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275" r:id="rId3"/>
    <p:sldId id="1779" r:id="rId4"/>
    <p:sldId id="1510" r:id="rId5"/>
    <p:sldId id="1780" r:id="rId6"/>
    <p:sldId id="1511" r:id="rId7"/>
    <p:sldId id="1776" r:id="rId8"/>
    <p:sldId id="1782" r:id="rId9"/>
    <p:sldId id="1775" r:id="rId10"/>
    <p:sldId id="1783" r:id="rId11"/>
    <p:sldId id="1784" r:id="rId12"/>
    <p:sldId id="1777" r:id="rId13"/>
    <p:sldId id="1480"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60"/>
    <a:srgbClr val="D9D9D9"/>
    <a:srgbClr val="497EFF"/>
    <a:srgbClr val="FFB21A"/>
    <a:srgbClr val="8BAAFC"/>
    <a:srgbClr val="142751"/>
    <a:srgbClr val="FFC412"/>
    <a:srgbClr val="0A193A"/>
    <a:srgbClr val="FE8826"/>
    <a:srgbClr val="CB31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E0C96-9A60-4E4A-833B-D6173A0BBEBA}" v="3" dt="2025-06-06T22:10:26.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112" d="100"/>
          <a:sy n="112" d="100"/>
        </p:scale>
        <p:origin x="768"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B02E0C96-9A60-4E4A-833B-D6173A0BBEBA}"/>
    <pc:docChg chg="addSld delSld modSld sldOrd">
      <pc:chgData name="Jolie Serrano Delgado" userId="d52b4219-5c60-4a0c-87ad-b1ec335c0c37" providerId="ADAL" clId="{B02E0C96-9A60-4E4A-833B-D6173A0BBEBA}" dt="2025-06-06T22:10:31.775" v="11" actId="47"/>
      <pc:docMkLst>
        <pc:docMk/>
      </pc:docMkLst>
      <pc:sldChg chg="del">
        <pc:chgData name="Jolie Serrano Delgado" userId="d52b4219-5c60-4a0c-87ad-b1ec335c0c37" providerId="ADAL" clId="{B02E0C96-9A60-4E4A-833B-D6173A0BBEBA}" dt="2025-06-06T22:10:12.782" v="5" actId="47"/>
        <pc:sldMkLst>
          <pc:docMk/>
          <pc:sldMk cId="3313802975" sldId="1772"/>
        </pc:sldMkLst>
      </pc:sldChg>
      <pc:sldChg chg="modSp del mod">
        <pc:chgData name="Jolie Serrano Delgado" userId="d52b4219-5c60-4a0c-87ad-b1ec335c0c37" providerId="ADAL" clId="{B02E0C96-9A60-4E4A-833B-D6173A0BBEBA}" dt="2025-06-06T22:10:31.775" v="11" actId="47"/>
        <pc:sldMkLst>
          <pc:docMk/>
          <pc:sldMk cId="3313797964" sldId="1785"/>
        </pc:sldMkLst>
        <pc:spChg chg="mod">
          <ac:chgData name="Jolie Serrano Delgado" userId="d52b4219-5c60-4a0c-87ad-b1ec335c0c37" providerId="ADAL" clId="{B02E0C96-9A60-4E4A-833B-D6173A0BBEBA}" dt="2025-06-06T22:10:18.828" v="6" actId="21"/>
          <ac:spMkLst>
            <pc:docMk/>
            <pc:sldMk cId="3313797964" sldId="1785"/>
            <ac:spMk id="55309" creationId="{00000000-0000-0000-0000-000000000000}"/>
          </ac:spMkLst>
        </pc:spChg>
      </pc:sldChg>
      <pc:sldChg chg="modSp add mod ord">
        <pc:chgData name="Jolie Serrano Delgado" userId="d52b4219-5c60-4a0c-87ad-b1ec335c0c37" providerId="ADAL" clId="{B02E0C96-9A60-4E4A-833B-D6173A0BBEBA}" dt="2025-06-06T22:10:11.869" v="4"/>
        <pc:sldMkLst>
          <pc:docMk/>
          <pc:sldMk cId="3573392034" sldId="1791"/>
        </pc:sldMkLst>
        <pc:spChg chg="mod">
          <ac:chgData name="Jolie Serrano Delgado" userId="d52b4219-5c60-4a0c-87ad-b1ec335c0c37" providerId="ADAL" clId="{B02E0C96-9A60-4E4A-833B-D6173A0BBEBA}" dt="2025-06-06T22:10:07.428" v="2" actId="207"/>
          <ac:spMkLst>
            <pc:docMk/>
            <pc:sldMk cId="3573392034" sldId="1791"/>
            <ac:spMk id="5" creationId="{7FCA87B9-E211-0E4B-A9F7-DF87D6193A8C}"/>
          </ac:spMkLst>
        </pc:spChg>
      </pc:sldChg>
      <pc:sldChg chg="modSp add mod">
        <pc:chgData name="Jolie Serrano Delgado" userId="d52b4219-5c60-4a0c-87ad-b1ec335c0c37" providerId="ADAL" clId="{B02E0C96-9A60-4E4A-833B-D6173A0BBEBA}" dt="2025-06-06T22:10:26.243" v="10" actId="207"/>
        <pc:sldMkLst>
          <pc:docMk/>
          <pc:sldMk cId="0" sldId="4129"/>
        </pc:sldMkLst>
        <pc:spChg chg="mod">
          <ac:chgData name="Jolie Serrano Delgado" userId="d52b4219-5c60-4a0c-87ad-b1ec335c0c37" providerId="ADAL" clId="{B02E0C96-9A60-4E4A-833B-D6173A0BBEBA}" dt="2025-06-06T22:10:04.463" v="1" actId="207"/>
          <ac:spMkLst>
            <pc:docMk/>
            <pc:sldMk cId="0" sldId="4129"/>
            <ac:spMk id="18" creationId="{8F5F15BF-00E8-0146-9639-0FB07145B42A}"/>
          </ac:spMkLst>
        </pc:spChg>
        <pc:spChg chg="mod">
          <ac:chgData name="Jolie Serrano Delgado" userId="d52b4219-5c60-4a0c-87ad-b1ec335c0c37" providerId="ADAL" clId="{B02E0C96-9A60-4E4A-833B-D6173A0BBEBA}" dt="2025-06-06T22:10:26.243" v="10" actId="207"/>
          <ac:spMkLst>
            <pc:docMk/>
            <pc:sldMk cId="0" sldId="4129"/>
            <ac:spMk id="55309" creationId="{00000000-0000-0000-0000-000000000000}"/>
          </ac:spMkLst>
        </pc:spChg>
      </pc:sldChg>
      <pc:sldMasterChg chg="delSldLayout">
        <pc:chgData name="Jolie Serrano Delgado" userId="d52b4219-5c60-4a0c-87ad-b1ec335c0c37" providerId="ADAL" clId="{B02E0C96-9A60-4E4A-833B-D6173A0BBEBA}" dt="2025-06-06T22:10:31.775" v="11" actId="47"/>
        <pc:sldMasterMkLst>
          <pc:docMk/>
          <pc:sldMasterMk cId="3968079979" sldId="2147483648"/>
        </pc:sldMasterMkLst>
        <pc:sldLayoutChg chg="del">
          <pc:chgData name="Jolie Serrano Delgado" userId="d52b4219-5c60-4a0c-87ad-b1ec335c0c37" providerId="ADAL" clId="{B02E0C96-9A60-4E4A-833B-D6173A0BBEBA}" dt="2025-06-06T22:10:12.782" v="5" actId="47"/>
          <pc:sldLayoutMkLst>
            <pc:docMk/>
            <pc:sldMasterMk cId="3968079979" sldId="2147483648"/>
            <pc:sldLayoutMk cId="2586065029" sldId="2147483707"/>
          </pc:sldLayoutMkLst>
        </pc:sldLayoutChg>
        <pc:sldLayoutChg chg="del">
          <pc:chgData name="Jolie Serrano Delgado" userId="d52b4219-5c60-4a0c-87ad-b1ec335c0c37" providerId="ADAL" clId="{B02E0C96-9A60-4E4A-833B-D6173A0BBEBA}" dt="2025-06-06T22:10:31.775" v="11" actId="47"/>
          <pc:sldLayoutMkLst>
            <pc:docMk/>
            <pc:sldMasterMk cId="3968079979" sldId="2147483648"/>
            <pc:sldLayoutMk cId="3425100274" sldId="214748371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6/06/2025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6/06/2025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272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a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7FFB1754-518F-41CF-A70F-F9DB56A872DF}"/>
              </a:ext>
            </a:extLst>
          </p:cNvPr>
          <p:cNvSpPr>
            <a:spLocks noGrp="1"/>
          </p:cNvSpPr>
          <p:nvPr>
            <p:ph type="pic" sz="quarter" idx="10" hasCustomPrompt="1"/>
          </p:nvPr>
        </p:nvSpPr>
        <p:spPr>
          <a:xfrm>
            <a:off x="-1" y="1428750"/>
            <a:ext cx="4426857" cy="3886200"/>
          </a:xfrm>
          <a:prstGeom prst="rect">
            <a:avLst/>
          </a:prstGeom>
        </p:spPr>
        <p:txBody>
          <a:bodyPr/>
          <a:lstStyle>
            <a:lvl1pPr marL="0" indent="0">
              <a:buNone/>
              <a:defRPr sz="2400"/>
            </a:lvl1pPr>
          </a:lstStyle>
          <a:p>
            <a:r>
              <a:rPr lang="en-US" noProof="0" dirty="0"/>
              <a:t>Click on the Icon to add an image</a:t>
            </a:r>
            <a:endParaRPr lang="es-CO" dirty="0"/>
          </a:p>
        </p:txBody>
      </p:sp>
      <p:sp>
        <p:nvSpPr>
          <p:cNvPr id="7" name="Marcador de posición de imagen 5">
            <a:extLst>
              <a:ext uri="{FF2B5EF4-FFF2-40B4-BE49-F238E27FC236}">
                <a16:creationId xmlns:a16="http://schemas.microsoft.com/office/drawing/2014/main" id="{9721675D-F538-486E-9979-B851C13FD9C7}"/>
              </a:ext>
            </a:extLst>
          </p:cNvPr>
          <p:cNvSpPr>
            <a:spLocks noGrp="1"/>
          </p:cNvSpPr>
          <p:nvPr>
            <p:ph type="pic" sz="quarter" idx="11" hasCustomPrompt="1"/>
          </p:nvPr>
        </p:nvSpPr>
        <p:spPr>
          <a:xfrm>
            <a:off x="8171543" y="1428750"/>
            <a:ext cx="4020457" cy="3886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en-US" noProof="0" dirty="0"/>
              <a:t>Click on the Icon to add an image</a:t>
            </a:r>
            <a:endParaRPr lang="es-CO" dirty="0"/>
          </a:p>
          <a:p>
            <a:endParaRPr lang="es-CO" dirty="0"/>
          </a:p>
        </p:txBody>
      </p:sp>
    </p:spTree>
    <p:extLst>
      <p:ext uri="{BB962C8B-B14F-4D97-AF65-F5344CB8AC3E}">
        <p14:creationId xmlns:p14="http://schemas.microsoft.com/office/powerpoint/2010/main" val="311415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a 11">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AEB1AA7-1705-433A-8F21-7E9D6CD4E1CD}"/>
              </a:ext>
            </a:extLst>
          </p:cNvPr>
          <p:cNvSpPr>
            <a:spLocks noGrp="1"/>
          </p:cNvSpPr>
          <p:nvPr>
            <p:ph type="pic" sz="quarter" idx="10" hasCustomPrompt="1"/>
          </p:nvPr>
        </p:nvSpPr>
        <p:spPr>
          <a:xfrm>
            <a:off x="838200" y="838200"/>
            <a:ext cx="5676900" cy="4838700"/>
          </a:xfrm>
          <a:prstGeom prst="rect">
            <a:avLst/>
          </a:prstGeom>
        </p:spPr>
        <p:txBody>
          <a:bodyPr/>
          <a:lstStyle>
            <a:lvl1pPr marL="0" indent="0">
              <a:buNone/>
              <a:defRPr sz="2000"/>
            </a:lvl1pPr>
          </a:lstStyle>
          <a:p>
            <a:r>
              <a:rPr lang="es-CO" dirty="0"/>
              <a:t>Haz clic en el icono para agregar imagen, después haz clic derecho y enviar al fondo </a:t>
            </a:r>
          </a:p>
        </p:txBody>
      </p:sp>
    </p:spTree>
    <p:extLst>
      <p:ext uri="{BB962C8B-B14F-4D97-AF65-F5344CB8AC3E}">
        <p14:creationId xmlns:p14="http://schemas.microsoft.com/office/powerpoint/2010/main" val="102168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positia 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4725307"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63213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987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86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415172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34417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free-powerpoint-templates-download.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slidesgratis.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1">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4"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10" r:id="rId14"/>
    <p:sldLayoutId id="2147483711" r:id="rId15"/>
    <p:sldLayoutId id="2147483712" r:id="rId16"/>
    <p:sldLayoutId id="2147483713" r:id="rId17"/>
    <p:sldLayoutId id="2147483715" r:id="rId18"/>
    <p:sldLayoutId id="214748371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afont.com/es/road-rage.font"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8.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9.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1">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2"/>
                </a:solidFill>
                <a:cs typeface="Arial" panose="020B0604020202020204" pitchFamily="34" charset="0"/>
              </a:rPr>
              <a:t>Download and install</a:t>
            </a:r>
            <a:r>
              <a:rPr lang="en-US" altLang="ja-JP" sz="1400" dirty="0">
                <a:solidFill>
                  <a:schemeClr val="bg2"/>
                </a:solidFill>
                <a:cs typeface="Arial" panose="020B0604020202020204" pitchFamily="34" charset="0"/>
              </a:rPr>
              <a:t> </a:t>
            </a:r>
            <a:r>
              <a:rPr lang="en-US" altLang="ja-JP" sz="1400" dirty="0">
                <a:solidFill>
                  <a:schemeClr val="bg2"/>
                </a:solidFill>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2"/>
                </a:solidFill>
                <a:cs typeface="Arial" panose="020B0604020202020204" pitchFamily="34" charset="0"/>
              </a:rPr>
              <a:t> and  </a:t>
            </a:r>
            <a:r>
              <a:rPr lang="en-US" altLang="ja-JP" sz="1400" dirty="0">
                <a:solidFill>
                  <a:schemeClr val="bg2"/>
                </a:solidFill>
                <a:cs typeface="Arial" panose="020B0604020202020204" pitchFamily="34" charset="0"/>
                <a:hlinkClick r:id="rId3">
                  <a:extLst>
                    <a:ext uri="{A12FA001-AC4F-418D-AE19-62706E023703}">
                      <ahyp:hlinkClr xmlns:ahyp="http://schemas.microsoft.com/office/drawing/2018/hyperlinkcolor" val="tx"/>
                    </a:ext>
                  </a:extLst>
                </a:hlinkClick>
              </a:rPr>
              <a:t>Road Rage Font </a:t>
            </a:r>
            <a:r>
              <a:rPr lang="en-US" altLang="ja-JP" sz="1400" dirty="0">
                <a:solidFill>
                  <a:schemeClr val="bg2"/>
                </a:solidFill>
                <a:cs typeface="Arial" panose="020B0604020202020204" pitchFamily="34" charset="0"/>
              </a:rPr>
              <a:t> before editing this template to ensure it looks just as you found it on </a:t>
            </a:r>
            <a:r>
              <a:rPr lang="en-US" altLang="ja-JP" sz="1400" dirty="0">
                <a:solidFill>
                  <a:schemeClr val="bg2"/>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2"/>
                </a:solidFill>
                <a:cs typeface="Arial" panose="020B0604020202020204" pitchFamily="34" charset="0"/>
              </a:rPr>
              <a:t>. Otherwise, the fonts will change, altering the design of your template.</a:t>
            </a:r>
            <a:endParaRPr lang="en-US" altLang="es-MX" sz="1400" b="1" dirty="0">
              <a:solidFill>
                <a:schemeClr val="bg2"/>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A1EF203-E1E3-46A8-928C-0A97051A7B61}"/>
              </a:ext>
            </a:extLst>
          </p:cNvPr>
          <p:cNvSpPr/>
          <p:nvPr/>
        </p:nvSpPr>
        <p:spPr>
          <a:xfrm>
            <a:off x="0" y="0"/>
            <a:ext cx="12192000" cy="6858000"/>
          </a:xfrm>
          <a:prstGeom prst="rect">
            <a:avLst/>
          </a:prstGeom>
          <a:solidFill>
            <a:srgbClr val="F27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FCBD8CB-43DA-4933-8E79-696407FDFDFF}"/>
              </a:ext>
            </a:extLst>
          </p:cNvPr>
          <p:cNvSpPr/>
          <p:nvPr/>
        </p:nvSpPr>
        <p:spPr>
          <a:xfrm>
            <a:off x="3740224" y="533400"/>
            <a:ext cx="4548447" cy="4681398"/>
          </a:xfrm>
          <a:custGeom>
            <a:avLst/>
            <a:gdLst>
              <a:gd name="connsiteX0" fmla="*/ 574383 w 2872047"/>
              <a:gd name="connsiteY0" fmla="*/ 2013044 h 2955997"/>
              <a:gd name="connsiteX1" fmla="*/ 527399 w 2872047"/>
              <a:gd name="connsiteY1" fmla="*/ 2024661 h 2955997"/>
              <a:gd name="connsiteX2" fmla="*/ 518905 w 2872047"/>
              <a:gd name="connsiteY2" fmla="*/ 2027073 h 2955997"/>
              <a:gd name="connsiteX3" fmla="*/ 548793 w 2872047"/>
              <a:gd name="connsiteY3" fmla="*/ 2041597 h 2955997"/>
              <a:gd name="connsiteX4" fmla="*/ 579072 w 2872047"/>
              <a:gd name="connsiteY4" fmla="*/ 2039624 h 2955997"/>
              <a:gd name="connsiteX5" fmla="*/ 575787 w 2872047"/>
              <a:gd name="connsiteY5" fmla="*/ 2022978 h 2955997"/>
              <a:gd name="connsiteX6" fmla="*/ 574383 w 2872047"/>
              <a:gd name="connsiteY6" fmla="*/ 2013044 h 2955997"/>
              <a:gd name="connsiteX7" fmla="*/ 2255972 w 2872047"/>
              <a:gd name="connsiteY7" fmla="*/ 1009424 h 2955997"/>
              <a:gd name="connsiteX8" fmla="*/ 2254763 w 2872047"/>
              <a:gd name="connsiteY8" fmla="*/ 1009934 h 2955997"/>
              <a:gd name="connsiteX9" fmla="*/ 2255154 w 2872047"/>
              <a:gd name="connsiteY9" fmla="*/ 1010275 h 2955997"/>
              <a:gd name="connsiteX10" fmla="*/ 1681557 w 2872047"/>
              <a:gd name="connsiteY10" fmla="*/ 0 h 2955997"/>
              <a:gd name="connsiteX11" fmla="*/ 1722501 w 2872047"/>
              <a:gd name="connsiteY11" fmla="*/ 272955 h 2955997"/>
              <a:gd name="connsiteX12" fmla="*/ 1736148 w 2872047"/>
              <a:gd name="connsiteY12" fmla="*/ 218364 h 2955997"/>
              <a:gd name="connsiteX13" fmla="*/ 1749796 w 2872047"/>
              <a:gd name="connsiteY13" fmla="*/ 177421 h 2955997"/>
              <a:gd name="connsiteX14" fmla="*/ 1777092 w 2872047"/>
              <a:gd name="connsiteY14" fmla="*/ 245660 h 2955997"/>
              <a:gd name="connsiteX15" fmla="*/ 1818035 w 2872047"/>
              <a:gd name="connsiteY15" fmla="*/ 286603 h 2955997"/>
              <a:gd name="connsiteX16" fmla="*/ 1831683 w 2872047"/>
              <a:gd name="connsiteY16" fmla="*/ 232012 h 2955997"/>
              <a:gd name="connsiteX17" fmla="*/ 1845330 w 2872047"/>
              <a:gd name="connsiteY17" fmla="*/ 191069 h 2955997"/>
              <a:gd name="connsiteX18" fmla="*/ 1872626 w 2872047"/>
              <a:gd name="connsiteY18" fmla="*/ 232012 h 2955997"/>
              <a:gd name="connsiteX19" fmla="*/ 1886274 w 2872047"/>
              <a:gd name="connsiteY19" fmla="*/ 382137 h 2955997"/>
              <a:gd name="connsiteX20" fmla="*/ 1927217 w 2872047"/>
              <a:gd name="connsiteY20" fmla="*/ 354842 h 2955997"/>
              <a:gd name="connsiteX21" fmla="*/ 1968160 w 2872047"/>
              <a:gd name="connsiteY21" fmla="*/ 313898 h 2955997"/>
              <a:gd name="connsiteX22" fmla="*/ 1995456 w 2872047"/>
              <a:gd name="connsiteY22" fmla="*/ 232012 h 2955997"/>
              <a:gd name="connsiteX23" fmla="*/ 2022751 w 2872047"/>
              <a:gd name="connsiteY23" fmla="*/ 272955 h 2955997"/>
              <a:gd name="connsiteX24" fmla="*/ 2050047 w 2872047"/>
              <a:gd name="connsiteY24" fmla="*/ 368489 h 2955997"/>
              <a:gd name="connsiteX25" fmla="*/ 2077342 w 2872047"/>
              <a:gd name="connsiteY25" fmla="*/ 436728 h 2955997"/>
              <a:gd name="connsiteX26" fmla="*/ 2186524 w 2872047"/>
              <a:gd name="connsiteY26" fmla="*/ 382137 h 2955997"/>
              <a:gd name="connsiteX27" fmla="*/ 2309354 w 2872047"/>
              <a:gd name="connsiteY27" fmla="*/ 341194 h 2955997"/>
              <a:gd name="connsiteX28" fmla="*/ 2336650 w 2872047"/>
              <a:gd name="connsiteY28" fmla="*/ 382137 h 2955997"/>
              <a:gd name="connsiteX29" fmla="*/ 2363945 w 2872047"/>
              <a:gd name="connsiteY29" fmla="*/ 477672 h 2955997"/>
              <a:gd name="connsiteX30" fmla="*/ 2377593 w 2872047"/>
              <a:gd name="connsiteY30" fmla="*/ 600501 h 2955997"/>
              <a:gd name="connsiteX31" fmla="*/ 2391241 w 2872047"/>
              <a:gd name="connsiteY31" fmla="*/ 641445 h 2955997"/>
              <a:gd name="connsiteX32" fmla="*/ 2377593 w 2872047"/>
              <a:gd name="connsiteY32" fmla="*/ 682388 h 2955997"/>
              <a:gd name="connsiteX33" fmla="*/ 2527718 w 2872047"/>
              <a:gd name="connsiteY33" fmla="*/ 736979 h 2955997"/>
              <a:gd name="connsiteX34" fmla="*/ 2500423 w 2872047"/>
              <a:gd name="connsiteY34" fmla="*/ 777922 h 2955997"/>
              <a:gd name="connsiteX35" fmla="*/ 2457176 w 2872047"/>
              <a:gd name="connsiteY35" fmla="*/ 809409 h 2955997"/>
              <a:gd name="connsiteX36" fmla="*/ 2463518 w 2872047"/>
              <a:gd name="connsiteY36" fmla="*/ 798913 h 2955997"/>
              <a:gd name="connsiteX37" fmla="*/ 2470947 w 2872047"/>
              <a:gd name="connsiteY37" fmla="*/ 788582 h 2955997"/>
              <a:gd name="connsiteX38" fmla="*/ 2464758 w 2872047"/>
              <a:gd name="connsiteY38" fmla="*/ 796862 h 2955997"/>
              <a:gd name="connsiteX39" fmla="*/ 2463518 w 2872047"/>
              <a:gd name="connsiteY39" fmla="*/ 798913 h 2955997"/>
              <a:gd name="connsiteX40" fmla="*/ 2455564 w 2872047"/>
              <a:gd name="connsiteY40" fmla="*/ 809975 h 2955997"/>
              <a:gd name="connsiteX41" fmla="*/ 2418536 w 2872047"/>
              <a:gd name="connsiteY41" fmla="*/ 859809 h 2955997"/>
              <a:gd name="connsiteX42" fmla="*/ 2404889 w 2872047"/>
              <a:gd name="connsiteY42" fmla="*/ 900752 h 2955997"/>
              <a:gd name="connsiteX43" fmla="*/ 2371420 w 2872047"/>
              <a:gd name="connsiteY43" fmla="*/ 934147 h 2955997"/>
              <a:gd name="connsiteX44" fmla="*/ 2369214 w 2872047"/>
              <a:gd name="connsiteY44" fmla="*/ 934077 h 2955997"/>
              <a:gd name="connsiteX45" fmla="*/ 2378615 w 2872047"/>
              <a:gd name="connsiteY45" fmla="*/ 963443 h 2955997"/>
              <a:gd name="connsiteX46" fmla="*/ 2382714 w 2872047"/>
              <a:gd name="connsiteY46" fmla="*/ 979758 h 2955997"/>
              <a:gd name="connsiteX47" fmla="*/ 2395027 w 2872047"/>
              <a:gd name="connsiteY47" fmla="*/ 984110 h 2955997"/>
              <a:gd name="connsiteX48" fmla="*/ 2432184 w 2872047"/>
              <a:gd name="connsiteY48" fmla="*/ 1009934 h 2955997"/>
              <a:gd name="connsiteX49" fmla="*/ 2416831 w 2872047"/>
              <a:gd name="connsiteY49" fmla="*/ 1020447 h 2955997"/>
              <a:gd name="connsiteX50" fmla="*/ 2395367 w 2872047"/>
              <a:gd name="connsiteY50" fmla="*/ 1023076 h 2955997"/>
              <a:gd name="connsiteX51" fmla="*/ 2417908 w 2872047"/>
              <a:gd name="connsiteY51" fmla="*/ 1079430 h 2955997"/>
              <a:gd name="connsiteX52" fmla="*/ 2527090 w 2872047"/>
              <a:gd name="connsiteY52" fmla="*/ 1024839 h 2955997"/>
              <a:gd name="connsiteX53" fmla="*/ 2649920 w 2872047"/>
              <a:gd name="connsiteY53" fmla="*/ 983896 h 2955997"/>
              <a:gd name="connsiteX54" fmla="*/ 2677216 w 2872047"/>
              <a:gd name="connsiteY54" fmla="*/ 1024839 h 2955997"/>
              <a:gd name="connsiteX55" fmla="*/ 2704511 w 2872047"/>
              <a:gd name="connsiteY55" fmla="*/ 1120374 h 2955997"/>
              <a:gd name="connsiteX56" fmla="*/ 2718159 w 2872047"/>
              <a:gd name="connsiteY56" fmla="*/ 1243203 h 2955997"/>
              <a:gd name="connsiteX57" fmla="*/ 2731807 w 2872047"/>
              <a:gd name="connsiteY57" fmla="*/ 1284147 h 2955997"/>
              <a:gd name="connsiteX58" fmla="*/ 2718159 w 2872047"/>
              <a:gd name="connsiteY58" fmla="*/ 1325090 h 2955997"/>
              <a:gd name="connsiteX59" fmla="*/ 2868284 w 2872047"/>
              <a:gd name="connsiteY59" fmla="*/ 1379681 h 2955997"/>
              <a:gd name="connsiteX60" fmla="*/ 2840989 w 2872047"/>
              <a:gd name="connsiteY60" fmla="*/ 1420624 h 2955997"/>
              <a:gd name="connsiteX61" fmla="*/ 2797742 w 2872047"/>
              <a:gd name="connsiteY61" fmla="*/ 1452112 h 2955997"/>
              <a:gd name="connsiteX62" fmla="*/ 2804084 w 2872047"/>
              <a:gd name="connsiteY62" fmla="*/ 1441615 h 2955997"/>
              <a:gd name="connsiteX63" fmla="*/ 2811513 w 2872047"/>
              <a:gd name="connsiteY63" fmla="*/ 1431284 h 2955997"/>
              <a:gd name="connsiteX64" fmla="*/ 2805324 w 2872047"/>
              <a:gd name="connsiteY64" fmla="*/ 1439564 h 2955997"/>
              <a:gd name="connsiteX65" fmla="*/ 2804084 w 2872047"/>
              <a:gd name="connsiteY65" fmla="*/ 1441615 h 2955997"/>
              <a:gd name="connsiteX66" fmla="*/ 2796130 w 2872047"/>
              <a:gd name="connsiteY66" fmla="*/ 1452677 h 2955997"/>
              <a:gd name="connsiteX67" fmla="*/ 2759102 w 2872047"/>
              <a:gd name="connsiteY67" fmla="*/ 1502511 h 2955997"/>
              <a:gd name="connsiteX68" fmla="*/ 2745455 w 2872047"/>
              <a:gd name="connsiteY68" fmla="*/ 1543454 h 2955997"/>
              <a:gd name="connsiteX69" fmla="*/ 2690864 w 2872047"/>
              <a:gd name="connsiteY69" fmla="*/ 1611693 h 2955997"/>
              <a:gd name="connsiteX70" fmla="*/ 2772750 w 2872047"/>
              <a:gd name="connsiteY70" fmla="*/ 1652636 h 2955997"/>
              <a:gd name="connsiteX71" fmla="*/ 2731807 w 2872047"/>
              <a:gd name="connsiteY71" fmla="*/ 1666284 h 2955997"/>
              <a:gd name="connsiteX72" fmla="*/ 2677216 w 2872047"/>
              <a:gd name="connsiteY72" fmla="*/ 1652636 h 2955997"/>
              <a:gd name="connsiteX73" fmla="*/ 2636273 w 2872047"/>
              <a:gd name="connsiteY73" fmla="*/ 1638988 h 2955997"/>
              <a:gd name="connsiteX74" fmla="*/ 2595329 w 2872047"/>
              <a:gd name="connsiteY74" fmla="*/ 1652636 h 2955997"/>
              <a:gd name="connsiteX75" fmla="*/ 2636273 w 2872047"/>
              <a:gd name="connsiteY75" fmla="*/ 1693580 h 2955997"/>
              <a:gd name="connsiteX76" fmla="*/ 2458852 w 2872047"/>
              <a:gd name="connsiteY76" fmla="*/ 1761818 h 2955997"/>
              <a:gd name="connsiteX77" fmla="*/ 2472499 w 2872047"/>
              <a:gd name="connsiteY77" fmla="*/ 1911944 h 2955997"/>
              <a:gd name="connsiteX78" fmla="*/ 2472499 w 2872047"/>
              <a:gd name="connsiteY78" fmla="*/ 1993830 h 2955997"/>
              <a:gd name="connsiteX79" fmla="*/ 2377152 w 2872047"/>
              <a:gd name="connsiteY79" fmla="*/ 1958565 h 2955997"/>
              <a:gd name="connsiteX80" fmla="*/ 2372251 w 2872047"/>
              <a:gd name="connsiteY80" fmla="*/ 1966223 h 2955997"/>
              <a:gd name="connsiteX81" fmla="*/ 2377593 w 2872047"/>
              <a:gd name="connsiteY81" fmla="*/ 2014301 h 2955997"/>
              <a:gd name="connsiteX82" fmla="*/ 2391241 w 2872047"/>
              <a:gd name="connsiteY82" fmla="*/ 2055245 h 2955997"/>
              <a:gd name="connsiteX83" fmla="*/ 2377593 w 2872047"/>
              <a:gd name="connsiteY83" fmla="*/ 2096188 h 2955997"/>
              <a:gd name="connsiteX84" fmla="*/ 2527718 w 2872047"/>
              <a:gd name="connsiteY84" fmla="*/ 2150779 h 2955997"/>
              <a:gd name="connsiteX85" fmla="*/ 2500423 w 2872047"/>
              <a:gd name="connsiteY85" fmla="*/ 2191722 h 2955997"/>
              <a:gd name="connsiteX86" fmla="*/ 2457176 w 2872047"/>
              <a:gd name="connsiteY86" fmla="*/ 2223210 h 2955997"/>
              <a:gd name="connsiteX87" fmla="*/ 2463518 w 2872047"/>
              <a:gd name="connsiteY87" fmla="*/ 2212713 h 2955997"/>
              <a:gd name="connsiteX88" fmla="*/ 2470947 w 2872047"/>
              <a:gd name="connsiteY88" fmla="*/ 2202382 h 2955997"/>
              <a:gd name="connsiteX89" fmla="*/ 2464758 w 2872047"/>
              <a:gd name="connsiteY89" fmla="*/ 2210662 h 2955997"/>
              <a:gd name="connsiteX90" fmla="*/ 2463518 w 2872047"/>
              <a:gd name="connsiteY90" fmla="*/ 2212713 h 2955997"/>
              <a:gd name="connsiteX91" fmla="*/ 2455564 w 2872047"/>
              <a:gd name="connsiteY91" fmla="*/ 2223775 h 2955997"/>
              <a:gd name="connsiteX92" fmla="*/ 2418536 w 2872047"/>
              <a:gd name="connsiteY92" fmla="*/ 2273609 h 2955997"/>
              <a:gd name="connsiteX93" fmla="*/ 2404889 w 2872047"/>
              <a:gd name="connsiteY93" fmla="*/ 2314552 h 2955997"/>
              <a:gd name="connsiteX94" fmla="*/ 2350298 w 2872047"/>
              <a:gd name="connsiteY94" fmla="*/ 2382791 h 2955997"/>
              <a:gd name="connsiteX95" fmla="*/ 2432184 w 2872047"/>
              <a:gd name="connsiteY95" fmla="*/ 2423734 h 2955997"/>
              <a:gd name="connsiteX96" fmla="*/ 2391241 w 2872047"/>
              <a:gd name="connsiteY96" fmla="*/ 2437382 h 2955997"/>
              <a:gd name="connsiteX97" fmla="*/ 2336650 w 2872047"/>
              <a:gd name="connsiteY97" fmla="*/ 2423734 h 2955997"/>
              <a:gd name="connsiteX98" fmla="*/ 2295707 w 2872047"/>
              <a:gd name="connsiteY98" fmla="*/ 2410086 h 2955997"/>
              <a:gd name="connsiteX99" fmla="*/ 2254763 w 2872047"/>
              <a:gd name="connsiteY99" fmla="*/ 2423734 h 2955997"/>
              <a:gd name="connsiteX100" fmla="*/ 2295707 w 2872047"/>
              <a:gd name="connsiteY100" fmla="*/ 2464678 h 2955997"/>
              <a:gd name="connsiteX101" fmla="*/ 2118286 w 2872047"/>
              <a:gd name="connsiteY101" fmla="*/ 2532916 h 2955997"/>
              <a:gd name="connsiteX102" fmla="*/ 2131933 w 2872047"/>
              <a:gd name="connsiteY102" fmla="*/ 2683042 h 2955997"/>
              <a:gd name="connsiteX103" fmla="*/ 2131933 w 2872047"/>
              <a:gd name="connsiteY103" fmla="*/ 2764928 h 2955997"/>
              <a:gd name="connsiteX104" fmla="*/ 2022751 w 2872047"/>
              <a:gd name="connsiteY104" fmla="*/ 2751281 h 2955997"/>
              <a:gd name="connsiteX105" fmla="*/ 2009104 w 2872047"/>
              <a:gd name="connsiteY105" fmla="*/ 2805872 h 2955997"/>
              <a:gd name="connsiteX106" fmla="*/ 1954512 w 2872047"/>
              <a:gd name="connsiteY106" fmla="*/ 2792224 h 2955997"/>
              <a:gd name="connsiteX107" fmla="*/ 1886274 w 2872047"/>
              <a:gd name="connsiteY107" fmla="*/ 2710337 h 2955997"/>
              <a:gd name="connsiteX108" fmla="*/ 1858978 w 2872047"/>
              <a:gd name="connsiteY108" fmla="*/ 2778576 h 2955997"/>
              <a:gd name="connsiteX109" fmla="*/ 1845330 w 2872047"/>
              <a:gd name="connsiteY109" fmla="*/ 2833167 h 2955997"/>
              <a:gd name="connsiteX110" fmla="*/ 1763444 w 2872047"/>
              <a:gd name="connsiteY110" fmla="*/ 2887758 h 2955997"/>
              <a:gd name="connsiteX111" fmla="*/ 1708853 w 2872047"/>
              <a:gd name="connsiteY111" fmla="*/ 2805872 h 2955997"/>
              <a:gd name="connsiteX112" fmla="*/ 1695205 w 2872047"/>
              <a:gd name="connsiteY112" fmla="*/ 2874110 h 2955997"/>
              <a:gd name="connsiteX113" fmla="*/ 1640614 w 2872047"/>
              <a:gd name="connsiteY113" fmla="*/ 2955997 h 2955997"/>
              <a:gd name="connsiteX114" fmla="*/ 1558727 w 2872047"/>
              <a:gd name="connsiteY114" fmla="*/ 2915054 h 2955997"/>
              <a:gd name="connsiteX115" fmla="*/ 1517784 w 2872047"/>
              <a:gd name="connsiteY115" fmla="*/ 2860463 h 2955997"/>
              <a:gd name="connsiteX116" fmla="*/ 1476841 w 2872047"/>
              <a:gd name="connsiteY116" fmla="*/ 2833167 h 2955997"/>
              <a:gd name="connsiteX117" fmla="*/ 1435898 w 2872047"/>
              <a:gd name="connsiteY117" fmla="*/ 2874110 h 2955997"/>
              <a:gd name="connsiteX118" fmla="*/ 1422250 w 2872047"/>
              <a:gd name="connsiteY118" fmla="*/ 2915054 h 2955997"/>
              <a:gd name="connsiteX119" fmla="*/ 1340363 w 2872047"/>
              <a:gd name="connsiteY119" fmla="*/ 2955997 h 2955997"/>
              <a:gd name="connsiteX120" fmla="*/ 1299420 w 2872047"/>
              <a:gd name="connsiteY120" fmla="*/ 2928701 h 2955997"/>
              <a:gd name="connsiteX121" fmla="*/ 1272124 w 2872047"/>
              <a:gd name="connsiteY121" fmla="*/ 2887758 h 2955997"/>
              <a:gd name="connsiteX122" fmla="*/ 1231181 w 2872047"/>
              <a:gd name="connsiteY122" fmla="*/ 2764928 h 2955997"/>
              <a:gd name="connsiteX123" fmla="*/ 1217533 w 2872047"/>
              <a:gd name="connsiteY123" fmla="*/ 2819519 h 2955997"/>
              <a:gd name="connsiteX124" fmla="*/ 1190238 w 2872047"/>
              <a:gd name="connsiteY124" fmla="*/ 2778576 h 2955997"/>
              <a:gd name="connsiteX125" fmla="*/ 1176590 w 2872047"/>
              <a:gd name="connsiteY125" fmla="*/ 2601155 h 2955997"/>
              <a:gd name="connsiteX126" fmla="*/ 1081056 w 2872047"/>
              <a:gd name="connsiteY126" fmla="*/ 2683042 h 2955997"/>
              <a:gd name="connsiteX127" fmla="*/ 1026465 w 2872047"/>
              <a:gd name="connsiteY127" fmla="*/ 2696689 h 2955997"/>
              <a:gd name="connsiteX128" fmla="*/ 944578 w 2872047"/>
              <a:gd name="connsiteY128" fmla="*/ 2737633 h 2955997"/>
              <a:gd name="connsiteX129" fmla="*/ 917283 w 2872047"/>
              <a:gd name="connsiteY129" fmla="*/ 2655746 h 2955997"/>
              <a:gd name="connsiteX130" fmla="*/ 821748 w 2872047"/>
              <a:gd name="connsiteY130" fmla="*/ 2683042 h 2955997"/>
              <a:gd name="connsiteX131" fmla="*/ 712566 w 2872047"/>
              <a:gd name="connsiteY131" fmla="*/ 2737633 h 2955997"/>
              <a:gd name="connsiteX132" fmla="*/ 698918 w 2872047"/>
              <a:gd name="connsiteY132" fmla="*/ 2696689 h 2955997"/>
              <a:gd name="connsiteX133" fmla="*/ 753510 w 2872047"/>
              <a:gd name="connsiteY133" fmla="*/ 2601155 h 2955997"/>
              <a:gd name="connsiteX134" fmla="*/ 712566 w 2872047"/>
              <a:gd name="connsiteY134" fmla="*/ 2587507 h 2955997"/>
              <a:gd name="connsiteX135" fmla="*/ 603384 w 2872047"/>
              <a:gd name="connsiteY135" fmla="*/ 2560212 h 2955997"/>
              <a:gd name="connsiteX136" fmla="*/ 521498 w 2872047"/>
              <a:gd name="connsiteY136" fmla="*/ 2491973 h 2955997"/>
              <a:gd name="connsiteX137" fmla="*/ 480554 w 2872047"/>
              <a:gd name="connsiteY137" fmla="*/ 2478325 h 2955997"/>
              <a:gd name="connsiteX138" fmla="*/ 398668 w 2872047"/>
              <a:gd name="connsiteY138" fmla="*/ 2410086 h 2955997"/>
              <a:gd name="connsiteX139" fmla="*/ 344077 w 2872047"/>
              <a:gd name="connsiteY139" fmla="*/ 2396439 h 2955997"/>
              <a:gd name="connsiteX140" fmla="*/ 385020 w 2872047"/>
              <a:gd name="connsiteY140" fmla="*/ 2369143 h 2955997"/>
              <a:gd name="connsiteX141" fmla="*/ 412315 w 2872047"/>
              <a:gd name="connsiteY141" fmla="*/ 2341848 h 2955997"/>
              <a:gd name="connsiteX142" fmla="*/ 344077 w 2872047"/>
              <a:gd name="connsiteY142" fmla="*/ 2287257 h 2955997"/>
              <a:gd name="connsiteX143" fmla="*/ 385020 w 2872047"/>
              <a:gd name="connsiteY143" fmla="*/ 2300904 h 2955997"/>
              <a:gd name="connsiteX144" fmla="*/ 548793 w 2872047"/>
              <a:gd name="connsiteY144" fmla="*/ 2314552 h 2955997"/>
              <a:gd name="connsiteX145" fmla="*/ 480554 w 2872047"/>
              <a:gd name="connsiteY145" fmla="*/ 2232666 h 2955997"/>
              <a:gd name="connsiteX146" fmla="*/ 466907 w 2872047"/>
              <a:gd name="connsiteY146" fmla="*/ 2191722 h 2955997"/>
              <a:gd name="connsiteX147" fmla="*/ 424582 w 2872047"/>
              <a:gd name="connsiteY147" fmla="*/ 2107573 h 2955997"/>
              <a:gd name="connsiteX148" fmla="*/ 407995 w 2872047"/>
              <a:gd name="connsiteY148" fmla="*/ 2082296 h 2955997"/>
              <a:gd name="connsiteX149" fmla="*/ 407548 w 2872047"/>
              <a:gd name="connsiteY149" fmla="*/ 2082482 h 2955997"/>
              <a:gd name="connsiteX150" fmla="*/ 369666 w 2872047"/>
              <a:gd name="connsiteY150" fmla="*/ 2094931 h 2955997"/>
              <a:gd name="connsiteX151" fmla="*/ 356018 w 2872047"/>
              <a:gd name="connsiteY151" fmla="*/ 2053987 h 2955997"/>
              <a:gd name="connsiteX152" fmla="*/ 410610 w 2872047"/>
              <a:gd name="connsiteY152" fmla="*/ 1958453 h 2955997"/>
              <a:gd name="connsiteX153" fmla="*/ 369666 w 2872047"/>
              <a:gd name="connsiteY153" fmla="*/ 1944805 h 2955997"/>
              <a:gd name="connsiteX154" fmla="*/ 260484 w 2872047"/>
              <a:gd name="connsiteY154" fmla="*/ 1917510 h 2955997"/>
              <a:gd name="connsiteX155" fmla="*/ 178598 w 2872047"/>
              <a:gd name="connsiteY155" fmla="*/ 1849271 h 2955997"/>
              <a:gd name="connsiteX156" fmla="*/ 137654 w 2872047"/>
              <a:gd name="connsiteY156" fmla="*/ 1835623 h 2955997"/>
              <a:gd name="connsiteX157" fmla="*/ 55768 w 2872047"/>
              <a:gd name="connsiteY157" fmla="*/ 1767384 h 2955997"/>
              <a:gd name="connsiteX158" fmla="*/ 1177 w 2872047"/>
              <a:gd name="connsiteY158" fmla="*/ 1753737 h 2955997"/>
              <a:gd name="connsiteX159" fmla="*/ 42120 w 2872047"/>
              <a:gd name="connsiteY159" fmla="*/ 1726441 h 2955997"/>
              <a:gd name="connsiteX160" fmla="*/ 69415 w 2872047"/>
              <a:gd name="connsiteY160" fmla="*/ 1699146 h 2955997"/>
              <a:gd name="connsiteX161" fmla="*/ 1177 w 2872047"/>
              <a:gd name="connsiteY161" fmla="*/ 1644555 h 2955997"/>
              <a:gd name="connsiteX162" fmla="*/ 42120 w 2872047"/>
              <a:gd name="connsiteY162" fmla="*/ 1658202 h 2955997"/>
              <a:gd name="connsiteX163" fmla="*/ 205893 w 2872047"/>
              <a:gd name="connsiteY163" fmla="*/ 1671850 h 2955997"/>
              <a:gd name="connsiteX164" fmla="*/ 137654 w 2872047"/>
              <a:gd name="connsiteY164" fmla="*/ 1589964 h 2955997"/>
              <a:gd name="connsiteX165" fmla="*/ 124007 w 2872047"/>
              <a:gd name="connsiteY165" fmla="*/ 1549020 h 2955997"/>
              <a:gd name="connsiteX166" fmla="*/ 28472 w 2872047"/>
              <a:gd name="connsiteY166" fmla="*/ 1385247 h 2955997"/>
              <a:gd name="connsiteX167" fmla="*/ 69415 w 2872047"/>
              <a:gd name="connsiteY167" fmla="*/ 1357952 h 2955997"/>
              <a:gd name="connsiteX168" fmla="*/ 205893 w 2872047"/>
              <a:gd name="connsiteY168" fmla="*/ 1398895 h 2955997"/>
              <a:gd name="connsiteX169" fmla="*/ 274132 w 2872047"/>
              <a:gd name="connsiteY169" fmla="*/ 1385247 h 2955997"/>
              <a:gd name="connsiteX170" fmla="*/ 233189 w 2872047"/>
              <a:gd name="connsiteY170" fmla="*/ 1371599 h 2955997"/>
              <a:gd name="connsiteX171" fmla="*/ 205893 w 2872047"/>
              <a:gd name="connsiteY171" fmla="*/ 1330656 h 2955997"/>
              <a:gd name="connsiteX172" fmla="*/ 178598 w 2872047"/>
              <a:gd name="connsiteY172" fmla="*/ 1276065 h 2955997"/>
              <a:gd name="connsiteX173" fmla="*/ 164950 w 2872047"/>
              <a:gd name="connsiteY173" fmla="*/ 1235122 h 2955997"/>
              <a:gd name="connsiteX174" fmla="*/ 219541 w 2872047"/>
              <a:gd name="connsiteY174" fmla="*/ 1248770 h 2955997"/>
              <a:gd name="connsiteX175" fmla="*/ 260484 w 2872047"/>
              <a:gd name="connsiteY175" fmla="*/ 1262417 h 2955997"/>
              <a:gd name="connsiteX176" fmla="*/ 301427 w 2872047"/>
              <a:gd name="connsiteY176" fmla="*/ 1303361 h 2955997"/>
              <a:gd name="connsiteX177" fmla="*/ 342371 w 2872047"/>
              <a:gd name="connsiteY177" fmla="*/ 1317008 h 2955997"/>
              <a:gd name="connsiteX178" fmla="*/ 287780 w 2872047"/>
              <a:gd name="connsiteY178" fmla="*/ 1235122 h 2955997"/>
              <a:gd name="connsiteX179" fmla="*/ 315075 w 2872047"/>
              <a:gd name="connsiteY179" fmla="*/ 1166883 h 2955997"/>
              <a:gd name="connsiteX180" fmla="*/ 396962 w 2872047"/>
              <a:gd name="connsiteY180" fmla="*/ 1221474 h 2955997"/>
              <a:gd name="connsiteX181" fmla="*/ 369666 w 2872047"/>
              <a:gd name="connsiteY181" fmla="*/ 1180531 h 2955997"/>
              <a:gd name="connsiteX182" fmla="*/ 418695 w 2872047"/>
              <a:gd name="connsiteY182" fmla="*/ 1166431 h 2955997"/>
              <a:gd name="connsiteX183" fmla="*/ 431640 w 2872047"/>
              <a:gd name="connsiteY183" fmla="*/ 1166372 h 2955997"/>
              <a:gd name="connsiteX184" fmla="*/ 443728 w 2872047"/>
              <a:gd name="connsiteY184" fmla="*/ 1187881 h 2955997"/>
              <a:gd name="connsiteX185" fmla="*/ 465201 w 2872047"/>
              <a:gd name="connsiteY185" fmla="*/ 1221474 h 2955997"/>
              <a:gd name="connsiteX186" fmla="*/ 465201 w 2872047"/>
              <a:gd name="connsiteY186" fmla="*/ 1166883 h 2955997"/>
              <a:gd name="connsiteX187" fmla="*/ 450329 w 2872047"/>
              <a:gd name="connsiteY187" fmla="*/ 1166287 h 2955997"/>
              <a:gd name="connsiteX188" fmla="*/ 431640 w 2872047"/>
              <a:gd name="connsiteY188" fmla="*/ 1166372 h 2955997"/>
              <a:gd name="connsiteX189" fmla="*/ 424257 w 2872047"/>
              <a:gd name="connsiteY189" fmla="*/ 1153235 h 2955997"/>
              <a:gd name="connsiteX190" fmla="*/ 396962 w 2872047"/>
              <a:gd name="connsiteY190" fmla="*/ 1071349 h 2955997"/>
              <a:gd name="connsiteX191" fmla="*/ 437905 w 2872047"/>
              <a:gd name="connsiteY191" fmla="*/ 1084996 h 2955997"/>
              <a:gd name="connsiteX192" fmla="*/ 506144 w 2872047"/>
              <a:gd name="connsiteY192" fmla="*/ 1139587 h 2955997"/>
              <a:gd name="connsiteX193" fmla="*/ 533439 w 2872047"/>
              <a:gd name="connsiteY193" fmla="*/ 1112292 h 2955997"/>
              <a:gd name="connsiteX194" fmla="*/ 534165 w 2872047"/>
              <a:gd name="connsiteY194" fmla="*/ 1085610 h 2955997"/>
              <a:gd name="connsiteX195" fmla="*/ 521498 w 2872047"/>
              <a:gd name="connsiteY195" fmla="*/ 1078173 h 2955997"/>
              <a:gd name="connsiteX196" fmla="*/ 480554 w 2872047"/>
              <a:gd name="connsiteY196" fmla="*/ 1064525 h 2955997"/>
              <a:gd name="connsiteX197" fmla="*/ 398668 w 2872047"/>
              <a:gd name="connsiteY197" fmla="*/ 996286 h 2955997"/>
              <a:gd name="connsiteX198" fmla="*/ 344077 w 2872047"/>
              <a:gd name="connsiteY198" fmla="*/ 982639 h 2955997"/>
              <a:gd name="connsiteX199" fmla="*/ 385020 w 2872047"/>
              <a:gd name="connsiteY199" fmla="*/ 955343 h 2955997"/>
              <a:gd name="connsiteX200" fmla="*/ 412315 w 2872047"/>
              <a:gd name="connsiteY200" fmla="*/ 928048 h 2955997"/>
              <a:gd name="connsiteX201" fmla="*/ 344077 w 2872047"/>
              <a:gd name="connsiteY201" fmla="*/ 873457 h 2955997"/>
              <a:gd name="connsiteX202" fmla="*/ 385020 w 2872047"/>
              <a:gd name="connsiteY202" fmla="*/ 887104 h 2955997"/>
              <a:gd name="connsiteX203" fmla="*/ 548793 w 2872047"/>
              <a:gd name="connsiteY203" fmla="*/ 900752 h 2955997"/>
              <a:gd name="connsiteX204" fmla="*/ 480554 w 2872047"/>
              <a:gd name="connsiteY204" fmla="*/ 818866 h 2955997"/>
              <a:gd name="connsiteX205" fmla="*/ 466907 w 2872047"/>
              <a:gd name="connsiteY205" fmla="*/ 777922 h 2955997"/>
              <a:gd name="connsiteX206" fmla="*/ 371372 w 2872047"/>
              <a:gd name="connsiteY206" fmla="*/ 614149 h 2955997"/>
              <a:gd name="connsiteX207" fmla="*/ 412315 w 2872047"/>
              <a:gd name="connsiteY207" fmla="*/ 586854 h 2955997"/>
              <a:gd name="connsiteX208" fmla="*/ 548793 w 2872047"/>
              <a:gd name="connsiteY208" fmla="*/ 627797 h 2955997"/>
              <a:gd name="connsiteX209" fmla="*/ 617032 w 2872047"/>
              <a:gd name="connsiteY209" fmla="*/ 614149 h 2955997"/>
              <a:gd name="connsiteX210" fmla="*/ 576089 w 2872047"/>
              <a:gd name="connsiteY210" fmla="*/ 600501 h 2955997"/>
              <a:gd name="connsiteX211" fmla="*/ 548793 w 2872047"/>
              <a:gd name="connsiteY211" fmla="*/ 559558 h 2955997"/>
              <a:gd name="connsiteX212" fmla="*/ 521498 w 2872047"/>
              <a:gd name="connsiteY212" fmla="*/ 504967 h 2955997"/>
              <a:gd name="connsiteX213" fmla="*/ 507850 w 2872047"/>
              <a:gd name="connsiteY213" fmla="*/ 464024 h 2955997"/>
              <a:gd name="connsiteX214" fmla="*/ 562441 w 2872047"/>
              <a:gd name="connsiteY214" fmla="*/ 477672 h 2955997"/>
              <a:gd name="connsiteX215" fmla="*/ 603384 w 2872047"/>
              <a:gd name="connsiteY215" fmla="*/ 491319 h 2955997"/>
              <a:gd name="connsiteX216" fmla="*/ 644327 w 2872047"/>
              <a:gd name="connsiteY216" fmla="*/ 532263 h 2955997"/>
              <a:gd name="connsiteX217" fmla="*/ 685271 w 2872047"/>
              <a:gd name="connsiteY217" fmla="*/ 545910 h 2955997"/>
              <a:gd name="connsiteX218" fmla="*/ 630680 w 2872047"/>
              <a:gd name="connsiteY218" fmla="*/ 464024 h 2955997"/>
              <a:gd name="connsiteX219" fmla="*/ 657975 w 2872047"/>
              <a:gd name="connsiteY219" fmla="*/ 395785 h 2955997"/>
              <a:gd name="connsiteX220" fmla="*/ 739862 w 2872047"/>
              <a:gd name="connsiteY220" fmla="*/ 450376 h 2955997"/>
              <a:gd name="connsiteX221" fmla="*/ 712566 w 2872047"/>
              <a:gd name="connsiteY221" fmla="*/ 409433 h 2955997"/>
              <a:gd name="connsiteX222" fmla="*/ 761595 w 2872047"/>
              <a:gd name="connsiteY222" fmla="*/ 395333 h 2955997"/>
              <a:gd name="connsiteX223" fmla="*/ 774540 w 2872047"/>
              <a:gd name="connsiteY223" fmla="*/ 395274 h 2955997"/>
              <a:gd name="connsiteX224" fmla="*/ 786628 w 2872047"/>
              <a:gd name="connsiteY224" fmla="*/ 416783 h 2955997"/>
              <a:gd name="connsiteX225" fmla="*/ 808101 w 2872047"/>
              <a:gd name="connsiteY225" fmla="*/ 450376 h 2955997"/>
              <a:gd name="connsiteX226" fmla="*/ 808101 w 2872047"/>
              <a:gd name="connsiteY226" fmla="*/ 395785 h 2955997"/>
              <a:gd name="connsiteX227" fmla="*/ 793229 w 2872047"/>
              <a:gd name="connsiteY227" fmla="*/ 395189 h 2955997"/>
              <a:gd name="connsiteX228" fmla="*/ 774540 w 2872047"/>
              <a:gd name="connsiteY228" fmla="*/ 395274 h 2955997"/>
              <a:gd name="connsiteX229" fmla="*/ 767157 w 2872047"/>
              <a:gd name="connsiteY229" fmla="*/ 382137 h 2955997"/>
              <a:gd name="connsiteX230" fmla="*/ 739862 w 2872047"/>
              <a:gd name="connsiteY230" fmla="*/ 300251 h 2955997"/>
              <a:gd name="connsiteX231" fmla="*/ 780805 w 2872047"/>
              <a:gd name="connsiteY231" fmla="*/ 313898 h 2955997"/>
              <a:gd name="connsiteX232" fmla="*/ 849044 w 2872047"/>
              <a:gd name="connsiteY232" fmla="*/ 368489 h 2955997"/>
              <a:gd name="connsiteX233" fmla="*/ 876339 w 2872047"/>
              <a:gd name="connsiteY233" fmla="*/ 341194 h 2955997"/>
              <a:gd name="connsiteX234" fmla="*/ 889987 w 2872047"/>
              <a:gd name="connsiteY234" fmla="*/ 259307 h 2955997"/>
              <a:gd name="connsiteX235" fmla="*/ 930930 w 2872047"/>
              <a:gd name="connsiteY235" fmla="*/ 286603 h 2955997"/>
              <a:gd name="connsiteX236" fmla="*/ 958226 w 2872047"/>
              <a:gd name="connsiteY236" fmla="*/ 327546 h 2955997"/>
              <a:gd name="connsiteX237" fmla="*/ 971874 w 2872047"/>
              <a:gd name="connsiteY237" fmla="*/ 286603 h 2955997"/>
              <a:gd name="connsiteX238" fmla="*/ 985521 w 2872047"/>
              <a:gd name="connsiteY238" fmla="*/ 177421 h 2955997"/>
              <a:gd name="connsiteX239" fmla="*/ 1026465 w 2872047"/>
              <a:gd name="connsiteY239" fmla="*/ 191069 h 2955997"/>
              <a:gd name="connsiteX240" fmla="*/ 1067408 w 2872047"/>
              <a:gd name="connsiteY240" fmla="*/ 218364 h 2955997"/>
              <a:gd name="connsiteX241" fmla="*/ 1135647 w 2872047"/>
              <a:gd name="connsiteY241" fmla="*/ 163773 h 2955997"/>
              <a:gd name="connsiteX242" fmla="*/ 1176590 w 2872047"/>
              <a:gd name="connsiteY242" fmla="*/ 191069 h 2955997"/>
              <a:gd name="connsiteX243" fmla="*/ 1217533 w 2872047"/>
              <a:gd name="connsiteY243" fmla="*/ 163773 h 2955997"/>
              <a:gd name="connsiteX244" fmla="*/ 1231181 w 2872047"/>
              <a:gd name="connsiteY244" fmla="*/ 109182 h 2955997"/>
              <a:gd name="connsiteX245" fmla="*/ 1258477 w 2872047"/>
              <a:gd name="connsiteY245" fmla="*/ 68239 h 2955997"/>
              <a:gd name="connsiteX246" fmla="*/ 1272124 w 2872047"/>
              <a:gd name="connsiteY246" fmla="*/ 27295 h 2955997"/>
              <a:gd name="connsiteX247" fmla="*/ 1299420 w 2872047"/>
              <a:gd name="connsiteY247" fmla="*/ 68239 h 2955997"/>
              <a:gd name="connsiteX248" fmla="*/ 1326715 w 2872047"/>
              <a:gd name="connsiteY248" fmla="*/ 163773 h 2955997"/>
              <a:gd name="connsiteX249" fmla="*/ 1340363 w 2872047"/>
              <a:gd name="connsiteY249" fmla="*/ 204716 h 2955997"/>
              <a:gd name="connsiteX250" fmla="*/ 1367659 w 2872047"/>
              <a:gd name="connsiteY250" fmla="*/ 81886 h 2955997"/>
              <a:gd name="connsiteX251" fmla="*/ 1408602 w 2872047"/>
              <a:gd name="connsiteY251" fmla="*/ 27295 h 2955997"/>
              <a:gd name="connsiteX252" fmla="*/ 1449545 w 2872047"/>
              <a:gd name="connsiteY252" fmla="*/ 40943 h 2955997"/>
              <a:gd name="connsiteX253" fmla="*/ 1463193 w 2872047"/>
              <a:gd name="connsiteY253" fmla="*/ 95534 h 2955997"/>
              <a:gd name="connsiteX254" fmla="*/ 1490489 w 2872047"/>
              <a:gd name="connsiteY254" fmla="*/ 191069 h 2955997"/>
              <a:gd name="connsiteX255" fmla="*/ 1504136 w 2872047"/>
              <a:gd name="connsiteY255" fmla="*/ 232012 h 2955997"/>
              <a:gd name="connsiteX256" fmla="*/ 1531432 w 2872047"/>
              <a:gd name="connsiteY256" fmla="*/ 341194 h 2955997"/>
              <a:gd name="connsiteX257" fmla="*/ 1558727 w 2872047"/>
              <a:gd name="connsiteY257" fmla="*/ 259307 h 2955997"/>
              <a:gd name="connsiteX258" fmla="*/ 1572375 w 2872047"/>
              <a:gd name="connsiteY258" fmla="*/ 204716 h 2955997"/>
              <a:gd name="connsiteX259" fmla="*/ 1613318 w 2872047"/>
              <a:gd name="connsiteY259" fmla="*/ 136478 h 2955997"/>
              <a:gd name="connsiteX260" fmla="*/ 1626966 w 2872047"/>
              <a:gd name="connsiteY260" fmla="*/ 95534 h 2955997"/>
              <a:gd name="connsiteX261" fmla="*/ 1681557 w 2872047"/>
              <a:gd name="connsiteY261" fmla="*/ 0 h 29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2872047" h="2955997">
                <a:moveTo>
                  <a:pt x="574383" y="2013044"/>
                </a:moveTo>
                <a:cubicBezTo>
                  <a:pt x="565638" y="2015231"/>
                  <a:pt x="546649" y="2019607"/>
                  <a:pt x="527399" y="2024661"/>
                </a:cubicBezTo>
                <a:lnTo>
                  <a:pt x="518905" y="2027073"/>
                </a:lnTo>
                <a:lnTo>
                  <a:pt x="548793" y="2041597"/>
                </a:lnTo>
                <a:lnTo>
                  <a:pt x="579072" y="2039624"/>
                </a:lnTo>
                <a:lnTo>
                  <a:pt x="575787" y="2022978"/>
                </a:lnTo>
                <a:cubicBezTo>
                  <a:pt x="574818" y="2016890"/>
                  <a:pt x="574383" y="2013044"/>
                  <a:pt x="574383" y="2013044"/>
                </a:cubicBezTo>
                <a:close/>
                <a:moveTo>
                  <a:pt x="2255972" y="1009424"/>
                </a:moveTo>
                <a:lnTo>
                  <a:pt x="2254763" y="1009934"/>
                </a:lnTo>
                <a:lnTo>
                  <a:pt x="2255154" y="1010275"/>
                </a:lnTo>
                <a:close/>
                <a:moveTo>
                  <a:pt x="1681557" y="0"/>
                </a:moveTo>
                <a:cubicBezTo>
                  <a:pt x="1751871" y="140626"/>
                  <a:pt x="1670294" y="-40293"/>
                  <a:pt x="1722501" y="272955"/>
                </a:cubicBezTo>
                <a:cubicBezTo>
                  <a:pt x="1725585" y="291457"/>
                  <a:pt x="1730995" y="236399"/>
                  <a:pt x="1736148" y="218364"/>
                </a:cubicBezTo>
                <a:cubicBezTo>
                  <a:pt x="1740100" y="204532"/>
                  <a:pt x="1745247" y="191069"/>
                  <a:pt x="1749796" y="177421"/>
                </a:cubicBezTo>
                <a:cubicBezTo>
                  <a:pt x="1758895" y="200167"/>
                  <a:pt x="1770646" y="222025"/>
                  <a:pt x="1777092" y="245660"/>
                </a:cubicBezTo>
                <a:cubicBezTo>
                  <a:pt x="1800817" y="332653"/>
                  <a:pt x="1771014" y="357133"/>
                  <a:pt x="1818035" y="286603"/>
                </a:cubicBezTo>
                <a:cubicBezTo>
                  <a:pt x="1822584" y="268406"/>
                  <a:pt x="1826530" y="250047"/>
                  <a:pt x="1831683" y="232012"/>
                </a:cubicBezTo>
                <a:cubicBezTo>
                  <a:pt x="1835635" y="218180"/>
                  <a:pt x="1830944" y="191069"/>
                  <a:pt x="1845330" y="191069"/>
                </a:cubicBezTo>
                <a:cubicBezTo>
                  <a:pt x="1861733" y="191069"/>
                  <a:pt x="1863527" y="218364"/>
                  <a:pt x="1872626" y="232012"/>
                </a:cubicBezTo>
                <a:cubicBezTo>
                  <a:pt x="1877175" y="282054"/>
                  <a:pt x="1865866" y="336220"/>
                  <a:pt x="1886274" y="382137"/>
                </a:cubicBezTo>
                <a:cubicBezTo>
                  <a:pt x="1892936" y="397126"/>
                  <a:pt x="1914616" y="365343"/>
                  <a:pt x="1927217" y="354842"/>
                </a:cubicBezTo>
                <a:cubicBezTo>
                  <a:pt x="1942044" y="342486"/>
                  <a:pt x="1954512" y="327546"/>
                  <a:pt x="1968160" y="313898"/>
                </a:cubicBezTo>
                <a:cubicBezTo>
                  <a:pt x="1977259" y="286603"/>
                  <a:pt x="1979496" y="208072"/>
                  <a:pt x="1995456" y="232012"/>
                </a:cubicBezTo>
                <a:cubicBezTo>
                  <a:pt x="2004554" y="245660"/>
                  <a:pt x="2015416" y="258284"/>
                  <a:pt x="2022751" y="272955"/>
                </a:cubicBezTo>
                <a:cubicBezTo>
                  <a:pt x="2035895" y="299243"/>
                  <a:pt x="2041301" y="342251"/>
                  <a:pt x="2050047" y="368489"/>
                </a:cubicBezTo>
                <a:cubicBezTo>
                  <a:pt x="2057794" y="391730"/>
                  <a:pt x="2068244" y="413982"/>
                  <a:pt x="2077342" y="436728"/>
                </a:cubicBezTo>
                <a:cubicBezTo>
                  <a:pt x="2113736" y="418531"/>
                  <a:pt x="2147922" y="395004"/>
                  <a:pt x="2186524" y="382137"/>
                </a:cubicBezTo>
                <a:lnTo>
                  <a:pt x="2309354" y="341194"/>
                </a:lnTo>
                <a:cubicBezTo>
                  <a:pt x="2318453" y="354842"/>
                  <a:pt x="2329314" y="367466"/>
                  <a:pt x="2336650" y="382137"/>
                </a:cubicBezTo>
                <a:cubicBezTo>
                  <a:pt x="2346441" y="401718"/>
                  <a:pt x="2359572" y="460178"/>
                  <a:pt x="2363945" y="477672"/>
                </a:cubicBezTo>
                <a:cubicBezTo>
                  <a:pt x="2368494" y="518615"/>
                  <a:pt x="2370820" y="559867"/>
                  <a:pt x="2377593" y="600501"/>
                </a:cubicBezTo>
                <a:cubicBezTo>
                  <a:pt x="2379958" y="614692"/>
                  <a:pt x="2391241" y="627059"/>
                  <a:pt x="2391241" y="641445"/>
                </a:cubicBezTo>
                <a:cubicBezTo>
                  <a:pt x="2391241" y="655831"/>
                  <a:pt x="2382142" y="668740"/>
                  <a:pt x="2377593" y="682388"/>
                </a:cubicBezTo>
                <a:cubicBezTo>
                  <a:pt x="2455203" y="798801"/>
                  <a:pt x="2319613" y="618062"/>
                  <a:pt x="2527718" y="736979"/>
                </a:cubicBezTo>
                <a:cubicBezTo>
                  <a:pt x="2541959" y="745117"/>
                  <a:pt x="2512021" y="766324"/>
                  <a:pt x="2500423" y="777922"/>
                </a:cubicBezTo>
                <a:cubicBezTo>
                  <a:pt x="2455519" y="822827"/>
                  <a:pt x="2451596" y="820478"/>
                  <a:pt x="2457176" y="809409"/>
                </a:cubicBezTo>
                <a:lnTo>
                  <a:pt x="2463518" y="798913"/>
                </a:lnTo>
                <a:lnTo>
                  <a:pt x="2470947" y="788582"/>
                </a:lnTo>
                <a:cubicBezTo>
                  <a:pt x="2475541" y="781896"/>
                  <a:pt x="2470369" y="788462"/>
                  <a:pt x="2464758" y="796862"/>
                </a:cubicBezTo>
                <a:lnTo>
                  <a:pt x="2463518" y="798913"/>
                </a:lnTo>
                <a:lnTo>
                  <a:pt x="2455564" y="809975"/>
                </a:lnTo>
                <a:cubicBezTo>
                  <a:pt x="2447218" y="821371"/>
                  <a:pt x="2435264" y="837506"/>
                  <a:pt x="2418536" y="859809"/>
                </a:cubicBezTo>
                <a:cubicBezTo>
                  <a:pt x="2413987" y="873457"/>
                  <a:pt x="2413876" y="889519"/>
                  <a:pt x="2404889" y="900752"/>
                </a:cubicBezTo>
                <a:cubicBezTo>
                  <a:pt x="2387252" y="922799"/>
                  <a:pt x="2377165" y="931655"/>
                  <a:pt x="2371420" y="934147"/>
                </a:cubicBezTo>
                <a:lnTo>
                  <a:pt x="2369214" y="934077"/>
                </a:lnTo>
                <a:lnTo>
                  <a:pt x="2378615" y="963443"/>
                </a:lnTo>
                <a:lnTo>
                  <a:pt x="2382714" y="979758"/>
                </a:lnTo>
                <a:lnTo>
                  <a:pt x="2395027" y="984110"/>
                </a:lnTo>
                <a:cubicBezTo>
                  <a:pt x="2414237" y="991721"/>
                  <a:pt x="2432184" y="1001115"/>
                  <a:pt x="2432184" y="1009934"/>
                </a:cubicBezTo>
                <a:cubicBezTo>
                  <a:pt x="2432184" y="1017127"/>
                  <a:pt x="2425360" y="1019402"/>
                  <a:pt x="2416831" y="1020447"/>
                </a:cubicBezTo>
                <a:lnTo>
                  <a:pt x="2395367" y="1023076"/>
                </a:lnTo>
                <a:lnTo>
                  <a:pt x="2417908" y="1079430"/>
                </a:lnTo>
                <a:cubicBezTo>
                  <a:pt x="2454302" y="1061233"/>
                  <a:pt x="2488488" y="1037706"/>
                  <a:pt x="2527090" y="1024839"/>
                </a:cubicBezTo>
                <a:lnTo>
                  <a:pt x="2649920" y="983896"/>
                </a:lnTo>
                <a:cubicBezTo>
                  <a:pt x="2659019" y="997544"/>
                  <a:pt x="2669880" y="1010168"/>
                  <a:pt x="2677216" y="1024839"/>
                </a:cubicBezTo>
                <a:cubicBezTo>
                  <a:pt x="2687007" y="1044420"/>
                  <a:pt x="2700138" y="1102880"/>
                  <a:pt x="2704511" y="1120374"/>
                </a:cubicBezTo>
                <a:cubicBezTo>
                  <a:pt x="2709060" y="1161317"/>
                  <a:pt x="2711386" y="1202569"/>
                  <a:pt x="2718159" y="1243203"/>
                </a:cubicBezTo>
                <a:cubicBezTo>
                  <a:pt x="2720524" y="1257394"/>
                  <a:pt x="2731807" y="1269761"/>
                  <a:pt x="2731807" y="1284147"/>
                </a:cubicBezTo>
                <a:cubicBezTo>
                  <a:pt x="2731807" y="1298533"/>
                  <a:pt x="2722708" y="1311442"/>
                  <a:pt x="2718159" y="1325090"/>
                </a:cubicBezTo>
                <a:cubicBezTo>
                  <a:pt x="2795769" y="1441503"/>
                  <a:pt x="2660179" y="1260764"/>
                  <a:pt x="2868284" y="1379681"/>
                </a:cubicBezTo>
                <a:cubicBezTo>
                  <a:pt x="2882525" y="1387819"/>
                  <a:pt x="2852587" y="1409026"/>
                  <a:pt x="2840989" y="1420624"/>
                </a:cubicBezTo>
                <a:cubicBezTo>
                  <a:pt x="2796085" y="1465529"/>
                  <a:pt x="2792162" y="1463180"/>
                  <a:pt x="2797742" y="1452112"/>
                </a:cubicBezTo>
                <a:lnTo>
                  <a:pt x="2804084" y="1441615"/>
                </a:lnTo>
                <a:lnTo>
                  <a:pt x="2811513" y="1431284"/>
                </a:lnTo>
                <a:cubicBezTo>
                  <a:pt x="2816107" y="1424599"/>
                  <a:pt x="2810935" y="1431165"/>
                  <a:pt x="2805324" y="1439564"/>
                </a:cubicBezTo>
                <a:lnTo>
                  <a:pt x="2804084" y="1441615"/>
                </a:lnTo>
                <a:lnTo>
                  <a:pt x="2796130" y="1452677"/>
                </a:lnTo>
                <a:cubicBezTo>
                  <a:pt x="2787784" y="1464073"/>
                  <a:pt x="2775830" y="1480208"/>
                  <a:pt x="2759102" y="1502511"/>
                </a:cubicBezTo>
                <a:cubicBezTo>
                  <a:pt x="2754553" y="1516159"/>
                  <a:pt x="2754442" y="1532221"/>
                  <a:pt x="2745455" y="1543454"/>
                </a:cubicBezTo>
                <a:cubicBezTo>
                  <a:pt x="2674905" y="1631642"/>
                  <a:pt x="2725166" y="1508783"/>
                  <a:pt x="2690864" y="1611693"/>
                </a:cubicBezTo>
                <a:cubicBezTo>
                  <a:pt x="2700960" y="1615058"/>
                  <a:pt x="2772750" y="1634999"/>
                  <a:pt x="2772750" y="1652636"/>
                </a:cubicBezTo>
                <a:cubicBezTo>
                  <a:pt x="2772750" y="1667022"/>
                  <a:pt x="2745455" y="1661735"/>
                  <a:pt x="2731807" y="1666284"/>
                </a:cubicBezTo>
                <a:cubicBezTo>
                  <a:pt x="2713610" y="1661735"/>
                  <a:pt x="2695251" y="1657789"/>
                  <a:pt x="2677216" y="1652636"/>
                </a:cubicBezTo>
                <a:cubicBezTo>
                  <a:pt x="2663384" y="1648684"/>
                  <a:pt x="2650659" y="1638988"/>
                  <a:pt x="2636273" y="1638988"/>
                </a:cubicBezTo>
                <a:cubicBezTo>
                  <a:pt x="2621887" y="1638988"/>
                  <a:pt x="2608977" y="1648087"/>
                  <a:pt x="2595329" y="1652636"/>
                </a:cubicBezTo>
                <a:cubicBezTo>
                  <a:pt x="2608977" y="1666284"/>
                  <a:pt x="2626900" y="1676708"/>
                  <a:pt x="2636273" y="1693580"/>
                </a:cubicBezTo>
                <a:cubicBezTo>
                  <a:pt x="2719065" y="1842605"/>
                  <a:pt x="2611767" y="1772013"/>
                  <a:pt x="2458852" y="1761818"/>
                </a:cubicBezTo>
                <a:cubicBezTo>
                  <a:pt x="2463401" y="1811860"/>
                  <a:pt x="2465393" y="1862201"/>
                  <a:pt x="2472499" y="1911944"/>
                </a:cubicBezTo>
                <a:cubicBezTo>
                  <a:pt x="2483417" y="1988372"/>
                  <a:pt x="2497976" y="1917402"/>
                  <a:pt x="2472499" y="1993830"/>
                </a:cubicBezTo>
                <a:cubicBezTo>
                  <a:pt x="2388907" y="1938101"/>
                  <a:pt x="2402839" y="1917204"/>
                  <a:pt x="2377152" y="1958565"/>
                </a:cubicBezTo>
                <a:lnTo>
                  <a:pt x="2372251" y="1966223"/>
                </a:lnTo>
                <a:lnTo>
                  <a:pt x="2377593" y="2014301"/>
                </a:lnTo>
                <a:cubicBezTo>
                  <a:pt x="2379958" y="2028492"/>
                  <a:pt x="2391241" y="2040859"/>
                  <a:pt x="2391241" y="2055245"/>
                </a:cubicBezTo>
                <a:cubicBezTo>
                  <a:pt x="2391241" y="2069631"/>
                  <a:pt x="2382142" y="2082540"/>
                  <a:pt x="2377593" y="2096188"/>
                </a:cubicBezTo>
                <a:cubicBezTo>
                  <a:pt x="2455203" y="2212601"/>
                  <a:pt x="2319613" y="2031862"/>
                  <a:pt x="2527718" y="2150779"/>
                </a:cubicBezTo>
                <a:cubicBezTo>
                  <a:pt x="2541959" y="2158917"/>
                  <a:pt x="2512021" y="2180124"/>
                  <a:pt x="2500423" y="2191722"/>
                </a:cubicBezTo>
                <a:cubicBezTo>
                  <a:pt x="2455519" y="2236627"/>
                  <a:pt x="2451596" y="2234278"/>
                  <a:pt x="2457176" y="2223210"/>
                </a:cubicBezTo>
                <a:lnTo>
                  <a:pt x="2463518" y="2212713"/>
                </a:lnTo>
                <a:lnTo>
                  <a:pt x="2470947" y="2202382"/>
                </a:lnTo>
                <a:cubicBezTo>
                  <a:pt x="2475541" y="2195696"/>
                  <a:pt x="2470369" y="2202262"/>
                  <a:pt x="2464758" y="2210662"/>
                </a:cubicBezTo>
                <a:lnTo>
                  <a:pt x="2463518" y="2212713"/>
                </a:lnTo>
                <a:lnTo>
                  <a:pt x="2455564" y="2223775"/>
                </a:lnTo>
                <a:cubicBezTo>
                  <a:pt x="2447218" y="2235171"/>
                  <a:pt x="2435264" y="2251306"/>
                  <a:pt x="2418536" y="2273609"/>
                </a:cubicBezTo>
                <a:cubicBezTo>
                  <a:pt x="2413987" y="2287257"/>
                  <a:pt x="2413876" y="2303319"/>
                  <a:pt x="2404889" y="2314552"/>
                </a:cubicBezTo>
                <a:cubicBezTo>
                  <a:pt x="2334339" y="2402740"/>
                  <a:pt x="2384600" y="2279881"/>
                  <a:pt x="2350298" y="2382791"/>
                </a:cubicBezTo>
                <a:cubicBezTo>
                  <a:pt x="2360394" y="2386156"/>
                  <a:pt x="2432184" y="2406097"/>
                  <a:pt x="2432184" y="2423734"/>
                </a:cubicBezTo>
                <a:cubicBezTo>
                  <a:pt x="2432184" y="2438120"/>
                  <a:pt x="2404889" y="2432833"/>
                  <a:pt x="2391241" y="2437382"/>
                </a:cubicBezTo>
                <a:cubicBezTo>
                  <a:pt x="2373044" y="2432833"/>
                  <a:pt x="2354685" y="2428887"/>
                  <a:pt x="2336650" y="2423734"/>
                </a:cubicBezTo>
                <a:cubicBezTo>
                  <a:pt x="2322818" y="2419782"/>
                  <a:pt x="2310093" y="2410086"/>
                  <a:pt x="2295707" y="2410086"/>
                </a:cubicBezTo>
                <a:cubicBezTo>
                  <a:pt x="2281321" y="2410086"/>
                  <a:pt x="2268411" y="2419185"/>
                  <a:pt x="2254763" y="2423734"/>
                </a:cubicBezTo>
                <a:cubicBezTo>
                  <a:pt x="2268411" y="2437382"/>
                  <a:pt x="2286334" y="2447806"/>
                  <a:pt x="2295707" y="2464678"/>
                </a:cubicBezTo>
                <a:cubicBezTo>
                  <a:pt x="2378499" y="2613703"/>
                  <a:pt x="2271201" y="2543111"/>
                  <a:pt x="2118286" y="2532916"/>
                </a:cubicBezTo>
                <a:cubicBezTo>
                  <a:pt x="2122835" y="2582958"/>
                  <a:pt x="2124827" y="2633299"/>
                  <a:pt x="2131933" y="2683042"/>
                </a:cubicBezTo>
                <a:cubicBezTo>
                  <a:pt x="2142851" y="2759470"/>
                  <a:pt x="2157410" y="2688500"/>
                  <a:pt x="2131933" y="2764928"/>
                </a:cubicBezTo>
                <a:cubicBezTo>
                  <a:pt x="2036399" y="2701238"/>
                  <a:pt x="2068244" y="2683042"/>
                  <a:pt x="2022751" y="2751281"/>
                </a:cubicBezTo>
                <a:cubicBezTo>
                  <a:pt x="2018202" y="2769478"/>
                  <a:pt x="2025188" y="2796222"/>
                  <a:pt x="2009104" y="2805872"/>
                </a:cubicBezTo>
                <a:cubicBezTo>
                  <a:pt x="1993020" y="2815523"/>
                  <a:pt x="1970798" y="2801530"/>
                  <a:pt x="1954512" y="2792224"/>
                </a:cubicBezTo>
                <a:cubicBezTo>
                  <a:pt x="1926219" y="2776057"/>
                  <a:pt x="1903667" y="2736428"/>
                  <a:pt x="1886274" y="2710337"/>
                </a:cubicBezTo>
                <a:cubicBezTo>
                  <a:pt x="1877175" y="2733083"/>
                  <a:pt x="1866725" y="2755335"/>
                  <a:pt x="1858978" y="2778576"/>
                </a:cubicBezTo>
                <a:cubicBezTo>
                  <a:pt x="1853046" y="2796370"/>
                  <a:pt x="1857682" y="2819051"/>
                  <a:pt x="1845330" y="2833167"/>
                </a:cubicBezTo>
                <a:cubicBezTo>
                  <a:pt x="1823728" y="2857855"/>
                  <a:pt x="1763444" y="2887758"/>
                  <a:pt x="1763444" y="2887758"/>
                </a:cubicBezTo>
                <a:cubicBezTo>
                  <a:pt x="1745247" y="2860463"/>
                  <a:pt x="1715287" y="2773704"/>
                  <a:pt x="1708853" y="2805872"/>
                </a:cubicBezTo>
                <a:cubicBezTo>
                  <a:pt x="1704304" y="2828618"/>
                  <a:pt x="1704804" y="2852993"/>
                  <a:pt x="1695205" y="2874110"/>
                </a:cubicBezTo>
                <a:cubicBezTo>
                  <a:pt x="1681630" y="2903975"/>
                  <a:pt x="1640614" y="2955997"/>
                  <a:pt x="1640614" y="2955997"/>
                </a:cubicBezTo>
                <a:cubicBezTo>
                  <a:pt x="1607316" y="2944897"/>
                  <a:pt x="1585182" y="2941509"/>
                  <a:pt x="1558727" y="2915054"/>
                </a:cubicBezTo>
                <a:cubicBezTo>
                  <a:pt x="1542643" y="2898970"/>
                  <a:pt x="1531432" y="2878660"/>
                  <a:pt x="1517784" y="2860463"/>
                </a:cubicBezTo>
                <a:cubicBezTo>
                  <a:pt x="1469571" y="2715821"/>
                  <a:pt x="1507237" y="2779974"/>
                  <a:pt x="1476841" y="2833167"/>
                </a:cubicBezTo>
                <a:cubicBezTo>
                  <a:pt x="1467265" y="2849925"/>
                  <a:pt x="1449546" y="2860462"/>
                  <a:pt x="1435898" y="2874110"/>
                </a:cubicBezTo>
                <a:cubicBezTo>
                  <a:pt x="1431349" y="2887758"/>
                  <a:pt x="1431237" y="2903820"/>
                  <a:pt x="1422250" y="2915054"/>
                </a:cubicBezTo>
                <a:cubicBezTo>
                  <a:pt x="1403009" y="2939105"/>
                  <a:pt x="1367334" y="2947007"/>
                  <a:pt x="1340363" y="2955997"/>
                </a:cubicBezTo>
                <a:cubicBezTo>
                  <a:pt x="1326715" y="2946898"/>
                  <a:pt x="1311018" y="2940299"/>
                  <a:pt x="1299420" y="2928701"/>
                </a:cubicBezTo>
                <a:cubicBezTo>
                  <a:pt x="1287822" y="2917103"/>
                  <a:pt x="1279459" y="2902429"/>
                  <a:pt x="1272124" y="2887758"/>
                </a:cubicBezTo>
                <a:cubicBezTo>
                  <a:pt x="1246429" y="2836369"/>
                  <a:pt x="1244212" y="2817051"/>
                  <a:pt x="1231181" y="2764928"/>
                </a:cubicBezTo>
                <a:cubicBezTo>
                  <a:pt x="1226632" y="2783125"/>
                  <a:pt x="1235327" y="2813587"/>
                  <a:pt x="1217533" y="2819519"/>
                </a:cubicBezTo>
                <a:cubicBezTo>
                  <a:pt x="1201972" y="2824706"/>
                  <a:pt x="1193261" y="2794697"/>
                  <a:pt x="1190238" y="2778576"/>
                </a:cubicBezTo>
                <a:cubicBezTo>
                  <a:pt x="1179307" y="2720277"/>
                  <a:pt x="1181139" y="2660295"/>
                  <a:pt x="1176590" y="2601155"/>
                </a:cubicBezTo>
                <a:cubicBezTo>
                  <a:pt x="1149276" y="2628469"/>
                  <a:pt x="1116070" y="2665535"/>
                  <a:pt x="1081056" y="2683042"/>
                </a:cubicBezTo>
                <a:cubicBezTo>
                  <a:pt x="1064279" y="2691430"/>
                  <a:pt x="1044662" y="2692140"/>
                  <a:pt x="1026465" y="2696689"/>
                </a:cubicBezTo>
                <a:cubicBezTo>
                  <a:pt x="1025092" y="2697604"/>
                  <a:pt x="955878" y="2748934"/>
                  <a:pt x="944578" y="2737633"/>
                </a:cubicBezTo>
                <a:cubicBezTo>
                  <a:pt x="924233" y="2717288"/>
                  <a:pt x="917283" y="2655746"/>
                  <a:pt x="917283" y="2655746"/>
                </a:cubicBezTo>
                <a:cubicBezTo>
                  <a:pt x="899792" y="2660119"/>
                  <a:pt x="841327" y="2673253"/>
                  <a:pt x="821748" y="2683042"/>
                </a:cubicBezTo>
                <a:cubicBezTo>
                  <a:pt x="692828" y="2747502"/>
                  <a:pt x="804895" y="2706857"/>
                  <a:pt x="712566" y="2737633"/>
                </a:cubicBezTo>
                <a:cubicBezTo>
                  <a:pt x="708017" y="2723985"/>
                  <a:pt x="696883" y="2710931"/>
                  <a:pt x="698918" y="2696689"/>
                </a:cubicBezTo>
                <a:cubicBezTo>
                  <a:pt x="702066" y="2674651"/>
                  <a:pt x="740311" y="2620953"/>
                  <a:pt x="753510" y="2601155"/>
                </a:cubicBezTo>
                <a:cubicBezTo>
                  <a:pt x="739862" y="2596606"/>
                  <a:pt x="726841" y="2589291"/>
                  <a:pt x="712566" y="2587507"/>
                </a:cubicBezTo>
                <a:cubicBezTo>
                  <a:pt x="541684" y="2566147"/>
                  <a:pt x="465379" y="2587813"/>
                  <a:pt x="603384" y="2560212"/>
                </a:cubicBezTo>
                <a:cubicBezTo>
                  <a:pt x="573202" y="2530030"/>
                  <a:pt x="559498" y="2510973"/>
                  <a:pt x="521498" y="2491973"/>
                </a:cubicBezTo>
                <a:cubicBezTo>
                  <a:pt x="508631" y="2485539"/>
                  <a:pt x="494202" y="2482874"/>
                  <a:pt x="480554" y="2478325"/>
                </a:cubicBezTo>
                <a:cubicBezTo>
                  <a:pt x="455962" y="2453733"/>
                  <a:pt x="431917" y="2424336"/>
                  <a:pt x="398668" y="2410086"/>
                </a:cubicBezTo>
                <a:cubicBezTo>
                  <a:pt x="381428" y="2402697"/>
                  <a:pt x="362274" y="2400988"/>
                  <a:pt x="344077" y="2396439"/>
                </a:cubicBezTo>
                <a:cubicBezTo>
                  <a:pt x="357725" y="2387340"/>
                  <a:pt x="369662" y="2374902"/>
                  <a:pt x="385020" y="2369143"/>
                </a:cubicBezTo>
                <a:cubicBezTo>
                  <a:pt x="447021" y="2345892"/>
                  <a:pt x="487883" y="2367036"/>
                  <a:pt x="412315" y="2341848"/>
                </a:cubicBezTo>
                <a:cubicBezTo>
                  <a:pt x="389569" y="2323651"/>
                  <a:pt x="360235" y="2311494"/>
                  <a:pt x="344077" y="2287257"/>
                </a:cubicBezTo>
                <a:cubicBezTo>
                  <a:pt x="336097" y="2275287"/>
                  <a:pt x="370760" y="2299003"/>
                  <a:pt x="385020" y="2300904"/>
                </a:cubicBezTo>
                <a:cubicBezTo>
                  <a:pt x="439320" y="2308144"/>
                  <a:pt x="494202" y="2310003"/>
                  <a:pt x="548793" y="2314552"/>
                </a:cubicBezTo>
                <a:cubicBezTo>
                  <a:pt x="517499" y="2220674"/>
                  <a:pt x="563181" y="2331819"/>
                  <a:pt x="480554" y="2232666"/>
                </a:cubicBezTo>
                <a:cubicBezTo>
                  <a:pt x="471344" y="2221614"/>
                  <a:pt x="472750" y="2204868"/>
                  <a:pt x="466907" y="2191722"/>
                </a:cubicBezTo>
                <a:cubicBezTo>
                  <a:pt x="448371" y="2150015"/>
                  <a:pt x="437383" y="2128417"/>
                  <a:pt x="424582" y="2107573"/>
                </a:cubicBezTo>
                <a:lnTo>
                  <a:pt x="407995" y="2082296"/>
                </a:lnTo>
                <a:lnTo>
                  <a:pt x="407548" y="2082482"/>
                </a:lnTo>
                <a:cubicBezTo>
                  <a:pt x="403056" y="2084007"/>
                  <a:pt x="392748" y="2087237"/>
                  <a:pt x="369666" y="2094931"/>
                </a:cubicBezTo>
                <a:cubicBezTo>
                  <a:pt x="365117" y="2081283"/>
                  <a:pt x="353983" y="2068229"/>
                  <a:pt x="356018" y="2053987"/>
                </a:cubicBezTo>
                <a:cubicBezTo>
                  <a:pt x="359166" y="2031949"/>
                  <a:pt x="397411" y="1978251"/>
                  <a:pt x="410610" y="1958453"/>
                </a:cubicBezTo>
                <a:cubicBezTo>
                  <a:pt x="396962" y="1953904"/>
                  <a:pt x="383941" y="1946589"/>
                  <a:pt x="369666" y="1944805"/>
                </a:cubicBezTo>
                <a:cubicBezTo>
                  <a:pt x="198784" y="1923445"/>
                  <a:pt x="122479" y="1945111"/>
                  <a:pt x="260484" y="1917510"/>
                </a:cubicBezTo>
                <a:cubicBezTo>
                  <a:pt x="230302" y="1887328"/>
                  <a:pt x="216598" y="1868271"/>
                  <a:pt x="178598" y="1849271"/>
                </a:cubicBezTo>
                <a:cubicBezTo>
                  <a:pt x="165731" y="1842837"/>
                  <a:pt x="151302" y="1840172"/>
                  <a:pt x="137654" y="1835623"/>
                </a:cubicBezTo>
                <a:cubicBezTo>
                  <a:pt x="113062" y="1811031"/>
                  <a:pt x="89017" y="1781634"/>
                  <a:pt x="55768" y="1767384"/>
                </a:cubicBezTo>
                <a:cubicBezTo>
                  <a:pt x="38528" y="1759995"/>
                  <a:pt x="19374" y="1758286"/>
                  <a:pt x="1177" y="1753737"/>
                </a:cubicBezTo>
                <a:cubicBezTo>
                  <a:pt x="14825" y="1744638"/>
                  <a:pt x="26762" y="1732200"/>
                  <a:pt x="42120" y="1726441"/>
                </a:cubicBezTo>
                <a:cubicBezTo>
                  <a:pt x="104121" y="1703190"/>
                  <a:pt x="144983" y="1724334"/>
                  <a:pt x="69415" y="1699146"/>
                </a:cubicBezTo>
                <a:cubicBezTo>
                  <a:pt x="46669" y="1680949"/>
                  <a:pt x="17335" y="1668792"/>
                  <a:pt x="1177" y="1644555"/>
                </a:cubicBezTo>
                <a:cubicBezTo>
                  <a:pt x="-6803" y="1632585"/>
                  <a:pt x="27860" y="1656301"/>
                  <a:pt x="42120" y="1658202"/>
                </a:cubicBezTo>
                <a:cubicBezTo>
                  <a:pt x="96420" y="1665442"/>
                  <a:pt x="151302" y="1667301"/>
                  <a:pt x="205893" y="1671850"/>
                </a:cubicBezTo>
                <a:cubicBezTo>
                  <a:pt x="174599" y="1577972"/>
                  <a:pt x="220281" y="1689117"/>
                  <a:pt x="137654" y="1589964"/>
                </a:cubicBezTo>
                <a:cubicBezTo>
                  <a:pt x="128444" y="1578912"/>
                  <a:pt x="129850" y="1562166"/>
                  <a:pt x="124007" y="1549020"/>
                </a:cubicBezTo>
                <a:cubicBezTo>
                  <a:pt x="86934" y="1465606"/>
                  <a:pt x="80058" y="1462627"/>
                  <a:pt x="28472" y="1385247"/>
                </a:cubicBezTo>
                <a:cubicBezTo>
                  <a:pt x="42120" y="1376149"/>
                  <a:pt x="53113" y="1359763"/>
                  <a:pt x="69415" y="1357952"/>
                </a:cubicBezTo>
                <a:cubicBezTo>
                  <a:pt x="125029" y="1351773"/>
                  <a:pt x="160622" y="1376259"/>
                  <a:pt x="205893" y="1398895"/>
                </a:cubicBezTo>
                <a:cubicBezTo>
                  <a:pt x="228639" y="1394346"/>
                  <a:pt x="257729" y="1401650"/>
                  <a:pt x="274132" y="1385247"/>
                </a:cubicBezTo>
                <a:cubicBezTo>
                  <a:pt x="284304" y="1375075"/>
                  <a:pt x="244423" y="1380586"/>
                  <a:pt x="233189" y="1371599"/>
                </a:cubicBezTo>
                <a:cubicBezTo>
                  <a:pt x="220381" y="1361352"/>
                  <a:pt x="214031" y="1344897"/>
                  <a:pt x="205893" y="1330656"/>
                </a:cubicBezTo>
                <a:cubicBezTo>
                  <a:pt x="195799" y="1312992"/>
                  <a:pt x="186612" y="1294765"/>
                  <a:pt x="178598" y="1276065"/>
                </a:cubicBezTo>
                <a:cubicBezTo>
                  <a:pt x="172931" y="1262842"/>
                  <a:pt x="152980" y="1243102"/>
                  <a:pt x="164950" y="1235122"/>
                </a:cubicBezTo>
                <a:cubicBezTo>
                  <a:pt x="180557" y="1224718"/>
                  <a:pt x="201506" y="1243617"/>
                  <a:pt x="219541" y="1248770"/>
                </a:cubicBezTo>
                <a:cubicBezTo>
                  <a:pt x="233373" y="1252722"/>
                  <a:pt x="246836" y="1257868"/>
                  <a:pt x="260484" y="1262417"/>
                </a:cubicBezTo>
                <a:cubicBezTo>
                  <a:pt x="274132" y="1276065"/>
                  <a:pt x="285368" y="1292655"/>
                  <a:pt x="301427" y="1303361"/>
                </a:cubicBezTo>
                <a:cubicBezTo>
                  <a:pt x="313397" y="1311341"/>
                  <a:pt x="345192" y="1331115"/>
                  <a:pt x="342371" y="1317008"/>
                </a:cubicBezTo>
                <a:cubicBezTo>
                  <a:pt x="335938" y="1284840"/>
                  <a:pt x="287780" y="1235122"/>
                  <a:pt x="287780" y="1235122"/>
                </a:cubicBezTo>
                <a:cubicBezTo>
                  <a:pt x="284568" y="1222273"/>
                  <a:pt x="245658" y="1143744"/>
                  <a:pt x="315075" y="1166883"/>
                </a:cubicBezTo>
                <a:cubicBezTo>
                  <a:pt x="346197" y="1177257"/>
                  <a:pt x="369666" y="1203277"/>
                  <a:pt x="396962" y="1221474"/>
                </a:cubicBezTo>
                <a:cubicBezTo>
                  <a:pt x="387863" y="1207826"/>
                  <a:pt x="365688" y="1196444"/>
                  <a:pt x="369666" y="1180531"/>
                </a:cubicBezTo>
                <a:cubicBezTo>
                  <a:pt x="372092" y="1170830"/>
                  <a:pt x="395604" y="1167418"/>
                  <a:pt x="418695" y="1166431"/>
                </a:cubicBezTo>
                <a:lnTo>
                  <a:pt x="431640" y="1166372"/>
                </a:lnTo>
                <a:lnTo>
                  <a:pt x="443728" y="1187881"/>
                </a:lnTo>
                <a:cubicBezTo>
                  <a:pt x="450885" y="1199078"/>
                  <a:pt x="458377" y="1210101"/>
                  <a:pt x="465201" y="1221474"/>
                </a:cubicBezTo>
                <a:lnTo>
                  <a:pt x="465201" y="1166883"/>
                </a:lnTo>
                <a:cubicBezTo>
                  <a:pt x="464829" y="1166883"/>
                  <a:pt x="458976" y="1166523"/>
                  <a:pt x="450329" y="1166287"/>
                </a:cubicBezTo>
                <a:lnTo>
                  <a:pt x="431640" y="1166372"/>
                </a:lnTo>
                <a:lnTo>
                  <a:pt x="424257" y="1153235"/>
                </a:lnTo>
                <a:cubicBezTo>
                  <a:pt x="412351" y="1127042"/>
                  <a:pt x="369667" y="1062251"/>
                  <a:pt x="396962" y="1071349"/>
                </a:cubicBezTo>
                <a:lnTo>
                  <a:pt x="437905" y="1084996"/>
                </a:lnTo>
                <a:cubicBezTo>
                  <a:pt x="438820" y="1086368"/>
                  <a:pt x="479775" y="1165957"/>
                  <a:pt x="506144" y="1139587"/>
                </a:cubicBezTo>
                <a:cubicBezTo>
                  <a:pt x="542536" y="1103193"/>
                  <a:pt x="424259" y="1075898"/>
                  <a:pt x="533439" y="1112292"/>
                </a:cubicBezTo>
                <a:lnTo>
                  <a:pt x="534165" y="1085610"/>
                </a:lnTo>
                <a:lnTo>
                  <a:pt x="521498" y="1078173"/>
                </a:lnTo>
                <a:cubicBezTo>
                  <a:pt x="508631" y="1071739"/>
                  <a:pt x="494202" y="1069074"/>
                  <a:pt x="480554" y="1064525"/>
                </a:cubicBezTo>
                <a:cubicBezTo>
                  <a:pt x="455962" y="1039933"/>
                  <a:pt x="431917" y="1010536"/>
                  <a:pt x="398668" y="996286"/>
                </a:cubicBezTo>
                <a:cubicBezTo>
                  <a:pt x="381428" y="988897"/>
                  <a:pt x="362274" y="987188"/>
                  <a:pt x="344077" y="982639"/>
                </a:cubicBezTo>
                <a:cubicBezTo>
                  <a:pt x="357725" y="973540"/>
                  <a:pt x="369662" y="961102"/>
                  <a:pt x="385020" y="955343"/>
                </a:cubicBezTo>
                <a:cubicBezTo>
                  <a:pt x="447021" y="932092"/>
                  <a:pt x="487883" y="953236"/>
                  <a:pt x="412315" y="928048"/>
                </a:cubicBezTo>
                <a:cubicBezTo>
                  <a:pt x="389569" y="909851"/>
                  <a:pt x="360235" y="897694"/>
                  <a:pt x="344077" y="873457"/>
                </a:cubicBezTo>
                <a:cubicBezTo>
                  <a:pt x="336097" y="861487"/>
                  <a:pt x="370760" y="885203"/>
                  <a:pt x="385020" y="887104"/>
                </a:cubicBezTo>
                <a:cubicBezTo>
                  <a:pt x="439320" y="894344"/>
                  <a:pt x="494202" y="896203"/>
                  <a:pt x="548793" y="900752"/>
                </a:cubicBezTo>
                <a:cubicBezTo>
                  <a:pt x="517499" y="806874"/>
                  <a:pt x="563181" y="918019"/>
                  <a:pt x="480554" y="818866"/>
                </a:cubicBezTo>
                <a:cubicBezTo>
                  <a:pt x="471344" y="807814"/>
                  <a:pt x="472750" y="791068"/>
                  <a:pt x="466907" y="777922"/>
                </a:cubicBezTo>
                <a:cubicBezTo>
                  <a:pt x="429834" y="694508"/>
                  <a:pt x="422958" y="691529"/>
                  <a:pt x="371372" y="614149"/>
                </a:cubicBezTo>
                <a:cubicBezTo>
                  <a:pt x="385020" y="605051"/>
                  <a:pt x="396013" y="588665"/>
                  <a:pt x="412315" y="586854"/>
                </a:cubicBezTo>
                <a:cubicBezTo>
                  <a:pt x="467929" y="580675"/>
                  <a:pt x="503522" y="605161"/>
                  <a:pt x="548793" y="627797"/>
                </a:cubicBezTo>
                <a:cubicBezTo>
                  <a:pt x="571539" y="623248"/>
                  <a:pt x="600629" y="630552"/>
                  <a:pt x="617032" y="614149"/>
                </a:cubicBezTo>
                <a:cubicBezTo>
                  <a:pt x="627204" y="603977"/>
                  <a:pt x="587323" y="609488"/>
                  <a:pt x="576089" y="600501"/>
                </a:cubicBezTo>
                <a:cubicBezTo>
                  <a:pt x="563281" y="590254"/>
                  <a:pt x="556931" y="573799"/>
                  <a:pt x="548793" y="559558"/>
                </a:cubicBezTo>
                <a:cubicBezTo>
                  <a:pt x="538699" y="541894"/>
                  <a:pt x="529512" y="523667"/>
                  <a:pt x="521498" y="504967"/>
                </a:cubicBezTo>
                <a:cubicBezTo>
                  <a:pt x="515831" y="491744"/>
                  <a:pt x="495880" y="472004"/>
                  <a:pt x="507850" y="464024"/>
                </a:cubicBezTo>
                <a:cubicBezTo>
                  <a:pt x="523457" y="453620"/>
                  <a:pt x="544406" y="472519"/>
                  <a:pt x="562441" y="477672"/>
                </a:cubicBezTo>
                <a:cubicBezTo>
                  <a:pt x="576273" y="481624"/>
                  <a:pt x="589736" y="486770"/>
                  <a:pt x="603384" y="491319"/>
                </a:cubicBezTo>
                <a:cubicBezTo>
                  <a:pt x="617032" y="504967"/>
                  <a:pt x="628268" y="521557"/>
                  <a:pt x="644327" y="532263"/>
                </a:cubicBezTo>
                <a:cubicBezTo>
                  <a:pt x="656297" y="540243"/>
                  <a:pt x="688092" y="560017"/>
                  <a:pt x="685271" y="545910"/>
                </a:cubicBezTo>
                <a:cubicBezTo>
                  <a:pt x="678838" y="513742"/>
                  <a:pt x="630680" y="464024"/>
                  <a:pt x="630680" y="464024"/>
                </a:cubicBezTo>
                <a:cubicBezTo>
                  <a:pt x="627468" y="451175"/>
                  <a:pt x="588558" y="372646"/>
                  <a:pt x="657975" y="395785"/>
                </a:cubicBezTo>
                <a:cubicBezTo>
                  <a:pt x="689097" y="406159"/>
                  <a:pt x="712566" y="432179"/>
                  <a:pt x="739862" y="450376"/>
                </a:cubicBezTo>
                <a:cubicBezTo>
                  <a:pt x="730763" y="436728"/>
                  <a:pt x="708588" y="425346"/>
                  <a:pt x="712566" y="409433"/>
                </a:cubicBezTo>
                <a:cubicBezTo>
                  <a:pt x="714992" y="399732"/>
                  <a:pt x="738504" y="396320"/>
                  <a:pt x="761595" y="395333"/>
                </a:cubicBezTo>
                <a:lnTo>
                  <a:pt x="774540" y="395274"/>
                </a:lnTo>
                <a:lnTo>
                  <a:pt x="786628" y="416783"/>
                </a:lnTo>
                <a:cubicBezTo>
                  <a:pt x="793785" y="427980"/>
                  <a:pt x="801277" y="439003"/>
                  <a:pt x="808101" y="450376"/>
                </a:cubicBezTo>
                <a:lnTo>
                  <a:pt x="808101" y="395785"/>
                </a:lnTo>
                <a:cubicBezTo>
                  <a:pt x="807729" y="395785"/>
                  <a:pt x="801876" y="395425"/>
                  <a:pt x="793229" y="395189"/>
                </a:cubicBezTo>
                <a:lnTo>
                  <a:pt x="774540" y="395274"/>
                </a:lnTo>
                <a:lnTo>
                  <a:pt x="767157" y="382137"/>
                </a:lnTo>
                <a:cubicBezTo>
                  <a:pt x="755251" y="355944"/>
                  <a:pt x="712567" y="291153"/>
                  <a:pt x="739862" y="300251"/>
                </a:cubicBezTo>
                <a:lnTo>
                  <a:pt x="780805" y="313898"/>
                </a:lnTo>
                <a:cubicBezTo>
                  <a:pt x="781720" y="315270"/>
                  <a:pt x="822675" y="394859"/>
                  <a:pt x="849044" y="368489"/>
                </a:cubicBezTo>
                <a:cubicBezTo>
                  <a:pt x="885436" y="332095"/>
                  <a:pt x="767159" y="304800"/>
                  <a:pt x="876339" y="341194"/>
                </a:cubicBezTo>
                <a:cubicBezTo>
                  <a:pt x="880888" y="313898"/>
                  <a:pt x="870420" y="278874"/>
                  <a:pt x="889987" y="259307"/>
                </a:cubicBezTo>
                <a:cubicBezTo>
                  <a:pt x="901585" y="247709"/>
                  <a:pt x="919332" y="275005"/>
                  <a:pt x="930930" y="286603"/>
                </a:cubicBezTo>
                <a:cubicBezTo>
                  <a:pt x="942528" y="298201"/>
                  <a:pt x="949127" y="313898"/>
                  <a:pt x="958226" y="327546"/>
                </a:cubicBezTo>
                <a:cubicBezTo>
                  <a:pt x="962775" y="313898"/>
                  <a:pt x="969301" y="300757"/>
                  <a:pt x="971874" y="286603"/>
                </a:cubicBezTo>
                <a:cubicBezTo>
                  <a:pt x="978435" y="250517"/>
                  <a:pt x="967324" y="209266"/>
                  <a:pt x="985521" y="177421"/>
                </a:cubicBezTo>
                <a:cubicBezTo>
                  <a:pt x="992659" y="164930"/>
                  <a:pt x="1013598" y="184635"/>
                  <a:pt x="1026465" y="191069"/>
                </a:cubicBezTo>
                <a:cubicBezTo>
                  <a:pt x="1041136" y="198404"/>
                  <a:pt x="1053760" y="209266"/>
                  <a:pt x="1067408" y="218364"/>
                </a:cubicBezTo>
                <a:cubicBezTo>
                  <a:pt x="1083356" y="194443"/>
                  <a:pt x="1096095" y="157181"/>
                  <a:pt x="1135647" y="163773"/>
                </a:cubicBezTo>
                <a:cubicBezTo>
                  <a:pt x="1151826" y="166470"/>
                  <a:pt x="1162942" y="181970"/>
                  <a:pt x="1176590" y="191069"/>
                </a:cubicBezTo>
                <a:cubicBezTo>
                  <a:pt x="1190238" y="181970"/>
                  <a:pt x="1208435" y="177421"/>
                  <a:pt x="1217533" y="163773"/>
                </a:cubicBezTo>
                <a:cubicBezTo>
                  <a:pt x="1227938" y="148166"/>
                  <a:pt x="1223792" y="126422"/>
                  <a:pt x="1231181" y="109182"/>
                </a:cubicBezTo>
                <a:cubicBezTo>
                  <a:pt x="1237642" y="94106"/>
                  <a:pt x="1249378" y="81887"/>
                  <a:pt x="1258477" y="68239"/>
                </a:cubicBezTo>
                <a:cubicBezTo>
                  <a:pt x="1263026" y="54591"/>
                  <a:pt x="1257738" y="27295"/>
                  <a:pt x="1272124" y="27295"/>
                </a:cubicBezTo>
                <a:cubicBezTo>
                  <a:pt x="1288527" y="27295"/>
                  <a:pt x="1292084" y="53568"/>
                  <a:pt x="1299420" y="68239"/>
                </a:cubicBezTo>
                <a:cubicBezTo>
                  <a:pt x="1310330" y="90059"/>
                  <a:pt x="1320883" y="143360"/>
                  <a:pt x="1326715" y="163773"/>
                </a:cubicBezTo>
                <a:cubicBezTo>
                  <a:pt x="1330667" y="177605"/>
                  <a:pt x="1335814" y="191068"/>
                  <a:pt x="1340363" y="204716"/>
                </a:cubicBezTo>
                <a:cubicBezTo>
                  <a:pt x="1341799" y="197537"/>
                  <a:pt x="1361235" y="94734"/>
                  <a:pt x="1367659" y="81886"/>
                </a:cubicBezTo>
                <a:cubicBezTo>
                  <a:pt x="1377831" y="61541"/>
                  <a:pt x="1394954" y="45492"/>
                  <a:pt x="1408602" y="27295"/>
                </a:cubicBezTo>
                <a:cubicBezTo>
                  <a:pt x="1422250" y="31844"/>
                  <a:pt x="1440558" y="29709"/>
                  <a:pt x="1449545" y="40943"/>
                </a:cubicBezTo>
                <a:cubicBezTo>
                  <a:pt x="1461262" y="55590"/>
                  <a:pt x="1458258" y="77438"/>
                  <a:pt x="1463193" y="95534"/>
                </a:cubicBezTo>
                <a:cubicBezTo>
                  <a:pt x="1471907" y="127486"/>
                  <a:pt x="1480972" y="159346"/>
                  <a:pt x="1490489" y="191069"/>
                </a:cubicBezTo>
                <a:cubicBezTo>
                  <a:pt x="1494623" y="204848"/>
                  <a:pt x="1500351" y="218133"/>
                  <a:pt x="1504136" y="232012"/>
                </a:cubicBezTo>
                <a:cubicBezTo>
                  <a:pt x="1514007" y="268204"/>
                  <a:pt x="1531432" y="341194"/>
                  <a:pt x="1531432" y="341194"/>
                </a:cubicBezTo>
                <a:cubicBezTo>
                  <a:pt x="1540530" y="313898"/>
                  <a:pt x="1551749" y="287220"/>
                  <a:pt x="1558727" y="259307"/>
                </a:cubicBezTo>
                <a:cubicBezTo>
                  <a:pt x="1563276" y="241110"/>
                  <a:pt x="1564757" y="221856"/>
                  <a:pt x="1572375" y="204716"/>
                </a:cubicBezTo>
                <a:cubicBezTo>
                  <a:pt x="1583148" y="180476"/>
                  <a:pt x="1601455" y="160204"/>
                  <a:pt x="1613318" y="136478"/>
                </a:cubicBezTo>
                <a:cubicBezTo>
                  <a:pt x="1619752" y="123611"/>
                  <a:pt x="1621299" y="108757"/>
                  <a:pt x="1626966" y="95534"/>
                </a:cubicBezTo>
                <a:cubicBezTo>
                  <a:pt x="1647744" y="47053"/>
                  <a:pt x="1654146" y="41117"/>
                  <a:pt x="1681557" y="0"/>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Title 20">
            <a:extLst>
              <a:ext uri="{FF2B5EF4-FFF2-40B4-BE49-F238E27FC236}">
                <a16:creationId xmlns:a16="http://schemas.microsoft.com/office/drawing/2014/main" id="{C1146FA0-E1E9-4694-824A-342FA23DDABB}"/>
              </a:ext>
            </a:extLst>
          </p:cNvPr>
          <p:cNvSpPr txBox="1">
            <a:spLocks/>
          </p:cNvSpPr>
          <p:nvPr/>
        </p:nvSpPr>
        <p:spPr bwMode="auto">
          <a:xfrm>
            <a:off x="1742043" y="5530673"/>
            <a:ext cx="854480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88" name="Title 20">
            <a:extLst>
              <a:ext uri="{FF2B5EF4-FFF2-40B4-BE49-F238E27FC236}">
                <a16:creationId xmlns:a16="http://schemas.microsoft.com/office/drawing/2014/main" id="{DDDD598A-9369-41C8-A48E-28B425105BD5}"/>
              </a:ext>
            </a:extLst>
          </p:cNvPr>
          <p:cNvSpPr txBox="1">
            <a:spLocks/>
          </p:cNvSpPr>
          <p:nvPr/>
        </p:nvSpPr>
        <p:spPr bwMode="auto">
          <a:xfrm>
            <a:off x="619918" y="2405036"/>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89" name="Title 20">
            <a:extLst>
              <a:ext uri="{FF2B5EF4-FFF2-40B4-BE49-F238E27FC236}">
                <a16:creationId xmlns:a16="http://schemas.microsoft.com/office/drawing/2014/main" id="{C951CFAF-32E3-4021-99EF-F4302C904B45}"/>
              </a:ext>
            </a:extLst>
          </p:cNvPr>
          <p:cNvSpPr txBox="1">
            <a:spLocks/>
          </p:cNvSpPr>
          <p:nvPr/>
        </p:nvSpPr>
        <p:spPr bwMode="auto">
          <a:xfrm>
            <a:off x="8577287" y="2405035"/>
            <a:ext cx="2831690" cy="259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90" name="Title 4">
            <a:extLst>
              <a:ext uri="{FF2B5EF4-FFF2-40B4-BE49-F238E27FC236}">
                <a16:creationId xmlns:a16="http://schemas.microsoft.com/office/drawing/2014/main" id="{E76E148C-A6B6-4B65-A896-CDEC875F4AC6}"/>
              </a:ext>
            </a:extLst>
          </p:cNvPr>
          <p:cNvSpPr txBox="1">
            <a:spLocks/>
          </p:cNvSpPr>
          <p:nvPr/>
        </p:nvSpPr>
        <p:spPr>
          <a:xfrm>
            <a:off x="619918" y="83864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DA915"/>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68040164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B7B8F6-C3A8-463D-B1A0-A0B54139AF5B}"/>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3567B9E-46BB-4A16-B837-3DCC8926198F}"/>
              </a:ext>
            </a:extLst>
          </p:cNvPr>
          <p:cNvSpPr txBox="1"/>
          <p:nvPr/>
        </p:nvSpPr>
        <p:spPr>
          <a:xfrm>
            <a:off x="-931099" y="0"/>
            <a:ext cx="13597232" cy="4500774"/>
          </a:xfrm>
          <a:custGeom>
            <a:avLst/>
            <a:gdLst>
              <a:gd name="connsiteX0" fmla="*/ 5429122 w 13465725"/>
              <a:gd name="connsiteY0" fmla="*/ 4167673 h 4457244"/>
              <a:gd name="connsiteX1" fmla="*/ 5433087 w 13465725"/>
              <a:gd name="connsiteY1" fmla="*/ 4171916 h 4457244"/>
              <a:gd name="connsiteX2" fmla="*/ 5441806 w 13465725"/>
              <a:gd name="connsiteY2" fmla="*/ 4174460 h 4457244"/>
              <a:gd name="connsiteX3" fmla="*/ 5454489 w 13465725"/>
              <a:gd name="connsiteY3" fmla="*/ 4169936 h 4457244"/>
              <a:gd name="connsiteX4" fmla="*/ 5454489 w 13465725"/>
              <a:gd name="connsiteY4" fmla="*/ 4149575 h 4457244"/>
              <a:gd name="connsiteX5" fmla="*/ 5456076 w 13465725"/>
              <a:gd name="connsiteY5" fmla="*/ 4153817 h 4457244"/>
              <a:gd name="connsiteX6" fmla="*/ 5467174 w 13465725"/>
              <a:gd name="connsiteY6" fmla="*/ 4156362 h 4457244"/>
              <a:gd name="connsiteX7" fmla="*/ 5473517 w 13465725"/>
              <a:gd name="connsiteY7" fmla="*/ 4156362 h 4457244"/>
              <a:gd name="connsiteX8" fmla="*/ 5454489 w 13465725"/>
              <a:gd name="connsiteY8" fmla="*/ 4149575 h 4457244"/>
              <a:gd name="connsiteX9" fmla="*/ 11114524 w 13465725"/>
              <a:gd name="connsiteY9" fmla="*/ 4125111 h 4457244"/>
              <a:gd name="connsiteX10" fmla="*/ 11117036 w 13465725"/>
              <a:gd name="connsiteY10" fmla="*/ 4127799 h 4457244"/>
              <a:gd name="connsiteX11" fmla="*/ 11122562 w 13465725"/>
              <a:gd name="connsiteY11" fmla="*/ 4129412 h 4457244"/>
              <a:gd name="connsiteX12" fmla="*/ 11130600 w 13465725"/>
              <a:gd name="connsiteY12" fmla="*/ 4126545 h 4457244"/>
              <a:gd name="connsiteX13" fmla="*/ 6012582 w 13465725"/>
              <a:gd name="connsiteY13" fmla="*/ 4117903 h 4457244"/>
              <a:gd name="connsiteX14" fmla="*/ 6013375 w 13465725"/>
              <a:gd name="connsiteY14" fmla="*/ 4122146 h 4457244"/>
              <a:gd name="connsiteX15" fmla="*/ 6018925 w 13465725"/>
              <a:gd name="connsiteY15" fmla="*/ 4124690 h 4457244"/>
              <a:gd name="connsiteX16" fmla="*/ 6037950 w 13465725"/>
              <a:gd name="connsiteY16" fmla="*/ 4122428 h 4457244"/>
              <a:gd name="connsiteX17" fmla="*/ 11130600 w 13465725"/>
              <a:gd name="connsiteY17" fmla="*/ 4113642 h 4457244"/>
              <a:gd name="connsiteX18" fmla="*/ 11131605 w 13465725"/>
              <a:gd name="connsiteY18" fmla="*/ 4116330 h 4457244"/>
              <a:gd name="connsiteX19" fmla="*/ 11138639 w 13465725"/>
              <a:gd name="connsiteY19" fmla="*/ 4117943 h 4457244"/>
              <a:gd name="connsiteX20" fmla="*/ 11142658 w 13465725"/>
              <a:gd name="connsiteY20" fmla="*/ 4117943 h 4457244"/>
              <a:gd name="connsiteX21" fmla="*/ 11130600 w 13465725"/>
              <a:gd name="connsiteY21" fmla="*/ 4113642 h 4457244"/>
              <a:gd name="connsiteX22" fmla="*/ 6494570 w 13465725"/>
              <a:gd name="connsiteY22" fmla="*/ 4108854 h 4457244"/>
              <a:gd name="connsiteX23" fmla="*/ 6519938 w 13465725"/>
              <a:gd name="connsiteY23" fmla="*/ 4124690 h 4457244"/>
              <a:gd name="connsiteX24" fmla="*/ 6513596 w 13465725"/>
              <a:gd name="connsiteY24" fmla="*/ 4142789 h 4457244"/>
              <a:gd name="connsiteX25" fmla="*/ 6489021 w 13465725"/>
              <a:gd name="connsiteY25" fmla="*/ 4150707 h 4457244"/>
              <a:gd name="connsiteX26" fmla="*/ 6450176 w 13465725"/>
              <a:gd name="connsiteY26" fmla="*/ 4158624 h 4457244"/>
              <a:gd name="connsiteX27" fmla="*/ 6472373 w 13465725"/>
              <a:gd name="connsiteY27" fmla="*/ 4133739 h 4457244"/>
              <a:gd name="connsiteX28" fmla="*/ 6494570 w 13465725"/>
              <a:gd name="connsiteY28" fmla="*/ 4108854 h 4457244"/>
              <a:gd name="connsiteX29" fmla="*/ 11484289 w 13465725"/>
              <a:gd name="connsiteY29" fmla="*/ 4093569 h 4457244"/>
              <a:gd name="connsiteX30" fmla="*/ 11484791 w 13465725"/>
              <a:gd name="connsiteY30" fmla="*/ 4096258 h 4457244"/>
              <a:gd name="connsiteX31" fmla="*/ 11488308 w 13465725"/>
              <a:gd name="connsiteY31" fmla="*/ 4097871 h 4457244"/>
              <a:gd name="connsiteX32" fmla="*/ 11500365 w 13465725"/>
              <a:gd name="connsiteY32" fmla="*/ 4096437 h 4457244"/>
              <a:gd name="connsiteX33" fmla="*/ 11789747 w 13465725"/>
              <a:gd name="connsiteY33" fmla="*/ 4087835 h 4457244"/>
              <a:gd name="connsiteX34" fmla="*/ 11805824 w 13465725"/>
              <a:gd name="connsiteY34" fmla="*/ 4097871 h 4457244"/>
              <a:gd name="connsiteX35" fmla="*/ 11801805 w 13465725"/>
              <a:gd name="connsiteY35" fmla="*/ 4109340 h 4457244"/>
              <a:gd name="connsiteX36" fmla="*/ 11786230 w 13465725"/>
              <a:gd name="connsiteY36" fmla="*/ 4114359 h 4457244"/>
              <a:gd name="connsiteX37" fmla="*/ 11761612 w 13465725"/>
              <a:gd name="connsiteY37" fmla="*/ 4119376 h 4457244"/>
              <a:gd name="connsiteX38" fmla="*/ 11775680 w 13465725"/>
              <a:gd name="connsiteY38" fmla="*/ 4103605 h 4457244"/>
              <a:gd name="connsiteX39" fmla="*/ 11789747 w 13465725"/>
              <a:gd name="connsiteY39" fmla="*/ 4087835 h 4457244"/>
              <a:gd name="connsiteX40" fmla="*/ 3718342 w 13465725"/>
              <a:gd name="connsiteY40" fmla="*/ 4075951 h 4457244"/>
              <a:gd name="connsiteX41" fmla="*/ 3722305 w 13465725"/>
              <a:gd name="connsiteY41" fmla="*/ 4080194 h 4457244"/>
              <a:gd name="connsiteX42" fmla="*/ 3731025 w 13465725"/>
              <a:gd name="connsiteY42" fmla="*/ 4082738 h 4457244"/>
              <a:gd name="connsiteX43" fmla="*/ 3743709 w 13465725"/>
              <a:gd name="connsiteY43" fmla="*/ 4078214 h 4457244"/>
              <a:gd name="connsiteX44" fmla="*/ 3743709 w 13465725"/>
              <a:gd name="connsiteY44" fmla="*/ 4057853 h 4457244"/>
              <a:gd name="connsiteX45" fmla="*/ 3745295 w 13465725"/>
              <a:gd name="connsiteY45" fmla="*/ 4062095 h 4457244"/>
              <a:gd name="connsiteX46" fmla="*/ 3756394 w 13465725"/>
              <a:gd name="connsiteY46" fmla="*/ 4064640 h 4457244"/>
              <a:gd name="connsiteX47" fmla="*/ 3762735 w 13465725"/>
              <a:gd name="connsiteY47" fmla="*/ 4064640 h 4457244"/>
              <a:gd name="connsiteX48" fmla="*/ 3743709 w 13465725"/>
              <a:gd name="connsiteY48" fmla="*/ 4057853 h 4457244"/>
              <a:gd name="connsiteX49" fmla="*/ 6145762 w 13465725"/>
              <a:gd name="connsiteY49" fmla="*/ 4052297 h 4457244"/>
              <a:gd name="connsiteX50" fmla="*/ 6147349 w 13465725"/>
              <a:gd name="connsiteY50" fmla="*/ 4056539 h 4457244"/>
              <a:gd name="connsiteX51" fmla="*/ 6158448 w 13465725"/>
              <a:gd name="connsiteY51" fmla="*/ 4059084 h 4457244"/>
              <a:gd name="connsiteX52" fmla="*/ 6171131 w 13465725"/>
              <a:gd name="connsiteY52" fmla="*/ 4059084 h 4457244"/>
              <a:gd name="connsiteX53" fmla="*/ 6163204 w 13465725"/>
              <a:gd name="connsiteY53" fmla="*/ 4053994 h 4457244"/>
              <a:gd name="connsiteX54" fmla="*/ 6145762 w 13465725"/>
              <a:gd name="connsiteY54" fmla="*/ 4052297 h 4457244"/>
              <a:gd name="connsiteX55" fmla="*/ 11568691 w 13465725"/>
              <a:gd name="connsiteY55" fmla="*/ 4051992 h 4457244"/>
              <a:gd name="connsiteX56" fmla="*/ 11569696 w 13465725"/>
              <a:gd name="connsiteY56" fmla="*/ 4054680 h 4457244"/>
              <a:gd name="connsiteX57" fmla="*/ 11576730 w 13465725"/>
              <a:gd name="connsiteY57" fmla="*/ 4056293 h 4457244"/>
              <a:gd name="connsiteX58" fmla="*/ 11584769 w 13465725"/>
              <a:gd name="connsiteY58" fmla="*/ 4056293 h 4457244"/>
              <a:gd name="connsiteX59" fmla="*/ 11579745 w 13465725"/>
              <a:gd name="connsiteY59" fmla="*/ 4053067 h 4457244"/>
              <a:gd name="connsiteX60" fmla="*/ 11568691 w 13465725"/>
              <a:gd name="connsiteY60" fmla="*/ 4051992 h 4457244"/>
              <a:gd name="connsiteX61" fmla="*/ 4301802 w 13465725"/>
              <a:gd name="connsiteY61" fmla="*/ 4026181 h 4457244"/>
              <a:gd name="connsiteX62" fmla="*/ 4302593 w 13465725"/>
              <a:gd name="connsiteY62" fmla="*/ 4030424 h 4457244"/>
              <a:gd name="connsiteX63" fmla="*/ 4308143 w 13465725"/>
              <a:gd name="connsiteY63" fmla="*/ 4032968 h 4457244"/>
              <a:gd name="connsiteX64" fmla="*/ 4327169 w 13465725"/>
              <a:gd name="connsiteY64" fmla="*/ 4030706 h 4457244"/>
              <a:gd name="connsiteX65" fmla="*/ 1616002 w 13465725"/>
              <a:gd name="connsiteY65" fmla="*/ 4024332 h 4457244"/>
              <a:gd name="connsiteX66" fmla="*/ 1619966 w 13465725"/>
              <a:gd name="connsiteY66" fmla="*/ 4028575 h 4457244"/>
              <a:gd name="connsiteX67" fmla="*/ 1628685 w 13465725"/>
              <a:gd name="connsiteY67" fmla="*/ 4031119 h 4457244"/>
              <a:gd name="connsiteX68" fmla="*/ 1641369 w 13465725"/>
              <a:gd name="connsiteY68" fmla="*/ 4026595 h 4457244"/>
              <a:gd name="connsiteX69" fmla="*/ 4783790 w 13465725"/>
              <a:gd name="connsiteY69" fmla="*/ 4017132 h 4457244"/>
              <a:gd name="connsiteX70" fmla="*/ 4809158 w 13465725"/>
              <a:gd name="connsiteY70" fmla="*/ 4032968 h 4457244"/>
              <a:gd name="connsiteX71" fmla="*/ 4802817 w 13465725"/>
              <a:gd name="connsiteY71" fmla="*/ 4051067 h 4457244"/>
              <a:gd name="connsiteX72" fmla="*/ 4778241 w 13465725"/>
              <a:gd name="connsiteY72" fmla="*/ 4058985 h 4457244"/>
              <a:gd name="connsiteX73" fmla="*/ 4739395 w 13465725"/>
              <a:gd name="connsiteY73" fmla="*/ 4066902 h 4457244"/>
              <a:gd name="connsiteX74" fmla="*/ 4761593 w 13465725"/>
              <a:gd name="connsiteY74" fmla="*/ 4042017 h 4457244"/>
              <a:gd name="connsiteX75" fmla="*/ 4783790 w 13465725"/>
              <a:gd name="connsiteY75" fmla="*/ 4017132 h 4457244"/>
              <a:gd name="connsiteX76" fmla="*/ 1641369 w 13465725"/>
              <a:gd name="connsiteY76" fmla="*/ 4006234 h 4457244"/>
              <a:gd name="connsiteX77" fmla="*/ 1642955 w 13465725"/>
              <a:gd name="connsiteY77" fmla="*/ 4010476 h 4457244"/>
              <a:gd name="connsiteX78" fmla="*/ 1654054 w 13465725"/>
              <a:gd name="connsiteY78" fmla="*/ 4013021 h 4457244"/>
              <a:gd name="connsiteX79" fmla="*/ 1660396 w 13465725"/>
              <a:gd name="connsiteY79" fmla="*/ 4013021 h 4457244"/>
              <a:gd name="connsiteX80" fmla="*/ 1641369 w 13465725"/>
              <a:gd name="connsiteY80" fmla="*/ 4006234 h 4457244"/>
              <a:gd name="connsiteX81" fmla="*/ 11829939 w 13465725"/>
              <a:gd name="connsiteY81" fmla="*/ 4004680 h 4457244"/>
              <a:gd name="connsiteX82" fmla="*/ 11832451 w 13465725"/>
              <a:gd name="connsiteY82" fmla="*/ 4008085 h 4457244"/>
              <a:gd name="connsiteX83" fmla="*/ 11837977 w 13465725"/>
              <a:gd name="connsiteY83" fmla="*/ 4010415 h 4457244"/>
              <a:gd name="connsiteX84" fmla="*/ 11845010 w 13465725"/>
              <a:gd name="connsiteY84" fmla="*/ 4008802 h 4457244"/>
              <a:gd name="connsiteX85" fmla="*/ 11846015 w 13465725"/>
              <a:gd name="connsiteY85" fmla="*/ 4006113 h 4457244"/>
              <a:gd name="connsiteX86" fmla="*/ 11411943 w 13465725"/>
              <a:gd name="connsiteY86" fmla="*/ 3987475 h 4457244"/>
              <a:gd name="connsiteX87" fmla="*/ 11411943 w 13465725"/>
              <a:gd name="connsiteY87" fmla="*/ 3994644 h 4457244"/>
              <a:gd name="connsiteX88" fmla="*/ 11416967 w 13465725"/>
              <a:gd name="connsiteY88" fmla="*/ 3998407 h 4457244"/>
              <a:gd name="connsiteX89" fmla="*/ 11428020 w 13465725"/>
              <a:gd name="connsiteY89" fmla="*/ 3998945 h 4457244"/>
              <a:gd name="connsiteX90" fmla="*/ 6557990 w 13465725"/>
              <a:gd name="connsiteY90" fmla="*/ 3977643 h 4457244"/>
              <a:gd name="connsiteX91" fmla="*/ 6561953 w 13465725"/>
              <a:gd name="connsiteY91" fmla="*/ 3983016 h 4457244"/>
              <a:gd name="connsiteX92" fmla="*/ 6570672 w 13465725"/>
              <a:gd name="connsiteY92" fmla="*/ 3986692 h 4457244"/>
              <a:gd name="connsiteX93" fmla="*/ 6581772 w 13465725"/>
              <a:gd name="connsiteY93" fmla="*/ 3984147 h 4457244"/>
              <a:gd name="connsiteX94" fmla="*/ 6583357 w 13465725"/>
              <a:gd name="connsiteY94" fmla="*/ 3979905 h 4457244"/>
              <a:gd name="connsiteX95" fmla="*/ 11701325 w 13465725"/>
              <a:gd name="connsiteY95" fmla="*/ 3977439 h 4457244"/>
              <a:gd name="connsiteX96" fmla="*/ 11674195 w 13465725"/>
              <a:gd name="connsiteY96" fmla="*/ 3982099 h 4457244"/>
              <a:gd name="connsiteX97" fmla="*/ 11665152 w 13465725"/>
              <a:gd name="connsiteY97" fmla="*/ 3993210 h 4457244"/>
              <a:gd name="connsiteX98" fmla="*/ 11665152 w 13465725"/>
              <a:gd name="connsiteY98" fmla="*/ 3994644 h 4457244"/>
              <a:gd name="connsiteX99" fmla="*/ 11655105 w 13465725"/>
              <a:gd name="connsiteY99" fmla="*/ 3994823 h 4457244"/>
              <a:gd name="connsiteX100" fmla="*/ 11645056 w 13465725"/>
              <a:gd name="connsiteY100" fmla="*/ 3996078 h 4457244"/>
              <a:gd name="connsiteX101" fmla="*/ 11661635 w 13465725"/>
              <a:gd name="connsiteY101" fmla="*/ 3998049 h 4457244"/>
              <a:gd name="connsiteX102" fmla="*/ 11681229 w 13465725"/>
              <a:gd name="connsiteY102" fmla="*/ 3998945 h 4457244"/>
              <a:gd name="connsiteX103" fmla="*/ 11705344 w 13465725"/>
              <a:gd name="connsiteY103" fmla="*/ 3991776 h 4457244"/>
              <a:gd name="connsiteX104" fmla="*/ 11692784 w 13465725"/>
              <a:gd name="connsiteY104" fmla="*/ 3988551 h 4457244"/>
              <a:gd name="connsiteX105" fmla="*/ 11689267 w 13465725"/>
              <a:gd name="connsiteY105" fmla="*/ 3983174 h 4457244"/>
              <a:gd name="connsiteX106" fmla="*/ 2199462 w 13465725"/>
              <a:gd name="connsiteY106" fmla="*/ 3974562 h 4457244"/>
              <a:gd name="connsiteX107" fmla="*/ 2200254 w 13465725"/>
              <a:gd name="connsiteY107" fmla="*/ 3978805 h 4457244"/>
              <a:gd name="connsiteX108" fmla="*/ 2205803 w 13465725"/>
              <a:gd name="connsiteY108" fmla="*/ 3981349 h 4457244"/>
              <a:gd name="connsiteX109" fmla="*/ 2224829 w 13465725"/>
              <a:gd name="connsiteY109" fmla="*/ 3979087 h 4457244"/>
              <a:gd name="connsiteX110" fmla="*/ 11452135 w 13465725"/>
              <a:gd name="connsiteY110" fmla="*/ 3971705 h 4457244"/>
              <a:gd name="connsiteX111" fmla="*/ 11448116 w 13465725"/>
              <a:gd name="connsiteY111" fmla="*/ 3972421 h 4457244"/>
              <a:gd name="connsiteX112" fmla="*/ 11444097 w 13465725"/>
              <a:gd name="connsiteY112" fmla="*/ 3973138 h 4457244"/>
              <a:gd name="connsiteX113" fmla="*/ 11446609 w 13465725"/>
              <a:gd name="connsiteY113" fmla="*/ 3976543 h 4457244"/>
              <a:gd name="connsiteX114" fmla="*/ 11452135 w 13465725"/>
              <a:gd name="connsiteY114" fmla="*/ 3978873 h 4457244"/>
              <a:gd name="connsiteX115" fmla="*/ 11459169 w 13465725"/>
              <a:gd name="connsiteY115" fmla="*/ 3977260 h 4457244"/>
              <a:gd name="connsiteX116" fmla="*/ 11460174 w 13465725"/>
              <a:gd name="connsiteY116" fmla="*/ 3974572 h 4457244"/>
              <a:gd name="connsiteX117" fmla="*/ 11452135 w 13465725"/>
              <a:gd name="connsiteY117" fmla="*/ 3971705 h 4457244"/>
              <a:gd name="connsiteX118" fmla="*/ 2681451 w 13465725"/>
              <a:gd name="connsiteY118" fmla="*/ 3965513 h 4457244"/>
              <a:gd name="connsiteX119" fmla="*/ 2706818 w 13465725"/>
              <a:gd name="connsiteY119" fmla="*/ 3981349 h 4457244"/>
              <a:gd name="connsiteX120" fmla="*/ 2700476 w 13465725"/>
              <a:gd name="connsiteY120" fmla="*/ 3999448 h 4457244"/>
              <a:gd name="connsiteX121" fmla="*/ 2675901 w 13465725"/>
              <a:gd name="connsiteY121" fmla="*/ 4007366 h 4457244"/>
              <a:gd name="connsiteX122" fmla="*/ 2637055 w 13465725"/>
              <a:gd name="connsiteY122" fmla="*/ 4015283 h 4457244"/>
              <a:gd name="connsiteX123" fmla="*/ 2659253 w 13465725"/>
              <a:gd name="connsiteY123" fmla="*/ 3990398 h 4457244"/>
              <a:gd name="connsiteX124" fmla="*/ 2681451 w 13465725"/>
              <a:gd name="connsiteY124" fmla="*/ 3965513 h 4457244"/>
              <a:gd name="connsiteX125" fmla="*/ 4434981 w 13465725"/>
              <a:gd name="connsiteY125" fmla="*/ 3960575 h 4457244"/>
              <a:gd name="connsiteX126" fmla="*/ 4436568 w 13465725"/>
              <a:gd name="connsiteY126" fmla="*/ 3964817 h 4457244"/>
              <a:gd name="connsiteX127" fmla="*/ 4447666 w 13465725"/>
              <a:gd name="connsiteY127" fmla="*/ 3967362 h 4457244"/>
              <a:gd name="connsiteX128" fmla="*/ 4460351 w 13465725"/>
              <a:gd name="connsiteY128" fmla="*/ 3967362 h 4457244"/>
              <a:gd name="connsiteX129" fmla="*/ 4452423 w 13465725"/>
              <a:gd name="connsiteY129" fmla="*/ 3962272 h 4457244"/>
              <a:gd name="connsiteX130" fmla="*/ 4434981 w 13465725"/>
              <a:gd name="connsiteY130" fmla="*/ 3960575 h 4457244"/>
              <a:gd name="connsiteX131" fmla="*/ 11922380 w 13465725"/>
              <a:gd name="connsiteY131" fmla="*/ 3957368 h 4457244"/>
              <a:gd name="connsiteX132" fmla="*/ 11899771 w 13465725"/>
              <a:gd name="connsiteY132" fmla="*/ 3964715 h 4457244"/>
              <a:gd name="connsiteX133" fmla="*/ 11898265 w 13465725"/>
              <a:gd name="connsiteY133" fmla="*/ 3977439 h 4457244"/>
              <a:gd name="connsiteX134" fmla="*/ 11878671 w 13465725"/>
              <a:gd name="connsiteY134" fmla="*/ 3978515 h 4457244"/>
              <a:gd name="connsiteX135" fmla="*/ 11862092 w 13465725"/>
              <a:gd name="connsiteY135" fmla="*/ 3981741 h 4457244"/>
              <a:gd name="connsiteX136" fmla="*/ 11870131 w 13465725"/>
              <a:gd name="connsiteY136" fmla="*/ 3994644 h 4457244"/>
              <a:gd name="connsiteX137" fmla="*/ 11882690 w 13465725"/>
              <a:gd name="connsiteY137" fmla="*/ 3983354 h 4457244"/>
              <a:gd name="connsiteX138" fmla="*/ 11910322 w 13465725"/>
              <a:gd name="connsiteY138" fmla="*/ 3977439 h 4457244"/>
              <a:gd name="connsiteX139" fmla="*/ 11916351 w 13465725"/>
              <a:gd name="connsiteY139" fmla="*/ 3967404 h 4457244"/>
              <a:gd name="connsiteX140" fmla="*/ 11922380 w 13465725"/>
              <a:gd name="connsiteY140" fmla="*/ 3957368 h 4457244"/>
              <a:gd name="connsiteX141" fmla="*/ 5898426 w 13465725"/>
              <a:gd name="connsiteY141" fmla="*/ 3950495 h 4457244"/>
              <a:gd name="connsiteX142" fmla="*/ 5898426 w 13465725"/>
              <a:gd name="connsiteY142" fmla="*/ 3961807 h 4457244"/>
              <a:gd name="connsiteX143" fmla="*/ 5906354 w 13465725"/>
              <a:gd name="connsiteY143" fmla="*/ 3967745 h 4457244"/>
              <a:gd name="connsiteX144" fmla="*/ 5923794 w 13465725"/>
              <a:gd name="connsiteY144" fmla="*/ 3968594 h 4457244"/>
              <a:gd name="connsiteX145" fmla="*/ 6355047 w 13465725"/>
              <a:gd name="connsiteY145" fmla="*/ 3934659 h 4457244"/>
              <a:gd name="connsiteX146" fmla="*/ 6312239 w 13465725"/>
              <a:gd name="connsiteY146" fmla="*/ 3942012 h 4457244"/>
              <a:gd name="connsiteX147" fmla="*/ 6297970 w 13465725"/>
              <a:gd name="connsiteY147" fmla="*/ 3959544 h 4457244"/>
              <a:gd name="connsiteX148" fmla="*/ 6297970 w 13465725"/>
              <a:gd name="connsiteY148" fmla="*/ 3961807 h 4457244"/>
              <a:gd name="connsiteX149" fmla="*/ 6282115 w 13465725"/>
              <a:gd name="connsiteY149" fmla="*/ 3962089 h 4457244"/>
              <a:gd name="connsiteX150" fmla="*/ 6266259 w 13465725"/>
              <a:gd name="connsiteY150" fmla="*/ 3964069 h 4457244"/>
              <a:gd name="connsiteX151" fmla="*/ 6292421 w 13465725"/>
              <a:gd name="connsiteY151" fmla="*/ 3967179 h 4457244"/>
              <a:gd name="connsiteX152" fmla="*/ 6323337 w 13465725"/>
              <a:gd name="connsiteY152" fmla="*/ 3968594 h 4457244"/>
              <a:gd name="connsiteX153" fmla="*/ 6361389 w 13465725"/>
              <a:gd name="connsiteY153" fmla="*/ 3957282 h 4457244"/>
              <a:gd name="connsiteX154" fmla="*/ 6341571 w 13465725"/>
              <a:gd name="connsiteY154" fmla="*/ 3952192 h 4457244"/>
              <a:gd name="connsiteX155" fmla="*/ 6336021 w 13465725"/>
              <a:gd name="connsiteY155" fmla="*/ 3943708 h 4457244"/>
              <a:gd name="connsiteX156" fmla="*/ 11753574 w 13465725"/>
              <a:gd name="connsiteY156" fmla="*/ 3932994 h 4457244"/>
              <a:gd name="connsiteX157" fmla="*/ 11746541 w 13465725"/>
              <a:gd name="connsiteY157" fmla="*/ 3936041 h 4457244"/>
              <a:gd name="connsiteX158" fmla="*/ 11745536 w 13465725"/>
              <a:gd name="connsiteY158" fmla="*/ 3940163 h 4457244"/>
              <a:gd name="connsiteX159" fmla="*/ 11737498 w 13465725"/>
              <a:gd name="connsiteY159" fmla="*/ 3949661 h 4457244"/>
              <a:gd name="connsiteX160" fmla="*/ 11717401 w 13465725"/>
              <a:gd name="connsiteY160" fmla="*/ 3955934 h 4457244"/>
              <a:gd name="connsiteX161" fmla="*/ 11711373 w 13465725"/>
              <a:gd name="connsiteY161" fmla="*/ 3965970 h 4457244"/>
              <a:gd name="connsiteX162" fmla="*/ 11705344 w 13465725"/>
              <a:gd name="connsiteY162" fmla="*/ 3976006 h 4457244"/>
              <a:gd name="connsiteX163" fmla="*/ 11736493 w 13465725"/>
              <a:gd name="connsiteY163" fmla="*/ 3960056 h 4457244"/>
              <a:gd name="connsiteX164" fmla="*/ 11761612 w 13465725"/>
              <a:gd name="connsiteY164" fmla="*/ 3943030 h 4457244"/>
              <a:gd name="connsiteX165" fmla="*/ 11759100 w 13465725"/>
              <a:gd name="connsiteY165" fmla="*/ 3937475 h 4457244"/>
              <a:gd name="connsiteX166" fmla="*/ 11753574 w 13465725"/>
              <a:gd name="connsiteY166" fmla="*/ 3932994 h 4457244"/>
              <a:gd name="connsiteX167" fmla="*/ 5961846 w 13465725"/>
              <a:gd name="connsiteY167" fmla="*/ 3925611 h 4457244"/>
              <a:gd name="connsiteX168" fmla="*/ 5955505 w 13465725"/>
              <a:gd name="connsiteY168" fmla="*/ 3926741 h 4457244"/>
              <a:gd name="connsiteX169" fmla="*/ 5949164 w 13465725"/>
              <a:gd name="connsiteY169" fmla="*/ 3927873 h 4457244"/>
              <a:gd name="connsiteX170" fmla="*/ 5953127 w 13465725"/>
              <a:gd name="connsiteY170" fmla="*/ 3933246 h 4457244"/>
              <a:gd name="connsiteX171" fmla="*/ 5961846 w 13465725"/>
              <a:gd name="connsiteY171" fmla="*/ 3936922 h 4457244"/>
              <a:gd name="connsiteX172" fmla="*/ 5972944 w 13465725"/>
              <a:gd name="connsiteY172" fmla="*/ 3934377 h 4457244"/>
              <a:gd name="connsiteX173" fmla="*/ 5974530 w 13465725"/>
              <a:gd name="connsiteY173" fmla="*/ 3930135 h 4457244"/>
              <a:gd name="connsiteX174" fmla="*/ 5961846 w 13465725"/>
              <a:gd name="connsiteY174" fmla="*/ 3925611 h 4457244"/>
              <a:gd name="connsiteX175" fmla="*/ 11500365 w 13465725"/>
              <a:gd name="connsiteY175" fmla="*/ 3920091 h 4457244"/>
              <a:gd name="connsiteX176" fmla="*/ 11484289 w 13465725"/>
              <a:gd name="connsiteY176" fmla="*/ 3937296 h 4457244"/>
              <a:gd name="connsiteX177" fmla="*/ 11476250 w 13465725"/>
              <a:gd name="connsiteY177" fmla="*/ 3937475 h 4457244"/>
              <a:gd name="connsiteX178" fmla="*/ 11468213 w 13465725"/>
              <a:gd name="connsiteY178" fmla="*/ 3938729 h 4457244"/>
              <a:gd name="connsiteX179" fmla="*/ 11481274 w 13465725"/>
              <a:gd name="connsiteY179" fmla="*/ 3943568 h 4457244"/>
              <a:gd name="connsiteX180" fmla="*/ 11500365 w 13465725"/>
              <a:gd name="connsiteY180" fmla="*/ 3947331 h 4457244"/>
              <a:gd name="connsiteX181" fmla="*/ 11528500 w 13465725"/>
              <a:gd name="connsiteY181" fmla="*/ 3932994 h 4457244"/>
              <a:gd name="connsiteX182" fmla="*/ 2332642 w 13465725"/>
              <a:gd name="connsiteY182" fmla="*/ 3908956 h 4457244"/>
              <a:gd name="connsiteX183" fmla="*/ 2334227 w 13465725"/>
              <a:gd name="connsiteY183" fmla="*/ 3913198 h 4457244"/>
              <a:gd name="connsiteX184" fmla="*/ 2345326 w 13465725"/>
              <a:gd name="connsiteY184" fmla="*/ 3915743 h 4457244"/>
              <a:gd name="connsiteX185" fmla="*/ 2358011 w 13465725"/>
              <a:gd name="connsiteY185" fmla="*/ 3915743 h 4457244"/>
              <a:gd name="connsiteX186" fmla="*/ 2350084 w 13465725"/>
              <a:gd name="connsiteY186" fmla="*/ 3910653 h 4457244"/>
              <a:gd name="connsiteX187" fmla="*/ 2332642 w 13465725"/>
              <a:gd name="connsiteY187" fmla="*/ 3908956 h 4457244"/>
              <a:gd name="connsiteX188" fmla="*/ 6703854 w 13465725"/>
              <a:gd name="connsiteY188" fmla="*/ 3902988 h 4457244"/>
              <a:gd name="connsiteX189" fmla="*/ 6668180 w 13465725"/>
              <a:gd name="connsiteY189" fmla="*/ 3914581 h 4457244"/>
              <a:gd name="connsiteX190" fmla="*/ 6665802 w 13465725"/>
              <a:gd name="connsiteY190" fmla="*/ 3934659 h 4457244"/>
              <a:gd name="connsiteX191" fmla="*/ 6634886 w 13465725"/>
              <a:gd name="connsiteY191" fmla="*/ 3936356 h 4457244"/>
              <a:gd name="connsiteX192" fmla="*/ 6608724 w 13465725"/>
              <a:gd name="connsiteY192" fmla="*/ 3941446 h 4457244"/>
              <a:gd name="connsiteX193" fmla="*/ 6621409 w 13465725"/>
              <a:gd name="connsiteY193" fmla="*/ 3961807 h 4457244"/>
              <a:gd name="connsiteX194" fmla="*/ 6641227 w 13465725"/>
              <a:gd name="connsiteY194" fmla="*/ 3943992 h 4457244"/>
              <a:gd name="connsiteX195" fmla="*/ 6684828 w 13465725"/>
              <a:gd name="connsiteY195" fmla="*/ 3934659 h 4457244"/>
              <a:gd name="connsiteX196" fmla="*/ 6694342 w 13465725"/>
              <a:gd name="connsiteY196" fmla="*/ 3918824 h 4457244"/>
              <a:gd name="connsiteX197" fmla="*/ 6703854 w 13465725"/>
              <a:gd name="connsiteY197" fmla="*/ 3902988 h 4457244"/>
              <a:gd name="connsiteX198" fmla="*/ 7544817 w 13465725"/>
              <a:gd name="connsiteY198" fmla="*/ 3894829 h 4457244"/>
              <a:gd name="connsiteX199" fmla="*/ 7548781 w 13465725"/>
              <a:gd name="connsiteY199" fmla="*/ 3899072 h 4457244"/>
              <a:gd name="connsiteX200" fmla="*/ 7557500 w 13465725"/>
              <a:gd name="connsiteY200" fmla="*/ 3901616 h 4457244"/>
              <a:gd name="connsiteX201" fmla="*/ 7570185 w 13465725"/>
              <a:gd name="connsiteY201" fmla="*/ 3897092 h 4457244"/>
              <a:gd name="connsiteX202" fmla="*/ 4847210 w 13465725"/>
              <a:gd name="connsiteY202" fmla="*/ 3885921 h 4457244"/>
              <a:gd name="connsiteX203" fmla="*/ 4851173 w 13465725"/>
              <a:gd name="connsiteY203" fmla="*/ 3891294 h 4457244"/>
              <a:gd name="connsiteX204" fmla="*/ 4859892 w 13465725"/>
              <a:gd name="connsiteY204" fmla="*/ 3894970 h 4457244"/>
              <a:gd name="connsiteX205" fmla="*/ 4870991 w 13465725"/>
              <a:gd name="connsiteY205" fmla="*/ 3892425 h 4457244"/>
              <a:gd name="connsiteX206" fmla="*/ 4872577 w 13465725"/>
              <a:gd name="connsiteY206" fmla="*/ 3888183 h 4457244"/>
              <a:gd name="connsiteX207" fmla="*/ 7570185 w 13465725"/>
              <a:gd name="connsiteY207" fmla="*/ 3876731 h 4457244"/>
              <a:gd name="connsiteX208" fmla="*/ 7571771 w 13465725"/>
              <a:gd name="connsiteY208" fmla="*/ 3880973 h 4457244"/>
              <a:gd name="connsiteX209" fmla="*/ 7582869 w 13465725"/>
              <a:gd name="connsiteY209" fmla="*/ 3883518 h 4457244"/>
              <a:gd name="connsiteX210" fmla="*/ 7589211 w 13465725"/>
              <a:gd name="connsiteY210" fmla="*/ 3883518 h 4457244"/>
              <a:gd name="connsiteX211" fmla="*/ 7570185 w 13465725"/>
              <a:gd name="connsiteY211" fmla="*/ 3876731 h 4457244"/>
              <a:gd name="connsiteX212" fmla="*/ 11556635 w 13465725"/>
              <a:gd name="connsiteY212" fmla="*/ 3869912 h 4457244"/>
              <a:gd name="connsiteX213" fmla="*/ 11512423 w 13465725"/>
              <a:gd name="connsiteY213" fmla="*/ 3905754 h 4457244"/>
              <a:gd name="connsiteX214" fmla="*/ 11523979 w 13465725"/>
              <a:gd name="connsiteY214" fmla="*/ 3912923 h 4457244"/>
              <a:gd name="connsiteX215" fmla="*/ 11544577 w 13465725"/>
              <a:gd name="connsiteY215" fmla="*/ 3915790 h 4457244"/>
              <a:gd name="connsiteX216" fmla="*/ 11561659 w 13465725"/>
              <a:gd name="connsiteY216" fmla="*/ 3896077 h 4457244"/>
              <a:gd name="connsiteX217" fmla="*/ 11584769 w 13465725"/>
              <a:gd name="connsiteY217" fmla="*/ 3878514 h 4457244"/>
              <a:gd name="connsiteX218" fmla="*/ 6437494 w 13465725"/>
              <a:gd name="connsiteY218" fmla="*/ 3864529 h 4457244"/>
              <a:gd name="connsiteX219" fmla="*/ 6426395 w 13465725"/>
              <a:gd name="connsiteY219" fmla="*/ 3869336 h 4457244"/>
              <a:gd name="connsiteX220" fmla="*/ 6424808 w 13465725"/>
              <a:gd name="connsiteY220" fmla="*/ 3875840 h 4457244"/>
              <a:gd name="connsiteX221" fmla="*/ 6412125 w 13465725"/>
              <a:gd name="connsiteY221" fmla="*/ 3890828 h 4457244"/>
              <a:gd name="connsiteX222" fmla="*/ 6380415 w 13465725"/>
              <a:gd name="connsiteY222" fmla="*/ 3900725 h 4457244"/>
              <a:gd name="connsiteX223" fmla="*/ 6370902 w 13465725"/>
              <a:gd name="connsiteY223" fmla="*/ 3916561 h 4457244"/>
              <a:gd name="connsiteX224" fmla="*/ 6361389 w 13465725"/>
              <a:gd name="connsiteY224" fmla="*/ 3932397 h 4457244"/>
              <a:gd name="connsiteX225" fmla="*/ 6410540 w 13465725"/>
              <a:gd name="connsiteY225" fmla="*/ 3907230 h 4457244"/>
              <a:gd name="connsiteX226" fmla="*/ 6450176 w 13465725"/>
              <a:gd name="connsiteY226" fmla="*/ 3880365 h 4457244"/>
              <a:gd name="connsiteX227" fmla="*/ 6446211 w 13465725"/>
              <a:gd name="connsiteY227" fmla="*/ 3871599 h 4457244"/>
              <a:gd name="connsiteX228" fmla="*/ 6437494 w 13465725"/>
              <a:gd name="connsiteY228" fmla="*/ 3864529 h 4457244"/>
              <a:gd name="connsiteX229" fmla="*/ 4187646 w 13465725"/>
              <a:gd name="connsiteY229" fmla="*/ 3858773 h 4457244"/>
              <a:gd name="connsiteX230" fmla="*/ 4187646 w 13465725"/>
              <a:gd name="connsiteY230" fmla="*/ 3870085 h 4457244"/>
              <a:gd name="connsiteX231" fmla="*/ 4195574 w 13465725"/>
              <a:gd name="connsiteY231" fmla="*/ 3876023 h 4457244"/>
              <a:gd name="connsiteX232" fmla="*/ 4213013 w 13465725"/>
              <a:gd name="connsiteY232" fmla="*/ 3876872 h 4457244"/>
              <a:gd name="connsiteX233" fmla="*/ 8128277 w 13465725"/>
              <a:gd name="connsiteY233" fmla="*/ 3845059 h 4457244"/>
              <a:gd name="connsiteX234" fmla="*/ 8129069 w 13465725"/>
              <a:gd name="connsiteY234" fmla="*/ 3849302 h 4457244"/>
              <a:gd name="connsiteX235" fmla="*/ 8134619 w 13465725"/>
              <a:gd name="connsiteY235" fmla="*/ 3851846 h 4457244"/>
              <a:gd name="connsiteX236" fmla="*/ 8153645 w 13465725"/>
              <a:gd name="connsiteY236" fmla="*/ 3849584 h 4457244"/>
              <a:gd name="connsiteX237" fmla="*/ 6037950 w 13465725"/>
              <a:gd name="connsiteY237" fmla="*/ 3844168 h 4457244"/>
              <a:gd name="connsiteX238" fmla="*/ 6012582 w 13465725"/>
              <a:gd name="connsiteY238" fmla="*/ 3871316 h 4457244"/>
              <a:gd name="connsiteX239" fmla="*/ 5999897 w 13465725"/>
              <a:gd name="connsiteY239" fmla="*/ 3871599 h 4457244"/>
              <a:gd name="connsiteX240" fmla="*/ 5987215 w 13465725"/>
              <a:gd name="connsiteY240" fmla="*/ 3873578 h 4457244"/>
              <a:gd name="connsiteX241" fmla="*/ 6007824 w 13465725"/>
              <a:gd name="connsiteY241" fmla="*/ 3881213 h 4457244"/>
              <a:gd name="connsiteX242" fmla="*/ 6037950 w 13465725"/>
              <a:gd name="connsiteY242" fmla="*/ 3887151 h 4457244"/>
              <a:gd name="connsiteX243" fmla="*/ 6082343 w 13465725"/>
              <a:gd name="connsiteY243" fmla="*/ 3864529 h 4457244"/>
              <a:gd name="connsiteX244" fmla="*/ 4644268 w 13465725"/>
              <a:gd name="connsiteY244" fmla="*/ 3842937 h 4457244"/>
              <a:gd name="connsiteX245" fmla="*/ 4601458 w 13465725"/>
              <a:gd name="connsiteY245" fmla="*/ 3850290 h 4457244"/>
              <a:gd name="connsiteX246" fmla="*/ 4587189 w 13465725"/>
              <a:gd name="connsiteY246" fmla="*/ 3867822 h 4457244"/>
              <a:gd name="connsiteX247" fmla="*/ 4587189 w 13465725"/>
              <a:gd name="connsiteY247" fmla="*/ 3870085 h 4457244"/>
              <a:gd name="connsiteX248" fmla="*/ 4571335 w 13465725"/>
              <a:gd name="connsiteY248" fmla="*/ 3870367 h 4457244"/>
              <a:gd name="connsiteX249" fmla="*/ 4555479 w 13465725"/>
              <a:gd name="connsiteY249" fmla="*/ 3872347 h 4457244"/>
              <a:gd name="connsiteX250" fmla="*/ 4581640 w 13465725"/>
              <a:gd name="connsiteY250" fmla="*/ 3875457 h 4457244"/>
              <a:gd name="connsiteX251" fmla="*/ 4612556 w 13465725"/>
              <a:gd name="connsiteY251" fmla="*/ 3876872 h 4457244"/>
              <a:gd name="connsiteX252" fmla="*/ 4650609 w 13465725"/>
              <a:gd name="connsiteY252" fmla="*/ 3865560 h 4457244"/>
              <a:gd name="connsiteX253" fmla="*/ 4630790 w 13465725"/>
              <a:gd name="connsiteY253" fmla="*/ 3860470 h 4457244"/>
              <a:gd name="connsiteX254" fmla="*/ 4625241 w 13465725"/>
              <a:gd name="connsiteY254" fmla="*/ 3851986 h 4457244"/>
              <a:gd name="connsiteX255" fmla="*/ 8610266 w 13465725"/>
              <a:gd name="connsiteY255" fmla="*/ 3836010 h 4457244"/>
              <a:gd name="connsiteX256" fmla="*/ 8635633 w 13465725"/>
              <a:gd name="connsiteY256" fmla="*/ 3851846 h 4457244"/>
              <a:gd name="connsiteX257" fmla="*/ 8629292 w 13465725"/>
              <a:gd name="connsiteY257" fmla="*/ 3869945 h 4457244"/>
              <a:gd name="connsiteX258" fmla="*/ 8604716 w 13465725"/>
              <a:gd name="connsiteY258" fmla="*/ 3877863 h 4457244"/>
              <a:gd name="connsiteX259" fmla="*/ 8565871 w 13465725"/>
              <a:gd name="connsiteY259" fmla="*/ 3885780 h 4457244"/>
              <a:gd name="connsiteX260" fmla="*/ 8588068 w 13465725"/>
              <a:gd name="connsiteY260" fmla="*/ 3860895 h 4457244"/>
              <a:gd name="connsiteX261" fmla="*/ 8610266 w 13465725"/>
              <a:gd name="connsiteY261" fmla="*/ 3836010 h 4457244"/>
              <a:gd name="connsiteX262" fmla="*/ 2744870 w 13465725"/>
              <a:gd name="connsiteY262" fmla="*/ 3834302 h 4457244"/>
              <a:gd name="connsiteX263" fmla="*/ 2748833 w 13465725"/>
              <a:gd name="connsiteY263" fmla="*/ 3839675 h 4457244"/>
              <a:gd name="connsiteX264" fmla="*/ 2757552 w 13465725"/>
              <a:gd name="connsiteY264" fmla="*/ 3843351 h 4457244"/>
              <a:gd name="connsiteX265" fmla="*/ 2768651 w 13465725"/>
              <a:gd name="connsiteY265" fmla="*/ 3840806 h 4457244"/>
              <a:gd name="connsiteX266" fmla="*/ 2770237 w 13465725"/>
              <a:gd name="connsiteY266" fmla="*/ 3836564 h 4457244"/>
              <a:gd name="connsiteX267" fmla="*/ 4251065 w 13465725"/>
              <a:gd name="connsiteY267" fmla="*/ 3833889 h 4457244"/>
              <a:gd name="connsiteX268" fmla="*/ 4244723 w 13465725"/>
              <a:gd name="connsiteY268" fmla="*/ 3835019 h 4457244"/>
              <a:gd name="connsiteX269" fmla="*/ 4238382 w 13465725"/>
              <a:gd name="connsiteY269" fmla="*/ 3836151 h 4457244"/>
              <a:gd name="connsiteX270" fmla="*/ 4242346 w 13465725"/>
              <a:gd name="connsiteY270" fmla="*/ 3841524 h 4457244"/>
              <a:gd name="connsiteX271" fmla="*/ 4251065 w 13465725"/>
              <a:gd name="connsiteY271" fmla="*/ 3845200 h 4457244"/>
              <a:gd name="connsiteX272" fmla="*/ 4262164 w 13465725"/>
              <a:gd name="connsiteY272" fmla="*/ 3842655 h 4457244"/>
              <a:gd name="connsiteX273" fmla="*/ 4263750 w 13465725"/>
              <a:gd name="connsiteY273" fmla="*/ 3838413 h 4457244"/>
              <a:gd name="connsiteX274" fmla="*/ 4251065 w 13465725"/>
              <a:gd name="connsiteY274" fmla="*/ 3833889 h 4457244"/>
              <a:gd name="connsiteX275" fmla="*/ 11632998 w 13465725"/>
              <a:gd name="connsiteY275" fmla="*/ 3819732 h 4457244"/>
              <a:gd name="connsiteX276" fmla="*/ 11612903 w 13465725"/>
              <a:gd name="connsiteY276" fmla="*/ 3828334 h 4457244"/>
              <a:gd name="connsiteX277" fmla="*/ 11612903 w 13465725"/>
              <a:gd name="connsiteY277" fmla="*/ 3832635 h 4457244"/>
              <a:gd name="connsiteX278" fmla="*/ 11620942 w 13465725"/>
              <a:gd name="connsiteY278" fmla="*/ 3832635 h 4457244"/>
              <a:gd name="connsiteX279" fmla="*/ 11637018 w 13465725"/>
              <a:gd name="connsiteY279" fmla="*/ 3831919 h 4457244"/>
              <a:gd name="connsiteX280" fmla="*/ 11641037 w 13465725"/>
              <a:gd name="connsiteY280" fmla="*/ 3826900 h 4457244"/>
              <a:gd name="connsiteX281" fmla="*/ 4993075 w 13465725"/>
              <a:gd name="connsiteY281" fmla="*/ 3811266 h 4457244"/>
              <a:gd name="connsiteX282" fmla="*/ 4957400 w 13465725"/>
              <a:gd name="connsiteY282" fmla="*/ 3822859 h 4457244"/>
              <a:gd name="connsiteX283" fmla="*/ 4955022 w 13465725"/>
              <a:gd name="connsiteY283" fmla="*/ 3842937 h 4457244"/>
              <a:gd name="connsiteX284" fmla="*/ 4924105 w 13465725"/>
              <a:gd name="connsiteY284" fmla="*/ 3844634 h 4457244"/>
              <a:gd name="connsiteX285" fmla="*/ 4897944 w 13465725"/>
              <a:gd name="connsiteY285" fmla="*/ 3849724 h 4457244"/>
              <a:gd name="connsiteX286" fmla="*/ 4910629 w 13465725"/>
              <a:gd name="connsiteY286" fmla="*/ 3870085 h 4457244"/>
              <a:gd name="connsiteX287" fmla="*/ 4930447 w 13465725"/>
              <a:gd name="connsiteY287" fmla="*/ 3852270 h 4457244"/>
              <a:gd name="connsiteX288" fmla="*/ 4974048 w 13465725"/>
              <a:gd name="connsiteY288" fmla="*/ 3842937 h 4457244"/>
              <a:gd name="connsiteX289" fmla="*/ 4983562 w 13465725"/>
              <a:gd name="connsiteY289" fmla="*/ 3827102 h 4457244"/>
              <a:gd name="connsiteX290" fmla="*/ 4993075 w 13465725"/>
              <a:gd name="connsiteY290" fmla="*/ 3811266 h 4457244"/>
              <a:gd name="connsiteX291" fmla="*/ 12111282 w 13465725"/>
              <a:gd name="connsiteY291" fmla="*/ 3809696 h 4457244"/>
              <a:gd name="connsiteX292" fmla="*/ 12079128 w 13465725"/>
              <a:gd name="connsiteY292" fmla="*/ 3828334 h 4457244"/>
              <a:gd name="connsiteX293" fmla="*/ 12091185 w 13465725"/>
              <a:gd name="connsiteY293" fmla="*/ 3844105 h 4457244"/>
              <a:gd name="connsiteX294" fmla="*/ 12083650 w 13465725"/>
              <a:gd name="connsiteY294" fmla="*/ 3844463 h 4457244"/>
              <a:gd name="connsiteX295" fmla="*/ 12079128 w 13465725"/>
              <a:gd name="connsiteY295" fmla="*/ 3846972 h 4457244"/>
              <a:gd name="connsiteX296" fmla="*/ 12083650 w 13465725"/>
              <a:gd name="connsiteY296" fmla="*/ 3851274 h 4457244"/>
              <a:gd name="connsiteX297" fmla="*/ 12091185 w 13465725"/>
              <a:gd name="connsiteY297" fmla="*/ 3855574 h 4457244"/>
              <a:gd name="connsiteX298" fmla="*/ 12119319 w 13465725"/>
              <a:gd name="connsiteY298" fmla="*/ 3859876 h 4457244"/>
              <a:gd name="connsiteX299" fmla="*/ 12123339 w 13465725"/>
              <a:gd name="connsiteY299" fmla="*/ 3855574 h 4457244"/>
              <a:gd name="connsiteX300" fmla="*/ 12103243 w 13465725"/>
              <a:gd name="connsiteY300" fmla="*/ 3849840 h 4457244"/>
              <a:gd name="connsiteX301" fmla="*/ 12106760 w 13465725"/>
              <a:gd name="connsiteY301" fmla="*/ 3843746 h 4457244"/>
              <a:gd name="connsiteX302" fmla="*/ 12119319 w 13465725"/>
              <a:gd name="connsiteY302" fmla="*/ 3839804 h 4457244"/>
              <a:gd name="connsiteX303" fmla="*/ 12119823 w 13465725"/>
              <a:gd name="connsiteY303" fmla="*/ 3824750 h 4457244"/>
              <a:gd name="connsiteX304" fmla="*/ 12111282 w 13465725"/>
              <a:gd name="connsiteY304" fmla="*/ 3809696 h 4457244"/>
              <a:gd name="connsiteX305" fmla="*/ 2085306 w 13465725"/>
              <a:gd name="connsiteY305" fmla="*/ 3807154 h 4457244"/>
              <a:gd name="connsiteX306" fmla="*/ 2085306 w 13465725"/>
              <a:gd name="connsiteY306" fmla="*/ 3818466 h 4457244"/>
              <a:gd name="connsiteX307" fmla="*/ 2093234 w 13465725"/>
              <a:gd name="connsiteY307" fmla="*/ 3824404 h 4457244"/>
              <a:gd name="connsiteX308" fmla="*/ 2110673 w 13465725"/>
              <a:gd name="connsiteY308" fmla="*/ 3825253 h 4457244"/>
              <a:gd name="connsiteX309" fmla="*/ 11677210 w 13465725"/>
              <a:gd name="connsiteY309" fmla="*/ 3796793 h 4457244"/>
              <a:gd name="connsiteX310" fmla="*/ 11669171 w 13465725"/>
              <a:gd name="connsiteY310" fmla="*/ 3802528 h 4457244"/>
              <a:gd name="connsiteX311" fmla="*/ 11677210 w 13465725"/>
              <a:gd name="connsiteY311" fmla="*/ 3798226 h 4457244"/>
              <a:gd name="connsiteX312" fmla="*/ 1086876 w 13465725"/>
              <a:gd name="connsiteY312" fmla="*/ 3792793 h 4457244"/>
              <a:gd name="connsiteX313" fmla="*/ 1089388 w 13465725"/>
              <a:gd name="connsiteY313" fmla="*/ 3795481 h 4457244"/>
              <a:gd name="connsiteX314" fmla="*/ 1094914 w 13465725"/>
              <a:gd name="connsiteY314" fmla="*/ 3797094 h 4457244"/>
              <a:gd name="connsiteX315" fmla="*/ 1102953 w 13465725"/>
              <a:gd name="connsiteY315" fmla="*/ 3794227 h 4457244"/>
              <a:gd name="connsiteX316" fmla="*/ 2541928 w 13465725"/>
              <a:gd name="connsiteY316" fmla="*/ 3791318 h 4457244"/>
              <a:gd name="connsiteX317" fmla="*/ 2499118 w 13465725"/>
              <a:gd name="connsiteY317" fmla="*/ 3798671 h 4457244"/>
              <a:gd name="connsiteX318" fmla="*/ 2484849 w 13465725"/>
              <a:gd name="connsiteY318" fmla="*/ 3816203 h 4457244"/>
              <a:gd name="connsiteX319" fmla="*/ 2484849 w 13465725"/>
              <a:gd name="connsiteY319" fmla="*/ 3818466 h 4457244"/>
              <a:gd name="connsiteX320" fmla="*/ 2468995 w 13465725"/>
              <a:gd name="connsiteY320" fmla="*/ 3818748 h 4457244"/>
              <a:gd name="connsiteX321" fmla="*/ 2453139 w 13465725"/>
              <a:gd name="connsiteY321" fmla="*/ 3820728 h 4457244"/>
              <a:gd name="connsiteX322" fmla="*/ 2479300 w 13465725"/>
              <a:gd name="connsiteY322" fmla="*/ 3823838 h 4457244"/>
              <a:gd name="connsiteX323" fmla="*/ 2510217 w 13465725"/>
              <a:gd name="connsiteY323" fmla="*/ 3825253 h 4457244"/>
              <a:gd name="connsiteX324" fmla="*/ 2548269 w 13465725"/>
              <a:gd name="connsiteY324" fmla="*/ 3813941 h 4457244"/>
              <a:gd name="connsiteX325" fmla="*/ 2528451 w 13465725"/>
              <a:gd name="connsiteY325" fmla="*/ 3808851 h 4457244"/>
              <a:gd name="connsiteX326" fmla="*/ 2522901 w 13465725"/>
              <a:gd name="connsiteY326" fmla="*/ 3800367 h 4457244"/>
              <a:gd name="connsiteX327" fmla="*/ 2148725 w 13465725"/>
              <a:gd name="connsiteY327" fmla="*/ 3782270 h 4457244"/>
              <a:gd name="connsiteX328" fmla="*/ 2142384 w 13465725"/>
              <a:gd name="connsiteY328" fmla="*/ 3783400 h 4457244"/>
              <a:gd name="connsiteX329" fmla="*/ 2136043 w 13465725"/>
              <a:gd name="connsiteY329" fmla="*/ 3784532 h 4457244"/>
              <a:gd name="connsiteX330" fmla="*/ 2140006 w 13465725"/>
              <a:gd name="connsiteY330" fmla="*/ 3789905 h 4457244"/>
              <a:gd name="connsiteX331" fmla="*/ 2148725 w 13465725"/>
              <a:gd name="connsiteY331" fmla="*/ 3793581 h 4457244"/>
              <a:gd name="connsiteX332" fmla="*/ 2159824 w 13465725"/>
              <a:gd name="connsiteY332" fmla="*/ 3791036 h 4457244"/>
              <a:gd name="connsiteX333" fmla="*/ 2161410 w 13465725"/>
              <a:gd name="connsiteY333" fmla="*/ 3786794 h 4457244"/>
              <a:gd name="connsiteX334" fmla="*/ 2148725 w 13465725"/>
              <a:gd name="connsiteY334" fmla="*/ 3782270 h 4457244"/>
              <a:gd name="connsiteX335" fmla="*/ 1102953 w 13465725"/>
              <a:gd name="connsiteY335" fmla="*/ 3781324 h 4457244"/>
              <a:gd name="connsiteX336" fmla="*/ 1103958 w 13465725"/>
              <a:gd name="connsiteY336" fmla="*/ 3784012 h 4457244"/>
              <a:gd name="connsiteX337" fmla="*/ 1110992 w 13465725"/>
              <a:gd name="connsiteY337" fmla="*/ 3785625 h 4457244"/>
              <a:gd name="connsiteX338" fmla="*/ 1115010 w 13465725"/>
              <a:gd name="connsiteY338" fmla="*/ 3785625 h 4457244"/>
              <a:gd name="connsiteX339" fmla="*/ 1102953 w 13465725"/>
              <a:gd name="connsiteY339" fmla="*/ 3781324 h 4457244"/>
              <a:gd name="connsiteX340" fmla="*/ 8261457 w 13465725"/>
              <a:gd name="connsiteY340" fmla="*/ 3779453 h 4457244"/>
              <a:gd name="connsiteX341" fmla="*/ 8263043 w 13465725"/>
              <a:gd name="connsiteY341" fmla="*/ 3783695 h 4457244"/>
              <a:gd name="connsiteX342" fmla="*/ 8274142 w 13465725"/>
              <a:gd name="connsiteY342" fmla="*/ 3786240 h 4457244"/>
              <a:gd name="connsiteX343" fmla="*/ 8286826 w 13465725"/>
              <a:gd name="connsiteY343" fmla="*/ 3786240 h 4457244"/>
              <a:gd name="connsiteX344" fmla="*/ 8278899 w 13465725"/>
              <a:gd name="connsiteY344" fmla="*/ 3781150 h 4457244"/>
              <a:gd name="connsiteX345" fmla="*/ 8261457 w 13465725"/>
              <a:gd name="connsiteY345" fmla="*/ 3779453 h 4457244"/>
              <a:gd name="connsiteX346" fmla="*/ 4726713 w 13465725"/>
              <a:gd name="connsiteY346" fmla="*/ 3772807 h 4457244"/>
              <a:gd name="connsiteX347" fmla="*/ 4715613 w 13465725"/>
              <a:gd name="connsiteY347" fmla="*/ 3777614 h 4457244"/>
              <a:gd name="connsiteX348" fmla="*/ 4714027 w 13465725"/>
              <a:gd name="connsiteY348" fmla="*/ 3784118 h 4457244"/>
              <a:gd name="connsiteX349" fmla="*/ 4701345 w 13465725"/>
              <a:gd name="connsiteY349" fmla="*/ 3799106 h 4457244"/>
              <a:gd name="connsiteX350" fmla="*/ 4669634 w 13465725"/>
              <a:gd name="connsiteY350" fmla="*/ 3809003 h 4457244"/>
              <a:gd name="connsiteX351" fmla="*/ 4660122 w 13465725"/>
              <a:gd name="connsiteY351" fmla="*/ 3824839 h 4457244"/>
              <a:gd name="connsiteX352" fmla="*/ 4650609 w 13465725"/>
              <a:gd name="connsiteY352" fmla="*/ 3840675 h 4457244"/>
              <a:gd name="connsiteX353" fmla="*/ 4699760 w 13465725"/>
              <a:gd name="connsiteY353" fmla="*/ 3815508 h 4457244"/>
              <a:gd name="connsiteX354" fmla="*/ 4739395 w 13465725"/>
              <a:gd name="connsiteY354" fmla="*/ 3788643 h 4457244"/>
              <a:gd name="connsiteX355" fmla="*/ 4735432 w 13465725"/>
              <a:gd name="connsiteY355" fmla="*/ 3779877 h 4457244"/>
              <a:gd name="connsiteX356" fmla="*/ 4726713 w 13465725"/>
              <a:gd name="connsiteY356" fmla="*/ 3772807 h 4457244"/>
              <a:gd name="connsiteX357" fmla="*/ 2869171 w 13465725"/>
              <a:gd name="connsiteY357" fmla="*/ 3766655 h 4457244"/>
              <a:gd name="connsiteX358" fmla="*/ 2855060 w 13465725"/>
              <a:gd name="connsiteY358" fmla="*/ 3771240 h 4457244"/>
              <a:gd name="connsiteX359" fmla="*/ 2852682 w 13465725"/>
              <a:gd name="connsiteY359" fmla="*/ 3791318 h 4457244"/>
              <a:gd name="connsiteX360" fmla="*/ 2821766 w 13465725"/>
              <a:gd name="connsiteY360" fmla="*/ 3793015 h 4457244"/>
              <a:gd name="connsiteX361" fmla="*/ 2795604 w 13465725"/>
              <a:gd name="connsiteY361" fmla="*/ 3798105 h 4457244"/>
              <a:gd name="connsiteX362" fmla="*/ 2808289 w 13465725"/>
              <a:gd name="connsiteY362" fmla="*/ 3818466 h 4457244"/>
              <a:gd name="connsiteX363" fmla="*/ 2828107 w 13465725"/>
              <a:gd name="connsiteY363" fmla="*/ 3800651 h 4457244"/>
              <a:gd name="connsiteX364" fmla="*/ 2871708 w 13465725"/>
              <a:gd name="connsiteY364" fmla="*/ 3791318 h 4457244"/>
              <a:gd name="connsiteX365" fmla="*/ 2881221 w 13465725"/>
              <a:gd name="connsiteY365" fmla="*/ 3775483 h 4457244"/>
              <a:gd name="connsiteX366" fmla="*/ 2886035 w 13465725"/>
              <a:gd name="connsiteY366" fmla="*/ 3767469 h 4457244"/>
              <a:gd name="connsiteX367" fmla="*/ 2882280 w 13465725"/>
              <a:gd name="connsiteY367" fmla="*/ 3768213 h 4457244"/>
              <a:gd name="connsiteX368" fmla="*/ 6126738 w 13465725"/>
              <a:gd name="connsiteY368" fmla="*/ 3764989 h 4457244"/>
              <a:gd name="connsiteX369" fmla="*/ 6056976 w 13465725"/>
              <a:gd name="connsiteY369" fmla="*/ 3821546 h 4457244"/>
              <a:gd name="connsiteX370" fmla="*/ 6075209 w 13465725"/>
              <a:gd name="connsiteY370" fmla="*/ 3832857 h 4457244"/>
              <a:gd name="connsiteX371" fmla="*/ 6107713 w 13465725"/>
              <a:gd name="connsiteY371" fmla="*/ 3837382 h 4457244"/>
              <a:gd name="connsiteX372" fmla="*/ 6134666 w 13465725"/>
              <a:gd name="connsiteY372" fmla="*/ 3806276 h 4457244"/>
              <a:gd name="connsiteX373" fmla="*/ 6171131 w 13465725"/>
              <a:gd name="connsiteY373" fmla="*/ 3778562 h 4457244"/>
              <a:gd name="connsiteX374" fmla="*/ 1456641 w 13465725"/>
              <a:gd name="connsiteY374" fmla="*/ 3761251 h 4457244"/>
              <a:gd name="connsiteX375" fmla="*/ 1457143 w 13465725"/>
              <a:gd name="connsiteY375" fmla="*/ 3763940 h 4457244"/>
              <a:gd name="connsiteX376" fmla="*/ 1460660 w 13465725"/>
              <a:gd name="connsiteY376" fmla="*/ 3765553 h 4457244"/>
              <a:gd name="connsiteX377" fmla="*/ 1472718 w 13465725"/>
              <a:gd name="connsiteY377" fmla="*/ 3764119 h 4457244"/>
              <a:gd name="connsiteX378" fmla="*/ 12195684 w 13465725"/>
              <a:gd name="connsiteY378" fmla="*/ 3759516 h 4457244"/>
              <a:gd name="connsiteX379" fmla="*/ 12199703 w 13465725"/>
              <a:gd name="connsiteY379" fmla="*/ 3763817 h 4457244"/>
              <a:gd name="connsiteX380" fmla="*/ 12199703 w 13465725"/>
              <a:gd name="connsiteY380" fmla="*/ 3759516 h 4457244"/>
              <a:gd name="connsiteX381" fmla="*/ 2911667 w 13465725"/>
              <a:gd name="connsiteY381" fmla="*/ 3753956 h 4457244"/>
              <a:gd name="connsiteX382" fmla="*/ 2909608 w 13465725"/>
              <a:gd name="connsiteY382" fmla="*/ 3754991 h 4457244"/>
              <a:gd name="connsiteX383" fmla="*/ 2909760 w 13465725"/>
              <a:gd name="connsiteY383" fmla="*/ 3755122 h 4457244"/>
              <a:gd name="connsiteX384" fmla="*/ 4327169 w 13465725"/>
              <a:gd name="connsiteY384" fmla="*/ 3752446 h 4457244"/>
              <a:gd name="connsiteX385" fmla="*/ 4301802 w 13465725"/>
              <a:gd name="connsiteY385" fmla="*/ 3779594 h 4457244"/>
              <a:gd name="connsiteX386" fmla="*/ 4289117 w 13465725"/>
              <a:gd name="connsiteY386" fmla="*/ 3779877 h 4457244"/>
              <a:gd name="connsiteX387" fmla="*/ 4276434 w 13465725"/>
              <a:gd name="connsiteY387" fmla="*/ 3781856 h 4457244"/>
              <a:gd name="connsiteX388" fmla="*/ 4297044 w 13465725"/>
              <a:gd name="connsiteY388" fmla="*/ 3789491 h 4457244"/>
              <a:gd name="connsiteX389" fmla="*/ 4327169 w 13465725"/>
              <a:gd name="connsiteY389" fmla="*/ 3795429 h 4457244"/>
              <a:gd name="connsiteX390" fmla="*/ 4371562 w 13465725"/>
              <a:gd name="connsiteY390" fmla="*/ 3772807 h 4457244"/>
              <a:gd name="connsiteX391" fmla="*/ 12243915 w 13465725"/>
              <a:gd name="connsiteY391" fmla="*/ 3743746 h 4457244"/>
              <a:gd name="connsiteX392" fmla="*/ 12227838 w 13465725"/>
              <a:gd name="connsiteY392" fmla="*/ 3748047 h 4457244"/>
              <a:gd name="connsiteX393" fmla="*/ 12239896 w 13465725"/>
              <a:gd name="connsiteY393" fmla="*/ 3748047 h 4457244"/>
              <a:gd name="connsiteX394" fmla="*/ 12241905 w 13465725"/>
              <a:gd name="connsiteY394" fmla="*/ 3745896 h 4457244"/>
              <a:gd name="connsiteX395" fmla="*/ 12243915 w 13465725"/>
              <a:gd name="connsiteY395" fmla="*/ 3743746 h 4457244"/>
              <a:gd name="connsiteX396" fmla="*/ 2893634 w 13465725"/>
              <a:gd name="connsiteY396" fmla="*/ 3735903 h 4457244"/>
              <a:gd name="connsiteX397" fmla="*/ 2890734 w 13465725"/>
              <a:gd name="connsiteY397" fmla="*/ 3737024 h 4457244"/>
              <a:gd name="connsiteX398" fmla="*/ 2891192 w 13465725"/>
              <a:gd name="connsiteY398" fmla="*/ 3737500 h 4457244"/>
              <a:gd name="connsiteX399" fmla="*/ 10173653 w 13465725"/>
              <a:gd name="connsiteY399" fmla="*/ 3723035 h 4457244"/>
              <a:gd name="connsiteX400" fmla="*/ 10176730 w 13465725"/>
              <a:gd name="connsiteY400" fmla="*/ 3726330 h 4457244"/>
              <a:gd name="connsiteX401" fmla="*/ 10183501 w 13465725"/>
              <a:gd name="connsiteY401" fmla="*/ 3728305 h 4457244"/>
              <a:gd name="connsiteX402" fmla="*/ 10193351 w 13465725"/>
              <a:gd name="connsiteY402" fmla="*/ 3724792 h 4457244"/>
              <a:gd name="connsiteX403" fmla="*/ 12268030 w 13465725"/>
              <a:gd name="connsiteY403" fmla="*/ 3722240 h 4457244"/>
              <a:gd name="connsiteX404" fmla="*/ 12268030 w 13465725"/>
              <a:gd name="connsiteY404" fmla="*/ 3729409 h 4457244"/>
              <a:gd name="connsiteX405" fmla="*/ 12239896 w 13465725"/>
              <a:gd name="connsiteY405" fmla="*/ 3729409 h 4457244"/>
              <a:gd name="connsiteX406" fmla="*/ 12239896 w 13465725"/>
              <a:gd name="connsiteY406" fmla="*/ 3735143 h 4457244"/>
              <a:gd name="connsiteX407" fmla="*/ 12247933 w 13465725"/>
              <a:gd name="connsiteY407" fmla="*/ 3739444 h 4457244"/>
              <a:gd name="connsiteX408" fmla="*/ 12280087 w 13465725"/>
              <a:gd name="connsiteY408" fmla="*/ 3729409 h 4457244"/>
              <a:gd name="connsiteX409" fmla="*/ 12280087 w 13465725"/>
              <a:gd name="connsiteY409" fmla="*/ 3723674 h 4457244"/>
              <a:gd name="connsiteX410" fmla="*/ 2624372 w 13465725"/>
              <a:gd name="connsiteY410" fmla="*/ 3721188 h 4457244"/>
              <a:gd name="connsiteX411" fmla="*/ 2613274 w 13465725"/>
              <a:gd name="connsiteY411" fmla="*/ 3725995 h 4457244"/>
              <a:gd name="connsiteX412" fmla="*/ 2611688 w 13465725"/>
              <a:gd name="connsiteY412" fmla="*/ 3732499 h 4457244"/>
              <a:gd name="connsiteX413" fmla="*/ 2599005 w 13465725"/>
              <a:gd name="connsiteY413" fmla="*/ 3747487 h 4457244"/>
              <a:gd name="connsiteX414" fmla="*/ 2567295 w 13465725"/>
              <a:gd name="connsiteY414" fmla="*/ 3757384 h 4457244"/>
              <a:gd name="connsiteX415" fmla="*/ 2557782 w 13465725"/>
              <a:gd name="connsiteY415" fmla="*/ 3773220 h 4457244"/>
              <a:gd name="connsiteX416" fmla="*/ 2548269 w 13465725"/>
              <a:gd name="connsiteY416" fmla="*/ 3789056 h 4457244"/>
              <a:gd name="connsiteX417" fmla="*/ 2597419 w 13465725"/>
              <a:gd name="connsiteY417" fmla="*/ 3763889 h 4457244"/>
              <a:gd name="connsiteX418" fmla="*/ 2637055 w 13465725"/>
              <a:gd name="connsiteY418" fmla="*/ 3737024 h 4457244"/>
              <a:gd name="connsiteX419" fmla="*/ 2633092 w 13465725"/>
              <a:gd name="connsiteY419" fmla="*/ 3728258 h 4457244"/>
              <a:gd name="connsiteX420" fmla="*/ 2624372 w 13465725"/>
              <a:gd name="connsiteY420" fmla="*/ 3721188 h 4457244"/>
              <a:gd name="connsiteX421" fmla="*/ 1541044 w 13465725"/>
              <a:gd name="connsiteY421" fmla="*/ 3719674 h 4457244"/>
              <a:gd name="connsiteX422" fmla="*/ 1542048 w 13465725"/>
              <a:gd name="connsiteY422" fmla="*/ 3722362 h 4457244"/>
              <a:gd name="connsiteX423" fmla="*/ 1549082 w 13465725"/>
              <a:gd name="connsiteY423" fmla="*/ 3723975 h 4457244"/>
              <a:gd name="connsiteX424" fmla="*/ 1557121 w 13465725"/>
              <a:gd name="connsiteY424" fmla="*/ 3723975 h 4457244"/>
              <a:gd name="connsiteX425" fmla="*/ 1552097 w 13465725"/>
              <a:gd name="connsiteY425" fmla="*/ 3720749 h 4457244"/>
              <a:gd name="connsiteX426" fmla="*/ 1541044 w 13465725"/>
              <a:gd name="connsiteY426" fmla="*/ 3719674 h 4457244"/>
              <a:gd name="connsiteX427" fmla="*/ 10193351 w 13465725"/>
              <a:gd name="connsiteY427" fmla="*/ 3708982 h 4457244"/>
              <a:gd name="connsiteX428" fmla="*/ 10194582 w 13465725"/>
              <a:gd name="connsiteY428" fmla="*/ 3712276 h 4457244"/>
              <a:gd name="connsiteX429" fmla="*/ 10203200 w 13465725"/>
              <a:gd name="connsiteY429" fmla="*/ 3714252 h 4457244"/>
              <a:gd name="connsiteX430" fmla="*/ 10208124 w 13465725"/>
              <a:gd name="connsiteY430" fmla="*/ 3714252 h 4457244"/>
              <a:gd name="connsiteX431" fmla="*/ 10193351 w 13465725"/>
              <a:gd name="connsiteY431" fmla="*/ 3708982 h 4457244"/>
              <a:gd name="connsiteX432" fmla="*/ 12296164 w 13465725"/>
              <a:gd name="connsiteY432" fmla="*/ 3707903 h 4457244"/>
              <a:gd name="connsiteX433" fmla="*/ 12284106 w 13465725"/>
              <a:gd name="connsiteY433" fmla="*/ 3709336 h 4457244"/>
              <a:gd name="connsiteX434" fmla="*/ 12284106 w 13465725"/>
              <a:gd name="connsiteY434" fmla="*/ 3720806 h 4457244"/>
              <a:gd name="connsiteX435" fmla="*/ 12294657 w 13465725"/>
              <a:gd name="connsiteY435" fmla="*/ 3714892 h 4457244"/>
              <a:gd name="connsiteX436" fmla="*/ 12296164 w 13465725"/>
              <a:gd name="connsiteY436" fmla="*/ 3707903 h 4457244"/>
              <a:gd name="connsiteX437" fmla="*/ 8673685 w 13465725"/>
              <a:gd name="connsiteY437" fmla="*/ 3704799 h 4457244"/>
              <a:gd name="connsiteX438" fmla="*/ 8677649 w 13465725"/>
              <a:gd name="connsiteY438" fmla="*/ 3710172 h 4457244"/>
              <a:gd name="connsiteX439" fmla="*/ 8686368 w 13465725"/>
              <a:gd name="connsiteY439" fmla="*/ 3713848 h 4457244"/>
              <a:gd name="connsiteX440" fmla="*/ 8697467 w 13465725"/>
              <a:gd name="connsiteY440" fmla="*/ 3711303 h 4457244"/>
              <a:gd name="connsiteX441" fmla="*/ 8699052 w 13465725"/>
              <a:gd name="connsiteY441" fmla="*/ 3707061 h 4457244"/>
              <a:gd name="connsiteX442" fmla="*/ 2224829 w 13465725"/>
              <a:gd name="connsiteY442" fmla="*/ 3700827 h 4457244"/>
              <a:gd name="connsiteX443" fmla="*/ 2199462 w 13465725"/>
              <a:gd name="connsiteY443" fmla="*/ 3727975 h 4457244"/>
              <a:gd name="connsiteX444" fmla="*/ 2186777 w 13465725"/>
              <a:gd name="connsiteY444" fmla="*/ 3728258 h 4457244"/>
              <a:gd name="connsiteX445" fmla="*/ 2174094 w 13465725"/>
              <a:gd name="connsiteY445" fmla="*/ 3730237 h 4457244"/>
              <a:gd name="connsiteX446" fmla="*/ 2194704 w 13465725"/>
              <a:gd name="connsiteY446" fmla="*/ 3737872 h 4457244"/>
              <a:gd name="connsiteX447" fmla="*/ 2224829 w 13465725"/>
              <a:gd name="connsiteY447" fmla="*/ 3743810 h 4457244"/>
              <a:gd name="connsiteX448" fmla="*/ 2269223 w 13465725"/>
              <a:gd name="connsiteY448" fmla="*/ 3721188 h 4457244"/>
              <a:gd name="connsiteX449" fmla="*/ 3005093 w 13465725"/>
              <a:gd name="connsiteY449" fmla="*/ 3686301 h 4457244"/>
              <a:gd name="connsiteX450" fmla="*/ 2971068 w 13465725"/>
              <a:gd name="connsiteY450" fmla="*/ 3700345 h 4457244"/>
              <a:gd name="connsiteX451" fmla="*/ 2968689 w 13465725"/>
              <a:gd name="connsiteY451" fmla="*/ 3711374 h 4457244"/>
              <a:gd name="connsiteX452" fmla="*/ 2952043 w 13465725"/>
              <a:gd name="connsiteY452" fmla="*/ 3720706 h 4457244"/>
              <a:gd name="connsiteX453" fmla="*/ 2944039 w 13465725"/>
              <a:gd name="connsiteY453" fmla="*/ 3731269 h 4457244"/>
              <a:gd name="connsiteX454" fmla="*/ 2979521 w 13465725"/>
              <a:gd name="connsiteY454" fmla="*/ 3709594 h 4457244"/>
              <a:gd name="connsiteX455" fmla="*/ 6247233 w 13465725"/>
              <a:gd name="connsiteY455" fmla="*/ 3685810 h 4457244"/>
              <a:gd name="connsiteX456" fmla="*/ 6215525 w 13465725"/>
              <a:gd name="connsiteY456" fmla="*/ 3699384 h 4457244"/>
              <a:gd name="connsiteX457" fmla="*/ 6215525 w 13465725"/>
              <a:gd name="connsiteY457" fmla="*/ 3706170 h 4457244"/>
              <a:gd name="connsiteX458" fmla="*/ 6228209 w 13465725"/>
              <a:gd name="connsiteY458" fmla="*/ 3706170 h 4457244"/>
              <a:gd name="connsiteX459" fmla="*/ 6253577 w 13465725"/>
              <a:gd name="connsiteY459" fmla="*/ 3705039 h 4457244"/>
              <a:gd name="connsiteX460" fmla="*/ 6259918 w 13465725"/>
              <a:gd name="connsiteY460" fmla="*/ 3697121 h 4457244"/>
              <a:gd name="connsiteX461" fmla="*/ 10626709 w 13465725"/>
              <a:gd name="connsiteY461" fmla="*/ 3684389 h 4457244"/>
              <a:gd name="connsiteX462" fmla="*/ 10627324 w 13465725"/>
              <a:gd name="connsiteY462" fmla="*/ 3687683 h 4457244"/>
              <a:gd name="connsiteX463" fmla="*/ 10631633 w 13465725"/>
              <a:gd name="connsiteY463" fmla="*/ 3689659 h 4457244"/>
              <a:gd name="connsiteX464" fmla="*/ 10646407 w 13465725"/>
              <a:gd name="connsiteY464" fmla="*/ 3687903 h 4457244"/>
              <a:gd name="connsiteX465" fmla="*/ 8014121 w 13465725"/>
              <a:gd name="connsiteY465" fmla="*/ 3677651 h 4457244"/>
              <a:gd name="connsiteX466" fmla="*/ 8014121 w 13465725"/>
              <a:gd name="connsiteY466" fmla="*/ 3688963 h 4457244"/>
              <a:gd name="connsiteX467" fmla="*/ 8022049 w 13465725"/>
              <a:gd name="connsiteY467" fmla="*/ 3694901 h 4457244"/>
              <a:gd name="connsiteX468" fmla="*/ 8039489 w 13465725"/>
              <a:gd name="connsiteY468" fmla="*/ 3695750 h 4457244"/>
              <a:gd name="connsiteX469" fmla="*/ 11000973 w 13465725"/>
              <a:gd name="connsiteY469" fmla="*/ 3677363 h 4457244"/>
              <a:gd name="connsiteX470" fmla="*/ 11020671 w 13465725"/>
              <a:gd name="connsiteY470" fmla="*/ 3689659 h 4457244"/>
              <a:gd name="connsiteX471" fmla="*/ 11015747 w 13465725"/>
              <a:gd name="connsiteY471" fmla="*/ 3703712 h 4457244"/>
              <a:gd name="connsiteX472" fmla="*/ 10996664 w 13465725"/>
              <a:gd name="connsiteY472" fmla="*/ 3709861 h 4457244"/>
              <a:gd name="connsiteX473" fmla="*/ 10966501 w 13465725"/>
              <a:gd name="connsiteY473" fmla="*/ 3716009 h 4457244"/>
              <a:gd name="connsiteX474" fmla="*/ 10983737 w 13465725"/>
              <a:gd name="connsiteY474" fmla="*/ 3696686 h 4457244"/>
              <a:gd name="connsiteX475" fmla="*/ 11000973 w 13465725"/>
              <a:gd name="connsiteY475" fmla="*/ 3677363 h 4457244"/>
              <a:gd name="connsiteX476" fmla="*/ 12328317 w 13465725"/>
              <a:gd name="connsiteY476" fmla="*/ 3673494 h 4457244"/>
              <a:gd name="connsiteX477" fmla="*/ 12315255 w 13465725"/>
              <a:gd name="connsiteY477" fmla="*/ 3686039 h 4457244"/>
              <a:gd name="connsiteX478" fmla="*/ 12296164 w 13465725"/>
              <a:gd name="connsiteY478" fmla="*/ 3692132 h 4457244"/>
              <a:gd name="connsiteX479" fmla="*/ 12300686 w 13465725"/>
              <a:gd name="connsiteY479" fmla="*/ 3698405 h 4457244"/>
              <a:gd name="connsiteX480" fmla="*/ 12308221 w 13465725"/>
              <a:gd name="connsiteY480" fmla="*/ 3703602 h 4457244"/>
              <a:gd name="connsiteX481" fmla="*/ 12311738 w 13465725"/>
              <a:gd name="connsiteY481" fmla="*/ 3701989 h 4457244"/>
              <a:gd name="connsiteX482" fmla="*/ 12312240 w 13465725"/>
              <a:gd name="connsiteY482" fmla="*/ 3699301 h 4457244"/>
              <a:gd name="connsiteX483" fmla="*/ 12332839 w 13465725"/>
              <a:gd name="connsiteY483" fmla="*/ 3686935 h 4457244"/>
              <a:gd name="connsiteX484" fmla="*/ 12344394 w 13465725"/>
              <a:gd name="connsiteY484" fmla="*/ 3673494 h 4457244"/>
              <a:gd name="connsiteX485" fmla="*/ 4415958 w 13465725"/>
              <a:gd name="connsiteY485" fmla="*/ 3673267 h 4457244"/>
              <a:gd name="connsiteX486" fmla="*/ 4346195 w 13465725"/>
              <a:gd name="connsiteY486" fmla="*/ 3729824 h 4457244"/>
              <a:gd name="connsiteX487" fmla="*/ 4364429 w 13465725"/>
              <a:gd name="connsiteY487" fmla="*/ 3741135 h 4457244"/>
              <a:gd name="connsiteX488" fmla="*/ 4396931 w 13465725"/>
              <a:gd name="connsiteY488" fmla="*/ 3745660 h 4457244"/>
              <a:gd name="connsiteX489" fmla="*/ 4423885 w 13465725"/>
              <a:gd name="connsiteY489" fmla="*/ 3714554 h 4457244"/>
              <a:gd name="connsiteX490" fmla="*/ 4460351 w 13465725"/>
              <a:gd name="connsiteY490" fmla="*/ 3686840 h 4457244"/>
              <a:gd name="connsiteX491" fmla="*/ 7001926 w 13465725"/>
              <a:gd name="connsiteY491" fmla="*/ 3669973 h 4457244"/>
              <a:gd name="connsiteX492" fmla="*/ 6951190 w 13465725"/>
              <a:gd name="connsiteY492" fmla="*/ 3699384 h 4457244"/>
              <a:gd name="connsiteX493" fmla="*/ 6970215 w 13465725"/>
              <a:gd name="connsiteY493" fmla="*/ 3724268 h 4457244"/>
              <a:gd name="connsiteX494" fmla="*/ 6958324 w 13465725"/>
              <a:gd name="connsiteY494" fmla="*/ 3724834 h 4457244"/>
              <a:gd name="connsiteX495" fmla="*/ 6951190 w 13465725"/>
              <a:gd name="connsiteY495" fmla="*/ 3728792 h 4457244"/>
              <a:gd name="connsiteX496" fmla="*/ 6958324 w 13465725"/>
              <a:gd name="connsiteY496" fmla="*/ 3735580 h 4457244"/>
              <a:gd name="connsiteX497" fmla="*/ 6970215 w 13465725"/>
              <a:gd name="connsiteY497" fmla="*/ 3742366 h 4457244"/>
              <a:gd name="connsiteX498" fmla="*/ 7014609 w 13465725"/>
              <a:gd name="connsiteY498" fmla="*/ 3749153 h 4457244"/>
              <a:gd name="connsiteX499" fmla="*/ 7020952 w 13465725"/>
              <a:gd name="connsiteY499" fmla="*/ 3742366 h 4457244"/>
              <a:gd name="connsiteX500" fmla="*/ 6989241 w 13465725"/>
              <a:gd name="connsiteY500" fmla="*/ 3733317 h 4457244"/>
              <a:gd name="connsiteX501" fmla="*/ 6994791 w 13465725"/>
              <a:gd name="connsiteY501" fmla="*/ 3723703 h 4457244"/>
              <a:gd name="connsiteX502" fmla="*/ 7014609 w 13465725"/>
              <a:gd name="connsiteY502" fmla="*/ 3717481 h 4457244"/>
              <a:gd name="connsiteX503" fmla="*/ 7015402 w 13465725"/>
              <a:gd name="connsiteY503" fmla="*/ 3693727 h 4457244"/>
              <a:gd name="connsiteX504" fmla="*/ 7001926 w 13465725"/>
              <a:gd name="connsiteY504" fmla="*/ 3669973 h 4457244"/>
              <a:gd name="connsiteX505" fmla="*/ 8470743 w 13465725"/>
              <a:gd name="connsiteY505" fmla="*/ 3661815 h 4457244"/>
              <a:gd name="connsiteX506" fmla="*/ 8427933 w 13465725"/>
              <a:gd name="connsiteY506" fmla="*/ 3669168 h 4457244"/>
              <a:gd name="connsiteX507" fmla="*/ 8413665 w 13465725"/>
              <a:gd name="connsiteY507" fmla="*/ 3686700 h 4457244"/>
              <a:gd name="connsiteX508" fmla="*/ 8413665 w 13465725"/>
              <a:gd name="connsiteY508" fmla="*/ 3688963 h 4457244"/>
              <a:gd name="connsiteX509" fmla="*/ 8397810 w 13465725"/>
              <a:gd name="connsiteY509" fmla="*/ 3689245 h 4457244"/>
              <a:gd name="connsiteX510" fmla="*/ 8381954 w 13465725"/>
              <a:gd name="connsiteY510" fmla="*/ 3691225 h 4457244"/>
              <a:gd name="connsiteX511" fmla="*/ 8408115 w 13465725"/>
              <a:gd name="connsiteY511" fmla="*/ 3694335 h 4457244"/>
              <a:gd name="connsiteX512" fmla="*/ 8439032 w 13465725"/>
              <a:gd name="connsiteY512" fmla="*/ 3695750 h 4457244"/>
              <a:gd name="connsiteX513" fmla="*/ 8477084 w 13465725"/>
              <a:gd name="connsiteY513" fmla="*/ 3684438 h 4457244"/>
              <a:gd name="connsiteX514" fmla="*/ 8457266 w 13465725"/>
              <a:gd name="connsiteY514" fmla="*/ 3679348 h 4457244"/>
              <a:gd name="connsiteX515" fmla="*/ 8451717 w 13465725"/>
              <a:gd name="connsiteY515" fmla="*/ 3670864 h 4457244"/>
              <a:gd name="connsiteX516" fmla="*/ 1384296 w 13465725"/>
              <a:gd name="connsiteY516" fmla="*/ 3655157 h 4457244"/>
              <a:gd name="connsiteX517" fmla="*/ 1384296 w 13465725"/>
              <a:gd name="connsiteY517" fmla="*/ 3662326 h 4457244"/>
              <a:gd name="connsiteX518" fmla="*/ 1389320 w 13465725"/>
              <a:gd name="connsiteY518" fmla="*/ 3666089 h 4457244"/>
              <a:gd name="connsiteX519" fmla="*/ 1400372 w 13465725"/>
              <a:gd name="connsiteY519" fmla="*/ 3666627 h 4457244"/>
              <a:gd name="connsiteX520" fmla="*/ 8077541 w 13465725"/>
              <a:gd name="connsiteY520" fmla="*/ 3652767 h 4457244"/>
              <a:gd name="connsiteX521" fmla="*/ 8071199 w 13465725"/>
              <a:gd name="connsiteY521" fmla="*/ 3653897 h 4457244"/>
              <a:gd name="connsiteX522" fmla="*/ 8064858 w 13465725"/>
              <a:gd name="connsiteY522" fmla="*/ 3655029 h 4457244"/>
              <a:gd name="connsiteX523" fmla="*/ 8068822 w 13465725"/>
              <a:gd name="connsiteY523" fmla="*/ 3660402 h 4457244"/>
              <a:gd name="connsiteX524" fmla="*/ 8077541 w 13465725"/>
              <a:gd name="connsiteY524" fmla="*/ 3664078 h 4457244"/>
              <a:gd name="connsiteX525" fmla="*/ 8088639 w 13465725"/>
              <a:gd name="connsiteY525" fmla="*/ 3661533 h 4457244"/>
              <a:gd name="connsiteX526" fmla="*/ 8090225 w 13465725"/>
              <a:gd name="connsiteY526" fmla="*/ 3657291 h 4457244"/>
              <a:gd name="connsiteX527" fmla="*/ 8077541 w 13465725"/>
              <a:gd name="connsiteY527" fmla="*/ 3652767 h 4457244"/>
              <a:gd name="connsiteX528" fmla="*/ 6316995 w 13465725"/>
              <a:gd name="connsiteY528" fmla="*/ 3649614 h 4457244"/>
              <a:gd name="connsiteX529" fmla="*/ 6304312 w 13465725"/>
              <a:gd name="connsiteY529" fmla="*/ 3658662 h 4457244"/>
              <a:gd name="connsiteX530" fmla="*/ 6316995 w 13465725"/>
              <a:gd name="connsiteY530" fmla="*/ 3651876 h 4457244"/>
              <a:gd name="connsiteX531" fmla="*/ 1673677 w 13465725"/>
              <a:gd name="connsiteY531" fmla="*/ 3645121 h 4457244"/>
              <a:gd name="connsiteX532" fmla="*/ 1646547 w 13465725"/>
              <a:gd name="connsiteY532" fmla="*/ 3649781 h 4457244"/>
              <a:gd name="connsiteX533" fmla="*/ 1637504 w 13465725"/>
              <a:gd name="connsiteY533" fmla="*/ 3660892 h 4457244"/>
              <a:gd name="connsiteX534" fmla="*/ 1637504 w 13465725"/>
              <a:gd name="connsiteY534" fmla="*/ 3662326 h 4457244"/>
              <a:gd name="connsiteX535" fmla="*/ 1627457 w 13465725"/>
              <a:gd name="connsiteY535" fmla="*/ 3662505 h 4457244"/>
              <a:gd name="connsiteX536" fmla="*/ 1617408 w 13465725"/>
              <a:gd name="connsiteY536" fmla="*/ 3663760 h 4457244"/>
              <a:gd name="connsiteX537" fmla="*/ 1633988 w 13465725"/>
              <a:gd name="connsiteY537" fmla="*/ 3665731 h 4457244"/>
              <a:gd name="connsiteX538" fmla="*/ 1653581 w 13465725"/>
              <a:gd name="connsiteY538" fmla="*/ 3666627 h 4457244"/>
              <a:gd name="connsiteX539" fmla="*/ 1677696 w 13465725"/>
              <a:gd name="connsiteY539" fmla="*/ 3659458 h 4457244"/>
              <a:gd name="connsiteX540" fmla="*/ 1665137 w 13465725"/>
              <a:gd name="connsiteY540" fmla="*/ 3656233 h 4457244"/>
              <a:gd name="connsiteX541" fmla="*/ 1661620 w 13465725"/>
              <a:gd name="connsiteY541" fmla="*/ 3650856 h 4457244"/>
              <a:gd name="connsiteX542" fmla="*/ 1424487 w 13465725"/>
              <a:gd name="connsiteY542" fmla="*/ 3639387 h 4457244"/>
              <a:gd name="connsiteX543" fmla="*/ 1420468 w 13465725"/>
              <a:gd name="connsiteY543" fmla="*/ 3640103 h 4457244"/>
              <a:gd name="connsiteX544" fmla="*/ 1416450 w 13465725"/>
              <a:gd name="connsiteY544" fmla="*/ 3640820 h 4457244"/>
              <a:gd name="connsiteX545" fmla="*/ 1418962 w 13465725"/>
              <a:gd name="connsiteY545" fmla="*/ 3644225 h 4457244"/>
              <a:gd name="connsiteX546" fmla="*/ 1424487 w 13465725"/>
              <a:gd name="connsiteY546" fmla="*/ 3646555 h 4457244"/>
              <a:gd name="connsiteX547" fmla="*/ 1431521 w 13465725"/>
              <a:gd name="connsiteY547" fmla="*/ 3644942 h 4457244"/>
              <a:gd name="connsiteX548" fmla="*/ 1432526 w 13465725"/>
              <a:gd name="connsiteY548" fmla="*/ 3642254 h 4457244"/>
              <a:gd name="connsiteX549" fmla="*/ 1424487 w 13465725"/>
              <a:gd name="connsiteY549" fmla="*/ 3639387 h 4457244"/>
              <a:gd name="connsiteX550" fmla="*/ 10730124 w 13465725"/>
              <a:gd name="connsiteY550" fmla="*/ 3633446 h 4457244"/>
              <a:gd name="connsiteX551" fmla="*/ 10731355 w 13465725"/>
              <a:gd name="connsiteY551" fmla="*/ 3636740 h 4457244"/>
              <a:gd name="connsiteX552" fmla="*/ 10739973 w 13465725"/>
              <a:gd name="connsiteY552" fmla="*/ 3638716 h 4457244"/>
              <a:gd name="connsiteX553" fmla="*/ 10749823 w 13465725"/>
              <a:gd name="connsiteY553" fmla="*/ 3638716 h 4457244"/>
              <a:gd name="connsiteX554" fmla="*/ 10743667 w 13465725"/>
              <a:gd name="connsiteY554" fmla="*/ 3634764 h 4457244"/>
              <a:gd name="connsiteX555" fmla="*/ 10730124 w 13465725"/>
              <a:gd name="connsiteY555" fmla="*/ 3633446 h 4457244"/>
              <a:gd name="connsiteX556" fmla="*/ 5388044 w 13465725"/>
              <a:gd name="connsiteY556" fmla="*/ 3630942 h 4457244"/>
              <a:gd name="connsiteX557" fmla="*/ 5373592 w 13465725"/>
              <a:gd name="connsiteY557" fmla="*/ 3634808 h 4457244"/>
              <a:gd name="connsiteX558" fmla="*/ 5360906 w 13465725"/>
              <a:gd name="connsiteY558" fmla="*/ 3643858 h 4457244"/>
              <a:gd name="connsiteX559" fmla="*/ 5376077 w 13465725"/>
              <a:gd name="connsiteY559" fmla="*/ 3656485 h 4457244"/>
              <a:gd name="connsiteX560" fmla="*/ 5389428 w 13465725"/>
              <a:gd name="connsiteY560" fmla="*/ 3645768 h 4457244"/>
              <a:gd name="connsiteX561" fmla="*/ 8819550 w 13465725"/>
              <a:gd name="connsiteY561" fmla="*/ 3630144 h 4457244"/>
              <a:gd name="connsiteX562" fmla="*/ 8783875 w 13465725"/>
              <a:gd name="connsiteY562" fmla="*/ 3641737 h 4457244"/>
              <a:gd name="connsiteX563" fmla="*/ 8781498 w 13465725"/>
              <a:gd name="connsiteY563" fmla="*/ 3661815 h 4457244"/>
              <a:gd name="connsiteX564" fmla="*/ 8750581 w 13465725"/>
              <a:gd name="connsiteY564" fmla="*/ 3663512 h 4457244"/>
              <a:gd name="connsiteX565" fmla="*/ 8724420 w 13465725"/>
              <a:gd name="connsiteY565" fmla="*/ 3668602 h 4457244"/>
              <a:gd name="connsiteX566" fmla="*/ 8737104 w 13465725"/>
              <a:gd name="connsiteY566" fmla="*/ 3688963 h 4457244"/>
              <a:gd name="connsiteX567" fmla="*/ 8756922 w 13465725"/>
              <a:gd name="connsiteY567" fmla="*/ 3671148 h 4457244"/>
              <a:gd name="connsiteX568" fmla="*/ 8800524 w 13465725"/>
              <a:gd name="connsiteY568" fmla="*/ 3661815 h 4457244"/>
              <a:gd name="connsiteX569" fmla="*/ 8810037 w 13465725"/>
              <a:gd name="connsiteY569" fmla="*/ 3645980 h 4457244"/>
              <a:gd name="connsiteX570" fmla="*/ 8819550 w 13465725"/>
              <a:gd name="connsiteY570" fmla="*/ 3630144 h 4457244"/>
              <a:gd name="connsiteX571" fmla="*/ 12460951 w 13465725"/>
              <a:gd name="connsiteY571" fmla="*/ 3627616 h 4457244"/>
              <a:gd name="connsiteX572" fmla="*/ 12457433 w 13465725"/>
              <a:gd name="connsiteY572" fmla="*/ 3631200 h 4457244"/>
              <a:gd name="connsiteX573" fmla="*/ 12456931 w 13465725"/>
              <a:gd name="connsiteY573" fmla="*/ 3634784 h 4457244"/>
              <a:gd name="connsiteX574" fmla="*/ 12464969 w 13465725"/>
              <a:gd name="connsiteY574" fmla="*/ 3627616 h 4457244"/>
              <a:gd name="connsiteX575" fmla="*/ 2313617 w 13465725"/>
              <a:gd name="connsiteY575" fmla="*/ 3621648 h 4457244"/>
              <a:gd name="connsiteX576" fmla="*/ 2243855 w 13465725"/>
              <a:gd name="connsiteY576" fmla="*/ 3678205 h 4457244"/>
              <a:gd name="connsiteX577" fmla="*/ 2262089 w 13465725"/>
              <a:gd name="connsiteY577" fmla="*/ 3689516 h 4457244"/>
              <a:gd name="connsiteX578" fmla="*/ 2294592 w 13465725"/>
              <a:gd name="connsiteY578" fmla="*/ 3694041 h 4457244"/>
              <a:gd name="connsiteX579" fmla="*/ 2321545 w 13465725"/>
              <a:gd name="connsiteY579" fmla="*/ 3662935 h 4457244"/>
              <a:gd name="connsiteX580" fmla="*/ 2358011 w 13465725"/>
              <a:gd name="connsiteY580" fmla="*/ 3635221 h 4457244"/>
              <a:gd name="connsiteX581" fmla="*/ 1725927 w 13465725"/>
              <a:gd name="connsiteY581" fmla="*/ 3600676 h 4457244"/>
              <a:gd name="connsiteX582" fmla="*/ 1718893 w 13465725"/>
              <a:gd name="connsiteY582" fmla="*/ 3603723 h 4457244"/>
              <a:gd name="connsiteX583" fmla="*/ 1717888 w 13465725"/>
              <a:gd name="connsiteY583" fmla="*/ 3607845 h 4457244"/>
              <a:gd name="connsiteX584" fmla="*/ 1709850 w 13465725"/>
              <a:gd name="connsiteY584" fmla="*/ 3617343 h 4457244"/>
              <a:gd name="connsiteX585" fmla="*/ 1689754 w 13465725"/>
              <a:gd name="connsiteY585" fmla="*/ 3623616 h 4457244"/>
              <a:gd name="connsiteX586" fmla="*/ 1683725 w 13465725"/>
              <a:gd name="connsiteY586" fmla="*/ 3633652 h 4457244"/>
              <a:gd name="connsiteX587" fmla="*/ 1677696 w 13465725"/>
              <a:gd name="connsiteY587" fmla="*/ 3643688 h 4457244"/>
              <a:gd name="connsiteX588" fmla="*/ 1708845 w 13465725"/>
              <a:gd name="connsiteY588" fmla="*/ 3627738 h 4457244"/>
              <a:gd name="connsiteX589" fmla="*/ 1733964 w 13465725"/>
              <a:gd name="connsiteY589" fmla="*/ 3610712 h 4457244"/>
              <a:gd name="connsiteX590" fmla="*/ 1731453 w 13465725"/>
              <a:gd name="connsiteY590" fmla="*/ 3605157 h 4457244"/>
              <a:gd name="connsiteX591" fmla="*/ 1725927 w 13465725"/>
              <a:gd name="connsiteY591" fmla="*/ 3600676 h 4457244"/>
              <a:gd name="connsiteX592" fmla="*/ 12436835 w 13465725"/>
              <a:gd name="connsiteY592" fmla="*/ 3598941 h 4457244"/>
              <a:gd name="connsiteX593" fmla="*/ 12420759 w 13465725"/>
              <a:gd name="connsiteY593" fmla="*/ 3613278 h 4457244"/>
              <a:gd name="connsiteX594" fmla="*/ 12404681 w 13465725"/>
              <a:gd name="connsiteY594" fmla="*/ 3627616 h 4457244"/>
              <a:gd name="connsiteX595" fmla="*/ 12380566 w 13465725"/>
              <a:gd name="connsiteY595" fmla="*/ 3639085 h 4457244"/>
              <a:gd name="connsiteX596" fmla="*/ 12381571 w 13465725"/>
              <a:gd name="connsiteY596" fmla="*/ 3641773 h 4457244"/>
              <a:gd name="connsiteX597" fmla="*/ 12388605 w 13465725"/>
              <a:gd name="connsiteY597" fmla="*/ 3643386 h 4457244"/>
              <a:gd name="connsiteX598" fmla="*/ 12412720 w 13465725"/>
              <a:gd name="connsiteY598" fmla="*/ 3641953 h 4457244"/>
              <a:gd name="connsiteX599" fmla="*/ 12425783 w 13465725"/>
              <a:gd name="connsiteY599" fmla="*/ 3630304 h 4457244"/>
              <a:gd name="connsiteX600" fmla="*/ 12432816 w 13465725"/>
              <a:gd name="connsiteY600" fmla="*/ 3617580 h 4457244"/>
              <a:gd name="connsiteX601" fmla="*/ 12445376 w 13465725"/>
              <a:gd name="connsiteY601" fmla="*/ 3607723 h 4457244"/>
              <a:gd name="connsiteX602" fmla="*/ 12460951 w 13465725"/>
              <a:gd name="connsiteY602" fmla="*/ 3598941 h 4457244"/>
              <a:gd name="connsiteX603" fmla="*/ 4536453 w 13465725"/>
              <a:gd name="connsiteY603" fmla="*/ 3594088 h 4457244"/>
              <a:gd name="connsiteX604" fmla="*/ 4504744 w 13465725"/>
              <a:gd name="connsiteY604" fmla="*/ 3607662 h 4457244"/>
              <a:gd name="connsiteX605" fmla="*/ 4504744 w 13465725"/>
              <a:gd name="connsiteY605" fmla="*/ 3614448 h 4457244"/>
              <a:gd name="connsiteX606" fmla="*/ 4517428 w 13465725"/>
              <a:gd name="connsiteY606" fmla="*/ 3614448 h 4457244"/>
              <a:gd name="connsiteX607" fmla="*/ 4542796 w 13465725"/>
              <a:gd name="connsiteY607" fmla="*/ 3613317 h 4457244"/>
              <a:gd name="connsiteX608" fmla="*/ 4549137 w 13465725"/>
              <a:gd name="connsiteY608" fmla="*/ 3605399 h 4457244"/>
              <a:gd name="connsiteX609" fmla="*/ 5424326 w 13465725"/>
              <a:gd name="connsiteY609" fmla="*/ 3591825 h 4457244"/>
              <a:gd name="connsiteX610" fmla="*/ 5386274 w 13465725"/>
              <a:gd name="connsiteY610" fmla="*/ 3623497 h 4457244"/>
              <a:gd name="connsiteX611" fmla="*/ 5394304 w 13465725"/>
              <a:gd name="connsiteY611" fmla="*/ 3626361 h 4457244"/>
              <a:gd name="connsiteX612" fmla="*/ 5414797 w 13465725"/>
              <a:gd name="connsiteY612" fmla="*/ 3618621 h 4457244"/>
              <a:gd name="connsiteX613" fmla="*/ 5425897 w 13465725"/>
              <a:gd name="connsiteY613" fmla="*/ 3592049 h 4457244"/>
              <a:gd name="connsiteX614" fmla="*/ 8553188 w 13465725"/>
              <a:gd name="connsiteY614" fmla="*/ 3591685 h 4457244"/>
              <a:gd name="connsiteX615" fmla="*/ 8542089 w 13465725"/>
              <a:gd name="connsiteY615" fmla="*/ 3596492 h 4457244"/>
              <a:gd name="connsiteX616" fmla="*/ 8540503 w 13465725"/>
              <a:gd name="connsiteY616" fmla="*/ 3602996 h 4457244"/>
              <a:gd name="connsiteX617" fmla="*/ 8527821 w 13465725"/>
              <a:gd name="connsiteY617" fmla="*/ 3617984 h 4457244"/>
              <a:gd name="connsiteX618" fmla="*/ 8496110 w 13465725"/>
              <a:gd name="connsiteY618" fmla="*/ 3627881 h 4457244"/>
              <a:gd name="connsiteX619" fmla="*/ 8486597 w 13465725"/>
              <a:gd name="connsiteY619" fmla="*/ 3643717 h 4457244"/>
              <a:gd name="connsiteX620" fmla="*/ 8477084 w 13465725"/>
              <a:gd name="connsiteY620" fmla="*/ 3659553 h 4457244"/>
              <a:gd name="connsiteX621" fmla="*/ 8526235 w 13465725"/>
              <a:gd name="connsiteY621" fmla="*/ 3634386 h 4457244"/>
              <a:gd name="connsiteX622" fmla="*/ 8565871 w 13465725"/>
              <a:gd name="connsiteY622" fmla="*/ 3607521 h 4457244"/>
              <a:gd name="connsiteX623" fmla="*/ 8561907 w 13465725"/>
              <a:gd name="connsiteY623" fmla="*/ 3598755 h 4457244"/>
              <a:gd name="connsiteX624" fmla="*/ 8553188 w 13465725"/>
              <a:gd name="connsiteY624" fmla="*/ 3591685 h 4457244"/>
              <a:gd name="connsiteX625" fmla="*/ 7135106 w 13465725"/>
              <a:gd name="connsiteY625" fmla="*/ 3590794 h 4457244"/>
              <a:gd name="connsiteX626" fmla="*/ 7141447 w 13465725"/>
              <a:gd name="connsiteY626" fmla="*/ 3597581 h 4457244"/>
              <a:gd name="connsiteX627" fmla="*/ 7141447 w 13465725"/>
              <a:gd name="connsiteY627" fmla="*/ 3590794 h 4457244"/>
              <a:gd name="connsiteX628" fmla="*/ 1472718 w 13465725"/>
              <a:gd name="connsiteY628" fmla="*/ 3587773 h 4457244"/>
              <a:gd name="connsiteX629" fmla="*/ 1456641 w 13465725"/>
              <a:gd name="connsiteY629" fmla="*/ 3604978 h 4457244"/>
              <a:gd name="connsiteX630" fmla="*/ 1448603 w 13465725"/>
              <a:gd name="connsiteY630" fmla="*/ 3605157 h 4457244"/>
              <a:gd name="connsiteX631" fmla="*/ 1440565 w 13465725"/>
              <a:gd name="connsiteY631" fmla="*/ 3606411 h 4457244"/>
              <a:gd name="connsiteX632" fmla="*/ 1453626 w 13465725"/>
              <a:gd name="connsiteY632" fmla="*/ 3611250 h 4457244"/>
              <a:gd name="connsiteX633" fmla="*/ 1472718 w 13465725"/>
              <a:gd name="connsiteY633" fmla="*/ 3615013 h 4457244"/>
              <a:gd name="connsiteX634" fmla="*/ 1500852 w 13465725"/>
              <a:gd name="connsiteY634" fmla="*/ 3600676 h 4457244"/>
              <a:gd name="connsiteX635" fmla="*/ 3181130 w 13465725"/>
              <a:gd name="connsiteY635" fmla="*/ 3581300 h 4457244"/>
              <a:gd name="connsiteX636" fmla="*/ 3161326 w 13465725"/>
              <a:gd name="connsiteY636" fmla="*/ 3591756 h 4457244"/>
              <a:gd name="connsiteX637" fmla="*/ 3161326 w 13465725"/>
              <a:gd name="connsiteY637" fmla="*/ 3599672 h 4457244"/>
              <a:gd name="connsiteX638" fmla="*/ 3201489 w 13465725"/>
              <a:gd name="connsiteY638" fmla="*/ 3605812 h 4457244"/>
              <a:gd name="connsiteX639" fmla="*/ 3207833 w 13465725"/>
              <a:gd name="connsiteY639" fmla="*/ 3599025 h 4457244"/>
              <a:gd name="connsiteX640" fmla="*/ 3176122 w 13465725"/>
              <a:gd name="connsiteY640" fmla="*/ 3589976 h 4457244"/>
              <a:gd name="connsiteX641" fmla="*/ 12509181 w 13465725"/>
              <a:gd name="connsiteY641" fmla="*/ 3580303 h 4457244"/>
              <a:gd name="connsiteX642" fmla="*/ 12485066 w 13465725"/>
              <a:gd name="connsiteY642" fmla="*/ 3588905 h 4457244"/>
              <a:gd name="connsiteX643" fmla="*/ 12476525 w 13465725"/>
              <a:gd name="connsiteY643" fmla="*/ 3585680 h 4457244"/>
              <a:gd name="connsiteX644" fmla="*/ 12464969 w 13465725"/>
              <a:gd name="connsiteY644" fmla="*/ 3588905 h 4457244"/>
              <a:gd name="connsiteX645" fmla="*/ 12493103 w 13465725"/>
              <a:gd name="connsiteY645" fmla="*/ 3601809 h 4457244"/>
              <a:gd name="connsiteX646" fmla="*/ 12509181 w 13465725"/>
              <a:gd name="connsiteY646" fmla="*/ 3601809 h 4457244"/>
              <a:gd name="connsiteX647" fmla="*/ 12513200 w 13465725"/>
              <a:gd name="connsiteY647" fmla="*/ 3588905 h 4457244"/>
              <a:gd name="connsiteX648" fmla="*/ 5291145 w 13465725"/>
              <a:gd name="connsiteY648" fmla="*/ 3578251 h 4457244"/>
              <a:gd name="connsiteX649" fmla="*/ 5240409 w 13465725"/>
              <a:gd name="connsiteY649" fmla="*/ 3607662 h 4457244"/>
              <a:gd name="connsiteX650" fmla="*/ 5259435 w 13465725"/>
              <a:gd name="connsiteY650" fmla="*/ 3632546 h 4457244"/>
              <a:gd name="connsiteX651" fmla="*/ 5247544 w 13465725"/>
              <a:gd name="connsiteY651" fmla="*/ 3633112 h 4457244"/>
              <a:gd name="connsiteX652" fmla="*/ 5240409 w 13465725"/>
              <a:gd name="connsiteY652" fmla="*/ 3637070 h 4457244"/>
              <a:gd name="connsiteX653" fmla="*/ 5247544 w 13465725"/>
              <a:gd name="connsiteY653" fmla="*/ 3643858 h 4457244"/>
              <a:gd name="connsiteX654" fmla="*/ 5259435 w 13465725"/>
              <a:gd name="connsiteY654" fmla="*/ 3650644 h 4457244"/>
              <a:gd name="connsiteX655" fmla="*/ 5303830 w 13465725"/>
              <a:gd name="connsiteY655" fmla="*/ 3657431 h 4457244"/>
              <a:gd name="connsiteX656" fmla="*/ 5310172 w 13465725"/>
              <a:gd name="connsiteY656" fmla="*/ 3650644 h 4457244"/>
              <a:gd name="connsiteX657" fmla="*/ 5278461 w 13465725"/>
              <a:gd name="connsiteY657" fmla="*/ 3641595 h 4457244"/>
              <a:gd name="connsiteX658" fmla="*/ 5284011 w 13465725"/>
              <a:gd name="connsiteY658" fmla="*/ 3631981 h 4457244"/>
              <a:gd name="connsiteX659" fmla="*/ 5303830 w 13465725"/>
              <a:gd name="connsiteY659" fmla="*/ 3625759 h 4457244"/>
              <a:gd name="connsiteX660" fmla="*/ 5304622 w 13465725"/>
              <a:gd name="connsiteY660" fmla="*/ 3602005 h 4457244"/>
              <a:gd name="connsiteX661" fmla="*/ 5291145 w 13465725"/>
              <a:gd name="connsiteY661" fmla="*/ 3578251 h 4457244"/>
              <a:gd name="connsiteX662" fmla="*/ 11050219 w 13465725"/>
              <a:gd name="connsiteY662" fmla="*/ 3575477 h 4457244"/>
              <a:gd name="connsiteX663" fmla="*/ 11053296 w 13465725"/>
              <a:gd name="connsiteY663" fmla="*/ 3579649 h 4457244"/>
              <a:gd name="connsiteX664" fmla="*/ 11060067 w 13465725"/>
              <a:gd name="connsiteY664" fmla="*/ 3582503 h 4457244"/>
              <a:gd name="connsiteX665" fmla="*/ 11068685 w 13465725"/>
              <a:gd name="connsiteY665" fmla="*/ 3580527 h 4457244"/>
              <a:gd name="connsiteX666" fmla="*/ 11069916 w 13465725"/>
              <a:gd name="connsiteY666" fmla="*/ 3577233 h 4457244"/>
              <a:gd name="connsiteX667" fmla="*/ 8153645 w 13465725"/>
              <a:gd name="connsiteY667" fmla="*/ 3571324 h 4457244"/>
              <a:gd name="connsiteX668" fmla="*/ 8128277 w 13465725"/>
              <a:gd name="connsiteY668" fmla="*/ 3598472 h 4457244"/>
              <a:gd name="connsiteX669" fmla="*/ 8115593 w 13465725"/>
              <a:gd name="connsiteY669" fmla="*/ 3598755 h 4457244"/>
              <a:gd name="connsiteX670" fmla="*/ 8102910 w 13465725"/>
              <a:gd name="connsiteY670" fmla="*/ 3600734 h 4457244"/>
              <a:gd name="connsiteX671" fmla="*/ 8123520 w 13465725"/>
              <a:gd name="connsiteY671" fmla="*/ 3608369 h 4457244"/>
              <a:gd name="connsiteX672" fmla="*/ 8153645 w 13465725"/>
              <a:gd name="connsiteY672" fmla="*/ 3614307 h 4457244"/>
              <a:gd name="connsiteX673" fmla="*/ 8198038 w 13465725"/>
              <a:gd name="connsiteY673" fmla="*/ 3591685 h 4457244"/>
              <a:gd name="connsiteX674" fmla="*/ 3201759 w 13465725"/>
              <a:gd name="connsiteY674" fmla="*/ 3566063 h 4457244"/>
              <a:gd name="connsiteX675" fmla="*/ 3186694 w 13465725"/>
              <a:gd name="connsiteY675" fmla="*/ 3569134 h 4457244"/>
              <a:gd name="connsiteX676" fmla="*/ 3181181 w 13465725"/>
              <a:gd name="connsiteY676" fmla="*/ 3581212 h 4457244"/>
              <a:gd name="connsiteX677" fmla="*/ 3181672 w 13465725"/>
              <a:gd name="connsiteY677" fmla="*/ 3580362 h 4457244"/>
              <a:gd name="connsiteX678" fmla="*/ 3201489 w 13465725"/>
              <a:gd name="connsiteY678" fmla="*/ 3574140 h 4457244"/>
              <a:gd name="connsiteX679" fmla="*/ 7211209 w 13465725"/>
              <a:gd name="connsiteY679" fmla="*/ 3565909 h 4457244"/>
              <a:gd name="connsiteX680" fmla="*/ 7185842 w 13465725"/>
              <a:gd name="connsiteY680" fmla="*/ 3572696 h 4457244"/>
              <a:gd name="connsiteX681" fmla="*/ 7204868 w 13465725"/>
              <a:gd name="connsiteY681" fmla="*/ 3572696 h 4457244"/>
              <a:gd name="connsiteX682" fmla="*/ 7208038 w 13465725"/>
              <a:gd name="connsiteY682" fmla="*/ 3569303 h 4457244"/>
              <a:gd name="connsiteX683" fmla="*/ 7211209 w 13465725"/>
              <a:gd name="connsiteY683" fmla="*/ 3565909 h 4457244"/>
              <a:gd name="connsiteX684" fmla="*/ 4606215 w 13465725"/>
              <a:gd name="connsiteY684" fmla="*/ 3557892 h 4457244"/>
              <a:gd name="connsiteX685" fmla="*/ 4593530 w 13465725"/>
              <a:gd name="connsiteY685" fmla="*/ 3566940 h 4457244"/>
              <a:gd name="connsiteX686" fmla="*/ 4606215 w 13465725"/>
              <a:gd name="connsiteY686" fmla="*/ 3560154 h 4457244"/>
              <a:gd name="connsiteX687" fmla="*/ 12553391 w 13465725"/>
              <a:gd name="connsiteY687" fmla="*/ 3554497 h 4457244"/>
              <a:gd name="connsiteX688" fmla="*/ 12533295 w 13465725"/>
              <a:gd name="connsiteY688" fmla="*/ 3565966 h 4457244"/>
              <a:gd name="connsiteX689" fmla="*/ 12545353 w 13465725"/>
              <a:gd name="connsiteY689" fmla="*/ 3565966 h 4457244"/>
              <a:gd name="connsiteX690" fmla="*/ 12553391 w 13465725"/>
              <a:gd name="connsiteY690" fmla="*/ 3554497 h 4457244"/>
              <a:gd name="connsiteX691" fmla="*/ 10538067 w 13465725"/>
              <a:gd name="connsiteY691" fmla="*/ 3554397 h 4457244"/>
              <a:gd name="connsiteX692" fmla="*/ 10538067 w 13465725"/>
              <a:gd name="connsiteY692" fmla="*/ 3563180 h 4457244"/>
              <a:gd name="connsiteX693" fmla="*/ 10544223 w 13465725"/>
              <a:gd name="connsiteY693" fmla="*/ 3567791 h 4457244"/>
              <a:gd name="connsiteX694" fmla="*/ 10557765 w 13465725"/>
              <a:gd name="connsiteY694" fmla="*/ 3568450 h 4457244"/>
              <a:gd name="connsiteX695" fmla="*/ 12468988 w 13465725"/>
              <a:gd name="connsiteY695" fmla="*/ 3550195 h 4457244"/>
              <a:gd name="connsiteX696" fmla="*/ 12466979 w 13465725"/>
              <a:gd name="connsiteY696" fmla="*/ 3551629 h 4457244"/>
              <a:gd name="connsiteX697" fmla="*/ 12464969 w 13465725"/>
              <a:gd name="connsiteY697" fmla="*/ 3553063 h 4457244"/>
              <a:gd name="connsiteX698" fmla="*/ 12464969 w 13465725"/>
              <a:gd name="connsiteY698" fmla="*/ 3560231 h 4457244"/>
              <a:gd name="connsiteX699" fmla="*/ 12467984 w 13465725"/>
              <a:gd name="connsiteY699" fmla="*/ 3569371 h 4457244"/>
              <a:gd name="connsiteX700" fmla="*/ 12477027 w 13465725"/>
              <a:gd name="connsiteY700" fmla="*/ 3577436 h 4457244"/>
              <a:gd name="connsiteX701" fmla="*/ 12489085 w 13465725"/>
              <a:gd name="connsiteY701" fmla="*/ 3551629 h 4457244"/>
              <a:gd name="connsiteX702" fmla="*/ 2434113 w 13465725"/>
              <a:gd name="connsiteY702" fmla="*/ 3542469 h 4457244"/>
              <a:gd name="connsiteX703" fmla="*/ 2402404 w 13465725"/>
              <a:gd name="connsiteY703" fmla="*/ 3556043 h 4457244"/>
              <a:gd name="connsiteX704" fmla="*/ 2402404 w 13465725"/>
              <a:gd name="connsiteY704" fmla="*/ 3562829 h 4457244"/>
              <a:gd name="connsiteX705" fmla="*/ 2415089 w 13465725"/>
              <a:gd name="connsiteY705" fmla="*/ 3562829 h 4457244"/>
              <a:gd name="connsiteX706" fmla="*/ 2440456 w 13465725"/>
              <a:gd name="connsiteY706" fmla="*/ 3561698 h 4457244"/>
              <a:gd name="connsiteX707" fmla="*/ 2446797 w 13465725"/>
              <a:gd name="connsiteY707" fmla="*/ 3553780 h 4457244"/>
              <a:gd name="connsiteX708" fmla="*/ 10892634 w 13465725"/>
              <a:gd name="connsiteY708" fmla="*/ 3542100 h 4457244"/>
              <a:gd name="connsiteX709" fmla="*/ 10859392 w 13465725"/>
              <a:gd name="connsiteY709" fmla="*/ 3547809 h 4457244"/>
              <a:gd name="connsiteX710" fmla="*/ 10848313 w 13465725"/>
              <a:gd name="connsiteY710" fmla="*/ 3561423 h 4457244"/>
              <a:gd name="connsiteX711" fmla="*/ 10848313 w 13465725"/>
              <a:gd name="connsiteY711" fmla="*/ 3563180 h 4457244"/>
              <a:gd name="connsiteX712" fmla="*/ 10836002 w 13465725"/>
              <a:gd name="connsiteY712" fmla="*/ 3563400 h 4457244"/>
              <a:gd name="connsiteX713" fmla="*/ 10823690 w 13465725"/>
              <a:gd name="connsiteY713" fmla="*/ 3564937 h 4457244"/>
              <a:gd name="connsiteX714" fmla="*/ 10844004 w 13465725"/>
              <a:gd name="connsiteY714" fmla="*/ 3567352 h 4457244"/>
              <a:gd name="connsiteX715" fmla="*/ 10868011 w 13465725"/>
              <a:gd name="connsiteY715" fmla="*/ 3568450 h 4457244"/>
              <a:gd name="connsiteX716" fmla="*/ 10897558 w 13465725"/>
              <a:gd name="connsiteY716" fmla="*/ 3559667 h 4457244"/>
              <a:gd name="connsiteX717" fmla="*/ 10882169 w 13465725"/>
              <a:gd name="connsiteY717" fmla="*/ 3555714 h 4457244"/>
              <a:gd name="connsiteX718" fmla="*/ 10877860 w 13465725"/>
              <a:gd name="connsiteY718" fmla="*/ 3549127 h 4457244"/>
              <a:gd name="connsiteX719" fmla="*/ 1528987 w 13465725"/>
              <a:gd name="connsiteY719" fmla="*/ 3537594 h 4457244"/>
              <a:gd name="connsiteX720" fmla="*/ 1484776 w 13465725"/>
              <a:gd name="connsiteY720" fmla="*/ 3573436 h 4457244"/>
              <a:gd name="connsiteX721" fmla="*/ 1496331 w 13465725"/>
              <a:gd name="connsiteY721" fmla="*/ 3580605 h 4457244"/>
              <a:gd name="connsiteX722" fmla="*/ 1516929 w 13465725"/>
              <a:gd name="connsiteY722" fmla="*/ 3583472 h 4457244"/>
              <a:gd name="connsiteX723" fmla="*/ 1534011 w 13465725"/>
              <a:gd name="connsiteY723" fmla="*/ 3563759 h 4457244"/>
              <a:gd name="connsiteX724" fmla="*/ 1557121 w 13465725"/>
              <a:gd name="connsiteY724" fmla="*/ 3546196 h 4457244"/>
              <a:gd name="connsiteX725" fmla="*/ 10587312 w 13465725"/>
              <a:gd name="connsiteY725" fmla="*/ 3535074 h 4457244"/>
              <a:gd name="connsiteX726" fmla="*/ 10582388 w 13465725"/>
              <a:gd name="connsiteY726" fmla="*/ 3535952 h 4457244"/>
              <a:gd name="connsiteX727" fmla="*/ 10577464 w 13465725"/>
              <a:gd name="connsiteY727" fmla="*/ 3536830 h 4457244"/>
              <a:gd name="connsiteX728" fmla="*/ 10580542 w 13465725"/>
              <a:gd name="connsiteY728" fmla="*/ 3541002 h 4457244"/>
              <a:gd name="connsiteX729" fmla="*/ 10587312 w 13465725"/>
              <a:gd name="connsiteY729" fmla="*/ 3543857 h 4457244"/>
              <a:gd name="connsiteX730" fmla="*/ 10595931 w 13465725"/>
              <a:gd name="connsiteY730" fmla="*/ 3541881 h 4457244"/>
              <a:gd name="connsiteX731" fmla="*/ 10597162 w 13465725"/>
              <a:gd name="connsiteY731" fmla="*/ 3538587 h 4457244"/>
              <a:gd name="connsiteX732" fmla="*/ 10587312 w 13465725"/>
              <a:gd name="connsiteY732" fmla="*/ 3535074 h 4457244"/>
              <a:gd name="connsiteX733" fmla="*/ 7249261 w 13465725"/>
              <a:gd name="connsiteY733" fmla="*/ 3531975 h 4457244"/>
              <a:gd name="connsiteX734" fmla="*/ 7249261 w 13465725"/>
              <a:gd name="connsiteY734" fmla="*/ 3543287 h 4457244"/>
              <a:gd name="connsiteX735" fmla="*/ 7204868 w 13465725"/>
              <a:gd name="connsiteY735" fmla="*/ 3543287 h 4457244"/>
              <a:gd name="connsiteX736" fmla="*/ 7204868 w 13465725"/>
              <a:gd name="connsiteY736" fmla="*/ 3552336 h 4457244"/>
              <a:gd name="connsiteX737" fmla="*/ 7217551 w 13465725"/>
              <a:gd name="connsiteY737" fmla="*/ 3559122 h 4457244"/>
              <a:gd name="connsiteX738" fmla="*/ 7268287 w 13465725"/>
              <a:gd name="connsiteY738" fmla="*/ 3543287 h 4457244"/>
              <a:gd name="connsiteX739" fmla="*/ 7268287 w 13465725"/>
              <a:gd name="connsiteY739" fmla="*/ 3534238 h 4457244"/>
              <a:gd name="connsiteX740" fmla="*/ 12513200 w 13465725"/>
              <a:gd name="connsiteY740" fmla="*/ 3528690 h 4457244"/>
              <a:gd name="connsiteX741" fmla="*/ 12497123 w 13465725"/>
              <a:gd name="connsiteY741" fmla="*/ 3531557 h 4457244"/>
              <a:gd name="connsiteX742" fmla="*/ 12481046 w 13465725"/>
              <a:gd name="connsiteY742" fmla="*/ 3541593 h 4457244"/>
              <a:gd name="connsiteX743" fmla="*/ 12501142 w 13465725"/>
              <a:gd name="connsiteY743" fmla="*/ 3538726 h 4457244"/>
              <a:gd name="connsiteX744" fmla="*/ 12513200 w 13465725"/>
              <a:gd name="connsiteY744" fmla="*/ 3531557 h 4457244"/>
              <a:gd name="connsiteX745" fmla="*/ 11163482 w 13465725"/>
              <a:gd name="connsiteY745" fmla="*/ 3517507 h 4457244"/>
              <a:gd name="connsiteX746" fmla="*/ 11135781 w 13465725"/>
              <a:gd name="connsiteY746" fmla="*/ 3526510 h 4457244"/>
              <a:gd name="connsiteX747" fmla="*/ 11133935 w 13465725"/>
              <a:gd name="connsiteY747" fmla="*/ 3542100 h 4457244"/>
              <a:gd name="connsiteX748" fmla="*/ 11109928 w 13465725"/>
              <a:gd name="connsiteY748" fmla="*/ 3543417 h 4457244"/>
              <a:gd name="connsiteX749" fmla="*/ 11089614 w 13465725"/>
              <a:gd name="connsiteY749" fmla="*/ 3547370 h 4457244"/>
              <a:gd name="connsiteX750" fmla="*/ 11099464 w 13465725"/>
              <a:gd name="connsiteY750" fmla="*/ 3563180 h 4457244"/>
              <a:gd name="connsiteX751" fmla="*/ 11114852 w 13465725"/>
              <a:gd name="connsiteY751" fmla="*/ 3549347 h 4457244"/>
              <a:gd name="connsiteX752" fmla="*/ 11148709 w 13465725"/>
              <a:gd name="connsiteY752" fmla="*/ 3542100 h 4457244"/>
              <a:gd name="connsiteX753" fmla="*/ 11156095 w 13465725"/>
              <a:gd name="connsiteY753" fmla="*/ 3529804 h 4457244"/>
              <a:gd name="connsiteX754" fmla="*/ 11163482 w 13465725"/>
              <a:gd name="connsiteY754" fmla="*/ 3517507 h 4457244"/>
              <a:gd name="connsiteX755" fmla="*/ 7293655 w 13465725"/>
              <a:gd name="connsiteY755" fmla="*/ 3509352 h 4457244"/>
              <a:gd name="connsiteX756" fmla="*/ 7274629 w 13465725"/>
              <a:gd name="connsiteY756" fmla="*/ 3511614 h 4457244"/>
              <a:gd name="connsiteX757" fmla="*/ 7274629 w 13465725"/>
              <a:gd name="connsiteY757" fmla="*/ 3529713 h 4457244"/>
              <a:gd name="connsiteX758" fmla="*/ 7291277 w 13465725"/>
              <a:gd name="connsiteY758" fmla="*/ 3520381 h 4457244"/>
              <a:gd name="connsiteX759" fmla="*/ 7293655 w 13465725"/>
              <a:gd name="connsiteY759" fmla="*/ 3509352 h 4457244"/>
              <a:gd name="connsiteX760" fmla="*/ 2503875 w 13465725"/>
              <a:gd name="connsiteY760" fmla="*/ 3506273 h 4457244"/>
              <a:gd name="connsiteX761" fmla="*/ 2491191 w 13465725"/>
              <a:gd name="connsiteY761" fmla="*/ 3515321 h 4457244"/>
              <a:gd name="connsiteX762" fmla="*/ 2503875 w 13465725"/>
              <a:gd name="connsiteY762" fmla="*/ 3508535 h 4457244"/>
              <a:gd name="connsiteX763" fmla="*/ 5424326 w 13465725"/>
              <a:gd name="connsiteY763" fmla="*/ 3499072 h 4457244"/>
              <a:gd name="connsiteX764" fmla="*/ 5430666 w 13465725"/>
              <a:gd name="connsiteY764" fmla="*/ 3505859 h 4457244"/>
              <a:gd name="connsiteX765" fmla="*/ 5430666 w 13465725"/>
              <a:gd name="connsiteY765" fmla="*/ 3499072 h 4457244"/>
              <a:gd name="connsiteX766" fmla="*/ 8242433 w 13465725"/>
              <a:gd name="connsiteY766" fmla="*/ 3492145 h 4457244"/>
              <a:gd name="connsiteX767" fmla="*/ 8172670 w 13465725"/>
              <a:gd name="connsiteY767" fmla="*/ 3548702 h 4457244"/>
              <a:gd name="connsiteX768" fmla="*/ 8190904 w 13465725"/>
              <a:gd name="connsiteY768" fmla="*/ 3560013 h 4457244"/>
              <a:gd name="connsiteX769" fmla="*/ 8223407 w 13465725"/>
              <a:gd name="connsiteY769" fmla="*/ 3564538 h 4457244"/>
              <a:gd name="connsiteX770" fmla="*/ 8250360 w 13465725"/>
              <a:gd name="connsiteY770" fmla="*/ 3533432 h 4457244"/>
              <a:gd name="connsiteX771" fmla="*/ 8286826 w 13465725"/>
              <a:gd name="connsiteY771" fmla="*/ 3505718 h 4457244"/>
              <a:gd name="connsiteX772" fmla="*/ 10956653 w 13465725"/>
              <a:gd name="connsiteY772" fmla="*/ 3487644 h 4457244"/>
              <a:gd name="connsiteX773" fmla="*/ 10948034 w 13465725"/>
              <a:gd name="connsiteY773" fmla="*/ 3491377 h 4457244"/>
              <a:gd name="connsiteX774" fmla="*/ 10946803 w 13465725"/>
              <a:gd name="connsiteY774" fmla="*/ 3496427 h 4457244"/>
              <a:gd name="connsiteX775" fmla="*/ 10936955 w 13465725"/>
              <a:gd name="connsiteY775" fmla="*/ 3508065 h 4457244"/>
              <a:gd name="connsiteX776" fmla="*/ 10912331 w 13465725"/>
              <a:gd name="connsiteY776" fmla="*/ 3515750 h 4457244"/>
              <a:gd name="connsiteX777" fmla="*/ 10904945 w 13465725"/>
              <a:gd name="connsiteY777" fmla="*/ 3528047 h 4457244"/>
              <a:gd name="connsiteX778" fmla="*/ 10897558 w 13465725"/>
              <a:gd name="connsiteY778" fmla="*/ 3540344 h 4457244"/>
              <a:gd name="connsiteX779" fmla="*/ 10935723 w 13465725"/>
              <a:gd name="connsiteY779" fmla="*/ 3520801 h 4457244"/>
              <a:gd name="connsiteX780" fmla="*/ 10966501 w 13465725"/>
              <a:gd name="connsiteY780" fmla="*/ 3499940 h 4457244"/>
              <a:gd name="connsiteX781" fmla="*/ 10963423 w 13465725"/>
              <a:gd name="connsiteY781" fmla="*/ 3493134 h 4457244"/>
              <a:gd name="connsiteX782" fmla="*/ 10956653 w 13465725"/>
              <a:gd name="connsiteY782" fmla="*/ 3487644 h 4457244"/>
              <a:gd name="connsiteX783" fmla="*/ 1605351 w 13465725"/>
              <a:gd name="connsiteY783" fmla="*/ 3487414 h 4457244"/>
              <a:gd name="connsiteX784" fmla="*/ 1585255 w 13465725"/>
              <a:gd name="connsiteY784" fmla="*/ 3496016 h 4457244"/>
              <a:gd name="connsiteX785" fmla="*/ 1585255 w 13465725"/>
              <a:gd name="connsiteY785" fmla="*/ 3500317 h 4457244"/>
              <a:gd name="connsiteX786" fmla="*/ 1593294 w 13465725"/>
              <a:gd name="connsiteY786" fmla="*/ 3500317 h 4457244"/>
              <a:gd name="connsiteX787" fmla="*/ 1609370 w 13465725"/>
              <a:gd name="connsiteY787" fmla="*/ 3499601 h 4457244"/>
              <a:gd name="connsiteX788" fmla="*/ 1613389 w 13465725"/>
              <a:gd name="connsiteY788" fmla="*/ 3494582 h 4457244"/>
              <a:gd name="connsiteX789" fmla="*/ 5500430 w 13465725"/>
              <a:gd name="connsiteY789" fmla="*/ 3474187 h 4457244"/>
              <a:gd name="connsiteX790" fmla="*/ 5475063 w 13465725"/>
              <a:gd name="connsiteY790" fmla="*/ 3480974 h 4457244"/>
              <a:gd name="connsiteX791" fmla="*/ 5494088 w 13465725"/>
              <a:gd name="connsiteY791" fmla="*/ 3480974 h 4457244"/>
              <a:gd name="connsiteX792" fmla="*/ 5497258 w 13465725"/>
              <a:gd name="connsiteY792" fmla="*/ 3477581 h 4457244"/>
              <a:gd name="connsiteX793" fmla="*/ 5500430 w 13465725"/>
              <a:gd name="connsiteY793" fmla="*/ 3474187 h 4457244"/>
              <a:gd name="connsiteX794" fmla="*/ 10646407 w 13465725"/>
              <a:gd name="connsiteY794" fmla="*/ 3471834 h 4457244"/>
              <a:gd name="connsiteX795" fmla="*/ 10626709 w 13465725"/>
              <a:gd name="connsiteY795" fmla="*/ 3492914 h 4457244"/>
              <a:gd name="connsiteX796" fmla="*/ 10616860 w 13465725"/>
              <a:gd name="connsiteY796" fmla="*/ 3493134 h 4457244"/>
              <a:gd name="connsiteX797" fmla="*/ 10607012 w 13465725"/>
              <a:gd name="connsiteY797" fmla="*/ 3494670 h 4457244"/>
              <a:gd name="connsiteX798" fmla="*/ 10623015 w 13465725"/>
              <a:gd name="connsiteY798" fmla="*/ 3500599 h 4457244"/>
              <a:gd name="connsiteX799" fmla="*/ 10646407 w 13465725"/>
              <a:gd name="connsiteY799" fmla="*/ 3505210 h 4457244"/>
              <a:gd name="connsiteX800" fmla="*/ 10680879 w 13465725"/>
              <a:gd name="connsiteY800" fmla="*/ 3487644 h 4457244"/>
              <a:gd name="connsiteX801" fmla="*/ 9022492 w 13465725"/>
              <a:gd name="connsiteY801" fmla="*/ 3471785 h 4457244"/>
              <a:gd name="connsiteX802" fmla="*/ 9000294 w 13465725"/>
              <a:gd name="connsiteY802" fmla="*/ 3492428 h 4457244"/>
              <a:gd name="connsiteX803" fmla="*/ 8978099 w 13465725"/>
              <a:gd name="connsiteY803" fmla="*/ 3514768 h 4457244"/>
              <a:gd name="connsiteX804" fmla="*/ 8924984 w 13465725"/>
              <a:gd name="connsiteY804" fmla="*/ 3543046 h 4457244"/>
              <a:gd name="connsiteX805" fmla="*/ 8876627 w 13465725"/>
              <a:gd name="connsiteY805" fmla="*/ 3571324 h 4457244"/>
              <a:gd name="connsiteX806" fmla="*/ 8857601 w 13465725"/>
              <a:gd name="connsiteY806" fmla="*/ 3592816 h 4457244"/>
              <a:gd name="connsiteX807" fmla="*/ 8819550 w 13465725"/>
              <a:gd name="connsiteY807" fmla="*/ 3607521 h 4457244"/>
              <a:gd name="connsiteX808" fmla="*/ 8829063 w 13465725"/>
              <a:gd name="connsiteY808" fmla="*/ 3617418 h 4457244"/>
              <a:gd name="connsiteX809" fmla="*/ 8838576 w 13465725"/>
              <a:gd name="connsiteY809" fmla="*/ 3625619 h 4457244"/>
              <a:gd name="connsiteX810" fmla="*/ 8844125 w 13465725"/>
              <a:gd name="connsiteY810" fmla="*/ 3622226 h 4457244"/>
              <a:gd name="connsiteX811" fmla="*/ 8844917 w 13465725"/>
              <a:gd name="connsiteY811" fmla="*/ 3618832 h 4457244"/>
              <a:gd name="connsiteX812" fmla="*/ 8908336 w 13465725"/>
              <a:gd name="connsiteY812" fmla="*/ 3580091 h 4457244"/>
              <a:gd name="connsiteX813" fmla="*/ 8952730 w 13465725"/>
              <a:gd name="connsiteY813" fmla="*/ 3539653 h 4457244"/>
              <a:gd name="connsiteX814" fmla="*/ 8984440 w 13465725"/>
              <a:gd name="connsiteY814" fmla="*/ 3539653 h 4457244"/>
              <a:gd name="connsiteX815" fmla="*/ 9035177 w 13465725"/>
              <a:gd name="connsiteY815" fmla="*/ 3541067 h 4457244"/>
              <a:gd name="connsiteX816" fmla="*/ 9066885 w 13465725"/>
              <a:gd name="connsiteY816" fmla="*/ 3550964 h 4457244"/>
              <a:gd name="connsiteX817" fmla="*/ 9047067 w 13465725"/>
              <a:gd name="connsiteY817" fmla="*/ 3580940 h 4457244"/>
              <a:gd name="connsiteX818" fmla="*/ 9003466 w 13465725"/>
              <a:gd name="connsiteY818" fmla="*/ 3607521 h 4457244"/>
              <a:gd name="connsiteX819" fmla="*/ 9012979 w 13465725"/>
              <a:gd name="connsiteY819" fmla="*/ 3622226 h 4457244"/>
              <a:gd name="connsiteX820" fmla="*/ 9021738 w 13465725"/>
              <a:gd name="connsiteY820" fmla="*/ 3635764 h 4457244"/>
              <a:gd name="connsiteX821" fmla="*/ 9021087 w 13465725"/>
              <a:gd name="connsiteY821" fmla="*/ 3628800 h 4457244"/>
              <a:gd name="connsiteX822" fmla="*/ 9048041 w 13465725"/>
              <a:gd name="connsiteY822" fmla="*/ 3618620 h 4457244"/>
              <a:gd name="connsiteX823" fmla="*/ 9101947 w 13465725"/>
              <a:gd name="connsiteY823" fmla="*/ 3540572 h 4457244"/>
              <a:gd name="connsiteX824" fmla="*/ 9138035 w 13465725"/>
              <a:gd name="connsiteY824" fmla="*/ 3513192 h 4457244"/>
              <a:gd name="connsiteX825" fmla="*/ 9130305 w 13465725"/>
              <a:gd name="connsiteY825" fmla="*/ 3514768 h 4457244"/>
              <a:gd name="connsiteX826" fmla="*/ 9130305 w 13465725"/>
              <a:gd name="connsiteY826" fmla="*/ 3503456 h 4457244"/>
              <a:gd name="connsiteX827" fmla="*/ 9111279 w 13465725"/>
              <a:gd name="connsiteY827" fmla="*/ 3505718 h 4457244"/>
              <a:gd name="connsiteX828" fmla="*/ 9092253 w 13465725"/>
              <a:gd name="connsiteY828" fmla="*/ 3522120 h 4457244"/>
              <a:gd name="connsiteX829" fmla="*/ 9073227 w 13465725"/>
              <a:gd name="connsiteY829" fmla="*/ 3535128 h 4457244"/>
              <a:gd name="connsiteX830" fmla="*/ 9067679 w 13465725"/>
              <a:gd name="connsiteY830" fmla="*/ 3532866 h 4457244"/>
              <a:gd name="connsiteX831" fmla="*/ 9066885 w 13465725"/>
              <a:gd name="connsiteY831" fmla="*/ 3530604 h 4457244"/>
              <a:gd name="connsiteX832" fmla="*/ 9047859 w 13465725"/>
              <a:gd name="connsiteY832" fmla="*/ 3524383 h 4457244"/>
              <a:gd name="connsiteX833" fmla="*/ 9066885 w 13465725"/>
              <a:gd name="connsiteY833" fmla="*/ 3514768 h 4457244"/>
              <a:gd name="connsiteX834" fmla="*/ 9041518 w 13465725"/>
              <a:gd name="connsiteY834" fmla="*/ 3494407 h 4457244"/>
              <a:gd name="connsiteX835" fmla="*/ 9066885 w 13465725"/>
              <a:gd name="connsiteY835" fmla="*/ 3478572 h 4457244"/>
              <a:gd name="connsiteX836" fmla="*/ 12565449 w 13465725"/>
              <a:gd name="connsiteY836" fmla="*/ 3471342 h 4457244"/>
              <a:gd name="connsiteX837" fmla="*/ 12566454 w 13465725"/>
              <a:gd name="connsiteY837" fmla="*/ 3487112 h 4457244"/>
              <a:gd name="connsiteX838" fmla="*/ 12561430 w 13465725"/>
              <a:gd name="connsiteY838" fmla="*/ 3502883 h 4457244"/>
              <a:gd name="connsiteX839" fmla="*/ 12573487 w 13465725"/>
              <a:gd name="connsiteY839" fmla="*/ 3489980 h 4457244"/>
              <a:gd name="connsiteX840" fmla="*/ 12593583 w 13465725"/>
              <a:gd name="connsiteY840" fmla="*/ 3475643 h 4457244"/>
              <a:gd name="connsiteX841" fmla="*/ 1649562 w 13465725"/>
              <a:gd name="connsiteY841" fmla="*/ 3464475 h 4457244"/>
              <a:gd name="connsiteX842" fmla="*/ 1641523 w 13465725"/>
              <a:gd name="connsiteY842" fmla="*/ 3470210 h 4457244"/>
              <a:gd name="connsiteX843" fmla="*/ 1649562 w 13465725"/>
              <a:gd name="connsiteY843" fmla="*/ 3465908 h 4457244"/>
              <a:gd name="connsiteX844" fmla="*/ 7344389 w 13465725"/>
              <a:gd name="connsiteY844" fmla="*/ 3455058 h 4457244"/>
              <a:gd name="connsiteX845" fmla="*/ 7323779 w 13465725"/>
              <a:gd name="connsiteY845" fmla="*/ 3474853 h 4457244"/>
              <a:gd name="connsiteX846" fmla="*/ 7293655 w 13465725"/>
              <a:gd name="connsiteY846" fmla="*/ 3484468 h 4457244"/>
              <a:gd name="connsiteX847" fmla="*/ 7300790 w 13465725"/>
              <a:gd name="connsiteY847" fmla="*/ 3494365 h 4457244"/>
              <a:gd name="connsiteX848" fmla="*/ 7312681 w 13465725"/>
              <a:gd name="connsiteY848" fmla="*/ 3502565 h 4457244"/>
              <a:gd name="connsiteX849" fmla="*/ 7318230 w 13465725"/>
              <a:gd name="connsiteY849" fmla="*/ 3500021 h 4457244"/>
              <a:gd name="connsiteX850" fmla="*/ 7319022 w 13465725"/>
              <a:gd name="connsiteY850" fmla="*/ 3495779 h 4457244"/>
              <a:gd name="connsiteX851" fmla="*/ 7351525 w 13465725"/>
              <a:gd name="connsiteY851" fmla="*/ 3476267 h 4457244"/>
              <a:gd name="connsiteX852" fmla="*/ 7369759 w 13465725"/>
              <a:gd name="connsiteY852" fmla="*/ 3455058 h 4457244"/>
              <a:gd name="connsiteX853" fmla="*/ 9222504 w 13465725"/>
              <a:gd name="connsiteY853" fmla="*/ 3447683 h 4457244"/>
              <a:gd name="connsiteX854" fmla="*/ 9200067 w 13465725"/>
              <a:gd name="connsiteY854" fmla="*/ 3453686 h 4457244"/>
              <a:gd name="connsiteX855" fmla="*/ 9187382 w 13465725"/>
              <a:gd name="connsiteY855" fmla="*/ 3462736 h 4457244"/>
              <a:gd name="connsiteX856" fmla="*/ 9202188 w 13465725"/>
              <a:gd name="connsiteY856" fmla="*/ 3475059 h 4457244"/>
              <a:gd name="connsiteX857" fmla="*/ 9212931 w 13465725"/>
              <a:gd name="connsiteY857" fmla="*/ 3469310 h 4457244"/>
              <a:gd name="connsiteX858" fmla="*/ 9222444 w 13465725"/>
              <a:gd name="connsiteY858" fmla="*/ 3447818 h 4457244"/>
              <a:gd name="connsiteX859" fmla="*/ 5538481 w 13465725"/>
              <a:gd name="connsiteY859" fmla="*/ 3440253 h 4457244"/>
              <a:gd name="connsiteX860" fmla="*/ 5538481 w 13465725"/>
              <a:gd name="connsiteY860" fmla="*/ 3451565 h 4457244"/>
              <a:gd name="connsiteX861" fmla="*/ 5494088 w 13465725"/>
              <a:gd name="connsiteY861" fmla="*/ 3451565 h 4457244"/>
              <a:gd name="connsiteX862" fmla="*/ 5494088 w 13465725"/>
              <a:gd name="connsiteY862" fmla="*/ 3460614 h 4457244"/>
              <a:gd name="connsiteX863" fmla="*/ 5506770 w 13465725"/>
              <a:gd name="connsiteY863" fmla="*/ 3467400 h 4457244"/>
              <a:gd name="connsiteX864" fmla="*/ 5557506 w 13465725"/>
              <a:gd name="connsiteY864" fmla="*/ 3451565 h 4457244"/>
              <a:gd name="connsiteX865" fmla="*/ 5557506 w 13465725"/>
              <a:gd name="connsiteY865" fmla="*/ 3442516 h 4457244"/>
              <a:gd name="connsiteX866" fmla="*/ 4213878 w 13465725"/>
              <a:gd name="connsiteY866" fmla="*/ 3434893 h 4457244"/>
              <a:gd name="connsiteX867" fmla="*/ 4190210 w 13465725"/>
              <a:gd name="connsiteY867" fmla="*/ 3437639 h 4457244"/>
              <a:gd name="connsiteX868" fmla="*/ 4186345 w 13465725"/>
              <a:gd name="connsiteY868" fmla="*/ 3446971 h 4457244"/>
              <a:gd name="connsiteX869" fmla="*/ 4187622 w 13465725"/>
              <a:gd name="connsiteY869" fmla="*/ 3452699 h 4457244"/>
              <a:gd name="connsiteX870" fmla="*/ 3941387 w 13465725"/>
              <a:gd name="connsiteY870" fmla="*/ 3428872 h 4457244"/>
              <a:gd name="connsiteX871" fmla="*/ 3942179 w 13465725"/>
              <a:gd name="connsiteY871" fmla="*/ 3433115 h 4457244"/>
              <a:gd name="connsiteX872" fmla="*/ 3947728 w 13465725"/>
              <a:gd name="connsiteY872" fmla="*/ 3435659 h 4457244"/>
              <a:gd name="connsiteX873" fmla="*/ 3966754 w 13465725"/>
              <a:gd name="connsiteY873" fmla="*/ 3433397 h 4457244"/>
              <a:gd name="connsiteX874" fmla="*/ 9231915 w 13465725"/>
              <a:gd name="connsiteY874" fmla="*/ 3426423 h 4457244"/>
              <a:gd name="connsiteX875" fmla="*/ 9212749 w 13465725"/>
              <a:gd name="connsiteY875" fmla="*/ 3442375 h 4457244"/>
              <a:gd name="connsiteX876" fmla="*/ 9223203 w 13465725"/>
              <a:gd name="connsiteY876" fmla="*/ 3446104 h 4457244"/>
              <a:gd name="connsiteX877" fmla="*/ 5820680 w 13465725"/>
              <a:gd name="connsiteY877" fmla="*/ 3421803 h 4457244"/>
              <a:gd name="connsiteX878" fmla="*/ 5824645 w 13465725"/>
              <a:gd name="connsiteY878" fmla="*/ 3426046 h 4457244"/>
              <a:gd name="connsiteX879" fmla="*/ 5833364 w 13465725"/>
              <a:gd name="connsiteY879" fmla="*/ 3428590 h 4457244"/>
              <a:gd name="connsiteX880" fmla="*/ 5846048 w 13465725"/>
              <a:gd name="connsiteY880" fmla="*/ 3424066 h 4457244"/>
              <a:gd name="connsiteX881" fmla="*/ 9453925 w 13465725"/>
              <a:gd name="connsiteY881" fmla="*/ 3421802 h 4457244"/>
              <a:gd name="connsiteX882" fmla="*/ 9457889 w 13465725"/>
              <a:gd name="connsiteY882" fmla="*/ 3426045 h 4457244"/>
              <a:gd name="connsiteX883" fmla="*/ 9466608 w 13465725"/>
              <a:gd name="connsiteY883" fmla="*/ 3428589 h 4457244"/>
              <a:gd name="connsiteX884" fmla="*/ 9479293 w 13465725"/>
              <a:gd name="connsiteY884" fmla="*/ 3424065 h 4457244"/>
              <a:gd name="connsiteX885" fmla="*/ 5582875 w 13465725"/>
              <a:gd name="connsiteY885" fmla="*/ 3417630 h 4457244"/>
              <a:gd name="connsiteX886" fmla="*/ 5563850 w 13465725"/>
              <a:gd name="connsiteY886" fmla="*/ 3419892 h 4457244"/>
              <a:gd name="connsiteX887" fmla="*/ 5563850 w 13465725"/>
              <a:gd name="connsiteY887" fmla="*/ 3437991 h 4457244"/>
              <a:gd name="connsiteX888" fmla="*/ 5580497 w 13465725"/>
              <a:gd name="connsiteY888" fmla="*/ 3428659 h 4457244"/>
              <a:gd name="connsiteX889" fmla="*/ 5582875 w 13465725"/>
              <a:gd name="connsiteY889" fmla="*/ 3417630 h 4457244"/>
              <a:gd name="connsiteX890" fmla="*/ 8362928 w 13465725"/>
              <a:gd name="connsiteY890" fmla="*/ 3412966 h 4457244"/>
              <a:gd name="connsiteX891" fmla="*/ 8331220 w 13465725"/>
              <a:gd name="connsiteY891" fmla="*/ 3426540 h 4457244"/>
              <a:gd name="connsiteX892" fmla="*/ 8331220 w 13465725"/>
              <a:gd name="connsiteY892" fmla="*/ 3433326 h 4457244"/>
              <a:gd name="connsiteX893" fmla="*/ 8343904 w 13465725"/>
              <a:gd name="connsiteY893" fmla="*/ 3433326 h 4457244"/>
              <a:gd name="connsiteX894" fmla="*/ 8369271 w 13465725"/>
              <a:gd name="connsiteY894" fmla="*/ 3432195 h 4457244"/>
              <a:gd name="connsiteX895" fmla="*/ 8375613 w 13465725"/>
              <a:gd name="connsiteY895" fmla="*/ 3424277 h 4457244"/>
              <a:gd name="connsiteX896" fmla="*/ 9250801 w 13465725"/>
              <a:gd name="connsiteY896" fmla="*/ 3410703 h 4457244"/>
              <a:gd name="connsiteX897" fmla="*/ 9232055 w 13465725"/>
              <a:gd name="connsiteY897" fmla="*/ 3426306 h 4457244"/>
              <a:gd name="connsiteX898" fmla="*/ 9251775 w 13465725"/>
              <a:gd name="connsiteY898" fmla="*/ 3422085 h 4457244"/>
              <a:gd name="connsiteX899" fmla="*/ 9257324 w 13465725"/>
              <a:gd name="connsiteY899" fmla="*/ 3412753 h 4457244"/>
              <a:gd name="connsiteX900" fmla="*/ 9258116 w 13465725"/>
              <a:gd name="connsiteY900" fmla="*/ 3411747 h 4457244"/>
              <a:gd name="connsiteX901" fmla="*/ 10715351 w 13465725"/>
              <a:gd name="connsiteY901" fmla="*/ 3410351 h 4457244"/>
              <a:gd name="connsiteX902" fmla="*/ 10661181 w 13465725"/>
              <a:gd name="connsiteY902" fmla="*/ 3454267 h 4457244"/>
              <a:gd name="connsiteX903" fmla="*/ 10675339 w 13465725"/>
              <a:gd name="connsiteY903" fmla="*/ 3463051 h 4457244"/>
              <a:gd name="connsiteX904" fmla="*/ 10700578 w 13465725"/>
              <a:gd name="connsiteY904" fmla="*/ 3466564 h 4457244"/>
              <a:gd name="connsiteX905" fmla="*/ 10721507 w 13465725"/>
              <a:gd name="connsiteY905" fmla="*/ 3442410 h 4457244"/>
              <a:gd name="connsiteX906" fmla="*/ 10749823 w 13465725"/>
              <a:gd name="connsiteY906" fmla="*/ 3420891 h 4457244"/>
              <a:gd name="connsiteX907" fmla="*/ 5846048 w 13465725"/>
              <a:gd name="connsiteY907" fmla="*/ 3403705 h 4457244"/>
              <a:gd name="connsiteX908" fmla="*/ 5847634 w 13465725"/>
              <a:gd name="connsiteY908" fmla="*/ 3407947 h 4457244"/>
              <a:gd name="connsiteX909" fmla="*/ 5858732 w 13465725"/>
              <a:gd name="connsiteY909" fmla="*/ 3410492 h 4457244"/>
              <a:gd name="connsiteX910" fmla="*/ 5865075 w 13465725"/>
              <a:gd name="connsiteY910" fmla="*/ 3410492 h 4457244"/>
              <a:gd name="connsiteX911" fmla="*/ 5846048 w 13465725"/>
              <a:gd name="connsiteY911" fmla="*/ 3403705 h 4457244"/>
              <a:gd name="connsiteX912" fmla="*/ 9479293 w 13465725"/>
              <a:gd name="connsiteY912" fmla="*/ 3403704 h 4457244"/>
              <a:gd name="connsiteX913" fmla="*/ 9480878 w 13465725"/>
              <a:gd name="connsiteY913" fmla="*/ 3407946 h 4457244"/>
              <a:gd name="connsiteX914" fmla="*/ 9491977 w 13465725"/>
              <a:gd name="connsiteY914" fmla="*/ 3410491 h 4457244"/>
              <a:gd name="connsiteX915" fmla="*/ 9498319 w 13465725"/>
              <a:gd name="connsiteY915" fmla="*/ 3410491 h 4457244"/>
              <a:gd name="connsiteX916" fmla="*/ 9479293 w 13465725"/>
              <a:gd name="connsiteY916" fmla="*/ 3403704 h 4457244"/>
              <a:gd name="connsiteX917" fmla="*/ 9117622 w 13465725"/>
              <a:gd name="connsiteY917" fmla="*/ 3397129 h 4457244"/>
              <a:gd name="connsiteX918" fmla="*/ 9066885 w 13465725"/>
              <a:gd name="connsiteY918" fmla="*/ 3426540 h 4457244"/>
              <a:gd name="connsiteX919" fmla="*/ 9085911 w 13465725"/>
              <a:gd name="connsiteY919" fmla="*/ 3451424 h 4457244"/>
              <a:gd name="connsiteX920" fmla="*/ 9074020 w 13465725"/>
              <a:gd name="connsiteY920" fmla="*/ 3451990 h 4457244"/>
              <a:gd name="connsiteX921" fmla="*/ 9066885 w 13465725"/>
              <a:gd name="connsiteY921" fmla="*/ 3455948 h 4457244"/>
              <a:gd name="connsiteX922" fmla="*/ 9074020 w 13465725"/>
              <a:gd name="connsiteY922" fmla="*/ 3462736 h 4457244"/>
              <a:gd name="connsiteX923" fmla="*/ 9085911 w 13465725"/>
              <a:gd name="connsiteY923" fmla="*/ 3469522 h 4457244"/>
              <a:gd name="connsiteX924" fmla="*/ 9130305 w 13465725"/>
              <a:gd name="connsiteY924" fmla="*/ 3476309 h 4457244"/>
              <a:gd name="connsiteX925" fmla="*/ 9136648 w 13465725"/>
              <a:gd name="connsiteY925" fmla="*/ 3469522 h 4457244"/>
              <a:gd name="connsiteX926" fmla="*/ 9104937 w 13465725"/>
              <a:gd name="connsiteY926" fmla="*/ 3460473 h 4457244"/>
              <a:gd name="connsiteX927" fmla="*/ 9110487 w 13465725"/>
              <a:gd name="connsiteY927" fmla="*/ 3450859 h 4457244"/>
              <a:gd name="connsiteX928" fmla="*/ 9130305 w 13465725"/>
              <a:gd name="connsiteY928" fmla="*/ 3444637 h 4457244"/>
              <a:gd name="connsiteX929" fmla="*/ 9131098 w 13465725"/>
              <a:gd name="connsiteY929" fmla="*/ 3420883 h 4457244"/>
              <a:gd name="connsiteX930" fmla="*/ 9117622 w 13465725"/>
              <a:gd name="connsiteY930" fmla="*/ 3397129 h 4457244"/>
              <a:gd name="connsiteX931" fmla="*/ 7553675 w 13465725"/>
              <a:gd name="connsiteY931" fmla="*/ 3382665 h 4457244"/>
              <a:gd name="connsiteX932" fmla="*/ 7548126 w 13465725"/>
              <a:gd name="connsiteY932" fmla="*/ 3388321 h 4457244"/>
              <a:gd name="connsiteX933" fmla="*/ 7547332 w 13465725"/>
              <a:gd name="connsiteY933" fmla="*/ 3393976 h 4457244"/>
              <a:gd name="connsiteX934" fmla="*/ 7560016 w 13465725"/>
              <a:gd name="connsiteY934" fmla="*/ 3382665 h 4457244"/>
              <a:gd name="connsiteX935" fmla="*/ 12694063 w 13465725"/>
              <a:gd name="connsiteY935" fmla="*/ 3381018 h 4457244"/>
              <a:gd name="connsiteX936" fmla="*/ 12690044 w 13465725"/>
              <a:gd name="connsiteY936" fmla="*/ 3391054 h 4457244"/>
              <a:gd name="connsiteX937" fmla="*/ 12672460 w 13465725"/>
              <a:gd name="connsiteY937" fmla="*/ 3399119 h 4457244"/>
              <a:gd name="connsiteX938" fmla="*/ 12657890 w 13465725"/>
              <a:gd name="connsiteY938" fmla="*/ 3408259 h 4457244"/>
              <a:gd name="connsiteX939" fmla="*/ 12641814 w 13465725"/>
              <a:gd name="connsiteY939" fmla="*/ 3424029 h 4457244"/>
              <a:gd name="connsiteX940" fmla="*/ 12627746 w 13465725"/>
              <a:gd name="connsiteY940" fmla="*/ 3424567 h 4457244"/>
              <a:gd name="connsiteX941" fmla="*/ 12625737 w 13465725"/>
              <a:gd name="connsiteY941" fmla="*/ 3428330 h 4457244"/>
              <a:gd name="connsiteX942" fmla="*/ 12601622 w 13465725"/>
              <a:gd name="connsiteY942" fmla="*/ 3438366 h 4457244"/>
              <a:gd name="connsiteX943" fmla="*/ 12589564 w 13465725"/>
              <a:gd name="connsiteY943" fmla="*/ 3452703 h 4457244"/>
              <a:gd name="connsiteX944" fmla="*/ 12581525 w 13465725"/>
              <a:gd name="connsiteY944" fmla="*/ 3452703 h 4457244"/>
              <a:gd name="connsiteX945" fmla="*/ 12581525 w 13465725"/>
              <a:gd name="connsiteY945" fmla="*/ 3462740 h 4457244"/>
              <a:gd name="connsiteX946" fmla="*/ 12601622 w 13465725"/>
              <a:gd name="connsiteY946" fmla="*/ 3465607 h 4457244"/>
              <a:gd name="connsiteX947" fmla="*/ 12600617 w 13465725"/>
              <a:gd name="connsiteY947" fmla="*/ 3463815 h 4457244"/>
              <a:gd name="connsiteX948" fmla="*/ 12605641 w 13465725"/>
              <a:gd name="connsiteY948" fmla="*/ 3464173 h 4457244"/>
              <a:gd name="connsiteX949" fmla="*/ 12613679 w 13465725"/>
              <a:gd name="connsiteY949" fmla="*/ 3458438 h 4457244"/>
              <a:gd name="connsiteX950" fmla="*/ 12621215 w 13465725"/>
              <a:gd name="connsiteY950" fmla="*/ 3456825 h 4457244"/>
              <a:gd name="connsiteX951" fmla="*/ 12625737 w 13465725"/>
              <a:gd name="connsiteY951" fmla="*/ 3454137 h 4457244"/>
              <a:gd name="connsiteX952" fmla="*/ 12653871 w 13465725"/>
              <a:gd name="connsiteY952" fmla="*/ 3436933 h 4457244"/>
              <a:gd name="connsiteX953" fmla="*/ 12667436 w 13465725"/>
              <a:gd name="connsiteY953" fmla="*/ 3417219 h 4457244"/>
              <a:gd name="connsiteX954" fmla="*/ 12690044 w 13465725"/>
              <a:gd name="connsiteY954" fmla="*/ 3399656 h 4457244"/>
              <a:gd name="connsiteX955" fmla="*/ 12710139 w 13465725"/>
              <a:gd name="connsiteY955" fmla="*/ 3403958 h 4457244"/>
              <a:gd name="connsiteX956" fmla="*/ 12717173 w 13465725"/>
              <a:gd name="connsiteY956" fmla="*/ 3394818 h 4457244"/>
              <a:gd name="connsiteX957" fmla="*/ 12730236 w 13465725"/>
              <a:gd name="connsiteY957" fmla="*/ 3386753 h 4457244"/>
              <a:gd name="connsiteX958" fmla="*/ 12710139 w 13465725"/>
              <a:gd name="connsiteY958" fmla="*/ 3385319 h 4457244"/>
              <a:gd name="connsiteX959" fmla="*/ 8432691 w 13465725"/>
              <a:gd name="connsiteY959" fmla="*/ 3376770 h 4457244"/>
              <a:gd name="connsiteX960" fmla="*/ 8420006 w 13465725"/>
              <a:gd name="connsiteY960" fmla="*/ 3385818 h 4457244"/>
              <a:gd name="connsiteX961" fmla="*/ 8432691 w 13465725"/>
              <a:gd name="connsiteY961" fmla="*/ 3379032 h 4457244"/>
              <a:gd name="connsiteX962" fmla="*/ 10037385 w 13465725"/>
              <a:gd name="connsiteY962" fmla="*/ 3372032 h 4457244"/>
              <a:gd name="connsiteX963" fmla="*/ 10038177 w 13465725"/>
              <a:gd name="connsiteY963" fmla="*/ 3376275 h 4457244"/>
              <a:gd name="connsiteX964" fmla="*/ 10043726 w 13465725"/>
              <a:gd name="connsiteY964" fmla="*/ 3378819 h 4457244"/>
              <a:gd name="connsiteX965" fmla="*/ 10062752 w 13465725"/>
              <a:gd name="connsiteY965" fmla="*/ 3376557 h 4457244"/>
              <a:gd name="connsiteX966" fmla="*/ 12758370 w 13465725"/>
              <a:gd name="connsiteY966" fmla="*/ 3366681 h 4457244"/>
              <a:gd name="connsiteX967" fmla="*/ 12754351 w 13465725"/>
              <a:gd name="connsiteY967" fmla="*/ 3369549 h 4457244"/>
              <a:gd name="connsiteX968" fmla="*/ 12750331 w 13465725"/>
              <a:gd name="connsiteY968" fmla="*/ 3381018 h 4457244"/>
              <a:gd name="connsiteX969" fmla="*/ 12754351 w 13465725"/>
              <a:gd name="connsiteY969" fmla="*/ 3385319 h 4457244"/>
              <a:gd name="connsiteX970" fmla="*/ 12765404 w 13465725"/>
              <a:gd name="connsiteY970" fmla="*/ 3378151 h 4457244"/>
              <a:gd name="connsiteX971" fmla="*/ 12770427 w 13465725"/>
              <a:gd name="connsiteY971" fmla="*/ 3370982 h 4457244"/>
              <a:gd name="connsiteX972" fmla="*/ 12758370 w 13465725"/>
              <a:gd name="connsiteY972" fmla="*/ 3366681 h 4457244"/>
              <a:gd name="connsiteX973" fmla="*/ 5633609 w 13465725"/>
              <a:gd name="connsiteY973" fmla="*/ 3363336 h 4457244"/>
              <a:gd name="connsiteX974" fmla="*/ 5612999 w 13465725"/>
              <a:gd name="connsiteY974" fmla="*/ 3383131 h 4457244"/>
              <a:gd name="connsiteX975" fmla="*/ 5582875 w 13465725"/>
              <a:gd name="connsiteY975" fmla="*/ 3392746 h 4457244"/>
              <a:gd name="connsiteX976" fmla="*/ 5590010 w 13465725"/>
              <a:gd name="connsiteY976" fmla="*/ 3402643 h 4457244"/>
              <a:gd name="connsiteX977" fmla="*/ 5601900 w 13465725"/>
              <a:gd name="connsiteY977" fmla="*/ 3410843 h 4457244"/>
              <a:gd name="connsiteX978" fmla="*/ 5607450 w 13465725"/>
              <a:gd name="connsiteY978" fmla="*/ 3408299 h 4457244"/>
              <a:gd name="connsiteX979" fmla="*/ 5608243 w 13465725"/>
              <a:gd name="connsiteY979" fmla="*/ 3404057 h 4457244"/>
              <a:gd name="connsiteX980" fmla="*/ 5640744 w 13465725"/>
              <a:gd name="connsiteY980" fmla="*/ 3384545 h 4457244"/>
              <a:gd name="connsiteX981" fmla="*/ 5658979 w 13465725"/>
              <a:gd name="connsiteY981" fmla="*/ 3363336 h 4457244"/>
              <a:gd name="connsiteX982" fmla="*/ 4074567 w 13465725"/>
              <a:gd name="connsiteY982" fmla="*/ 3363266 h 4457244"/>
              <a:gd name="connsiteX983" fmla="*/ 4076153 w 13465725"/>
              <a:gd name="connsiteY983" fmla="*/ 3367508 h 4457244"/>
              <a:gd name="connsiteX984" fmla="*/ 4087252 w 13465725"/>
              <a:gd name="connsiteY984" fmla="*/ 3370053 h 4457244"/>
              <a:gd name="connsiteX985" fmla="*/ 4099936 w 13465725"/>
              <a:gd name="connsiteY985" fmla="*/ 3370053 h 4457244"/>
              <a:gd name="connsiteX986" fmla="*/ 4092008 w 13465725"/>
              <a:gd name="connsiteY986" fmla="*/ 3364963 h 4457244"/>
              <a:gd name="connsiteX987" fmla="*/ 4074567 w 13465725"/>
              <a:gd name="connsiteY987" fmla="*/ 3363266 h 4457244"/>
              <a:gd name="connsiteX988" fmla="*/ 12722197 w 13465725"/>
              <a:gd name="connsiteY988" fmla="*/ 3362380 h 4457244"/>
              <a:gd name="connsiteX989" fmla="*/ 12722197 w 13465725"/>
              <a:gd name="connsiteY989" fmla="*/ 3368115 h 4457244"/>
              <a:gd name="connsiteX990" fmla="*/ 12727724 w 13465725"/>
              <a:gd name="connsiteY990" fmla="*/ 3365247 h 4457244"/>
              <a:gd name="connsiteX991" fmla="*/ 12730236 w 13465725"/>
              <a:gd name="connsiteY991" fmla="*/ 3362380 h 4457244"/>
              <a:gd name="connsiteX992" fmla="*/ 313496 w 13465725"/>
              <a:gd name="connsiteY992" fmla="*/ 3350225 h 4457244"/>
              <a:gd name="connsiteX993" fmla="*/ 316008 w 13465725"/>
              <a:gd name="connsiteY993" fmla="*/ 3352913 h 4457244"/>
              <a:gd name="connsiteX994" fmla="*/ 321534 w 13465725"/>
              <a:gd name="connsiteY994" fmla="*/ 3354526 h 4457244"/>
              <a:gd name="connsiteX995" fmla="*/ 329573 w 13465725"/>
              <a:gd name="connsiteY995" fmla="*/ 3351659 h 4457244"/>
              <a:gd name="connsiteX996" fmla="*/ 10808916 w 13465725"/>
              <a:gd name="connsiteY996" fmla="*/ 3348868 h 4457244"/>
              <a:gd name="connsiteX997" fmla="*/ 10784294 w 13465725"/>
              <a:gd name="connsiteY997" fmla="*/ 3359408 h 4457244"/>
              <a:gd name="connsiteX998" fmla="*/ 10784294 w 13465725"/>
              <a:gd name="connsiteY998" fmla="*/ 3364678 h 4457244"/>
              <a:gd name="connsiteX999" fmla="*/ 10794144 w 13465725"/>
              <a:gd name="connsiteY999" fmla="*/ 3364678 h 4457244"/>
              <a:gd name="connsiteX1000" fmla="*/ 10813841 w 13465725"/>
              <a:gd name="connsiteY1000" fmla="*/ 3363800 h 4457244"/>
              <a:gd name="connsiteX1001" fmla="*/ 10818765 w 13465725"/>
              <a:gd name="connsiteY1001" fmla="*/ 3357651 h 4457244"/>
              <a:gd name="connsiteX1002" fmla="*/ 329573 w 13465725"/>
              <a:gd name="connsiteY1002" fmla="*/ 3338756 h 4457244"/>
              <a:gd name="connsiteX1003" fmla="*/ 330578 w 13465725"/>
              <a:gd name="connsiteY1003" fmla="*/ 3341444 h 4457244"/>
              <a:gd name="connsiteX1004" fmla="*/ 337612 w 13465725"/>
              <a:gd name="connsiteY1004" fmla="*/ 3343057 h 4457244"/>
              <a:gd name="connsiteX1005" fmla="*/ 341631 w 13465725"/>
              <a:gd name="connsiteY1005" fmla="*/ 3343057 h 4457244"/>
              <a:gd name="connsiteX1006" fmla="*/ 329573 w 13465725"/>
              <a:gd name="connsiteY1006" fmla="*/ 3338756 h 4457244"/>
              <a:gd name="connsiteX1007" fmla="*/ 7515623 w 13465725"/>
              <a:gd name="connsiteY1007" fmla="*/ 3337419 h 4457244"/>
              <a:gd name="connsiteX1008" fmla="*/ 7490256 w 13465725"/>
              <a:gd name="connsiteY1008" fmla="*/ 3360042 h 4457244"/>
              <a:gd name="connsiteX1009" fmla="*/ 7464887 w 13465725"/>
              <a:gd name="connsiteY1009" fmla="*/ 3382665 h 4457244"/>
              <a:gd name="connsiteX1010" fmla="*/ 7426835 w 13465725"/>
              <a:gd name="connsiteY1010" fmla="*/ 3400763 h 4457244"/>
              <a:gd name="connsiteX1011" fmla="*/ 7428420 w 13465725"/>
              <a:gd name="connsiteY1011" fmla="*/ 3405005 h 4457244"/>
              <a:gd name="connsiteX1012" fmla="*/ 7439519 w 13465725"/>
              <a:gd name="connsiteY1012" fmla="*/ 3407550 h 4457244"/>
              <a:gd name="connsiteX1013" fmla="*/ 7477571 w 13465725"/>
              <a:gd name="connsiteY1013" fmla="*/ 3405288 h 4457244"/>
              <a:gd name="connsiteX1014" fmla="*/ 7498183 w 13465725"/>
              <a:gd name="connsiteY1014" fmla="*/ 3386907 h 4457244"/>
              <a:gd name="connsiteX1015" fmla="*/ 7509282 w 13465725"/>
              <a:gd name="connsiteY1015" fmla="*/ 3366830 h 4457244"/>
              <a:gd name="connsiteX1016" fmla="*/ 7529100 w 13465725"/>
              <a:gd name="connsiteY1016" fmla="*/ 3351276 h 4457244"/>
              <a:gd name="connsiteX1017" fmla="*/ 7553675 w 13465725"/>
              <a:gd name="connsiteY1017" fmla="*/ 3337419 h 4457244"/>
              <a:gd name="connsiteX1018" fmla="*/ 11394935 w 13465725"/>
              <a:gd name="connsiteY1018" fmla="*/ 3336571 h 4457244"/>
              <a:gd name="connsiteX1019" fmla="*/ 11355539 w 13465725"/>
              <a:gd name="connsiteY1019" fmla="*/ 3359408 h 4457244"/>
              <a:gd name="connsiteX1020" fmla="*/ 11370312 w 13465725"/>
              <a:gd name="connsiteY1020" fmla="*/ 3378731 h 4457244"/>
              <a:gd name="connsiteX1021" fmla="*/ 11361079 w 13465725"/>
              <a:gd name="connsiteY1021" fmla="*/ 3379171 h 4457244"/>
              <a:gd name="connsiteX1022" fmla="*/ 11355539 w 13465725"/>
              <a:gd name="connsiteY1022" fmla="*/ 3382244 h 4457244"/>
              <a:gd name="connsiteX1023" fmla="*/ 11361079 w 13465725"/>
              <a:gd name="connsiteY1023" fmla="*/ 3387515 h 4457244"/>
              <a:gd name="connsiteX1024" fmla="*/ 11370312 w 13465725"/>
              <a:gd name="connsiteY1024" fmla="*/ 3392784 h 4457244"/>
              <a:gd name="connsiteX1025" fmla="*/ 11404784 w 13465725"/>
              <a:gd name="connsiteY1025" fmla="*/ 3398054 h 4457244"/>
              <a:gd name="connsiteX1026" fmla="*/ 11409709 w 13465725"/>
              <a:gd name="connsiteY1026" fmla="*/ 3392784 h 4457244"/>
              <a:gd name="connsiteX1027" fmla="*/ 11385086 w 13465725"/>
              <a:gd name="connsiteY1027" fmla="*/ 3385758 h 4457244"/>
              <a:gd name="connsiteX1028" fmla="*/ 11389395 w 13465725"/>
              <a:gd name="connsiteY1028" fmla="*/ 3378292 h 4457244"/>
              <a:gd name="connsiteX1029" fmla="*/ 11404784 w 13465725"/>
              <a:gd name="connsiteY1029" fmla="*/ 3373461 h 4457244"/>
              <a:gd name="connsiteX1030" fmla="*/ 11405400 w 13465725"/>
              <a:gd name="connsiteY1030" fmla="*/ 3355016 h 4457244"/>
              <a:gd name="connsiteX1031" fmla="*/ 11394935 w 13465725"/>
              <a:gd name="connsiteY1031" fmla="*/ 3336571 h 4457244"/>
              <a:gd name="connsiteX1032" fmla="*/ 10863087 w 13465725"/>
              <a:gd name="connsiteY1032" fmla="*/ 3320762 h 4457244"/>
              <a:gd name="connsiteX1033" fmla="*/ 10853237 w 13465725"/>
              <a:gd name="connsiteY1033" fmla="*/ 3327788 h 4457244"/>
              <a:gd name="connsiteX1034" fmla="*/ 10863087 w 13465725"/>
              <a:gd name="connsiteY1034" fmla="*/ 3322518 h 4457244"/>
              <a:gd name="connsiteX1035" fmla="*/ 683262 w 13465725"/>
              <a:gd name="connsiteY1035" fmla="*/ 3318683 h 4457244"/>
              <a:gd name="connsiteX1036" fmla="*/ 683764 w 13465725"/>
              <a:gd name="connsiteY1036" fmla="*/ 3321372 h 4457244"/>
              <a:gd name="connsiteX1037" fmla="*/ 687281 w 13465725"/>
              <a:gd name="connsiteY1037" fmla="*/ 3322985 h 4457244"/>
              <a:gd name="connsiteX1038" fmla="*/ 699338 w 13465725"/>
              <a:gd name="connsiteY1038" fmla="*/ 3321551 h 4457244"/>
              <a:gd name="connsiteX1039" fmla="*/ 9250801 w 13465725"/>
              <a:gd name="connsiteY1039" fmla="*/ 3317950 h 4457244"/>
              <a:gd name="connsiteX1040" fmla="*/ 9257143 w 13465725"/>
              <a:gd name="connsiteY1040" fmla="*/ 3324737 h 4457244"/>
              <a:gd name="connsiteX1041" fmla="*/ 9257143 w 13465725"/>
              <a:gd name="connsiteY1041" fmla="*/ 3317950 h 4457244"/>
              <a:gd name="connsiteX1042" fmla="*/ 988720 w 13465725"/>
              <a:gd name="connsiteY1042" fmla="*/ 3312949 h 4457244"/>
              <a:gd name="connsiteX1043" fmla="*/ 1004796 w 13465725"/>
              <a:gd name="connsiteY1043" fmla="*/ 3322985 h 4457244"/>
              <a:gd name="connsiteX1044" fmla="*/ 1000777 w 13465725"/>
              <a:gd name="connsiteY1044" fmla="*/ 3334454 h 4457244"/>
              <a:gd name="connsiteX1045" fmla="*/ 985203 w 13465725"/>
              <a:gd name="connsiteY1045" fmla="*/ 3339473 h 4457244"/>
              <a:gd name="connsiteX1046" fmla="*/ 960585 w 13465725"/>
              <a:gd name="connsiteY1046" fmla="*/ 3344490 h 4457244"/>
              <a:gd name="connsiteX1047" fmla="*/ 974652 w 13465725"/>
              <a:gd name="connsiteY1047" fmla="*/ 3328719 h 4457244"/>
              <a:gd name="connsiteX1048" fmla="*/ 988720 w 13465725"/>
              <a:gd name="connsiteY1048" fmla="*/ 3312949 h 4457244"/>
              <a:gd name="connsiteX1049" fmla="*/ 12786504 w 13465725"/>
              <a:gd name="connsiteY1049" fmla="*/ 3312200 h 4457244"/>
              <a:gd name="connsiteX1050" fmla="*/ 12774949 w 13465725"/>
              <a:gd name="connsiteY1050" fmla="*/ 3313276 h 4457244"/>
              <a:gd name="connsiteX1051" fmla="*/ 12766407 w 13465725"/>
              <a:gd name="connsiteY1051" fmla="*/ 3316502 h 4457244"/>
              <a:gd name="connsiteX1052" fmla="*/ 12770929 w 13465725"/>
              <a:gd name="connsiteY1052" fmla="*/ 3317756 h 4457244"/>
              <a:gd name="connsiteX1053" fmla="*/ 12778465 w 13465725"/>
              <a:gd name="connsiteY1053" fmla="*/ 3317935 h 4457244"/>
              <a:gd name="connsiteX1054" fmla="*/ 7629779 w 13465725"/>
              <a:gd name="connsiteY1054" fmla="*/ 3308010 h 4457244"/>
              <a:gd name="connsiteX1055" fmla="*/ 7591727 w 13465725"/>
              <a:gd name="connsiteY1055" fmla="*/ 3321584 h 4457244"/>
              <a:gd name="connsiteX1056" fmla="*/ 7578250 w 13465725"/>
              <a:gd name="connsiteY1056" fmla="*/ 3316494 h 4457244"/>
              <a:gd name="connsiteX1057" fmla="*/ 7560016 w 13465725"/>
              <a:gd name="connsiteY1057" fmla="*/ 3321584 h 4457244"/>
              <a:gd name="connsiteX1058" fmla="*/ 7604410 w 13465725"/>
              <a:gd name="connsiteY1058" fmla="*/ 3341944 h 4457244"/>
              <a:gd name="connsiteX1059" fmla="*/ 7629779 w 13465725"/>
              <a:gd name="connsiteY1059" fmla="*/ 3341944 h 4457244"/>
              <a:gd name="connsiteX1060" fmla="*/ 7636120 w 13465725"/>
              <a:gd name="connsiteY1060" fmla="*/ 3321584 h 4457244"/>
              <a:gd name="connsiteX1061" fmla="*/ 10170565 w 13465725"/>
              <a:gd name="connsiteY1061" fmla="*/ 3306426 h 4457244"/>
              <a:gd name="connsiteX1062" fmla="*/ 10172151 w 13465725"/>
              <a:gd name="connsiteY1062" fmla="*/ 3310668 h 4457244"/>
              <a:gd name="connsiteX1063" fmla="*/ 10183249 w 13465725"/>
              <a:gd name="connsiteY1063" fmla="*/ 3313213 h 4457244"/>
              <a:gd name="connsiteX1064" fmla="*/ 10195934 w 13465725"/>
              <a:gd name="connsiteY1064" fmla="*/ 3313213 h 4457244"/>
              <a:gd name="connsiteX1065" fmla="*/ 10188007 w 13465725"/>
              <a:gd name="connsiteY1065" fmla="*/ 3308123 h 4457244"/>
              <a:gd name="connsiteX1066" fmla="*/ 10170565 w 13465725"/>
              <a:gd name="connsiteY1066" fmla="*/ 3306426 h 4457244"/>
              <a:gd name="connsiteX1067" fmla="*/ 5725744 w 13465725"/>
              <a:gd name="connsiteY1067" fmla="*/ 3304433 h 4457244"/>
              <a:gd name="connsiteX1068" fmla="*/ 5716055 w 13465725"/>
              <a:gd name="connsiteY1068" fmla="*/ 3309041 h 4457244"/>
              <a:gd name="connsiteX1069" fmla="*/ 5717640 w 13465725"/>
              <a:gd name="connsiteY1069" fmla="*/ 3313283 h 4457244"/>
              <a:gd name="connsiteX1070" fmla="*/ 5718399 w 13465725"/>
              <a:gd name="connsiteY1070" fmla="*/ 3313457 h 4457244"/>
              <a:gd name="connsiteX1071" fmla="*/ 9326905 w 13465725"/>
              <a:gd name="connsiteY1071" fmla="*/ 3293065 h 4457244"/>
              <a:gd name="connsiteX1072" fmla="*/ 9301538 w 13465725"/>
              <a:gd name="connsiteY1072" fmla="*/ 3299852 h 4457244"/>
              <a:gd name="connsiteX1073" fmla="*/ 9320564 w 13465725"/>
              <a:gd name="connsiteY1073" fmla="*/ 3299852 h 4457244"/>
              <a:gd name="connsiteX1074" fmla="*/ 9323734 w 13465725"/>
              <a:gd name="connsiteY1074" fmla="*/ 3296459 h 4457244"/>
              <a:gd name="connsiteX1075" fmla="*/ 9326905 w 13465725"/>
              <a:gd name="connsiteY1075" fmla="*/ 3293065 h 4457244"/>
              <a:gd name="connsiteX1076" fmla="*/ 767664 w 13465725"/>
              <a:gd name="connsiteY1076" fmla="*/ 3277106 h 4457244"/>
              <a:gd name="connsiteX1077" fmla="*/ 768669 w 13465725"/>
              <a:gd name="connsiteY1077" fmla="*/ 3279794 h 4457244"/>
              <a:gd name="connsiteX1078" fmla="*/ 775703 w 13465725"/>
              <a:gd name="connsiteY1078" fmla="*/ 3281407 h 4457244"/>
              <a:gd name="connsiteX1079" fmla="*/ 783741 w 13465725"/>
              <a:gd name="connsiteY1079" fmla="*/ 3281407 h 4457244"/>
              <a:gd name="connsiteX1080" fmla="*/ 778718 w 13465725"/>
              <a:gd name="connsiteY1080" fmla="*/ 3278181 h 4457244"/>
              <a:gd name="connsiteX1081" fmla="*/ 767664 w 13465725"/>
              <a:gd name="connsiteY1081" fmla="*/ 3277106 h 4457244"/>
              <a:gd name="connsiteX1082" fmla="*/ 11498350 w 13465725"/>
              <a:gd name="connsiteY1082" fmla="*/ 3275089 h 4457244"/>
              <a:gd name="connsiteX1083" fmla="*/ 11503274 w 13465725"/>
              <a:gd name="connsiteY1083" fmla="*/ 3280359 h 4457244"/>
              <a:gd name="connsiteX1084" fmla="*/ 11503274 w 13465725"/>
              <a:gd name="connsiteY1084" fmla="*/ 3275089 h 4457244"/>
              <a:gd name="connsiteX1085" fmla="*/ 7699540 w 13465725"/>
              <a:gd name="connsiteY1085" fmla="*/ 3267289 h 4457244"/>
              <a:gd name="connsiteX1086" fmla="*/ 7667829 w 13465725"/>
              <a:gd name="connsiteY1086" fmla="*/ 3285387 h 4457244"/>
              <a:gd name="connsiteX1087" fmla="*/ 7686855 w 13465725"/>
              <a:gd name="connsiteY1087" fmla="*/ 3285387 h 4457244"/>
              <a:gd name="connsiteX1088" fmla="*/ 7699540 w 13465725"/>
              <a:gd name="connsiteY1088" fmla="*/ 3267289 h 4457244"/>
              <a:gd name="connsiteX1089" fmla="*/ 3827231 w 13465725"/>
              <a:gd name="connsiteY1089" fmla="*/ 3261464 h 4457244"/>
              <a:gd name="connsiteX1090" fmla="*/ 3827231 w 13465725"/>
              <a:gd name="connsiteY1090" fmla="*/ 3272776 h 4457244"/>
              <a:gd name="connsiteX1091" fmla="*/ 3835158 w 13465725"/>
              <a:gd name="connsiteY1091" fmla="*/ 3278714 h 4457244"/>
              <a:gd name="connsiteX1092" fmla="*/ 3852599 w 13465725"/>
              <a:gd name="connsiteY1092" fmla="*/ 3279563 h 4457244"/>
              <a:gd name="connsiteX1093" fmla="*/ 7566358 w 13465725"/>
              <a:gd name="connsiteY1093" fmla="*/ 3260503 h 4457244"/>
              <a:gd name="connsiteX1094" fmla="*/ 7563188 w 13465725"/>
              <a:gd name="connsiteY1094" fmla="*/ 3262765 h 4457244"/>
              <a:gd name="connsiteX1095" fmla="*/ 7560016 w 13465725"/>
              <a:gd name="connsiteY1095" fmla="*/ 3265027 h 4457244"/>
              <a:gd name="connsiteX1096" fmla="*/ 7560016 w 13465725"/>
              <a:gd name="connsiteY1096" fmla="*/ 3276338 h 4457244"/>
              <a:gd name="connsiteX1097" fmla="*/ 7564774 w 13465725"/>
              <a:gd name="connsiteY1097" fmla="*/ 3290760 h 4457244"/>
              <a:gd name="connsiteX1098" fmla="*/ 7579042 w 13465725"/>
              <a:gd name="connsiteY1098" fmla="*/ 3303486 h 4457244"/>
              <a:gd name="connsiteX1099" fmla="*/ 7598068 w 13465725"/>
              <a:gd name="connsiteY1099" fmla="*/ 3262765 h 4457244"/>
              <a:gd name="connsiteX1100" fmla="*/ 9364957 w 13465725"/>
              <a:gd name="connsiteY1100" fmla="*/ 3259131 h 4457244"/>
              <a:gd name="connsiteX1101" fmla="*/ 9364957 w 13465725"/>
              <a:gd name="connsiteY1101" fmla="*/ 3270443 h 4457244"/>
              <a:gd name="connsiteX1102" fmla="*/ 9320564 w 13465725"/>
              <a:gd name="connsiteY1102" fmla="*/ 3270443 h 4457244"/>
              <a:gd name="connsiteX1103" fmla="*/ 9320564 w 13465725"/>
              <a:gd name="connsiteY1103" fmla="*/ 3279492 h 4457244"/>
              <a:gd name="connsiteX1104" fmla="*/ 9333247 w 13465725"/>
              <a:gd name="connsiteY1104" fmla="*/ 3286278 h 4457244"/>
              <a:gd name="connsiteX1105" fmla="*/ 9383983 w 13465725"/>
              <a:gd name="connsiteY1105" fmla="*/ 3270443 h 4457244"/>
              <a:gd name="connsiteX1106" fmla="*/ 9383983 w 13465725"/>
              <a:gd name="connsiteY1106" fmla="*/ 3261394 h 4457244"/>
              <a:gd name="connsiteX1107" fmla="*/ 6232907 w 13465725"/>
              <a:gd name="connsiteY1107" fmla="*/ 3256657 h 4457244"/>
              <a:gd name="connsiteX1108" fmla="*/ 6198820 w 13465725"/>
              <a:gd name="connsiteY1108" fmla="*/ 3277018 h 4457244"/>
              <a:gd name="connsiteX1109" fmla="*/ 6193217 w 13465725"/>
              <a:gd name="connsiteY1109" fmla="*/ 3289991 h 4457244"/>
              <a:gd name="connsiteX1110" fmla="*/ 6212353 w 13465725"/>
              <a:gd name="connsiteY1110" fmla="*/ 3276338 h 4457244"/>
              <a:gd name="connsiteX1111" fmla="*/ 6234550 w 13465725"/>
              <a:gd name="connsiteY1111" fmla="*/ 3260503 h 4457244"/>
              <a:gd name="connsiteX1112" fmla="*/ 6236322 w 13465725"/>
              <a:gd name="connsiteY1112" fmla="*/ 3259397 h 4457244"/>
              <a:gd name="connsiteX1113" fmla="*/ 11557444 w 13465725"/>
              <a:gd name="connsiteY1113" fmla="*/ 3255766 h 4457244"/>
              <a:gd name="connsiteX1114" fmla="*/ 11537747 w 13465725"/>
              <a:gd name="connsiteY1114" fmla="*/ 3261036 h 4457244"/>
              <a:gd name="connsiteX1115" fmla="*/ 11552520 w 13465725"/>
              <a:gd name="connsiteY1115" fmla="*/ 3261036 h 4457244"/>
              <a:gd name="connsiteX1116" fmla="*/ 11554982 w 13465725"/>
              <a:gd name="connsiteY1116" fmla="*/ 3258401 h 4457244"/>
              <a:gd name="connsiteX1117" fmla="*/ 11557444 w 13465725"/>
              <a:gd name="connsiteY1117" fmla="*/ 3255766 h 4457244"/>
              <a:gd name="connsiteX1118" fmla="*/ 4283852 w 13465725"/>
              <a:gd name="connsiteY1118" fmla="*/ 3245628 h 4457244"/>
              <a:gd name="connsiteX1119" fmla="*/ 4241043 w 13465725"/>
              <a:gd name="connsiteY1119" fmla="*/ 3252981 h 4457244"/>
              <a:gd name="connsiteX1120" fmla="*/ 4226774 w 13465725"/>
              <a:gd name="connsiteY1120" fmla="*/ 3270513 h 4457244"/>
              <a:gd name="connsiteX1121" fmla="*/ 4226774 w 13465725"/>
              <a:gd name="connsiteY1121" fmla="*/ 3272776 h 4457244"/>
              <a:gd name="connsiteX1122" fmla="*/ 4210921 w 13465725"/>
              <a:gd name="connsiteY1122" fmla="*/ 3273058 h 4457244"/>
              <a:gd name="connsiteX1123" fmla="*/ 4195064 w 13465725"/>
              <a:gd name="connsiteY1123" fmla="*/ 3275038 h 4457244"/>
              <a:gd name="connsiteX1124" fmla="*/ 4221225 w 13465725"/>
              <a:gd name="connsiteY1124" fmla="*/ 3278148 h 4457244"/>
              <a:gd name="connsiteX1125" fmla="*/ 4252142 w 13465725"/>
              <a:gd name="connsiteY1125" fmla="*/ 3279563 h 4457244"/>
              <a:gd name="connsiteX1126" fmla="*/ 4290194 w 13465725"/>
              <a:gd name="connsiteY1126" fmla="*/ 3268251 h 4457244"/>
              <a:gd name="connsiteX1127" fmla="*/ 4270376 w 13465725"/>
              <a:gd name="connsiteY1127" fmla="*/ 3263161 h 4457244"/>
              <a:gd name="connsiteX1128" fmla="*/ 4264826 w 13465725"/>
              <a:gd name="connsiteY1128" fmla="*/ 3254677 h 4457244"/>
              <a:gd name="connsiteX1129" fmla="*/ 3890650 w 13465725"/>
              <a:gd name="connsiteY1129" fmla="*/ 3236580 h 4457244"/>
              <a:gd name="connsiteX1130" fmla="*/ 3884309 w 13465725"/>
              <a:gd name="connsiteY1130" fmla="*/ 3237710 h 4457244"/>
              <a:gd name="connsiteX1131" fmla="*/ 3877968 w 13465725"/>
              <a:gd name="connsiteY1131" fmla="*/ 3238842 h 4457244"/>
              <a:gd name="connsiteX1132" fmla="*/ 3881931 w 13465725"/>
              <a:gd name="connsiteY1132" fmla="*/ 3244215 h 4457244"/>
              <a:gd name="connsiteX1133" fmla="*/ 3890650 w 13465725"/>
              <a:gd name="connsiteY1133" fmla="*/ 3247891 h 4457244"/>
              <a:gd name="connsiteX1134" fmla="*/ 3901749 w 13465725"/>
              <a:gd name="connsiteY1134" fmla="*/ 3245346 h 4457244"/>
              <a:gd name="connsiteX1135" fmla="*/ 3903335 w 13465725"/>
              <a:gd name="connsiteY1135" fmla="*/ 3241104 h 4457244"/>
              <a:gd name="connsiteX1136" fmla="*/ 3890650 w 13465725"/>
              <a:gd name="connsiteY1136" fmla="*/ 3236580 h 4457244"/>
              <a:gd name="connsiteX1137" fmla="*/ 9409351 w 13465725"/>
              <a:gd name="connsiteY1137" fmla="*/ 3236508 h 4457244"/>
              <a:gd name="connsiteX1138" fmla="*/ 9390325 w 13465725"/>
              <a:gd name="connsiteY1138" fmla="*/ 3238770 h 4457244"/>
              <a:gd name="connsiteX1139" fmla="*/ 9390325 w 13465725"/>
              <a:gd name="connsiteY1139" fmla="*/ 3256869 h 4457244"/>
              <a:gd name="connsiteX1140" fmla="*/ 9406973 w 13465725"/>
              <a:gd name="connsiteY1140" fmla="*/ 3247537 h 4457244"/>
              <a:gd name="connsiteX1141" fmla="*/ 9409351 w 13465725"/>
              <a:gd name="connsiteY1141" fmla="*/ 3236508 h 4457244"/>
              <a:gd name="connsiteX1142" fmla="*/ 1028911 w 13465725"/>
              <a:gd name="connsiteY1142" fmla="*/ 3229794 h 4457244"/>
              <a:gd name="connsiteX1143" fmla="*/ 1031423 w 13465725"/>
              <a:gd name="connsiteY1143" fmla="*/ 3233199 h 4457244"/>
              <a:gd name="connsiteX1144" fmla="*/ 1036949 w 13465725"/>
              <a:gd name="connsiteY1144" fmla="*/ 3235529 h 4457244"/>
              <a:gd name="connsiteX1145" fmla="*/ 1043983 w 13465725"/>
              <a:gd name="connsiteY1145" fmla="*/ 3233916 h 4457244"/>
              <a:gd name="connsiteX1146" fmla="*/ 1044988 w 13465725"/>
              <a:gd name="connsiteY1146" fmla="*/ 3231227 h 4457244"/>
              <a:gd name="connsiteX1147" fmla="*/ 11586992 w 13465725"/>
              <a:gd name="connsiteY1147" fmla="*/ 3229416 h 4457244"/>
              <a:gd name="connsiteX1148" fmla="*/ 11586992 w 13465725"/>
              <a:gd name="connsiteY1148" fmla="*/ 3238199 h 4457244"/>
              <a:gd name="connsiteX1149" fmla="*/ 11552520 w 13465725"/>
              <a:gd name="connsiteY1149" fmla="*/ 3238199 h 4457244"/>
              <a:gd name="connsiteX1150" fmla="*/ 11552520 w 13465725"/>
              <a:gd name="connsiteY1150" fmla="*/ 3245226 h 4457244"/>
              <a:gd name="connsiteX1151" fmla="*/ 11562368 w 13465725"/>
              <a:gd name="connsiteY1151" fmla="*/ 3250496 h 4457244"/>
              <a:gd name="connsiteX1152" fmla="*/ 11601765 w 13465725"/>
              <a:gd name="connsiteY1152" fmla="*/ 3238199 h 4457244"/>
              <a:gd name="connsiteX1153" fmla="*/ 11601765 w 13465725"/>
              <a:gd name="connsiteY1153" fmla="*/ 3231173 h 4457244"/>
              <a:gd name="connsiteX1154" fmla="*/ 610916 w 13465725"/>
              <a:gd name="connsiteY1154" fmla="*/ 3212589 h 4457244"/>
              <a:gd name="connsiteX1155" fmla="*/ 610916 w 13465725"/>
              <a:gd name="connsiteY1155" fmla="*/ 3219758 h 4457244"/>
              <a:gd name="connsiteX1156" fmla="*/ 615940 w 13465725"/>
              <a:gd name="connsiteY1156" fmla="*/ 3223521 h 4457244"/>
              <a:gd name="connsiteX1157" fmla="*/ 626992 w 13465725"/>
              <a:gd name="connsiteY1157" fmla="*/ 3224059 h 4457244"/>
              <a:gd name="connsiteX1158" fmla="*/ 11621463 w 13465725"/>
              <a:gd name="connsiteY1158" fmla="*/ 3211849 h 4457244"/>
              <a:gd name="connsiteX1159" fmla="*/ 11606689 w 13465725"/>
              <a:gd name="connsiteY1159" fmla="*/ 3213606 h 4457244"/>
              <a:gd name="connsiteX1160" fmla="*/ 11606689 w 13465725"/>
              <a:gd name="connsiteY1160" fmla="*/ 3227659 h 4457244"/>
              <a:gd name="connsiteX1161" fmla="*/ 11619617 w 13465725"/>
              <a:gd name="connsiteY1161" fmla="*/ 3220413 h 4457244"/>
              <a:gd name="connsiteX1162" fmla="*/ 11621463 w 13465725"/>
              <a:gd name="connsiteY1162" fmla="*/ 3211849 h 4457244"/>
              <a:gd name="connsiteX1163" fmla="*/ 6289985 w 13465725"/>
              <a:gd name="connsiteY1163" fmla="*/ 3204625 h 4457244"/>
              <a:gd name="connsiteX1164" fmla="*/ 6289985 w 13465725"/>
              <a:gd name="connsiteY1164" fmla="*/ 3215937 h 4457244"/>
              <a:gd name="connsiteX1165" fmla="*/ 6294245 w 13465725"/>
              <a:gd name="connsiteY1165" fmla="*/ 3219128 h 4457244"/>
              <a:gd name="connsiteX1166" fmla="*/ 6296186 w 13465725"/>
              <a:gd name="connsiteY1166" fmla="*/ 3217025 h 4457244"/>
              <a:gd name="connsiteX1167" fmla="*/ 6301131 w 13465725"/>
              <a:gd name="connsiteY1167" fmla="*/ 3212578 h 4457244"/>
              <a:gd name="connsiteX1168" fmla="*/ 9923229 w 13465725"/>
              <a:gd name="connsiteY1168" fmla="*/ 3204624 h 4457244"/>
              <a:gd name="connsiteX1169" fmla="*/ 9923229 w 13465725"/>
              <a:gd name="connsiteY1169" fmla="*/ 3215936 h 4457244"/>
              <a:gd name="connsiteX1170" fmla="*/ 9931156 w 13465725"/>
              <a:gd name="connsiteY1170" fmla="*/ 3221874 h 4457244"/>
              <a:gd name="connsiteX1171" fmla="*/ 9948597 w 13465725"/>
              <a:gd name="connsiteY1171" fmla="*/ 3222723 h 4457244"/>
              <a:gd name="connsiteX1172" fmla="*/ 900298 w 13465725"/>
              <a:gd name="connsiteY1172" fmla="*/ 3202553 h 4457244"/>
              <a:gd name="connsiteX1173" fmla="*/ 873167 w 13465725"/>
              <a:gd name="connsiteY1173" fmla="*/ 3207213 h 4457244"/>
              <a:gd name="connsiteX1174" fmla="*/ 864125 w 13465725"/>
              <a:gd name="connsiteY1174" fmla="*/ 3218324 h 4457244"/>
              <a:gd name="connsiteX1175" fmla="*/ 864125 w 13465725"/>
              <a:gd name="connsiteY1175" fmla="*/ 3219758 h 4457244"/>
              <a:gd name="connsiteX1176" fmla="*/ 854077 w 13465725"/>
              <a:gd name="connsiteY1176" fmla="*/ 3219937 h 4457244"/>
              <a:gd name="connsiteX1177" fmla="*/ 844028 w 13465725"/>
              <a:gd name="connsiteY1177" fmla="*/ 3221192 h 4457244"/>
              <a:gd name="connsiteX1178" fmla="*/ 860608 w 13465725"/>
              <a:gd name="connsiteY1178" fmla="*/ 3223163 h 4457244"/>
              <a:gd name="connsiteX1179" fmla="*/ 880201 w 13465725"/>
              <a:gd name="connsiteY1179" fmla="*/ 3224059 h 4457244"/>
              <a:gd name="connsiteX1180" fmla="*/ 904317 w 13465725"/>
              <a:gd name="connsiteY1180" fmla="*/ 3216890 h 4457244"/>
              <a:gd name="connsiteX1181" fmla="*/ 891757 w 13465725"/>
              <a:gd name="connsiteY1181" fmla="*/ 3213665 h 4457244"/>
              <a:gd name="connsiteX1182" fmla="*/ 888240 w 13465725"/>
              <a:gd name="connsiteY1182" fmla="*/ 3208288 h 4457244"/>
              <a:gd name="connsiteX1183" fmla="*/ 651108 w 13465725"/>
              <a:gd name="connsiteY1183" fmla="*/ 3196819 h 4457244"/>
              <a:gd name="connsiteX1184" fmla="*/ 647089 w 13465725"/>
              <a:gd name="connsiteY1184" fmla="*/ 3197535 h 4457244"/>
              <a:gd name="connsiteX1185" fmla="*/ 643070 w 13465725"/>
              <a:gd name="connsiteY1185" fmla="*/ 3198252 h 4457244"/>
              <a:gd name="connsiteX1186" fmla="*/ 645582 w 13465725"/>
              <a:gd name="connsiteY1186" fmla="*/ 3201657 h 4457244"/>
              <a:gd name="connsiteX1187" fmla="*/ 651108 w 13465725"/>
              <a:gd name="connsiteY1187" fmla="*/ 3203987 h 4457244"/>
              <a:gd name="connsiteX1188" fmla="*/ 658141 w 13465725"/>
              <a:gd name="connsiteY1188" fmla="*/ 3202374 h 4457244"/>
              <a:gd name="connsiteX1189" fmla="*/ 659146 w 13465725"/>
              <a:gd name="connsiteY1189" fmla="*/ 3199686 h 4457244"/>
              <a:gd name="connsiteX1190" fmla="*/ 651108 w 13465725"/>
              <a:gd name="connsiteY1190" fmla="*/ 3196819 h 4457244"/>
              <a:gd name="connsiteX1191" fmla="*/ 12955309 w 13465725"/>
              <a:gd name="connsiteY1191" fmla="*/ 3188902 h 4457244"/>
              <a:gd name="connsiteX1192" fmla="*/ 12955309 w 13465725"/>
              <a:gd name="connsiteY1192" fmla="*/ 3194637 h 4457244"/>
              <a:gd name="connsiteX1193" fmla="*/ 12959329 w 13465725"/>
              <a:gd name="connsiteY1193" fmla="*/ 3190335 h 4457244"/>
              <a:gd name="connsiteX1194" fmla="*/ 10379851 w 13465725"/>
              <a:gd name="connsiteY1194" fmla="*/ 3188788 h 4457244"/>
              <a:gd name="connsiteX1195" fmla="*/ 10337041 w 13465725"/>
              <a:gd name="connsiteY1195" fmla="*/ 3196141 h 4457244"/>
              <a:gd name="connsiteX1196" fmla="*/ 10322773 w 13465725"/>
              <a:gd name="connsiteY1196" fmla="*/ 3213673 h 4457244"/>
              <a:gd name="connsiteX1197" fmla="*/ 10322773 w 13465725"/>
              <a:gd name="connsiteY1197" fmla="*/ 3215936 h 4457244"/>
              <a:gd name="connsiteX1198" fmla="*/ 10306918 w 13465725"/>
              <a:gd name="connsiteY1198" fmla="*/ 3216218 h 4457244"/>
              <a:gd name="connsiteX1199" fmla="*/ 10291062 w 13465725"/>
              <a:gd name="connsiteY1199" fmla="*/ 3218198 h 4457244"/>
              <a:gd name="connsiteX1200" fmla="*/ 10317223 w 13465725"/>
              <a:gd name="connsiteY1200" fmla="*/ 3221308 h 4457244"/>
              <a:gd name="connsiteX1201" fmla="*/ 10348140 w 13465725"/>
              <a:gd name="connsiteY1201" fmla="*/ 3222723 h 4457244"/>
              <a:gd name="connsiteX1202" fmla="*/ 10386192 w 13465725"/>
              <a:gd name="connsiteY1202" fmla="*/ 3211411 h 4457244"/>
              <a:gd name="connsiteX1203" fmla="*/ 10366374 w 13465725"/>
              <a:gd name="connsiteY1203" fmla="*/ 3206321 h 4457244"/>
              <a:gd name="connsiteX1204" fmla="*/ 10360825 w 13465725"/>
              <a:gd name="connsiteY1204" fmla="*/ 3197837 h 4457244"/>
              <a:gd name="connsiteX1205" fmla="*/ 1121352 w 13465725"/>
              <a:gd name="connsiteY1205" fmla="*/ 3182482 h 4457244"/>
              <a:gd name="connsiteX1206" fmla="*/ 1098744 w 13465725"/>
              <a:gd name="connsiteY1206" fmla="*/ 3189829 h 4457244"/>
              <a:gd name="connsiteX1207" fmla="*/ 1097237 w 13465725"/>
              <a:gd name="connsiteY1207" fmla="*/ 3202553 h 4457244"/>
              <a:gd name="connsiteX1208" fmla="*/ 1077644 w 13465725"/>
              <a:gd name="connsiteY1208" fmla="*/ 3203629 h 4457244"/>
              <a:gd name="connsiteX1209" fmla="*/ 1061064 w 13465725"/>
              <a:gd name="connsiteY1209" fmla="*/ 3206855 h 4457244"/>
              <a:gd name="connsiteX1210" fmla="*/ 1069103 w 13465725"/>
              <a:gd name="connsiteY1210" fmla="*/ 3219758 h 4457244"/>
              <a:gd name="connsiteX1211" fmla="*/ 1081663 w 13465725"/>
              <a:gd name="connsiteY1211" fmla="*/ 3208468 h 4457244"/>
              <a:gd name="connsiteX1212" fmla="*/ 1109295 w 13465725"/>
              <a:gd name="connsiteY1212" fmla="*/ 3202553 h 4457244"/>
              <a:gd name="connsiteX1213" fmla="*/ 1115323 w 13465725"/>
              <a:gd name="connsiteY1213" fmla="*/ 3192518 h 4457244"/>
              <a:gd name="connsiteX1214" fmla="*/ 1121352 w 13465725"/>
              <a:gd name="connsiteY1214" fmla="*/ 3182482 h 4457244"/>
              <a:gd name="connsiteX1215" fmla="*/ 9460085 w 13465725"/>
              <a:gd name="connsiteY1215" fmla="*/ 3182214 h 4457244"/>
              <a:gd name="connsiteX1216" fmla="*/ 9439475 w 13465725"/>
              <a:gd name="connsiteY1216" fmla="*/ 3202009 h 4457244"/>
              <a:gd name="connsiteX1217" fmla="*/ 9409351 w 13465725"/>
              <a:gd name="connsiteY1217" fmla="*/ 3211624 h 4457244"/>
              <a:gd name="connsiteX1218" fmla="*/ 9416486 w 13465725"/>
              <a:gd name="connsiteY1218" fmla="*/ 3221521 h 4457244"/>
              <a:gd name="connsiteX1219" fmla="*/ 9428377 w 13465725"/>
              <a:gd name="connsiteY1219" fmla="*/ 3229721 h 4457244"/>
              <a:gd name="connsiteX1220" fmla="*/ 9433926 w 13465725"/>
              <a:gd name="connsiteY1220" fmla="*/ 3227177 h 4457244"/>
              <a:gd name="connsiteX1221" fmla="*/ 9434718 w 13465725"/>
              <a:gd name="connsiteY1221" fmla="*/ 3222935 h 4457244"/>
              <a:gd name="connsiteX1222" fmla="*/ 9452663 w 13465725"/>
              <a:gd name="connsiteY1222" fmla="*/ 3212162 h 4457244"/>
              <a:gd name="connsiteX1223" fmla="*/ 9452339 w 13465725"/>
              <a:gd name="connsiteY1223" fmla="*/ 3208866 h 4457244"/>
              <a:gd name="connsiteX1224" fmla="*/ 9468078 w 13465725"/>
              <a:gd name="connsiteY1224" fmla="*/ 3202426 h 4457244"/>
              <a:gd name="connsiteX1225" fmla="*/ 9485455 w 13465725"/>
              <a:gd name="connsiteY1225" fmla="*/ 3182214 h 4457244"/>
              <a:gd name="connsiteX1226" fmla="*/ 9986649 w 13465725"/>
              <a:gd name="connsiteY1226" fmla="*/ 3179740 h 4457244"/>
              <a:gd name="connsiteX1227" fmla="*/ 9980307 w 13465725"/>
              <a:gd name="connsiteY1227" fmla="*/ 3180870 h 4457244"/>
              <a:gd name="connsiteX1228" fmla="*/ 9973966 w 13465725"/>
              <a:gd name="connsiteY1228" fmla="*/ 3182002 h 4457244"/>
              <a:gd name="connsiteX1229" fmla="*/ 9977929 w 13465725"/>
              <a:gd name="connsiteY1229" fmla="*/ 3187375 h 4457244"/>
              <a:gd name="connsiteX1230" fmla="*/ 9986649 w 13465725"/>
              <a:gd name="connsiteY1230" fmla="*/ 3191051 h 4457244"/>
              <a:gd name="connsiteX1231" fmla="*/ 9997747 w 13465725"/>
              <a:gd name="connsiteY1231" fmla="*/ 3188506 h 4457244"/>
              <a:gd name="connsiteX1232" fmla="*/ 9999333 w 13465725"/>
              <a:gd name="connsiteY1232" fmla="*/ 3184264 h 4457244"/>
              <a:gd name="connsiteX1233" fmla="*/ 9986649 w 13465725"/>
              <a:gd name="connsiteY1233" fmla="*/ 3179740 h 4457244"/>
              <a:gd name="connsiteX1234" fmla="*/ 4366298 w 13465725"/>
              <a:gd name="connsiteY1234" fmla="*/ 3175498 h 4457244"/>
              <a:gd name="connsiteX1235" fmla="*/ 4355199 w 13465725"/>
              <a:gd name="connsiteY1235" fmla="*/ 3180305 h 4457244"/>
              <a:gd name="connsiteX1236" fmla="*/ 4353613 w 13465725"/>
              <a:gd name="connsiteY1236" fmla="*/ 3186809 h 4457244"/>
              <a:gd name="connsiteX1237" fmla="*/ 4340930 w 13465725"/>
              <a:gd name="connsiteY1237" fmla="*/ 3201797 h 4457244"/>
              <a:gd name="connsiteX1238" fmla="*/ 4309220 w 13465725"/>
              <a:gd name="connsiteY1238" fmla="*/ 3211694 h 4457244"/>
              <a:gd name="connsiteX1239" fmla="*/ 4299707 w 13465725"/>
              <a:gd name="connsiteY1239" fmla="*/ 3227530 h 4457244"/>
              <a:gd name="connsiteX1240" fmla="*/ 4290194 w 13465725"/>
              <a:gd name="connsiteY1240" fmla="*/ 3243366 h 4457244"/>
              <a:gd name="connsiteX1241" fmla="*/ 4339345 w 13465725"/>
              <a:gd name="connsiteY1241" fmla="*/ 3218199 h 4457244"/>
              <a:gd name="connsiteX1242" fmla="*/ 4378980 w 13465725"/>
              <a:gd name="connsiteY1242" fmla="*/ 3191334 h 4457244"/>
              <a:gd name="connsiteX1243" fmla="*/ 4375017 w 13465725"/>
              <a:gd name="connsiteY1243" fmla="*/ 3182568 h 4457244"/>
              <a:gd name="connsiteX1244" fmla="*/ 4366298 w 13465725"/>
              <a:gd name="connsiteY1244" fmla="*/ 3175498 h 4457244"/>
              <a:gd name="connsiteX1245" fmla="*/ 11660859 w 13465725"/>
              <a:gd name="connsiteY1245" fmla="*/ 3169690 h 4457244"/>
              <a:gd name="connsiteX1246" fmla="*/ 11644855 w 13465725"/>
              <a:gd name="connsiteY1246" fmla="*/ 3185060 h 4457244"/>
              <a:gd name="connsiteX1247" fmla="*/ 11621463 w 13465725"/>
              <a:gd name="connsiteY1247" fmla="*/ 3192526 h 4457244"/>
              <a:gd name="connsiteX1248" fmla="*/ 11627003 w 13465725"/>
              <a:gd name="connsiteY1248" fmla="*/ 3200211 h 4457244"/>
              <a:gd name="connsiteX1249" fmla="*/ 11636237 w 13465725"/>
              <a:gd name="connsiteY1249" fmla="*/ 3206579 h 4457244"/>
              <a:gd name="connsiteX1250" fmla="*/ 11640546 w 13465725"/>
              <a:gd name="connsiteY1250" fmla="*/ 3204603 h 4457244"/>
              <a:gd name="connsiteX1251" fmla="*/ 11641161 w 13465725"/>
              <a:gd name="connsiteY1251" fmla="*/ 3201309 h 4457244"/>
              <a:gd name="connsiteX1252" fmla="*/ 11666399 w 13465725"/>
              <a:gd name="connsiteY1252" fmla="*/ 3186158 h 4457244"/>
              <a:gd name="connsiteX1253" fmla="*/ 11680558 w 13465725"/>
              <a:gd name="connsiteY1253" fmla="*/ 3169690 h 4457244"/>
              <a:gd name="connsiteX1254" fmla="*/ 5855578 w 13465725"/>
              <a:gd name="connsiteY1254" fmla="*/ 3168781 h 4457244"/>
              <a:gd name="connsiteX1255" fmla="*/ 5852409 w 13465725"/>
              <a:gd name="connsiteY1255" fmla="*/ 3171043 h 4457244"/>
              <a:gd name="connsiteX1256" fmla="*/ 5849236 w 13465725"/>
              <a:gd name="connsiteY1256" fmla="*/ 3173305 h 4457244"/>
              <a:gd name="connsiteX1257" fmla="*/ 5849236 w 13465725"/>
              <a:gd name="connsiteY1257" fmla="*/ 3184616 h 4457244"/>
              <a:gd name="connsiteX1258" fmla="*/ 5851875 w 13465725"/>
              <a:gd name="connsiteY1258" fmla="*/ 3192618 h 4457244"/>
              <a:gd name="connsiteX1259" fmla="*/ 5876793 w 13465725"/>
              <a:gd name="connsiteY1259" fmla="*/ 3170294 h 4457244"/>
              <a:gd name="connsiteX1260" fmla="*/ 952547 w 13465725"/>
              <a:gd name="connsiteY1260" fmla="*/ 3158108 h 4457244"/>
              <a:gd name="connsiteX1261" fmla="*/ 945513 w 13465725"/>
              <a:gd name="connsiteY1261" fmla="*/ 3161155 h 4457244"/>
              <a:gd name="connsiteX1262" fmla="*/ 944508 w 13465725"/>
              <a:gd name="connsiteY1262" fmla="*/ 3165277 h 4457244"/>
              <a:gd name="connsiteX1263" fmla="*/ 936470 w 13465725"/>
              <a:gd name="connsiteY1263" fmla="*/ 3174775 h 4457244"/>
              <a:gd name="connsiteX1264" fmla="*/ 916374 w 13465725"/>
              <a:gd name="connsiteY1264" fmla="*/ 3181048 h 4457244"/>
              <a:gd name="connsiteX1265" fmla="*/ 910345 w 13465725"/>
              <a:gd name="connsiteY1265" fmla="*/ 3191084 h 4457244"/>
              <a:gd name="connsiteX1266" fmla="*/ 904317 w 13465725"/>
              <a:gd name="connsiteY1266" fmla="*/ 3201120 h 4457244"/>
              <a:gd name="connsiteX1267" fmla="*/ 935466 w 13465725"/>
              <a:gd name="connsiteY1267" fmla="*/ 3185170 h 4457244"/>
              <a:gd name="connsiteX1268" fmla="*/ 960585 w 13465725"/>
              <a:gd name="connsiteY1268" fmla="*/ 3168144 h 4457244"/>
              <a:gd name="connsiteX1269" fmla="*/ 958073 w 13465725"/>
              <a:gd name="connsiteY1269" fmla="*/ 3162589 h 4457244"/>
              <a:gd name="connsiteX1270" fmla="*/ 952547 w 13465725"/>
              <a:gd name="connsiteY1270" fmla="*/ 3158108 h 4457244"/>
              <a:gd name="connsiteX1271" fmla="*/ 3966754 w 13465725"/>
              <a:gd name="connsiteY1271" fmla="*/ 3155137 h 4457244"/>
              <a:gd name="connsiteX1272" fmla="*/ 3941387 w 13465725"/>
              <a:gd name="connsiteY1272" fmla="*/ 3182285 h 4457244"/>
              <a:gd name="connsiteX1273" fmla="*/ 3928703 w 13465725"/>
              <a:gd name="connsiteY1273" fmla="*/ 3182568 h 4457244"/>
              <a:gd name="connsiteX1274" fmla="*/ 3916019 w 13465725"/>
              <a:gd name="connsiteY1274" fmla="*/ 3184547 h 4457244"/>
              <a:gd name="connsiteX1275" fmla="*/ 3936629 w 13465725"/>
              <a:gd name="connsiteY1275" fmla="*/ 3192182 h 4457244"/>
              <a:gd name="connsiteX1276" fmla="*/ 3966754 w 13465725"/>
              <a:gd name="connsiteY1276" fmla="*/ 3198120 h 4457244"/>
              <a:gd name="connsiteX1277" fmla="*/ 4011147 w 13465725"/>
              <a:gd name="connsiteY1277" fmla="*/ 3175498 h 4457244"/>
              <a:gd name="connsiteX1278" fmla="*/ 12975406 w 13465725"/>
              <a:gd name="connsiteY1278" fmla="*/ 3150192 h 4457244"/>
              <a:gd name="connsiteX1279" fmla="*/ 12975406 w 13465725"/>
              <a:gd name="connsiteY1279" fmla="*/ 3151626 h 4457244"/>
              <a:gd name="connsiteX1280" fmla="*/ 12991482 w 13465725"/>
              <a:gd name="connsiteY1280" fmla="*/ 3158794 h 4457244"/>
              <a:gd name="connsiteX1281" fmla="*/ 699338 w 13465725"/>
              <a:gd name="connsiteY1281" fmla="*/ 3145205 h 4457244"/>
              <a:gd name="connsiteX1282" fmla="*/ 683262 w 13465725"/>
              <a:gd name="connsiteY1282" fmla="*/ 3162410 h 4457244"/>
              <a:gd name="connsiteX1283" fmla="*/ 675223 w 13465725"/>
              <a:gd name="connsiteY1283" fmla="*/ 3162589 h 4457244"/>
              <a:gd name="connsiteX1284" fmla="*/ 667185 w 13465725"/>
              <a:gd name="connsiteY1284" fmla="*/ 3163843 h 4457244"/>
              <a:gd name="connsiteX1285" fmla="*/ 680247 w 13465725"/>
              <a:gd name="connsiteY1285" fmla="*/ 3168682 h 4457244"/>
              <a:gd name="connsiteX1286" fmla="*/ 699338 w 13465725"/>
              <a:gd name="connsiteY1286" fmla="*/ 3172445 h 4457244"/>
              <a:gd name="connsiteX1287" fmla="*/ 727472 w 13465725"/>
              <a:gd name="connsiteY1287" fmla="*/ 3158108 h 4457244"/>
              <a:gd name="connsiteX1288" fmla="*/ 5925340 w 13465725"/>
              <a:gd name="connsiteY1288" fmla="*/ 3134846 h 4457244"/>
              <a:gd name="connsiteX1289" fmla="*/ 5899973 w 13465725"/>
              <a:gd name="connsiteY1289" fmla="*/ 3139371 h 4457244"/>
              <a:gd name="connsiteX1290" fmla="*/ 5874604 w 13465725"/>
              <a:gd name="connsiteY1290" fmla="*/ 3155207 h 4457244"/>
              <a:gd name="connsiteX1291" fmla="*/ 5906314 w 13465725"/>
              <a:gd name="connsiteY1291" fmla="*/ 3150682 h 4457244"/>
              <a:gd name="connsiteX1292" fmla="*/ 5925340 w 13465725"/>
              <a:gd name="connsiteY1292" fmla="*/ 3139371 h 4457244"/>
              <a:gd name="connsiteX1293" fmla="*/ 11818861 w 13465725"/>
              <a:gd name="connsiteY1293" fmla="*/ 3119284 h 4457244"/>
              <a:gd name="connsiteX1294" fmla="*/ 11818443 w 13465725"/>
              <a:gd name="connsiteY1294" fmla="*/ 3122260 h 4457244"/>
              <a:gd name="connsiteX1295" fmla="*/ 11821780 w 13465725"/>
              <a:gd name="connsiteY1295" fmla="*/ 3119284 h 4457244"/>
              <a:gd name="connsiteX1296" fmla="*/ 11742214 w 13465725"/>
              <a:gd name="connsiteY1296" fmla="*/ 3119284 h 4457244"/>
              <a:gd name="connsiteX1297" fmla="*/ 11724877 w 13465725"/>
              <a:gd name="connsiteY1297" fmla="*/ 3127530 h 4457244"/>
              <a:gd name="connsiteX1298" fmla="*/ 11726109 w 13465725"/>
              <a:gd name="connsiteY1298" fmla="*/ 3130823 h 4457244"/>
              <a:gd name="connsiteX1299" fmla="*/ 11734727 w 13465725"/>
              <a:gd name="connsiteY1299" fmla="*/ 3132800 h 4457244"/>
              <a:gd name="connsiteX1300" fmla="*/ 11764274 w 13465725"/>
              <a:gd name="connsiteY1300" fmla="*/ 3131043 h 4457244"/>
              <a:gd name="connsiteX1301" fmla="*/ 11777460 w 13465725"/>
              <a:gd name="connsiteY1301" fmla="*/ 3119284 h 4457244"/>
              <a:gd name="connsiteX1302" fmla="*/ 10460851 w 13465725"/>
              <a:gd name="connsiteY1302" fmla="*/ 3119284 h 4457244"/>
              <a:gd name="connsiteX1303" fmla="*/ 10451197 w 13465725"/>
              <a:gd name="connsiteY1303" fmla="*/ 3123465 h 4457244"/>
              <a:gd name="connsiteX1304" fmla="*/ 10449611 w 13465725"/>
              <a:gd name="connsiteY1304" fmla="*/ 3129969 h 4457244"/>
              <a:gd name="connsiteX1305" fmla="*/ 10436928 w 13465725"/>
              <a:gd name="connsiteY1305" fmla="*/ 3144957 h 4457244"/>
              <a:gd name="connsiteX1306" fmla="*/ 10405218 w 13465725"/>
              <a:gd name="connsiteY1306" fmla="*/ 3154854 h 4457244"/>
              <a:gd name="connsiteX1307" fmla="*/ 10395705 w 13465725"/>
              <a:gd name="connsiteY1307" fmla="*/ 3170690 h 4457244"/>
              <a:gd name="connsiteX1308" fmla="*/ 10386192 w 13465725"/>
              <a:gd name="connsiteY1308" fmla="*/ 3186526 h 4457244"/>
              <a:gd name="connsiteX1309" fmla="*/ 10435343 w 13465725"/>
              <a:gd name="connsiteY1309" fmla="*/ 3161359 h 4457244"/>
              <a:gd name="connsiteX1310" fmla="*/ 10474979 w 13465725"/>
              <a:gd name="connsiteY1310" fmla="*/ 3134494 h 4457244"/>
              <a:gd name="connsiteX1311" fmla="*/ 10471015 w 13465725"/>
              <a:gd name="connsiteY1311" fmla="*/ 3125728 h 4457244"/>
              <a:gd name="connsiteX1312" fmla="*/ 10463068 w 13465725"/>
              <a:gd name="connsiteY1312" fmla="*/ 3119284 h 4457244"/>
              <a:gd name="connsiteX1313" fmla="*/ 10043141 w 13465725"/>
              <a:gd name="connsiteY1313" fmla="*/ 3119284 h 4457244"/>
              <a:gd name="connsiteX1314" fmla="*/ 10037385 w 13465725"/>
              <a:gd name="connsiteY1314" fmla="*/ 3125445 h 4457244"/>
              <a:gd name="connsiteX1315" fmla="*/ 10024700 w 13465725"/>
              <a:gd name="connsiteY1315" fmla="*/ 3125728 h 4457244"/>
              <a:gd name="connsiteX1316" fmla="*/ 10012018 w 13465725"/>
              <a:gd name="connsiteY1316" fmla="*/ 3127707 h 4457244"/>
              <a:gd name="connsiteX1317" fmla="*/ 10032628 w 13465725"/>
              <a:gd name="connsiteY1317" fmla="*/ 3135342 h 4457244"/>
              <a:gd name="connsiteX1318" fmla="*/ 10062752 w 13465725"/>
              <a:gd name="connsiteY1318" fmla="*/ 3141280 h 4457244"/>
              <a:gd name="connsiteX1319" fmla="*/ 10105918 w 13465725"/>
              <a:gd name="connsiteY1319" fmla="*/ 3119284 h 4457244"/>
              <a:gd name="connsiteX1320" fmla="*/ 9560687 w 13465725"/>
              <a:gd name="connsiteY1320" fmla="*/ 3119284 h 4457244"/>
              <a:gd name="connsiteX1321" fmla="*/ 9542531 w 13465725"/>
              <a:gd name="connsiteY1321" fmla="*/ 3127919 h 4457244"/>
              <a:gd name="connsiteX1322" fmla="*/ 9544116 w 13465725"/>
              <a:gd name="connsiteY1322" fmla="*/ 3132161 h 4457244"/>
              <a:gd name="connsiteX1323" fmla="*/ 9555215 w 13465725"/>
              <a:gd name="connsiteY1323" fmla="*/ 3134706 h 4457244"/>
              <a:gd name="connsiteX1324" fmla="*/ 9573673 w 13465725"/>
              <a:gd name="connsiteY1324" fmla="*/ 3133609 h 4457244"/>
              <a:gd name="connsiteX1325" fmla="*/ 9580764 w 13465725"/>
              <a:gd name="connsiteY1325" fmla="*/ 3127707 h 4457244"/>
              <a:gd name="connsiteX1326" fmla="*/ 9585773 w 13465725"/>
              <a:gd name="connsiteY1326" fmla="*/ 3119284 h 4457244"/>
              <a:gd name="connsiteX1327" fmla="*/ 6409898 w 13465725"/>
              <a:gd name="connsiteY1327" fmla="*/ 3119284 h 4457244"/>
              <a:gd name="connsiteX1328" fmla="*/ 6404141 w 13465725"/>
              <a:gd name="connsiteY1328" fmla="*/ 3125446 h 4457244"/>
              <a:gd name="connsiteX1329" fmla="*/ 6391457 w 13465725"/>
              <a:gd name="connsiteY1329" fmla="*/ 3125729 h 4457244"/>
              <a:gd name="connsiteX1330" fmla="*/ 6378774 w 13465725"/>
              <a:gd name="connsiteY1330" fmla="*/ 3127708 h 4457244"/>
              <a:gd name="connsiteX1331" fmla="*/ 6394395 w 13465725"/>
              <a:gd name="connsiteY1331" fmla="*/ 3133495 h 4457244"/>
              <a:gd name="connsiteX1332" fmla="*/ 6415599 w 13465725"/>
              <a:gd name="connsiteY1332" fmla="*/ 3119284 h 4457244"/>
              <a:gd name="connsiteX1333" fmla="*/ 4002100 w 13465725"/>
              <a:gd name="connsiteY1333" fmla="*/ 3119284 h 4457244"/>
              <a:gd name="connsiteX1334" fmla="*/ 3985780 w 13465725"/>
              <a:gd name="connsiteY1334" fmla="*/ 3132515 h 4457244"/>
              <a:gd name="connsiteX1335" fmla="*/ 4004014 w 13465725"/>
              <a:gd name="connsiteY1335" fmla="*/ 3143826 h 4457244"/>
              <a:gd name="connsiteX1336" fmla="*/ 4036517 w 13465725"/>
              <a:gd name="connsiteY1336" fmla="*/ 3148351 h 4457244"/>
              <a:gd name="connsiteX1337" fmla="*/ 4061703 w 13465725"/>
              <a:gd name="connsiteY1337" fmla="*/ 3119284 h 4457244"/>
              <a:gd name="connsiteX1338" fmla="*/ 13104020 w 13465725"/>
              <a:gd name="connsiteY1338" fmla="*/ 3117216 h 4457244"/>
              <a:gd name="connsiteX1339" fmla="*/ 13095981 w 13465725"/>
              <a:gd name="connsiteY1339" fmla="*/ 3121518 h 4457244"/>
              <a:gd name="connsiteX1340" fmla="*/ 13075885 w 13465725"/>
              <a:gd name="connsiteY1340" fmla="*/ 3125819 h 4457244"/>
              <a:gd name="connsiteX1341" fmla="*/ 13067847 w 13465725"/>
              <a:gd name="connsiteY1341" fmla="*/ 3122952 h 4457244"/>
              <a:gd name="connsiteX1342" fmla="*/ 13059808 w 13465725"/>
              <a:gd name="connsiteY1342" fmla="*/ 3131554 h 4457244"/>
              <a:gd name="connsiteX1343" fmla="*/ 13033684 w 13465725"/>
              <a:gd name="connsiteY1343" fmla="*/ 3144099 h 4457244"/>
              <a:gd name="connsiteX1344" fmla="*/ 13019616 w 13465725"/>
              <a:gd name="connsiteY1344" fmla="*/ 3158794 h 4457244"/>
              <a:gd name="connsiteX1345" fmla="*/ 13003540 w 13465725"/>
              <a:gd name="connsiteY1345" fmla="*/ 3171697 h 4457244"/>
              <a:gd name="connsiteX1346" fmla="*/ 12992989 w 13465725"/>
              <a:gd name="connsiteY1346" fmla="*/ 3177611 h 4457244"/>
              <a:gd name="connsiteX1347" fmla="*/ 12991482 w 13465725"/>
              <a:gd name="connsiteY1347" fmla="*/ 3184601 h 4457244"/>
              <a:gd name="connsiteX1348" fmla="*/ 12967367 w 13465725"/>
              <a:gd name="connsiteY1348" fmla="*/ 3203956 h 4457244"/>
              <a:gd name="connsiteX1349" fmla="*/ 12943252 w 13465725"/>
              <a:gd name="connsiteY1349" fmla="*/ 3223311 h 4457244"/>
              <a:gd name="connsiteX1350" fmla="*/ 12927175 w 13465725"/>
              <a:gd name="connsiteY1350" fmla="*/ 3227612 h 4457244"/>
              <a:gd name="connsiteX1351" fmla="*/ 12916625 w 13465725"/>
              <a:gd name="connsiteY1351" fmla="*/ 3236214 h 4457244"/>
              <a:gd name="connsiteX1352" fmla="*/ 12903060 w 13465725"/>
              <a:gd name="connsiteY1352" fmla="*/ 3244816 h 4457244"/>
              <a:gd name="connsiteX1353" fmla="*/ 12903060 w 13465725"/>
              <a:gd name="connsiteY1353" fmla="*/ 3254852 h 4457244"/>
              <a:gd name="connsiteX1354" fmla="*/ 12941745 w 13465725"/>
              <a:gd name="connsiteY1354" fmla="*/ 3243383 h 4457244"/>
              <a:gd name="connsiteX1355" fmla="*/ 12959329 w 13465725"/>
              <a:gd name="connsiteY1355" fmla="*/ 3227612 h 4457244"/>
              <a:gd name="connsiteX1356" fmla="*/ 12970382 w 13465725"/>
              <a:gd name="connsiteY1356" fmla="*/ 3227254 h 4457244"/>
              <a:gd name="connsiteX1357" fmla="*/ 12975406 w 13465725"/>
              <a:gd name="connsiteY1357" fmla="*/ 3224744 h 4457244"/>
              <a:gd name="connsiteX1358" fmla="*/ 12975406 w 13465725"/>
              <a:gd name="connsiteY1358" fmla="*/ 3218830 h 4457244"/>
              <a:gd name="connsiteX1359" fmla="*/ 12987463 w 13465725"/>
              <a:gd name="connsiteY1359" fmla="*/ 3216142 h 4457244"/>
              <a:gd name="connsiteX1360" fmla="*/ 13035693 w 13465725"/>
              <a:gd name="connsiteY1360" fmla="*/ 3170264 h 4457244"/>
              <a:gd name="connsiteX1361" fmla="*/ 13055789 w 13465725"/>
              <a:gd name="connsiteY1361" fmla="*/ 3165963 h 4457244"/>
              <a:gd name="connsiteX1362" fmla="*/ 13057799 w 13465725"/>
              <a:gd name="connsiteY1362" fmla="*/ 3160228 h 4457244"/>
              <a:gd name="connsiteX1363" fmla="*/ 13071866 w 13465725"/>
              <a:gd name="connsiteY1363" fmla="*/ 3158794 h 4457244"/>
              <a:gd name="connsiteX1364" fmla="*/ 13091962 w 13465725"/>
              <a:gd name="connsiteY1364" fmla="*/ 3144457 h 4457244"/>
              <a:gd name="connsiteX1365" fmla="*/ 13094976 w 13465725"/>
              <a:gd name="connsiteY1365" fmla="*/ 3133525 h 4457244"/>
              <a:gd name="connsiteX1366" fmla="*/ 13104020 w 13465725"/>
              <a:gd name="connsiteY1366" fmla="*/ 3117216 h 4457244"/>
              <a:gd name="connsiteX1367" fmla="*/ 13112057 w 13465725"/>
              <a:gd name="connsiteY1367" fmla="*/ 3110048 h 4457244"/>
              <a:gd name="connsiteX1368" fmla="*/ 13100001 w 13465725"/>
              <a:gd name="connsiteY1368" fmla="*/ 3114349 h 4457244"/>
              <a:gd name="connsiteX1369" fmla="*/ 13105025 w 13465725"/>
              <a:gd name="connsiteY1369" fmla="*/ 3115783 h 4457244"/>
              <a:gd name="connsiteX1370" fmla="*/ 13105433 w 13465725"/>
              <a:gd name="connsiteY1370" fmla="*/ 3116162 h 4457244"/>
              <a:gd name="connsiteX1371" fmla="*/ 13109545 w 13465725"/>
              <a:gd name="connsiteY1371" fmla="*/ 3113095 h 4457244"/>
              <a:gd name="connsiteX1372" fmla="*/ 13112057 w 13465725"/>
              <a:gd name="connsiteY1372" fmla="*/ 3110048 h 4457244"/>
              <a:gd name="connsiteX1373" fmla="*/ 755607 w 13465725"/>
              <a:gd name="connsiteY1373" fmla="*/ 3095026 h 4457244"/>
              <a:gd name="connsiteX1374" fmla="*/ 711396 w 13465725"/>
              <a:gd name="connsiteY1374" fmla="*/ 3130868 h 4457244"/>
              <a:gd name="connsiteX1375" fmla="*/ 722951 w 13465725"/>
              <a:gd name="connsiteY1375" fmla="*/ 3138037 h 4457244"/>
              <a:gd name="connsiteX1376" fmla="*/ 743550 w 13465725"/>
              <a:gd name="connsiteY1376" fmla="*/ 3140904 h 4457244"/>
              <a:gd name="connsiteX1377" fmla="*/ 760631 w 13465725"/>
              <a:gd name="connsiteY1377" fmla="*/ 3121191 h 4457244"/>
              <a:gd name="connsiteX1378" fmla="*/ 783741 w 13465725"/>
              <a:gd name="connsiteY1378" fmla="*/ 3103628 h 4457244"/>
              <a:gd name="connsiteX1379" fmla="*/ 13112057 w 13465725"/>
              <a:gd name="connsiteY1379" fmla="*/ 3091410 h 4457244"/>
              <a:gd name="connsiteX1380" fmla="*/ 13110167 w 13465725"/>
              <a:gd name="connsiteY1380" fmla="*/ 3092591 h 4457244"/>
              <a:gd name="connsiteX1381" fmla="*/ 13120096 w 13465725"/>
              <a:gd name="connsiteY1381" fmla="*/ 3091410 h 4457244"/>
              <a:gd name="connsiteX1382" fmla="*/ 13167321 w 13465725"/>
              <a:gd name="connsiteY1382" fmla="*/ 3083883 h 4457244"/>
              <a:gd name="connsiteX1383" fmla="*/ 13152250 w 13465725"/>
              <a:gd name="connsiteY1383" fmla="*/ 3084241 h 4457244"/>
              <a:gd name="connsiteX1384" fmla="*/ 13141699 w 13465725"/>
              <a:gd name="connsiteY1384" fmla="*/ 3092844 h 4457244"/>
              <a:gd name="connsiteX1385" fmla="*/ 13128135 w 13465725"/>
              <a:gd name="connsiteY1385" fmla="*/ 3101446 h 4457244"/>
              <a:gd name="connsiteX1386" fmla="*/ 13152250 w 13465725"/>
              <a:gd name="connsiteY1386" fmla="*/ 3105747 h 4457244"/>
              <a:gd name="connsiteX1387" fmla="*/ 13164307 w 13465725"/>
              <a:gd name="connsiteY1387" fmla="*/ 3091410 h 4457244"/>
              <a:gd name="connsiteX1388" fmla="*/ 13171843 w 13465725"/>
              <a:gd name="connsiteY1388" fmla="*/ 3088542 h 4457244"/>
              <a:gd name="connsiteX1389" fmla="*/ 13176364 w 13465725"/>
              <a:gd name="connsiteY1389" fmla="*/ 3085675 h 4457244"/>
              <a:gd name="connsiteX1390" fmla="*/ 13167321 w 13465725"/>
              <a:gd name="connsiteY1390" fmla="*/ 3083883 h 4457244"/>
              <a:gd name="connsiteX1391" fmla="*/ 822541 w 13465725"/>
              <a:gd name="connsiteY1391" fmla="*/ 3048883 h 4457244"/>
              <a:gd name="connsiteX1392" fmla="*/ 811875 w 13465725"/>
              <a:gd name="connsiteY1392" fmla="*/ 3053448 h 4457244"/>
              <a:gd name="connsiteX1393" fmla="*/ 811875 w 13465725"/>
              <a:gd name="connsiteY1393" fmla="*/ 3057749 h 4457244"/>
              <a:gd name="connsiteX1394" fmla="*/ 819914 w 13465725"/>
              <a:gd name="connsiteY1394" fmla="*/ 3057749 h 4457244"/>
              <a:gd name="connsiteX1395" fmla="*/ 822541 w 13465725"/>
              <a:gd name="connsiteY1395" fmla="*/ 3057632 h 4457244"/>
              <a:gd name="connsiteX1396" fmla="*/ 13168327 w 13465725"/>
              <a:gd name="connsiteY1396" fmla="*/ 3044098 h 4457244"/>
              <a:gd name="connsiteX1397" fmla="*/ 13152250 w 13465725"/>
              <a:gd name="connsiteY1397" fmla="*/ 3046965 h 4457244"/>
              <a:gd name="connsiteX1398" fmla="*/ 13144211 w 13465725"/>
              <a:gd name="connsiteY1398" fmla="*/ 3061302 h 4457244"/>
              <a:gd name="connsiteX1399" fmla="*/ 13157776 w 13465725"/>
              <a:gd name="connsiteY1399" fmla="*/ 3052700 h 4457244"/>
              <a:gd name="connsiteX1400" fmla="*/ 13168327 w 13465725"/>
              <a:gd name="connsiteY1400" fmla="*/ 3044098 h 4457244"/>
              <a:gd name="connsiteX1401" fmla="*/ 13196461 w 13465725"/>
              <a:gd name="connsiteY1401" fmla="*/ 3029761 h 4457244"/>
              <a:gd name="connsiteX1402" fmla="*/ 13200479 w 13465725"/>
              <a:gd name="connsiteY1402" fmla="*/ 3035496 h 4457244"/>
              <a:gd name="connsiteX1403" fmla="*/ 13208518 w 13465725"/>
              <a:gd name="connsiteY1403" fmla="*/ 3035496 h 4457244"/>
              <a:gd name="connsiteX1404" fmla="*/ 13212537 w 13465725"/>
              <a:gd name="connsiteY1404" fmla="*/ 3032628 h 4457244"/>
              <a:gd name="connsiteX1405" fmla="*/ 13209523 w 13465725"/>
              <a:gd name="connsiteY1405" fmla="*/ 3030119 h 4457244"/>
              <a:gd name="connsiteX1406" fmla="*/ 13200479 w 13465725"/>
              <a:gd name="connsiteY1406" fmla="*/ 3029761 h 4457244"/>
              <a:gd name="connsiteX1407" fmla="*/ 13228613 w 13465725"/>
              <a:gd name="connsiteY1407" fmla="*/ 2995352 h 4457244"/>
              <a:gd name="connsiteX1408" fmla="*/ 13228613 w 13465725"/>
              <a:gd name="connsiteY1408" fmla="*/ 3005388 h 4457244"/>
              <a:gd name="connsiteX1409" fmla="*/ 13217561 w 13465725"/>
              <a:gd name="connsiteY1409" fmla="*/ 3006463 h 4457244"/>
              <a:gd name="connsiteX1410" fmla="*/ 13212537 w 13465725"/>
              <a:gd name="connsiteY1410" fmla="*/ 3009689 h 4457244"/>
              <a:gd name="connsiteX1411" fmla="*/ 13215552 w 13465725"/>
              <a:gd name="connsiteY1411" fmla="*/ 3014348 h 4457244"/>
              <a:gd name="connsiteX1412" fmla="*/ 13224595 w 13465725"/>
              <a:gd name="connsiteY1412" fmla="*/ 3016857 h 4457244"/>
              <a:gd name="connsiteX1413" fmla="*/ 13228112 w 13465725"/>
              <a:gd name="connsiteY1413" fmla="*/ 3015423 h 4457244"/>
              <a:gd name="connsiteX1414" fmla="*/ 13228613 w 13465725"/>
              <a:gd name="connsiteY1414" fmla="*/ 3013990 h 4457244"/>
              <a:gd name="connsiteX1415" fmla="*/ 13248710 w 13465725"/>
              <a:gd name="connsiteY1415" fmla="*/ 3001086 h 4457244"/>
              <a:gd name="connsiteX1416" fmla="*/ 13244691 w 13465725"/>
              <a:gd name="connsiteY1416" fmla="*/ 2976714 h 4457244"/>
              <a:gd name="connsiteX1417" fmla="*/ 13244691 w 13465725"/>
              <a:gd name="connsiteY1417" fmla="*/ 2981015 h 4457244"/>
              <a:gd name="connsiteX1418" fmla="*/ 13228613 w 13465725"/>
              <a:gd name="connsiteY1418" fmla="*/ 2988183 h 4457244"/>
              <a:gd name="connsiteX1419" fmla="*/ 13228613 w 13465725"/>
              <a:gd name="connsiteY1419" fmla="*/ 2991051 h 4457244"/>
              <a:gd name="connsiteX1420" fmla="*/ 13248710 w 13465725"/>
              <a:gd name="connsiteY1420" fmla="*/ 2985316 h 4457244"/>
              <a:gd name="connsiteX1421" fmla="*/ 13248710 w 13465725"/>
              <a:gd name="connsiteY1421" fmla="*/ 2981015 h 4457244"/>
              <a:gd name="connsiteX1422" fmla="*/ 13248208 w 13465725"/>
              <a:gd name="connsiteY1422" fmla="*/ 2978864 h 4457244"/>
              <a:gd name="connsiteX1423" fmla="*/ 13244691 w 13465725"/>
              <a:gd name="connsiteY1423" fmla="*/ 2976714 h 4457244"/>
              <a:gd name="connsiteX1424" fmla="*/ 13014539 w 13465725"/>
              <a:gd name="connsiteY1424" fmla="*/ 2611420 h 4457244"/>
              <a:gd name="connsiteX1425" fmla="*/ 13014539 w 13465725"/>
              <a:gd name="connsiteY1425" fmla="*/ 2613119 h 4457244"/>
              <a:gd name="connsiteX1426" fmla="*/ 13015597 w 13465725"/>
              <a:gd name="connsiteY1426" fmla="*/ 2612553 h 4457244"/>
              <a:gd name="connsiteX1427" fmla="*/ 13014539 w 13465725"/>
              <a:gd name="connsiteY1427" fmla="*/ 1282030 h 4457244"/>
              <a:gd name="connsiteX1428" fmla="*/ 13014539 w 13465725"/>
              <a:gd name="connsiteY1428" fmla="*/ 1323440 h 4457244"/>
              <a:gd name="connsiteX1429" fmla="*/ 13016516 w 13465725"/>
              <a:gd name="connsiteY1429" fmla="*/ 1322414 h 4457244"/>
              <a:gd name="connsiteX1430" fmla="*/ 13024443 w 13465725"/>
              <a:gd name="connsiteY1430" fmla="*/ 1313365 h 4457244"/>
              <a:gd name="connsiteX1431" fmla="*/ 13036334 w 13465725"/>
              <a:gd name="connsiteY1431" fmla="*/ 1302619 h 4457244"/>
              <a:gd name="connsiteX1432" fmla="*/ 13043469 w 13465725"/>
              <a:gd name="connsiteY1432" fmla="*/ 1288480 h 4457244"/>
              <a:gd name="connsiteX1433" fmla="*/ 822541 w 13465725"/>
              <a:gd name="connsiteY1433" fmla="*/ 0 h 4457244"/>
              <a:gd name="connsiteX1434" fmla="*/ 13014539 w 13465725"/>
              <a:gd name="connsiteY1434" fmla="*/ 0 h 4457244"/>
              <a:gd name="connsiteX1435" fmla="*/ 13014539 w 13465725"/>
              <a:gd name="connsiteY1435" fmla="*/ 1095787 h 4457244"/>
              <a:gd name="connsiteX1436" fmla="*/ 13016516 w 13465725"/>
              <a:gd name="connsiteY1436" fmla="*/ 1094207 h 4457244"/>
              <a:gd name="connsiteX1437" fmla="*/ 13081521 w 13465725"/>
              <a:gd name="connsiteY1437" fmla="*/ 1073564 h 4457244"/>
              <a:gd name="connsiteX1438" fmla="*/ 13075179 w 13465725"/>
              <a:gd name="connsiteY1438" fmla="*/ 1062253 h 4457244"/>
              <a:gd name="connsiteX1439" fmla="*/ 13078349 w 13465725"/>
              <a:gd name="connsiteY1439" fmla="*/ 1052356 h 4457244"/>
              <a:gd name="connsiteX1440" fmla="*/ 13100547 w 13465725"/>
              <a:gd name="connsiteY1440" fmla="*/ 1044155 h 4457244"/>
              <a:gd name="connsiteX1441" fmla="*/ 13138599 w 13465725"/>
              <a:gd name="connsiteY1441" fmla="*/ 1039630 h 4457244"/>
              <a:gd name="connsiteX1442" fmla="*/ 13163174 w 13465725"/>
              <a:gd name="connsiteY1442" fmla="*/ 1052356 h 4457244"/>
              <a:gd name="connsiteX1443" fmla="*/ 13144940 w 13465725"/>
              <a:gd name="connsiteY1443" fmla="*/ 1066777 h 4457244"/>
              <a:gd name="connsiteX1444" fmla="*/ 13099753 w 13465725"/>
              <a:gd name="connsiteY1444" fmla="*/ 1087986 h 4457244"/>
              <a:gd name="connsiteX1445" fmla="*/ 13087862 w 13465725"/>
              <a:gd name="connsiteY1445" fmla="*/ 1114285 h 4457244"/>
              <a:gd name="connsiteX1446" fmla="*/ 13061701 w 13465725"/>
              <a:gd name="connsiteY1446" fmla="*/ 1146239 h 4457244"/>
              <a:gd name="connsiteX1447" fmla="*/ 13014539 w 13465725"/>
              <a:gd name="connsiteY1447" fmla="*/ 1178017 h 4457244"/>
              <a:gd name="connsiteX1448" fmla="*/ 13014539 w 13465725"/>
              <a:gd name="connsiteY1448" fmla="*/ 1182595 h 4457244"/>
              <a:gd name="connsiteX1449" fmla="*/ 13020479 w 13465725"/>
              <a:gd name="connsiteY1449" fmla="*/ 1188374 h 4457244"/>
              <a:gd name="connsiteX1450" fmla="*/ 13014539 w 13465725"/>
              <a:gd name="connsiteY1450" fmla="*/ 1190382 h 4457244"/>
              <a:gd name="connsiteX1451" fmla="*/ 13014539 w 13465725"/>
              <a:gd name="connsiteY1451" fmla="*/ 1214276 h 4457244"/>
              <a:gd name="connsiteX1452" fmla="*/ 13037127 w 13465725"/>
              <a:gd name="connsiteY1452" fmla="*/ 1227399 h 4457244"/>
              <a:gd name="connsiteX1453" fmla="*/ 13014539 w 13465725"/>
              <a:gd name="connsiteY1453" fmla="*/ 1241419 h 4457244"/>
              <a:gd name="connsiteX1454" fmla="*/ 13014539 w 13465725"/>
              <a:gd name="connsiteY1454" fmla="*/ 1263167 h 4457244"/>
              <a:gd name="connsiteX1455" fmla="*/ 13024443 w 13465725"/>
              <a:gd name="connsiteY1455" fmla="*/ 1256808 h 4457244"/>
              <a:gd name="connsiteX1456" fmla="*/ 13087862 w 13465725"/>
              <a:gd name="connsiteY1456" fmla="*/ 1261333 h 4457244"/>
              <a:gd name="connsiteX1457" fmla="*/ 13069630 w 13465725"/>
              <a:gd name="connsiteY1457" fmla="*/ 1271513 h 4457244"/>
              <a:gd name="connsiteX1458" fmla="*/ 13056153 w 13465725"/>
              <a:gd name="connsiteY1458" fmla="*/ 1281693 h 4457244"/>
              <a:gd name="connsiteX1459" fmla="*/ 13081521 w 13465725"/>
              <a:gd name="connsiteY1459" fmla="*/ 1288480 h 4457244"/>
              <a:gd name="connsiteX1460" fmla="*/ 13100547 w 13465725"/>
              <a:gd name="connsiteY1460" fmla="*/ 1295267 h 4457244"/>
              <a:gd name="connsiteX1461" fmla="*/ 13089448 w 13465725"/>
              <a:gd name="connsiteY1461" fmla="*/ 1308558 h 4457244"/>
              <a:gd name="connsiteX1462" fmla="*/ 13068836 w 13465725"/>
              <a:gd name="connsiteY1462" fmla="*/ 1320152 h 4457244"/>
              <a:gd name="connsiteX1463" fmla="*/ 13099753 w 13465725"/>
              <a:gd name="connsiteY1463" fmla="*/ 1321283 h 4457244"/>
              <a:gd name="connsiteX1464" fmla="*/ 13125914 w 13465725"/>
              <a:gd name="connsiteY1464" fmla="*/ 1322414 h 4457244"/>
              <a:gd name="connsiteX1465" fmla="*/ 13112437 w 13465725"/>
              <a:gd name="connsiteY1465" fmla="*/ 1337119 h 4457244"/>
              <a:gd name="connsiteX1466" fmla="*/ 13075179 w 13465725"/>
              <a:gd name="connsiteY1466" fmla="*/ 1351823 h 4457244"/>
              <a:gd name="connsiteX1467" fmla="*/ 13067251 w 13465725"/>
              <a:gd name="connsiteY1467" fmla="*/ 1364266 h 4457244"/>
              <a:gd name="connsiteX1468" fmla="*/ 13049810 w 13465725"/>
              <a:gd name="connsiteY1468" fmla="*/ 1369922 h 4457244"/>
              <a:gd name="connsiteX1469" fmla="*/ 13018101 w 13465725"/>
              <a:gd name="connsiteY1469" fmla="*/ 1385758 h 4457244"/>
              <a:gd name="connsiteX1470" fmla="*/ 13018101 w 13465725"/>
              <a:gd name="connsiteY1470" fmla="*/ 1406118 h 4457244"/>
              <a:gd name="connsiteX1471" fmla="*/ 13037127 w 13465725"/>
              <a:gd name="connsiteY1471" fmla="*/ 1399331 h 4457244"/>
              <a:gd name="connsiteX1472" fmla="*/ 13062495 w 13465725"/>
              <a:gd name="connsiteY1472" fmla="*/ 1381233 h 4457244"/>
              <a:gd name="connsiteX1473" fmla="*/ 13075179 w 13465725"/>
              <a:gd name="connsiteY1473" fmla="*/ 1376143 h 4457244"/>
              <a:gd name="connsiteX1474" fmla="*/ 13087862 w 13465725"/>
              <a:gd name="connsiteY1474" fmla="*/ 1374446 h 4457244"/>
              <a:gd name="connsiteX1475" fmla="*/ 13081521 w 13465725"/>
              <a:gd name="connsiteY1475" fmla="*/ 1380385 h 4457244"/>
              <a:gd name="connsiteX1476" fmla="*/ 13075179 w 13465725"/>
              <a:gd name="connsiteY1476" fmla="*/ 1388020 h 4457244"/>
              <a:gd name="connsiteX1477" fmla="*/ 13049810 w 13465725"/>
              <a:gd name="connsiteY1477" fmla="*/ 1410642 h 4457244"/>
              <a:gd name="connsiteX1478" fmla="*/ 13024443 w 13465725"/>
              <a:gd name="connsiteY1478" fmla="*/ 1433265 h 4457244"/>
              <a:gd name="connsiteX1479" fmla="*/ 13014539 w 13465725"/>
              <a:gd name="connsiteY1479" fmla="*/ 1439448 h 4457244"/>
              <a:gd name="connsiteX1480" fmla="*/ 13014539 w 13465725"/>
              <a:gd name="connsiteY1480" fmla="*/ 1453394 h 4457244"/>
              <a:gd name="connsiteX1481" fmla="*/ 13024443 w 13465725"/>
              <a:gd name="connsiteY1481" fmla="*/ 1448536 h 4457244"/>
              <a:gd name="connsiteX1482" fmla="*/ 13043469 w 13465725"/>
              <a:gd name="connsiteY1482" fmla="*/ 1426479 h 4457244"/>
              <a:gd name="connsiteX1483" fmla="*/ 13094204 w 13465725"/>
              <a:gd name="connsiteY1483" fmla="*/ 1433265 h 4457244"/>
              <a:gd name="connsiteX1484" fmla="*/ 13081521 w 13465725"/>
              <a:gd name="connsiteY1484" fmla="*/ 1458150 h 4457244"/>
              <a:gd name="connsiteX1485" fmla="*/ 13113229 w 13465725"/>
              <a:gd name="connsiteY1485" fmla="*/ 1455888 h 4457244"/>
              <a:gd name="connsiteX1486" fmla="*/ 13144940 w 13465725"/>
              <a:gd name="connsiteY1486" fmla="*/ 1469462 h 4457244"/>
              <a:gd name="connsiteX1487" fmla="*/ 13113229 w 13465725"/>
              <a:gd name="connsiteY1487" fmla="*/ 1503396 h 4457244"/>
              <a:gd name="connsiteX1488" fmla="*/ 13051396 w 13465725"/>
              <a:gd name="connsiteY1488" fmla="*/ 1532523 h 4457244"/>
              <a:gd name="connsiteX1489" fmla="*/ 13014539 w 13465725"/>
              <a:gd name="connsiteY1489" fmla="*/ 1551845 h 4457244"/>
              <a:gd name="connsiteX1490" fmla="*/ 13014539 w 13465725"/>
              <a:gd name="connsiteY1490" fmla="*/ 1872790 h 4457244"/>
              <a:gd name="connsiteX1491" fmla="*/ 13020028 w 13465725"/>
              <a:gd name="connsiteY1491" fmla="*/ 1870424 h 4457244"/>
              <a:gd name="connsiteX1492" fmla="*/ 13034802 w 13465725"/>
              <a:gd name="connsiteY1492" fmla="*/ 1873279 h 4457244"/>
              <a:gd name="connsiteX1493" fmla="*/ 13053885 w 13465725"/>
              <a:gd name="connsiteY1493" fmla="*/ 1883160 h 4457244"/>
              <a:gd name="connsiteX1494" fmla="*/ 13039726 w 13465725"/>
              <a:gd name="connsiteY1494" fmla="*/ 1894359 h 4457244"/>
              <a:gd name="connsiteX1495" fmla="*/ 13014539 w 13465725"/>
              <a:gd name="connsiteY1495" fmla="*/ 1906180 h 4457244"/>
              <a:gd name="connsiteX1496" fmla="*/ 13014539 w 13465725"/>
              <a:gd name="connsiteY1496" fmla="*/ 2092410 h 4457244"/>
              <a:gd name="connsiteX1497" fmla="*/ 13024952 w 13465725"/>
              <a:gd name="connsiteY1497" fmla="*/ 2092861 h 4457244"/>
              <a:gd name="connsiteX1498" fmla="*/ 13014539 w 13465725"/>
              <a:gd name="connsiteY1498" fmla="*/ 2104224 h 4457244"/>
              <a:gd name="connsiteX1499" fmla="*/ 13014539 w 13465725"/>
              <a:gd name="connsiteY1499" fmla="*/ 2196544 h 4457244"/>
              <a:gd name="connsiteX1500" fmla="*/ 13015103 w 13465725"/>
              <a:gd name="connsiteY1500" fmla="*/ 2196503 h 4457244"/>
              <a:gd name="connsiteX1501" fmla="*/ 13039726 w 13465725"/>
              <a:gd name="connsiteY1501" fmla="*/ 2207043 h 4457244"/>
              <a:gd name="connsiteX1502" fmla="*/ 13015103 w 13465725"/>
              <a:gd name="connsiteY1502" fmla="*/ 2233393 h 4457244"/>
              <a:gd name="connsiteX1503" fmla="*/ 13014539 w 13465725"/>
              <a:gd name="connsiteY1503" fmla="*/ 2233659 h 4457244"/>
              <a:gd name="connsiteX1504" fmla="*/ 13014539 w 13465725"/>
              <a:gd name="connsiteY1504" fmla="*/ 2516305 h 4457244"/>
              <a:gd name="connsiteX1505" fmla="*/ 13032177 w 13465725"/>
              <a:gd name="connsiteY1505" fmla="*/ 2506638 h 4457244"/>
              <a:gd name="connsiteX1506" fmla="*/ 13055789 w 13465725"/>
              <a:gd name="connsiteY1506" fmla="*/ 2496422 h 4457244"/>
              <a:gd name="connsiteX1507" fmla="*/ 13060813 w 13465725"/>
              <a:gd name="connsiteY1507" fmla="*/ 2489433 h 4457244"/>
              <a:gd name="connsiteX1508" fmla="*/ 13071866 w 13465725"/>
              <a:gd name="connsiteY1508" fmla="*/ 2483519 h 4457244"/>
              <a:gd name="connsiteX1509" fmla="*/ 13087943 w 13465725"/>
              <a:gd name="connsiteY1509" fmla="*/ 2473483 h 4457244"/>
              <a:gd name="connsiteX1510" fmla="*/ 13104020 w 13465725"/>
              <a:gd name="connsiteY1510" fmla="*/ 2470436 h 4457244"/>
              <a:gd name="connsiteX1511" fmla="*/ 13120096 w 13465725"/>
              <a:gd name="connsiteY1511" fmla="*/ 2470615 h 4457244"/>
              <a:gd name="connsiteX1512" fmla="*/ 13098996 w 13465725"/>
              <a:gd name="connsiteY1512" fmla="*/ 2493734 h 4457244"/>
              <a:gd name="connsiteX1513" fmla="*/ 13059808 w 13465725"/>
              <a:gd name="connsiteY1513" fmla="*/ 2517928 h 4457244"/>
              <a:gd name="connsiteX1514" fmla="*/ 13063828 w 13465725"/>
              <a:gd name="connsiteY1514" fmla="*/ 2517928 h 4457244"/>
              <a:gd name="connsiteX1515" fmla="*/ 13073373 w 13465725"/>
              <a:gd name="connsiteY1515" fmla="*/ 2523663 h 4457244"/>
              <a:gd name="connsiteX1516" fmla="*/ 13067847 w 13465725"/>
              <a:gd name="connsiteY1516" fmla="*/ 2529397 h 4457244"/>
              <a:gd name="connsiteX1517" fmla="*/ 13040718 w 13465725"/>
              <a:gd name="connsiteY1517" fmla="*/ 2563090 h 4457244"/>
              <a:gd name="connsiteX1518" fmla="*/ 13014539 w 13465725"/>
              <a:gd name="connsiteY1518" fmla="*/ 2589689 h 4457244"/>
              <a:gd name="connsiteX1519" fmla="*/ 13014539 w 13465725"/>
              <a:gd name="connsiteY1519" fmla="*/ 2606961 h 4457244"/>
              <a:gd name="connsiteX1520" fmla="*/ 13025143 w 13465725"/>
              <a:gd name="connsiteY1520" fmla="*/ 2602337 h 4457244"/>
              <a:gd name="connsiteX1521" fmla="*/ 13035693 w 13465725"/>
              <a:gd name="connsiteY1521" fmla="*/ 2595348 h 4457244"/>
              <a:gd name="connsiteX1522" fmla="*/ 13067847 w 13465725"/>
              <a:gd name="connsiteY1522" fmla="*/ 2569541 h 4457244"/>
              <a:gd name="connsiteX1523" fmla="*/ 13091962 w 13465725"/>
              <a:gd name="connsiteY1523" fmla="*/ 2562373 h 4457244"/>
              <a:gd name="connsiteX1524" fmla="*/ 13102010 w 13465725"/>
              <a:gd name="connsiteY1524" fmla="*/ 2557355 h 4457244"/>
              <a:gd name="connsiteX1525" fmla="*/ 13100001 w 13465725"/>
              <a:gd name="connsiteY1525" fmla="*/ 2552337 h 4457244"/>
              <a:gd name="connsiteX1526" fmla="*/ 13116077 w 13465725"/>
              <a:gd name="connsiteY1526" fmla="*/ 2540867 h 4457244"/>
              <a:gd name="connsiteX1527" fmla="*/ 13128135 w 13465725"/>
              <a:gd name="connsiteY1527" fmla="*/ 2528681 h 4457244"/>
              <a:gd name="connsiteX1528" fmla="*/ 13140193 w 13465725"/>
              <a:gd name="connsiteY1528" fmla="*/ 2516494 h 4457244"/>
              <a:gd name="connsiteX1529" fmla="*/ 13192442 w 13465725"/>
              <a:gd name="connsiteY1529" fmla="*/ 2500723 h 4457244"/>
              <a:gd name="connsiteX1530" fmla="*/ 13207513 w 13465725"/>
              <a:gd name="connsiteY1530" fmla="*/ 2508967 h 4457244"/>
              <a:gd name="connsiteX1531" fmla="*/ 13192442 w 13465725"/>
              <a:gd name="connsiteY1531" fmla="*/ 2515060 h 4457244"/>
              <a:gd name="connsiteX1532" fmla="*/ 13191939 w 13465725"/>
              <a:gd name="connsiteY1532" fmla="*/ 2524200 h 4457244"/>
              <a:gd name="connsiteX1533" fmla="*/ 13188422 w 13465725"/>
              <a:gd name="connsiteY1533" fmla="*/ 2532265 h 4457244"/>
              <a:gd name="connsiteX1534" fmla="*/ 13164810 w 13465725"/>
              <a:gd name="connsiteY1534" fmla="*/ 2550724 h 4457244"/>
              <a:gd name="connsiteX1535" fmla="*/ 13156269 w 13465725"/>
              <a:gd name="connsiteY1535" fmla="*/ 2568108 h 4457244"/>
              <a:gd name="connsiteX1536" fmla="*/ 13124115 w 13465725"/>
              <a:gd name="connsiteY1536" fmla="*/ 2595348 h 4457244"/>
              <a:gd name="connsiteX1537" fmla="*/ 13137177 w 13465725"/>
              <a:gd name="connsiteY1537" fmla="*/ 2606818 h 4457244"/>
              <a:gd name="connsiteX1538" fmla="*/ 13120096 w 13465725"/>
              <a:gd name="connsiteY1538" fmla="*/ 2618287 h 4457244"/>
              <a:gd name="connsiteX1539" fmla="*/ 13102010 w 13465725"/>
              <a:gd name="connsiteY1539" fmla="*/ 2636567 h 4457244"/>
              <a:gd name="connsiteX1540" fmla="*/ 13071866 w 13465725"/>
              <a:gd name="connsiteY1540" fmla="*/ 2652696 h 4457244"/>
              <a:gd name="connsiteX1541" fmla="*/ 13083923 w 13465725"/>
              <a:gd name="connsiteY1541" fmla="*/ 2664166 h 4457244"/>
              <a:gd name="connsiteX1542" fmla="*/ 13055789 w 13465725"/>
              <a:gd name="connsiteY1542" fmla="*/ 2671334 h 4457244"/>
              <a:gd name="connsiteX1543" fmla="*/ 13055789 w 13465725"/>
              <a:gd name="connsiteY1543" fmla="*/ 2687105 h 4457244"/>
              <a:gd name="connsiteX1544" fmla="*/ 13045239 w 13465725"/>
              <a:gd name="connsiteY1544" fmla="*/ 2695349 h 4457244"/>
              <a:gd name="connsiteX1545" fmla="*/ 13031674 w 13465725"/>
              <a:gd name="connsiteY1545" fmla="*/ 2701442 h 4457244"/>
              <a:gd name="connsiteX1546" fmla="*/ 13030669 w 13465725"/>
              <a:gd name="connsiteY1546" fmla="*/ 2707714 h 4457244"/>
              <a:gd name="connsiteX1547" fmla="*/ 13035693 w 13465725"/>
              <a:gd name="connsiteY1547" fmla="*/ 2712912 h 4457244"/>
              <a:gd name="connsiteX1548" fmla="*/ 13043230 w 13465725"/>
              <a:gd name="connsiteY1548" fmla="*/ 2714525 h 4457244"/>
              <a:gd name="connsiteX1549" fmla="*/ 13047751 w 13465725"/>
              <a:gd name="connsiteY1549" fmla="*/ 2712912 h 4457244"/>
              <a:gd name="connsiteX1550" fmla="*/ 13051770 w 13465725"/>
              <a:gd name="connsiteY1550" fmla="*/ 2702159 h 4457244"/>
              <a:gd name="connsiteX1551" fmla="*/ 13079905 w 13465725"/>
              <a:gd name="connsiteY1551" fmla="*/ 2695707 h 4457244"/>
              <a:gd name="connsiteX1552" fmla="*/ 13079905 w 13465725"/>
              <a:gd name="connsiteY1552" fmla="*/ 2674202 h 4457244"/>
              <a:gd name="connsiteX1553" fmla="*/ 13083923 w 13465725"/>
              <a:gd name="connsiteY1553" fmla="*/ 2674202 h 4457244"/>
              <a:gd name="connsiteX1554" fmla="*/ 13088445 w 13465725"/>
              <a:gd name="connsiteY1554" fmla="*/ 2669184 h 4457244"/>
              <a:gd name="connsiteX1555" fmla="*/ 13083923 w 13465725"/>
              <a:gd name="connsiteY1555" fmla="*/ 2664166 h 4457244"/>
              <a:gd name="connsiteX1556" fmla="*/ 13110049 w 13465725"/>
              <a:gd name="connsiteY1556" fmla="*/ 2652159 h 4457244"/>
              <a:gd name="connsiteX1557" fmla="*/ 13136173 w 13465725"/>
              <a:gd name="connsiteY1557" fmla="*/ 2641227 h 4457244"/>
              <a:gd name="connsiteX1558" fmla="*/ 13125120 w 13465725"/>
              <a:gd name="connsiteY1558" fmla="*/ 2631370 h 4457244"/>
              <a:gd name="connsiteX1559" fmla="*/ 13156269 w 13465725"/>
              <a:gd name="connsiteY1559" fmla="*/ 2622588 h 4457244"/>
              <a:gd name="connsiteX1560" fmla="*/ 13176867 w 13465725"/>
              <a:gd name="connsiteY1560" fmla="*/ 2601620 h 4457244"/>
              <a:gd name="connsiteX1561" fmla="*/ 13200479 w 13465725"/>
              <a:gd name="connsiteY1561" fmla="*/ 2579577 h 4457244"/>
              <a:gd name="connsiteX1562" fmla="*/ 13212035 w 13465725"/>
              <a:gd name="connsiteY1562" fmla="*/ 2579219 h 4457244"/>
              <a:gd name="connsiteX1563" fmla="*/ 13220576 w 13465725"/>
              <a:gd name="connsiteY1563" fmla="*/ 2581011 h 4457244"/>
              <a:gd name="connsiteX1564" fmla="*/ 13226102 w 13465725"/>
              <a:gd name="connsiteY1564" fmla="*/ 2594990 h 4457244"/>
              <a:gd name="connsiteX1565" fmla="*/ 13204499 w 13465725"/>
              <a:gd name="connsiteY1565" fmla="*/ 2606818 h 4457244"/>
              <a:gd name="connsiteX1566" fmla="*/ 13180384 w 13465725"/>
              <a:gd name="connsiteY1566" fmla="*/ 2633162 h 4457244"/>
              <a:gd name="connsiteX1567" fmla="*/ 13156269 w 13465725"/>
              <a:gd name="connsiteY1567" fmla="*/ 2658431 h 4457244"/>
              <a:gd name="connsiteX1568" fmla="*/ 13158279 w 13465725"/>
              <a:gd name="connsiteY1568" fmla="*/ 2662015 h 4457244"/>
              <a:gd name="connsiteX1569" fmla="*/ 13148230 w 13465725"/>
              <a:gd name="connsiteY1569" fmla="*/ 2665599 h 4457244"/>
              <a:gd name="connsiteX1570" fmla="*/ 13144211 w 13465725"/>
              <a:gd name="connsiteY1570" fmla="*/ 2669721 h 4457244"/>
              <a:gd name="connsiteX1571" fmla="*/ 13152250 w 13465725"/>
              <a:gd name="connsiteY1571" fmla="*/ 2672768 h 4457244"/>
              <a:gd name="connsiteX1572" fmla="*/ 13135671 w 13465725"/>
              <a:gd name="connsiteY1572" fmla="*/ 2679936 h 4457244"/>
              <a:gd name="connsiteX1573" fmla="*/ 13128135 w 13465725"/>
              <a:gd name="connsiteY1573" fmla="*/ 2687105 h 4457244"/>
              <a:gd name="connsiteX1574" fmla="*/ 13112057 w 13465725"/>
              <a:gd name="connsiteY1574" fmla="*/ 2697141 h 4457244"/>
              <a:gd name="connsiteX1575" fmla="*/ 13119091 w 13465725"/>
              <a:gd name="connsiteY1575" fmla="*/ 2705385 h 4457244"/>
              <a:gd name="connsiteX1576" fmla="*/ 13108039 w 13465725"/>
              <a:gd name="connsiteY1576" fmla="*/ 2711478 h 4457244"/>
              <a:gd name="connsiteX1577" fmla="*/ 13161795 w 13465725"/>
              <a:gd name="connsiteY1577" fmla="*/ 2710403 h 4457244"/>
              <a:gd name="connsiteX1578" fmla="*/ 13212537 w 13465725"/>
              <a:gd name="connsiteY1578" fmla="*/ 2715779 h 4457244"/>
              <a:gd name="connsiteX1579" fmla="*/ 13221581 w 13465725"/>
              <a:gd name="connsiteY1579" fmla="*/ 2724561 h 4457244"/>
              <a:gd name="connsiteX1580" fmla="*/ 13212537 w 13465725"/>
              <a:gd name="connsiteY1580" fmla="*/ 2730116 h 4457244"/>
              <a:gd name="connsiteX1581" fmla="*/ 13209020 w 13465725"/>
              <a:gd name="connsiteY1581" fmla="*/ 2733700 h 4457244"/>
              <a:gd name="connsiteX1582" fmla="*/ 13208518 w 13465725"/>
              <a:gd name="connsiteY1582" fmla="*/ 2737285 h 4457244"/>
              <a:gd name="connsiteX1583" fmla="*/ 13220576 w 13465725"/>
              <a:gd name="connsiteY1583" fmla="*/ 2734417 h 4457244"/>
              <a:gd name="connsiteX1584" fmla="*/ 13272825 w 13465725"/>
              <a:gd name="connsiteY1584" fmla="*/ 2720080 h 4457244"/>
              <a:gd name="connsiteX1585" fmla="*/ 13280864 w 13465725"/>
              <a:gd name="connsiteY1585" fmla="*/ 2710044 h 4457244"/>
              <a:gd name="connsiteX1586" fmla="*/ 13278854 w 13465725"/>
              <a:gd name="connsiteY1586" fmla="*/ 2705922 h 4457244"/>
              <a:gd name="connsiteX1587" fmla="*/ 13288902 w 13465725"/>
              <a:gd name="connsiteY1587" fmla="*/ 2702876 h 4457244"/>
              <a:gd name="connsiteX1588" fmla="*/ 13289907 w 13465725"/>
              <a:gd name="connsiteY1588" fmla="*/ 2699471 h 4457244"/>
              <a:gd name="connsiteX1589" fmla="*/ 13284883 w 13465725"/>
              <a:gd name="connsiteY1589" fmla="*/ 2697141 h 4457244"/>
              <a:gd name="connsiteX1590" fmla="*/ 13317036 w 13465725"/>
              <a:gd name="connsiteY1590" fmla="*/ 2682804 h 4457244"/>
              <a:gd name="connsiteX1591" fmla="*/ 13349190 w 13465725"/>
              <a:gd name="connsiteY1591" fmla="*/ 2668467 h 4457244"/>
              <a:gd name="connsiteX1592" fmla="*/ 13372300 w 13465725"/>
              <a:gd name="connsiteY1592" fmla="*/ 2650008 h 4457244"/>
              <a:gd name="connsiteX1593" fmla="*/ 13413497 w 13465725"/>
              <a:gd name="connsiteY1593" fmla="*/ 2636925 h 4457244"/>
              <a:gd name="connsiteX1594" fmla="*/ 13409478 w 13465725"/>
              <a:gd name="connsiteY1594" fmla="*/ 2629757 h 4457244"/>
              <a:gd name="connsiteX1595" fmla="*/ 13411487 w 13465725"/>
              <a:gd name="connsiteY1595" fmla="*/ 2623485 h 4457244"/>
              <a:gd name="connsiteX1596" fmla="*/ 13425554 w 13465725"/>
              <a:gd name="connsiteY1596" fmla="*/ 2618287 h 4457244"/>
              <a:gd name="connsiteX1597" fmla="*/ 13449669 w 13465725"/>
              <a:gd name="connsiteY1597" fmla="*/ 2615420 h 4457244"/>
              <a:gd name="connsiteX1598" fmla="*/ 13465244 w 13465725"/>
              <a:gd name="connsiteY1598" fmla="*/ 2623485 h 4457244"/>
              <a:gd name="connsiteX1599" fmla="*/ 13453688 w 13465725"/>
              <a:gd name="connsiteY1599" fmla="*/ 2632624 h 4457244"/>
              <a:gd name="connsiteX1600" fmla="*/ 13425051 w 13465725"/>
              <a:gd name="connsiteY1600" fmla="*/ 2646065 h 4457244"/>
              <a:gd name="connsiteX1601" fmla="*/ 13417515 w 13465725"/>
              <a:gd name="connsiteY1601" fmla="*/ 2662732 h 4457244"/>
              <a:gd name="connsiteX1602" fmla="*/ 13400936 w 13465725"/>
              <a:gd name="connsiteY1602" fmla="*/ 2682983 h 4457244"/>
              <a:gd name="connsiteX1603" fmla="*/ 13369285 w 13465725"/>
              <a:gd name="connsiteY1603" fmla="*/ 2704309 h 4457244"/>
              <a:gd name="connsiteX1604" fmla="*/ 13374812 w 13465725"/>
              <a:gd name="connsiteY1604" fmla="*/ 2709686 h 4457244"/>
              <a:gd name="connsiteX1605" fmla="*/ 13365266 w 13465725"/>
              <a:gd name="connsiteY1605" fmla="*/ 2712912 h 4457244"/>
              <a:gd name="connsiteX1606" fmla="*/ 13367778 w 13465725"/>
              <a:gd name="connsiteY1606" fmla="*/ 2724202 h 4457244"/>
              <a:gd name="connsiteX1607" fmla="*/ 13385363 w 13465725"/>
              <a:gd name="connsiteY1607" fmla="*/ 2734417 h 4457244"/>
              <a:gd name="connsiteX1608" fmla="*/ 13342658 w 13465725"/>
              <a:gd name="connsiteY1608" fmla="*/ 2763808 h 4457244"/>
              <a:gd name="connsiteX1609" fmla="*/ 13321056 w 13465725"/>
              <a:gd name="connsiteY1609" fmla="*/ 2793199 h 4457244"/>
              <a:gd name="connsiteX1610" fmla="*/ 13288902 w 13465725"/>
              <a:gd name="connsiteY1610" fmla="*/ 2803235 h 4457244"/>
              <a:gd name="connsiteX1611" fmla="*/ 13271318 w 13465725"/>
              <a:gd name="connsiteY1611" fmla="*/ 2815422 h 4457244"/>
              <a:gd name="connsiteX1612" fmla="*/ 13256749 w 13465725"/>
              <a:gd name="connsiteY1612" fmla="*/ 2827608 h 4457244"/>
              <a:gd name="connsiteX1613" fmla="*/ 13260767 w 13465725"/>
              <a:gd name="connsiteY1613" fmla="*/ 2831909 h 4457244"/>
              <a:gd name="connsiteX1614" fmla="*/ 13289405 w 13465725"/>
              <a:gd name="connsiteY1614" fmla="*/ 2819723 h 4457244"/>
              <a:gd name="connsiteX1615" fmla="*/ 13321056 w 13465725"/>
              <a:gd name="connsiteY1615" fmla="*/ 2807536 h 4457244"/>
              <a:gd name="connsiteX1616" fmla="*/ 13349190 w 13465725"/>
              <a:gd name="connsiteY1616" fmla="*/ 2804669 h 4457244"/>
              <a:gd name="connsiteX1617" fmla="*/ 13321056 w 13465725"/>
              <a:gd name="connsiteY1617" fmla="*/ 2800368 h 4457244"/>
              <a:gd name="connsiteX1618" fmla="*/ 13333113 w 13465725"/>
              <a:gd name="connsiteY1618" fmla="*/ 2797500 h 4457244"/>
              <a:gd name="connsiteX1619" fmla="*/ 13348688 w 13465725"/>
              <a:gd name="connsiteY1619" fmla="*/ 2796783 h 4457244"/>
              <a:gd name="connsiteX1620" fmla="*/ 13361247 w 13465725"/>
              <a:gd name="connsiteY1620" fmla="*/ 2800368 h 4457244"/>
              <a:gd name="connsiteX1621" fmla="*/ 13372300 w 13465725"/>
              <a:gd name="connsiteY1621" fmla="*/ 2794633 h 4457244"/>
              <a:gd name="connsiteX1622" fmla="*/ 13377324 w 13465725"/>
              <a:gd name="connsiteY1622" fmla="*/ 2788898 h 4457244"/>
              <a:gd name="connsiteX1623" fmla="*/ 13384859 w 13465725"/>
              <a:gd name="connsiteY1623" fmla="*/ 2782088 h 4457244"/>
              <a:gd name="connsiteX1624" fmla="*/ 13389381 w 13465725"/>
              <a:gd name="connsiteY1624" fmla="*/ 2773128 h 4457244"/>
              <a:gd name="connsiteX1625" fmla="*/ 13357227 w 13465725"/>
              <a:gd name="connsiteY1625" fmla="*/ 2765959 h 4457244"/>
              <a:gd name="connsiteX1626" fmla="*/ 13377324 w 13465725"/>
              <a:gd name="connsiteY1626" fmla="*/ 2753055 h 4457244"/>
              <a:gd name="connsiteX1627" fmla="*/ 13417515 w 13465725"/>
              <a:gd name="connsiteY1627" fmla="*/ 2755923 h 4457244"/>
              <a:gd name="connsiteX1628" fmla="*/ 13405961 w 13465725"/>
              <a:gd name="connsiteY1628" fmla="*/ 2762375 h 4457244"/>
              <a:gd name="connsiteX1629" fmla="*/ 13397420 w 13465725"/>
              <a:gd name="connsiteY1629" fmla="*/ 2768826 h 4457244"/>
              <a:gd name="connsiteX1630" fmla="*/ 13413497 w 13465725"/>
              <a:gd name="connsiteY1630" fmla="*/ 2773128 h 4457244"/>
              <a:gd name="connsiteX1631" fmla="*/ 13425554 w 13465725"/>
              <a:gd name="connsiteY1631" fmla="*/ 2777428 h 4457244"/>
              <a:gd name="connsiteX1632" fmla="*/ 13418521 w 13465725"/>
              <a:gd name="connsiteY1632" fmla="*/ 2785852 h 4457244"/>
              <a:gd name="connsiteX1633" fmla="*/ 13405458 w 13465725"/>
              <a:gd name="connsiteY1633" fmla="*/ 2793199 h 4457244"/>
              <a:gd name="connsiteX1634" fmla="*/ 13425051 w 13465725"/>
              <a:gd name="connsiteY1634" fmla="*/ 2793916 h 4457244"/>
              <a:gd name="connsiteX1635" fmla="*/ 13441631 w 13465725"/>
              <a:gd name="connsiteY1635" fmla="*/ 2794633 h 4457244"/>
              <a:gd name="connsiteX1636" fmla="*/ 13433090 w 13465725"/>
              <a:gd name="connsiteY1636" fmla="*/ 2803952 h 4457244"/>
              <a:gd name="connsiteX1637" fmla="*/ 13409478 w 13465725"/>
              <a:gd name="connsiteY1637" fmla="*/ 2813271 h 4457244"/>
              <a:gd name="connsiteX1638" fmla="*/ 13404453 w 13465725"/>
              <a:gd name="connsiteY1638" fmla="*/ 2821157 h 4457244"/>
              <a:gd name="connsiteX1639" fmla="*/ 13393400 w 13465725"/>
              <a:gd name="connsiteY1639" fmla="*/ 2824741 h 4457244"/>
              <a:gd name="connsiteX1640" fmla="*/ 13373305 w 13465725"/>
              <a:gd name="connsiteY1640" fmla="*/ 2834777 h 4457244"/>
              <a:gd name="connsiteX1641" fmla="*/ 13373305 w 13465725"/>
              <a:gd name="connsiteY1641" fmla="*/ 2847680 h 4457244"/>
              <a:gd name="connsiteX1642" fmla="*/ 13385363 w 13465725"/>
              <a:gd name="connsiteY1642" fmla="*/ 2843379 h 4457244"/>
              <a:gd name="connsiteX1643" fmla="*/ 13401439 w 13465725"/>
              <a:gd name="connsiteY1643" fmla="*/ 2831909 h 4457244"/>
              <a:gd name="connsiteX1644" fmla="*/ 13409478 w 13465725"/>
              <a:gd name="connsiteY1644" fmla="*/ 2828683 h 4457244"/>
              <a:gd name="connsiteX1645" fmla="*/ 13417515 w 13465725"/>
              <a:gd name="connsiteY1645" fmla="*/ 2827608 h 4457244"/>
              <a:gd name="connsiteX1646" fmla="*/ 13413497 w 13465725"/>
              <a:gd name="connsiteY1646" fmla="*/ 2831372 h 4457244"/>
              <a:gd name="connsiteX1647" fmla="*/ 13409478 w 13465725"/>
              <a:gd name="connsiteY1647" fmla="*/ 2836210 h 4457244"/>
              <a:gd name="connsiteX1648" fmla="*/ 13393400 w 13465725"/>
              <a:gd name="connsiteY1648" fmla="*/ 2850547 h 4457244"/>
              <a:gd name="connsiteX1649" fmla="*/ 13377324 w 13465725"/>
              <a:gd name="connsiteY1649" fmla="*/ 2864884 h 4457244"/>
              <a:gd name="connsiteX1650" fmla="*/ 13361247 w 13465725"/>
              <a:gd name="connsiteY1650" fmla="*/ 2874921 h 4457244"/>
              <a:gd name="connsiteX1651" fmla="*/ 13353209 w 13465725"/>
              <a:gd name="connsiteY1651" fmla="*/ 2886390 h 4457244"/>
              <a:gd name="connsiteX1652" fmla="*/ 13377324 w 13465725"/>
              <a:gd name="connsiteY1652" fmla="*/ 2874562 h 4457244"/>
              <a:gd name="connsiteX1653" fmla="*/ 13389381 w 13465725"/>
              <a:gd name="connsiteY1653" fmla="*/ 2860584 h 4457244"/>
              <a:gd name="connsiteX1654" fmla="*/ 13421534 w 13465725"/>
              <a:gd name="connsiteY1654" fmla="*/ 2864884 h 4457244"/>
              <a:gd name="connsiteX1655" fmla="*/ 13413497 w 13465725"/>
              <a:gd name="connsiteY1655" fmla="*/ 2880655 h 4457244"/>
              <a:gd name="connsiteX1656" fmla="*/ 13433592 w 13465725"/>
              <a:gd name="connsiteY1656" fmla="*/ 2879222 h 4457244"/>
              <a:gd name="connsiteX1657" fmla="*/ 13453688 w 13465725"/>
              <a:gd name="connsiteY1657" fmla="*/ 2887824 h 4457244"/>
              <a:gd name="connsiteX1658" fmla="*/ 13433592 w 13465725"/>
              <a:gd name="connsiteY1658" fmla="*/ 2909329 h 4457244"/>
              <a:gd name="connsiteX1659" fmla="*/ 13394405 w 13465725"/>
              <a:gd name="connsiteY1659" fmla="*/ 2927788 h 4457244"/>
              <a:gd name="connsiteX1660" fmla="*/ 13361247 w 13465725"/>
              <a:gd name="connsiteY1660" fmla="*/ 2945172 h 4457244"/>
              <a:gd name="connsiteX1661" fmla="*/ 13353209 w 13465725"/>
              <a:gd name="connsiteY1661" fmla="*/ 2945172 h 4457244"/>
              <a:gd name="connsiteX1662" fmla="*/ 13353209 w 13465725"/>
              <a:gd name="connsiteY1662" fmla="*/ 2949473 h 4457244"/>
              <a:gd name="connsiteX1663" fmla="*/ 13329093 w 13465725"/>
              <a:gd name="connsiteY1663" fmla="*/ 2963810 h 4457244"/>
              <a:gd name="connsiteX1664" fmla="*/ 13308998 w 13465725"/>
              <a:gd name="connsiteY1664" fmla="*/ 2979939 h 4457244"/>
              <a:gd name="connsiteX1665" fmla="*/ 13288902 w 13465725"/>
              <a:gd name="connsiteY1665" fmla="*/ 2998219 h 4457244"/>
              <a:gd name="connsiteX1666" fmla="*/ 13266797 w 13465725"/>
              <a:gd name="connsiteY1666" fmla="*/ 3013452 h 4457244"/>
              <a:gd name="connsiteX1667" fmla="*/ 13244691 w 13465725"/>
              <a:gd name="connsiteY1667" fmla="*/ 3025460 h 4457244"/>
              <a:gd name="connsiteX1668" fmla="*/ 13240671 w 13465725"/>
              <a:gd name="connsiteY1668" fmla="*/ 3041230 h 4457244"/>
              <a:gd name="connsiteX1669" fmla="*/ 13244691 w 13465725"/>
              <a:gd name="connsiteY1669" fmla="*/ 3041230 h 4457244"/>
              <a:gd name="connsiteX1670" fmla="*/ 13240671 w 13465725"/>
              <a:gd name="connsiteY1670" fmla="*/ 3045531 h 4457244"/>
              <a:gd name="connsiteX1671" fmla="*/ 13232633 w 13465725"/>
              <a:gd name="connsiteY1671" fmla="*/ 3045531 h 4457244"/>
              <a:gd name="connsiteX1672" fmla="*/ 13212537 w 13465725"/>
              <a:gd name="connsiteY1672" fmla="*/ 3051266 h 4457244"/>
              <a:gd name="connsiteX1673" fmla="*/ 13204499 w 13465725"/>
              <a:gd name="connsiteY1673" fmla="*/ 3065603 h 4457244"/>
              <a:gd name="connsiteX1674" fmla="*/ 13196461 w 13465725"/>
              <a:gd name="connsiteY1674" fmla="*/ 3079941 h 4457244"/>
              <a:gd name="connsiteX1675" fmla="*/ 13220576 w 13465725"/>
              <a:gd name="connsiteY1675" fmla="*/ 3091410 h 4457244"/>
              <a:gd name="connsiteX1676" fmla="*/ 13228613 w 13465725"/>
              <a:gd name="connsiteY1676" fmla="*/ 3092844 h 4457244"/>
              <a:gd name="connsiteX1677" fmla="*/ 13223590 w 13465725"/>
              <a:gd name="connsiteY1677" fmla="*/ 3097682 h 4457244"/>
              <a:gd name="connsiteX1678" fmla="*/ 13212537 w 13465725"/>
              <a:gd name="connsiteY1678" fmla="*/ 3101446 h 4457244"/>
              <a:gd name="connsiteX1679" fmla="*/ 13208518 w 13465725"/>
              <a:gd name="connsiteY1679" fmla="*/ 3107360 h 4457244"/>
              <a:gd name="connsiteX1680" fmla="*/ 13192442 w 13465725"/>
              <a:gd name="connsiteY1680" fmla="*/ 3110048 h 4457244"/>
              <a:gd name="connsiteX1681" fmla="*/ 13180384 w 13465725"/>
              <a:gd name="connsiteY1681" fmla="*/ 3110048 h 4457244"/>
              <a:gd name="connsiteX1682" fmla="*/ 13176364 w 13465725"/>
              <a:gd name="connsiteY1682" fmla="*/ 3125819 h 4457244"/>
              <a:gd name="connsiteX1683" fmla="*/ 13136173 w 13465725"/>
              <a:gd name="connsiteY1683" fmla="*/ 3153059 h 4457244"/>
              <a:gd name="connsiteX1684" fmla="*/ 13120096 w 13465725"/>
              <a:gd name="connsiteY1684" fmla="*/ 3157360 h 4457244"/>
              <a:gd name="connsiteX1685" fmla="*/ 13110551 w 13465725"/>
              <a:gd name="connsiteY1685" fmla="*/ 3171697 h 4457244"/>
              <a:gd name="connsiteX1686" fmla="*/ 13091962 w 13465725"/>
              <a:gd name="connsiteY1686" fmla="*/ 3186034 h 4457244"/>
              <a:gd name="connsiteX1687" fmla="*/ 13091962 w 13465725"/>
              <a:gd name="connsiteY1687" fmla="*/ 3203239 h 4457244"/>
              <a:gd name="connsiteX1688" fmla="*/ 13059808 w 13465725"/>
              <a:gd name="connsiteY1688" fmla="*/ 3213275 h 4457244"/>
              <a:gd name="connsiteX1689" fmla="*/ 13043731 w 13465725"/>
              <a:gd name="connsiteY1689" fmla="*/ 3227612 h 4457244"/>
              <a:gd name="connsiteX1690" fmla="*/ 13019616 w 13465725"/>
              <a:gd name="connsiteY1690" fmla="*/ 3234780 h 4457244"/>
              <a:gd name="connsiteX1691" fmla="*/ 13005550 w 13465725"/>
              <a:gd name="connsiteY1691" fmla="*/ 3246429 h 4457244"/>
              <a:gd name="connsiteX1692" fmla="*/ 12991482 w 13465725"/>
              <a:gd name="connsiteY1692" fmla="*/ 3259153 h 4457244"/>
              <a:gd name="connsiteX1693" fmla="*/ 12955309 w 13465725"/>
              <a:gd name="connsiteY1693" fmla="*/ 3283526 h 4457244"/>
              <a:gd name="connsiteX1694" fmla="*/ 12934209 w 13465725"/>
              <a:gd name="connsiteY1694" fmla="*/ 3294996 h 4457244"/>
              <a:gd name="connsiteX1695" fmla="*/ 12907080 w 13465725"/>
              <a:gd name="connsiteY1695" fmla="*/ 3306466 h 4457244"/>
              <a:gd name="connsiteX1696" fmla="*/ 12911099 w 13465725"/>
              <a:gd name="connsiteY1696" fmla="*/ 3266322 h 4457244"/>
              <a:gd name="connsiteX1697" fmla="*/ 12886984 w 13465725"/>
              <a:gd name="connsiteY1697" fmla="*/ 3263454 h 4457244"/>
              <a:gd name="connsiteX1698" fmla="*/ 12870907 w 13465725"/>
              <a:gd name="connsiteY1698" fmla="*/ 3273491 h 4457244"/>
              <a:gd name="connsiteX1699" fmla="*/ 12851816 w 13465725"/>
              <a:gd name="connsiteY1699" fmla="*/ 3297863 h 4457244"/>
              <a:gd name="connsiteX1700" fmla="*/ 12838753 w 13465725"/>
              <a:gd name="connsiteY1700" fmla="*/ 3322236 h 4457244"/>
              <a:gd name="connsiteX1701" fmla="*/ 12831719 w 13465725"/>
              <a:gd name="connsiteY1701" fmla="*/ 3332810 h 4457244"/>
              <a:gd name="connsiteX1702" fmla="*/ 12794543 w 13465725"/>
              <a:gd name="connsiteY1702" fmla="*/ 3333706 h 4457244"/>
              <a:gd name="connsiteX1703" fmla="*/ 12790523 w 13465725"/>
              <a:gd name="connsiteY1703" fmla="*/ 3338007 h 4457244"/>
              <a:gd name="connsiteX1704" fmla="*/ 12802580 w 13465725"/>
              <a:gd name="connsiteY1704" fmla="*/ 3345534 h 4457244"/>
              <a:gd name="connsiteX1705" fmla="*/ 12790523 w 13465725"/>
              <a:gd name="connsiteY1705" fmla="*/ 3350910 h 4457244"/>
              <a:gd name="connsiteX1706" fmla="*/ 12776958 w 13465725"/>
              <a:gd name="connsiteY1706" fmla="*/ 3351807 h 4457244"/>
              <a:gd name="connsiteX1707" fmla="*/ 12766407 w 13465725"/>
              <a:gd name="connsiteY1707" fmla="*/ 3353778 h 4457244"/>
              <a:gd name="connsiteX1708" fmla="*/ 12766407 w 13465725"/>
              <a:gd name="connsiteY1708" fmla="*/ 3355212 h 4457244"/>
              <a:gd name="connsiteX1709" fmla="*/ 12822677 w 13465725"/>
              <a:gd name="connsiteY1709" fmla="*/ 3366681 h 4457244"/>
              <a:gd name="connsiteX1710" fmla="*/ 12844280 w 13465725"/>
              <a:gd name="connsiteY1710" fmla="*/ 3353419 h 4457244"/>
              <a:gd name="connsiteX1711" fmla="*/ 12850811 w 13465725"/>
              <a:gd name="connsiteY1711" fmla="*/ 3338007 h 4457244"/>
              <a:gd name="connsiteX1712" fmla="*/ 12866887 w 13465725"/>
              <a:gd name="connsiteY1712" fmla="*/ 3323670 h 4457244"/>
              <a:gd name="connsiteX1713" fmla="*/ 12882965 w 13465725"/>
              <a:gd name="connsiteY1713" fmla="*/ 3310767 h 4457244"/>
              <a:gd name="connsiteX1714" fmla="*/ 12883467 w 13465725"/>
              <a:gd name="connsiteY1714" fmla="*/ 3307362 h 4457244"/>
              <a:gd name="connsiteX1715" fmla="*/ 12886984 w 13465725"/>
              <a:gd name="connsiteY1715" fmla="*/ 3305032 h 4457244"/>
              <a:gd name="connsiteX1716" fmla="*/ 12907080 w 13465725"/>
              <a:gd name="connsiteY1716" fmla="*/ 3312738 h 4457244"/>
              <a:gd name="connsiteX1717" fmla="*/ 12915118 w 13465725"/>
              <a:gd name="connsiteY1717" fmla="*/ 3323670 h 4457244"/>
              <a:gd name="connsiteX1718" fmla="*/ 12914113 w 13465725"/>
              <a:gd name="connsiteY1718" fmla="*/ 3326358 h 4457244"/>
              <a:gd name="connsiteX1719" fmla="*/ 12907080 w 13465725"/>
              <a:gd name="connsiteY1719" fmla="*/ 3327971 h 4457244"/>
              <a:gd name="connsiteX1720" fmla="*/ 12886482 w 13465725"/>
              <a:gd name="connsiteY1720" fmla="*/ 3349835 h 4457244"/>
              <a:gd name="connsiteX1721" fmla="*/ 12850811 w 13465725"/>
              <a:gd name="connsiteY1721" fmla="*/ 3369549 h 4457244"/>
              <a:gd name="connsiteX1722" fmla="*/ 12844782 w 13465725"/>
              <a:gd name="connsiteY1722" fmla="*/ 3376000 h 4457244"/>
              <a:gd name="connsiteX1723" fmla="*/ 12838753 w 13465725"/>
              <a:gd name="connsiteY1723" fmla="*/ 3382452 h 4457244"/>
              <a:gd name="connsiteX1724" fmla="*/ 12817653 w 13465725"/>
              <a:gd name="connsiteY1724" fmla="*/ 3398043 h 4457244"/>
              <a:gd name="connsiteX1725" fmla="*/ 12790523 w 13465725"/>
              <a:gd name="connsiteY1725" fmla="*/ 3412560 h 4457244"/>
              <a:gd name="connsiteX1726" fmla="*/ 12787509 w 13465725"/>
              <a:gd name="connsiteY1726" fmla="*/ 3417219 h 4457244"/>
              <a:gd name="connsiteX1727" fmla="*/ 12778465 w 13465725"/>
              <a:gd name="connsiteY1727" fmla="*/ 3419728 h 4457244"/>
              <a:gd name="connsiteX1728" fmla="*/ 12766407 w 13465725"/>
              <a:gd name="connsiteY1728" fmla="*/ 3412918 h 4457244"/>
              <a:gd name="connsiteX1729" fmla="*/ 12766407 w 13465725"/>
              <a:gd name="connsiteY1729" fmla="*/ 3403958 h 4457244"/>
              <a:gd name="connsiteX1730" fmla="*/ 12734255 w 13465725"/>
              <a:gd name="connsiteY1730" fmla="*/ 3408259 h 4457244"/>
              <a:gd name="connsiteX1731" fmla="*/ 12730236 w 13465725"/>
              <a:gd name="connsiteY1731" fmla="*/ 3422596 h 4457244"/>
              <a:gd name="connsiteX1732" fmla="*/ 12694063 w 13465725"/>
              <a:gd name="connsiteY1732" fmla="*/ 3448403 h 4457244"/>
              <a:gd name="connsiteX1733" fmla="*/ 12690044 w 13465725"/>
              <a:gd name="connsiteY1733" fmla="*/ 3448403 h 4457244"/>
              <a:gd name="connsiteX1734" fmla="*/ 12657890 w 13465725"/>
              <a:gd name="connsiteY1734" fmla="*/ 3474209 h 4457244"/>
              <a:gd name="connsiteX1735" fmla="*/ 12652866 w 13465725"/>
              <a:gd name="connsiteY1735" fmla="*/ 3481378 h 4457244"/>
              <a:gd name="connsiteX1736" fmla="*/ 12653871 w 13465725"/>
              <a:gd name="connsiteY1736" fmla="*/ 3488546 h 4457244"/>
              <a:gd name="connsiteX1737" fmla="*/ 12667436 w 13465725"/>
              <a:gd name="connsiteY1737" fmla="*/ 3489263 h 4457244"/>
              <a:gd name="connsiteX1738" fmla="*/ 12665929 w 13465725"/>
              <a:gd name="connsiteY1738" fmla="*/ 3494281 h 4457244"/>
              <a:gd name="connsiteX1739" fmla="*/ 12658392 w 13465725"/>
              <a:gd name="connsiteY1739" fmla="*/ 3494639 h 4457244"/>
              <a:gd name="connsiteX1740" fmla="*/ 12653871 w 13465725"/>
              <a:gd name="connsiteY1740" fmla="*/ 3497148 h 4457244"/>
              <a:gd name="connsiteX1741" fmla="*/ 12660905 w 13465725"/>
              <a:gd name="connsiteY1741" fmla="*/ 3502166 h 4457244"/>
              <a:gd name="connsiteX1742" fmla="*/ 12673967 w 13465725"/>
              <a:gd name="connsiteY1742" fmla="*/ 3507184 h 4457244"/>
              <a:gd name="connsiteX1743" fmla="*/ 12660905 w 13465725"/>
              <a:gd name="connsiteY1743" fmla="*/ 3520984 h 4457244"/>
              <a:gd name="connsiteX1744" fmla="*/ 12641814 w 13465725"/>
              <a:gd name="connsiteY1744" fmla="*/ 3531557 h 4457244"/>
              <a:gd name="connsiteX1745" fmla="*/ 12638297 w 13465725"/>
              <a:gd name="connsiteY1745" fmla="*/ 3541056 h 4457244"/>
              <a:gd name="connsiteX1746" fmla="*/ 12613679 w 13465725"/>
              <a:gd name="connsiteY1746" fmla="*/ 3543027 h 4457244"/>
              <a:gd name="connsiteX1747" fmla="*/ 12613679 w 13465725"/>
              <a:gd name="connsiteY1747" fmla="*/ 3558798 h 4457244"/>
              <a:gd name="connsiteX1748" fmla="*/ 12584541 w 13465725"/>
              <a:gd name="connsiteY1748" fmla="*/ 3551271 h 4457244"/>
              <a:gd name="connsiteX1749" fmla="*/ 12561430 w 13465725"/>
              <a:gd name="connsiteY1749" fmla="*/ 3541593 h 4457244"/>
              <a:gd name="connsiteX1750" fmla="*/ 12557410 w 13465725"/>
              <a:gd name="connsiteY1750" fmla="*/ 3550195 h 4457244"/>
              <a:gd name="connsiteX1751" fmla="*/ 12581525 w 13465725"/>
              <a:gd name="connsiteY1751" fmla="*/ 3564532 h 4457244"/>
              <a:gd name="connsiteX1752" fmla="*/ 12551381 w 13465725"/>
              <a:gd name="connsiteY1752" fmla="*/ 3595895 h 4457244"/>
              <a:gd name="connsiteX1753" fmla="*/ 12497123 w 13465725"/>
              <a:gd name="connsiteY1753" fmla="*/ 3621880 h 4457244"/>
              <a:gd name="connsiteX1754" fmla="*/ 12487578 w 13465725"/>
              <a:gd name="connsiteY1754" fmla="*/ 3634246 h 4457244"/>
              <a:gd name="connsiteX1755" fmla="*/ 12468988 w 13465725"/>
              <a:gd name="connsiteY1755" fmla="*/ 3643386 h 4457244"/>
              <a:gd name="connsiteX1756" fmla="*/ 12465471 w 13465725"/>
              <a:gd name="connsiteY1756" fmla="*/ 3641236 h 4457244"/>
              <a:gd name="connsiteX1757" fmla="*/ 12464969 w 13465725"/>
              <a:gd name="connsiteY1757" fmla="*/ 3639085 h 4457244"/>
              <a:gd name="connsiteX1758" fmla="*/ 12448893 w 13465725"/>
              <a:gd name="connsiteY1758" fmla="*/ 3637651 h 4457244"/>
              <a:gd name="connsiteX1759" fmla="*/ 12436835 w 13465725"/>
              <a:gd name="connsiteY1759" fmla="*/ 3643386 h 4457244"/>
              <a:gd name="connsiteX1760" fmla="*/ 12464969 w 13465725"/>
              <a:gd name="connsiteY1760" fmla="*/ 3653422 h 4457244"/>
              <a:gd name="connsiteX1761" fmla="*/ 12451907 w 13465725"/>
              <a:gd name="connsiteY1761" fmla="*/ 3674390 h 4457244"/>
              <a:gd name="connsiteX1762" fmla="*/ 12420759 w 13465725"/>
              <a:gd name="connsiteY1762" fmla="*/ 3692132 h 4457244"/>
              <a:gd name="connsiteX1763" fmla="*/ 12431308 w 13465725"/>
              <a:gd name="connsiteY1763" fmla="*/ 3704677 h 4457244"/>
              <a:gd name="connsiteX1764" fmla="*/ 12432816 w 13465725"/>
              <a:gd name="connsiteY1764" fmla="*/ 3715072 h 4457244"/>
              <a:gd name="connsiteX1765" fmla="*/ 12417242 w 13465725"/>
              <a:gd name="connsiteY1765" fmla="*/ 3713279 h 4457244"/>
              <a:gd name="connsiteX1766" fmla="*/ 12404681 w 13465725"/>
              <a:gd name="connsiteY1766" fmla="*/ 3709336 h 4457244"/>
              <a:gd name="connsiteX1767" fmla="*/ 12398652 w 13465725"/>
              <a:gd name="connsiteY1767" fmla="*/ 3726182 h 4457244"/>
              <a:gd name="connsiteX1768" fmla="*/ 12380566 w 13465725"/>
              <a:gd name="connsiteY1768" fmla="*/ 3740878 h 4457244"/>
              <a:gd name="connsiteX1769" fmla="*/ 12360471 w 13465725"/>
              <a:gd name="connsiteY1769" fmla="*/ 3729409 h 4457244"/>
              <a:gd name="connsiteX1770" fmla="*/ 12372528 w 13465725"/>
              <a:gd name="connsiteY1770" fmla="*/ 3715072 h 4457244"/>
              <a:gd name="connsiteX1771" fmla="*/ 12364993 w 13465725"/>
              <a:gd name="connsiteY1771" fmla="*/ 3712921 h 4457244"/>
              <a:gd name="connsiteX1772" fmla="*/ 12360471 w 13465725"/>
              <a:gd name="connsiteY1772" fmla="*/ 3710770 h 4457244"/>
              <a:gd name="connsiteX1773" fmla="*/ 12373030 w 13465725"/>
              <a:gd name="connsiteY1773" fmla="*/ 3708261 h 4457244"/>
              <a:gd name="connsiteX1774" fmla="*/ 12388605 w 13465725"/>
              <a:gd name="connsiteY1774" fmla="*/ 3707903 h 4457244"/>
              <a:gd name="connsiteX1775" fmla="*/ 12396141 w 13465725"/>
              <a:gd name="connsiteY1775" fmla="*/ 3694283 h 4457244"/>
              <a:gd name="connsiteX1776" fmla="*/ 12412720 w 13465725"/>
              <a:gd name="connsiteY1776" fmla="*/ 3680662 h 4457244"/>
              <a:gd name="connsiteX1777" fmla="*/ 12410208 w 13465725"/>
              <a:gd name="connsiteY1777" fmla="*/ 3677078 h 4457244"/>
              <a:gd name="connsiteX1778" fmla="*/ 12404681 w 13465725"/>
              <a:gd name="connsiteY1778" fmla="*/ 3673494 h 4457244"/>
              <a:gd name="connsiteX1779" fmla="*/ 12376547 w 13465725"/>
              <a:gd name="connsiteY1779" fmla="*/ 3686397 h 4457244"/>
              <a:gd name="connsiteX1780" fmla="*/ 12356452 w 13465725"/>
              <a:gd name="connsiteY1780" fmla="*/ 3687831 h 4457244"/>
              <a:gd name="connsiteX1781" fmla="*/ 12356452 w 13465725"/>
              <a:gd name="connsiteY1781" fmla="*/ 3707903 h 4457244"/>
              <a:gd name="connsiteX1782" fmla="*/ 12318772 w 13465725"/>
              <a:gd name="connsiteY1782" fmla="*/ 3726182 h 4457244"/>
              <a:gd name="connsiteX1783" fmla="*/ 12296164 w 13465725"/>
              <a:gd name="connsiteY1783" fmla="*/ 3746613 h 4457244"/>
              <a:gd name="connsiteX1784" fmla="*/ 12288125 w 13465725"/>
              <a:gd name="connsiteY1784" fmla="*/ 3753781 h 4457244"/>
              <a:gd name="connsiteX1785" fmla="*/ 12280087 w 13465725"/>
              <a:gd name="connsiteY1785" fmla="*/ 3760950 h 4457244"/>
              <a:gd name="connsiteX1786" fmla="*/ 12268030 w 13465725"/>
              <a:gd name="connsiteY1786" fmla="*/ 3772420 h 4457244"/>
              <a:gd name="connsiteX1787" fmla="*/ 12272049 w 13465725"/>
              <a:gd name="connsiteY1787" fmla="*/ 3772420 h 4457244"/>
              <a:gd name="connsiteX1788" fmla="*/ 12264010 w 13465725"/>
              <a:gd name="connsiteY1788" fmla="*/ 3779588 h 4457244"/>
              <a:gd name="connsiteX1789" fmla="*/ 12255972 w 13465725"/>
              <a:gd name="connsiteY1789" fmla="*/ 3786757 h 4457244"/>
              <a:gd name="connsiteX1790" fmla="*/ 12253962 w 13465725"/>
              <a:gd name="connsiteY1790" fmla="*/ 3792671 h 4457244"/>
              <a:gd name="connsiteX1791" fmla="*/ 12239896 w 13465725"/>
              <a:gd name="connsiteY1791" fmla="*/ 3795359 h 4457244"/>
              <a:gd name="connsiteX1792" fmla="*/ 12236881 w 13465725"/>
              <a:gd name="connsiteY1792" fmla="*/ 3803603 h 4457244"/>
              <a:gd name="connsiteX1793" fmla="*/ 12215780 w 13465725"/>
              <a:gd name="connsiteY1793" fmla="*/ 3805395 h 4457244"/>
              <a:gd name="connsiteX1794" fmla="*/ 12215780 w 13465725"/>
              <a:gd name="connsiteY1794" fmla="*/ 3821166 h 4457244"/>
              <a:gd name="connsiteX1795" fmla="*/ 12195684 w 13465725"/>
              <a:gd name="connsiteY1795" fmla="*/ 3818298 h 4457244"/>
              <a:gd name="connsiteX1796" fmla="*/ 12171569 w 13465725"/>
              <a:gd name="connsiteY1796" fmla="*/ 3838370 h 4457244"/>
              <a:gd name="connsiteX1797" fmla="*/ 12179607 w 13465725"/>
              <a:gd name="connsiteY1797" fmla="*/ 3841237 h 4457244"/>
              <a:gd name="connsiteX1798" fmla="*/ 12163531 w 13465725"/>
              <a:gd name="connsiteY1798" fmla="*/ 3845539 h 4457244"/>
              <a:gd name="connsiteX1799" fmla="*/ 12155492 w 13465725"/>
              <a:gd name="connsiteY1799" fmla="*/ 3851274 h 4457244"/>
              <a:gd name="connsiteX1800" fmla="*/ 12167550 w 13465725"/>
              <a:gd name="connsiteY1800" fmla="*/ 3861309 h 4457244"/>
              <a:gd name="connsiteX1801" fmla="*/ 12163531 w 13465725"/>
              <a:gd name="connsiteY1801" fmla="*/ 3872779 h 4457244"/>
              <a:gd name="connsiteX1802" fmla="*/ 12147453 w 13465725"/>
              <a:gd name="connsiteY1802" fmla="*/ 3878514 h 4457244"/>
              <a:gd name="connsiteX1803" fmla="*/ 12119319 w 13465725"/>
              <a:gd name="connsiteY1803" fmla="*/ 3884249 h 4457244"/>
              <a:gd name="connsiteX1804" fmla="*/ 12119319 w 13465725"/>
              <a:gd name="connsiteY1804" fmla="*/ 3877080 h 4457244"/>
              <a:gd name="connsiteX1805" fmla="*/ 12107262 w 13465725"/>
              <a:gd name="connsiteY1805" fmla="*/ 3878514 h 4457244"/>
              <a:gd name="connsiteX1806" fmla="*/ 12095204 w 13465725"/>
              <a:gd name="connsiteY1806" fmla="*/ 3888908 h 4457244"/>
              <a:gd name="connsiteX1807" fmla="*/ 12083147 w 13465725"/>
              <a:gd name="connsiteY1807" fmla="*/ 3897152 h 4457244"/>
              <a:gd name="connsiteX1808" fmla="*/ 12079631 w 13465725"/>
              <a:gd name="connsiteY1808" fmla="*/ 3895718 h 4457244"/>
              <a:gd name="connsiteX1809" fmla="*/ 12079128 w 13465725"/>
              <a:gd name="connsiteY1809" fmla="*/ 3894285 h 4457244"/>
              <a:gd name="connsiteX1810" fmla="*/ 12067070 w 13465725"/>
              <a:gd name="connsiteY1810" fmla="*/ 3890342 h 4457244"/>
              <a:gd name="connsiteX1811" fmla="*/ 12079128 w 13465725"/>
              <a:gd name="connsiteY1811" fmla="*/ 3884249 h 4457244"/>
              <a:gd name="connsiteX1812" fmla="*/ 12063051 w 13465725"/>
              <a:gd name="connsiteY1812" fmla="*/ 3871345 h 4457244"/>
              <a:gd name="connsiteX1813" fmla="*/ 12079128 w 13465725"/>
              <a:gd name="connsiteY1813" fmla="*/ 3861309 h 4457244"/>
              <a:gd name="connsiteX1814" fmla="*/ 12050994 w 13465725"/>
              <a:gd name="connsiteY1814" fmla="*/ 3857008 h 4457244"/>
              <a:gd name="connsiteX1815" fmla="*/ 12036926 w 13465725"/>
              <a:gd name="connsiteY1815" fmla="*/ 3870091 h 4457244"/>
              <a:gd name="connsiteX1816" fmla="*/ 12022860 w 13465725"/>
              <a:gd name="connsiteY1816" fmla="*/ 3884249 h 4457244"/>
              <a:gd name="connsiteX1817" fmla="*/ 11989199 w 13465725"/>
              <a:gd name="connsiteY1817" fmla="*/ 3902170 h 4457244"/>
              <a:gd name="connsiteX1818" fmla="*/ 11958553 w 13465725"/>
              <a:gd name="connsiteY1818" fmla="*/ 3920091 h 4457244"/>
              <a:gd name="connsiteX1819" fmla="*/ 11946495 w 13465725"/>
              <a:gd name="connsiteY1819" fmla="*/ 3933711 h 4457244"/>
              <a:gd name="connsiteX1820" fmla="*/ 11922380 w 13465725"/>
              <a:gd name="connsiteY1820" fmla="*/ 3943030 h 4457244"/>
              <a:gd name="connsiteX1821" fmla="*/ 11928409 w 13465725"/>
              <a:gd name="connsiteY1821" fmla="*/ 3949303 h 4457244"/>
              <a:gd name="connsiteX1822" fmla="*/ 11934437 w 13465725"/>
              <a:gd name="connsiteY1822" fmla="*/ 3954500 h 4457244"/>
              <a:gd name="connsiteX1823" fmla="*/ 11937954 w 13465725"/>
              <a:gd name="connsiteY1823" fmla="*/ 3952350 h 4457244"/>
              <a:gd name="connsiteX1824" fmla="*/ 11938456 w 13465725"/>
              <a:gd name="connsiteY1824" fmla="*/ 3950199 h 4457244"/>
              <a:gd name="connsiteX1825" fmla="*/ 11978648 w 13465725"/>
              <a:gd name="connsiteY1825" fmla="*/ 3925647 h 4457244"/>
              <a:gd name="connsiteX1826" fmla="*/ 12006782 w 13465725"/>
              <a:gd name="connsiteY1826" fmla="*/ 3900019 h 4457244"/>
              <a:gd name="connsiteX1827" fmla="*/ 12026879 w 13465725"/>
              <a:gd name="connsiteY1827" fmla="*/ 3900019 h 4457244"/>
              <a:gd name="connsiteX1828" fmla="*/ 12059033 w 13465725"/>
              <a:gd name="connsiteY1828" fmla="*/ 3900915 h 4457244"/>
              <a:gd name="connsiteX1829" fmla="*/ 12079128 w 13465725"/>
              <a:gd name="connsiteY1829" fmla="*/ 3907188 h 4457244"/>
              <a:gd name="connsiteX1830" fmla="*/ 12066568 w 13465725"/>
              <a:gd name="connsiteY1830" fmla="*/ 3926185 h 4457244"/>
              <a:gd name="connsiteX1831" fmla="*/ 12038936 w 13465725"/>
              <a:gd name="connsiteY1831" fmla="*/ 3943030 h 4457244"/>
              <a:gd name="connsiteX1832" fmla="*/ 12044965 w 13465725"/>
              <a:gd name="connsiteY1832" fmla="*/ 3952350 h 4457244"/>
              <a:gd name="connsiteX1833" fmla="*/ 12050994 w 13465725"/>
              <a:gd name="connsiteY1833" fmla="*/ 3961668 h 4457244"/>
              <a:gd name="connsiteX1834" fmla="*/ 12022860 w 13465725"/>
              <a:gd name="connsiteY1834" fmla="*/ 3958801 h 4457244"/>
              <a:gd name="connsiteX1835" fmla="*/ 12018840 w 13465725"/>
              <a:gd name="connsiteY1835" fmla="*/ 3973138 h 4457244"/>
              <a:gd name="connsiteX1836" fmla="*/ 12002763 w 13465725"/>
              <a:gd name="connsiteY1836" fmla="*/ 3987475 h 4457244"/>
              <a:gd name="connsiteX1837" fmla="*/ 11982668 w 13465725"/>
              <a:gd name="connsiteY1837" fmla="*/ 3977439 h 4457244"/>
              <a:gd name="connsiteX1838" fmla="*/ 11994725 w 13465725"/>
              <a:gd name="connsiteY1838" fmla="*/ 3964536 h 4457244"/>
              <a:gd name="connsiteX1839" fmla="*/ 11987189 w 13465725"/>
              <a:gd name="connsiteY1839" fmla="*/ 3962385 h 4457244"/>
              <a:gd name="connsiteX1840" fmla="*/ 11982668 w 13465725"/>
              <a:gd name="connsiteY1840" fmla="*/ 3960235 h 4457244"/>
              <a:gd name="connsiteX1841" fmla="*/ 11993217 w 13465725"/>
              <a:gd name="connsiteY1841" fmla="*/ 3957726 h 4457244"/>
              <a:gd name="connsiteX1842" fmla="*/ 12006782 w 13465725"/>
              <a:gd name="connsiteY1842" fmla="*/ 3957368 h 4457244"/>
              <a:gd name="connsiteX1843" fmla="*/ 12030897 w 13465725"/>
              <a:gd name="connsiteY1843" fmla="*/ 3932994 h 4457244"/>
              <a:gd name="connsiteX1844" fmla="*/ 12026879 w 13465725"/>
              <a:gd name="connsiteY1844" fmla="*/ 3927260 h 4457244"/>
              <a:gd name="connsiteX1845" fmla="*/ 12010802 w 13465725"/>
              <a:gd name="connsiteY1845" fmla="*/ 3920091 h 4457244"/>
              <a:gd name="connsiteX1846" fmla="*/ 11990706 w 13465725"/>
              <a:gd name="connsiteY1846" fmla="*/ 3927260 h 4457244"/>
              <a:gd name="connsiteX1847" fmla="*/ 11978648 w 13465725"/>
              <a:gd name="connsiteY1847" fmla="*/ 3957368 h 4457244"/>
              <a:gd name="connsiteX1848" fmla="*/ 11944485 w 13465725"/>
              <a:gd name="connsiteY1848" fmla="*/ 3974214 h 4457244"/>
              <a:gd name="connsiteX1849" fmla="*/ 11922380 w 13465725"/>
              <a:gd name="connsiteY1849" fmla="*/ 3993210 h 4457244"/>
              <a:gd name="connsiteX1850" fmla="*/ 11913336 w 13465725"/>
              <a:gd name="connsiteY1850" fmla="*/ 4007547 h 4457244"/>
              <a:gd name="connsiteX1851" fmla="*/ 11898265 w 13465725"/>
              <a:gd name="connsiteY1851" fmla="*/ 4021884 h 4457244"/>
              <a:gd name="connsiteX1852" fmla="*/ 11846015 w 13465725"/>
              <a:gd name="connsiteY1852" fmla="*/ 4041956 h 4457244"/>
              <a:gd name="connsiteX1853" fmla="*/ 11817881 w 13465725"/>
              <a:gd name="connsiteY1853" fmla="*/ 4070630 h 4457244"/>
              <a:gd name="connsiteX1854" fmla="*/ 11808335 w 13465725"/>
              <a:gd name="connsiteY1854" fmla="*/ 4070989 h 4457244"/>
              <a:gd name="connsiteX1855" fmla="*/ 11801805 w 13465725"/>
              <a:gd name="connsiteY1855" fmla="*/ 4073498 h 4457244"/>
              <a:gd name="connsiteX1856" fmla="*/ 11808335 w 13465725"/>
              <a:gd name="connsiteY1856" fmla="*/ 4076365 h 4457244"/>
              <a:gd name="connsiteX1857" fmla="*/ 11817881 w 13465725"/>
              <a:gd name="connsiteY1857" fmla="*/ 4079232 h 4457244"/>
              <a:gd name="connsiteX1858" fmla="*/ 11773670 w 13465725"/>
              <a:gd name="connsiteY1858" fmla="*/ 4087835 h 4457244"/>
              <a:gd name="connsiteX1859" fmla="*/ 11745536 w 13465725"/>
              <a:gd name="connsiteY1859" fmla="*/ 4087835 h 4457244"/>
              <a:gd name="connsiteX1860" fmla="*/ 11752569 w 13465725"/>
              <a:gd name="connsiteY1860" fmla="*/ 4072422 h 4457244"/>
              <a:gd name="connsiteX1861" fmla="*/ 11753574 w 13465725"/>
              <a:gd name="connsiteY1861" fmla="*/ 4050558 h 4457244"/>
              <a:gd name="connsiteX1862" fmla="*/ 11729459 w 13465725"/>
              <a:gd name="connsiteY1862" fmla="*/ 4063103 h 4457244"/>
              <a:gd name="connsiteX1863" fmla="*/ 11717401 w 13465725"/>
              <a:gd name="connsiteY1863" fmla="*/ 4077799 h 4457244"/>
              <a:gd name="connsiteX1864" fmla="*/ 11665152 w 13465725"/>
              <a:gd name="connsiteY1864" fmla="*/ 4096437 h 4457244"/>
              <a:gd name="connsiteX1865" fmla="*/ 11639530 w 13465725"/>
              <a:gd name="connsiteY1865" fmla="*/ 4105039 h 4457244"/>
              <a:gd name="connsiteX1866" fmla="*/ 11628979 w 13465725"/>
              <a:gd name="connsiteY1866" fmla="*/ 4113642 h 4457244"/>
              <a:gd name="connsiteX1867" fmla="*/ 11612903 w 13465725"/>
              <a:gd name="connsiteY1867" fmla="*/ 4113642 h 4457244"/>
              <a:gd name="connsiteX1868" fmla="*/ 11604864 w 13465725"/>
              <a:gd name="connsiteY1868" fmla="*/ 4122781 h 4457244"/>
              <a:gd name="connsiteX1869" fmla="*/ 11596826 w 13465725"/>
              <a:gd name="connsiteY1869" fmla="*/ 4130846 h 4457244"/>
              <a:gd name="connsiteX1870" fmla="*/ 11568691 w 13465725"/>
              <a:gd name="connsiteY1870" fmla="*/ 4139448 h 4457244"/>
              <a:gd name="connsiteX1871" fmla="*/ 11552615 w 13465725"/>
              <a:gd name="connsiteY1871" fmla="*/ 4127979 h 4457244"/>
              <a:gd name="connsiteX1872" fmla="*/ 11540557 w 13465725"/>
              <a:gd name="connsiteY1872" fmla="*/ 4123677 h 4457244"/>
              <a:gd name="connsiteX1873" fmla="*/ 11554625 w 13465725"/>
              <a:gd name="connsiteY1873" fmla="*/ 4107010 h 4457244"/>
              <a:gd name="connsiteX1874" fmla="*/ 11568691 w 13465725"/>
              <a:gd name="connsiteY1874" fmla="*/ 4089268 h 4457244"/>
              <a:gd name="connsiteX1875" fmla="*/ 11568189 w 13465725"/>
              <a:gd name="connsiteY1875" fmla="*/ 4087835 h 4457244"/>
              <a:gd name="connsiteX1876" fmla="*/ 11564672 w 13465725"/>
              <a:gd name="connsiteY1876" fmla="*/ 4086401 h 4457244"/>
              <a:gd name="connsiteX1877" fmla="*/ 11556635 w 13465725"/>
              <a:gd name="connsiteY1877" fmla="*/ 4090881 h 4457244"/>
              <a:gd name="connsiteX1878" fmla="*/ 11548596 w 13465725"/>
              <a:gd name="connsiteY1878" fmla="*/ 4096437 h 4457244"/>
              <a:gd name="connsiteX1879" fmla="*/ 11540557 w 13465725"/>
              <a:gd name="connsiteY1879" fmla="*/ 4100738 h 4457244"/>
              <a:gd name="connsiteX1880" fmla="*/ 11540557 w 13465725"/>
              <a:gd name="connsiteY1880" fmla="*/ 4106652 h 4457244"/>
              <a:gd name="connsiteX1881" fmla="*/ 11528500 w 13465725"/>
              <a:gd name="connsiteY1881" fmla="*/ 4109340 h 4457244"/>
              <a:gd name="connsiteX1882" fmla="*/ 11512423 w 13465725"/>
              <a:gd name="connsiteY1882" fmla="*/ 4112208 h 4457244"/>
              <a:gd name="connsiteX1883" fmla="*/ 11472231 w 13465725"/>
              <a:gd name="connsiteY1883" fmla="*/ 4113642 h 4457244"/>
              <a:gd name="connsiteX1884" fmla="*/ 11460174 w 13465725"/>
              <a:gd name="connsiteY1884" fmla="*/ 4125111 h 4457244"/>
              <a:gd name="connsiteX1885" fmla="*/ 11442590 w 13465725"/>
              <a:gd name="connsiteY1885" fmla="*/ 4128875 h 4457244"/>
              <a:gd name="connsiteX1886" fmla="*/ 11428020 w 13465725"/>
              <a:gd name="connsiteY1886" fmla="*/ 4133713 h 4457244"/>
              <a:gd name="connsiteX1887" fmla="*/ 11414957 w 13465725"/>
              <a:gd name="connsiteY1887" fmla="*/ 4134968 h 4457244"/>
              <a:gd name="connsiteX1888" fmla="*/ 11407923 w 13465725"/>
              <a:gd name="connsiteY1888" fmla="*/ 4139448 h 4457244"/>
              <a:gd name="connsiteX1889" fmla="*/ 11411943 w 13465725"/>
              <a:gd name="connsiteY1889" fmla="*/ 4145183 h 4457244"/>
              <a:gd name="connsiteX1890" fmla="*/ 11375770 w 13465725"/>
              <a:gd name="connsiteY1890" fmla="*/ 4145183 h 4457244"/>
              <a:gd name="connsiteX1891" fmla="*/ 11387326 w 13465725"/>
              <a:gd name="connsiteY1891" fmla="*/ 4132817 h 4457244"/>
              <a:gd name="connsiteX1892" fmla="*/ 11383809 w 13465725"/>
              <a:gd name="connsiteY1892" fmla="*/ 4123677 h 4457244"/>
              <a:gd name="connsiteX1893" fmla="*/ 11372254 w 13465725"/>
              <a:gd name="connsiteY1893" fmla="*/ 4125290 h 4457244"/>
              <a:gd name="connsiteX1894" fmla="*/ 11363713 w 13465725"/>
              <a:gd name="connsiteY1894" fmla="*/ 4127979 h 4457244"/>
              <a:gd name="connsiteX1895" fmla="*/ 11355674 w 13465725"/>
              <a:gd name="connsiteY1895" fmla="*/ 4145183 h 4457244"/>
              <a:gd name="connsiteX1896" fmla="*/ 11335579 w 13465725"/>
              <a:gd name="connsiteY1896" fmla="*/ 4155219 h 4457244"/>
              <a:gd name="connsiteX1897" fmla="*/ 11329550 w 13465725"/>
              <a:gd name="connsiteY1897" fmla="*/ 4166330 h 4457244"/>
              <a:gd name="connsiteX1898" fmla="*/ 11311464 w 13465725"/>
              <a:gd name="connsiteY1898" fmla="*/ 4175291 h 4457244"/>
              <a:gd name="connsiteX1899" fmla="*/ 11311464 w 13465725"/>
              <a:gd name="connsiteY1899" fmla="*/ 4186761 h 4457244"/>
              <a:gd name="connsiteX1900" fmla="*/ 11295387 w 13465725"/>
              <a:gd name="connsiteY1900" fmla="*/ 4202531 h 4457244"/>
              <a:gd name="connsiteX1901" fmla="*/ 11276798 w 13465725"/>
              <a:gd name="connsiteY1901" fmla="*/ 4203427 h 4457244"/>
              <a:gd name="connsiteX1902" fmla="*/ 11267253 w 13465725"/>
              <a:gd name="connsiteY1902" fmla="*/ 4209700 h 4457244"/>
              <a:gd name="connsiteX1903" fmla="*/ 11243138 w 13465725"/>
              <a:gd name="connsiteY1903" fmla="*/ 4222603 h 4457244"/>
              <a:gd name="connsiteX1904" fmla="*/ 11210984 w 13465725"/>
              <a:gd name="connsiteY1904" fmla="*/ 4218302 h 4457244"/>
              <a:gd name="connsiteX1905" fmla="*/ 11221534 w 13465725"/>
              <a:gd name="connsiteY1905" fmla="*/ 4202173 h 4457244"/>
              <a:gd name="connsiteX1906" fmla="*/ 11235099 w 13465725"/>
              <a:gd name="connsiteY1906" fmla="*/ 4188194 h 4457244"/>
              <a:gd name="connsiteX1907" fmla="*/ 11251175 w 13465725"/>
              <a:gd name="connsiteY1907" fmla="*/ 4181025 h 4457244"/>
              <a:gd name="connsiteX1908" fmla="*/ 11283329 w 13465725"/>
              <a:gd name="connsiteY1908" fmla="*/ 4180846 h 4457244"/>
              <a:gd name="connsiteX1909" fmla="*/ 11279310 w 13465725"/>
              <a:gd name="connsiteY1909" fmla="*/ 4175291 h 4457244"/>
              <a:gd name="connsiteX1910" fmla="*/ 11295387 w 13465725"/>
              <a:gd name="connsiteY1910" fmla="*/ 4160954 h 4457244"/>
              <a:gd name="connsiteX1911" fmla="*/ 11279310 w 13465725"/>
              <a:gd name="connsiteY1911" fmla="*/ 4160954 h 4457244"/>
              <a:gd name="connsiteX1912" fmla="*/ 11295387 w 13465725"/>
              <a:gd name="connsiteY1912" fmla="*/ 4153785 h 4457244"/>
              <a:gd name="connsiteX1913" fmla="*/ 11295387 w 13465725"/>
              <a:gd name="connsiteY1913" fmla="*/ 4139448 h 4457244"/>
              <a:gd name="connsiteX1914" fmla="*/ 11323521 w 13465725"/>
              <a:gd name="connsiteY1914" fmla="*/ 4132280 h 4457244"/>
              <a:gd name="connsiteX1915" fmla="*/ 11323521 w 13465725"/>
              <a:gd name="connsiteY1915" fmla="*/ 4119376 h 4457244"/>
              <a:gd name="connsiteX1916" fmla="*/ 11351655 w 13465725"/>
              <a:gd name="connsiteY1916" fmla="*/ 4107907 h 4457244"/>
              <a:gd name="connsiteX1917" fmla="*/ 11363713 w 13465725"/>
              <a:gd name="connsiteY1917" fmla="*/ 4096437 h 4457244"/>
              <a:gd name="connsiteX1918" fmla="*/ 11351655 w 13465725"/>
              <a:gd name="connsiteY1918" fmla="*/ 4081741 h 4457244"/>
              <a:gd name="connsiteX1919" fmla="*/ 11363713 w 13465725"/>
              <a:gd name="connsiteY1919" fmla="*/ 4064895 h 4457244"/>
              <a:gd name="connsiteX1920" fmla="*/ 11375770 w 13465725"/>
              <a:gd name="connsiteY1920" fmla="*/ 4055935 h 4457244"/>
              <a:gd name="connsiteX1921" fmla="*/ 11375770 w 13465725"/>
              <a:gd name="connsiteY1921" fmla="*/ 4044824 h 4457244"/>
              <a:gd name="connsiteX1922" fmla="*/ 11388330 w 13465725"/>
              <a:gd name="connsiteY1922" fmla="*/ 4040164 h 4457244"/>
              <a:gd name="connsiteX1923" fmla="*/ 11391847 w 13465725"/>
              <a:gd name="connsiteY1923" fmla="*/ 4033354 h 4457244"/>
              <a:gd name="connsiteX1924" fmla="*/ 11383809 w 13465725"/>
              <a:gd name="connsiteY1924" fmla="*/ 4026902 h 4457244"/>
              <a:gd name="connsiteX1925" fmla="*/ 11375770 w 13465725"/>
              <a:gd name="connsiteY1925" fmla="*/ 4020450 h 4457244"/>
              <a:gd name="connsiteX1926" fmla="*/ 11354167 w 13465725"/>
              <a:gd name="connsiteY1926" fmla="*/ 4033354 h 4457244"/>
              <a:gd name="connsiteX1927" fmla="*/ 11335579 w 13465725"/>
              <a:gd name="connsiteY1927" fmla="*/ 4046257 h 4457244"/>
              <a:gd name="connsiteX1928" fmla="*/ 11323019 w 13465725"/>
              <a:gd name="connsiteY1928" fmla="*/ 4058623 h 4457244"/>
              <a:gd name="connsiteX1929" fmla="*/ 11295387 w 13465725"/>
              <a:gd name="connsiteY1929" fmla="*/ 4067763 h 4457244"/>
              <a:gd name="connsiteX1930" fmla="*/ 11295387 w 13465725"/>
              <a:gd name="connsiteY1930" fmla="*/ 4086401 h 4457244"/>
              <a:gd name="connsiteX1931" fmla="*/ 11232587 w 13465725"/>
              <a:gd name="connsiteY1931" fmla="*/ 4107010 h 4457244"/>
              <a:gd name="connsiteX1932" fmla="*/ 11202946 w 13465725"/>
              <a:gd name="connsiteY1932" fmla="*/ 4139448 h 4457244"/>
              <a:gd name="connsiteX1933" fmla="*/ 11166773 w 13465725"/>
              <a:gd name="connsiteY1933" fmla="*/ 4144466 h 4457244"/>
              <a:gd name="connsiteX1934" fmla="*/ 11130600 w 13465725"/>
              <a:gd name="connsiteY1934" fmla="*/ 4149484 h 4457244"/>
              <a:gd name="connsiteX1935" fmla="*/ 11130600 w 13465725"/>
              <a:gd name="connsiteY1935" fmla="*/ 4165255 h 4457244"/>
              <a:gd name="connsiteX1936" fmla="*/ 11118543 w 13465725"/>
              <a:gd name="connsiteY1936" fmla="*/ 4165255 h 4457244"/>
              <a:gd name="connsiteX1937" fmla="*/ 11104475 w 13465725"/>
              <a:gd name="connsiteY1937" fmla="*/ 4163104 h 4457244"/>
              <a:gd name="connsiteX1938" fmla="*/ 11102466 w 13465725"/>
              <a:gd name="connsiteY1938" fmla="*/ 4156653 h 4457244"/>
              <a:gd name="connsiteX1939" fmla="*/ 11114524 w 13465725"/>
              <a:gd name="connsiteY1939" fmla="*/ 4145183 h 4457244"/>
              <a:gd name="connsiteX1940" fmla="*/ 11110002 w 13465725"/>
              <a:gd name="connsiteY1940" fmla="*/ 4139627 h 4457244"/>
              <a:gd name="connsiteX1941" fmla="*/ 11102466 w 13465725"/>
              <a:gd name="connsiteY1941" fmla="*/ 4135147 h 4457244"/>
              <a:gd name="connsiteX1942" fmla="*/ 11102466 w 13465725"/>
              <a:gd name="connsiteY1942" fmla="*/ 4139448 h 4457244"/>
              <a:gd name="connsiteX1943" fmla="*/ 11070312 w 13465725"/>
              <a:gd name="connsiteY1943" fmla="*/ 4149126 h 4457244"/>
              <a:gd name="connsiteX1944" fmla="*/ 11050217 w 13465725"/>
              <a:gd name="connsiteY1944" fmla="*/ 4160954 h 4457244"/>
              <a:gd name="connsiteX1945" fmla="*/ 11037656 w 13465725"/>
              <a:gd name="connsiteY1945" fmla="*/ 4167764 h 4457244"/>
              <a:gd name="connsiteX1946" fmla="*/ 11034141 w 13465725"/>
              <a:gd name="connsiteY1946" fmla="*/ 4176724 h 4457244"/>
              <a:gd name="connsiteX1947" fmla="*/ 11006005 w 13465725"/>
              <a:gd name="connsiteY1947" fmla="*/ 4182459 h 4457244"/>
              <a:gd name="connsiteX1948" fmla="*/ 11002488 w 13465725"/>
              <a:gd name="connsiteY1948" fmla="*/ 4190165 h 4457244"/>
              <a:gd name="connsiteX1949" fmla="*/ 10989929 w 13465725"/>
              <a:gd name="connsiteY1949" fmla="*/ 4196796 h 4457244"/>
              <a:gd name="connsiteX1950" fmla="*/ 10989929 w 13465725"/>
              <a:gd name="connsiteY1950" fmla="*/ 4208266 h 4457244"/>
              <a:gd name="connsiteX1951" fmla="*/ 10973852 w 13465725"/>
              <a:gd name="connsiteY1951" fmla="*/ 4212567 h 4457244"/>
              <a:gd name="connsiteX1952" fmla="*/ 10961292 w 13465725"/>
              <a:gd name="connsiteY1952" fmla="*/ 4225112 h 4457244"/>
              <a:gd name="connsiteX1953" fmla="*/ 10933661 w 13465725"/>
              <a:gd name="connsiteY1953" fmla="*/ 4235506 h 4457244"/>
              <a:gd name="connsiteX1954" fmla="*/ 10904522 w 13465725"/>
              <a:gd name="connsiteY1954" fmla="*/ 4251098 h 4457244"/>
              <a:gd name="connsiteX1955" fmla="*/ 10869354 w 13465725"/>
              <a:gd name="connsiteY1955" fmla="*/ 4265614 h 4457244"/>
              <a:gd name="connsiteX1956" fmla="*/ 10867846 w 13465725"/>
              <a:gd name="connsiteY1956" fmla="*/ 4272603 h 4457244"/>
              <a:gd name="connsiteX1957" fmla="*/ 10857296 w 13465725"/>
              <a:gd name="connsiteY1957" fmla="*/ 4278518 h 4457244"/>
              <a:gd name="connsiteX1958" fmla="*/ 10847249 w 13465725"/>
              <a:gd name="connsiteY1958" fmla="*/ 4291779 h 4457244"/>
              <a:gd name="connsiteX1959" fmla="*/ 10825142 w 13465725"/>
              <a:gd name="connsiteY1959" fmla="*/ 4302890 h 4457244"/>
              <a:gd name="connsiteX1960" fmla="*/ 10822128 w 13465725"/>
              <a:gd name="connsiteY1960" fmla="*/ 4306833 h 4457244"/>
              <a:gd name="connsiteX1961" fmla="*/ 10813085 w 13465725"/>
              <a:gd name="connsiteY1961" fmla="*/ 4308625 h 4457244"/>
              <a:gd name="connsiteX1962" fmla="*/ 10801027 w 13465725"/>
              <a:gd name="connsiteY1962" fmla="*/ 4307192 h 4457244"/>
              <a:gd name="connsiteX1963" fmla="*/ 10813085 w 13465725"/>
              <a:gd name="connsiteY1963" fmla="*/ 4292855 h 4457244"/>
              <a:gd name="connsiteX1964" fmla="*/ 10822128 w 13465725"/>
              <a:gd name="connsiteY1964" fmla="*/ 4286940 h 4457244"/>
              <a:gd name="connsiteX1965" fmla="*/ 10825142 w 13465725"/>
              <a:gd name="connsiteY1965" fmla="*/ 4279951 h 4457244"/>
              <a:gd name="connsiteX1966" fmla="*/ 10841219 w 13465725"/>
              <a:gd name="connsiteY1966" fmla="*/ 4267048 h 4457244"/>
              <a:gd name="connsiteX1967" fmla="*/ 10840215 w 13465725"/>
              <a:gd name="connsiteY1967" fmla="*/ 4256295 h 4457244"/>
              <a:gd name="connsiteX1968" fmla="*/ 10857296 w 13465725"/>
              <a:gd name="connsiteY1968" fmla="*/ 4249843 h 4457244"/>
              <a:gd name="connsiteX1969" fmla="*/ 10891459 w 13465725"/>
              <a:gd name="connsiteY1969" fmla="*/ 4200381 h 4457244"/>
              <a:gd name="connsiteX1970" fmla="*/ 10961795 w 13465725"/>
              <a:gd name="connsiteY1970" fmla="*/ 4155219 h 4457244"/>
              <a:gd name="connsiteX1971" fmla="*/ 10967824 w 13465725"/>
              <a:gd name="connsiteY1971" fmla="*/ 4141599 h 4457244"/>
              <a:gd name="connsiteX1972" fmla="*/ 10973852 w 13465725"/>
              <a:gd name="connsiteY1972" fmla="*/ 4127979 h 4457244"/>
              <a:gd name="connsiteX1973" fmla="*/ 10986412 w 13465725"/>
              <a:gd name="connsiteY1973" fmla="*/ 4125290 h 4457244"/>
              <a:gd name="connsiteX1974" fmla="*/ 10989929 w 13465725"/>
              <a:gd name="connsiteY1974" fmla="*/ 4119376 h 4457244"/>
              <a:gd name="connsiteX1975" fmla="*/ 10997968 w 13465725"/>
              <a:gd name="connsiteY1975" fmla="*/ 4109161 h 4457244"/>
              <a:gd name="connsiteX1976" fmla="*/ 11006005 w 13465725"/>
              <a:gd name="connsiteY1976" fmla="*/ 4102172 h 4457244"/>
              <a:gd name="connsiteX1977" fmla="*/ 11026102 w 13465725"/>
              <a:gd name="connsiteY1977" fmla="*/ 4087835 h 4457244"/>
              <a:gd name="connsiteX1978" fmla="*/ 11038661 w 13465725"/>
              <a:gd name="connsiteY1978" fmla="*/ 4083892 h 4457244"/>
              <a:gd name="connsiteX1979" fmla="*/ 11042178 w 13465725"/>
              <a:gd name="connsiteY1979" fmla="*/ 4077799 h 4457244"/>
              <a:gd name="connsiteX1980" fmla="*/ 11038159 w 13465725"/>
              <a:gd name="connsiteY1980" fmla="*/ 4070630 h 4457244"/>
              <a:gd name="connsiteX1981" fmla="*/ 11074332 w 13465725"/>
              <a:gd name="connsiteY1981" fmla="*/ 4026186 h 4457244"/>
              <a:gd name="connsiteX1982" fmla="*/ 11090409 w 13465725"/>
              <a:gd name="connsiteY1982" fmla="*/ 4021884 h 4457244"/>
              <a:gd name="connsiteX1983" fmla="*/ 11102466 w 13465725"/>
              <a:gd name="connsiteY1983" fmla="*/ 4014716 h 4457244"/>
              <a:gd name="connsiteX1984" fmla="*/ 11105480 w 13465725"/>
              <a:gd name="connsiteY1984" fmla="*/ 4007009 h 4457244"/>
              <a:gd name="connsiteX1985" fmla="*/ 11114524 w 13465725"/>
              <a:gd name="connsiteY1985" fmla="*/ 4000379 h 4457244"/>
              <a:gd name="connsiteX1986" fmla="*/ 11113519 w 13465725"/>
              <a:gd name="connsiteY1986" fmla="*/ 3990163 h 4457244"/>
              <a:gd name="connsiteX1987" fmla="*/ 11130600 w 13465725"/>
              <a:gd name="connsiteY1987" fmla="*/ 3983174 h 4457244"/>
              <a:gd name="connsiteX1988" fmla="*/ 11152204 w 13465725"/>
              <a:gd name="connsiteY1988" fmla="*/ 3963819 h 4457244"/>
              <a:gd name="connsiteX1989" fmla="*/ 11182850 w 13465725"/>
              <a:gd name="connsiteY1989" fmla="*/ 3948765 h 4457244"/>
              <a:gd name="connsiteX1990" fmla="*/ 11194907 w 13465725"/>
              <a:gd name="connsiteY1990" fmla="*/ 3938729 h 4457244"/>
              <a:gd name="connsiteX1991" fmla="*/ 11208975 w 13465725"/>
              <a:gd name="connsiteY1991" fmla="*/ 3915073 h 4457244"/>
              <a:gd name="connsiteX1992" fmla="*/ 11223041 w 13465725"/>
              <a:gd name="connsiteY1992" fmla="*/ 3891417 h 4457244"/>
              <a:gd name="connsiteX1993" fmla="*/ 11235099 w 13465725"/>
              <a:gd name="connsiteY1993" fmla="*/ 3885682 h 4457244"/>
              <a:gd name="connsiteX1994" fmla="*/ 11257204 w 13465725"/>
              <a:gd name="connsiteY1994" fmla="*/ 3867044 h 4457244"/>
              <a:gd name="connsiteX1995" fmla="*/ 11279310 w 13465725"/>
              <a:gd name="connsiteY1995" fmla="*/ 3848406 h 4457244"/>
              <a:gd name="connsiteX1996" fmla="*/ 11295387 w 13465725"/>
              <a:gd name="connsiteY1996" fmla="*/ 3835503 h 4457244"/>
              <a:gd name="connsiteX1997" fmla="*/ 11311464 w 13465725"/>
              <a:gd name="connsiteY1997" fmla="*/ 3822599 h 4457244"/>
              <a:gd name="connsiteX1998" fmla="*/ 11342109 w 13465725"/>
              <a:gd name="connsiteY1998" fmla="*/ 3788549 h 4457244"/>
              <a:gd name="connsiteX1999" fmla="*/ 11375770 w 13465725"/>
              <a:gd name="connsiteY1999" fmla="*/ 3756649 h 4457244"/>
              <a:gd name="connsiteX2000" fmla="*/ 11374765 w 13465725"/>
              <a:gd name="connsiteY2000" fmla="*/ 3748584 h 4457244"/>
              <a:gd name="connsiteX2001" fmla="*/ 11391847 w 13465725"/>
              <a:gd name="connsiteY2001" fmla="*/ 3743746 h 4457244"/>
              <a:gd name="connsiteX2002" fmla="*/ 11437565 w 13465725"/>
              <a:gd name="connsiteY2002" fmla="*/ 3712742 h 4457244"/>
              <a:gd name="connsiteX2003" fmla="*/ 11468213 w 13465725"/>
              <a:gd name="connsiteY2003" fmla="*/ 3680662 h 4457244"/>
              <a:gd name="connsiteX2004" fmla="*/ 11477758 w 13465725"/>
              <a:gd name="connsiteY2004" fmla="*/ 3678333 h 4457244"/>
              <a:gd name="connsiteX2005" fmla="*/ 11484289 w 13465725"/>
              <a:gd name="connsiteY2005" fmla="*/ 3674928 h 4457244"/>
              <a:gd name="connsiteX2006" fmla="*/ 11478260 w 13465725"/>
              <a:gd name="connsiteY2006" fmla="*/ 3673673 h 4457244"/>
              <a:gd name="connsiteX2007" fmla="*/ 11472231 w 13465725"/>
              <a:gd name="connsiteY2007" fmla="*/ 3673494 h 4457244"/>
              <a:gd name="connsiteX2008" fmla="*/ 11484289 w 13465725"/>
              <a:gd name="connsiteY2008" fmla="*/ 3660591 h 4457244"/>
              <a:gd name="connsiteX2009" fmla="*/ 11500365 w 13465725"/>
              <a:gd name="connsiteY2009" fmla="*/ 3657723 h 4457244"/>
              <a:gd name="connsiteX2010" fmla="*/ 11521467 w 13465725"/>
              <a:gd name="connsiteY2010" fmla="*/ 3641773 h 4457244"/>
              <a:gd name="connsiteX2011" fmla="*/ 11536538 w 13465725"/>
              <a:gd name="connsiteY2011" fmla="*/ 3624748 h 4457244"/>
              <a:gd name="connsiteX2012" fmla="*/ 11537543 w 13465725"/>
              <a:gd name="connsiteY2012" fmla="*/ 3616863 h 4457244"/>
              <a:gd name="connsiteX2013" fmla="*/ 11556635 w 13465725"/>
              <a:gd name="connsiteY2013" fmla="*/ 3613278 h 4457244"/>
              <a:gd name="connsiteX2014" fmla="*/ 11568691 w 13465725"/>
              <a:gd name="connsiteY2014" fmla="*/ 3603242 h 4457244"/>
              <a:gd name="connsiteX2015" fmla="*/ 11585774 w 13465725"/>
              <a:gd name="connsiteY2015" fmla="*/ 3587292 h 4457244"/>
              <a:gd name="connsiteX2016" fmla="*/ 11596826 w 13465725"/>
              <a:gd name="connsiteY2016" fmla="*/ 3570267 h 4457244"/>
              <a:gd name="connsiteX2017" fmla="*/ 11610893 w 13465725"/>
              <a:gd name="connsiteY2017" fmla="*/ 3560231 h 4457244"/>
              <a:gd name="connsiteX2018" fmla="*/ 11624960 w 13465725"/>
              <a:gd name="connsiteY2018" fmla="*/ 3550195 h 4457244"/>
              <a:gd name="connsiteX2019" fmla="*/ 11657113 w 13465725"/>
              <a:gd name="connsiteY2019" fmla="*/ 3530123 h 4457244"/>
              <a:gd name="connsiteX2020" fmla="*/ 11679220 w 13465725"/>
              <a:gd name="connsiteY2020" fmla="*/ 3508976 h 4457244"/>
              <a:gd name="connsiteX2021" fmla="*/ 11701325 w 13465725"/>
              <a:gd name="connsiteY2021" fmla="*/ 3489980 h 4457244"/>
              <a:gd name="connsiteX2022" fmla="*/ 11700320 w 13465725"/>
              <a:gd name="connsiteY2022" fmla="*/ 3480661 h 4457244"/>
              <a:gd name="connsiteX2023" fmla="*/ 11717401 w 13465725"/>
              <a:gd name="connsiteY2023" fmla="*/ 3475643 h 4457244"/>
              <a:gd name="connsiteX2024" fmla="*/ 11767139 w 13465725"/>
              <a:gd name="connsiteY2024" fmla="*/ 3442309 h 4457244"/>
              <a:gd name="connsiteX2025" fmla="*/ 11801805 w 13465725"/>
              <a:gd name="connsiteY2025" fmla="*/ 3406825 h 4457244"/>
              <a:gd name="connsiteX2026" fmla="*/ 11811349 w 13465725"/>
              <a:gd name="connsiteY2026" fmla="*/ 3403958 h 4457244"/>
              <a:gd name="connsiteX2027" fmla="*/ 11817881 w 13465725"/>
              <a:gd name="connsiteY2027" fmla="*/ 3401090 h 4457244"/>
              <a:gd name="connsiteX2028" fmla="*/ 11813359 w 13465725"/>
              <a:gd name="connsiteY2028" fmla="*/ 3398581 h 4457244"/>
              <a:gd name="connsiteX2029" fmla="*/ 11805824 w 13465725"/>
              <a:gd name="connsiteY2029" fmla="*/ 3398223 h 4457244"/>
              <a:gd name="connsiteX2030" fmla="*/ 11817881 w 13465725"/>
              <a:gd name="connsiteY2030" fmla="*/ 3385319 h 4457244"/>
              <a:gd name="connsiteX2031" fmla="*/ 11850034 w 13465725"/>
              <a:gd name="connsiteY2031" fmla="*/ 3373850 h 4457244"/>
              <a:gd name="connsiteX2032" fmla="*/ 11874149 w 13465725"/>
              <a:gd name="connsiteY2032" fmla="*/ 3345176 h 4457244"/>
              <a:gd name="connsiteX2033" fmla="*/ 11877164 w 13465725"/>
              <a:gd name="connsiteY2033" fmla="*/ 3337290 h 4457244"/>
              <a:gd name="connsiteX2034" fmla="*/ 11898265 w 13465725"/>
              <a:gd name="connsiteY2034" fmla="*/ 3333706 h 4457244"/>
              <a:gd name="connsiteX2035" fmla="*/ 11904293 w 13465725"/>
              <a:gd name="connsiteY2035" fmla="*/ 3327971 h 4457244"/>
              <a:gd name="connsiteX2036" fmla="*/ 11910322 w 13465725"/>
              <a:gd name="connsiteY2036" fmla="*/ 3322236 h 4457244"/>
              <a:gd name="connsiteX2037" fmla="*/ 11927906 w 13465725"/>
              <a:gd name="connsiteY2037" fmla="*/ 3304853 h 4457244"/>
              <a:gd name="connsiteX2038" fmla="*/ 11942476 w 13465725"/>
              <a:gd name="connsiteY2038" fmla="*/ 3286394 h 4457244"/>
              <a:gd name="connsiteX2039" fmla="*/ 11956543 w 13465725"/>
              <a:gd name="connsiteY2039" fmla="*/ 3275641 h 4457244"/>
              <a:gd name="connsiteX2040" fmla="*/ 11970610 w 13465725"/>
              <a:gd name="connsiteY2040" fmla="*/ 3264888 h 4457244"/>
              <a:gd name="connsiteX2041" fmla="*/ 11986687 w 13465725"/>
              <a:gd name="connsiteY2041" fmla="*/ 3253418 h 4457244"/>
              <a:gd name="connsiteX2042" fmla="*/ 11998744 w 13465725"/>
              <a:gd name="connsiteY2042" fmla="*/ 3245533 h 4457244"/>
              <a:gd name="connsiteX2043" fmla="*/ 12010802 w 13465725"/>
              <a:gd name="connsiteY2043" fmla="*/ 3237648 h 4457244"/>
              <a:gd name="connsiteX2044" fmla="*/ 12034917 w 13465725"/>
              <a:gd name="connsiteY2044" fmla="*/ 3230479 h 4457244"/>
              <a:gd name="connsiteX2045" fmla="*/ 12034414 w 13465725"/>
              <a:gd name="connsiteY2045" fmla="*/ 3229046 h 4457244"/>
              <a:gd name="connsiteX2046" fmla="*/ 12030897 w 13465725"/>
              <a:gd name="connsiteY2046" fmla="*/ 3227612 h 4457244"/>
              <a:gd name="connsiteX2047" fmla="*/ 12038936 w 13465725"/>
              <a:gd name="connsiteY2047" fmla="*/ 3223311 h 4457244"/>
              <a:gd name="connsiteX2048" fmla="*/ 12042453 w 13465725"/>
              <a:gd name="connsiteY2048" fmla="*/ 3219726 h 4457244"/>
              <a:gd name="connsiteX2049" fmla="*/ 12042955 w 13465725"/>
              <a:gd name="connsiteY2049" fmla="*/ 3216142 h 4457244"/>
              <a:gd name="connsiteX2050" fmla="*/ 12085660 w 13465725"/>
              <a:gd name="connsiteY2050" fmla="*/ 3188543 h 4457244"/>
              <a:gd name="connsiteX2051" fmla="*/ 12119319 w 13465725"/>
              <a:gd name="connsiteY2051" fmla="*/ 3158794 h 4457244"/>
              <a:gd name="connsiteX2052" fmla="*/ 12133889 w 13465725"/>
              <a:gd name="connsiteY2052" fmla="*/ 3144815 h 4457244"/>
              <a:gd name="connsiteX2053" fmla="*/ 12151473 w 13465725"/>
              <a:gd name="connsiteY2053" fmla="*/ 3132987 h 4457244"/>
              <a:gd name="connsiteX2054" fmla="*/ 12161019 w 13465725"/>
              <a:gd name="connsiteY2054" fmla="*/ 3119546 h 4457244"/>
              <a:gd name="connsiteX2055" fmla="*/ 12161413 w 13465725"/>
              <a:gd name="connsiteY2055" fmla="*/ 3119284 h 4457244"/>
              <a:gd name="connsiteX2056" fmla="*/ 11857783 w 13465725"/>
              <a:gd name="connsiteY2056" fmla="*/ 3119284 h 4457244"/>
              <a:gd name="connsiteX2057" fmla="*/ 11855994 w 13465725"/>
              <a:gd name="connsiteY2057" fmla="*/ 3121601 h 4457244"/>
              <a:gd name="connsiteX2058" fmla="*/ 11833217 w 13465725"/>
              <a:gd name="connsiteY2058" fmla="*/ 3132800 h 4457244"/>
              <a:gd name="connsiteX2059" fmla="*/ 11828908 w 13465725"/>
              <a:gd name="connsiteY2059" fmla="*/ 3130165 h 4457244"/>
              <a:gd name="connsiteX2060" fmla="*/ 11828293 w 13465725"/>
              <a:gd name="connsiteY2060" fmla="*/ 3127530 h 4457244"/>
              <a:gd name="connsiteX2061" fmla="*/ 11808595 w 13465725"/>
              <a:gd name="connsiteY2061" fmla="*/ 3125773 h 4457244"/>
              <a:gd name="connsiteX2062" fmla="*/ 11793821 w 13465725"/>
              <a:gd name="connsiteY2062" fmla="*/ 3132800 h 4457244"/>
              <a:gd name="connsiteX2063" fmla="*/ 11828293 w 13465725"/>
              <a:gd name="connsiteY2063" fmla="*/ 3145096 h 4457244"/>
              <a:gd name="connsiteX2064" fmla="*/ 11812288 w 13465725"/>
              <a:gd name="connsiteY2064" fmla="*/ 3170788 h 4457244"/>
              <a:gd name="connsiteX2065" fmla="*/ 11774124 w 13465725"/>
              <a:gd name="connsiteY2065" fmla="*/ 3192526 h 4457244"/>
              <a:gd name="connsiteX2066" fmla="*/ 11787050 w 13465725"/>
              <a:gd name="connsiteY2066" fmla="*/ 3207897 h 4457244"/>
              <a:gd name="connsiteX2067" fmla="*/ 11788897 w 13465725"/>
              <a:gd name="connsiteY2067" fmla="*/ 3220633 h 4457244"/>
              <a:gd name="connsiteX2068" fmla="*/ 11769815 w 13465725"/>
              <a:gd name="connsiteY2068" fmla="*/ 3218437 h 4457244"/>
              <a:gd name="connsiteX2069" fmla="*/ 11754425 w 13465725"/>
              <a:gd name="connsiteY2069" fmla="*/ 3213606 h 4457244"/>
              <a:gd name="connsiteX2070" fmla="*/ 11747038 w 13465725"/>
              <a:gd name="connsiteY2070" fmla="*/ 3234246 h 4457244"/>
              <a:gd name="connsiteX2071" fmla="*/ 11724877 w 13465725"/>
              <a:gd name="connsiteY2071" fmla="*/ 3252252 h 4457244"/>
              <a:gd name="connsiteX2072" fmla="*/ 11700255 w 13465725"/>
              <a:gd name="connsiteY2072" fmla="*/ 3238199 h 4457244"/>
              <a:gd name="connsiteX2073" fmla="*/ 11715029 w 13465725"/>
              <a:gd name="connsiteY2073" fmla="*/ 3220633 h 4457244"/>
              <a:gd name="connsiteX2074" fmla="*/ 11705796 w 13465725"/>
              <a:gd name="connsiteY2074" fmla="*/ 3217998 h 4457244"/>
              <a:gd name="connsiteX2075" fmla="*/ 11700255 w 13465725"/>
              <a:gd name="connsiteY2075" fmla="*/ 3215363 h 4457244"/>
              <a:gd name="connsiteX2076" fmla="*/ 11715644 w 13465725"/>
              <a:gd name="connsiteY2076" fmla="*/ 3212288 h 4457244"/>
              <a:gd name="connsiteX2077" fmla="*/ 11734727 w 13465725"/>
              <a:gd name="connsiteY2077" fmla="*/ 3211849 h 4457244"/>
              <a:gd name="connsiteX2078" fmla="*/ 11743960 w 13465725"/>
              <a:gd name="connsiteY2078" fmla="*/ 3195161 h 4457244"/>
              <a:gd name="connsiteX2079" fmla="*/ 11764274 w 13465725"/>
              <a:gd name="connsiteY2079" fmla="*/ 3178473 h 4457244"/>
              <a:gd name="connsiteX2080" fmla="*/ 11761196 w 13465725"/>
              <a:gd name="connsiteY2080" fmla="*/ 3174081 h 4457244"/>
              <a:gd name="connsiteX2081" fmla="*/ 11754425 w 13465725"/>
              <a:gd name="connsiteY2081" fmla="*/ 3169690 h 4457244"/>
              <a:gd name="connsiteX2082" fmla="*/ 11719953 w 13465725"/>
              <a:gd name="connsiteY2082" fmla="*/ 3185499 h 4457244"/>
              <a:gd name="connsiteX2083" fmla="*/ 11695331 w 13465725"/>
              <a:gd name="connsiteY2083" fmla="*/ 3187256 h 4457244"/>
              <a:gd name="connsiteX2084" fmla="*/ 11695331 w 13465725"/>
              <a:gd name="connsiteY2084" fmla="*/ 3211849 h 4457244"/>
              <a:gd name="connsiteX2085" fmla="*/ 11649164 w 13465725"/>
              <a:gd name="connsiteY2085" fmla="*/ 3234246 h 4457244"/>
              <a:gd name="connsiteX2086" fmla="*/ 11621463 w 13465725"/>
              <a:gd name="connsiteY2086" fmla="*/ 3259279 h 4457244"/>
              <a:gd name="connsiteX2087" fmla="*/ 11611613 w 13465725"/>
              <a:gd name="connsiteY2087" fmla="*/ 3268062 h 4457244"/>
              <a:gd name="connsiteX2088" fmla="*/ 11601765 w 13465725"/>
              <a:gd name="connsiteY2088" fmla="*/ 3276846 h 4457244"/>
              <a:gd name="connsiteX2089" fmla="*/ 11586992 w 13465725"/>
              <a:gd name="connsiteY2089" fmla="*/ 3290899 h 4457244"/>
              <a:gd name="connsiteX2090" fmla="*/ 11591916 w 13465725"/>
              <a:gd name="connsiteY2090" fmla="*/ 3290899 h 4457244"/>
              <a:gd name="connsiteX2091" fmla="*/ 11582066 w 13465725"/>
              <a:gd name="connsiteY2091" fmla="*/ 3299682 h 4457244"/>
              <a:gd name="connsiteX2092" fmla="*/ 11572218 w 13465725"/>
              <a:gd name="connsiteY2092" fmla="*/ 3308465 h 4457244"/>
              <a:gd name="connsiteX2093" fmla="*/ 11569755 w 13465725"/>
              <a:gd name="connsiteY2093" fmla="*/ 3315711 h 4457244"/>
              <a:gd name="connsiteX2094" fmla="*/ 11552520 w 13465725"/>
              <a:gd name="connsiteY2094" fmla="*/ 3319005 h 4457244"/>
              <a:gd name="connsiteX2095" fmla="*/ 11548826 w 13465725"/>
              <a:gd name="connsiteY2095" fmla="*/ 3329106 h 4457244"/>
              <a:gd name="connsiteX2096" fmla="*/ 11522973 w 13465725"/>
              <a:gd name="connsiteY2096" fmla="*/ 3331301 h 4457244"/>
              <a:gd name="connsiteX2097" fmla="*/ 11522973 w 13465725"/>
              <a:gd name="connsiteY2097" fmla="*/ 3350625 h 4457244"/>
              <a:gd name="connsiteX2098" fmla="*/ 11498350 w 13465725"/>
              <a:gd name="connsiteY2098" fmla="*/ 3347111 h 4457244"/>
              <a:gd name="connsiteX2099" fmla="*/ 11468802 w 13465725"/>
              <a:gd name="connsiteY2099" fmla="*/ 3371705 h 4457244"/>
              <a:gd name="connsiteX2100" fmla="*/ 11478652 w 13465725"/>
              <a:gd name="connsiteY2100" fmla="*/ 3375218 h 4457244"/>
              <a:gd name="connsiteX2101" fmla="*/ 11458954 w 13465725"/>
              <a:gd name="connsiteY2101" fmla="*/ 3380488 h 4457244"/>
              <a:gd name="connsiteX2102" fmla="*/ 11449105 w 13465725"/>
              <a:gd name="connsiteY2102" fmla="*/ 3387515 h 4457244"/>
              <a:gd name="connsiteX2103" fmla="*/ 11463878 w 13465725"/>
              <a:gd name="connsiteY2103" fmla="*/ 3399811 h 4457244"/>
              <a:gd name="connsiteX2104" fmla="*/ 11458954 w 13465725"/>
              <a:gd name="connsiteY2104" fmla="*/ 3413864 h 4457244"/>
              <a:gd name="connsiteX2105" fmla="*/ 11439255 w 13465725"/>
              <a:gd name="connsiteY2105" fmla="*/ 3420891 h 4457244"/>
              <a:gd name="connsiteX2106" fmla="*/ 11404784 w 13465725"/>
              <a:gd name="connsiteY2106" fmla="*/ 3427918 h 4457244"/>
              <a:gd name="connsiteX2107" fmla="*/ 11404784 w 13465725"/>
              <a:gd name="connsiteY2107" fmla="*/ 3419134 h 4457244"/>
              <a:gd name="connsiteX2108" fmla="*/ 11390010 w 13465725"/>
              <a:gd name="connsiteY2108" fmla="*/ 3420891 h 4457244"/>
              <a:gd name="connsiteX2109" fmla="*/ 11375236 w 13465725"/>
              <a:gd name="connsiteY2109" fmla="*/ 3433627 h 4457244"/>
              <a:gd name="connsiteX2110" fmla="*/ 11360463 w 13465725"/>
              <a:gd name="connsiteY2110" fmla="*/ 3443727 h 4457244"/>
              <a:gd name="connsiteX2111" fmla="*/ 11356155 w 13465725"/>
              <a:gd name="connsiteY2111" fmla="*/ 3441971 h 4457244"/>
              <a:gd name="connsiteX2112" fmla="*/ 11355539 w 13465725"/>
              <a:gd name="connsiteY2112" fmla="*/ 3440214 h 4457244"/>
              <a:gd name="connsiteX2113" fmla="*/ 11340765 w 13465725"/>
              <a:gd name="connsiteY2113" fmla="*/ 3435384 h 4457244"/>
              <a:gd name="connsiteX2114" fmla="*/ 11355539 w 13465725"/>
              <a:gd name="connsiteY2114" fmla="*/ 3427918 h 4457244"/>
              <a:gd name="connsiteX2115" fmla="*/ 11335841 w 13465725"/>
              <a:gd name="connsiteY2115" fmla="*/ 3412108 h 4457244"/>
              <a:gd name="connsiteX2116" fmla="*/ 11355539 w 13465725"/>
              <a:gd name="connsiteY2116" fmla="*/ 3399811 h 4457244"/>
              <a:gd name="connsiteX2117" fmla="*/ 11321067 w 13465725"/>
              <a:gd name="connsiteY2117" fmla="*/ 3394541 h 4457244"/>
              <a:gd name="connsiteX2118" fmla="*/ 11303831 w 13465725"/>
              <a:gd name="connsiteY2118" fmla="*/ 3410571 h 4457244"/>
              <a:gd name="connsiteX2119" fmla="*/ 11286596 w 13465725"/>
              <a:gd name="connsiteY2119" fmla="*/ 3427918 h 4457244"/>
              <a:gd name="connsiteX2120" fmla="*/ 11245353 w 13465725"/>
              <a:gd name="connsiteY2120" fmla="*/ 3449876 h 4457244"/>
              <a:gd name="connsiteX2121" fmla="*/ 11207803 w 13465725"/>
              <a:gd name="connsiteY2121" fmla="*/ 3471834 h 4457244"/>
              <a:gd name="connsiteX2122" fmla="*/ 11193030 w 13465725"/>
              <a:gd name="connsiteY2122" fmla="*/ 3488522 h 4457244"/>
              <a:gd name="connsiteX2123" fmla="*/ 11163482 w 13465725"/>
              <a:gd name="connsiteY2123" fmla="*/ 3499940 h 4457244"/>
              <a:gd name="connsiteX2124" fmla="*/ 11170869 w 13465725"/>
              <a:gd name="connsiteY2124" fmla="*/ 3507626 h 4457244"/>
              <a:gd name="connsiteX2125" fmla="*/ 11178256 w 13465725"/>
              <a:gd name="connsiteY2125" fmla="*/ 3513994 h 4457244"/>
              <a:gd name="connsiteX2126" fmla="*/ 11182565 w 13465725"/>
              <a:gd name="connsiteY2126" fmla="*/ 3511359 h 4457244"/>
              <a:gd name="connsiteX2127" fmla="*/ 11183180 w 13465725"/>
              <a:gd name="connsiteY2127" fmla="*/ 3508724 h 4457244"/>
              <a:gd name="connsiteX2128" fmla="*/ 11232425 w 13465725"/>
              <a:gd name="connsiteY2128" fmla="*/ 3478641 h 4457244"/>
              <a:gd name="connsiteX2129" fmla="*/ 11266897 w 13465725"/>
              <a:gd name="connsiteY2129" fmla="*/ 3447241 h 4457244"/>
              <a:gd name="connsiteX2130" fmla="*/ 11291520 w 13465725"/>
              <a:gd name="connsiteY2130" fmla="*/ 3447241 h 4457244"/>
              <a:gd name="connsiteX2131" fmla="*/ 11330917 w 13465725"/>
              <a:gd name="connsiteY2131" fmla="*/ 3448339 h 4457244"/>
              <a:gd name="connsiteX2132" fmla="*/ 11355539 w 13465725"/>
              <a:gd name="connsiteY2132" fmla="*/ 3456024 h 4457244"/>
              <a:gd name="connsiteX2133" fmla="*/ 11340150 w 13465725"/>
              <a:gd name="connsiteY2133" fmla="*/ 3479300 h 4457244"/>
              <a:gd name="connsiteX2134" fmla="*/ 11306293 w 13465725"/>
              <a:gd name="connsiteY2134" fmla="*/ 3499940 h 4457244"/>
              <a:gd name="connsiteX2135" fmla="*/ 11313680 w 13465725"/>
              <a:gd name="connsiteY2135" fmla="*/ 3511359 h 4457244"/>
              <a:gd name="connsiteX2136" fmla="*/ 11321067 w 13465725"/>
              <a:gd name="connsiteY2136" fmla="*/ 3522777 h 4457244"/>
              <a:gd name="connsiteX2137" fmla="*/ 11286596 w 13465725"/>
              <a:gd name="connsiteY2137" fmla="*/ 3519264 h 4457244"/>
              <a:gd name="connsiteX2138" fmla="*/ 11281670 w 13465725"/>
              <a:gd name="connsiteY2138" fmla="*/ 3536830 h 4457244"/>
              <a:gd name="connsiteX2139" fmla="*/ 11261973 w 13465725"/>
              <a:gd name="connsiteY2139" fmla="*/ 3554397 h 4457244"/>
              <a:gd name="connsiteX2140" fmla="*/ 11237351 w 13465725"/>
              <a:gd name="connsiteY2140" fmla="*/ 3542100 h 4457244"/>
              <a:gd name="connsiteX2141" fmla="*/ 11252124 w 13465725"/>
              <a:gd name="connsiteY2141" fmla="*/ 3526290 h 4457244"/>
              <a:gd name="connsiteX2142" fmla="*/ 11242890 w 13465725"/>
              <a:gd name="connsiteY2142" fmla="*/ 3523655 h 4457244"/>
              <a:gd name="connsiteX2143" fmla="*/ 11237351 w 13465725"/>
              <a:gd name="connsiteY2143" fmla="*/ 3521020 h 4457244"/>
              <a:gd name="connsiteX2144" fmla="*/ 11250277 w 13465725"/>
              <a:gd name="connsiteY2144" fmla="*/ 3517946 h 4457244"/>
              <a:gd name="connsiteX2145" fmla="*/ 11266897 w 13465725"/>
              <a:gd name="connsiteY2145" fmla="*/ 3517507 h 4457244"/>
              <a:gd name="connsiteX2146" fmla="*/ 11296444 w 13465725"/>
              <a:gd name="connsiteY2146" fmla="*/ 3487644 h 4457244"/>
              <a:gd name="connsiteX2147" fmla="*/ 11291520 w 13465725"/>
              <a:gd name="connsiteY2147" fmla="*/ 3480617 h 4457244"/>
              <a:gd name="connsiteX2148" fmla="*/ 11271822 w 13465725"/>
              <a:gd name="connsiteY2148" fmla="*/ 3471834 h 4457244"/>
              <a:gd name="connsiteX2149" fmla="*/ 11247199 w 13465725"/>
              <a:gd name="connsiteY2149" fmla="*/ 3480617 h 4457244"/>
              <a:gd name="connsiteX2150" fmla="*/ 11232425 w 13465725"/>
              <a:gd name="connsiteY2150" fmla="*/ 3517507 h 4457244"/>
              <a:gd name="connsiteX2151" fmla="*/ 11190567 w 13465725"/>
              <a:gd name="connsiteY2151" fmla="*/ 3538148 h 4457244"/>
              <a:gd name="connsiteX2152" fmla="*/ 11163482 w 13465725"/>
              <a:gd name="connsiteY2152" fmla="*/ 3561423 h 4457244"/>
              <a:gd name="connsiteX2153" fmla="*/ 11152401 w 13465725"/>
              <a:gd name="connsiteY2153" fmla="*/ 3578990 h 4457244"/>
              <a:gd name="connsiteX2154" fmla="*/ 11133935 w 13465725"/>
              <a:gd name="connsiteY2154" fmla="*/ 3596557 h 4457244"/>
              <a:gd name="connsiteX2155" fmla="*/ 11069916 w 13465725"/>
              <a:gd name="connsiteY2155" fmla="*/ 3621150 h 4457244"/>
              <a:gd name="connsiteX2156" fmla="*/ 11035445 w 13465725"/>
              <a:gd name="connsiteY2156" fmla="*/ 3656283 h 4457244"/>
              <a:gd name="connsiteX2157" fmla="*/ 11023749 w 13465725"/>
              <a:gd name="connsiteY2157" fmla="*/ 3656722 h 4457244"/>
              <a:gd name="connsiteX2158" fmla="*/ 11015747 w 13465725"/>
              <a:gd name="connsiteY2158" fmla="*/ 3659796 h 4457244"/>
              <a:gd name="connsiteX2159" fmla="*/ 11023749 w 13465725"/>
              <a:gd name="connsiteY2159" fmla="*/ 3663310 h 4457244"/>
              <a:gd name="connsiteX2160" fmla="*/ 11035445 w 13465725"/>
              <a:gd name="connsiteY2160" fmla="*/ 3666823 h 4457244"/>
              <a:gd name="connsiteX2161" fmla="*/ 10981274 w 13465725"/>
              <a:gd name="connsiteY2161" fmla="*/ 3677363 h 4457244"/>
              <a:gd name="connsiteX2162" fmla="*/ 10946803 w 13465725"/>
              <a:gd name="connsiteY2162" fmla="*/ 3677363 h 4457244"/>
              <a:gd name="connsiteX2163" fmla="*/ 10955421 w 13465725"/>
              <a:gd name="connsiteY2163" fmla="*/ 3658478 h 4457244"/>
              <a:gd name="connsiteX2164" fmla="*/ 10956653 w 13465725"/>
              <a:gd name="connsiteY2164" fmla="*/ 3631690 h 4457244"/>
              <a:gd name="connsiteX2165" fmla="*/ 10927105 w 13465725"/>
              <a:gd name="connsiteY2165" fmla="*/ 3647060 h 4457244"/>
              <a:gd name="connsiteX2166" fmla="*/ 10912331 w 13465725"/>
              <a:gd name="connsiteY2166" fmla="*/ 3665066 h 4457244"/>
              <a:gd name="connsiteX2167" fmla="*/ 10848313 w 13465725"/>
              <a:gd name="connsiteY2167" fmla="*/ 3687903 h 4457244"/>
              <a:gd name="connsiteX2168" fmla="*/ 10816919 w 13465725"/>
              <a:gd name="connsiteY2168" fmla="*/ 3698443 h 4457244"/>
              <a:gd name="connsiteX2169" fmla="*/ 10803992 w 13465725"/>
              <a:gd name="connsiteY2169" fmla="*/ 3708982 h 4457244"/>
              <a:gd name="connsiteX2170" fmla="*/ 10784294 w 13465725"/>
              <a:gd name="connsiteY2170" fmla="*/ 3708982 h 4457244"/>
              <a:gd name="connsiteX2171" fmla="*/ 10774445 w 13465725"/>
              <a:gd name="connsiteY2171" fmla="*/ 3720181 h 4457244"/>
              <a:gd name="connsiteX2172" fmla="*/ 10764596 w 13465725"/>
              <a:gd name="connsiteY2172" fmla="*/ 3730062 h 4457244"/>
              <a:gd name="connsiteX2173" fmla="*/ 10730124 w 13465725"/>
              <a:gd name="connsiteY2173" fmla="*/ 3740602 h 4457244"/>
              <a:gd name="connsiteX2174" fmla="*/ 10710426 w 13465725"/>
              <a:gd name="connsiteY2174" fmla="*/ 3726549 h 4457244"/>
              <a:gd name="connsiteX2175" fmla="*/ 10695652 w 13465725"/>
              <a:gd name="connsiteY2175" fmla="*/ 3721279 h 4457244"/>
              <a:gd name="connsiteX2176" fmla="*/ 10712889 w 13465725"/>
              <a:gd name="connsiteY2176" fmla="*/ 3700858 h 4457244"/>
              <a:gd name="connsiteX2177" fmla="*/ 10730124 w 13465725"/>
              <a:gd name="connsiteY2177" fmla="*/ 3679119 h 4457244"/>
              <a:gd name="connsiteX2178" fmla="*/ 10729509 w 13465725"/>
              <a:gd name="connsiteY2178" fmla="*/ 3677363 h 4457244"/>
              <a:gd name="connsiteX2179" fmla="*/ 10725199 w 13465725"/>
              <a:gd name="connsiteY2179" fmla="*/ 3675606 h 4457244"/>
              <a:gd name="connsiteX2180" fmla="*/ 10715351 w 13465725"/>
              <a:gd name="connsiteY2180" fmla="*/ 3681095 h 4457244"/>
              <a:gd name="connsiteX2181" fmla="*/ 10705502 w 13465725"/>
              <a:gd name="connsiteY2181" fmla="*/ 3687903 h 4457244"/>
              <a:gd name="connsiteX2182" fmla="*/ 10695652 w 13465725"/>
              <a:gd name="connsiteY2182" fmla="*/ 3693173 h 4457244"/>
              <a:gd name="connsiteX2183" fmla="*/ 10695652 w 13465725"/>
              <a:gd name="connsiteY2183" fmla="*/ 3700419 h 4457244"/>
              <a:gd name="connsiteX2184" fmla="*/ 10680879 w 13465725"/>
              <a:gd name="connsiteY2184" fmla="*/ 3703712 h 4457244"/>
              <a:gd name="connsiteX2185" fmla="*/ 10661181 w 13465725"/>
              <a:gd name="connsiteY2185" fmla="*/ 3707226 h 4457244"/>
              <a:gd name="connsiteX2186" fmla="*/ 10611936 w 13465725"/>
              <a:gd name="connsiteY2186" fmla="*/ 3708982 h 4457244"/>
              <a:gd name="connsiteX2187" fmla="*/ 10597162 w 13465725"/>
              <a:gd name="connsiteY2187" fmla="*/ 3723035 h 4457244"/>
              <a:gd name="connsiteX2188" fmla="*/ 10575618 w 13465725"/>
              <a:gd name="connsiteY2188" fmla="*/ 3727647 h 4457244"/>
              <a:gd name="connsiteX2189" fmla="*/ 10557765 w 13465725"/>
              <a:gd name="connsiteY2189" fmla="*/ 3733575 h 4457244"/>
              <a:gd name="connsiteX2190" fmla="*/ 10541760 w 13465725"/>
              <a:gd name="connsiteY2190" fmla="*/ 3735113 h 4457244"/>
              <a:gd name="connsiteX2191" fmla="*/ 10533142 w 13465725"/>
              <a:gd name="connsiteY2191" fmla="*/ 3740602 h 4457244"/>
              <a:gd name="connsiteX2192" fmla="*/ 10538067 w 13465725"/>
              <a:gd name="connsiteY2192" fmla="*/ 3747629 h 4457244"/>
              <a:gd name="connsiteX2193" fmla="*/ 10493746 w 13465725"/>
              <a:gd name="connsiteY2193" fmla="*/ 3747629 h 4457244"/>
              <a:gd name="connsiteX2194" fmla="*/ 10507905 w 13465725"/>
              <a:gd name="connsiteY2194" fmla="*/ 3732478 h 4457244"/>
              <a:gd name="connsiteX2195" fmla="*/ 10503596 w 13465725"/>
              <a:gd name="connsiteY2195" fmla="*/ 3721279 h 4457244"/>
              <a:gd name="connsiteX2196" fmla="*/ 10489437 w 13465725"/>
              <a:gd name="connsiteY2196" fmla="*/ 3723255 h 4457244"/>
              <a:gd name="connsiteX2197" fmla="*/ 10478973 w 13465725"/>
              <a:gd name="connsiteY2197" fmla="*/ 3726549 h 4457244"/>
              <a:gd name="connsiteX2198" fmla="*/ 10469123 w 13465725"/>
              <a:gd name="connsiteY2198" fmla="*/ 3747629 h 4457244"/>
              <a:gd name="connsiteX2199" fmla="*/ 10444501 w 13465725"/>
              <a:gd name="connsiteY2199" fmla="*/ 3759925 h 4457244"/>
              <a:gd name="connsiteX2200" fmla="*/ 10437115 w 13465725"/>
              <a:gd name="connsiteY2200" fmla="*/ 3773539 h 4457244"/>
              <a:gd name="connsiteX2201" fmla="*/ 10414954 w 13465725"/>
              <a:gd name="connsiteY2201" fmla="*/ 3784518 h 4457244"/>
              <a:gd name="connsiteX2202" fmla="*/ 10414954 w 13465725"/>
              <a:gd name="connsiteY2202" fmla="*/ 3798572 h 4457244"/>
              <a:gd name="connsiteX2203" fmla="*/ 10395256 w 13465725"/>
              <a:gd name="connsiteY2203" fmla="*/ 3817895 h 4457244"/>
              <a:gd name="connsiteX2204" fmla="*/ 10372479 w 13465725"/>
              <a:gd name="connsiteY2204" fmla="*/ 3818993 h 4457244"/>
              <a:gd name="connsiteX2205" fmla="*/ 10360785 w 13465725"/>
              <a:gd name="connsiteY2205" fmla="*/ 3826678 h 4457244"/>
              <a:gd name="connsiteX2206" fmla="*/ 10331237 w 13465725"/>
              <a:gd name="connsiteY2206" fmla="*/ 3842488 h 4457244"/>
              <a:gd name="connsiteX2207" fmla="*/ 10291841 w 13465725"/>
              <a:gd name="connsiteY2207" fmla="*/ 3837218 h 4457244"/>
              <a:gd name="connsiteX2208" fmla="*/ 10304768 w 13465725"/>
              <a:gd name="connsiteY2208" fmla="*/ 3817456 h 4457244"/>
              <a:gd name="connsiteX2209" fmla="*/ 10321388 w 13465725"/>
              <a:gd name="connsiteY2209" fmla="*/ 3800328 h 4457244"/>
              <a:gd name="connsiteX2210" fmla="*/ 10341086 w 13465725"/>
              <a:gd name="connsiteY2210" fmla="*/ 3791545 h 4457244"/>
              <a:gd name="connsiteX2211" fmla="*/ 10380483 w 13465725"/>
              <a:gd name="connsiteY2211" fmla="*/ 3791326 h 4457244"/>
              <a:gd name="connsiteX2212" fmla="*/ 10375557 w 13465725"/>
              <a:gd name="connsiteY2212" fmla="*/ 3784518 h 4457244"/>
              <a:gd name="connsiteX2213" fmla="*/ 10395256 w 13465725"/>
              <a:gd name="connsiteY2213" fmla="*/ 3766952 h 4457244"/>
              <a:gd name="connsiteX2214" fmla="*/ 10375557 w 13465725"/>
              <a:gd name="connsiteY2214" fmla="*/ 3766952 h 4457244"/>
              <a:gd name="connsiteX2215" fmla="*/ 10395256 w 13465725"/>
              <a:gd name="connsiteY2215" fmla="*/ 3758168 h 4457244"/>
              <a:gd name="connsiteX2216" fmla="*/ 10395256 w 13465725"/>
              <a:gd name="connsiteY2216" fmla="*/ 3740602 h 4457244"/>
              <a:gd name="connsiteX2217" fmla="*/ 10429728 w 13465725"/>
              <a:gd name="connsiteY2217" fmla="*/ 3731819 h 4457244"/>
              <a:gd name="connsiteX2218" fmla="*/ 10429728 w 13465725"/>
              <a:gd name="connsiteY2218" fmla="*/ 3716009 h 4457244"/>
              <a:gd name="connsiteX2219" fmla="*/ 10464199 w 13465725"/>
              <a:gd name="connsiteY2219" fmla="*/ 3701956 h 4457244"/>
              <a:gd name="connsiteX2220" fmla="*/ 10478973 w 13465725"/>
              <a:gd name="connsiteY2220" fmla="*/ 3687903 h 4457244"/>
              <a:gd name="connsiteX2221" fmla="*/ 10464199 w 13465725"/>
              <a:gd name="connsiteY2221" fmla="*/ 3669897 h 4457244"/>
              <a:gd name="connsiteX2222" fmla="*/ 10478973 w 13465725"/>
              <a:gd name="connsiteY2222" fmla="*/ 3649256 h 4457244"/>
              <a:gd name="connsiteX2223" fmla="*/ 10493746 w 13465725"/>
              <a:gd name="connsiteY2223" fmla="*/ 3638277 h 4457244"/>
              <a:gd name="connsiteX2224" fmla="*/ 10493746 w 13465725"/>
              <a:gd name="connsiteY2224" fmla="*/ 3624663 h 4457244"/>
              <a:gd name="connsiteX2225" fmla="*/ 10509135 w 13465725"/>
              <a:gd name="connsiteY2225" fmla="*/ 3618954 h 4457244"/>
              <a:gd name="connsiteX2226" fmla="*/ 10513444 w 13465725"/>
              <a:gd name="connsiteY2226" fmla="*/ 3610610 h 4457244"/>
              <a:gd name="connsiteX2227" fmla="*/ 10503596 w 13465725"/>
              <a:gd name="connsiteY2227" fmla="*/ 3602705 h 4457244"/>
              <a:gd name="connsiteX2228" fmla="*/ 10493746 w 13465725"/>
              <a:gd name="connsiteY2228" fmla="*/ 3594800 h 4457244"/>
              <a:gd name="connsiteX2229" fmla="*/ 10467277 w 13465725"/>
              <a:gd name="connsiteY2229" fmla="*/ 3610610 h 4457244"/>
              <a:gd name="connsiteX2230" fmla="*/ 10444501 w 13465725"/>
              <a:gd name="connsiteY2230" fmla="*/ 3626420 h 4457244"/>
              <a:gd name="connsiteX2231" fmla="*/ 10429113 w 13465725"/>
              <a:gd name="connsiteY2231" fmla="*/ 3641571 h 4457244"/>
              <a:gd name="connsiteX2232" fmla="*/ 10395256 w 13465725"/>
              <a:gd name="connsiteY2232" fmla="*/ 3652770 h 4457244"/>
              <a:gd name="connsiteX2233" fmla="*/ 10395256 w 13465725"/>
              <a:gd name="connsiteY2233" fmla="*/ 3675606 h 4457244"/>
              <a:gd name="connsiteX2234" fmla="*/ 10318310 w 13465725"/>
              <a:gd name="connsiteY2234" fmla="*/ 3700858 h 4457244"/>
              <a:gd name="connsiteX2235" fmla="*/ 10281992 w 13465725"/>
              <a:gd name="connsiteY2235" fmla="*/ 3740602 h 4457244"/>
              <a:gd name="connsiteX2236" fmla="*/ 10237671 w 13465725"/>
              <a:gd name="connsiteY2236" fmla="*/ 3746750 h 4457244"/>
              <a:gd name="connsiteX2237" fmla="*/ 10193351 w 13465725"/>
              <a:gd name="connsiteY2237" fmla="*/ 3752899 h 4457244"/>
              <a:gd name="connsiteX2238" fmla="*/ 10193351 w 13465725"/>
              <a:gd name="connsiteY2238" fmla="*/ 3772222 h 4457244"/>
              <a:gd name="connsiteX2239" fmla="*/ 10178577 w 13465725"/>
              <a:gd name="connsiteY2239" fmla="*/ 3772222 h 4457244"/>
              <a:gd name="connsiteX2240" fmla="*/ 10161340 w 13465725"/>
              <a:gd name="connsiteY2240" fmla="*/ 3769587 h 4457244"/>
              <a:gd name="connsiteX2241" fmla="*/ 10158879 w 13465725"/>
              <a:gd name="connsiteY2241" fmla="*/ 3761682 h 4457244"/>
              <a:gd name="connsiteX2242" fmla="*/ 10173653 w 13465725"/>
              <a:gd name="connsiteY2242" fmla="*/ 3747629 h 4457244"/>
              <a:gd name="connsiteX2243" fmla="*/ 10168112 w 13465725"/>
              <a:gd name="connsiteY2243" fmla="*/ 3740822 h 4457244"/>
              <a:gd name="connsiteX2244" fmla="*/ 10158879 w 13465725"/>
              <a:gd name="connsiteY2244" fmla="*/ 3735332 h 4457244"/>
              <a:gd name="connsiteX2245" fmla="*/ 10158879 w 13465725"/>
              <a:gd name="connsiteY2245" fmla="*/ 3740602 h 4457244"/>
              <a:gd name="connsiteX2246" fmla="*/ 10119482 w 13465725"/>
              <a:gd name="connsiteY2246" fmla="*/ 3752460 h 4457244"/>
              <a:gd name="connsiteX2247" fmla="*/ 10094860 w 13465725"/>
              <a:gd name="connsiteY2247" fmla="*/ 3766952 h 4457244"/>
              <a:gd name="connsiteX2248" fmla="*/ 10079470 w 13465725"/>
              <a:gd name="connsiteY2248" fmla="*/ 3775296 h 4457244"/>
              <a:gd name="connsiteX2249" fmla="*/ 10075163 w 13465725"/>
              <a:gd name="connsiteY2249" fmla="*/ 3786275 h 4457244"/>
              <a:gd name="connsiteX2250" fmla="*/ 10040690 w 13465725"/>
              <a:gd name="connsiteY2250" fmla="*/ 3793302 h 4457244"/>
              <a:gd name="connsiteX2251" fmla="*/ 10036381 w 13465725"/>
              <a:gd name="connsiteY2251" fmla="*/ 3802743 h 4457244"/>
              <a:gd name="connsiteX2252" fmla="*/ 10020992 w 13465725"/>
              <a:gd name="connsiteY2252" fmla="*/ 3810868 h 4457244"/>
              <a:gd name="connsiteX2253" fmla="*/ 10020992 w 13465725"/>
              <a:gd name="connsiteY2253" fmla="*/ 3824921 h 4457244"/>
              <a:gd name="connsiteX2254" fmla="*/ 10001294 w 13465725"/>
              <a:gd name="connsiteY2254" fmla="*/ 3830191 h 4457244"/>
              <a:gd name="connsiteX2255" fmla="*/ 9985904 w 13465725"/>
              <a:gd name="connsiteY2255" fmla="*/ 3845562 h 4457244"/>
              <a:gd name="connsiteX2256" fmla="*/ 9952049 w 13465725"/>
              <a:gd name="connsiteY2256" fmla="*/ 3858298 h 4457244"/>
              <a:gd name="connsiteX2257" fmla="*/ 9916346 w 13465725"/>
              <a:gd name="connsiteY2257" fmla="*/ 3877401 h 4457244"/>
              <a:gd name="connsiteX2258" fmla="*/ 9873257 w 13465725"/>
              <a:gd name="connsiteY2258" fmla="*/ 3895188 h 4457244"/>
              <a:gd name="connsiteX2259" fmla="*/ 9871409 w 13465725"/>
              <a:gd name="connsiteY2259" fmla="*/ 3903751 h 4457244"/>
              <a:gd name="connsiteX2260" fmla="*/ 9858483 w 13465725"/>
              <a:gd name="connsiteY2260" fmla="*/ 3910998 h 4457244"/>
              <a:gd name="connsiteX2261" fmla="*/ 9846172 w 13465725"/>
              <a:gd name="connsiteY2261" fmla="*/ 3927246 h 4457244"/>
              <a:gd name="connsiteX2262" fmla="*/ 9819086 w 13465725"/>
              <a:gd name="connsiteY2262" fmla="*/ 3940861 h 4457244"/>
              <a:gd name="connsiteX2263" fmla="*/ 9815394 w 13465725"/>
              <a:gd name="connsiteY2263" fmla="*/ 3945691 h 4457244"/>
              <a:gd name="connsiteX2264" fmla="*/ 9804313 w 13465725"/>
              <a:gd name="connsiteY2264" fmla="*/ 3947887 h 4457244"/>
              <a:gd name="connsiteX2265" fmla="*/ 9789539 w 13465725"/>
              <a:gd name="connsiteY2265" fmla="*/ 3946131 h 4457244"/>
              <a:gd name="connsiteX2266" fmla="*/ 9804313 w 13465725"/>
              <a:gd name="connsiteY2266" fmla="*/ 3928564 h 4457244"/>
              <a:gd name="connsiteX2267" fmla="*/ 9815394 w 13465725"/>
              <a:gd name="connsiteY2267" fmla="*/ 3921318 h 4457244"/>
              <a:gd name="connsiteX2268" fmla="*/ 9819086 w 13465725"/>
              <a:gd name="connsiteY2268" fmla="*/ 3912754 h 4457244"/>
              <a:gd name="connsiteX2269" fmla="*/ 9838784 w 13465725"/>
              <a:gd name="connsiteY2269" fmla="*/ 3896944 h 4457244"/>
              <a:gd name="connsiteX2270" fmla="*/ 9837554 w 13465725"/>
              <a:gd name="connsiteY2270" fmla="*/ 3883769 h 4457244"/>
              <a:gd name="connsiteX2271" fmla="*/ 9858483 w 13465725"/>
              <a:gd name="connsiteY2271" fmla="*/ 3875864 h 4457244"/>
              <a:gd name="connsiteX2272" fmla="*/ 9900341 w 13465725"/>
              <a:gd name="connsiteY2272" fmla="*/ 3815260 h 4457244"/>
              <a:gd name="connsiteX2273" fmla="*/ 9986521 w 13465725"/>
              <a:gd name="connsiteY2273" fmla="*/ 3759925 h 4457244"/>
              <a:gd name="connsiteX2274" fmla="*/ 9993907 w 13465725"/>
              <a:gd name="connsiteY2274" fmla="*/ 3743237 h 4457244"/>
              <a:gd name="connsiteX2275" fmla="*/ 10001294 w 13465725"/>
              <a:gd name="connsiteY2275" fmla="*/ 3726549 h 4457244"/>
              <a:gd name="connsiteX2276" fmla="*/ 10016683 w 13465725"/>
              <a:gd name="connsiteY2276" fmla="*/ 3723255 h 4457244"/>
              <a:gd name="connsiteX2277" fmla="*/ 10020992 w 13465725"/>
              <a:gd name="connsiteY2277" fmla="*/ 3716009 h 4457244"/>
              <a:gd name="connsiteX2278" fmla="*/ 10030842 w 13465725"/>
              <a:gd name="connsiteY2278" fmla="*/ 3703493 h 4457244"/>
              <a:gd name="connsiteX2279" fmla="*/ 10040690 w 13465725"/>
              <a:gd name="connsiteY2279" fmla="*/ 3694929 h 4457244"/>
              <a:gd name="connsiteX2280" fmla="*/ 10065313 w 13465725"/>
              <a:gd name="connsiteY2280" fmla="*/ 3677363 h 4457244"/>
              <a:gd name="connsiteX2281" fmla="*/ 10080702 w 13465725"/>
              <a:gd name="connsiteY2281" fmla="*/ 3672532 h 4457244"/>
              <a:gd name="connsiteX2282" fmla="*/ 10085011 w 13465725"/>
              <a:gd name="connsiteY2282" fmla="*/ 3665066 h 4457244"/>
              <a:gd name="connsiteX2283" fmla="*/ 10080087 w 13465725"/>
              <a:gd name="connsiteY2283" fmla="*/ 3656283 h 4457244"/>
              <a:gd name="connsiteX2284" fmla="*/ 10124408 w 13465725"/>
              <a:gd name="connsiteY2284" fmla="*/ 3601827 h 4457244"/>
              <a:gd name="connsiteX2285" fmla="*/ 10144105 w 13465725"/>
              <a:gd name="connsiteY2285" fmla="*/ 3596557 h 4457244"/>
              <a:gd name="connsiteX2286" fmla="*/ 10158879 w 13465725"/>
              <a:gd name="connsiteY2286" fmla="*/ 3587773 h 4457244"/>
              <a:gd name="connsiteX2287" fmla="*/ 10162572 w 13465725"/>
              <a:gd name="connsiteY2287" fmla="*/ 3578331 h 4457244"/>
              <a:gd name="connsiteX2288" fmla="*/ 10173653 w 13465725"/>
              <a:gd name="connsiteY2288" fmla="*/ 3570207 h 4457244"/>
              <a:gd name="connsiteX2289" fmla="*/ 10172421 w 13465725"/>
              <a:gd name="connsiteY2289" fmla="*/ 3557690 h 4457244"/>
              <a:gd name="connsiteX2290" fmla="*/ 10193351 w 13465725"/>
              <a:gd name="connsiteY2290" fmla="*/ 3549127 h 4457244"/>
              <a:gd name="connsiteX2291" fmla="*/ 10219820 w 13465725"/>
              <a:gd name="connsiteY2291" fmla="*/ 3525412 h 4457244"/>
              <a:gd name="connsiteX2292" fmla="*/ 10257369 w 13465725"/>
              <a:gd name="connsiteY2292" fmla="*/ 3506967 h 4457244"/>
              <a:gd name="connsiteX2293" fmla="*/ 10272143 w 13465725"/>
              <a:gd name="connsiteY2293" fmla="*/ 3494670 h 4457244"/>
              <a:gd name="connsiteX2294" fmla="*/ 10289379 w 13465725"/>
              <a:gd name="connsiteY2294" fmla="*/ 3465686 h 4457244"/>
              <a:gd name="connsiteX2295" fmla="*/ 10306614 w 13465725"/>
              <a:gd name="connsiteY2295" fmla="*/ 3436701 h 4457244"/>
              <a:gd name="connsiteX2296" fmla="*/ 10321388 w 13465725"/>
              <a:gd name="connsiteY2296" fmla="*/ 3429674 h 4457244"/>
              <a:gd name="connsiteX2297" fmla="*/ 10348473 w 13465725"/>
              <a:gd name="connsiteY2297" fmla="*/ 3406838 h 4457244"/>
              <a:gd name="connsiteX2298" fmla="*/ 10375557 w 13465725"/>
              <a:gd name="connsiteY2298" fmla="*/ 3384001 h 4457244"/>
              <a:gd name="connsiteX2299" fmla="*/ 10395256 w 13465725"/>
              <a:gd name="connsiteY2299" fmla="*/ 3368191 h 4457244"/>
              <a:gd name="connsiteX2300" fmla="*/ 10414954 w 13465725"/>
              <a:gd name="connsiteY2300" fmla="*/ 3352381 h 4457244"/>
              <a:gd name="connsiteX2301" fmla="*/ 10452503 w 13465725"/>
              <a:gd name="connsiteY2301" fmla="*/ 3310661 h 4457244"/>
              <a:gd name="connsiteX2302" fmla="*/ 10455519 w 13465725"/>
              <a:gd name="connsiteY2302" fmla="*/ 3307690 h 4457244"/>
              <a:gd name="connsiteX2303" fmla="*/ 10424244 w 13465725"/>
              <a:gd name="connsiteY2303" fmla="*/ 3323959 h 4457244"/>
              <a:gd name="connsiteX2304" fmla="*/ 10405218 w 13465725"/>
              <a:gd name="connsiteY2304" fmla="*/ 3347148 h 4457244"/>
              <a:gd name="connsiteX2305" fmla="*/ 10322773 w 13465725"/>
              <a:gd name="connsiteY2305" fmla="*/ 3376557 h 4457244"/>
              <a:gd name="connsiteX2306" fmla="*/ 10282343 w 13465725"/>
              <a:gd name="connsiteY2306" fmla="*/ 3390131 h 4457244"/>
              <a:gd name="connsiteX2307" fmla="*/ 10265695 w 13465725"/>
              <a:gd name="connsiteY2307" fmla="*/ 3403704 h 4457244"/>
              <a:gd name="connsiteX2308" fmla="*/ 10240327 w 13465725"/>
              <a:gd name="connsiteY2308" fmla="*/ 3403704 h 4457244"/>
              <a:gd name="connsiteX2309" fmla="*/ 10227643 w 13465725"/>
              <a:gd name="connsiteY2309" fmla="*/ 3418126 h 4457244"/>
              <a:gd name="connsiteX2310" fmla="*/ 10214960 w 13465725"/>
              <a:gd name="connsiteY2310" fmla="*/ 3430852 h 4457244"/>
              <a:gd name="connsiteX2311" fmla="*/ 10170565 w 13465725"/>
              <a:gd name="connsiteY2311" fmla="*/ 3444425 h 4457244"/>
              <a:gd name="connsiteX2312" fmla="*/ 10145198 w 13465725"/>
              <a:gd name="connsiteY2312" fmla="*/ 3426327 h 4457244"/>
              <a:gd name="connsiteX2313" fmla="*/ 10126172 w 13465725"/>
              <a:gd name="connsiteY2313" fmla="*/ 3419540 h 4457244"/>
              <a:gd name="connsiteX2314" fmla="*/ 10148369 w 13465725"/>
              <a:gd name="connsiteY2314" fmla="*/ 3393241 h 4457244"/>
              <a:gd name="connsiteX2315" fmla="*/ 10170565 w 13465725"/>
              <a:gd name="connsiteY2315" fmla="*/ 3365245 h 4457244"/>
              <a:gd name="connsiteX2316" fmla="*/ 10169773 w 13465725"/>
              <a:gd name="connsiteY2316" fmla="*/ 3362983 h 4457244"/>
              <a:gd name="connsiteX2317" fmla="*/ 10164223 w 13465725"/>
              <a:gd name="connsiteY2317" fmla="*/ 3360721 h 4457244"/>
              <a:gd name="connsiteX2318" fmla="*/ 10151541 w 13465725"/>
              <a:gd name="connsiteY2318" fmla="*/ 3367791 h 4457244"/>
              <a:gd name="connsiteX2319" fmla="*/ 10138856 w 13465725"/>
              <a:gd name="connsiteY2319" fmla="*/ 3376557 h 4457244"/>
              <a:gd name="connsiteX2320" fmla="*/ 10126172 w 13465725"/>
              <a:gd name="connsiteY2320" fmla="*/ 3383344 h 4457244"/>
              <a:gd name="connsiteX2321" fmla="*/ 10126172 w 13465725"/>
              <a:gd name="connsiteY2321" fmla="*/ 3392676 h 4457244"/>
              <a:gd name="connsiteX2322" fmla="*/ 10107146 w 13465725"/>
              <a:gd name="connsiteY2322" fmla="*/ 3396918 h 4457244"/>
              <a:gd name="connsiteX2323" fmla="*/ 10081778 w 13465725"/>
              <a:gd name="connsiteY2323" fmla="*/ 3401442 h 4457244"/>
              <a:gd name="connsiteX2324" fmla="*/ 10018359 w 13465725"/>
              <a:gd name="connsiteY2324" fmla="*/ 3403704 h 4457244"/>
              <a:gd name="connsiteX2325" fmla="*/ 9999333 w 13465725"/>
              <a:gd name="connsiteY2325" fmla="*/ 3421802 h 4457244"/>
              <a:gd name="connsiteX2326" fmla="*/ 9971588 w 13465725"/>
              <a:gd name="connsiteY2326" fmla="*/ 3427741 h 4457244"/>
              <a:gd name="connsiteX2327" fmla="*/ 9948597 w 13465725"/>
              <a:gd name="connsiteY2327" fmla="*/ 3435376 h 4457244"/>
              <a:gd name="connsiteX2328" fmla="*/ 9927985 w 13465725"/>
              <a:gd name="connsiteY2328" fmla="*/ 3437356 h 4457244"/>
              <a:gd name="connsiteX2329" fmla="*/ 9916886 w 13465725"/>
              <a:gd name="connsiteY2329" fmla="*/ 3444425 h 4457244"/>
              <a:gd name="connsiteX2330" fmla="*/ 9923229 w 13465725"/>
              <a:gd name="connsiteY2330" fmla="*/ 3453475 h 4457244"/>
              <a:gd name="connsiteX2331" fmla="*/ 9866151 w 13465725"/>
              <a:gd name="connsiteY2331" fmla="*/ 3453475 h 4457244"/>
              <a:gd name="connsiteX2332" fmla="*/ 9884385 w 13465725"/>
              <a:gd name="connsiteY2332" fmla="*/ 3433962 h 4457244"/>
              <a:gd name="connsiteX2333" fmla="*/ 9878836 w 13465725"/>
              <a:gd name="connsiteY2333" fmla="*/ 3419540 h 4457244"/>
              <a:gd name="connsiteX2334" fmla="*/ 9860602 w 13465725"/>
              <a:gd name="connsiteY2334" fmla="*/ 3422085 h 4457244"/>
              <a:gd name="connsiteX2335" fmla="*/ 9847125 w 13465725"/>
              <a:gd name="connsiteY2335" fmla="*/ 3426327 h 4457244"/>
              <a:gd name="connsiteX2336" fmla="*/ 9834441 w 13465725"/>
              <a:gd name="connsiteY2336" fmla="*/ 3453475 h 4457244"/>
              <a:gd name="connsiteX2337" fmla="*/ 9802732 w 13465725"/>
              <a:gd name="connsiteY2337" fmla="*/ 3469310 h 4457244"/>
              <a:gd name="connsiteX2338" fmla="*/ 9793219 w 13465725"/>
              <a:gd name="connsiteY2338" fmla="*/ 3486843 h 4457244"/>
              <a:gd name="connsiteX2339" fmla="*/ 9764680 w 13465725"/>
              <a:gd name="connsiteY2339" fmla="*/ 3500982 h 4457244"/>
              <a:gd name="connsiteX2340" fmla="*/ 9764680 w 13465725"/>
              <a:gd name="connsiteY2340" fmla="*/ 3519080 h 4457244"/>
              <a:gd name="connsiteX2341" fmla="*/ 9739313 w 13465725"/>
              <a:gd name="connsiteY2341" fmla="*/ 3543965 h 4457244"/>
              <a:gd name="connsiteX2342" fmla="*/ 9709980 w 13465725"/>
              <a:gd name="connsiteY2342" fmla="*/ 3545379 h 4457244"/>
              <a:gd name="connsiteX2343" fmla="*/ 9694919 w 13465725"/>
              <a:gd name="connsiteY2343" fmla="*/ 3555277 h 4457244"/>
              <a:gd name="connsiteX2344" fmla="*/ 9656868 w 13465725"/>
              <a:gd name="connsiteY2344" fmla="*/ 3575637 h 4457244"/>
              <a:gd name="connsiteX2345" fmla="*/ 9606131 w 13465725"/>
              <a:gd name="connsiteY2345" fmla="*/ 3568850 h 4457244"/>
              <a:gd name="connsiteX2346" fmla="*/ 9622779 w 13465725"/>
              <a:gd name="connsiteY2346" fmla="*/ 3543399 h 4457244"/>
              <a:gd name="connsiteX2347" fmla="*/ 9644183 w 13465725"/>
              <a:gd name="connsiteY2347" fmla="*/ 3521342 h 4457244"/>
              <a:gd name="connsiteX2348" fmla="*/ 9669550 w 13465725"/>
              <a:gd name="connsiteY2348" fmla="*/ 3510031 h 4457244"/>
              <a:gd name="connsiteX2349" fmla="*/ 9720287 w 13465725"/>
              <a:gd name="connsiteY2349" fmla="*/ 3509748 h 4457244"/>
              <a:gd name="connsiteX2350" fmla="*/ 9713944 w 13465725"/>
              <a:gd name="connsiteY2350" fmla="*/ 3500982 h 4457244"/>
              <a:gd name="connsiteX2351" fmla="*/ 9739313 w 13465725"/>
              <a:gd name="connsiteY2351" fmla="*/ 3478359 h 4457244"/>
              <a:gd name="connsiteX2352" fmla="*/ 9713944 w 13465725"/>
              <a:gd name="connsiteY2352" fmla="*/ 3478359 h 4457244"/>
              <a:gd name="connsiteX2353" fmla="*/ 9739313 w 13465725"/>
              <a:gd name="connsiteY2353" fmla="*/ 3467048 h 4457244"/>
              <a:gd name="connsiteX2354" fmla="*/ 9739313 w 13465725"/>
              <a:gd name="connsiteY2354" fmla="*/ 3444425 h 4457244"/>
              <a:gd name="connsiteX2355" fmla="*/ 9783706 w 13465725"/>
              <a:gd name="connsiteY2355" fmla="*/ 3433114 h 4457244"/>
              <a:gd name="connsiteX2356" fmla="*/ 9783706 w 13465725"/>
              <a:gd name="connsiteY2356" fmla="*/ 3412753 h 4457244"/>
              <a:gd name="connsiteX2357" fmla="*/ 9828099 w 13465725"/>
              <a:gd name="connsiteY2357" fmla="*/ 3394656 h 4457244"/>
              <a:gd name="connsiteX2358" fmla="*/ 9847125 w 13465725"/>
              <a:gd name="connsiteY2358" fmla="*/ 3376557 h 4457244"/>
              <a:gd name="connsiteX2359" fmla="*/ 9828099 w 13465725"/>
              <a:gd name="connsiteY2359" fmla="*/ 3353369 h 4457244"/>
              <a:gd name="connsiteX2360" fmla="*/ 9847125 w 13465725"/>
              <a:gd name="connsiteY2360" fmla="*/ 3326787 h 4457244"/>
              <a:gd name="connsiteX2361" fmla="*/ 9866151 w 13465725"/>
              <a:gd name="connsiteY2361" fmla="*/ 3312648 h 4457244"/>
              <a:gd name="connsiteX2362" fmla="*/ 9866151 w 13465725"/>
              <a:gd name="connsiteY2362" fmla="*/ 3295115 h 4457244"/>
              <a:gd name="connsiteX2363" fmla="*/ 9885969 w 13465725"/>
              <a:gd name="connsiteY2363" fmla="*/ 3287763 h 4457244"/>
              <a:gd name="connsiteX2364" fmla="*/ 9891519 w 13465725"/>
              <a:gd name="connsiteY2364" fmla="*/ 3277017 h 4457244"/>
              <a:gd name="connsiteX2365" fmla="*/ 9878836 w 13465725"/>
              <a:gd name="connsiteY2365" fmla="*/ 3266837 h 4457244"/>
              <a:gd name="connsiteX2366" fmla="*/ 9866151 w 13465725"/>
              <a:gd name="connsiteY2366" fmla="*/ 3256656 h 4457244"/>
              <a:gd name="connsiteX2367" fmla="*/ 9832063 w 13465725"/>
              <a:gd name="connsiteY2367" fmla="*/ 3277017 h 4457244"/>
              <a:gd name="connsiteX2368" fmla="*/ 9802732 w 13465725"/>
              <a:gd name="connsiteY2368" fmla="*/ 3297378 h 4457244"/>
              <a:gd name="connsiteX2369" fmla="*/ 9782914 w 13465725"/>
              <a:gd name="connsiteY2369" fmla="*/ 3316890 h 4457244"/>
              <a:gd name="connsiteX2370" fmla="*/ 9739313 w 13465725"/>
              <a:gd name="connsiteY2370" fmla="*/ 3331312 h 4457244"/>
              <a:gd name="connsiteX2371" fmla="*/ 9739313 w 13465725"/>
              <a:gd name="connsiteY2371" fmla="*/ 3360721 h 4457244"/>
              <a:gd name="connsiteX2372" fmla="*/ 9640219 w 13465725"/>
              <a:gd name="connsiteY2372" fmla="*/ 3393241 h 4457244"/>
              <a:gd name="connsiteX2373" fmla="*/ 9593448 w 13465725"/>
              <a:gd name="connsiteY2373" fmla="*/ 3444425 h 4457244"/>
              <a:gd name="connsiteX2374" fmla="*/ 9536370 w 13465725"/>
              <a:gd name="connsiteY2374" fmla="*/ 3452343 h 4457244"/>
              <a:gd name="connsiteX2375" fmla="*/ 9479293 w 13465725"/>
              <a:gd name="connsiteY2375" fmla="*/ 3460261 h 4457244"/>
              <a:gd name="connsiteX2376" fmla="*/ 9479293 w 13465725"/>
              <a:gd name="connsiteY2376" fmla="*/ 3485146 h 4457244"/>
              <a:gd name="connsiteX2377" fmla="*/ 9460267 w 13465725"/>
              <a:gd name="connsiteY2377" fmla="*/ 3485146 h 4457244"/>
              <a:gd name="connsiteX2378" fmla="*/ 9438069 w 13465725"/>
              <a:gd name="connsiteY2378" fmla="*/ 3481753 h 4457244"/>
              <a:gd name="connsiteX2379" fmla="*/ 9434899 w 13465725"/>
              <a:gd name="connsiteY2379" fmla="*/ 3471572 h 4457244"/>
              <a:gd name="connsiteX2380" fmla="*/ 9453925 w 13465725"/>
              <a:gd name="connsiteY2380" fmla="*/ 3453475 h 4457244"/>
              <a:gd name="connsiteX2381" fmla="*/ 9446790 w 13465725"/>
              <a:gd name="connsiteY2381" fmla="*/ 3444708 h 4457244"/>
              <a:gd name="connsiteX2382" fmla="*/ 9434899 w 13465725"/>
              <a:gd name="connsiteY2382" fmla="*/ 3437638 h 4457244"/>
              <a:gd name="connsiteX2383" fmla="*/ 9434899 w 13465725"/>
              <a:gd name="connsiteY2383" fmla="*/ 3444425 h 4457244"/>
              <a:gd name="connsiteX2384" fmla="*/ 9384163 w 13465725"/>
              <a:gd name="connsiteY2384" fmla="*/ 3459696 h 4457244"/>
              <a:gd name="connsiteX2385" fmla="*/ 9352454 w 13465725"/>
              <a:gd name="connsiteY2385" fmla="*/ 3478359 h 4457244"/>
              <a:gd name="connsiteX2386" fmla="*/ 9332634 w 13465725"/>
              <a:gd name="connsiteY2386" fmla="*/ 3489105 h 4457244"/>
              <a:gd name="connsiteX2387" fmla="*/ 9327087 w 13465725"/>
              <a:gd name="connsiteY2387" fmla="*/ 3503244 h 4457244"/>
              <a:gd name="connsiteX2388" fmla="*/ 9282692 w 13465725"/>
              <a:gd name="connsiteY2388" fmla="*/ 3512294 h 4457244"/>
              <a:gd name="connsiteX2389" fmla="*/ 9277142 w 13465725"/>
              <a:gd name="connsiteY2389" fmla="*/ 3524453 h 4457244"/>
              <a:gd name="connsiteX2390" fmla="*/ 9257324 w 13465725"/>
              <a:gd name="connsiteY2390" fmla="*/ 3534916 h 4457244"/>
              <a:gd name="connsiteX2391" fmla="*/ 9257324 w 13465725"/>
              <a:gd name="connsiteY2391" fmla="*/ 3553014 h 4457244"/>
              <a:gd name="connsiteX2392" fmla="*/ 9231957 w 13465725"/>
              <a:gd name="connsiteY2392" fmla="*/ 3559801 h 4457244"/>
              <a:gd name="connsiteX2393" fmla="*/ 9212137 w 13465725"/>
              <a:gd name="connsiteY2393" fmla="*/ 3579596 h 4457244"/>
              <a:gd name="connsiteX2394" fmla="*/ 9168538 w 13465725"/>
              <a:gd name="connsiteY2394" fmla="*/ 3595997 h 4457244"/>
              <a:gd name="connsiteX2395" fmla="*/ 9122559 w 13465725"/>
              <a:gd name="connsiteY2395" fmla="*/ 3620599 h 4457244"/>
              <a:gd name="connsiteX2396" fmla="*/ 9067067 w 13465725"/>
              <a:gd name="connsiteY2396" fmla="*/ 3643505 h 4457244"/>
              <a:gd name="connsiteX2397" fmla="*/ 9064687 w 13465725"/>
              <a:gd name="connsiteY2397" fmla="*/ 3654534 h 4457244"/>
              <a:gd name="connsiteX2398" fmla="*/ 9048041 w 13465725"/>
              <a:gd name="connsiteY2398" fmla="*/ 3663866 h 4457244"/>
              <a:gd name="connsiteX2399" fmla="*/ 9032186 w 13465725"/>
              <a:gd name="connsiteY2399" fmla="*/ 3684791 h 4457244"/>
              <a:gd name="connsiteX2400" fmla="*/ 8997304 w 13465725"/>
              <a:gd name="connsiteY2400" fmla="*/ 3702324 h 4457244"/>
              <a:gd name="connsiteX2401" fmla="*/ 8992549 w 13465725"/>
              <a:gd name="connsiteY2401" fmla="*/ 3708545 h 4457244"/>
              <a:gd name="connsiteX2402" fmla="*/ 8978278 w 13465725"/>
              <a:gd name="connsiteY2402" fmla="*/ 3711373 h 4457244"/>
              <a:gd name="connsiteX2403" fmla="*/ 8959252 w 13465725"/>
              <a:gd name="connsiteY2403" fmla="*/ 3709111 h 4457244"/>
              <a:gd name="connsiteX2404" fmla="*/ 8978278 w 13465725"/>
              <a:gd name="connsiteY2404" fmla="*/ 3686488 h 4457244"/>
              <a:gd name="connsiteX2405" fmla="*/ 8992549 w 13465725"/>
              <a:gd name="connsiteY2405" fmla="*/ 3677156 h 4457244"/>
              <a:gd name="connsiteX2406" fmla="*/ 8997304 w 13465725"/>
              <a:gd name="connsiteY2406" fmla="*/ 3666128 h 4457244"/>
              <a:gd name="connsiteX2407" fmla="*/ 9022672 w 13465725"/>
              <a:gd name="connsiteY2407" fmla="*/ 3645767 h 4457244"/>
              <a:gd name="connsiteX2408" fmla="*/ 9021840 w 13465725"/>
              <a:gd name="connsiteY2408" fmla="*/ 3636864 h 4457244"/>
              <a:gd name="connsiteX2409" fmla="*/ 8978099 w 13465725"/>
              <a:gd name="connsiteY2409" fmla="*/ 3632406 h 4457244"/>
              <a:gd name="connsiteX2410" fmla="*/ 8971755 w 13465725"/>
              <a:gd name="connsiteY2410" fmla="*/ 3655029 h 4457244"/>
              <a:gd name="connsiteX2411" fmla="*/ 8946388 w 13465725"/>
              <a:gd name="connsiteY2411" fmla="*/ 3677651 h 4457244"/>
              <a:gd name="connsiteX2412" fmla="*/ 8914679 w 13465725"/>
              <a:gd name="connsiteY2412" fmla="*/ 3661815 h 4457244"/>
              <a:gd name="connsiteX2413" fmla="*/ 8933705 w 13465725"/>
              <a:gd name="connsiteY2413" fmla="*/ 3641455 h 4457244"/>
              <a:gd name="connsiteX2414" fmla="*/ 8921813 w 13465725"/>
              <a:gd name="connsiteY2414" fmla="*/ 3638061 h 4457244"/>
              <a:gd name="connsiteX2415" fmla="*/ 8914679 w 13465725"/>
              <a:gd name="connsiteY2415" fmla="*/ 3634668 h 4457244"/>
              <a:gd name="connsiteX2416" fmla="*/ 8931326 w 13465725"/>
              <a:gd name="connsiteY2416" fmla="*/ 3630709 h 4457244"/>
              <a:gd name="connsiteX2417" fmla="*/ 8952730 w 13465725"/>
              <a:gd name="connsiteY2417" fmla="*/ 3630144 h 4457244"/>
              <a:gd name="connsiteX2418" fmla="*/ 8990781 w 13465725"/>
              <a:gd name="connsiteY2418" fmla="*/ 3591685 h 4457244"/>
              <a:gd name="connsiteX2419" fmla="*/ 8984440 w 13465725"/>
              <a:gd name="connsiteY2419" fmla="*/ 3582636 h 4457244"/>
              <a:gd name="connsiteX2420" fmla="*/ 8959073 w 13465725"/>
              <a:gd name="connsiteY2420" fmla="*/ 3571324 h 4457244"/>
              <a:gd name="connsiteX2421" fmla="*/ 8927362 w 13465725"/>
              <a:gd name="connsiteY2421" fmla="*/ 3582636 h 4457244"/>
              <a:gd name="connsiteX2422" fmla="*/ 8908336 w 13465725"/>
              <a:gd name="connsiteY2422" fmla="*/ 3630144 h 4457244"/>
              <a:gd name="connsiteX2423" fmla="*/ 8854430 w 13465725"/>
              <a:gd name="connsiteY2423" fmla="*/ 3656726 h 4457244"/>
              <a:gd name="connsiteX2424" fmla="*/ 8819550 w 13465725"/>
              <a:gd name="connsiteY2424" fmla="*/ 3686700 h 4457244"/>
              <a:gd name="connsiteX2425" fmla="*/ 8805279 w 13465725"/>
              <a:gd name="connsiteY2425" fmla="*/ 3709323 h 4457244"/>
              <a:gd name="connsiteX2426" fmla="*/ 8781498 w 13465725"/>
              <a:gd name="connsiteY2426" fmla="*/ 3731946 h 4457244"/>
              <a:gd name="connsiteX2427" fmla="*/ 8699052 w 13465725"/>
              <a:gd name="connsiteY2427" fmla="*/ 3763618 h 4457244"/>
              <a:gd name="connsiteX2428" fmla="*/ 8654659 w 13465725"/>
              <a:gd name="connsiteY2428" fmla="*/ 3808863 h 4457244"/>
              <a:gd name="connsiteX2429" fmla="*/ 8639597 w 13465725"/>
              <a:gd name="connsiteY2429" fmla="*/ 3809429 h 4457244"/>
              <a:gd name="connsiteX2430" fmla="*/ 8629292 w 13465725"/>
              <a:gd name="connsiteY2430" fmla="*/ 3813388 h 4457244"/>
              <a:gd name="connsiteX2431" fmla="*/ 8639597 w 13465725"/>
              <a:gd name="connsiteY2431" fmla="*/ 3817912 h 4457244"/>
              <a:gd name="connsiteX2432" fmla="*/ 8654659 w 13465725"/>
              <a:gd name="connsiteY2432" fmla="*/ 3822437 h 4457244"/>
              <a:gd name="connsiteX2433" fmla="*/ 8584897 w 13465725"/>
              <a:gd name="connsiteY2433" fmla="*/ 3836010 h 4457244"/>
              <a:gd name="connsiteX2434" fmla="*/ 8540503 w 13465725"/>
              <a:gd name="connsiteY2434" fmla="*/ 3836010 h 4457244"/>
              <a:gd name="connsiteX2435" fmla="*/ 8551602 w 13465725"/>
              <a:gd name="connsiteY2435" fmla="*/ 3811691 h 4457244"/>
              <a:gd name="connsiteX2436" fmla="*/ 8553188 w 13465725"/>
              <a:gd name="connsiteY2436" fmla="*/ 3777191 h 4457244"/>
              <a:gd name="connsiteX2437" fmla="*/ 8515136 w 13465725"/>
              <a:gd name="connsiteY2437" fmla="*/ 3796986 h 4457244"/>
              <a:gd name="connsiteX2438" fmla="*/ 8496110 w 13465725"/>
              <a:gd name="connsiteY2438" fmla="*/ 3820175 h 4457244"/>
              <a:gd name="connsiteX2439" fmla="*/ 8413665 w 13465725"/>
              <a:gd name="connsiteY2439" fmla="*/ 3849584 h 4457244"/>
              <a:gd name="connsiteX2440" fmla="*/ 8373235 w 13465725"/>
              <a:gd name="connsiteY2440" fmla="*/ 3863158 h 4457244"/>
              <a:gd name="connsiteX2441" fmla="*/ 8356587 w 13465725"/>
              <a:gd name="connsiteY2441" fmla="*/ 3876731 h 4457244"/>
              <a:gd name="connsiteX2442" fmla="*/ 8331220 w 13465725"/>
              <a:gd name="connsiteY2442" fmla="*/ 3876731 h 4457244"/>
              <a:gd name="connsiteX2443" fmla="*/ 8318535 w 13465725"/>
              <a:gd name="connsiteY2443" fmla="*/ 3891153 h 4457244"/>
              <a:gd name="connsiteX2444" fmla="*/ 8305852 w 13465725"/>
              <a:gd name="connsiteY2444" fmla="*/ 3903879 h 4457244"/>
              <a:gd name="connsiteX2445" fmla="*/ 8261457 w 13465725"/>
              <a:gd name="connsiteY2445" fmla="*/ 3917452 h 4457244"/>
              <a:gd name="connsiteX2446" fmla="*/ 8236090 w 13465725"/>
              <a:gd name="connsiteY2446" fmla="*/ 3899354 h 4457244"/>
              <a:gd name="connsiteX2447" fmla="*/ 8217064 w 13465725"/>
              <a:gd name="connsiteY2447" fmla="*/ 3892567 h 4457244"/>
              <a:gd name="connsiteX2448" fmla="*/ 8239261 w 13465725"/>
              <a:gd name="connsiteY2448" fmla="*/ 3866268 h 4457244"/>
              <a:gd name="connsiteX2449" fmla="*/ 8261457 w 13465725"/>
              <a:gd name="connsiteY2449" fmla="*/ 3838272 h 4457244"/>
              <a:gd name="connsiteX2450" fmla="*/ 8260665 w 13465725"/>
              <a:gd name="connsiteY2450" fmla="*/ 3836010 h 4457244"/>
              <a:gd name="connsiteX2451" fmla="*/ 8255116 w 13465725"/>
              <a:gd name="connsiteY2451" fmla="*/ 3833748 h 4457244"/>
              <a:gd name="connsiteX2452" fmla="*/ 8242433 w 13465725"/>
              <a:gd name="connsiteY2452" fmla="*/ 3840818 h 4457244"/>
              <a:gd name="connsiteX2453" fmla="*/ 8229748 w 13465725"/>
              <a:gd name="connsiteY2453" fmla="*/ 3849584 h 4457244"/>
              <a:gd name="connsiteX2454" fmla="*/ 8217064 w 13465725"/>
              <a:gd name="connsiteY2454" fmla="*/ 3856371 h 4457244"/>
              <a:gd name="connsiteX2455" fmla="*/ 8217064 w 13465725"/>
              <a:gd name="connsiteY2455" fmla="*/ 3865703 h 4457244"/>
              <a:gd name="connsiteX2456" fmla="*/ 8198038 w 13465725"/>
              <a:gd name="connsiteY2456" fmla="*/ 3869945 h 4457244"/>
              <a:gd name="connsiteX2457" fmla="*/ 8172670 w 13465725"/>
              <a:gd name="connsiteY2457" fmla="*/ 3874469 h 4457244"/>
              <a:gd name="connsiteX2458" fmla="*/ 8109251 w 13465725"/>
              <a:gd name="connsiteY2458" fmla="*/ 3876731 h 4457244"/>
              <a:gd name="connsiteX2459" fmla="*/ 8090225 w 13465725"/>
              <a:gd name="connsiteY2459" fmla="*/ 3894829 h 4457244"/>
              <a:gd name="connsiteX2460" fmla="*/ 8062480 w 13465725"/>
              <a:gd name="connsiteY2460" fmla="*/ 3900768 h 4457244"/>
              <a:gd name="connsiteX2461" fmla="*/ 8039489 w 13465725"/>
              <a:gd name="connsiteY2461" fmla="*/ 3908403 h 4457244"/>
              <a:gd name="connsiteX2462" fmla="*/ 8018877 w 13465725"/>
              <a:gd name="connsiteY2462" fmla="*/ 3910383 h 4457244"/>
              <a:gd name="connsiteX2463" fmla="*/ 8007778 w 13465725"/>
              <a:gd name="connsiteY2463" fmla="*/ 3917452 h 4457244"/>
              <a:gd name="connsiteX2464" fmla="*/ 8014121 w 13465725"/>
              <a:gd name="connsiteY2464" fmla="*/ 3926502 h 4457244"/>
              <a:gd name="connsiteX2465" fmla="*/ 7957044 w 13465725"/>
              <a:gd name="connsiteY2465" fmla="*/ 3926502 h 4457244"/>
              <a:gd name="connsiteX2466" fmla="*/ 7975278 w 13465725"/>
              <a:gd name="connsiteY2466" fmla="*/ 3906989 h 4457244"/>
              <a:gd name="connsiteX2467" fmla="*/ 7969728 w 13465725"/>
              <a:gd name="connsiteY2467" fmla="*/ 3892567 h 4457244"/>
              <a:gd name="connsiteX2468" fmla="*/ 7951494 w 13465725"/>
              <a:gd name="connsiteY2468" fmla="*/ 3895112 h 4457244"/>
              <a:gd name="connsiteX2469" fmla="*/ 7938018 w 13465725"/>
              <a:gd name="connsiteY2469" fmla="*/ 3899354 h 4457244"/>
              <a:gd name="connsiteX2470" fmla="*/ 7925333 w 13465725"/>
              <a:gd name="connsiteY2470" fmla="*/ 3926502 h 4457244"/>
              <a:gd name="connsiteX2471" fmla="*/ 7893624 w 13465725"/>
              <a:gd name="connsiteY2471" fmla="*/ 3942337 h 4457244"/>
              <a:gd name="connsiteX2472" fmla="*/ 7884111 w 13465725"/>
              <a:gd name="connsiteY2472" fmla="*/ 3959870 h 4457244"/>
              <a:gd name="connsiteX2473" fmla="*/ 7855572 w 13465725"/>
              <a:gd name="connsiteY2473" fmla="*/ 3974009 h 4457244"/>
              <a:gd name="connsiteX2474" fmla="*/ 7855572 w 13465725"/>
              <a:gd name="connsiteY2474" fmla="*/ 3992107 h 4457244"/>
              <a:gd name="connsiteX2475" fmla="*/ 7830205 w 13465725"/>
              <a:gd name="connsiteY2475" fmla="*/ 4016992 h 4457244"/>
              <a:gd name="connsiteX2476" fmla="*/ 7800872 w 13465725"/>
              <a:gd name="connsiteY2476" fmla="*/ 4018406 h 4457244"/>
              <a:gd name="connsiteX2477" fmla="*/ 7785812 w 13465725"/>
              <a:gd name="connsiteY2477" fmla="*/ 4028304 h 4457244"/>
              <a:gd name="connsiteX2478" fmla="*/ 7747760 w 13465725"/>
              <a:gd name="connsiteY2478" fmla="*/ 4048664 h 4457244"/>
              <a:gd name="connsiteX2479" fmla="*/ 7697023 w 13465725"/>
              <a:gd name="connsiteY2479" fmla="*/ 4041877 h 4457244"/>
              <a:gd name="connsiteX2480" fmla="*/ 7713671 w 13465725"/>
              <a:gd name="connsiteY2480" fmla="*/ 4016426 h 4457244"/>
              <a:gd name="connsiteX2481" fmla="*/ 7735075 w 13465725"/>
              <a:gd name="connsiteY2481" fmla="*/ 3994369 h 4457244"/>
              <a:gd name="connsiteX2482" fmla="*/ 7760443 w 13465725"/>
              <a:gd name="connsiteY2482" fmla="*/ 3983058 h 4457244"/>
              <a:gd name="connsiteX2483" fmla="*/ 7811179 w 13465725"/>
              <a:gd name="connsiteY2483" fmla="*/ 3982775 h 4457244"/>
              <a:gd name="connsiteX2484" fmla="*/ 7804836 w 13465725"/>
              <a:gd name="connsiteY2484" fmla="*/ 3974009 h 4457244"/>
              <a:gd name="connsiteX2485" fmla="*/ 7830205 w 13465725"/>
              <a:gd name="connsiteY2485" fmla="*/ 3951386 h 4457244"/>
              <a:gd name="connsiteX2486" fmla="*/ 7804836 w 13465725"/>
              <a:gd name="connsiteY2486" fmla="*/ 3951386 h 4457244"/>
              <a:gd name="connsiteX2487" fmla="*/ 7830205 w 13465725"/>
              <a:gd name="connsiteY2487" fmla="*/ 3940075 h 4457244"/>
              <a:gd name="connsiteX2488" fmla="*/ 7830205 w 13465725"/>
              <a:gd name="connsiteY2488" fmla="*/ 3917452 h 4457244"/>
              <a:gd name="connsiteX2489" fmla="*/ 7874598 w 13465725"/>
              <a:gd name="connsiteY2489" fmla="*/ 3906141 h 4457244"/>
              <a:gd name="connsiteX2490" fmla="*/ 7874598 w 13465725"/>
              <a:gd name="connsiteY2490" fmla="*/ 3885780 h 4457244"/>
              <a:gd name="connsiteX2491" fmla="*/ 7918992 w 13465725"/>
              <a:gd name="connsiteY2491" fmla="*/ 3867683 h 4457244"/>
              <a:gd name="connsiteX2492" fmla="*/ 7938018 w 13465725"/>
              <a:gd name="connsiteY2492" fmla="*/ 3849584 h 4457244"/>
              <a:gd name="connsiteX2493" fmla="*/ 7918992 w 13465725"/>
              <a:gd name="connsiteY2493" fmla="*/ 3826396 h 4457244"/>
              <a:gd name="connsiteX2494" fmla="*/ 7938018 w 13465725"/>
              <a:gd name="connsiteY2494" fmla="*/ 3799814 h 4457244"/>
              <a:gd name="connsiteX2495" fmla="*/ 7957044 w 13465725"/>
              <a:gd name="connsiteY2495" fmla="*/ 3785675 h 4457244"/>
              <a:gd name="connsiteX2496" fmla="*/ 7957044 w 13465725"/>
              <a:gd name="connsiteY2496" fmla="*/ 3768142 h 4457244"/>
              <a:gd name="connsiteX2497" fmla="*/ 7976862 w 13465725"/>
              <a:gd name="connsiteY2497" fmla="*/ 3760790 h 4457244"/>
              <a:gd name="connsiteX2498" fmla="*/ 7982411 w 13465725"/>
              <a:gd name="connsiteY2498" fmla="*/ 3750044 h 4457244"/>
              <a:gd name="connsiteX2499" fmla="*/ 7969728 w 13465725"/>
              <a:gd name="connsiteY2499" fmla="*/ 3739864 h 4457244"/>
              <a:gd name="connsiteX2500" fmla="*/ 7957044 w 13465725"/>
              <a:gd name="connsiteY2500" fmla="*/ 3729683 h 4457244"/>
              <a:gd name="connsiteX2501" fmla="*/ 7922955 w 13465725"/>
              <a:gd name="connsiteY2501" fmla="*/ 3750044 h 4457244"/>
              <a:gd name="connsiteX2502" fmla="*/ 7893624 w 13465725"/>
              <a:gd name="connsiteY2502" fmla="*/ 3770405 h 4457244"/>
              <a:gd name="connsiteX2503" fmla="*/ 7873806 w 13465725"/>
              <a:gd name="connsiteY2503" fmla="*/ 3789917 h 4457244"/>
              <a:gd name="connsiteX2504" fmla="*/ 7830205 w 13465725"/>
              <a:gd name="connsiteY2504" fmla="*/ 3804339 h 4457244"/>
              <a:gd name="connsiteX2505" fmla="*/ 7830205 w 13465725"/>
              <a:gd name="connsiteY2505" fmla="*/ 3833748 h 4457244"/>
              <a:gd name="connsiteX2506" fmla="*/ 7731112 w 13465725"/>
              <a:gd name="connsiteY2506" fmla="*/ 3866268 h 4457244"/>
              <a:gd name="connsiteX2507" fmla="*/ 7684340 w 13465725"/>
              <a:gd name="connsiteY2507" fmla="*/ 3917452 h 4457244"/>
              <a:gd name="connsiteX2508" fmla="*/ 7627263 w 13465725"/>
              <a:gd name="connsiteY2508" fmla="*/ 3925370 h 4457244"/>
              <a:gd name="connsiteX2509" fmla="*/ 7570185 w 13465725"/>
              <a:gd name="connsiteY2509" fmla="*/ 3933288 h 4457244"/>
              <a:gd name="connsiteX2510" fmla="*/ 7570185 w 13465725"/>
              <a:gd name="connsiteY2510" fmla="*/ 3958173 h 4457244"/>
              <a:gd name="connsiteX2511" fmla="*/ 7551159 w 13465725"/>
              <a:gd name="connsiteY2511" fmla="*/ 3958173 h 4457244"/>
              <a:gd name="connsiteX2512" fmla="*/ 7528961 w 13465725"/>
              <a:gd name="connsiteY2512" fmla="*/ 3954780 h 4457244"/>
              <a:gd name="connsiteX2513" fmla="*/ 7525791 w 13465725"/>
              <a:gd name="connsiteY2513" fmla="*/ 3944599 h 4457244"/>
              <a:gd name="connsiteX2514" fmla="*/ 7544817 w 13465725"/>
              <a:gd name="connsiteY2514" fmla="*/ 3926502 h 4457244"/>
              <a:gd name="connsiteX2515" fmla="*/ 7537682 w 13465725"/>
              <a:gd name="connsiteY2515" fmla="*/ 3917735 h 4457244"/>
              <a:gd name="connsiteX2516" fmla="*/ 7525791 w 13465725"/>
              <a:gd name="connsiteY2516" fmla="*/ 3910665 h 4457244"/>
              <a:gd name="connsiteX2517" fmla="*/ 7525791 w 13465725"/>
              <a:gd name="connsiteY2517" fmla="*/ 3917452 h 4457244"/>
              <a:gd name="connsiteX2518" fmla="*/ 7475055 w 13465725"/>
              <a:gd name="connsiteY2518" fmla="*/ 3932723 h 4457244"/>
              <a:gd name="connsiteX2519" fmla="*/ 7443346 w 13465725"/>
              <a:gd name="connsiteY2519" fmla="*/ 3951386 h 4457244"/>
              <a:gd name="connsiteX2520" fmla="*/ 7423526 w 13465725"/>
              <a:gd name="connsiteY2520" fmla="*/ 3962132 h 4457244"/>
              <a:gd name="connsiteX2521" fmla="*/ 7417979 w 13465725"/>
              <a:gd name="connsiteY2521" fmla="*/ 3976271 h 4457244"/>
              <a:gd name="connsiteX2522" fmla="*/ 7373584 w 13465725"/>
              <a:gd name="connsiteY2522" fmla="*/ 3985321 h 4457244"/>
              <a:gd name="connsiteX2523" fmla="*/ 7368034 w 13465725"/>
              <a:gd name="connsiteY2523" fmla="*/ 3997480 h 4457244"/>
              <a:gd name="connsiteX2524" fmla="*/ 7348216 w 13465725"/>
              <a:gd name="connsiteY2524" fmla="*/ 4007943 h 4457244"/>
              <a:gd name="connsiteX2525" fmla="*/ 7348216 w 13465725"/>
              <a:gd name="connsiteY2525" fmla="*/ 4026041 h 4457244"/>
              <a:gd name="connsiteX2526" fmla="*/ 7322849 w 13465725"/>
              <a:gd name="connsiteY2526" fmla="*/ 4032828 h 4457244"/>
              <a:gd name="connsiteX2527" fmla="*/ 7303029 w 13465725"/>
              <a:gd name="connsiteY2527" fmla="*/ 4052623 h 4457244"/>
              <a:gd name="connsiteX2528" fmla="*/ 7259430 w 13465725"/>
              <a:gd name="connsiteY2528" fmla="*/ 4069024 h 4457244"/>
              <a:gd name="connsiteX2529" fmla="*/ 7213451 w 13465725"/>
              <a:gd name="connsiteY2529" fmla="*/ 4093626 h 4457244"/>
              <a:gd name="connsiteX2530" fmla="*/ 7157959 w 13465725"/>
              <a:gd name="connsiteY2530" fmla="*/ 4116532 h 4457244"/>
              <a:gd name="connsiteX2531" fmla="*/ 7155579 w 13465725"/>
              <a:gd name="connsiteY2531" fmla="*/ 4127561 h 4457244"/>
              <a:gd name="connsiteX2532" fmla="*/ 7138933 w 13465725"/>
              <a:gd name="connsiteY2532" fmla="*/ 4136893 h 4457244"/>
              <a:gd name="connsiteX2533" fmla="*/ 7123078 w 13465725"/>
              <a:gd name="connsiteY2533" fmla="*/ 4157818 h 4457244"/>
              <a:gd name="connsiteX2534" fmla="*/ 7088196 w 13465725"/>
              <a:gd name="connsiteY2534" fmla="*/ 4175351 h 4457244"/>
              <a:gd name="connsiteX2535" fmla="*/ 7083441 w 13465725"/>
              <a:gd name="connsiteY2535" fmla="*/ 4181572 h 4457244"/>
              <a:gd name="connsiteX2536" fmla="*/ 7069170 w 13465725"/>
              <a:gd name="connsiteY2536" fmla="*/ 4184400 h 4457244"/>
              <a:gd name="connsiteX2537" fmla="*/ 7050144 w 13465725"/>
              <a:gd name="connsiteY2537" fmla="*/ 4182138 h 4457244"/>
              <a:gd name="connsiteX2538" fmla="*/ 7069170 w 13465725"/>
              <a:gd name="connsiteY2538" fmla="*/ 4159515 h 4457244"/>
              <a:gd name="connsiteX2539" fmla="*/ 7083441 w 13465725"/>
              <a:gd name="connsiteY2539" fmla="*/ 4150183 h 4457244"/>
              <a:gd name="connsiteX2540" fmla="*/ 7088196 w 13465725"/>
              <a:gd name="connsiteY2540" fmla="*/ 4139155 h 4457244"/>
              <a:gd name="connsiteX2541" fmla="*/ 7113564 w 13465725"/>
              <a:gd name="connsiteY2541" fmla="*/ 4118794 h 4457244"/>
              <a:gd name="connsiteX2542" fmla="*/ 7111979 w 13465725"/>
              <a:gd name="connsiteY2542" fmla="*/ 4101827 h 4457244"/>
              <a:gd name="connsiteX2543" fmla="*/ 7138933 w 13465725"/>
              <a:gd name="connsiteY2543" fmla="*/ 4091647 h 4457244"/>
              <a:gd name="connsiteX2544" fmla="*/ 7192839 w 13465725"/>
              <a:gd name="connsiteY2544" fmla="*/ 4013599 h 4457244"/>
              <a:gd name="connsiteX2545" fmla="*/ 7303823 w 13465725"/>
              <a:gd name="connsiteY2545" fmla="*/ 3942337 h 4457244"/>
              <a:gd name="connsiteX2546" fmla="*/ 7313336 w 13465725"/>
              <a:gd name="connsiteY2546" fmla="*/ 3920845 h 4457244"/>
              <a:gd name="connsiteX2547" fmla="*/ 7322849 w 13465725"/>
              <a:gd name="connsiteY2547" fmla="*/ 3899354 h 4457244"/>
              <a:gd name="connsiteX2548" fmla="*/ 7342667 w 13465725"/>
              <a:gd name="connsiteY2548" fmla="*/ 3895112 h 4457244"/>
              <a:gd name="connsiteX2549" fmla="*/ 7348216 w 13465725"/>
              <a:gd name="connsiteY2549" fmla="*/ 3885780 h 4457244"/>
              <a:gd name="connsiteX2550" fmla="*/ 7360901 w 13465725"/>
              <a:gd name="connsiteY2550" fmla="*/ 3869661 h 4457244"/>
              <a:gd name="connsiteX2551" fmla="*/ 7373584 w 13465725"/>
              <a:gd name="connsiteY2551" fmla="*/ 3858633 h 4457244"/>
              <a:gd name="connsiteX2552" fmla="*/ 7405294 w 13465725"/>
              <a:gd name="connsiteY2552" fmla="*/ 3836010 h 4457244"/>
              <a:gd name="connsiteX2553" fmla="*/ 7425112 w 13465725"/>
              <a:gd name="connsiteY2553" fmla="*/ 3829789 h 4457244"/>
              <a:gd name="connsiteX2554" fmla="*/ 7430662 w 13465725"/>
              <a:gd name="connsiteY2554" fmla="*/ 3820175 h 4457244"/>
              <a:gd name="connsiteX2555" fmla="*/ 7424320 w 13465725"/>
              <a:gd name="connsiteY2555" fmla="*/ 3808863 h 4457244"/>
              <a:gd name="connsiteX2556" fmla="*/ 7481398 w 13465725"/>
              <a:gd name="connsiteY2556" fmla="*/ 3738733 h 4457244"/>
              <a:gd name="connsiteX2557" fmla="*/ 7506765 w 13465725"/>
              <a:gd name="connsiteY2557" fmla="*/ 3731946 h 4457244"/>
              <a:gd name="connsiteX2558" fmla="*/ 7525791 w 13465725"/>
              <a:gd name="connsiteY2558" fmla="*/ 3720634 h 4457244"/>
              <a:gd name="connsiteX2559" fmla="*/ 7530547 w 13465725"/>
              <a:gd name="connsiteY2559" fmla="*/ 3708475 h 4457244"/>
              <a:gd name="connsiteX2560" fmla="*/ 7544817 w 13465725"/>
              <a:gd name="connsiteY2560" fmla="*/ 3698012 h 4457244"/>
              <a:gd name="connsiteX2561" fmla="*/ 7543232 w 13465725"/>
              <a:gd name="connsiteY2561" fmla="*/ 3681893 h 4457244"/>
              <a:gd name="connsiteX2562" fmla="*/ 7570185 w 13465725"/>
              <a:gd name="connsiteY2562" fmla="*/ 3670864 h 4457244"/>
              <a:gd name="connsiteX2563" fmla="*/ 7604273 w 13465725"/>
              <a:gd name="connsiteY2563" fmla="*/ 3640324 h 4457244"/>
              <a:gd name="connsiteX2564" fmla="*/ 7652630 w 13465725"/>
              <a:gd name="connsiteY2564" fmla="*/ 3616570 h 4457244"/>
              <a:gd name="connsiteX2565" fmla="*/ 7671656 w 13465725"/>
              <a:gd name="connsiteY2565" fmla="*/ 3600734 h 4457244"/>
              <a:gd name="connsiteX2566" fmla="*/ 7693853 w 13465725"/>
              <a:gd name="connsiteY2566" fmla="*/ 3563407 h 4457244"/>
              <a:gd name="connsiteX2567" fmla="*/ 7716049 w 13465725"/>
              <a:gd name="connsiteY2567" fmla="*/ 3526079 h 4457244"/>
              <a:gd name="connsiteX2568" fmla="*/ 7735075 w 13465725"/>
              <a:gd name="connsiteY2568" fmla="*/ 3517030 h 4457244"/>
              <a:gd name="connsiteX2569" fmla="*/ 7769956 w 13465725"/>
              <a:gd name="connsiteY2569" fmla="*/ 3487621 h 4457244"/>
              <a:gd name="connsiteX2570" fmla="*/ 7804836 w 13465725"/>
              <a:gd name="connsiteY2570" fmla="*/ 3458211 h 4457244"/>
              <a:gd name="connsiteX2571" fmla="*/ 7830205 w 13465725"/>
              <a:gd name="connsiteY2571" fmla="*/ 3437851 h 4457244"/>
              <a:gd name="connsiteX2572" fmla="*/ 7855572 w 13465725"/>
              <a:gd name="connsiteY2572" fmla="*/ 3417490 h 4457244"/>
              <a:gd name="connsiteX2573" fmla="*/ 7903929 w 13465725"/>
              <a:gd name="connsiteY2573" fmla="*/ 3363762 h 4457244"/>
              <a:gd name="connsiteX2574" fmla="*/ 7957044 w 13465725"/>
              <a:gd name="connsiteY2574" fmla="*/ 3313426 h 4457244"/>
              <a:gd name="connsiteX2575" fmla="*/ 7955458 w 13465725"/>
              <a:gd name="connsiteY2575" fmla="*/ 3300700 h 4457244"/>
              <a:gd name="connsiteX2576" fmla="*/ 7982411 w 13465725"/>
              <a:gd name="connsiteY2576" fmla="*/ 3293065 h 4457244"/>
              <a:gd name="connsiteX2577" fmla="*/ 8054551 w 13465725"/>
              <a:gd name="connsiteY2577" fmla="*/ 3244143 h 4457244"/>
              <a:gd name="connsiteX2578" fmla="*/ 8102910 w 13465725"/>
              <a:gd name="connsiteY2578" fmla="*/ 3193525 h 4457244"/>
              <a:gd name="connsiteX2579" fmla="*/ 8117972 w 13465725"/>
              <a:gd name="connsiteY2579" fmla="*/ 3189849 h 4457244"/>
              <a:gd name="connsiteX2580" fmla="*/ 8128277 w 13465725"/>
              <a:gd name="connsiteY2580" fmla="*/ 3184476 h 4457244"/>
              <a:gd name="connsiteX2581" fmla="*/ 8118764 w 13465725"/>
              <a:gd name="connsiteY2581" fmla="*/ 3182497 h 4457244"/>
              <a:gd name="connsiteX2582" fmla="*/ 8109251 w 13465725"/>
              <a:gd name="connsiteY2582" fmla="*/ 3182214 h 4457244"/>
              <a:gd name="connsiteX2583" fmla="*/ 8128277 w 13465725"/>
              <a:gd name="connsiteY2583" fmla="*/ 3161854 h 4457244"/>
              <a:gd name="connsiteX2584" fmla="*/ 8153645 w 13465725"/>
              <a:gd name="connsiteY2584" fmla="*/ 3157329 h 4457244"/>
              <a:gd name="connsiteX2585" fmla="*/ 8186941 w 13465725"/>
              <a:gd name="connsiteY2585" fmla="*/ 3132161 h 4457244"/>
              <a:gd name="connsiteX2586" fmla="*/ 8198340 w 13465725"/>
              <a:gd name="connsiteY2586" fmla="*/ 3119284 h 4457244"/>
              <a:gd name="connsiteX2587" fmla="*/ 8149140 w 13465725"/>
              <a:gd name="connsiteY2587" fmla="*/ 3119284 h 4457244"/>
              <a:gd name="connsiteX2588" fmla="*/ 8129852 w 13465725"/>
              <a:gd name="connsiteY2588" fmla="*/ 3125181 h 4457244"/>
              <a:gd name="connsiteX2589" fmla="*/ 8121587 w 13465725"/>
              <a:gd name="connsiteY2589" fmla="*/ 3119284 h 4457244"/>
              <a:gd name="connsiteX2590" fmla="*/ 7890991 w 13465725"/>
              <a:gd name="connsiteY2590" fmla="*/ 3119284 h 4457244"/>
              <a:gd name="connsiteX2591" fmla="*/ 7878863 w 13465725"/>
              <a:gd name="connsiteY2591" fmla="*/ 3129019 h 4457244"/>
              <a:gd name="connsiteX2592" fmla="*/ 7882516 w 13465725"/>
              <a:gd name="connsiteY2592" fmla="*/ 3134231 h 4457244"/>
              <a:gd name="connsiteX2593" fmla="*/ 7872369 w 13465725"/>
              <a:gd name="connsiteY2593" fmla="*/ 3134231 h 4457244"/>
              <a:gd name="connsiteX2594" fmla="*/ 7864430 w 13465725"/>
              <a:gd name="connsiteY2594" fmla="*/ 3140602 h 4457244"/>
              <a:gd name="connsiteX2595" fmla="*/ 7856503 w 13465725"/>
              <a:gd name="connsiteY2595" fmla="*/ 3151914 h 4457244"/>
              <a:gd name="connsiteX2596" fmla="*/ 7858089 w 13465725"/>
              <a:gd name="connsiteY2596" fmla="*/ 3163225 h 4457244"/>
              <a:gd name="connsiteX2597" fmla="*/ 7879492 w 13465725"/>
              <a:gd name="connsiteY2597" fmla="*/ 3164356 h 4457244"/>
              <a:gd name="connsiteX2598" fmla="*/ 7877115 w 13465725"/>
              <a:gd name="connsiteY2598" fmla="*/ 3172274 h 4457244"/>
              <a:gd name="connsiteX2599" fmla="*/ 7865222 w 13465725"/>
              <a:gd name="connsiteY2599" fmla="*/ 3172839 h 4457244"/>
              <a:gd name="connsiteX2600" fmla="*/ 7858089 w 13465725"/>
              <a:gd name="connsiteY2600" fmla="*/ 3176798 h 4457244"/>
              <a:gd name="connsiteX2601" fmla="*/ 7869187 w 13465725"/>
              <a:gd name="connsiteY2601" fmla="*/ 3184717 h 4457244"/>
              <a:gd name="connsiteX2602" fmla="*/ 7889797 w 13465725"/>
              <a:gd name="connsiteY2602" fmla="*/ 3192634 h 4457244"/>
              <a:gd name="connsiteX2603" fmla="*/ 7869187 w 13465725"/>
              <a:gd name="connsiteY2603" fmla="*/ 3214409 h 4457244"/>
              <a:gd name="connsiteX2604" fmla="*/ 7839063 w 13465725"/>
              <a:gd name="connsiteY2604" fmla="*/ 3231093 h 4457244"/>
              <a:gd name="connsiteX2605" fmla="*/ 7833513 w 13465725"/>
              <a:gd name="connsiteY2605" fmla="*/ 3246081 h 4457244"/>
              <a:gd name="connsiteX2606" fmla="*/ 7794669 w 13465725"/>
              <a:gd name="connsiteY2606" fmla="*/ 3249191 h 4457244"/>
              <a:gd name="connsiteX2607" fmla="*/ 7794669 w 13465725"/>
              <a:gd name="connsiteY2607" fmla="*/ 3274076 h 4457244"/>
              <a:gd name="connsiteX2608" fmla="*/ 7748690 w 13465725"/>
              <a:gd name="connsiteY2608" fmla="*/ 3262199 h 4457244"/>
              <a:gd name="connsiteX2609" fmla="*/ 7712224 w 13465725"/>
              <a:gd name="connsiteY2609" fmla="*/ 3246929 h 4457244"/>
              <a:gd name="connsiteX2610" fmla="*/ 7705881 w 13465725"/>
              <a:gd name="connsiteY2610" fmla="*/ 3260503 h 4457244"/>
              <a:gd name="connsiteX2611" fmla="*/ 7743933 w 13465725"/>
              <a:gd name="connsiteY2611" fmla="*/ 3283125 h 4457244"/>
              <a:gd name="connsiteX2612" fmla="*/ 7696368 w 13465725"/>
              <a:gd name="connsiteY2612" fmla="*/ 3332612 h 4457244"/>
              <a:gd name="connsiteX2613" fmla="*/ 7610753 w 13465725"/>
              <a:gd name="connsiteY2613" fmla="*/ 3373616 h 4457244"/>
              <a:gd name="connsiteX2614" fmla="*/ 7595691 w 13465725"/>
              <a:gd name="connsiteY2614" fmla="*/ 3393128 h 4457244"/>
              <a:gd name="connsiteX2615" fmla="*/ 7566358 w 13465725"/>
              <a:gd name="connsiteY2615" fmla="*/ 3407550 h 4457244"/>
              <a:gd name="connsiteX2616" fmla="*/ 7560808 w 13465725"/>
              <a:gd name="connsiteY2616" fmla="*/ 3404157 h 4457244"/>
              <a:gd name="connsiteX2617" fmla="*/ 7560016 w 13465725"/>
              <a:gd name="connsiteY2617" fmla="*/ 3400763 h 4457244"/>
              <a:gd name="connsiteX2618" fmla="*/ 7534649 w 13465725"/>
              <a:gd name="connsiteY2618" fmla="*/ 3398501 h 4457244"/>
              <a:gd name="connsiteX2619" fmla="*/ 7515623 w 13465725"/>
              <a:gd name="connsiteY2619" fmla="*/ 3407550 h 4457244"/>
              <a:gd name="connsiteX2620" fmla="*/ 7560016 w 13465725"/>
              <a:gd name="connsiteY2620" fmla="*/ 3423386 h 4457244"/>
              <a:gd name="connsiteX2621" fmla="*/ 7539405 w 13465725"/>
              <a:gd name="connsiteY2621" fmla="*/ 3456472 h 4457244"/>
              <a:gd name="connsiteX2622" fmla="*/ 7490256 w 13465725"/>
              <a:gd name="connsiteY2622" fmla="*/ 3484468 h 4457244"/>
              <a:gd name="connsiteX2623" fmla="*/ 7506902 w 13465725"/>
              <a:gd name="connsiteY2623" fmla="*/ 3504262 h 4457244"/>
              <a:gd name="connsiteX2624" fmla="*/ 7509282 w 13465725"/>
              <a:gd name="connsiteY2624" fmla="*/ 3520664 h 4457244"/>
              <a:gd name="connsiteX2625" fmla="*/ 7484706 w 13465725"/>
              <a:gd name="connsiteY2625" fmla="*/ 3517836 h 4457244"/>
              <a:gd name="connsiteX2626" fmla="*/ 7464887 w 13465725"/>
              <a:gd name="connsiteY2626" fmla="*/ 3511614 h 4457244"/>
              <a:gd name="connsiteX2627" fmla="*/ 7455374 w 13465725"/>
              <a:gd name="connsiteY2627" fmla="*/ 3538196 h 4457244"/>
              <a:gd name="connsiteX2628" fmla="*/ 7426835 w 13465725"/>
              <a:gd name="connsiteY2628" fmla="*/ 3561384 h 4457244"/>
              <a:gd name="connsiteX2629" fmla="*/ 7395126 w 13465725"/>
              <a:gd name="connsiteY2629" fmla="*/ 3543287 h 4457244"/>
              <a:gd name="connsiteX2630" fmla="*/ 7414152 w 13465725"/>
              <a:gd name="connsiteY2630" fmla="*/ 3520664 h 4457244"/>
              <a:gd name="connsiteX2631" fmla="*/ 7402261 w 13465725"/>
              <a:gd name="connsiteY2631" fmla="*/ 3517271 h 4457244"/>
              <a:gd name="connsiteX2632" fmla="*/ 7395126 w 13465725"/>
              <a:gd name="connsiteY2632" fmla="*/ 3513877 h 4457244"/>
              <a:gd name="connsiteX2633" fmla="*/ 7414944 w 13465725"/>
              <a:gd name="connsiteY2633" fmla="*/ 3509918 h 4457244"/>
              <a:gd name="connsiteX2634" fmla="*/ 7439519 w 13465725"/>
              <a:gd name="connsiteY2634" fmla="*/ 3509352 h 4457244"/>
              <a:gd name="connsiteX2635" fmla="*/ 7451410 w 13465725"/>
              <a:gd name="connsiteY2635" fmla="*/ 3487861 h 4457244"/>
              <a:gd name="connsiteX2636" fmla="*/ 7477571 w 13465725"/>
              <a:gd name="connsiteY2636" fmla="*/ 3466369 h 4457244"/>
              <a:gd name="connsiteX2637" fmla="*/ 7473608 w 13465725"/>
              <a:gd name="connsiteY2637" fmla="*/ 3460714 h 4457244"/>
              <a:gd name="connsiteX2638" fmla="*/ 7464887 w 13465725"/>
              <a:gd name="connsiteY2638" fmla="*/ 3455058 h 4457244"/>
              <a:gd name="connsiteX2639" fmla="*/ 7420493 w 13465725"/>
              <a:gd name="connsiteY2639" fmla="*/ 3475418 h 4457244"/>
              <a:gd name="connsiteX2640" fmla="*/ 7388785 w 13465725"/>
              <a:gd name="connsiteY2640" fmla="*/ 3477681 h 4457244"/>
              <a:gd name="connsiteX2641" fmla="*/ 7388785 w 13465725"/>
              <a:gd name="connsiteY2641" fmla="*/ 3509352 h 4457244"/>
              <a:gd name="connsiteX2642" fmla="*/ 7329329 w 13465725"/>
              <a:gd name="connsiteY2642" fmla="*/ 3538196 h 4457244"/>
              <a:gd name="connsiteX2643" fmla="*/ 7293655 w 13465725"/>
              <a:gd name="connsiteY2643" fmla="*/ 3570434 h 4457244"/>
              <a:gd name="connsiteX2644" fmla="*/ 7280970 w 13465725"/>
              <a:gd name="connsiteY2644" fmla="*/ 3581745 h 4457244"/>
              <a:gd name="connsiteX2645" fmla="*/ 7268287 w 13465725"/>
              <a:gd name="connsiteY2645" fmla="*/ 3593057 h 4457244"/>
              <a:gd name="connsiteX2646" fmla="*/ 7249261 w 13465725"/>
              <a:gd name="connsiteY2646" fmla="*/ 3611154 h 4457244"/>
              <a:gd name="connsiteX2647" fmla="*/ 7255603 w 13465725"/>
              <a:gd name="connsiteY2647" fmla="*/ 3611154 h 4457244"/>
              <a:gd name="connsiteX2648" fmla="*/ 7242918 w 13465725"/>
              <a:gd name="connsiteY2648" fmla="*/ 3622466 h 4457244"/>
              <a:gd name="connsiteX2649" fmla="*/ 7230235 w 13465725"/>
              <a:gd name="connsiteY2649" fmla="*/ 3633778 h 4457244"/>
              <a:gd name="connsiteX2650" fmla="*/ 7227064 w 13465725"/>
              <a:gd name="connsiteY2650" fmla="*/ 3643109 h 4457244"/>
              <a:gd name="connsiteX2651" fmla="*/ 7204868 w 13465725"/>
              <a:gd name="connsiteY2651" fmla="*/ 3647351 h 4457244"/>
              <a:gd name="connsiteX2652" fmla="*/ 7200111 w 13465725"/>
              <a:gd name="connsiteY2652" fmla="*/ 3660359 h 4457244"/>
              <a:gd name="connsiteX2653" fmla="*/ 7166816 w 13465725"/>
              <a:gd name="connsiteY2653" fmla="*/ 3663187 h 4457244"/>
              <a:gd name="connsiteX2654" fmla="*/ 7166816 w 13465725"/>
              <a:gd name="connsiteY2654" fmla="*/ 3688072 h 4457244"/>
              <a:gd name="connsiteX2655" fmla="*/ 7135106 w 13465725"/>
              <a:gd name="connsiteY2655" fmla="*/ 3683547 h 4457244"/>
              <a:gd name="connsiteX2656" fmla="*/ 7097054 w 13465725"/>
              <a:gd name="connsiteY2656" fmla="*/ 3715219 h 4457244"/>
              <a:gd name="connsiteX2657" fmla="*/ 7109738 w 13465725"/>
              <a:gd name="connsiteY2657" fmla="*/ 3719743 h 4457244"/>
              <a:gd name="connsiteX2658" fmla="*/ 7084371 w 13465725"/>
              <a:gd name="connsiteY2658" fmla="*/ 3726530 h 4457244"/>
              <a:gd name="connsiteX2659" fmla="*/ 7071686 w 13465725"/>
              <a:gd name="connsiteY2659" fmla="*/ 3735580 h 4457244"/>
              <a:gd name="connsiteX2660" fmla="*/ 7090712 w 13465725"/>
              <a:gd name="connsiteY2660" fmla="*/ 3751416 h 4457244"/>
              <a:gd name="connsiteX2661" fmla="*/ 7084371 w 13465725"/>
              <a:gd name="connsiteY2661" fmla="*/ 3769514 h 4457244"/>
              <a:gd name="connsiteX2662" fmla="*/ 7059002 w 13465725"/>
              <a:gd name="connsiteY2662" fmla="*/ 3778562 h 4457244"/>
              <a:gd name="connsiteX2663" fmla="*/ 7014609 w 13465725"/>
              <a:gd name="connsiteY2663" fmla="*/ 3787612 h 4457244"/>
              <a:gd name="connsiteX2664" fmla="*/ 7014609 w 13465725"/>
              <a:gd name="connsiteY2664" fmla="*/ 3776300 h 4457244"/>
              <a:gd name="connsiteX2665" fmla="*/ 6995583 w 13465725"/>
              <a:gd name="connsiteY2665" fmla="*/ 3778562 h 4457244"/>
              <a:gd name="connsiteX2666" fmla="*/ 6976557 w 13465725"/>
              <a:gd name="connsiteY2666" fmla="*/ 3794964 h 4457244"/>
              <a:gd name="connsiteX2667" fmla="*/ 6957531 w 13465725"/>
              <a:gd name="connsiteY2667" fmla="*/ 3807972 h 4457244"/>
              <a:gd name="connsiteX2668" fmla="*/ 6951984 w 13465725"/>
              <a:gd name="connsiteY2668" fmla="*/ 3805710 h 4457244"/>
              <a:gd name="connsiteX2669" fmla="*/ 6951190 w 13465725"/>
              <a:gd name="connsiteY2669" fmla="*/ 3803448 h 4457244"/>
              <a:gd name="connsiteX2670" fmla="*/ 6932163 w 13465725"/>
              <a:gd name="connsiteY2670" fmla="*/ 3797227 h 4457244"/>
              <a:gd name="connsiteX2671" fmla="*/ 6951190 w 13465725"/>
              <a:gd name="connsiteY2671" fmla="*/ 3787612 h 4457244"/>
              <a:gd name="connsiteX2672" fmla="*/ 6925822 w 13465725"/>
              <a:gd name="connsiteY2672" fmla="*/ 3767251 h 4457244"/>
              <a:gd name="connsiteX2673" fmla="*/ 6951190 w 13465725"/>
              <a:gd name="connsiteY2673" fmla="*/ 3751416 h 4457244"/>
              <a:gd name="connsiteX2674" fmla="*/ 6906797 w 13465725"/>
              <a:gd name="connsiteY2674" fmla="*/ 3744629 h 4457244"/>
              <a:gd name="connsiteX2675" fmla="*/ 6884598 w 13465725"/>
              <a:gd name="connsiteY2675" fmla="*/ 3765272 h 4457244"/>
              <a:gd name="connsiteX2676" fmla="*/ 6862403 w 13465725"/>
              <a:gd name="connsiteY2676" fmla="*/ 3787612 h 4457244"/>
              <a:gd name="connsiteX2677" fmla="*/ 6809288 w 13465725"/>
              <a:gd name="connsiteY2677" fmla="*/ 3815890 h 4457244"/>
              <a:gd name="connsiteX2678" fmla="*/ 6760932 w 13465725"/>
              <a:gd name="connsiteY2678" fmla="*/ 3844168 h 4457244"/>
              <a:gd name="connsiteX2679" fmla="*/ 6741906 w 13465725"/>
              <a:gd name="connsiteY2679" fmla="*/ 3865660 h 4457244"/>
              <a:gd name="connsiteX2680" fmla="*/ 6703854 w 13465725"/>
              <a:gd name="connsiteY2680" fmla="*/ 3880365 h 4457244"/>
              <a:gd name="connsiteX2681" fmla="*/ 6713368 w 13465725"/>
              <a:gd name="connsiteY2681" fmla="*/ 3890262 h 4457244"/>
              <a:gd name="connsiteX2682" fmla="*/ 6722880 w 13465725"/>
              <a:gd name="connsiteY2682" fmla="*/ 3898463 h 4457244"/>
              <a:gd name="connsiteX2683" fmla="*/ 6728430 w 13465725"/>
              <a:gd name="connsiteY2683" fmla="*/ 3895070 h 4457244"/>
              <a:gd name="connsiteX2684" fmla="*/ 6729222 w 13465725"/>
              <a:gd name="connsiteY2684" fmla="*/ 3891676 h 4457244"/>
              <a:gd name="connsiteX2685" fmla="*/ 6792641 w 13465725"/>
              <a:gd name="connsiteY2685" fmla="*/ 3852935 h 4457244"/>
              <a:gd name="connsiteX2686" fmla="*/ 6837034 w 13465725"/>
              <a:gd name="connsiteY2686" fmla="*/ 3812497 h 4457244"/>
              <a:gd name="connsiteX2687" fmla="*/ 6868745 w 13465725"/>
              <a:gd name="connsiteY2687" fmla="*/ 3812497 h 4457244"/>
              <a:gd name="connsiteX2688" fmla="*/ 6919481 w 13465725"/>
              <a:gd name="connsiteY2688" fmla="*/ 3813911 h 4457244"/>
              <a:gd name="connsiteX2689" fmla="*/ 6951190 w 13465725"/>
              <a:gd name="connsiteY2689" fmla="*/ 3823808 h 4457244"/>
              <a:gd name="connsiteX2690" fmla="*/ 6931372 w 13465725"/>
              <a:gd name="connsiteY2690" fmla="*/ 3853784 h 4457244"/>
              <a:gd name="connsiteX2691" fmla="*/ 6887771 w 13465725"/>
              <a:gd name="connsiteY2691" fmla="*/ 3880365 h 4457244"/>
              <a:gd name="connsiteX2692" fmla="*/ 6897283 w 13465725"/>
              <a:gd name="connsiteY2692" fmla="*/ 3895070 h 4457244"/>
              <a:gd name="connsiteX2693" fmla="*/ 6906797 w 13465725"/>
              <a:gd name="connsiteY2693" fmla="*/ 3909774 h 4457244"/>
              <a:gd name="connsiteX2694" fmla="*/ 6862403 w 13465725"/>
              <a:gd name="connsiteY2694" fmla="*/ 3905250 h 4457244"/>
              <a:gd name="connsiteX2695" fmla="*/ 6856060 w 13465725"/>
              <a:gd name="connsiteY2695" fmla="*/ 3927873 h 4457244"/>
              <a:gd name="connsiteX2696" fmla="*/ 6830693 w 13465725"/>
              <a:gd name="connsiteY2696" fmla="*/ 3950495 h 4457244"/>
              <a:gd name="connsiteX2697" fmla="*/ 6798984 w 13465725"/>
              <a:gd name="connsiteY2697" fmla="*/ 3934659 h 4457244"/>
              <a:gd name="connsiteX2698" fmla="*/ 6818010 w 13465725"/>
              <a:gd name="connsiteY2698" fmla="*/ 3914299 h 4457244"/>
              <a:gd name="connsiteX2699" fmla="*/ 6806117 w 13465725"/>
              <a:gd name="connsiteY2699" fmla="*/ 3910905 h 4457244"/>
              <a:gd name="connsiteX2700" fmla="*/ 6798984 w 13465725"/>
              <a:gd name="connsiteY2700" fmla="*/ 3907512 h 4457244"/>
              <a:gd name="connsiteX2701" fmla="*/ 6815630 w 13465725"/>
              <a:gd name="connsiteY2701" fmla="*/ 3903553 h 4457244"/>
              <a:gd name="connsiteX2702" fmla="*/ 6837034 w 13465725"/>
              <a:gd name="connsiteY2702" fmla="*/ 3902988 h 4457244"/>
              <a:gd name="connsiteX2703" fmla="*/ 6875086 w 13465725"/>
              <a:gd name="connsiteY2703" fmla="*/ 3864529 h 4457244"/>
              <a:gd name="connsiteX2704" fmla="*/ 6868745 w 13465725"/>
              <a:gd name="connsiteY2704" fmla="*/ 3855480 h 4457244"/>
              <a:gd name="connsiteX2705" fmla="*/ 6843377 w 13465725"/>
              <a:gd name="connsiteY2705" fmla="*/ 3844168 h 4457244"/>
              <a:gd name="connsiteX2706" fmla="*/ 6811667 w 13465725"/>
              <a:gd name="connsiteY2706" fmla="*/ 3855480 h 4457244"/>
              <a:gd name="connsiteX2707" fmla="*/ 6792641 w 13465725"/>
              <a:gd name="connsiteY2707" fmla="*/ 3902988 h 4457244"/>
              <a:gd name="connsiteX2708" fmla="*/ 6738734 w 13465725"/>
              <a:gd name="connsiteY2708" fmla="*/ 3929570 h 4457244"/>
              <a:gd name="connsiteX2709" fmla="*/ 6703854 w 13465725"/>
              <a:gd name="connsiteY2709" fmla="*/ 3959544 h 4457244"/>
              <a:gd name="connsiteX2710" fmla="*/ 6689584 w 13465725"/>
              <a:gd name="connsiteY2710" fmla="*/ 3982167 h 4457244"/>
              <a:gd name="connsiteX2711" fmla="*/ 6665802 w 13465725"/>
              <a:gd name="connsiteY2711" fmla="*/ 4004790 h 4457244"/>
              <a:gd name="connsiteX2712" fmla="*/ 6583357 w 13465725"/>
              <a:gd name="connsiteY2712" fmla="*/ 4036462 h 4457244"/>
              <a:gd name="connsiteX2713" fmla="*/ 6538964 w 13465725"/>
              <a:gd name="connsiteY2713" fmla="*/ 4081707 h 4457244"/>
              <a:gd name="connsiteX2714" fmla="*/ 6523902 w 13465725"/>
              <a:gd name="connsiteY2714" fmla="*/ 4082273 h 4457244"/>
              <a:gd name="connsiteX2715" fmla="*/ 6513596 w 13465725"/>
              <a:gd name="connsiteY2715" fmla="*/ 4086232 h 4457244"/>
              <a:gd name="connsiteX2716" fmla="*/ 6523902 w 13465725"/>
              <a:gd name="connsiteY2716" fmla="*/ 4090756 h 4457244"/>
              <a:gd name="connsiteX2717" fmla="*/ 6538964 w 13465725"/>
              <a:gd name="connsiteY2717" fmla="*/ 4095281 h 4457244"/>
              <a:gd name="connsiteX2718" fmla="*/ 6469201 w 13465725"/>
              <a:gd name="connsiteY2718" fmla="*/ 4108854 h 4457244"/>
              <a:gd name="connsiteX2719" fmla="*/ 6424808 w 13465725"/>
              <a:gd name="connsiteY2719" fmla="*/ 4108854 h 4457244"/>
              <a:gd name="connsiteX2720" fmla="*/ 6435907 w 13465725"/>
              <a:gd name="connsiteY2720" fmla="*/ 4084535 h 4457244"/>
              <a:gd name="connsiteX2721" fmla="*/ 6437494 w 13465725"/>
              <a:gd name="connsiteY2721" fmla="*/ 4050035 h 4457244"/>
              <a:gd name="connsiteX2722" fmla="*/ 6399441 w 13465725"/>
              <a:gd name="connsiteY2722" fmla="*/ 4069830 h 4457244"/>
              <a:gd name="connsiteX2723" fmla="*/ 6380415 w 13465725"/>
              <a:gd name="connsiteY2723" fmla="*/ 4093019 h 4457244"/>
              <a:gd name="connsiteX2724" fmla="*/ 6297970 w 13465725"/>
              <a:gd name="connsiteY2724" fmla="*/ 4122428 h 4457244"/>
              <a:gd name="connsiteX2725" fmla="*/ 6257540 w 13465725"/>
              <a:gd name="connsiteY2725" fmla="*/ 4136002 h 4457244"/>
              <a:gd name="connsiteX2726" fmla="*/ 6240892 w 13465725"/>
              <a:gd name="connsiteY2726" fmla="*/ 4149575 h 4457244"/>
              <a:gd name="connsiteX2727" fmla="*/ 6215525 w 13465725"/>
              <a:gd name="connsiteY2727" fmla="*/ 4149575 h 4457244"/>
              <a:gd name="connsiteX2728" fmla="*/ 6202840 w 13465725"/>
              <a:gd name="connsiteY2728" fmla="*/ 4163997 h 4457244"/>
              <a:gd name="connsiteX2729" fmla="*/ 6190157 w 13465725"/>
              <a:gd name="connsiteY2729" fmla="*/ 4176723 h 4457244"/>
              <a:gd name="connsiteX2730" fmla="*/ 6145762 w 13465725"/>
              <a:gd name="connsiteY2730" fmla="*/ 4190296 h 4457244"/>
              <a:gd name="connsiteX2731" fmla="*/ 6120395 w 13465725"/>
              <a:gd name="connsiteY2731" fmla="*/ 4172198 h 4457244"/>
              <a:gd name="connsiteX2732" fmla="*/ 6101369 w 13465725"/>
              <a:gd name="connsiteY2732" fmla="*/ 4165411 h 4457244"/>
              <a:gd name="connsiteX2733" fmla="*/ 6123565 w 13465725"/>
              <a:gd name="connsiteY2733" fmla="*/ 4139112 h 4457244"/>
              <a:gd name="connsiteX2734" fmla="*/ 6145762 w 13465725"/>
              <a:gd name="connsiteY2734" fmla="*/ 4111116 h 4457244"/>
              <a:gd name="connsiteX2735" fmla="*/ 6144970 w 13465725"/>
              <a:gd name="connsiteY2735" fmla="*/ 4108854 h 4457244"/>
              <a:gd name="connsiteX2736" fmla="*/ 6139421 w 13465725"/>
              <a:gd name="connsiteY2736" fmla="*/ 4106592 h 4457244"/>
              <a:gd name="connsiteX2737" fmla="*/ 6126738 w 13465725"/>
              <a:gd name="connsiteY2737" fmla="*/ 4113662 h 4457244"/>
              <a:gd name="connsiteX2738" fmla="*/ 6114053 w 13465725"/>
              <a:gd name="connsiteY2738" fmla="*/ 4122428 h 4457244"/>
              <a:gd name="connsiteX2739" fmla="*/ 6101369 w 13465725"/>
              <a:gd name="connsiteY2739" fmla="*/ 4129215 h 4457244"/>
              <a:gd name="connsiteX2740" fmla="*/ 6101369 w 13465725"/>
              <a:gd name="connsiteY2740" fmla="*/ 4138547 h 4457244"/>
              <a:gd name="connsiteX2741" fmla="*/ 6082343 w 13465725"/>
              <a:gd name="connsiteY2741" fmla="*/ 4142789 h 4457244"/>
              <a:gd name="connsiteX2742" fmla="*/ 6056976 w 13465725"/>
              <a:gd name="connsiteY2742" fmla="*/ 4147313 h 4457244"/>
              <a:gd name="connsiteX2743" fmla="*/ 5993557 w 13465725"/>
              <a:gd name="connsiteY2743" fmla="*/ 4149575 h 4457244"/>
              <a:gd name="connsiteX2744" fmla="*/ 5974530 w 13465725"/>
              <a:gd name="connsiteY2744" fmla="*/ 4167673 h 4457244"/>
              <a:gd name="connsiteX2745" fmla="*/ 5946785 w 13465725"/>
              <a:gd name="connsiteY2745" fmla="*/ 4173612 h 4457244"/>
              <a:gd name="connsiteX2746" fmla="*/ 5923794 w 13465725"/>
              <a:gd name="connsiteY2746" fmla="*/ 4181247 h 4457244"/>
              <a:gd name="connsiteX2747" fmla="*/ 5903184 w 13465725"/>
              <a:gd name="connsiteY2747" fmla="*/ 4183227 h 4457244"/>
              <a:gd name="connsiteX2748" fmla="*/ 5892083 w 13465725"/>
              <a:gd name="connsiteY2748" fmla="*/ 4190296 h 4457244"/>
              <a:gd name="connsiteX2749" fmla="*/ 5898426 w 13465725"/>
              <a:gd name="connsiteY2749" fmla="*/ 4199346 h 4457244"/>
              <a:gd name="connsiteX2750" fmla="*/ 5841349 w 13465725"/>
              <a:gd name="connsiteY2750" fmla="*/ 4199346 h 4457244"/>
              <a:gd name="connsiteX2751" fmla="*/ 5859583 w 13465725"/>
              <a:gd name="connsiteY2751" fmla="*/ 4179833 h 4457244"/>
              <a:gd name="connsiteX2752" fmla="*/ 5854033 w 13465725"/>
              <a:gd name="connsiteY2752" fmla="*/ 4165411 h 4457244"/>
              <a:gd name="connsiteX2753" fmla="*/ 5835799 w 13465725"/>
              <a:gd name="connsiteY2753" fmla="*/ 4167956 h 4457244"/>
              <a:gd name="connsiteX2754" fmla="*/ 5822324 w 13465725"/>
              <a:gd name="connsiteY2754" fmla="*/ 4172198 h 4457244"/>
              <a:gd name="connsiteX2755" fmla="*/ 5809638 w 13465725"/>
              <a:gd name="connsiteY2755" fmla="*/ 4199346 h 4457244"/>
              <a:gd name="connsiteX2756" fmla="*/ 5777929 w 13465725"/>
              <a:gd name="connsiteY2756" fmla="*/ 4215181 h 4457244"/>
              <a:gd name="connsiteX2757" fmla="*/ 5768416 w 13465725"/>
              <a:gd name="connsiteY2757" fmla="*/ 4232714 h 4457244"/>
              <a:gd name="connsiteX2758" fmla="*/ 5739877 w 13465725"/>
              <a:gd name="connsiteY2758" fmla="*/ 4246853 h 4457244"/>
              <a:gd name="connsiteX2759" fmla="*/ 5739877 w 13465725"/>
              <a:gd name="connsiteY2759" fmla="*/ 4264951 h 4457244"/>
              <a:gd name="connsiteX2760" fmla="*/ 5714511 w 13465725"/>
              <a:gd name="connsiteY2760" fmla="*/ 4289836 h 4457244"/>
              <a:gd name="connsiteX2761" fmla="*/ 5685176 w 13465725"/>
              <a:gd name="connsiteY2761" fmla="*/ 4291250 h 4457244"/>
              <a:gd name="connsiteX2762" fmla="*/ 5670117 w 13465725"/>
              <a:gd name="connsiteY2762" fmla="*/ 4301148 h 4457244"/>
              <a:gd name="connsiteX2763" fmla="*/ 5632065 w 13465725"/>
              <a:gd name="connsiteY2763" fmla="*/ 4321508 h 4457244"/>
              <a:gd name="connsiteX2764" fmla="*/ 5581328 w 13465725"/>
              <a:gd name="connsiteY2764" fmla="*/ 4314721 h 4457244"/>
              <a:gd name="connsiteX2765" fmla="*/ 5597976 w 13465725"/>
              <a:gd name="connsiteY2765" fmla="*/ 4289270 h 4457244"/>
              <a:gd name="connsiteX2766" fmla="*/ 5619380 w 13465725"/>
              <a:gd name="connsiteY2766" fmla="*/ 4267213 h 4457244"/>
              <a:gd name="connsiteX2767" fmla="*/ 5644748 w 13465725"/>
              <a:gd name="connsiteY2767" fmla="*/ 4255902 h 4457244"/>
              <a:gd name="connsiteX2768" fmla="*/ 5695484 w 13465725"/>
              <a:gd name="connsiteY2768" fmla="*/ 4255619 h 4457244"/>
              <a:gd name="connsiteX2769" fmla="*/ 5689141 w 13465725"/>
              <a:gd name="connsiteY2769" fmla="*/ 4246853 h 4457244"/>
              <a:gd name="connsiteX2770" fmla="*/ 5714511 w 13465725"/>
              <a:gd name="connsiteY2770" fmla="*/ 4224230 h 4457244"/>
              <a:gd name="connsiteX2771" fmla="*/ 5689141 w 13465725"/>
              <a:gd name="connsiteY2771" fmla="*/ 4224230 h 4457244"/>
              <a:gd name="connsiteX2772" fmla="*/ 5714511 w 13465725"/>
              <a:gd name="connsiteY2772" fmla="*/ 4212919 h 4457244"/>
              <a:gd name="connsiteX2773" fmla="*/ 5714511 w 13465725"/>
              <a:gd name="connsiteY2773" fmla="*/ 4190296 h 4457244"/>
              <a:gd name="connsiteX2774" fmla="*/ 5758904 w 13465725"/>
              <a:gd name="connsiteY2774" fmla="*/ 4178985 h 4457244"/>
              <a:gd name="connsiteX2775" fmla="*/ 5758904 w 13465725"/>
              <a:gd name="connsiteY2775" fmla="*/ 4158624 h 4457244"/>
              <a:gd name="connsiteX2776" fmla="*/ 5803297 w 13465725"/>
              <a:gd name="connsiteY2776" fmla="*/ 4140527 h 4457244"/>
              <a:gd name="connsiteX2777" fmla="*/ 5822324 w 13465725"/>
              <a:gd name="connsiteY2777" fmla="*/ 4122428 h 4457244"/>
              <a:gd name="connsiteX2778" fmla="*/ 5803297 w 13465725"/>
              <a:gd name="connsiteY2778" fmla="*/ 4099240 h 4457244"/>
              <a:gd name="connsiteX2779" fmla="*/ 5822324 w 13465725"/>
              <a:gd name="connsiteY2779" fmla="*/ 4072658 h 4457244"/>
              <a:gd name="connsiteX2780" fmla="*/ 5841349 w 13465725"/>
              <a:gd name="connsiteY2780" fmla="*/ 4058519 h 4457244"/>
              <a:gd name="connsiteX2781" fmla="*/ 5841349 w 13465725"/>
              <a:gd name="connsiteY2781" fmla="*/ 4040986 h 4457244"/>
              <a:gd name="connsiteX2782" fmla="*/ 5861167 w 13465725"/>
              <a:gd name="connsiteY2782" fmla="*/ 4033634 h 4457244"/>
              <a:gd name="connsiteX2783" fmla="*/ 5866717 w 13465725"/>
              <a:gd name="connsiteY2783" fmla="*/ 4022888 h 4457244"/>
              <a:gd name="connsiteX2784" fmla="*/ 5854033 w 13465725"/>
              <a:gd name="connsiteY2784" fmla="*/ 4012708 h 4457244"/>
              <a:gd name="connsiteX2785" fmla="*/ 5841349 w 13465725"/>
              <a:gd name="connsiteY2785" fmla="*/ 4002527 h 4457244"/>
              <a:gd name="connsiteX2786" fmla="*/ 5807261 w 13465725"/>
              <a:gd name="connsiteY2786" fmla="*/ 4022888 h 4457244"/>
              <a:gd name="connsiteX2787" fmla="*/ 5777929 w 13465725"/>
              <a:gd name="connsiteY2787" fmla="*/ 4043249 h 4457244"/>
              <a:gd name="connsiteX2788" fmla="*/ 5758111 w 13465725"/>
              <a:gd name="connsiteY2788" fmla="*/ 4062761 h 4457244"/>
              <a:gd name="connsiteX2789" fmla="*/ 5714511 w 13465725"/>
              <a:gd name="connsiteY2789" fmla="*/ 4077183 h 4457244"/>
              <a:gd name="connsiteX2790" fmla="*/ 5714511 w 13465725"/>
              <a:gd name="connsiteY2790" fmla="*/ 4106592 h 4457244"/>
              <a:gd name="connsiteX2791" fmla="*/ 5615416 w 13465725"/>
              <a:gd name="connsiteY2791" fmla="*/ 4139112 h 4457244"/>
              <a:gd name="connsiteX2792" fmla="*/ 5568646 w 13465725"/>
              <a:gd name="connsiteY2792" fmla="*/ 4190296 h 4457244"/>
              <a:gd name="connsiteX2793" fmla="*/ 5511567 w 13465725"/>
              <a:gd name="connsiteY2793" fmla="*/ 4198214 h 4457244"/>
              <a:gd name="connsiteX2794" fmla="*/ 5454489 w 13465725"/>
              <a:gd name="connsiteY2794" fmla="*/ 4206132 h 4457244"/>
              <a:gd name="connsiteX2795" fmla="*/ 5454489 w 13465725"/>
              <a:gd name="connsiteY2795" fmla="*/ 4231017 h 4457244"/>
              <a:gd name="connsiteX2796" fmla="*/ 5435464 w 13465725"/>
              <a:gd name="connsiteY2796" fmla="*/ 4231017 h 4457244"/>
              <a:gd name="connsiteX2797" fmla="*/ 5413266 w 13465725"/>
              <a:gd name="connsiteY2797" fmla="*/ 4227624 h 4457244"/>
              <a:gd name="connsiteX2798" fmla="*/ 5410096 w 13465725"/>
              <a:gd name="connsiteY2798" fmla="*/ 4217443 h 4457244"/>
              <a:gd name="connsiteX2799" fmla="*/ 5429122 w 13465725"/>
              <a:gd name="connsiteY2799" fmla="*/ 4199346 h 4457244"/>
              <a:gd name="connsiteX2800" fmla="*/ 5421987 w 13465725"/>
              <a:gd name="connsiteY2800" fmla="*/ 4190579 h 4457244"/>
              <a:gd name="connsiteX2801" fmla="*/ 5410096 w 13465725"/>
              <a:gd name="connsiteY2801" fmla="*/ 4183509 h 4457244"/>
              <a:gd name="connsiteX2802" fmla="*/ 5410096 w 13465725"/>
              <a:gd name="connsiteY2802" fmla="*/ 4190296 h 4457244"/>
              <a:gd name="connsiteX2803" fmla="*/ 5359360 w 13465725"/>
              <a:gd name="connsiteY2803" fmla="*/ 4205567 h 4457244"/>
              <a:gd name="connsiteX2804" fmla="*/ 5327651 w 13465725"/>
              <a:gd name="connsiteY2804" fmla="*/ 4224230 h 4457244"/>
              <a:gd name="connsiteX2805" fmla="*/ 5307831 w 13465725"/>
              <a:gd name="connsiteY2805" fmla="*/ 4234976 h 4457244"/>
              <a:gd name="connsiteX2806" fmla="*/ 5302283 w 13465725"/>
              <a:gd name="connsiteY2806" fmla="*/ 4249115 h 4457244"/>
              <a:gd name="connsiteX2807" fmla="*/ 5257888 w 13465725"/>
              <a:gd name="connsiteY2807" fmla="*/ 4258165 h 4457244"/>
              <a:gd name="connsiteX2808" fmla="*/ 5252338 w 13465725"/>
              <a:gd name="connsiteY2808" fmla="*/ 4270324 h 4457244"/>
              <a:gd name="connsiteX2809" fmla="*/ 5232522 w 13465725"/>
              <a:gd name="connsiteY2809" fmla="*/ 4280787 h 4457244"/>
              <a:gd name="connsiteX2810" fmla="*/ 5232522 w 13465725"/>
              <a:gd name="connsiteY2810" fmla="*/ 4298885 h 4457244"/>
              <a:gd name="connsiteX2811" fmla="*/ 5207154 w 13465725"/>
              <a:gd name="connsiteY2811" fmla="*/ 4305672 h 4457244"/>
              <a:gd name="connsiteX2812" fmla="*/ 5187334 w 13465725"/>
              <a:gd name="connsiteY2812" fmla="*/ 4325467 h 4457244"/>
              <a:gd name="connsiteX2813" fmla="*/ 5143734 w 13465725"/>
              <a:gd name="connsiteY2813" fmla="*/ 4341868 h 4457244"/>
              <a:gd name="connsiteX2814" fmla="*/ 5097757 w 13465725"/>
              <a:gd name="connsiteY2814" fmla="*/ 4366470 h 4457244"/>
              <a:gd name="connsiteX2815" fmla="*/ 5042264 w 13465725"/>
              <a:gd name="connsiteY2815" fmla="*/ 4389376 h 4457244"/>
              <a:gd name="connsiteX2816" fmla="*/ 5039884 w 13465725"/>
              <a:gd name="connsiteY2816" fmla="*/ 4400405 h 4457244"/>
              <a:gd name="connsiteX2817" fmla="*/ 5023238 w 13465725"/>
              <a:gd name="connsiteY2817" fmla="*/ 4409737 h 4457244"/>
              <a:gd name="connsiteX2818" fmla="*/ 5007384 w 13465725"/>
              <a:gd name="connsiteY2818" fmla="*/ 4430662 h 4457244"/>
              <a:gd name="connsiteX2819" fmla="*/ 4972503 w 13465725"/>
              <a:gd name="connsiteY2819" fmla="*/ 4448195 h 4457244"/>
              <a:gd name="connsiteX2820" fmla="*/ 4967747 w 13465725"/>
              <a:gd name="connsiteY2820" fmla="*/ 4454416 h 4457244"/>
              <a:gd name="connsiteX2821" fmla="*/ 4953477 w 13465725"/>
              <a:gd name="connsiteY2821" fmla="*/ 4457244 h 4457244"/>
              <a:gd name="connsiteX2822" fmla="*/ 4934450 w 13465725"/>
              <a:gd name="connsiteY2822" fmla="*/ 4454982 h 4457244"/>
              <a:gd name="connsiteX2823" fmla="*/ 4953477 w 13465725"/>
              <a:gd name="connsiteY2823" fmla="*/ 4432359 h 4457244"/>
              <a:gd name="connsiteX2824" fmla="*/ 4967747 w 13465725"/>
              <a:gd name="connsiteY2824" fmla="*/ 4423027 h 4457244"/>
              <a:gd name="connsiteX2825" fmla="*/ 4972503 w 13465725"/>
              <a:gd name="connsiteY2825" fmla="*/ 4411999 h 4457244"/>
              <a:gd name="connsiteX2826" fmla="*/ 4997870 w 13465725"/>
              <a:gd name="connsiteY2826" fmla="*/ 4391638 h 4457244"/>
              <a:gd name="connsiteX2827" fmla="*/ 4996285 w 13465725"/>
              <a:gd name="connsiteY2827" fmla="*/ 4374671 h 4457244"/>
              <a:gd name="connsiteX2828" fmla="*/ 5023238 w 13465725"/>
              <a:gd name="connsiteY2828" fmla="*/ 4364491 h 4457244"/>
              <a:gd name="connsiteX2829" fmla="*/ 5077143 w 13465725"/>
              <a:gd name="connsiteY2829" fmla="*/ 4286443 h 4457244"/>
              <a:gd name="connsiteX2830" fmla="*/ 5188128 w 13465725"/>
              <a:gd name="connsiteY2830" fmla="*/ 4215181 h 4457244"/>
              <a:gd name="connsiteX2831" fmla="*/ 5197641 w 13465725"/>
              <a:gd name="connsiteY2831" fmla="*/ 4193689 h 4457244"/>
              <a:gd name="connsiteX2832" fmla="*/ 5207154 w 13465725"/>
              <a:gd name="connsiteY2832" fmla="*/ 4172198 h 4457244"/>
              <a:gd name="connsiteX2833" fmla="*/ 5226972 w 13465725"/>
              <a:gd name="connsiteY2833" fmla="*/ 4167956 h 4457244"/>
              <a:gd name="connsiteX2834" fmla="*/ 5232522 w 13465725"/>
              <a:gd name="connsiteY2834" fmla="*/ 4158624 h 4457244"/>
              <a:gd name="connsiteX2835" fmla="*/ 5245205 w 13465725"/>
              <a:gd name="connsiteY2835" fmla="*/ 4142505 h 4457244"/>
              <a:gd name="connsiteX2836" fmla="*/ 5257888 w 13465725"/>
              <a:gd name="connsiteY2836" fmla="*/ 4131477 h 4457244"/>
              <a:gd name="connsiteX2837" fmla="*/ 5289599 w 13465725"/>
              <a:gd name="connsiteY2837" fmla="*/ 4108854 h 4457244"/>
              <a:gd name="connsiteX2838" fmla="*/ 5309417 w 13465725"/>
              <a:gd name="connsiteY2838" fmla="*/ 4102633 h 4457244"/>
              <a:gd name="connsiteX2839" fmla="*/ 5314966 w 13465725"/>
              <a:gd name="connsiteY2839" fmla="*/ 4093019 h 4457244"/>
              <a:gd name="connsiteX2840" fmla="*/ 5308624 w 13465725"/>
              <a:gd name="connsiteY2840" fmla="*/ 4081707 h 4457244"/>
              <a:gd name="connsiteX2841" fmla="*/ 5365703 w 13465725"/>
              <a:gd name="connsiteY2841" fmla="*/ 4011577 h 4457244"/>
              <a:gd name="connsiteX2842" fmla="*/ 5391069 w 13465725"/>
              <a:gd name="connsiteY2842" fmla="*/ 4004790 h 4457244"/>
              <a:gd name="connsiteX2843" fmla="*/ 5410096 w 13465725"/>
              <a:gd name="connsiteY2843" fmla="*/ 3993478 h 4457244"/>
              <a:gd name="connsiteX2844" fmla="*/ 5414852 w 13465725"/>
              <a:gd name="connsiteY2844" fmla="*/ 3981319 h 4457244"/>
              <a:gd name="connsiteX2845" fmla="*/ 5429122 w 13465725"/>
              <a:gd name="connsiteY2845" fmla="*/ 3970856 h 4457244"/>
              <a:gd name="connsiteX2846" fmla="*/ 5427537 w 13465725"/>
              <a:gd name="connsiteY2846" fmla="*/ 3954737 h 4457244"/>
              <a:gd name="connsiteX2847" fmla="*/ 5454489 w 13465725"/>
              <a:gd name="connsiteY2847" fmla="*/ 3943708 h 4457244"/>
              <a:gd name="connsiteX2848" fmla="*/ 5488578 w 13465725"/>
              <a:gd name="connsiteY2848" fmla="*/ 3913168 h 4457244"/>
              <a:gd name="connsiteX2849" fmla="*/ 5536934 w 13465725"/>
              <a:gd name="connsiteY2849" fmla="*/ 3889414 h 4457244"/>
              <a:gd name="connsiteX2850" fmla="*/ 5555961 w 13465725"/>
              <a:gd name="connsiteY2850" fmla="*/ 3873578 h 4457244"/>
              <a:gd name="connsiteX2851" fmla="*/ 5578159 w 13465725"/>
              <a:gd name="connsiteY2851" fmla="*/ 3836251 h 4457244"/>
              <a:gd name="connsiteX2852" fmla="*/ 5600354 w 13465725"/>
              <a:gd name="connsiteY2852" fmla="*/ 3798923 h 4457244"/>
              <a:gd name="connsiteX2853" fmla="*/ 5619380 w 13465725"/>
              <a:gd name="connsiteY2853" fmla="*/ 3789874 h 4457244"/>
              <a:gd name="connsiteX2854" fmla="*/ 5654260 w 13465725"/>
              <a:gd name="connsiteY2854" fmla="*/ 3760465 h 4457244"/>
              <a:gd name="connsiteX2855" fmla="*/ 5689141 w 13465725"/>
              <a:gd name="connsiteY2855" fmla="*/ 3731055 h 4457244"/>
              <a:gd name="connsiteX2856" fmla="*/ 5714511 w 13465725"/>
              <a:gd name="connsiteY2856" fmla="*/ 3710695 h 4457244"/>
              <a:gd name="connsiteX2857" fmla="*/ 5739877 w 13465725"/>
              <a:gd name="connsiteY2857" fmla="*/ 3690334 h 4457244"/>
              <a:gd name="connsiteX2858" fmla="*/ 5788234 w 13465725"/>
              <a:gd name="connsiteY2858" fmla="*/ 3636606 h 4457244"/>
              <a:gd name="connsiteX2859" fmla="*/ 5841349 w 13465725"/>
              <a:gd name="connsiteY2859" fmla="*/ 3586270 h 4457244"/>
              <a:gd name="connsiteX2860" fmla="*/ 5839763 w 13465725"/>
              <a:gd name="connsiteY2860" fmla="*/ 3573544 h 4457244"/>
              <a:gd name="connsiteX2861" fmla="*/ 5866717 w 13465725"/>
              <a:gd name="connsiteY2861" fmla="*/ 3565909 h 4457244"/>
              <a:gd name="connsiteX2862" fmla="*/ 5938856 w 13465725"/>
              <a:gd name="connsiteY2862" fmla="*/ 3516987 h 4457244"/>
              <a:gd name="connsiteX2863" fmla="*/ 5987215 w 13465725"/>
              <a:gd name="connsiteY2863" fmla="*/ 3466369 h 4457244"/>
              <a:gd name="connsiteX2864" fmla="*/ 6002277 w 13465725"/>
              <a:gd name="connsiteY2864" fmla="*/ 3462693 h 4457244"/>
              <a:gd name="connsiteX2865" fmla="*/ 6012582 w 13465725"/>
              <a:gd name="connsiteY2865" fmla="*/ 3457320 h 4457244"/>
              <a:gd name="connsiteX2866" fmla="*/ 6003069 w 13465725"/>
              <a:gd name="connsiteY2866" fmla="*/ 3455341 h 4457244"/>
              <a:gd name="connsiteX2867" fmla="*/ 5993557 w 13465725"/>
              <a:gd name="connsiteY2867" fmla="*/ 3455058 h 4457244"/>
              <a:gd name="connsiteX2868" fmla="*/ 6012582 w 13465725"/>
              <a:gd name="connsiteY2868" fmla="*/ 3434698 h 4457244"/>
              <a:gd name="connsiteX2869" fmla="*/ 6037950 w 13465725"/>
              <a:gd name="connsiteY2869" fmla="*/ 3430173 h 4457244"/>
              <a:gd name="connsiteX2870" fmla="*/ 6071246 w 13465725"/>
              <a:gd name="connsiteY2870" fmla="*/ 3405005 h 4457244"/>
              <a:gd name="connsiteX2871" fmla="*/ 6095027 w 13465725"/>
              <a:gd name="connsiteY2871" fmla="*/ 3378141 h 4457244"/>
              <a:gd name="connsiteX2872" fmla="*/ 6096615 w 13465725"/>
              <a:gd name="connsiteY2872" fmla="*/ 3365698 h 4457244"/>
              <a:gd name="connsiteX2873" fmla="*/ 6126738 w 13465725"/>
              <a:gd name="connsiteY2873" fmla="*/ 3360042 h 4457244"/>
              <a:gd name="connsiteX2874" fmla="*/ 6145762 w 13465725"/>
              <a:gd name="connsiteY2874" fmla="*/ 3344206 h 4457244"/>
              <a:gd name="connsiteX2875" fmla="*/ 6172718 w 13465725"/>
              <a:gd name="connsiteY2875" fmla="*/ 3319038 h 4457244"/>
              <a:gd name="connsiteX2876" fmla="*/ 6190157 w 13465725"/>
              <a:gd name="connsiteY2876" fmla="*/ 3292174 h 4457244"/>
              <a:gd name="connsiteX2877" fmla="*/ 6191164 w 13465725"/>
              <a:gd name="connsiteY2877" fmla="*/ 3291456 h 4457244"/>
              <a:gd name="connsiteX2878" fmla="*/ 6169488 w 13465725"/>
              <a:gd name="connsiteY2878" fmla="*/ 3297379 h 4457244"/>
              <a:gd name="connsiteX2879" fmla="*/ 6149670 w 13465725"/>
              <a:gd name="connsiteY2879" fmla="*/ 3316891 h 4457244"/>
              <a:gd name="connsiteX2880" fmla="*/ 6106069 w 13465725"/>
              <a:gd name="connsiteY2880" fmla="*/ 3331313 h 4457244"/>
              <a:gd name="connsiteX2881" fmla="*/ 6106069 w 13465725"/>
              <a:gd name="connsiteY2881" fmla="*/ 3360722 h 4457244"/>
              <a:gd name="connsiteX2882" fmla="*/ 6006975 w 13465725"/>
              <a:gd name="connsiteY2882" fmla="*/ 3393242 h 4457244"/>
              <a:gd name="connsiteX2883" fmla="*/ 5960203 w 13465725"/>
              <a:gd name="connsiteY2883" fmla="*/ 3444426 h 4457244"/>
              <a:gd name="connsiteX2884" fmla="*/ 5903127 w 13465725"/>
              <a:gd name="connsiteY2884" fmla="*/ 3452344 h 4457244"/>
              <a:gd name="connsiteX2885" fmla="*/ 5846048 w 13465725"/>
              <a:gd name="connsiteY2885" fmla="*/ 3460262 h 4457244"/>
              <a:gd name="connsiteX2886" fmla="*/ 5846048 w 13465725"/>
              <a:gd name="connsiteY2886" fmla="*/ 3485147 h 4457244"/>
              <a:gd name="connsiteX2887" fmla="*/ 5827023 w 13465725"/>
              <a:gd name="connsiteY2887" fmla="*/ 3485147 h 4457244"/>
              <a:gd name="connsiteX2888" fmla="*/ 5804826 w 13465725"/>
              <a:gd name="connsiteY2888" fmla="*/ 3481754 h 4457244"/>
              <a:gd name="connsiteX2889" fmla="*/ 5801655 w 13465725"/>
              <a:gd name="connsiteY2889" fmla="*/ 3471573 h 4457244"/>
              <a:gd name="connsiteX2890" fmla="*/ 5820680 w 13465725"/>
              <a:gd name="connsiteY2890" fmla="*/ 3453476 h 4457244"/>
              <a:gd name="connsiteX2891" fmla="*/ 5813546 w 13465725"/>
              <a:gd name="connsiteY2891" fmla="*/ 3444709 h 4457244"/>
              <a:gd name="connsiteX2892" fmla="*/ 5801655 w 13465725"/>
              <a:gd name="connsiteY2892" fmla="*/ 3437639 h 4457244"/>
              <a:gd name="connsiteX2893" fmla="*/ 5801655 w 13465725"/>
              <a:gd name="connsiteY2893" fmla="*/ 3444426 h 4457244"/>
              <a:gd name="connsiteX2894" fmla="*/ 5750919 w 13465725"/>
              <a:gd name="connsiteY2894" fmla="*/ 3459697 h 4457244"/>
              <a:gd name="connsiteX2895" fmla="*/ 5719210 w 13465725"/>
              <a:gd name="connsiteY2895" fmla="*/ 3478360 h 4457244"/>
              <a:gd name="connsiteX2896" fmla="*/ 5699389 w 13465725"/>
              <a:gd name="connsiteY2896" fmla="*/ 3489106 h 4457244"/>
              <a:gd name="connsiteX2897" fmla="*/ 5693843 w 13465725"/>
              <a:gd name="connsiteY2897" fmla="*/ 3503245 h 4457244"/>
              <a:gd name="connsiteX2898" fmla="*/ 5649447 w 13465725"/>
              <a:gd name="connsiteY2898" fmla="*/ 3512295 h 4457244"/>
              <a:gd name="connsiteX2899" fmla="*/ 5643898 w 13465725"/>
              <a:gd name="connsiteY2899" fmla="*/ 3524454 h 4457244"/>
              <a:gd name="connsiteX2900" fmla="*/ 5624080 w 13465725"/>
              <a:gd name="connsiteY2900" fmla="*/ 3534917 h 4457244"/>
              <a:gd name="connsiteX2901" fmla="*/ 5624080 w 13465725"/>
              <a:gd name="connsiteY2901" fmla="*/ 3553015 h 4457244"/>
              <a:gd name="connsiteX2902" fmla="*/ 5598713 w 13465725"/>
              <a:gd name="connsiteY2902" fmla="*/ 3559802 h 4457244"/>
              <a:gd name="connsiteX2903" fmla="*/ 5578893 w 13465725"/>
              <a:gd name="connsiteY2903" fmla="*/ 3579597 h 4457244"/>
              <a:gd name="connsiteX2904" fmla="*/ 5535293 w 13465725"/>
              <a:gd name="connsiteY2904" fmla="*/ 3595998 h 4457244"/>
              <a:gd name="connsiteX2905" fmla="*/ 5489314 w 13465725"/>
              <a:gd name="connsiteY2905" fmla="*/ 3620600 h 4457244"/>
              <a:gd name="connsiteX2906" fmla="*/ 5433823 w 13465725"/>
              <a:gd name="connsiteY2906" fmla="*/ 3643506 h 4457244"/>
              <a:gd name="connsiteX2907" fmla="*/ 5431442 w 13465725"/>
              <a:gd name="connsiteY2907" fmla="*/ 3654535 h 4457244"/>
              <a:gd name="connsiteX2908" fmla="*/ 5414797 w 13465725"/>
              <a:gd name="connsiteY2908" fmla="*/ 3663867 h 4457244"/>
              <a:gd name="connsiteX2909" fmla="*/ 5398942 w 13465725"/>
              <a:gd name="connsiteY2909" fmla="*/ 3684792 h 4457244"/>
              <a:gd name="connsiteX2910" fmla="*/ 5364059 w 13465725"/>
              <a:gd name="connsiteY2910" fmla="*/ 3702325 h 4457244"/>
              <a:gd name="connsiteX2911" fmla="*/ 5359304 w 13465725"/>
              <a:gd name="connsiteY2911" fmla="*/ 3708546 h 4457244"/>
              <a:gd name="connsiteX2912" fmla="*/ 5345034 w 13465725"/>
              <a:gd name="connsiteY2912" fmla="*/ 3711374 h 4457244"/>
              <a:gd name="connsiteX2913" fmla="*/ 5326008 w 13465725"/>
              <a:gd name="connsiteY2913" fmla="*/ 3709112 h 4457244"/>
              <a:gd name="connsiteX2914" fmla="*/ 5344017 w 13465725"/>
              <a:gd name="connsiteY2914" fmla="*/ 3687697 h 4457244"/>
              <a:gd name="connsiteX2915" fmla="*/ 5303830 w 13465725"/>
              <a:gd name="connsiteY2915" fmla="*/ 3695890 h 4457244"/>
              <a:gd name="connsiteX2916" fmla="*/ 5303830 w 13465725"/>
              <a:gd name="connsiteY2916" fmla="*/ 3684578 h 4457244"/>
              <a:gd name="connsiteX2917" fmla="*/ 5284803 w 13465725"/>
              <a:gd name="connsiteY2917" fmla="*/ 3686840 h 4457244"/>
              <a:gd name="connsiteX2918" fmla="*/ 5265776 w 13465725"/>
              <a:gd name="connsiteY2918" fmla="*/ 3703242 h 4457244"/>
              <a:gd name="connsiteX2919" fmla="*/ 5246751 w 13465725"/>
              <a:gd name="connsiteY2919" fmla="*/ 3716250 h 4457244"/>
              <a:gd name="connsiteX2920" fmla="*/ 5241202 w 13465725"/>
              <a:gd name="connsiteY2920" fmla="*/ 3713988 h 4457244"/>
              <a:gd name="connsiteX2921" fmla="*/ 5240409 w 13465725"/>
              <a:gd name="connsiteY2921" fmla="*/ 3711726 h 4457244"/>
              <a:gd name="connsiteX2922" fmla="*/ 5221384 w 13465725"/>
              <a:gd name="connsiteY2922" fmla="*/ 3705505 h 4457244"/>
              <a:gd name="connsiteX2923" fmla="*/ 5240409 w 13465725"/>
              <a:gd name="connsiteY2923" fmla="*/ 3695890 h 4457244"/>
              <a:gd name="connsiteX2924" fmla="*/ 5215042 w 13465725"/>
              <a:gd name="connsiteY2924" fmla="*/ 3675529 h 4457244"/>
              <a:gd name="connsiteX2925" fmla="*/ 5240409 w 13465725"/>
              <a:gd name="connsiteY2925" fmla="*/ 3659694 h 4457244"/>
              <a:gd name="connsiteX2926" fmla="*/ 5196017 w 13465725"/>
              <a:gd name="connsiteY2926" fmla="*/ 3652907 h 4457244"/>
              <a:gd name="connsiteX2927" fmla="*/ 5173818 w 13465725"/>
              <a:gd name="connsiteY2927" fmla="*/ 3673550 h 4457244"/>
              <a:gd name="connsiteX2928" fmla="*/ 5151622 w 13465725"/>
              <a:gd name="connsiteY2928" fmla="*/ 3695890 h 4457244"/>
              <a:gd name="connsiteX2929" fmla="*/ 5098508 w 13465725"/>
              <a:gd name="connsiteY2929" fmla="*/ 3724168 h 4457244"/>
              <a:gd name="connsiteX2930" fmla="*/ 5050151 w 13465725"/>
              <a:gd name="connsiteY2930" fmla="*/ 3752446 h 4457244"/>
              <a:gd name="connsiteX2931" fmla="*/ 5031126 w 13465725"/>
              <a:gd name="connsiteY2931" fmla="*/ 3773938 h 4457244"/>
              <a:gd name="connsiteX2932" fmla="*/ 4993075 w 13465725"/>
              <a:gd name="connsiteY2932" fmla="*/ 3788643 h 4457244"/>
              <a:gd name="connsiteX2933" fmla="*/ 5002587 w 13465725"/>
              <a:gd name="connsiteY2933" fmla="*/ 3798540 h 4457244"/>
              <a:gd name="connsiteX2934" fmla="*/ 5012100 w 13465725"/>
              <a:gd name="connsiteY2934" fmla="*/ 3806741 h 4457244"/>
              <a:gd name="connsiteX2935" fmla="*/ 5017649 w 13465725"/>
              <a:gd name="connsiteY2935" fmla="*/ 3803348 h 4457244"/>
              <a:gd name="connsiteX2936" fmla="*/ 5018443 w 13465725"/>
              <a:gd name="connsiteY2936" fmla="*/ 3799954 h 4457244"/>
              <a:gd name="connsiteX2937" fmla="*/ 5081860 w 13465725"/>
              <a:gd name="connsiteY2937" fmla="*/ 3761213 h 4457244"/>
              <a:gd name="connsiteX2938" fmla="*/ 5126253 w 13465725"/>
              <a:gd name="connsiteY2938" fmla="*/ 3720775 h 4457244"/>
              <a:gd name="connsiteX2939" fmla="*/ 5157966 w 13465725"/>
              <a:gd name="connsiteY2939" fmla="*/ 3720775 h 4457244"/>
              <a:gd name="connsiteX2940" fmla="*/ 5208700 w 13465725"/>
              <a:gd name="connsiteY2940" fmla="*/ 3722189 h 4457244"/>
              <a:gd name="connsiteX2941" fmla="*/ 5240409 w 13465725"/>
              <a:gd name="connsiteY2941" fmla="*/ 3732086 h 4457244"/>
              <a:gd name="connsiteX2942" fmla="*/ 5220591 w 13465725"/>
              <a:gd name="connsiteY2942" fmla="*/ 3762062 h 4457244"/>
              <a:gd name="connsiteX2943" fmla="*/ 5176990 w 13465725"/>
              <a:gd name="connsiteY2943" fmla="*/ 3788643 h 4457244"/>
              <a:gd name="connsiteX2944" fmla="*/ 5186503 w 13465725"/>
              <a:gd name="connsiteY2944" fmla="*/ 3803348 h 4457244"/>
              <a:gd name="connsiteX2945" fmla="*/ 5196017 w 13465725"/>
              <a:gd name="connsiteY2945" fmla="*/ 3818052 h 4457244"/>
              <a:gd name="connsiteX2946" fmla="*/ 5151622 w 13465725"/>
              <a:gd name="connsiteY2946" fmla="*/ 3813528 h 4457244"/>
              <a:gd name="connsiteX2947" fmla="*/ 5145280 w 13465725"/>
              <a:gd name="connsiteY2947" fmla="*/ 3836151 h 4457244"/>
              <a:gd name="connsiteX2948" fmla="*/ 5119912 w 13465725"/>
              <a:gd name="connsiteY2948" fmla="*/ 3858773 h 4457244"/>
              <a:gd name="connsiteX2949" fmla="*/ 5088202 w 13465725"/>
              <a:gd name="connsiteY2949" fmla="*/ 3842937 h 4457244"/>
              <a:gd name="connsiteX2950" fmla="*/ 5107230 w 13465725"/>
              <a:gd name="connsiteY2950" fmla="*/ 3822577 h 4457244"/>
              <a:gd name="connsiteX2951" fmla="*/ 5095337 w 13465725"/>
              <a:gd name="connsiteY2951" fmla="*/ 3819183 h 4457244"/>
              <a:gd name="connsiteX2952" fmla="*/ 5088202 w 13465725"/>
              <a:gd name="connsiteY2952" fmla="*/ 3815790 h 4457244"/>
              <a:gd name="connsiteX2953" fmla="*/ 5104850 w 13465725"/>
              <a:gd name="connsiteY2953" fmla="*/ 3811831 h 4457244"/>
              <a:gd name="connsiteX2954" fmla="*/ 5126253 w 13465725"/>
              <a:gd name="connsiteY2954" fmla="*/ 3811266 h 4457244"/>
              <a:gd name="connsiteX2955" fmla="*/ 5164304 w 13465725"/>
              <a:gd name="connsiteY2955" fmla="*/ 3772807 h 4457244"/>
              <a:gd name="connsiteX2956" fmla="*/ 5157966 w 13465725"/>
              <a:gd name="connsiteY2956" fmla="*/ 3763758 h 4457244"/>
              <a:gd name="connsiteX2957" fmla="*/ 5132598 w 13465725"/>
              <a:gd name="connsiteY2957" fmla="*/ 3752446 h 4457244"/>
              <a:gd name="connsiteX2958" fmla="*/ 5100886 w 13465725"/>
              <a:gd name="connsiteY2958" fmla="*/ 3763758 h 4457244"/>
              <a:gd name="connsiteX2959" fmla="*/ 5081860 w 13465725"/>
              <a:gd name="connsiteY2959" fmla="*/ 3811266 h 4457244"/>
              <a:gd name="connsiteX2960" fmla="*/ 5027955 w 13465725"/>
              <a:gd name="connsiteY2960" fmla="*/ 3837848 h 4457244"/>
              <a:gd name="connsiteX2961" fmla="*/ 4993075 w 13465725"/>
              <a:gd name="connsiteY2961" fmla="*/ 3867822 h 4457244"/>
              <a:gd name="connsiteX2962" fmla="*/ 4978804 w 13465725"/>
              <a:gd name="connsiteY2962" fmla="*/ 3890445 h 4457244"/>
              <a:gd name="connsiteX2963" fmla="*/ 4955022 w 13465725"/>
              <a:gd name="connsiteY2963" fmla="*/ 3913068 h 4457244"/>
              <a:gd name="connsiteX2964" fmla="*/ 4872577 w 13465725"/>
              <a:gd name="connsiteY2964" fmla="*/ 3944740 h 4457244"/>
              <a:gd name="connsiteX2965" fmla="*/ 4828184 w 13465725"/>
              <a:gd name="connsiteY2965" fmla="*/ 3989985 h 4457244"/>
              <a:gd name="connsiteX2966" fmla="*/ 4813121 w 13465725"/>
              <a:gd name="connsiteY2966" fmla="*/ 3990551 h 4457244"/>
              <a:gd name="connsiteX2967" fmla="*/ 4802817 w 13465725"/>
              <a:gd name="connsiteY2967" fmla="*/ 3994510 h 4457244"/>
              <a:gd name="connsiteX2968" fmla="*/ 4813121 w 13465725"/>
              <a:gd name="connsiteY2968" fmla="*/ 3999034 h 4457244"/>
              <a:gd name="connsiteX2969" fmla="*/ 4828184 w 13465725"/>
              <a:gd name="connsiteY2969" fmla="*/ 4003559 h 4457244"/>
              <a:gd name="connsiteX2970" fmla="*/ 4758422 w 13465725"/>
              <a:gd name="connsiteY2970" fmla="*/ 4017132 h 4457244"/>
              <a:gd name="connsiteX2971" fmla="*/ 4714027 w 13465725"/>
              <a:gd name="connsiteY2971" fmla="*/ 4017132 h 4457244"/>
              <a:gd name="connsiteX2972" fmla="*/ 4725127 w 13465725"/>
              <a:gd name="connsiteY2972" fmla="*/ 3992813 h 4457244"/>
              <a:gd name="connsiteX2973" fmla="*/ 4726713 w 13465725"/>
              <a:gd name="connsiteY2973" fmla="*/ 3958313 h 4457244"/>
              <a:gd name="connsiteX2974" fmla="*/ 4688661 w 13465725"/>
              <a:gd name="connsiteY2974" fmla="*/ 3978108 h 4457244"/>
              <a:gd name="connsiteX2975" fmla="*/ 4669634 w 13465725"/>
              <a:gd name="connsiteY2975" fmla="*/ 4001297 h 4457244"/>
              <a:gd name="connsiteX2976" fmla="*/ 4587189 w 13465725"/>
              <a:gd name="connsiteY2976" fmla="*/ 4030706 h 4457244"/>
              <a:gd name="connsiteX2977" fmla="*/ 4546760 w 13465725"/>
              <a:gd name="connsiteY2977" fmla="*/ 4044280 h 4457244"/>
              <a:gd name="connsiteX2978" fmla="*/ 4530112 w 13465725"/>
              <a:gd name="connsiteY2978" fmla="*/ 4057853 h 4457244"/>
              <a:gd name="connsiteX2979" fmla="*/ 4504744 w 13465725"/>
              <a:gd name="connsiteY2979" fmla="*/ 4057853 h 4457244"/>
              <a:gd name="connsiteX2980" fmla="*/ 4492060 w 13465725"/>
              <a:gd name="connsiteY2980" fmla="*/ 4072275 h 4457244"/>
              <a:gd name="connsiteX2981" fmla="*/ 4479377 w 13465725"/>
              <a:gd name="connsiteY2981" fmla="*/ 4085001 h 4457244"/>
              <a:gd name="connsiteX2982" fmla="*/ 4434981 w 13465725"/>
              <a:gd name="connsiteY2982" fmla="*/ 4098574 h 4457244"/>
              <a:gd name="connsiteX2983" fmla="*/ 4409614 w 13465725"/>
              <a:gd name="connsiteY2983" fmla="*/ 4080476 h 4457244"/>
              <a:gd name="connsiteX2984" fmla="*/ 4390588 w 13465725"/>
              <a:gd name="connsiteY2984" fmla="*/ 4073689 h 4457244"/>
              <a:gd name="connsiteX2985" fmla="*/ 4412786 w 13465725"/>
              <a:gd name="connsiteY2985" fmla="*/ 4047390 h 4457244"/>
              <a:gd name="connsiteX2986" fmla="*/ 4434981 w 13465725"/>
              <a:gd name="connsiteY2986" fmla="*/ 4019394 h 4457244"/>
              <a:gd name="connsiteX2987" fmla="*/ 4434189 w 13465725"/>
              <a:gd name="connsiteY2987" fmla="*/ 4017132 h 4457244"/>
              <a:gd name="connsiteX2988" fmla="*/ 4428640 w 13465725"/>
              <a:gd name="connsiteY2988" fmla="*/ 4014870 h 4457244"/>
              <a:gd name="connsiteX2989" fmla="*/ 4415958 w 13465725"/>
              <a:gd name="connsiteY2989" fmla="*/ 4021940 h 4457244"/>
              <a:gd name="connsiteX2990" fmla="*/ 4403272 w 13465725"/>
              <a:gd name="connsiteY2990" fmla="*/ 4030706 h 4457244"/>
              <a:gd name="connsiteX2991" fmla="*/ 4390588 w 13465725"/>
              <a:gd name="connsiteY2991" fmla="*/ 4037493 h 4457244"/>
              <a:gd name="connsiteX2992" fmla="*/ 4390588 w 13465725"/>
              <a:gd name="connsiteY2992" fmla="*/ 4046825 h 4457244"/>
              <a:gd name="connsiteX2993" fmla="*/ 4371562 w 13465725"/>
              <a:gd name="connsiteY2993" fmla="*/ 4051067 h 4457244"/>
              <a:gd name="connsiteX2994" fmla="*/ 4346195 w 13465725"/>
              <a:gd name="connsiteY2994" fmla="*/ 4055591 h 4457244"/>
              <a:gd name="connsiteX2995" fmla="*/ 4282776 w 13465725"/>
              <a:gd name="connsiteY2995" fmla="*/ 4057853 h 4457244"/>
              <a:gd name="connsiteX2996" fmla="*/ 4263750 w 13465725"/>
              <a:gd name="connsiteY2996" fmla="*/ 4075951 h 4457244"/>
              <a:gd name="connsiteX2997" fmla="*/ 4236005 w 13465725"/>
              <a:gd name="connsiteY2997" fmla="*/ 4081890 h 4457244"/>
              <a:gd name="connsiteX2998" fmla="*/ 4213013 w 13465725"/>
              <a:gd name="connsiteY2998" fmla="*/ 4089525 h 4457244"/>
              <a:gd name="connsiteX2999" fmla="*/ 4192402 w 13465725"/>
              <a:gd name="connsiteY2999" fmla="*/ 4091505 h 4457244"/>
              <a:gd name="connsiteX3000" fmla="*/ 4181303 w 13465725"/>
              <a:gd name="connsiteY3000" fmla="*/ 4098574 h 4457244"/>
              <a:gd name="connsiteX3001" fmla="*/ 4187646 w 13465725"/>
              <a:gd name="connsiteY3001" fmla="*/ 4107624 h 4457244"/>
              <a:gd name="connsiteX3002" fmla="*/ 4130568 w 13465725"/>
              <a:gd name="connsiteY3002" fmla="*/ 4107624 h 4457244"/>
              <a:gd name="connsiteX3003" fmla="*/ 4148802 w 13465725"/>
              <a:gd name="connsiteY3003" fmla="*/ 4088111 h 4457244"/>
              <a:gd name="connsiteX3004" fmla="*/ 4143253 w 13465725"/>
              <a:gd name="connsiteY3004" fmla="*/ 4073689 h 4457244"/>
              <a:gd name="connsiteX3005" fmla="*/ 4125019 w 13465725"/>
              <a:gd name="connsiteY3005" fmla="*/ 4076234 h 4457244"/>
              <a:gd name="connsiteX3006" fmla="*/ 4111542 w 13465725"/>
              <a:gd name="connsiteY3006" fmla="*/ 4080476 h 4457244"/>
              <a:gd name="connsiteX3007" fmla="*/ 4098858 w 13465725"/>
              <a:gd name="connsiteY3007" fmla="*/ 4107624 h 4457244"/>
              <a:gd name="connsiteX3008" fmla="*/ 4067149 w 13465725"/>
              <a:gd name="connsiteY3008" fmla="*/ 4123459 h 4457244"/>
              <a:gd name="connsiteX3009" fmla="*/ 4057636 w 13465725"/>
              <a:gd name="connsiteY3009" fmla="*/ 4140992 h 4457244"/>
              <a:gd name="connsiteX3010" fmla="*/ 4029097 w 13465725"/>
              <a:gd name="connsiteY3010" fmla="*/ 4155131 h 4457244"/>
              <a:gd name="connsiteX3011" fmla="*/ 4029097 w 13465725"/>
              <a:gd name="connsiteY3011" fmla="*/ 4173229 h 4457244"/>
              <a:gd name="connsiteX3012" fmla="*/ 4003729 w 13465725"/>
              <a:gd name="connsiteY3012" fmla="*/ 4198114 h 4457244"/>
              <a:gd name="connsiteX3013" fmla="*/ 3974397 w 13465725"/>
              <a:gd name="connsiteY3013" fmla="*/ 4199528 h 4457244"/>
              <a:gd name="connsiteX3014" fmla="*/ 3959336 w 13465725"/>
              <a:gd name="connsiteY3014" fmla="*/ 4209426 h 4457244"/>
              <a:gd name="connsiteX3015" fmla="*/ 3921284 w 13465725"/>
              <a:gd name="connsiteY3015" fmla="*/ 4229786 h 4457244"/>
              <a:gd name="connsiteX3016" fmla="*/ 3870548 w 13465725"/>
              <a:gd name="connsiteY3016" fmla="*/ 4222999 h 4457244"/>
              <a:gd name="connsiteX3017" fmla="*/ 3887196 w 13465725"/>
              <a:gd name="connsiteY3017" fmla="*/ 4197548 h 4457244"/>
              <a:gd name="connsiteX3018" fmla="*/ 3908600 w 13465725"/>
              <a:gd name="connsiteY3018" fmla="*/ 4175491 h 4457244"/>
              <a:gd name="connsiteX3019" fmla="*/ 3933967 w 13465725"/>
              <a:gd name="connsiteY3019" fmla="*/ 4164180 h 4457244"/>
              <a:gd name="connsiteX3020" fmla="*/ 3984704 w 13465725"/>
              <a:gd name="connsiteY3020" fmla="*/ 4163897 h 4457244"/>
              <a:gd name="connsiteX3021" fmla="*/ 3978361 w 13465725"/>
              <a:gd name="connsiteY3021" fmla="*/ 4155131 h 4457244"/>
              <a:gd name="connsiteX3022" fmla="*/ 4003729 w 13465725"/>
              <a:gd name="connsiteY3022" fmla="*/ 4132508 h 4457244"/>
              <a:gd name="connsiteX3023" fmla="*/ 3978361 w 13465725"/>
              <a:gd name="connsiteY3023" fmla="*/ 4132508 h 4457244"/>
              <a:gd name="connsiteX3024" fmla="*/ 4003729 w 13465725"/>
              <a:gd name="connsiteY3024" fmla="*/ 4121197 h 4457244"/>
              <a:gd name="connsiteX3025" fmla="*/ 4003729 w 13465725"/>
              <a:gd name="connsiteY3025" fmla="*/ 4098574 h 4457244"/>
              <a:gd name="connsiteX3026" fmla="*/ 4048123 w 13465725"/>
              <a:gd name="connsiteY3026" fmla="*/ 4087263 h 4457244"/>
              <a:gd name="connsiteX3027" fmla="*/ 4048123 w 13465725"/>
              <a:gd name="connsiteY3027" fmla="*/ 4066902 h 4457244"/>
              <a:gd name="connsiteX3028" fmla="*/ 4092516 w 13465725"/>
              <a:gd name="connsiteY3028" fmla="*/ 4048805 h 4457244"/>
              <a:gd name="connsiteX3029" fmla="*/ 4111542 w 13465725"/>
              <a:gd name="connsiteY3029" fmla="*/ 4030706 h 4457244"/>
              <a:gd name="connsiteX3030" fmla="*/ 4092516 w 13465725"/>
              <a:gd name="connsiteY3030" fmla="*/ 4007518 h 4457244"/>
              <a:gd name="connsiteX3031" fmla="*/ 4111542 w 13465725"/>
              <a:gd name="connsiteY3031" fmla="*/ 3980936 h 4457244"/>
              <a:gd name="connsiteX3032" fmla="*/ 4130568 w 13465725"/>
              <a:gd name="connsiteY3032" fmla="*/ 3966797 h 4457244"/>
              <a:gd name="connsiteX3033" fmla="*/ 4130568 w 13465725"/>
              <a:gd name="connsiteY3033" fmla="*/ 3949264 h 4457244"/>
              <a:gd name="connsiteX3034" fmla="*/ 4150386 w 13465725"/>
              <a:gd name="connsiteY3034" fmla="*/ 3941912 h 4457244"/>
              <a:gd name="connsiteX3035" fmla="*/ 4155935 w 13465725"/>
              <a:gd name="connsiteY3035" fmla="*/ 3931166 h 4457244"/>
              <a:gd name="connsiteX3036" fmla="*/ 4143253 w 13465725"/>
              <a:gd name="connsiteY3036" fmla="*/ 3920986 h 4457244"/>
              <a:gd name="connsiteX3037" fmla="*/ 4130568 w 13465725"/>
              <a:gd name="connsiteY3037" fmla="*/ 3910805 h 4457244"/>
              <a:gd name="connsiteX3038" fmla="*/ 4096480 w 13465725"/>
              <a:gd name="connsiteY3038" fmla="*/ 3931166 h 4457244"/>
              <a:gd name="connsiteX3039" fmla="*/ 4067149 w 13465725"/>
              <a:gd name="connsiteY3039" fmla="*/ 3951527 h 4457244"/>
              <a:gd name="connsiteX3040" fmla="*/ 4047331 w 13465725"/>
              <a:gd name="connsiteY3040" fmla="*/ 3971039 h 4457244"/>
              <a:gd name="connsiteX3041" fmla="*/ 4003729 w 13465725"/>
              <a:gd name="connsiteY3041" fmla="*/ 3985461 h 4457244"/>
              <a:gd name="connsiteX3042" fmla="*/ 4003729 w 13465725"/>
              <a:gd name="connsiteY3042" fmla="*/ 4014870 h 4457244"/>
              <a:gd name="connsiteX3043" fmla="*/ 3904636 w 13465725"/>
              <a:gd name="connsiteY3043" fmla="*/ 4047390 h 4457244"/>
              <a:gd name="connsiteX3044" fmla="*/ 3857865 w 13465725"/>
              <a:gd name="connsiteY3044" fmla="*/ 4098574 h 4457244"/>
              <a:gd name="connsiteX3045" fmla="*/ 3800788 w 13465725"/>
              <a:gd name="connsiteY3045" fmla="*/ 4106492 h 4457244"/>
              <a:gd name="connsiteX3046" fmla="*/ 3743709 w 13465725"/>
              <a:gd name="connsiteY3046" fmla="*/ 4114410 h 4457244"/>
              <a:gd name="connsiteX3047" fmla="*/ 3743709 w 13465725"/>
              <a:gd name="connsiteY3047" fmla="*/ 4139295 h 4457244"/>
              <a:gd name="connsiteX3048" fmla="*/ 3724683 w 13465725"/>
              <a:gd name="connsiteY3048" fmla="*/ 4139295 h 4457244"/>
              <a:gd name="connsiteX3049" fmla="*/ 3702486 w 13465725"/>
              <a:gd name="connsiteY3049" fmla="*/ 4135902 h 4457244"/>
              <a:gd name="connsiteX3050" fmla="*/ 3699316 w 13465725"/>
              <a:gd name="connsiteY3050" fmla="*/ 4125721 h 4457244"/>
              <a:gd name="connsiteX3051" fmla="*/ 3718342 w 13465725"/>
              <a:gd name="connsiteY3051" fmla="*/ 4107624 h 4457244"/>
              <a:gd name="connsiteX3052" fmla="*/ 3711207 w 13465725"/>
              <a:gd name="connsiteY3052" fmla="*/ 4098857 h 4457244"/>
              <a:gd name="connsiteX3053" fmla="*/ 3699316 w 13465725"/>
              <a:gd name="connsiteY3053" fmla="*/ 4091787 h 4457244"/>
              <a:gd name="connsiteX3054" fmla="*/ 3699316 w 13465725"/>
              <a:gd name="connsiteY3054" fmla="*/ 4098574 h 4457244"/>
              <a:gd name="connsiteX3055" fmla="*/ 3648579 w 13465725"/>
              <a:gd name="connsiteY3055" fmla="*/ 4113845 h 4457244"/>
              <a:gd name="connsiteX3056" fmla="*/ 3616870 w 13465725"/>
              <a:gd name="connsiteY3056" fmla="*/ 4132508 h 4457244"/>
              <a:gd name="connsiteX3057" fmla="*/ 3597051 w 13465725"/>
              <a:gd name="connsiteY3057" fmla="*/ 4143254 h 4457244"/>
              <a:gd name="connsiteX3058" fmla="*/ 3591503 w 13465725"/>
              <a:gd name="connsiteY3058" fmla="*/ 4157393 h 4457244"/>
              <a:gd name="connsiteX3059" fmla="*/ 3547108 w 13465725"/>
              <a:gd name="connsiteY3059" fmla="*/ 4166443 h 4457244"/>
              <a:gd name="connsiteX3060" fmla="*/ 3541559 w 13465725"/>
              <a:gd name="connsiteY3060" fmla="*/ 4178602 h 4457244"/>
              <a:gd name="connsiteX3061" fmla="*/ 3521741 w 13465725"/>
              <a:gd name="connsiteY3061" fmla="*/ 4189065 h 4457244"/>
              <a:gd name="connsiteX3062" fmla="*/ 3521741 w 13465725"/>
              <a:gd name="connsiteY3062" fmla="*/ 4207163 h 4457244"/>
              <a:gd name="connsiteX3063" fmla="*/ 3496374 w 13465725"/>
              <a:gd name="connsiteY3063" fmla="*/ 4213950 h 4457244"/>
              <a:gd name="connsiteX3064" fmla="*/ 3476554 w 13465725"/>
              <a:gd name="connsiteY3064" fmla="*/ 4233745 h 4457244"/>
              <a:gd name="connsiteX3065" fmla="*/ 3432954 w 13465725"/>
              <a:gd name="connsiteY3065" fmla="*/ 4250146 h 4457244"/>
              <a:gd name="connsiteX3066" fmla="*/ 3386975 w 13465725"/>
              <a:gd name="connsiteY3066" fmla="*/ 4274748 h 4457244"/>
              <a:gd name="connsiteX3067" fmla="*/ 3331483 w 13465725"/>
              <a:gd name="connsiteY3067" fmla="*/ 4297654 h 4457244"/>
              <a:gd name="connsiteX3068" fmla="*/ 3329104 w 13465725"/>
              <a:gd name="connsiteY3068" fmla="*/ 4308683 h 4457244"/>
              <a:gd name="connsiteX3069" fmla="*/ 3312458 w 13465725"/>
              <a:gd name="connsiteY3069" fmla="*/ 4318015 h 4457244"/>
              <a:gd name="connsiteX3070" fmla="*/ 3296603 w 13465725"/>
              <a:gd name="connsiteY3070" fmla="*/ 4338940 h 4457244"/>
              <a:gd name="connsiteX3071" fmla="*/ 3261720 w 13465725"/>
              <a:gd name="connsiteY3071" fmla="*/ 4356473 h 4457244"/>
              <a:gd name="connsiteX3072" fmla="*/ 3256965 w 13465725"/>
              <a:gd name="connsiteY3072" fmla="*/ 4362694 h 4457244"/>
              <a:gd name="connsiteX3073" fmla="*/ 3242695 w 13465725"/>
              <a:gd name="connsiteY3073" fmla="*/ 4365522 h 4457244"/>
              <a:gd name="connsiteX3074" fmla="*/ 3223668 w 13465725"/>
              <a:gd name="connsiteY3074" fmla="*/ 4363260 h 4457244"/>
              <a:gd name="connsiteX3075" fmla="*/ 3242695 w 13465725"/>
              <a:gd name="connsiteY3075" fmla="*/ 4340637 h 4457244"/>
              <a:gd name="connsiteX3076" fmla="*/ 3256965 w 13465725"/>
              <a:gd name="connsiteY3076" fmla="*/ 4331305 h 4457244"/>
              <a:gd name="connsiteX3077" fmla="*/ 3261720 w 13465725"/>
              <a:gd name="connsiteY3077" fmla="*/ 4320277 h 4457244"/>
              <a:gd name="connsiteX3078" fmla="*/ 3287088 w 13465725"/>
              <a:gd name="connsiteY3078" fmla="*/ 4299916 h 4457244"/>
              <a:gd name="connsiteX3079" fmla="*/ 3285504 w 13465725"/>
              <a:gd name="connsiteY3079" fmla="*/ 4282949 h 4457244"/>
              <a:gd name="connsiteX3080" fmla="*/ 3312458 w 13465725"/>
              <a:gd name="connsiteY3080" fmla="*/ 4272769 h 4457244"/>
              <a:gd name="connsiteX3081" fmla="*/ 3366364 w 13465725"/>
              <a:gd name="connsiteY3081" fmla="*/ 4194721 h 4457244"/>
              <a:gd name="connsiteX3082" fmla="*/ 3477348 w 13465725"/>
              <a:gd name="connsiteY3082" fmla="*/ 4123459 h 4457244"/>
              <a:gd name="connsiteX3083" fmla="*/ 3486861 w 13465725"/>
              <a:gd name="connsiteY3083" fmla="*/ 4101967 h 4457244"/>
              <a:gd name="connsiteX3084" fmla="*/ 3496374 w 13465725"/>
              <a:gd name="connsiteY3084" fmla="*/ 4080476 h 4457244"/>
              <a:gd name="connsiteX3085" fmla="*/ 3516192 w 13465725"/>
              <a:gd name="connsiteY3085" fmla="*/ 4076234 h 4457244"/>
              <a:gd name="connsiteX3086" fmla="*/ 3521741 w 13465725"/>
              <a:gd name="connsiteY3086" fmla="*/ 4066902 h 4457244"/>
              <a:gd name="connsiteX3087" fmla="*/ 3534426 w 13465725"/>
              <a:gd name="connsiteY3087" fmla="*/ 4050783 h 4457244"/>
              <a:gd name="connsiteX3088" fmla="*/ 3547108 w 13465725"/>
              <a:gd name="connsiteY3088" fmla="*/ 4039755 h 4457244"/>
              <a:gd name="connsiteX3089" fmla="*/ 3578819 w 13465725"/>
              <a:gd name="connsiteY3089" fmla="*/ 4017132 h 4457244"/>
              <a:gd name="connsiteX3090" fmla="*/ 3598637 w 13465725"/>
              <a:gd name="connsiteY3090" fmla="*/ 4010911 h 4457244"/>
              <a:gd name="connsiteX3091" fmla="*/ 3604187 w 13465725"/>
              <a:gd name="connsiteY3091" fmla="*/ 4001297 h 4457244"/>
              <a:gd name="connsiteX3092" fmla="*/ 3597845 w 13465725"/>
              <a:gd name="connsiteY3092" fmla="*/ 3989985 h 4457244"/>
              <a:gd name="connsiteX3093" fmla="*/ 3654923 w 13465725"/>
              <a:gd name="connsiteY3093" fmla="*/ 3919855 h 4457244"/>
              <a:gd name="connsiteX3094" fmla="*/ 3680290 w 13465725"/>
              <a:gd name="connsiteY3094" fmla="*/ 3913068 h 4457244"/>
              <a:gd name="connsiteX3095" fmla="*/ 3699316 w 13465725"/>
              <a:gd name="connsiteY3095" fmla="*/ 3901756 h 4457244"/>
              <a:gd name="connsiteX3096" fmla="*/ 3704072 w 13465725"/>
              <a:gd name="connsiteY3096" fmla="*/ 3889597 h 4457244"/>
              <a:gd name="connsiteX3097" fmla="*/ 3718342 w 13465725"/>
              <a:gd name="connsiteY3097" fmla="*/ 3879134 h 4457244"/>
              <a:gd name="connsiteX3098" fmla="*/ 3716756 w 13465725"/>
              <a:gd name="connsiteY3098" fmla="*/ 3863015 h 4457244"/>
              <a:gd name="connsiteX3099" fmla="*/ 3743709 w 13465725"/>
              <a:gd name="connsiteY3099" fmla="*/ 3851986 h 4457244"/>
              <a:gd name="connsiteX3100" fmla="*/ 3777798 w 13465725"/>
              <a:gd name="connsiteY3100" fmla="*/ 3821446 h 4457244"/>
              <a:gd name="connsiteX3101" fmla="*/ 3826155 w 13465725"/>
              <a:gd name="connsiteY3101" fmla="*/ 3797692 h 4457244"/>
              <a:gd name="connsiteX3102" fmla="*/ 3845181 w 13465725"/>
              <a:gd name="connsiteY3102" fmla="*/ 3781856 h 4457244"/>
              <a:gd name="connsiteX3103" fmla="*/ 3867378 w 13465725"/>
              <a:gd name="connsiteY3103" fmla="*/ 3744529 h 4457244"/>
              <a:gd name="connsiteX3104" fmla="*/ 3889574 w 13465725"/>
              <a:gd name="connsiteY3104" fmla="*/ 3707201 h 4457244"/>
              <a:gd name="connsiteX3105" fmla="*/ 3908600 w 13465725"/>
              <a:gd name="connsiteY3105" fmla="*/ 3698152 h 4457244"/>
              <a:gd name="connsiteX3106" fmla="*/ 3943480 w 13465725"/>
              <a:gd name="connsiteY3106" fmla="*/ 3668743 h 4457244"/>
              <a:gd name="connsiteX3107" fmla="*/ 3978361 w 13465725"/>
              <a:gd name="connsiteY3107" fmla="*/ 3639333 h 4457244"/>
              <a:gd name="connsiteX3108" fmla="*/ 4003729 w 13465725"/>
              <a:gd name="connsiteY3108" fmla="*/ 3618973 h 4457244"/>
              <a:gd name="connsiteX3109" fmla="*/ 4029097 w 13465725"/>
              <a:gd name="connsiteY3109" fmla="*/ 3598612 h 4457244"/>
              <a:gd name="connsiteX3110" fmla="*/ 4077453 w 13465725"/>
              <a:gd name="connsiteY3110" fmla="*/ 3544884 h 4457244"/>
              <a:gd name="connsiteX3111" fmla="*/ 4130568 w 13465725"/>
              <a:gd name="connsiteY3111" fmla="*/ 3494548 h 4457244"/>
              <a:gd name="connsiteX3112" fmla="*/ 4128982 w 13465725"/>
              <a:gd name="connsiteY3112" fmla="*/ 3481822 h 4457244"/>
              <a:gd name="connsiteX3113" fmla="*/ 4155935 w 13465725"/>
              <a:gd name="connsiteY3113" fmla="*/ 3474187 h 4457244"/>
              <a:gd name="connsiteX3114" fmla="*/ 4179241 w 13465725"/>
              <a:gd name="connsiteY3114" fmla="*/ 3458383 h 4457244"/>
              <a:gd name="connsiteX3115" fmla="*/ 4169697 w 13465725"/>
              <a:gd name="connsiteY3115" fmla="*/ 3460544 h 4457244"/>
              <a:gd name="connsiteX3116" fmla="*/ 4144329 w 13465725"/>
              <a:gd name="connsiteY3116" fmla="*/ 3460544 h 4457244"/>
              <a:gd name="connsiteX3117" fmla="*/ 4131645 w 13465725"/>
              <a:gd name="connsiteY3117" fmla="*/ 3474966 h 4457244"/>
              <a:gd name="connsiteX3118" fmla="*/ 4118962 w 13465725"/>
              <a:gd name="connsiteY3118" fmla="*/ 3487692 h 4457244"/>
              <a:gd name="connsiteX3119" fmla="*/ 4074567 w 13465725"/>
              <a:gd name="connsiteY3119" fmla="*/ 3501265 h 4457244"/>
              <a:gd name="connsiteX3120" fmla="*/ 4049200 w 13465725"/>
              <a:gd name="connsiteY3120" fmla="*/ 3483167 h 4457244"/>
              <a:gd name="connsiteX3121" fmla="*/ 4030173 w 13465725"/>
              <a:gd name="connsiteY3121" fmla="*/ 3476380 h 4457244"/>
              <a:gd name="connsiteX3122" fmla="*/ 4052371 w 13465725"/>
              <a:gd name="connsiteY3122" fmla="*/ 3450081 h 4457244"/>
              <a:gd name="connsiteX3123" fmla="*/ 4074567 w 13465725"/>
              <a:gd name="connsiteY3123" fmla="*/ 3422085 h 4457244"/>
              <a:gd name="connsiteX3124" fmla="*/ 4073775 w 13465725"/>
              <a:gd name="connsiteY3124" fmla="*/ 3419823 h 4457244"/>
              <a:gd name="connsiteX3125" fmla="*/ 4068225 w 13465725"/>
              <a:gd name="connsiteY3125" fmla="*/ 3417561 h 4457244"/>
              <a:gd name="connsiteX3126" fmla="*/ 4055543 w 13465725"/>
              <a:gd name="connsiteY3126" fmla="*/ 3424631 h 4457244"/>
              <a:gd name="connsiteX3127" fmla="*/ 4042858 w 13465725"/>
              <a:gd name="connsiteY3127" fmla="*/ 3433397 h 4457244"/>
              <a:gd name="connsiteX3128" fmla="*/ 4030173 w 13465725"/>
              <a:gd name="connsiteY3128" fmla="*/ 3440184 h 4457244"/>
              <a:gd name="connsiteX3129" fmla="*/ 4030173 w 13465725"/>
              <a:gd name="connsiteY3129" fmla="*/ 3449516 h 4457244"/>
              <a:gd name="connsiteX3130" fmla="*/ 4011147 w 13465725"/>
              <a:gd name="connsiteY3130" fmla="*/ 3453758 h 4457244"/>
              <a:gd name="connsiteX3131" fmla="*/ 3985780 w 13465725"/>
              <a:gd name="connsiteY3131" fmla="*/ 3458282 h 4457244"/>
              <a:gd name="connsiteX3132" fmla="*/ 3922361 w 13465725"/>
              <a:gd name="connsiteY3132" fmla="*/ 3460544 h 4457244"/>
              <a:gd name="connsiteX3133" fmla="*/ 3903335 w 13465725"/>
              <a:gd name="connsiteY3133" fmla="*/ 3478642 h 4457244"/>
              <a:gd name="connsiteX3134" fmla="*/ 3875590 w 13465725"/>
              <a:gd name="connsiteY3134" fmla="*/ 3484581 h 4457244"/>
              <a:gd name="connsiteX3135" fmla="*/ 3852599 w 13465725"/>
              <a:gd name="connsiteY3135" fmla="*/ 3492216 h 4457244"/>
              <a:gd name="connsiteX3136" fmla="*/ 3831987 w 13465725"/>
              <a:gd name="connsiteY3136" fmla="*/ 3494196 h 4457244"/>
              <a:gd name="connsiteX3137" fmla="*/ 3820888 w 13465725"/>
              <a:gd name="connsiteY3137" fmla="*/ 3501265 h 4457244"/>
              <a:gd name="connsiteX3138" fmla="*/ 3827231 w 13465725"/>
              <a:gd name="connsiteY3138" fmla="*/ 3510315 h 4457244"/>
              <a:gd name="connsiteX3139" fmla="*/ 3770154 w 13465725"/>
              <a:gd name="connsiteY3139" fmla="*/ 3510315 h 4457244"/>
              <a:gd name="connsiteX3140" fmla="*/ 3788387 w 13465725"/>
              <a:gd name="connsiteY3140" fmla="*/ 3490802 h 4457244"/>
              <a:gd name="connsiteX3141" fmla="*/ 3782838 w 13465725"/>
              <a:gd name="connsiteY3141" fmla="*/ 3476380 h 4457244"/>
              <a:gd name="connsiteX3142" fmla="*/ 3764604 w 13465725"/>
              <a:gd name="connsiteY3142" fmla="*/ 3478925 h 4457244"/>
              <a:gd name="connsiteX3143" fmla="*/ 3751127 w 13465725"/>
              <a:gd name="connsiteY3143" fmla="*/ 3483167 h 4457244"/>
              <a:gd name="connsiteX3144" fmla="*/ 3738442 w 13465725"/>
              <a:gd name="connsiteY3144" fmla="*/ 3510315 h 4457244"/>
              <a:gd name="connsiteX3145" fmla="*/ 3706734 w 13465725"/>
              <a:gd name="connsiteY3145" fmla="*/ 3526150 h 4457244"/>
              <a:gd name="connsiteX3146" fmla="*/ 3697221 w 13465725"/>
              <a:gd name="connsiteY3146" fmla="*/ 3543683 h 4457244"/>
              <a:gd name="connsiteX3147" fmla="*/ 3668682 w 13465725"/>
              <a:gd name="connsiteY3147" fmla="*/ 3557822 h 4457244"/>
              <a:gd name="connsiteX3148" fmla="*/ 3668682 w 13465725"/>
              <a:gd name="connsiteY3148" fmla="*/ 3575920 h 4457244"/>
              <a:gd name="connsiteX3149" fmla="*/ 3643315 w 13465725"/>
              <a:gd name="connsiteY3149" fmla="*/ 3600805 h 4457244"/>
              <a:gd name="connsiteX3150" fmla="*/ 3613982 w 13465725"/>
              <a:gd name="connsiteY3150" fmla="*/ 3602219 h 4457244"/>
              <a:gd name="connsiteX3151" fmla="*/ 3598922 w 13465725"/>
              <a:gd name="connsiteY3151" fmla="*/ 3612117 h 4457244"/>
              <a:gd name="connsiteX3152" fmla="*/ 3560869 w 13465725"/>
              <a:gd name="connsiteY3152" fmla="*/ 3632477 h 4457244"/>
              <a:gd name="connsiteX3153" fmla="*/ 3510133 w 13465725"/>
              <a:gd name="connsiteY3153" fmla="*/ 3625690 h 4457244"/>
              <a:gd name="connsiteX3154" fmla="*/ 3526781 w 13465725"/>
              <a:gd name="connsiteY3154" fmla="*/ 3600239 h 4457244"/>
              <a:gd name="connsiteX3155" fmla="*/ 3548185 w 13465725"/>
              <a:gd name="connsiteY3155" fmla="*/ 3578182 h 4457244"/>
              <a:gd name="connsiteX3156" fmla="*/ 3573552 w 13465725"/>
              <a:gd name="connsiteY3156" fmla="*/ 3566871 h 4457244"/>
              <a:gd name="connsiteX3157" fmla="*/ 3624288 w 13465725"/>
              <a:gd name="connsiteY3157" fmla="*/ 3566588 h 4457244"/>
              <a:gd name="connsiteX3158" fmla="*/ 3617946 w 13465725"/>
              <a:gd name="connsiteY3158" fmla="*/ 3557822 h 4457244"/>
              <a:gd name="connsiteX3159" fmla="*/ 3643315 w 13465725"/>
              <a:gd name="connsiteY3159" fmla="*/ 3535199 h 4457244"/>
              <a:gd name="connsiteX3160" fmla="*/ 3617946 w 13465725"/>
              <a:gd name="connsiteY3160" fmla="*/ 3535199 h 4457244"/>
              <a:gd name="connsiteX3161" fmla="*/ 3643315 w 13465725"/>
              <a:gd name="connsiteY3161" fmla="*/ 3523888 h 4457244"/>
              <a:gd name="connsiteX3162" fmla="*/ 3643315 w 13465725"/>
              <a:gd name="connsiteY3162" fmla="*/ 3501265 h 4457244"/>
              <a:gd name="connsiteX3163" fmla="*/ 3687708 w 13465725"/>
              <a:gd name="connsiteY3163" fmla="*/ 3489954 h 4457244"/>
              <a:gd name="connsiteX3164" fmla="*/ 3687708 w 13465725"/>
              <a:gd name="connsiteY3164" fmla="*/ 3469593 h 4457244"/>
              <a:gd name="connsiteX3165" fmla="*/ 3732101 w 13465725"/>
              <a:gd name="connsiteY3165" fmla="*/ 3451496 h 4457244"/>
              <a:gd name="connsiteX3166" fmla="*/ 3751127 w 13465725"/>
              <a:gd name="connsiteY3166" fmla="*/ 3433397 h 4457244"/>
              <a:gd name="connsiteX3167" fmla="*/ 3732101 w 13465725"/>
              <a:gd name="connsiteY3167" fmla="*/ 3410209 h 4457244"/>
              <a:gd name="connsiteX3168" fmla="*/ 3751127 w 13465725"/>
              <a:gd name="connsiteY3168" fmla="*/ 3383627 h 4457244"/>
              <a:gd name="connsiteX3169" fmla="*/ 3770154 w 13465725"/>
              <a:gd name="connsiteY3169" fmla="*/ 3369488 h 4457244"/>
              <a:gd name="connsiteX3170" fmla="*/ 3770154 w 13465725"/>
              <a:gd name="connsiteY3170" fmla="*/ 3351955 h 4457244"/>
              <a:gd name="connsiteX3171" fmla="*/ 3789971 w 13465725"/>
              <a:gd name="connsiteY3171" fmla="*/ 3344603 h 4457244"/>
              <a:gd name="connsiteX3172" fmla="*/ 3795521 w 13465725"/>
              <a:gd name="connsiteY3172" fmla="*/ 3333857 h 4457244"/>
              <a:gd name="connsiteX3173" fmla="*/ 3782838 w 13465725"/>
              <a:gd name="connsiteY3173" fmla="*/ 3323677 h 4457244"/>
              <a:gd name="connsiteX3174" fmla="*/ 3770154 w 13465725"/>
              <a:gd name="connsiteY3174" fmla="*/ 3313496 h 4457244"/>
              <a:gd name="connsiteX3175" fmla="*/ 3736065 w 13465725"/>
              <a:gd name="connsiteY3175" fmla="*/ 3333857 h 4457244"/>
              <a:gd name="connsiteX3176" fmla="*/ 3706734 w 13465725"/>
              <a:gd name="connsiteY3176" fmla="*/ 3354218 h 4457244"/>
              <a:gd name="connsiteX3177" fmla="*/ 3694550 w 13465725"/>
              <a:gd name="connsiteY3177" fmla="*/ 3366213 h 4457244"/>
              <a:gd name="connsiteX3178" fmla="*/ 3696162 w 13465725"/>
              <a:gd name="connsiteY3178" fmla="*/ 3377323 h 4457244"/>
              <a:gd name="connsiteX3179" fmla="*/ 3681244 w 13465725"/>
              <a:gd name="connsiteY3179" fmla="*/ 3375606 h 4457244"/>
              <a:gd name="connsiteX3180" fmla="*/ 3644833 w 13465725"/>
              <a:gd name="connsiteY3180" fmla="*/ 3387650 h 4457244"/>
              <a:gd name="connsiteX3181" fmla="*/ 3643315 w 13465725"/>
              <a:gd name="connsiteY3181" fmla="*/ 3391893 h 4457244"/>
              <a:gd name="connsiteX3182" fmla="*/ 3643315 w 13465725"/>
              <a:gd name="connsiteY3182" fmla="*/ 3417561 h 4457244"/>
              <a:gd name="connsiteX3183" fmla="*/ 3544221 w 13465725"/>
              <a:gd name="connsiteY3183" fmla="*/ 3450081 h 4457244"/>
              <a:gd name="connsiteX3184" fmla="*/ 3497450 w 13465725"/>
              <a:gd name="connsiteY3184" fmla="*/ 3501265 h 4457244"/>
              <a:gd name="connsiteX3185" fmla="*/ 3440372 w 13465725"/>
              <a:gd name="connsiteY3185" fmla="*/ 3509183 h 4457244"/>
              <a:gd name="connsiteX3186" fmla="*/ 3387157 w 13465725"/>
              <a:gd name="connsiteY3186" fmla="*/ 3516565 h 4457244"/>
              <a:gd name="connsiteX3187" fmla="*/ 3386991 w 13465725"/>
              <a:gd name="connsiteY3187" fmla="*/ 3517018 h 4457244"/>
              <a:gd name="connsiteX3188" fmla="*/ 3383294 w 13465725"/>
              <a:gd name="connsiteY3188" fmla="*/ 3517332 h 4457244"/>
              <a:gd name="connsiteX3189" fmla="*/ 3383294 w 13465725"/>
              <a:gd name="connsiteY3189" fmla="*/ 3541986 h 4457244"/>
              <a:gd name="connsiteX3190" fmla="*/ 3364268 w 13465725"/>
              <a:gd name="connsiteY3190" fmla="*/ 3541986 h 4457244"/>
              <a:gd name="connsiteX3191" fmla="*/ 3353697 w 13465725"/>
              <a:gd name="connsiteY3191" fmla="*/ 3540370 h 4457244"/>
              <a:gd name="connsiteX3192" fmla="*/ 3353697 w 13465725"/>
              <a:gd name="connsiteY3192" fmla="*/ 3544731 h 4457244"/>
              <a:gd name="connsiteX3193" fmla="*/ 3321987 w 13465725"/>
              <a:gd name="connsiteY3193" fmla="*/ 3540206 h 4457244"/>
              <a:gd name="connsiteX3194" fmla="*/ 3283935 w 13465725"/>
              <a:gd name="connsiteY3194" fmla="*/ 3571878 h 4457244"/>
              <a:gd name="connsiteX3195" fmla="*/ 3296620 w 13465725"/>
              <a:gd name="connsiteY3195" fmla="*/ 3576402 h 4457244"/>
              <a:gd name="connsiteX3196" fmla="*/ 3271252 w 13465725"/>
              <a:gd name="connsiteY3196" fmla="*/ 3583189 h 4457244"/>
              <a:gd name="connsiteX3197" fmla="*/ 3258567 w 13465725"/>
              <a:gd name="connsiteY3197" fmla="*/ 3592239 h 4457244"/>
              <a:gd name="connsiteX3198" fmla="*/ 3277593 w 13465725"/>
              <a:gd name="connsiteY3198" fmla="*/ 3608075 h 4457244"/>
              <a:gd name="connsiteX3199" fmla="*/ 3271252 w 13465725"/>
              <a:gd name="connsiteY3199" fmla="*/ 3626173 h 4457244"/>
              <a:gd name="connsiteX3200" fmla="*/ 3245883 w 13465725"/>
              <a:gd name="connsiteY3200" fmla="*/ 3635221 h 4457244"/>
              <a:gd name="connsiteX3201" fmla="*/ 3201489 w 13465725"/>
              <a:gd name="connsiteY3201" fmla="*/ 3644271 h 4457244"/>
              <a:gd name="connsiteX3202" fmla="*/ 3201489 w 13465725"/>
              <a:gd name="connsiteY3202" fmla="*/ 3632959 h 4457244"/>
              <a:gd name="connsiteX3203" fmla="*/ 3182463 w 13465725"/>
              <a:gd name="connsiteY3203" fmla="*/ 3635221 h 4457244"/>
              <a:gd name="connsiteX3204" fmla="*/ 3163438 w 13465725"/>
              <a:gd name="connsiteY3204" fmla="*/ 3651623 h 4457244"/>
              <a:gd name="connsiteX3205" fmla="*/ 3144412 w 13465725"/>
              <a:gd name="connsiteY3205" fmla="*/ 3664631 h 4457244"/>
              <a:gd name="connsiteX3206" fmla="*/ 3138864 w 13465725"/>
              <a:gd name="connsiteY3206" fmla="*/ 3662369 h 4457244"/>
              <a:gd name="connsiteX3207" fmla="*/ 3138070 w 13465725"/>
              <a:gd name="connsiteY3207" fmla="*/ 3660107 h 4457244"/>
              <a:gd name="connsiteX3208" fmla="*/ 3119044 w 13465725"/>
              <a:gd name="connsiteY3208" fmla="*/ 3653886 h 4457244"/>
              <a:gd name="connsiteX3209" fmla="*/ 3138070 w 13465725"/>
              <a:gd name="connsiteY3209" fmla="*/ 3644271 h 4457244"/>
              <a:gd name="connsiteX3210" fmla="*/ 3121562 w 13465725"/>
              <a:gd name="connsiteY3210" fmla="*/ 3631021 h 4457244"/>
              <a:gd name="connsiteX3211" fmla="*/ 3116139 w 13465725"/>
              <a:gd name="connsiteY3211" fmla="*/ 3636436 h 4457244"/>
              <a:gd name="connsiteX3212" fmla="*/ 3072540 w 13465725"/>
              <a:gd name="connsiteY3212" fmla="*/ 3652837 h 4457244"/>
              <a:gd name="connsiteX3213" fmla="*/ 3042041 w 13465725"/>
              <a:gd name="connsiteY3213" fmla="*/ 3669156 h 4457244"/>
              <a:gd name="connsiteX3214" fmla="*/ 3055625 w 13465725"/>
              <a:gd name="connsiteY3214" fmla="*/ 3669156 h 4457244"/>
              <a:gd name="connsiteX3215" fmla="*/ 3106362 w 13465725"/>
              <a:gd name="connsiteY3215" fmla="*/ 3670570 h 4457244"/>
              <a:gd name="connsiteX3216" fmla="*/ 3138070 w 13465725"/>
              <a:gd name="connsiteY3216" fmla="*/ 3680467 h 4457244"/>
              <a:gd name="connsiteX3217" fmla="*/ 3118252 w 13465725"/>
              <a:gd name="connsiteY3217" fmla="*/ 3710443 h 4457244"/>
              <a:gd name="connsiteX3218" fmla="*/ 3074651 w 13465725"/>
              <a:gd name="connsiteY3218" fmla="*/ 3737024 h 4457244"/>
              <a:gd name="connsiteX3219" fmla="*/ 3084164 w 13465725"/>
              <a:gd name="connsiteY3219" fmla="*/ 3751729 h 4457244"/>
              <a:gd name="connsiteX3220" fmla="*/ 3093677 w 13465725"/>
              <a:gd name="connsiteY3220" fmla="*/ 3766433 h 4457244"/>
              <a:gd name="connsiteX3221" fmla="*/ 3049284 w 13465725"/>
              <a:gd name="connsiteY3221" fmla="*/ 3761909 h 4457244"/>
              <a:gd name="connsiteX3222" fmla="*/ 3042940 w 13465725"/>
              <a:gd name="connsiteY3222" fmla="*/ 3784532 h 4457244"/>
              <a:gd name="connsiteX3223" fmla="*/ 3017573 w 13465725"/>
              <a:gd name="connsiteY3223" fmla="*/ 3807154 h 4457244"/>
              <a:gd name="connsiteX3224" fmla="*/ 2985864 w 13465725"/>
              <a:gd name="connsiteY3224" fmla="*/ 3791318 h 4457244"/>
              <a:gd name="connsiteX3225" fmla="*/ 3004890 w 13465725"/>
              <a:gd name="connsiteY3225" fmla="*/ 3770958 h 4457244"/>
              <a:gd name="connsiteX3226" fmla="*/ 2992997 w 13465725"/>
              <a:gd name="connsiteY3226" fmla="*/ 3767564 h 4457244"/>
              <a:gd name="connsiteX3227" fmla="*/ 2985864 w 13465725"/>
              <a:gd name="connsiteY3227" fmla="*/ 3764171 h 4457244"/>
              <a:gd name="connsiteX3228" fmla="*/ 3002511 w 13465725"/>
              <a:gd name="connsiteY3228" fmla="*/ 3760212 h 4457244"/>
              <a:gd name="connsiteX3229" fmla="*/ 3023914 w 13465725"/>
              <a:gd name="connsiteY3229" fmla="*/ 3759647 h 4457244"/>
              <a:gd name="connsiteX3230" fmla="*/ 3061966 w 13465725"/>
              <a:gd name="connsiteY3230" fmla="*/ 3721188 h 4457244"/>
              <a:gd name="connsiteX3231" fmla="*/ 3055625 w 13465725"/>
              <a:gd name="connsiteY3231" fmla="*/ 3712139 h 4457244"/>
              <a:gd name="connsiteX3232" fmla="*/ 3030257 w 13465725"/>
              <a:gd name="connsiteY3232" fmla="*/ 3700827 h 4457244"/>
              <a:gd name="connsiteX3233" fmla="*/ 2998547 w 13465725"/>
              <a:gd name="connsiteY3233" fmla="*/ 3712139 h 4457244"/>
              <a:gd name="connsiteX3234" fmla="*/ 2979521 w 13465725"/>
              <a:gd name="connsiteY3234" fmla="*/ 3759647 h 4457244"/>
              <a:gd name="connsiteX3235" fmla="*/ 2925615 w 13465725"/>
              <a:gd name="connsiteY3235" fmla="*/ 3786229 h 4457244"/>
              <a:gd name="connsiteX3236" fmla="*/ 2890734 w 13465725"/>
              <a:gd name="connsiteY3236" fmla="*/ 3816203 h 4457244"/>
              <a:gd name="connsiteX3237" fmla="*/ 2876464 w 13465725"/>
              <a:gd name="connsiteY3237" fmla="*/ 3838826 h 4457244"/>
              <a:gd name="connsiteX3238" fmla="*/ 2852682 w 13465725"/>
              <a:gd name="connsiteY3238" fmla="*/ 3861449 h 4457244"/>
              <a:gd name="connsiteX3239" fmla="*/ 2770237 w 13465725"/>
              <a:gd name="connsiteY3239" fmla="*/ 3893121 h 4457244"/>
              <a:gd name="connsiteX3240" fmla="*/ 2725844 w 13465725"/>
              <a:gd name="connsiteY3240" fmla="*/ 3938366 h 4457244"/>
              <a:gd name="connsiteX3241" fmla="*/ 2710781 w 13465725"/>
              <a:gd name="connsiteY3241" fmla="*/ 3938932 h 4457244"/>
              <a:gd name="connsiteX3242" fmla="*/ 2700476 w 13465725"/>
              <a:gd name="connsiteY3242" fmla="*/ 3942891 h 4457244"/>
              <a:gd name="connsiteX3243" fmla="*/ 2710781 w 13465725"/>
              <a:gd name="connsiteY3243" fmla="*/ 3947415 h 4457244"/>
              <a:gd name="connsiteX3244" fmla="*/ 2725844 w 13465725"/>
              <a:gd name="connsiteY3244" fmla="*/ 3951940 h 4457244"/>
              <a:gd name="connsiteX3245" fmla="*/ 2656081 w 13465725"/>
              <a:gd name="connsiteY3245" fmla="*/ 3965513 h 4457244"/>
              <a:gd name="connsiteX3246" fmla="*/ 2611688 w 13465725"/>
              <a:gd name="connsiteY3246" fmla="*/ 3965513 h 4457244"/>
              <a:gd name="connsiteX3247" fmla="*/ 2622786 w 13465725"/>
              <a:gd name="connsiteY3247" fmla="*/ 3941194 h 4457244"/>
              <a:gd name="connsiteX3248" fmla="*/ 2624372 w 13465725"/>
              <a:gd name="connsiteY3248" fmla="*/ 3906694 h 4457244"/>
              <a:gd name="connsiteX3249" fmla="*/ 2586320 w 13465725"/>
              <a:gd name="connsiteY3249" fmla="*/ 3926489 h 4457244"/>
              <a:gd name="connsiteX3250" fmla="*/ 2567295 w 13465725"/>
              <a:gd name="connsiteY3250" fmla="*/ 3949678 h 4457244"/>
              <a:gd name="connsiteX3251" fmla="*/ 2484849 w 13465725"/>
              <a:gd name="connsiteY3251" fmla="*/ 3979087 h 4457244"/>
              <a:gd name="connsiteX3252" fmla="*/ 2444419 w 13465725"/>
              <a:gd name="connsiteY3252" fmla="*/ 3992661 h 4457244"/>
              <a:gd name="connsiteX3253" fmla="*/ 2427771 w 13465725"/>
              <a:gd name="connsiteY3253" fmla="*/ 4006234 h 4457244"/>
              <a:gd name="connsiteX3254" fmla="*/ 2402404 w 13465725"/>
              <a:gd name="connsiteY3254" fmla="*/ 4006234 h 4457244"/>
              <a:gd name="connsiteX3255" fmla="*/ 2389719 w 13465725"/>
              <a:gd name="connsiteY3255" fmla="*/ 4020656 h 4457244"/>
              <a:gd name="connsiteX3256" fmla="*/ 2377037 w 13465725"/>
              <a:gd name="connsiteY3256" fmla="*/ 4033382 h 4457244"/>
              <a:gd name="connsiteX3257" fmla="*/ 2332642 w 13465725"/>
              <a:gd name="connsiteY3257" fmla="*/ 4046955 h 4457244"/>
              <a:gd name="connsiteX3258" fmla="*/ 2307274 w 13465725"/>
              <a:gd name="connsiteY3258" fmla="*/ 4028857 h 4457244"/>
              <a:gd name="connsiteX3259" fmla="*/ 2288248 w 13465725"/>
              <a:gd name="connsiteY3259" fmla="*/ 4022070 h 4457244"/>
              <a:gd name="connsiteX3260" fmla="*/ 2310446 w 13465725"/>
              <a:gd name="connsiteY3260" fmla="*/ 3995771 h 4457244"/>
              <a:gd name="connsiteX3261" fmla="*/ 2332642 w 13465725"/>
              <a:gd name="connsiteY3261" fmla="*/ 3967775 h 4457244"/>
              <a:gd name="connsiteX3262" fmla="*/ 2331849 w 13465725"/>
              <a:gd name="connsiteY3262" fmla="*/ 3965513 h 4457244"/>
              <a:gd name="connsiteX3263" fmla="*/ 2326300 w 13465725"/>
              <a:gd name="connsiteY3263" fmla="*/ 3963251 h 4457244"/>
              <a:gd name="connsiteX3264" fmla="*/ 2313617 w 13465725"/>
              <a:gd name="connsiteY3264" fmla="*/ 3970321 h 4457244"/>
              <a:gd name="connsiteX3265" fmla="*/ 2300933 w 13465725"/>
              <a:gd name="connsiteY3265" fmla="*/ 3979087 h 4457244"/>
              <a:gd name="connsiteX3266" fmla="*/ 2288248 w 13465725"/>
              <a:gd name="connsiteY3266" fmla="*/ 3985874 h 4457244"/>
              <a:gd name="connsiteX3267" fmla="*/ 2288248 w 13465725"/>
              <a:gd name="connsiteY3267" fmla="*/ 3995206 h 4457244"/>
              <a:gd name="connsiteX3268" fmla="*/ 2269223 w 13465725"/>
              <a:gd name="connsiteY3268" fmla="*/ 3999448 h 4457244"/>
              <a:gd name="connsiteX3269" fmla="*/ 2243855 w 13465725"/>
              <a:gd name="connsiteY3269" fmla="*/ 4003972 h 4457244"/>
              <a:gd name="connsiteX3270" fmla="*/ 2180436 w 13465725"/>
              <a:gd name="connsiteY3270" fmla="*/ 4006234 h 4457244"/>
              <a:gd name="connsiteX3271" fmla="*/ 2161410 w 13465725"/>
              <a:gd name="connsiteY3271" fmla="*/ 4024332 h 4457244"/>
              <a:gd name="connsiteX3272" fmla="*/ 2133665 w 13465725"/>
              <a:gd name="connsiteY3272" fmla="*/ 4030271 h 4457244"/>
              <a:gd name="connsiteX3273" fmla="*/ 2110673 w 13465725"/>
              <a:gd name="connsiteY3273" fmla="*/ 4037906 h 4457244"/>
              <a:gd name="connsiteX3274" fmla="*/ 2090062 w 13465725"/>
              <a:gd name="connsiteY3274" fmla="*/ 4039886 h 4457244"/>
              <a:gd name="connsiteX3275" fmla="*/ 2078963 w 13465725"/>
              <a:gd name="connsiteY3275" fmla="*/ 4046955 h 4457244"/>
              <a:gd name="connsiteX3276" fmla="*/ 2085306 w 13465725"/>
              <a:gd name="connsiteY3276" fmla="*/ 4056005 h 4457244"/>
              <a:gd name="connsiteX3277" fmla="*/ 2028228 w 13465725"/>
              <a:gd name="connsiteY3277" fmla="*/ 4056005 h 4457244"/>
              <a:gd name="connsiteX3278" fmla="*/ 2046462 w 13465725"/>
              <a:gd name="connsiteY3278" fmla="*/ 4036492 h 4457244"/>
              <a:gd name="connsiteX3279" fmla="*/ 2040913 w 13465725"/>
              <a:gd name="connsiteY3279" fmla="*/ 4022070 h 4457244"/>
              <a:gd name="connsiteX3280" fmla="*/ 2022679 w 13465725"/>
              <a:gd name="connsiteY3280" fmla="*/ 4024615 h 4457244"/>
              <a:gd name="connsiteX3281" fmla="*/ 2009202 w 13465725"/>
              <a:gd name="connsiteY3281" fmla="*/ 4028857 h 4457244"/>
              <a:gd name="connsiteX3282" fmla="*/ 1996518 w 13465725"/>
              <a:gd name="connsiteY3282" fmla="*/ 4056005 h 4457244"/>
              <a:gd name="connsiteX3283" fmla="*/ 1964809 w 13465725"/>
              <a:gd name="connsiteY3283" fmla="*/ 4071840 h 4457244"/>
              <a:gd name="connsiteX3284" fmla="*/ 1955296 w 13465725"/>
              <a:gd name="connsiteY3284" fmla="*/ 4089373 h 4457244"/>
              <a:gd name="connsiteX3285" fmla="*/ 1926757 w 13465725"/>
              <a:gd name="connsiteY3285" fmla="*/ 4103512 h 4457244"/>
              <a:gd name="connsiteX3286" fmla="*/ 1926757 w 13465725"/>
              <a:gd name="connsiteY3286" fmla="*/ 4121610 h 4457244"/>
              <a:gd name="connsiteX3287" fmla="*/ 1901390 w 13465725"/>
              <a:gd name="connsiteY3287" fmla="*/ 4146495 h 4457244"/>
              <a:gd name="connsiteX3288" fmla="*/ 1872057 w 13465725"/>
              <a:gd name="connsiteY3288" fmla="*/ 4147909 h 4457244"/>
              <a:gd name="connsiteX3289" fmla="*/ 1856996 w 13465725"/>
              <a:gd name="connsiteY3289" fmla="*/ 4157807 h 4457244"/>
              <a:gd name="connsiteX3290" fmla="*/ 1818944 w 13465725"/>
              <a:gd name="connsiteY3290" fmla="*/ 4178167 h 4457244"/>
              <a:gd name="connsiteX3291" fmla="*/ 1768208 w 13465725"/>
              <a:gd name="connsiteY3291" fmla="*/ 4171380 h 4457244"/>
              <a:gd name="connsiteX3292" fmla="*/ 1784856 w 13465725"/>
              <a:gd name="connsiteY3292" fmla="*/ 4145929 h 4457244"/>
              <a:gd name="connsiteX3293" fmla="*/ 1806260 w 13465725"/>
              <a:gd name="connsiteY3293" fmla="*/ 4123872 h 4457244"/>
              <a:gd name="connsiteX3294" fmla="*/ 1831627 w 13465725"/>
              <a:gd name="connsiteY3294" fmla="*/ 4112561 h 4457244"/>
              <a:gd name="connsiteX3295" fmla="*/ 1882364 w 13465725"/>
              <a:gd name="connsiteY3295" fmla="*/ 4112278 h 4457244"/>
              <a:gd name="connsiteX3296" fmla="*/ 1876021 w 13465725"/>
              <a:gd name="connsiteY3296" fmla="*/ 4103512 h 4457244"/>
              <a:gd name="connsiteX3297" fmla="*/ 1901390 w 13465725"/>
              <a:gd name="connsiteY3297" fmla="*/ 4080889 h 4457244"/>
              <a:gd name="connsiteX3298" fmla="*/ 1876021 w 13465725"/>
              <a:gd name="connsiteY3298" fmla="*/ 4080889 h 4457244"/>
              <a:gd name="connsiteX3299" fmla="*/ 1901390 w 13465725"/>
              <a:gd name="connsiteY3299" fmla="*/ 4069578 h 4457244"/>
              <a:gd name="connsiteX3300" fmla="*/ 1901390 w 13465725"/>
              <a:gd name="connsiteY3300" fmla="*/ 4046955 h 4457244"/>
              <a:gd name="connsiteX3301" fmla="*/ 1945783 w 13465725"/>
              <a:gd name="connsiteY3301" fmla="*/ 4035644 h 4457244"/>
              <a:gd name="connsiteX3302" fmla="*/ 1945783 w 13465725"/>
              <a:gd name="connsiteY3302" fmla="*/ 4015283 h 4457244"/>
              <a:gd name="connsiteX3303" fmla="*/ 1990176 w 13465725"/>
              <a:gd name="connsiteY3303" fmla="*/ 3997186 h 4457244"/>
              <a:gd name="connsiteX3304" fmla="*/ 2009202 w 13465725"/>
              <a:gd name="connsiteY3304" fmla="*/ 3979087 h 4457244"/>
              <a:gd name="connsiteX3305" fmla="*/ 1990176 w 13465725"/>
              <a:gd name="connsiteY3305" fmla="*/ 3955899 h 4457244"/>
              <a:gd name="connsiteX3306" fmla="*/ 2009202 w 13465725"/>
              <a:gd name="connsiteY3306" fmla="*/ 3929317 h 4457244"/>
              <a:gd name="connsiteX3307" fmla="*/ 2028228 w 13465725"/>
              <a:gd name="connsiteY3307" fmla="*/ 3915178 h 4457244"/>
              <a:gd name="connsiteX3308" fmla="*/ 2028228 w 13465725"/>
              <a:gd name="connsiteY3308" fmla="*/ 3897645 h 4457244"/>
              <a:gd name="connsiteX3309" fmla="*/ 2048046 w 13465725"/>
              <a:gd name="connsiteY3309" fmla="*/ 3890293 h 4457244"/>
              <a:gd name="connsiteX3310" fmla="*/ 2053596 w 13465725"/>
              <a:gd name="connsiteY3310" fmla="*/ 3879547 h 4457244"/>
              <a:gd name="connsiteX3311" fmla="*/ 2040913 w 13465725"/>
              <a:gd name="connsiteY3311" fmla="*/ 3869367 h 4457244"/>
              <a:gd name="connsiteX3312" fmla="*/ 2028228 w 13465725"/>
              <a:gd name="connsiteY3312" fmla="*/ 3859186 h 4457244"/>
              <a:gd name="connsiteX3313" fmla="*/ 1994140 w 13465725"/>
              <a:gd name="connsiteY3313" fmla="*/ 3879547 h 4457244"/>
              <a:gd name="connsiteX3314" fmla="*/ 1964809 w 13465725"/>
              <a:gd name="connsiteY3314" fmla="*/ 3899908 h 4457244"/>
              <a:gd name="connsiteX3315" fmla="*/ 1944991 w 13465725"/>
              <a:gd name="connsiteY3315" fmla="*/ 3919420 h 4457244"/>
              <a:gd name="connsiteX3316" fmla="*/ 1901390 w 13465725"/>
              <a:gd name="connsiteY3316" fmla="*/ 3933842 h 4457244"/>
              <a:gd name="connsiteX3317" fmla="*/ 1901390 w 13465725"/>
              <a:gd name="connsiteY3317" fmla="*/ 3963251 h 4457244"/>
              <a:gd name="connsiteX3318" fmla="*/ 1802296 w 13465725"/>
              <a:gd name="connsiteY3318" fmla="*/ 3995771 h 4457244"/>
              <a:gd name="connsiteX3319" fmla="*/ 1755525 w 13465725"/>
              <a:gd name="connsiteY3319" fmla="*/ 4046955 h 4457244"/>
              <a:gd name="connsiteX3320" fmla="*/ 1698447 w 13465725"/>
              <a:gd name="connsiteY3320" fmla="*/ 4054873 h 4457244"/>
              <a:gd name="connsiteX3321" fmla="*/ 1641369 w 13465725"/>
              <a:gd name="connsiteY3321" fmla="*/ 4062791 h 4457244"/>
              <a:gd name="connsiteX3322" fmla="*/ 1641369 w 13465725"/>
              <a:gd name="connsiteY3322" fmla="*/ 4087676 h 4457244"/>
              <a:gd name="connsiteX3323" fmla="*/ 1622344 w 13465725"/>
              <a:gd name="connsiteY3323" fmla="*/ 4087676 h 4457244"/>
              <a:gd name="connsiteX3324" fmla="*/ 1600146 w 13465725"/>
              <a:gd name="connsiteY3324" fmla="*/ 4084283 h 4457244"/>
              <a:gd name="connsiteX3325" fmla="*/ 1596976 w 13465725"/>
              <a:gd name="connsiteY3325" fmla="*/ 4074102 h 4457244"/>
              <a:gd name="connsiteX3326" fmla="*/ 1616002 w 13465725"/>
              <a:gd name="connsiteY3326" fmla="*/ 4056005 h 4457244"/>
              <a:gd name="connsiteX3327" fmla="*/ 1608867 w 13465725"/>
              <a:gd name="connsiteY3327" fmla="*/ 4047238 h 4457244"/>
              <a:gd name="connsiteX3328" fmla="*/ 1596976 w 13465725"/>
              <a:gd name="connsiteY3328" fmla="*/ 4040168 h 4457244"/>
              <a:gd name="connsiteX3329" fmla="*/ 1596976 w 13465725"/>
              <a:gd name="connsiteY3329" fmla="*/ 4046955 h 4457244"/>
              <a:gd name="connsiteX3330" fmla="*/ 1546240 w 13465725"/>
              <a:gd name="connsiteY3330" fmla="*/ 4062226 h 4457244"/>
              <a:gd name="connsiteX3331" fmla="*/ 1514531 w 13465725"/>
              <a:gd name="connsiteY3331" fmla="*/ 4080889 h 4457244"/>
              <a:gd name="connsiteX3332" fmla="*/ 1494711 w 13465725"/>
              <a:gd name="connsiteY3332" fmla="*/ 4091635 h 4457244"/>
              <a:gd name="connsiteX3333" fmla="*/ 1489164 w 13465725"/>
              <a:gd name="connsiteY3333" fmla="*/ 4105774 h 4457244"/>
              <a:gd name="connsiteX3334" fmla="*/ 1444769 w 13465725"/>
              <a:gd name="connsiteY3334" fmla="*/ 4114824 h 4457244"/>
              <a:gd name="connsiteX3335" fmla="*/ 1439219 w 13465725"/>
              <a:gd name="connsiteY3335" fmla="*/ 4126983 h 4457244"/>
              <a:gd name="connsiteX3336" fmla="*/ 1419401 w 13465725"/>
              <a:gd name="connsiteY3336" fmla="*/ 4137446 h 4457244"/>
              <a:gd name="connsiteX3337" fmla="*/ 1419401 w 13465725"/>
              <a:gd name="connsiteY3337" fmla="*/ 4155544 h 4457244"/>
              <a:gd name="connsiteX3338" fmla="*/ 1394034 w 13465725"/>
              <a:gd name="connsiteY3338" fmla="*/ 4162331 h 4457244"/>
              <a:gd name="connsiteX3339" fmla="*/ 1374214 w 13465725"/>
              <a:gd name="connsiteY3339" fmla="*/ 4182126 h 4457244"/>
              <a:gd name="connsiteX3340" fmla="*/ 1330614 w 13465725"/>
              <a:gd name="connsiteY3340" fmla="*/ 4198527 h 4457244"/>
              <a:gd name="connsiteX3341" fmla="*/ 1284635 w 13465725"/>
              <a:gd name="connsiteY3341" fmla="*/ 4223129 h 4457244"/>
              <a:gd name="connsiteX3342" fmla="*/ 1229143 w 13465725"/>
              <a:gd name="connsiteY3342" fmla="*/ 4246035 h 4457244"/>
              <a:gd name="connsiteX3343" fmla="*/ 1226764 w 13465725"/>
              <a:gd name="connsiteY3343" fmla="*/ 4257064 h 4457244"/>
              <a:gd name="connsiteX3344" fmla="*/ 1210117 w 13465725"/>
              <a:gd name="connsiteY3344" fmla="*/ 4266396 h 4457244"/>
              <a:gd name="connsiteX3345" fmla="*/ 1194263 w 13465725"/>
              <a:gd name="connsiteY3345" fmla="*/ 4287321 h 4457244"/>
              <a:gd name="connsiteX3346" fmla="*/ 1159381 w 13465725"/>
              <a:gd name="connsiteY3346" fmla="*/ 4304854 h 4457244"/>
              <a:gd name="connsiteX3347" fmla="*/ 1154625 w 13465725"/>
              <a:gd name="connsiteY3347" fmla="*/ 4311075 h 4457244"/>
              <a:gd name="connsiteX3348" fmla="*/ 1140355 w 13465725"/>
              <a:gd name="connsiteY3348" fmla="*/ 4313903 h 4457244"/>
              <a:gd name="connsiteX3349" fmla="*/ 1121329 w 13465725"/>
              <a:gd name="connsiteY3349" fmla="*/ 4311641 h 4457244"/>
              <a:gd name="connsiteX3350" fmla="*/ 1140355 w 13465725"/>
              <a:gd name="connsiteY3350" fmla="*/ 4289018 h 4457244"/>
              <a:gd name="connsiteX3351" fmla="*/ 1154625 w 13465725"/>
              <a:gd name="connsiteY3351" fmla="*/ 4279686 h 4457244"/>
              <a:gd name="connsiteX3352" fmla="*/ 1159381 w 13465725"/>
              <a:gd name="connsiteY3352" fmla="*/ 4268658 h 4457244"/>
              <a:gd name="connsiteX3353" fmla="*/ 1184748 w 13465725"/>
              <a:gd name="connsiteY3353" fmla="*/ 4248297 h 4457244"/>
              <a:gd name="connsiteX3354" fmla="*/ 1183164 w 13465725"/>
              <a:gd name="connsiteY3354" fmla="*/ 4231330 h 4457244"/>
              <a:gd name="connsiteX3355" fmla="*/ 1210117 w 13465725"/>
              <a:gd name="connsiteY3355" fmla="*/ 4221150 h 4457244"/>
              <a:gd name="connsiteX3356" fmla="*/ 1264024 w 13465725"/>
              <a:gd name="connsiteY3356" fmla="*/ 4143102 h 4457244"/>
              <a:gd name="connsiteX3357" fmla="*/ 1375008 w 13465725"/>
              <a:gd name="connsiteY3357" fmla="*/ 4071840 h 4457244"/>
              <a:gd name="connsiteX3358" fmla="*/ 1384521 w 13465725"/>
              <a:gd name="connsiteY3358" fmla="*/ 4050348 h 4457244"/>
              <a:gd name="connsiteX3359" fmla="*/ 1394034 w 13465725"/>
              <a:gd name="connsiteY3359" fmla="*/ 4028857 h 4457244"/>
              <a:gd name="connsiteX3360" fmla="*/ 1413852 w 13465725"/>
              <a:gd name="connsiteY3360" fmla="*/ 4024615 h 4457244"/>
              <a:gd name="connsiteX3361" fmla="*/ 1419401 w 13465725"/>
              <a:gd name="connsiteY3361" fmla="*/ 4015283 h 4457244"/>
              <a:gd name="connsiteX3362" fmla="*/ 1432086 w 13465725"/>
              <a:gd name="connsiteY3362" fmla="*/ 3999164 h 4457244"/>
              <a:gd name="connsiteX3363" fmla="*/ 1444769 w 13465725"/>
              <a:gd name="connsiteY3363" fmla="*/ 3988136 h 4457244"/>
              <a:gd name="connsiteX3364" fmla="*/ 1476479 w 13465725"/>
              <a:gd name="connsiteY3364" fmla="*/ 3965513 h 4457244"/>
              <a:gd name="connsiteX3365" fmla="*/ 1496297 w 13465725"/>
              <a:gd name="connsiteY3365" fmla="*/ 3959292 h 4457244"/>
              <a:gd name="connsiteX3366" fmla="*/ 1501846 w 13465725"/>
              <a:gd name="connsiteY3366" fmla="*/ 3949678 h 4457244"/>
              <a:gd name="connsiteX3367" fmla="*/ 1495505 w 13465725"/>
              <a:gd name="connsiteY3367" fmla="*/ 3938366 h 4457244"/>
              <a:gd name="connsiteX3368" fmla="*/ 1552583 w 13465725"/>
              <a:gd name="connsiteY3368" fmla="*/ 3868236 h 4457244"/>
              <a:gd name="connsiteX3369" fmla="*/ 1577950 w 13465725"/>
              <a:gd name="connsiteY3369" fmla="*/ 3861449 h 4457244"/>
              <a:gd name="connsiteX3370" fmla="*/ 1596976 w 13465725"/>
              <a:gd name="connsiteY3370" fmla="*/ 3850137 h 4457244"/>
              <a:gd name="connsiteX3371" fmla="*/ 1601732 w 13465725"/>
              <a:gd name="connsiteY3371" fmla="*/ 3837978 h 4457244"/>
              <a:gd name="connsiteX3372" fmla="*/ 1616002 w 13465725"/>
              <a:gd name="connsiteY3372" fmla="*/ 3827515 h 4457244"/>
              <a:gd name="connsiteX3373" fmla="*/ 1614416 w 13465725"/>
              <a:gd name="connsiteY3373" fmla="*/ 3811396 h 4457244"/>
              <a:gd name="connsiteX3374" fmla="*/ 1641369 w 13465725"/>
              <a:gd name="connsiteY3374" fmla="*/ 3800367 h 4457244"/>
              <a:gd name="connsiteX3375" fmla="*/ 1675458 w 13465725"/>
              <a:gd name="connsiteY3375" fmla="*/ 3769827 h 4457244"/>
              <a:gd name="connsiteX3376" fmla="*/ 1702907 w 13465725"/>
              <a:gd name="connsiteY3376" fmla="*/ 3753284 h 4457244"/>
              <a:gd name="connsiteX3377" fmla="*/ 1721896 w 13465725"/>
              <a:gd name="connsiteY3377" fmla="*/ 3746735 h 4457244"/>
              <a:gd name="connsiteX3378" fmla="*/ 1724922 w 13465725"/>
              <a:gd name="connsiteY3378" fmla="*/ 3740104 h 4457244"/>
              <a:gd name="connsiteX3379" fmla="*/ 1725927 w 13465725"/>
              <a:gd name="connsiteY3379" fmla="*/ 3718240 h 4457244"/>
              <a:gd name="connsiteX3380" fmla="*/ 1701812 w 13465725"/>
              <a:gd name="connsiteY3380" fmla="*/ 3730785 h 4457244"/>
              <a:gd name="connsiteX3381" fmla="*/ 1689754 w 13465725"/>
              <a:gd name="connsiteY3381" fmla="*/ 3745481 h 4457244"/>
              <a:gd name="connsiteX3382" fmla="*/ 1637504 w 13465725"/>
              <a:gd name="connsiteY3382" fmla="*/ 3764119 h 4457244"/>
              <a:gd name="connsiteX3383" fmla="*/ 1611882 w 13465725"/>
              <a:gd name="connsiteY3383" fmla="*/ 3772721 h 4457244"/>
              <a:gd name="connsiteX3384" fmla="*/ 1601332 w 13465725"/>
              <a:gd name="connsiteY3384" fmla="*/ 3781324 h 4457244"/>
              <a:gd name="connsiteX3385" fmla="*/ 1585255 w 13465725"/>
              <a:gd name="connsiteY3385" fmla="*/ 3781324 h 4457244"/>
              <a:gd name="connsiteX3386" fmla="*/ 1577216 w 13465725"/>
              <a:gd name="connsiteY3386" fmla="*/ 3790463 h 4457244"/>
              <a:gd name="connsiteX3387" fmla="*/ 1569179 w 13465725"/>
              <a:gd name="connsiteY3387" fmla="*/ 3798528 h 4457244"/>
              <a:gd name="connsiteX3388" fmla="*/ 1541044 w 13465725"/>
              <a:gd name="connsiteY3388" fmla="*/ 3807130 h 4457244"/>
              <a:gd name="connsiteX3389" fmla="*/ 1524967 w 13465725"/>
              <a:gd name="connsiteY3389" fmla="*/ 3795661 h 4457244"/>
              <a:gd name="connsiteX3390" fmla="*/ 1512909 w 13465725"/>
              <a:gd name="connsiteY3390" fmla="*/ 3791359 h 4457244"/>
              <a:gd name="connsiteX3391" fmla="*/ 1526977 w 13465725"/>
              <a:gd name="connsiteY3391" fmla="*/ 3774692 h 4457244"/>
              <a:gd name="connsiteX3392" fmla="*/ 1541044 w 13465725"/>
              <a:gd name="connsiteY3392" fmla="*/ 3756950 h 4457244"/>
              <a:gd name="connsiteX3393" fmla="*/ 1540542 w 13465725"/>
              <a:gd name="connsiteY3393" fmla="*/ 3755517 h 4457244"/>
              <a:gd name="connsiteX3394" fmla="*/ 1537025 w 13465725"/>
              <a:gd name="connsiteY3394" fmla="*/ 3754083 h 4457244"/>
              <a:gd name="connsiteX3395" fmla="*/ 1528987 w 13465725"/>
              <a:gd name="connsiteY3395" fmla="*/ 3758563 h 4457244"/>
              <a:gd name="connsiteX3396" fmla="*/ 1520948 w 13465725"/>
              <a:gd name="connsiteY3396" fmla="*/ 3764119 h 4457244"/>
              <a:gd name="connsiteX3397" fmla="*/ 1512909 w 13465725"/>
              <a:gd name="connsiteY3397" fmla="*/ 3768420 h 4457244"/>
              <a:gd name="connsiteX3398" fmla="*/ 1512909 w 13465725"/>
              <a:gd name="connsiteY3398" fmla="*/ 3774334 h 4457244"/>
              <a:gd name="connsiteX3399" fmla="*/ 1500852 w 13465725"/>
              <a:gd name="connsiteY3399" fmla="*/ 3777022 h 4457244"/>
              <a:gd name="connsiteX3400" fmla="*/ 1484776 w 13465725"/>
              <a:gd name="connsiteY3400" fmla="*/ 3779890 h 4457244"/>
              <a:gd name="connsiteX3401" fmla="*/ 1444584 w 13465725"/>
              <a:gd name="connsiteY3401" fmla="*/ 3781324 h 4457244"/>
              <a:gd name="connsiteX3402" fmla="*/ 1432526 w 13465725"/>
              <a:gd name="connsiteY3402" fmla="*/ 3792793 h 4457244"/>
              <a:gd name="connsiteX3403" fmla="*/ 1414943 w 13465725"/>
              <a:gd name="connsiteY3403" fmla="*/ 3796557 h 4457244"/>
              <a:gd name="connsiteX3404" fmla="*/ 1400372 w 13465725"/>
              <a:gd name="connsiteY3404" fmla="*/ 3801395 h 4457244"/>
              <a:gd name="connsiteX3405" fmla="*/ 1387310 w 13465725"/>
              <a:gd name="connsiteY3405" fmla="*/ 3802650 h 4457244"/>
              <a:gd name="connsiteX3406" fmla="*/ 1380276 w 13465725"/>
              <a:gd name="connsiteY3406" fmla="*/ 3807130 h 4457244"/>
              <a:gd name="connsiteX3407" fmla="*/ 1384296 w 13465725"/>
              <a:gd name="connsiteY3407" fmla="*/ 3812865 h 4457244"/>
              <a:gd name="connsiteX3408" fmla="*/ 1348123 w 13465725"/>
              <a:gd name="connsiteY3408" fmla="*/ 3812865 h 4457244"/>
              <a:gd name="connsiteX3409" fmla="*/ 1359679 w 13465725"/>
              <a:gd name="connsiteY3409" fmla="*/ 3800499 h 4457244"/>
              <a:gd name="connsiteX3410" fmla="*/ 1356162 w 13465725"/>
              <a:gd name="connsiteY3410" fmla="*/ 3791359 h 4457244"/>
              <a:gd name="connsiteX3411" fmla="*/ 1344606 w 13465725"/>
              <a:gd name="connsiteY3411" fmla="*/ 3792972 h 4457244"/>
              <a:gd name="connsiteX3412" fmla="*/ 1336065 w 13465725"/>
              <a:gd name="connsiteY3412" fmla="*/ 3795661 h 4457244"/>
              <a:gd name="connsiteX3413" fmla="*/ 1328027 w 13465725"/>
              <a:gd name="connsiteY3413" fmla="*/ 3812865 h 4457244"/>
              <a:gd name="connsiteX3414" fmla="*/ 1307931 w 13465725"/>
              <a:gd name="connsiteY3414" fmla="*/ 3822901 h 4457244"/>
              <a:gd name="connsiteX3415" fmla="*/ 1301902 w 13465725"/>
              <a:gd name="connsiteY3415" fmla="*/ 3834012 h 4457244"/>
              <a:gd name="connsiteX3416" fmla="*/ 1283816 w 13465725"/>
              <a:gd name="connsiteY3416" fmla="*/ 3842973 h 4457244"/>
              <a:gd name="connsiteX3417" fmla="*/ 1283816 w 13465725"/>
              <a:gd name="connsiteY3417" fmla="*/ 3854443 h 4457244"/>
              <a:gd name="connsiteX3418" fmla="*/ 1267740 w 13465725"/>
              <a:gd name="connsiteY3418" fmla="*/ 3870213 h 4457244"/>
              <a:gd name="connsiteX3419" fmla="*/ 1249150 w 13465725"/>
              <a:gd name="connsiteY3419" fmla="*/ 3871109 h 4457244"/>
              <a:gd name="connsiteX3420" fmla="*/ 1239605 w 13465725"/>
              <a:gd name="connsiteY3420" fmla="*/ 3877382 h 4457244"/>
              <a:gd name="connsiteX3421" fmla="*/ 1215490 w 13465725"/>
              <a:gd name="connsiteY3421" fmla="*/ 3890285 h 4457244"/>
              <a:gd name="connsiteX3422" fmla="*/ 1183336 w 13465725"/>
              <a:gd name="connsiteY3422" fmla="*/ 3885984 h 4457244"/>
              <a:gd name="connsiteX3423" fmla="*/ 1193887 w 13465725"/>
              <a:gd name="connsiteY3423" fmla="*/ 3869855 h 4457244"/>
              <a:gd name="connsiteX3424" fmla="*/ 1207451 w 13465725"/>
              <a:gd name="connsiteY3424" fmla="*/ 3855876 h 4457244"/>
              <a:gd name="connsiteX3425" fmla="*/ 1223528 w 13465725"/>
              <a:gd name="connsiteY3425" fmla="*/ 3848707 h 4457244"/>
              <a:gd name="connsiteX3426" fmla="*/ 1255682 w 13465725"/>
              <a:gd name="connsiteY3426" fmla="*/ 3848528 h 4457244"/>
              <a:gd name="connsiteX3427" fmla="*/ 1251662 w 13465725"/>
              <a:gd name="connsiteY3427" fmla="*/ 3842973 h 4457244"/>
              <a:gd name="connsiteX3428" fmla="*/ 1267740 w 13465725"/>
              <a:gd name="connsiteY3428" fmla="*/ 3828636 h 4457244"/>
              <a:gd name="connsiteX3429" fmla="*/ 1251662 w 13465725"/>
              <a:gd name="connsiteY3429" fmla="*/ 3828636 h 4457244"/>
              <a:gd name="connsiteX3430" fmla="*/ 1267740 w 13465725"/>
              <a:gd name="connsiteY3430" fmla="*/ 3821467 h 4457244"/>
              <a:gd name="connsiteX3431" fmla="*/ 1267740 w 13465725"/>
              <a:gd name="connsiteY3431" fmla="*/ 3807130 h 4457244"/>
              <a:gd name="connsiteX3432" fmla="*/ 1295874 w 13465725"/>
              <a:gd name="connsiteY3432" fmla="*/ 3799962 h 4457244"/>
              <a:gd name="connsiteX3433" fmla="*/ 1295874 w 13465725"/>
              <a:gd name="connsiteY3433" fmla="*/ 3787058 h 4457244"/>
              <a:gd name="connsiteX3434" fmla="*/ 1324008 w 13465725"/>
              <a:gd name="connsiteY3434" fmla="*/ 3775589 h 4457244"/>
              <a:gd name="connsiteX3435" fmla="*/ 1336065 w 13465725"/>
              <a:gd name="connsiteY3435" fmla="*/ 3764119 h 4457244"/>
              <a:gd name="connsiteX3436" fmla="*/ 1324008 w 13465725"/>
              <a:gd name="connsiteY3436" fmla="*/ 3749423 h 4457244"/>
              <a:gd name="connsiteX3437" fmla="*/ 1336065 w 13465725"/>
              <a:gd name="connsiteY3437" fmla="*/ 3732577 h 4457244"/>
              <a:gd name="connsiteX3438" fmla="*/ 1348123 w 13465725"/>
              <a:gd name="connsiteY3438" fmla="*/ 3723617 h 4457244"/>
              <a:gd name="connsiteX3439" fmla="*/ 1348123 w 13465725"/>
              <a:gd name="connsiteY3439" fmla="*/ 3712506 h 4457244"/>
              <a:gd name="connsiteX3440" fmla="*/ 1360682 w 13465725"/>
              <a:gd name="connsiteY3440" fmla="*/ 3707846 h 4457244"/>
              <a:gd name="connsiteX3441" fmla="*/ 1364199 w 13465725"/>
              <a:gd name="connsiteY3441" fmla="*/ 3701036 h 4457244"/>
              <a:gd name="connsiteX3442" fmla="*/ 1356162 w 13465725"/>
              <a:gd name="connsiteY3442" fmla="*/ 3694584 h 4457244"/>
              <a:gd name="connsiteX3443" fmla="*/ 1348123 w 13465725"/>
              <a:gd name="connsiteY3443" fmla="*/ 3688132 h 4457244"/>
              <a:gd name="connsiteX3444" fmla="*/ 1326519 w 13465725"/>
              <a:gd name="connsiteY3444" fmla="*/ 3701036 h 4457244"/>
              <a:gd name="connsiteX3445" fmla="*/ 1307931 w 13465725"/>
              <a:gd name="connsiteY3445" fmla="*/ 3713939 h 4457244"/>
              <a:gd name="connsiteX3446" fmla="*/ 1295372 w 13465725"/>
              <a:gd name="connsiteY3446" fmla="*/ 3726305 h 4457244"/>
              <a:gd name="connsiteX3447" fmla="*/ 1267740 w 13465725"/>
              <a:gd name="connsiteY3447" fmla="*/ 3735445 h 4457244"/>
              <a:gd name="connsiteX3448" fmla="*/ 1267740 w 13465725"/>
              <a:gd name="connsiteY3448" fmla="*/ 3754083 h 4457244"/>
              <a:gd name="connsiteX3449" fmla="*/ 1204939 w 13465725"/>
              <a:gd name="connsiteY3449" fmla="*/ 3774692 h 4457244"/>
              <a:gd name="connsiteX3450" fmla="*/ 1175299 w 13465725"/>
              <a:gd name="connsiteY3450" fmla="*/ 3807130 h 4457244"/>
              <a:gd name="connsiteX3451" fmla="*/ 1139126 w 13465725"/>
              <a:gd name="connsiteY3451" fmla="*/ 3812148 h 4457244"/>
              <a:gd name="connsiteX3452" fmla="*/ 1102953 w 13465725"/>
              <a:gd name="connsiteY3452" fmla="*/ 3817166 h 4457244"/>
              <a:gd name="connsiteX3453" fmla="*/ 1102953 w 13465725"/>
              <a:gd name="connsiteY3453" fmla="*/ 3832937 h 4457244"/>
              <a:gd name="connsiteX3454" fmla="*/ 1090895 w 13465725"/>
              <a:gd name="connsiteY3454" fmla="*/ 3832937 h 4457244"/>
              <a:gd name="connsiteX3455" fmla="*/ 1076828 w 13465725"/>
              <a:gd name="connsiteY3455" fmla="*/ 3830786 h 4457244"/>
              <a:gd name="connsiteX3456" fmla="*/ 1074819 w 13465725"/>
              <a:gd name="connsiteY3456" fmla="*/ 3824335 h 4457244"/>
              <a:gd name="connsiteX3457" fmla="*/ 1086876 w 13465725"/>
              <a:gd name="connsiteY3457" fmla="*/ 3812865 h 4457244"/>
              <a:gd name="connsiteX3458" fmla="*/ 1082354 w 13465725"/>
              <a:gd name="connsiteY3458" fmla="*/ 3807309 h 4457244"/>
              <a:gd name="connsiteX3459" fmla="*/ 1074819 w 13465725"/>
              <a:gd name="connsiteY3459" fmla="*/ 3802829 h 4457244"/>
              <a:gd name="connsiteX3460" fmla="*/ 1074819 w 13465725"/>
              <a:gd name="connsiteY3460" fmla="*/ 3807130 h 4457244"/>
              <a:gd name="connsiteX3461" fmla="*/ 1042665 w 13465725"/>
              <a:gd name="connsiteY3461" fmla="*/ 3816808 h 4457244"/>
              <a:gd name="connsiteX3462" fmla="*/ 1022570 w 13465725"/>
              <a:gd name="connsiteY3462" fmla="*/ 3828636 h 4457244"/>
              <a:gd name="connsiteX3463" fmla="*/ 1010009 w 13465725"/>
              <a:gd name="connsiteY3463" fmla="*/ 3835446 h 4457244"/>
              <a:gd name="connsiteX3464" fmla="*/ 1006493 w 13465725"/>
              <a:gd name="connsiteY3464" fmla="*/ 3844406 h 4457244"/>
              <a:gd name="connsiteX3465" fmla="*/ 978358 w 13465725"/>
              <a:gd name="connsiteY3465" fmla="*/ 3850141 h 4457244"/>
              <a:gd name="connsiteX3466" fmla="*/ 974841 w 13465725"/>
              <a:gd name="connsiteY3466" fmla="*/ 3857847 h 4457244"/>
              <a:gd name="connsiteX3467" fmla="*/ 962281 w 13465725"/>
              <a:gd name="connsiteY3467" fmla="*/ 3864478 h 4457244"/>
              <a:gd name="connsiteX3468" fmla="*/ 962281 w 13465725"/>
              <a:gd name="connsiteY3468" fmla="*/ 3875948 h 4457244"/>
              <a:gd name="connsiteX3469" fmla="*/ 946205 w 13465725"/>
              <a:gd name="connsiteY3469" fmla="*/ 3880249 h 4457244"/>
              <a:gd name="connsiteX3470" fmla="*/ 933644 w 13465725"/>
              <a:gd name="connsiteY3470" fmla="*/ 3892794 h 4457244"/>
              <a:gd name="connsiteX3471" fmla="*/ 906013 w 13465725"/>
              <a:gd name="connsiteY3471" fmla="*/ 3903188 h 4457244"/>
              <a:gd name="connsiteX3472" fmla="*/ 876874 w 13465725"/>
              <a:gd name="connsiteY3472" fmla="*/ 3918780 h 4457244"/>
              <a:gd name="connsiteX3473" fmla="*/ 841706 w 13465725"/>
              <a:gd name="connsiteY3473" fmla="*/ 3933296 h 4457244"/>
              <a:gd name="connsiteX3474" fmla="*/ 840198 w 13465725"/>
              <a:gd name="connsiteY3474" fmla="*/ 3940285 h 4457244"/>
              <a:gd name="connsiteX3475" fmla="*/ 829649 w 13465725"/>
              <a:gd name="connsiteY3475" fmla="*/ 3946200 h 4457244"/>
              <a:gd name="connsiteX3476" fmla="*/ 819601 w 13465725"/>
              <a:gd name="connsiteY3476" fmla="*/ 3959461 h 4457244"/>
              <a:gd name="connsiteX3477" fmla="*/ 797494 w 13465725"/>
              <a:gd name="connsiteY3477" fmla="*/ 3970572 h 4457244"/>
              <a:gd name="connsiteX3478" fmla="*/ 794481 w 13465725"/>
              <a:gd name="connsiteY3478" fmla="*/ 3974515 h 4457244"/>
              <a:gd name="connsiteX3479" fmla="*/ 785437 w 13465725"/>
              <a:gd name="connsiteY3479" fmla="*/ 3976307 h 4457244"/>
              <a:gd name="connsiteX3480" fmla="*/ 773380 w 13465725"/>
              <a:gd name="connsiteY3480" fmla="*/ 3974874 h 4457244"/>
              <a:gd name="connsiteX3481" fmla="*/ 785437 w 13465725"/>
              <a:gd name="connsiteY3481" fmla="*/ 3960537 h 4457244"/>
              <a:gd name="connsiteX3482" fmla="*/ 794481 w 13465725"/>
              <a:gd name="connsiteY3482" fmla="*/ 3954622 h 4457244"/>
              <a:gd name="connsiteX3483" fmla="*/ 797494 w 13465725"/>
              <a:gd name="connsiteY3483" fmla="*/ 3947633 h 4457244"/>
              <a:gd name="connsiteX3484" fmla="*/ 813571 w 13465725"/>
              <a:gd name="connsiteY3484" fmla="*/ 3934730 h 4457244"/>
              <a:gd name="connsiteX3485" fmla="*/ 812567 w 13465725"/>
              <a:gd name="connsiteY3485" fmla="*/ 3923977 h 4457244"/>
              <a:gd name="connsiteX3486" fmla="*/ 829649 w 13465725"/>
              <a:gd name="connsiteY3486" fmla="*/ 3917525 h 4457244"/>
              <a:gd name="connsiteX3487" fmla="*/ 863812 w 13465725"/>
              <a:gd name="connsiteY3487" fmla="*/ 3868063 h 4457244"/>
              <a:gd name="connsiteX3488" fmla="*/ 934147 w 13465725"/>
              <a:gd name="connsiteY3488" fmla="*/ 3822901 h 4457244"/>
              <a:gd name="connsiteX3489" fmla="*/ 940176 w 13465725"/>
              <a:gd name="connsiteY3489" fmla="*/ 3809281 h 4457244"/>
              <a:gd name="connsiteX3490" fmla="*/ 946205 w 13465725"/>
              <a:gd name="connsiteY3490" fmla="*/ 3795661 h 4457244"/>
              <a:gd name="connsiteX3491" fmla="*/ 958764 w 13465725"/>
              <a:gd name="connsiteY3491" fmla="*/ 3792972 h 4457244"/>
              <a:gd name="connsiteX3492" fmla="*/ 962281 w 13465725"/>
              <a:gd name="connsiteY3492" fmla="*/ 3787058 h 4457244"/>
              <a:gd name="connsiteX3493" fmla="*/ 970320 w 13465725"/>
              <a:gd name="connsiteY3493" fmla="*/ 3776843 h 4457244"/>
              <a:gd name="connsiteX3494" fmla="*/ 978358 w 13465725"/>
              <a:gd name="connsiteY3494" fmla="*/ 3769854 h 4457244"/>
              <a:gd name="connsiteX3495" fmla="*/ 998454 w 13465725"/>
              <a:gd name="connsiteY3495" fmla="*/ 3755517 h 4457244"/>
              <a:gd name="connsiteX3496" fmla="*/ 1011014 w 13465725"/>
              <a:gd name="connsiteY3496" fmla="*/ 3751574 h 4457244"/>
              <a:gd name="connsiteX3497" fmla="*/ 1014531 w 13465725"/>
              <a:gd name="connsiteY3497" fmla="*/ 3745481 h 4457244"/>
              <a:gd name="connsiteX3498" fmla="*/ 1010512 w 13465725"/>
              <a:gd name="connsiteY3498" fmla="*/ 3738312 h 4457244"/>
              <a:gd name="connsiteX3499" fmla="*/ 1046685 w 13465725"/>
              <a:gd name="connsiteY3499" fmla="*/ 3693868 h 4457244"/>
              <a:gd name="connsiteX3500" fmla="*/ 1062761 w 13465725"/>
              <a:gd name="connsiteY3500" fmla="*/ 3689566 h 4457244"/>
              <a:gd name="connsiteX3501" fmla="*/ 1074819 w 13465725"/>
              <a:gd name="connsiteY3501" fmla="*/ 3682398 h 4457244"/>
              <a:gd name="connsiteX3502" fmla="*/ 1077833 w 13465725"/>
              <a:gd name="connsiteY3502" fmla="*/ 3674691 h 4457244"/>
              <a:gd name="connsiteX3503" fmla="*/ 1086876 w 13465725"/>
              <a:gd name="connsiteY3503" fmla="*/ 3668061 h 4457244"/>
              <a:gd name="connsiteX3504" fmla="*/ 1085871 w 13465725"/>
              <a:gd name="connsiteY3504" fmla="*/ 3657845 h 4457244"/>
              <a:gd name="connsiteX3505" fmla="*/ 1102953 w 13465725"/>
              <a:gd name="connsiteY3505" fmla="*/ 3650856 h 4457244"/>
              <a:gd name="connsiteX3506" fmla="*/ 1124556 w 13465725"/>
              <a:gd name="connsiteY3506" fmla="*/ 3631501 h 4457244"/>
              <a:gd name="connsiteX3507" fmla="*/ 1155202 w 13465725"/>
              <a:gd name="connsiteY3507" fmla="*/ 3616447 h 4457244"/>
              <a:gd name="connsiteX3508" fmla="*/ 1167260 w 13465725"/>
              <a:gd name="connsiteY3508" fmla="*/ 3606411 h 4457244"/>
              <a:gd name="connsiteX3509" fmla="*/ 1181327 w 13465725"/>
              <a:gd name="connsiteY3509" fmla="*/ 3582755 h 4457244"/>
              <a:gd name="connsiteX3510" fmla="*/ 1195394 w 13465725"/>
              <a:gd name="connsiteY3510" fmla="*/ 3559099 h 4457244"/>
              <a:gd name="connsiteX3511" fmla="*/ 1207451 w 13465725"/>
              <a:gd name="connsiteY3511" fmla="*/ 3553364 h 4457244"/>
              <a:gd name="connsiteX3512" fmla="*/ 1229557 w 13465725"/>
              <a:gd name="connsiteY3512" fmla="*/ 3534726 h 4457244"/>
              <a:gd name="connsiteX3513" fmla="*/ 1251662 w 13465725"/>
              <a:gd name="connsiteY3513" fmla="*/ 3516088 h 4457244"/>
              <a:gd name="connsiteX3514" fmla="*/ 1267740 w 13465725"/>
              <a:gd name="connsiteY3514" fmla="*/ 3503185 h 4457244"/>
              <a:gd name="connsiteX3515" fmla="*/ 1283816 w 13465725"/>
              <a:gd name="connsiteY3515" fmla="*/ 3490281 h 4457244"/>
              <a:gd name="connsiteX3516" fmla="*/ 1314462 w 13465725"/>
              <a:gd name="connsiteY3516" fmla="*/ 3456231 h 4457244"/>
              <a:gd name="connsiteX3517" fmla="*/ 1348123 w 13465725"/>
              <a:gd name="connsiteY3517" fmla="*/ 3424331 h 4457244"/>
              <a:gd name="connsiteX3518" fmla="*/ 1347118 w 13465725"/>
              <a:gd name="connsiteY3518" fmla="*/ 3416266 h 4457244"/>
              <a:gd name="connsiteX3519" fmla="*/ 1364199 w 13465725"/>
              <a:gd name="connsiteY3519" fmla="*/ 3411428 h 4457244"/>
              <a:gd name="connsiteX3520" fmla="*/ 1409918 w 13465725"/>
              <a:gd name="connsiteY3520" fmla="*/ 3380424 h 4457244"/>
              <a:gd name="connsiteX3521" fmla="*/ 1440565 w 13465725"/>
              <a:gd name="connsiteY3521" fmla="*/ 3348344 h 4457244"/>
              <a:gd name="connsiteX3522" fmla="*/ 1450111 w 13465725"/>
              <a:gd name="connsiteY3522" fmla="*/ 3346015 h 4457244"/>
              <a:gd name="connsiteX3523" fmla="*/ 1456641 w 13465725"/>
              <a:gd name="connsiteY3523" fmla="*/ 3342610 h 4457244"/>
              <a:gd name="connsiteX3524" fmla="*/ 1450613 w 13465725"/>
              <a:gd name="connsiteY3524" fmla="*/ 3341355 h 4457244"/>
              <a:gd name="connsiteX3525" fmla="*/ 1444584 w 13465725"/>
              <a:gd name="connsiteY3525" fmla="*/ 3341176 h 4457244"/>
              <a:gd name="connsiteX3526" fmla="*/ 1456641 w 13465725"/>
              <a:gd name="connsiteY3526" fmla="*/ 3328273 h 4457244"/>
              <a:gd name="connsiteX3527" fmla="*/ 1472718 w 13465725"/>
              <a:gd name="connsiteY3527" fmla="*/ 3325405 h 4457244"/>
              <a:gd name="connsiteX3528" fmla="*/ 1493819 w 13465725"/>
              <a:gd name="connsiteY3528" fmla="*/ 3309455 h 4457244"/>
              <a:gd name="connsiteX3529" fmla="*/ 1508891 w 13465725"/>
              <a:gd name="connsiteY3529" fmla="*/ 3292430 h 4457244"/>
              <a:gd name="connsiteX3530" fmla="*/ 1509896 w 13465725"/>
              <a:gd name="connsiteY3530" fmla="*/ 3284545 h 4457244"/>
              <a:gd name="connsiteX3531" fmla="*/ 1528987 w 13465725"/>
              <a:gd name="connsiteY3531" fmla="*/ 3280960 h 4457244"/>
              <a:gd name="connsiteX3532" fmla="*/ 1541044 w 13465725"/>
              <a:gd name="connsiteY3532" fmla="*/ 3270924 h 4457244"/>
              <a:gd name="connsiteX3533" fmla="*/ 1558126 w 13465725"/>
              <a:gd name="connsiteY3533" fmla="*/ 3254974 h 4457244"/>
              <a:gd name="connsiteX3534" fmla="*/ 1569179 w 13465725"/>
              <a:gd name="connsiteY3534" fmla="*/ 3237949 h 4457244"/>
              <a:gd name="connsiteX3535" fmla="*/ 1583245 w 13465725"/>
              <a:gd name="connsiteY3535" fmla="*/ 3227913 h 4457244"/>
              <a:gd name="connsiteX3536" fmla="*/ 1597313 w 13465725"/>
              <a:gd name="connsiteY3536" fmla="*/ 3217877 h 4457244"/>
              <a:gd name="connsiteX3537" fmla="*/ 1629466 w 13465725"/>
              <a:gd name="connsiteY3537" fmla="*/ 3197805 h 4457244"/>
              <a:gd name="connsiteX3538" fmla="*/ 1651572 w 13465725"/>
              <a:gd name="connsiteY3538" fmla="*/ 3176658 h 4457244"/>
              <a:gd name="connsiteX3539" fmla="*/ 1673677 w 13465725"/>
              <a:gd name="connsiteY3539" fmla="*/ 3157662 h 4457244"/>
              <a:gd name="connsiteX3540" fmla="*/ 1672672 w 13465725"/>
              <a:gd name="connsiteY3540" fmla="*/ 3148343 h 4457244"/>
              <a:gd name="connsiteX3541" fmla="*/ 1689754 w 13465725"/>
              <a:gd name="connsiteY3541" fmla="*/ 3143325 h 4457244"/>
              <a:gd name="connsiteX3542" fmla="*/ 1725625 w 13465725"/>
              <a:gd name="connsiteY3542" fmla="*/ 3119284 h 4457244"/>
              <a:gd name="connsiteX3543" fmla="*/ 1286480 w 13465725"/>
              <a:gd name="connsiteY3543" fmla="*/ 3119284 h 4457244"/>
              <a:gd name="connsiteX3544" fmla="*/ 1282119 w 13465725"/>
              <a:gd name="connsiteY3544" fmla="*/ 3122266 h 4457244"/>
              <a:gd name="connsiteX3545" fmla="*/ 1278603 w 13465725"/>
              <a:gd name="connsiteY3545" fmla="*/ 3120832 h 4457244"/>
              <a:gd name="connsiteX3546" fmla="*/ 1278100 w 13465725"/>
              <a:gd name="connsiteY3546" fmla="*/ 3119399 h 4457244"/>
              <a:gd name="connsiteX3547" fmla="*/ 1277750 w 13465725"/>
              <a:gd name="connsiteY3547" fmla="*/ 3119284 h 4457244"/>
              <a:gd name="connsiteX3548" fmla="*/ 1203197 w 13465725"/>
              <a:gd name="connsiteY3548" fmla="*/ 3119284 h 4457244"/>
              <a:gd name="connsiteX3549" fmla="*/ 1188171 w 13465725"/>
              <a:gd name="connsiteY3549" fmla="*/ 3127284 h 4457244"/>
              <a:gd name="connsiteX3550" fmla="*/ 1157525 w 13465725"/>
              <a:gd name="connsiteY3550" fmla="*/ 3145205 h 4457244"/>
              <a:gd name="connsiteX3551" fmla="*/ 1145468 w 13465725"/>
              <a:gd name="connsiteY3551" fmla="*/ 3158825 h 4457244"/>
              <a:gd name="connsiteX3552" fmla="*/ 1121352 w 13465725"/>
              <a:gd name="connsiteY3552" fmla="*/ 3168144 h 4457244"/>
              <a:gd name="connsiteX3553" fmla="*/ 1127381 w 13465725"/>
              <a:gd name="connsiteY3553" fmla="*/ 3174417 h 4457244"/>
              <a:gd name="connsiteX3554" fmla="*/ 1133410 w 13465725"/>
              <a:gd name="connsiteY3554" fmla="*/ 3179614 h 4457244"/>
              <a:gd name="connsiteX3555" fmla="*/ 1136927 w 13465725"/>
              <a:gd name="connsiteY3555" fmla="*/ 3177464 h 4457244"/>
              <a:gd name="connsiteX3556" fmla="*/ 1137429 w 13465725"/>
              <a:gd name="connsiteY3556" fmla="*/ 3175313 h 4457244"/>
              <a:gd name="connsiteX3557" fmla="*/ 1177621 w 13465725"/>
              <a:gd name="connsiteY3557" fmla="*/ 3150761 h 4457244"/>
              <a:gd name="connsiteX3558" fmla="*/ 1205755 w 13465725"/>
              <a:gd name="connsiteY3558" fmla="*/ 3125133 h 4457244"/>
              <a:gd name="connsiteX3559" fmla="*/ 1225851 w 13465725"/>
              <a:gd name="connsiteY3559" fmla="*/ 3125133 h 4457244"/>
              <a:gd name="connsiteX3560" fmla="*/ 1258005 w 13465725"/>
              <a:gd name="connsiteY3560" fmla="*/ 3126029 h 4457244"/>
              <a:gd name="connsiteX3561" fmla="*/ 1278100 w 13465725"/>
              <a:gd name="connsiteY3561" fmla="*/ 3132302 h 4457244"/>
              <a:gd name="connsiteX3562" fmla="*/ 1265541 w 13465725"/>
              <a:gd name="connsiteY3562" fmla="*/ 3151299 h 4457244"/>
              <a:gd name="connsiteX3563" fmla="*/ 1237909 w 13465725"/>
              <a:gd name="connsiteY3563" fmla="*/ 3168144 h 4457244"/>
              <a:gd name="connsiteX3564" fmla="*/ 1243937 w 13465725"/>
              <a:gd name="connsiteY3564" fmla="*/ 3177464 h 4457244"/>
              <a:gd name="connsiteX3565" fmla="*/ 1249966 w 13465725"/>
              <a:gd name="connsiteY3565" fmla="*/ 3186782 h 4457244"/>
              <a:gd name="connsiteX3566" fmla="*/ 1221832 w 13465725"/>
              <a:gd name="connsiteY3566" fmla="*/ 3183915 h 4457244"/>
              <a:gd name="connsiteX3567" fmla="*/ 1217812 w 13465725"/>
              <a:gd name="connsiteY3567" fmla="*/ 3198252 h 4457244"/>
              <a:gd name="connsiteX3568" fmla="*/ 1201736 w 13465725"/>
              <a:gd name="connsiteY3568" fmla="*/ 3212589 h 4457244"/>
              <a:gd name="connsiteX3569" fmla="*/ 1181640 w 13465725"/>
              <a:gd name="connsiteY3569" fmla="*/ 3202553 h 4457244"/>
              <a:gd name="connsiteX3570" fmla="*/ 1193698 w 13465725"/>
              <a:gd name="connsiteY3570" fmla="*/ 3189650 h 4457244"/>
              <a:gd name="connsiteX3571" fmla="*/ 1186161 w 13465725"/>
              <a:gd name="connsiteY3571" fmla="*/ 3187499 h 4457244"/>
              <a:gd name="connsiteX3572" fmla="*/ 1181640 w 13465725"/>
              <a:gd name="connsiteY3572" fmla="*/ 3185349 h 4457244"/>
              <a:gd name="connsiteX3573" fmla="*/ 1192190 w 13465725"/>
              <a:gd name="connsiteY3573" fmla="*/ 3182840 h 4457244"/>
              <a:gd name="connsiteX3574" fmla="*/ 1205755 w 13465725"/>
              <a:gd name="connsiteY3574" fmla="*/ 3182482 h 4457244"/>
              <a:gd name="connsiteX3575" fmla="*/ 1229870 w 13465725"/>
              <a:gd name="connsiteY3575" fmla="*/ 3158108 h 4457244"/>
              <a:gd name="connsiteX3576" fmla="*/ 1225851 w 13465725"/>
              <a:gd name="connsiteY3576" fmla="*/ 3152374 h 4457244"/>
              <a:gd name="connsiteX3577" fmla="*/ 1209775 w 13465725"/>
              <a:gd name="connsiteY3577" fmla="*/ 3145205 h 4457244"/>
              <a:gd name="connsiteX3578" fmla="*/ 1189678 w 13465725"/>
              <a:gd name="connsiteY3578" fmla="*/ 3152374 h 4457244"/>
              <a:gd name="connsiteX3579" fmla="*/ 1177621 w 13465725"/>
              <a:gd name="connsiteY3579" fmla="*/ 3182482 h 4457244"/>
              <a:gd name="connsiteX3580" fmla="*/ 1143458 w 13465725"/>
              <a:gd name="connsiteY3580" fmla="*/ 3199328 h 4457244"/>
              <a:gd name="connsiteX3581" fmla="*/ 1121352 w 13465725"/>
              <a:gd name="connsiteY3581" fmla="*/ 3218324 h 4457244"/>
              <a:gd name="connsiteX3582" fmla="*/ 1112309 w 13465725"/>
              <a:gd name="connsiteY3582" fmla="*/ 3232661 h 4457244"/>
              <a:gd name="connsiteX3583" fmla="*/ 1097237 w 13465725"/>
              <a:gd name="connsiteY3583" fmla="*/ 3246998 h 4457244"/>
              <a:gd name="connsiteX3584" fmla="*/ 1044988 w 13465725"/>
              <a:gd name="connsiteY3584" fmla="*/ 3267070 h 4457244"/>
              <a:gd name="connsiteX3585" fmla="*/ 1016854 w 13465725"/>
              <a:gd name="connsiteY3585" fmla="*/ 3295744 h 4457244"/>
              <a:gd name="connsiteX3586" fmla="*/ 1007308 w 13465725"/>
              <a:gd name="connsiteY3586" fmla="*/ 3296103 h 4457244"/>
              <a:gd name="connsiteX3587" fmla="*/ 1000777 w 13465725"/>
              <a:gd name="connsiteY3587" fmla="*/ 3298612 h 4457244"/>
              <a:gd name="connsiteX3588" fmla="*/ 1007308 w 13465725"/>
              <a:gd name="connsiteY3588" fmla="*/ 3301479 h 4457244"/>
              <a:gd name="connsiteX3589" fmla="*/ 1016854 w 13465725"/>
              <a:gd name="connsiteY3589" fmla="*/ 3304346 h 4457244"/>
              <a:gd name="connsiteX3590" fmla="*/ 972642 w 13465725"/>
              <a:gd name="connsiteY3590" fmla="*/ 3312949 h 4457244"/>
              <a:gd name="connsiteX3591" fmla="*/ 944508 w 13465725"/>
              <a:gd name="connsiteY3591" fmla="*/ 3312949 h 4457244"/>
              <a:gd name="connsiteX3592" fmla="*/ 951542 w 13465725"/>
              <a:gd name="connsiteY3592" fmla="*/ 3297536 h 4457244"/>
              <a:gd name="connsiteX3593" fmla="*/ 952547 w 13465725"/>
              <a:gd name="connsiteY3593" fmla="*/ 3275672 h 4457244"/>
              <a:gd name="connsiteX3594" fmla="*/ 928432 w 13465725"/>
              <a:gd name="connsiteY3594" fmla="*/ 3288217 h 4457244"/>
              <a:gd name="connsiteX3595" fmla="*/ 916374 w 13465725"/>
              <a:gd name="connsiteY3595" fmla="*/ 3302913 h 4457244"/>
              <a:gd name="connsiteX3596" fmla="*/ 864125 w 13465725"/>
              <a:gd name="connsiteY3596" fmla="*/ 3321551 h 4457244"/>
              <a:gd name="connsiteX3597" fmla="*/ 838503 w 13465725"/>
              <a:gd name="connsiteY3597" fmla="*/ 3330153 h 4457244"/>
              <a:gd name="connsiteX3598" fmla="*/ 827952 w 13465725"/>
              <a:gd name="connsiteY3598" fmla="*/ 3338756 h 4457244"/>
              <a:gd name="connsiteX3599" fmla="*/ 811875 w 13465725"/>
              <a:gd name="connsiteY3599" fmla="*/ 3338756 h 4457244"/>
              <a:gd name="connsiteX3600" fmla="*/ 803837 w 13465725"/>
              <a:gd name="connsiteY3600" fmla="*/ 3347895 h 4457244"/>
              <a:gd name="connsiteX3601" fmla="*/ 795799 w 13465725"/>
              <a:gd name="connsiteY3601" fmla="*/ 3355960 h 4457244"/>
              <a:gd name="connsiteX3602" fmla="*/ 767664 w 13465725"/>
              <a:gd name="connsiteY3602" fmla="*/ 3364562 h 4457244"/>
              <a:gd name="connsiteX3603" fmla="*/ 751587 w 13465725"/>
              <a:gd name="connsiteY3603" fmla="*/ 3353093 h 4457244"/>
              <a:gd name="connsiteX3604" fmla="*/ 739530 w 13465725"/>
              <a:gd name="connsiteY3604" fmla="*/ 3348791 h 4457244"/>
              <a:gd name="connsiteX3605" fmla="*/ 753597 w 13465725"/>
              <a:gd name="connsiteY3605" fmla="*/ 3332124 h 4457244"/>
              <a:gd name="connsiteX3606" fmla="*/ 767664 w 13465725"/>
              <a:gd name="connsiteY3606" fmla="*/ 3314382 h 4457244"/>
              <a:gd name="connsiteX3607" fmla="*/ 767162 w 13465725"/>
              <a:gd name="connsiteY3607" fmla="*/ 3312949 h 4457244"/>
              <a:gd name="connsiteX3608" fmla="*/ 763645 w 13465725"/>
              <a:gd name="connsiteY3608" fmla="*/ 3311515 h 4457244"/>
              <a:gd name="connsiteX3609" fmla="*/ 755607 w 13465725"/>
              <a:gd name="connsiteY3609" fmla="*/ 3315995 h 4457244"/>
              <a:gd name="connsiteX3610" fmla="*/ 747568 w 13465725"/>
              <a:gd name="connsiteY3610" fmla="*/ 3321551 h 4457244"/>
              <a:gd name="connsiteX3611" fmla="*/ 739530 w 13465725"/>
              <a:gd name="connsiteY3611" fmla="*/ 3325852 h 4457244"/>
              <a:gd name="connsiteX3612" fmla="*/ 739530 w 13465725"/>
              <a:gd name="connsiteY3612" fmla="*/ 3331766 h 4457244"/>
              <a:gd name="connsiteX3613" fmla="*/ 727472 w 13465725"/>
              <a:gd name="connsiteY3613" fmla="*/ 3334454 h 4457244"/>
              <a:gd name="connsiteX3614" fmla="*/ 711396 w 13465725"/>
              <a:gd name="connsiteY3614" fmla="*/ 3337322 h 4457244"/>
              <a:gd name="connsiteX3615" fmla="*/ 671204 w 13465725"/>
              <a:gd name="connsiteY3615" fmla="*/ 3338756 h 4457244"/>
              <a:gd name="connsiteX3616" fmla="*/ 659146 w 13465725"/>
              <a:gd name="connsiteY3616" fmla="*/ 3350225 h 4457244"/>
              <a:gd name="connsiteX3617" fmla="*/ 641563 w 13465725"/>
              <a:gd name="connsiteY3617" fmla="*/ 3353989 h 4457244"/>
              <a:gd name="connsiteX3618" fmla="*/ 626992 w 13465725"/>
              <a:gd name="connsiteY3618" fmla="*/ 3358827 h 4457244"/>
              <a:gd name="connsiteX3619" fmla="*/ 613930 w 13465725"/>
              <a:gd name="connsiteY3619" fmla="*/ 3360082 h 4457244"/>
              <a:gd name="connsiteX3620" fmla="*/ 606896 w 13465725"/>
              <a:gd name="connsiteY3620" fmla="*/ 3364562 h 4457244"/>
              <a:gd name="connsiteX3621" fmla="*/ 610916 w 13465725"/>
              <a:gd name="connsiteY3621" fmla="*/ 3370297 h 4457244"/>
              <a:gd name="connsiteX3622" fmla="*/ 574743 w 13465725"/>
              <a:gd name="connsiteY3622" fmla="*/ 3370297 h 4457244"/>
              <a:gd name="connsiteX3623" fmla="*/ 586299 w 13465725"/>
              <a:gd name="connsiteY3623" fmla="*/ 3357931 h 4457244"/>
              <a:gd name="connsiteX3624" fmla="*/ 582782 w 13465725"/>
              <a:gd name="connsiteY3624" fmla="*/ 3348791 h 4457244"/>
              <a:gd name="connsiteX3625" fmla="*/ 571226 w 13465725"/>
              <a:gd name="connsiteY3625" fmla="*/ 3350404 h 4457244"/>
              <a:gd name="connsiteX3626" fmla="*/ 562685 w 13465725"/>
              <a:gd name="connsiteY3626" fmla="*/ 3353093 h 4457244"/>
              <a:gd name="connsiteX3627" fmla="*/ 554647 w 13465725"/>
              <a:gd name="connsiteY3627" fmla="*/ 3370297 h 4457244"/>
              <a:gd name="connsiteX3628" fmla="*/ 534551 w 13465725"/>
              <a:gd name="connsiteY3628" fmla="*/ 3380333 h 4457244"/>
              <a:gd name="connsiteX3629" fmla="*/ 528522 w 13465725"/>
              <a:gd name="connsiteY3629" fmla="*/ 3391444 h 4457244"/>
              <a:gd name="connsiteX3630" fmla="*/ 510436 w 13465725"/>
              <a:gd name="connsiteY3630" fmla="*/ 3400405 h 4457244"/>
              <a:gd name="connsiteX3631" fmla="*/ 510436 w 13465725"/>
              <a:gd name="connsiteY3631" fmla="*/ 3411875 h 4457244"/>
              <a:gd name="connsiteX3632" fmla="*/ 494360 w 13465725"/>
              <a:gd name="connsiteY3632" fmla="*/ 3427645 h 4457244"/>
              <a:gd name="connsiteX3633" fmla="*/ 475770 w 13465725"/>
              <a:gd name="connsiteY3633" fmla="*/ 3428541 h 4457244"/>
              <a:gd name="connsiteX3634" fmla="*/ 466226 w 13465725"/>
              <a:gd name="connsiteY3634" fmla="*/ 3434814 h 4457244"/>
              <a:gd name="connsiteX3635" fmla="*/ 442110 w 13465725"/>
              <a:gd name="connsiteY3635" fmla="*/ 3447717 h 4457244"/>
              <a:gd name="connsiteX3636" fmla="*/ 409956 w 13465725"/>
              <a:gd name="connsiteY3636" fmla="*/ 3443416 h 4457244"/>
              <a:gd name="connsiteX3637" fmla="*/ 420507 w 13465725"/>
              <a:gd name="connsiteY3637" fmla="*/ 3427287 h 4457244"/>
              <a:gd name="connsiteX3638" fmla="*/ 434072 w 13465725"/>
              <a:gd name="connsiteY3638" fmla="*/ 3413308 h 4457244"/>
              <a:gd name="connsiteX3639" fmla="*/ 450148 w 13465725"/>
              <a:gd name="connsiteY3639" fmla="*/ 3406139 h 4457244"/>
              <a:gd name="connsiteX3640" fmla="*/ 482302 w 13465725"/>
              <a:gd name="connsiteY3640" fmla="*/ 3405960 h 4457244"/>
              <a:gd name="connsiteX3641" fmla="*/ 478282 w 13465725"/>
              <a:gd name="connsiteY3641" fmla="*/ 3400405 h 4457244"/>
              <a:gd name="connsiteX3642" fmla="*/ 494360 w 13465725"/>
              <a:gd name="connsiteY3642" fmla="*/ 3386068 h 4457244"/>
              <a:gd name="connsiteX3643" fmla="*/ 478282 w 13465725"/>
              <a:gd name="connsiteY3643" fmla="*/ 3386068 h 4457244"/>
              <a:gd name="connsiteX3644" fmla="*/ 494360 w 13465725"/>
              <a:gd name="connsiteY3644" fmla="*/ 3378899 h 4457244"/>
              <a:gd name="connsiteX3645" fmla="*/ 494360 w 13465725"/>
              <a:gd name="connsiteY3645" fmla="*/ 3364562 h 4457244"/>
              <a:gd name="connsiteX3646" fmla="*/ 522494 w 13465725"/>
              <a:gd name="connsiteY3646" fmla="*/ 3357394 h 4457244"/>
              <a:gd name="connsiteX3647" fmla="*/ 522494 w 13465725"/>
              <a:gd name="connsiteY3647" fmla="*/ 3344490 h 4457244"/>
              <a:gd name="connsiteX3648" fmla="*/ 550628 w 13465725"/>
              <a:gd name="connsiteY3648" fmla="*/ 3333021 h 4457244"/>
              <a:gd name="connsiteX3649" fmla="*/ 562685 w 13465725"/>
              <a:gd name="connsiteY3649" fmla="*/ 3321551 h 4457244"/>
              <a:gd name="connsiteX3650" fmla="*/ 550628 w 13465725"/>
              <a:gd name="connsiteY3650" fmla="*/ 3306855 h 4457244"/>
              <a:gd name="connsiteX3651" fmla="*/ 562685 w 13465725"/>
              <a:gd name="connsiteY3651" fmla="*/ 3290009 h 4457244"/>
              <a:gd name="connsiteX3652" fmla="*/ 574743 w 13465725"/>
              <a:gd name="connsiteY3652" fmla="*/ 3281049 h 4457244"/>
              <a:gd name="connsiteX3653" fmla="*/ 574743 w 13465725"/>
              <a:gd name="connsiteY3653" fmla="*/ 3269938 h 4457244"/>
              <a:gd name="connsiteX3654" fmla="*/ 587303 w 13465725"/>
              <a:gd name="connsiteY3654" fmla="*/ 3265278 h 4457244"/>
              <a:gd name="connsiteX3655" fmla="*/ 590819 w 13465725"/>
              <a:gd name="connsiteY3655" fmla="*/ 3258468 h 4457244"/>
              <a:gd name="connsiteX3656" fmla="*/ 582782 w 13465725"/>
              <a:gd name="connsiteY3656" fmla="*/ 3252016 h 4457244"/>
              <a:gd name="connsiteX3657" fmla="*/ 574743 w 13465725"/>
              <a:gd name="connsiteY3657" fmla="*/ 3245564 h 4457244"/>
              <a:gd name="connsiteX3658" fmla="*/ 553140 w 13465725"/>
              <a:gd name="connsiteY3658" fmla="*/ 3258468 h 4457244"/>
              <a:gd name="connsiteX3659" fmla="*/ 534551 w 13465725"/>
              <a:gd name="connsiteY3659" fmla="*/ 3271371 h 4457244"/>
              <a:gd name="connsiteX3660" fmla="*/ 521992 w 13465725"/>
              <a:gd name="connsiteY3660" fmla="*/ 3283737 h 4457244"/>
              <a:gd name="connsiteX3661" fmla="*/ 494360 w 13465725"/>
              <a:gd name="connsiteY3661" fmla="*/ 3292877 h 4457244"/>
              <a:gd name="connsiteX3662" fmla="*/ 494360 w 13465725"/>
              <a:gd name="connsiteY3662" fmla="*/ 3311515 h 4457244"/>
              <a:gd name="connsiteX3663" fmla="*/ 431560 w 13465725"/>
              <a:gd name="connsiteY3663" fmla="*/ 3332124 h 4457244"/>
              <a:gd name="connsiteX3664" fmla="*/ 401919 w 13465725"/>
              <a:gd name="connsiteY3664" fmla="*/ 3364562 h 4457244"/>
              <a:gd name="connsiteX3665" fmla="*/ 365746 w 13465725"/>
              <a:gd name="connsiteY3665" fmla="*/ 3369580 h 4457244"/>
              <a:gd name="connsiteX3666" fmla="*/ 329573 w 13465725"/>
              <a:gd name="connsiteY3666" fmla="*/ 3374598 h 4457244"/>
              <a:gd name="connsiteX3667" fmla="*/ 329573 w 13465725"/>
              <a:gd name="connsiteY3667" fmla="*/ 3390369 h 4457244"/>
              <a:gd name="connsiteX3668" fmla="*/ 317515 w 13465725"/>
              <a:gd name="connsiteY3668" fmla="*/ 3390369 h 4457244"/>
              <a:gd name="connsiteX3669" fmla="*/ 303448 w 13465725"/>
              <a:gd name="connsiteY3669" fmla="*/ 3388218 h 4457244"/>
              <a:gd name="connsiteX3670" fmla="*/ 301439 w 13465725"/>
              <a:gd name="connsiteY3670" fmla="*/ 3381767 h 4457244"/>
              <a:gd name="connsiteX3671" fmla="*/ 313496 w 13465725"/>
              <a:gd name="connsiteY3671" fmla="*/ 3370297 h 4457244"/>
              <a:gd name="connsiteX3672" fmla="*/ 308975 w 13465725"/>
              <a:gd name="connsiteY3672" fmla="*/ 3364741 h 4457244"/>
              <a:gd name="connsiteX3673" fmla="*/ 301439 w 13465725"/>
              <a:gd name="connsiteY3673" fmla="*/ 3360261 h 4457244"/>
              <a:gd name="connsiteX3674" fmla="*/ 301439 w 13465725"/>
              <a:gd name="connsiteY3674" fmla="*/ 3364562 h 4457244"/>
              <a:gd name="connsiteX3675" fmla="*/ 269285 w 13465725"/>
              <a:gd name="connsiteY3675" fmla="*/ 3374240 h 4457244"/>
              <a:gd name="connsiteX3676" fmla="*/ 249190 w 13465725"/>
              <a:gd name="connsiteY3676" fmla="*/ 3386068 h 4457244"/>
              <a:gd name="connsiteX3677" fmla="*/ 236629 w 13465725"/>
              <a:gd name="connsiteY3677" fmla="*/ 3392878 h 4457244"/>
              <a:gd name="connsiteX3678" fmla="*/ 233113 w 13465725"/>
              <a:gd name="connsiteY3678" fmla="*/ 3401838 h 4457244"/>
              <a:gd name="connsiteX3679" fmla="*/ 204978 w 13465725"/>
              <a:gd name="connsiteY3679" fmla="*/ 3407573 h 4457244"/>
              <a:gd name="connsiteX3680" fmla="*/ 201461 w 13465725"/>
              <a:gd name="connsiteY3680" fmla="*/ 3415279 h 4457244"/>
              <a:gd name="connsiteX3681" fmla="*/ 188902 w 13465725"/>
              <a:gd name="connsiteY3681" fmla="*/ 3421910 h 4457244"/>
              <a:gd name="connsiteX3682" fmla="*/ 188902 w 13465725"/>
              <a:gd name="connsiteY3682" fmla="*/ 3433380 h 4457244"/>
              <a:gd name="connsiteX3683" fmla="*/ 172825 w 13465725"/>
              <a:gd name="connsiteY3683" fmla="*/ 3437681 h 4457244"/>
              <a:gd name="connsiteX3684" fmla="*/ 160264 w 13465725"/>
              <a:gd name="connsiteY3684" fmla="*/ 3450226 h 4457244"/>
              <a:gd name="connsiteX3685" fmla="*/ 132633 w 13465725"/>
              <a:gd name="connsiteY3685" fmla="*/ 3460620 h 4457244"/>
              <a:gd name="connsiteX3686" fmla="*/ 103494 w 13465725"/>
              <a:gd name="connsiteY3686" fmla="*/ 3476212 h 4457244"/>
              <a:gd name="connsiteX3687" fmla="*/ 68326 w 13465725"/>
              <a:gd name="connsiteY3687" fmla="*/ 3490728 h 4457244"/>
              <a:gd name="connsiteX3688" fmla="*/ 66818 w 13465725"/>
              <a:gd name="connsiteY3688" fmla="*/ 3497717 h 4457244"/>
              <a:gd name="connsiteX3689" fmla="*/ 56269 w 13465725"/>
              <a:gd name="connsiteY3689" fmla="*/ 3503632 h 4457244"/>
              <a:gd name="connsiteX3690" fmla="*/ 46221 w 13465725"/>
              <a:gd name="connsiteY3690" fmla="*/ 3516893 h 4457244"/>
              <a:gd name="connsiteX3691" fmla="*/ 24115 w 13465725"/>
              <a:gd name="connsiteY3691" fmla="*/ 3528004 h 4457244"/>
              <a:gd name="connsiteX3692" fmla="*/ 21101 w 13465725"/>
              <a:gd name="connsiteY3692" fmla="*/ 3531947 h 4457244"/>
              <a:gd name="connsiteX3693" fmla="*/ 12057 w 13465725"/>
              <a:gd name="connsiteY3693" fmla="*/ 3533739 h 4457244"/>
              <a:gd name="connsiteX3694" fmla="*/ 0 w 13465725"/>
              <a:gd name="connsiteY3694" fmla="*/ 3532306 h 4457244"/>
              <a:gd name="connsiteX3695" fmla="*/ 12057 w 13465725"/>
              <a:gd name="connsiteY3695" fmla="*/ 3517969 h 4457244"/>
              <a:gd name="connsiteX3696" fmla="*/ 21101 w 13465725"/>
              <a:gd name="connsiteY3696" fmla="*/ 3512054 h 4457244"/>
              <a:gd name="connsiteX3697" fmla="*/ 24115 w 13465725"/>
              <a:gd name="connsiteY3697" fmla="*/ 3505065 h 4457244"/>
              <a:gd name="connsiteX3698" fmla="*/ 40191 w 13465725"/>
              <a:gd name="connsiteY3698" fmla="*/ 3492162 h 4457244"/>
              <a:gd name="connsiteX3699" fmla="*/ 39187 w 13465725"/>
              <a:gd name="connsiteY3699" fmla="*/ 3481409 h 4457244"/>
              <a:gd name="connsiteX3700" fmla="*/ 56269 w 13465725"/>
              <a:gd name="connsiteY3700" fmla="*/ 3474957 h 4457244"/>
              <a:gd name="connsiteX3701" fmla="*/ 90432 w 13465725"/>
              <a:gd name="connsiteY3701" fmla="*/ 3425495 h 4457244"/>
              <a:gd name="connsiteX3702" fmla="*/ 160768 w 13465725"/>
              <a:gd name="connsiteY3702" fmla="*/ 3380333 h 4457244"/>
              <a:gd name="connsiteX3703" fmla="*/ 166796 w 13465725"/>
              <a:gd name="connsiteY3703" fmla="*/ 3366713 h 4457244"/>
              <a:gd name="connsiteX3704" fmla="*/ 172825 w 13465725"/>
              <a:gd name="connsiteY3704" fmla="*/ 3353093 h 4457244"/>
              <a:gd name="connsiteX3705" fmla="*/ 185384 w 13465725"/>
              <a:gd name="connsiteY3705" fmla="*/ 3350404 h 4457244"/>
              <a:gd name="connsiteX3706" fmla="*/ 188902 w 13465725"/>
              <a:gd name="connsiteY3706" fmla="*/ 3344490 h 4457244"/>
              <a:gd name="connsiteX3707" fmla="*/ 196940 w 13465725"/>
              <a:gd name="connsiteY3707" fmla="*/ 3334275 h 4457244"/>
              <a:gd name="connsiteX3708" fmla="*/ 204978 w 13465725"/>
              <a:gd name="connsiteY3708" fmla="*/ 3327286 h 4457244"/>
              <a:gd name="connsiteX3709" fmla="*/ 225074 w 13465725"/>
              <a:gd name="connsiteY3709" fmla="*/ 3312949 h 4457244"/>
              <a:gd name="connsiteX3710" fmla="*/ 237634 w 13465725"/>
              <a:gd name="connsiteY3710" fmla="*/ 3309006 h 4457244"/>
              <a:gd name="connsiteX3711" fmla="*/ 241151 w 13465725"/>
              <a:gd name="connsiteY3711" fmla="*/ 3302913 h 4457244"/>
              <a:gd name="connsiteX3712" fmla="*/ 237132 w 13465725"/>
              <a:gd name="connsiteY3712" fmla="*/ 3295744 h 4457244"/>
              <a:gd name="connsiteX3713" fmla="*/ 273305 w 13465725"/>
              <a:gd name="connsiteY3713" fmla="*/ 3251300 h 4457244"/>
              <a:gd name="connsiteX3714" fmla="*/ 289381 w 13465725"/>
              <a:gd name="connsiteY3714" fmla="*/ 3246998 h 4457244"/>
              <a:gd name="connsiteX3715" fmla="*/ 301439 w 13465725"/>
              <a:gd name="connsiteY3715" fmla="*/ 3239830 h 4457244"/>
              <a:gd name="connsiteX3716" fmla="*/ 304453 w 13465725"/>
              <a:gd name="connsiteY3716" fmla="*/ 3232123 h 4457244"/>
              <a:gd name="connsiteX3717" fmla="*/ 313496 w 13465725"/>
              <a:gd name="connsiteY3717" fmla="*/ 3225493 h 4457244"/>
              <a:gd name="connsiteX3718" fmla="*/ 312492 w 13465725"/>
              <a:gd name="connsiteY3718" fmla="*/ 3215277 h 4457244"/>
              <a:gd name="connsiteX3719" fmla="*/ 329573 w 13465725"/>
              <a:gd name="connsiteY3719" fmla="*/ 3208288 h 4457244"/>
              <a:gd name="connsiteX3720" fmla="*/ 351176 w 13465725"/>
              <a:gd name="connsiteY3720" fmla="*/ 3188933 h 4457244"/>
              <a:gd name="connsiteX3721" fmla="*/ 381822 w 13465725"/>
              <a:gd name="connsiteY3721" fmla="*/ 3173879 h 4457244"/>
              <a:gd name="connsiteX3722" fmla="*/ 393880 w 13465725"/>
              <a:gd name="connsiteY3722" fmla="*/ 3163843 h 4457244"/>
              <a:gd name="connsiteX3723" fmla="*/ 407948 w 13465725"/>
              <a:gd name="connsiteY3723" fmla="*/ 3140187 h 4457244"/>
              <a:gd name="connsiteX3724" fmla="*/ 422014 w 13465725"/>
              <a:gd name="connsiteY3724" fmla="*/ 3116531 h 4457244"/>
              <a:gd name="connsiteX3725" fmla="*/ 434072 w 13465725"/>
              <a:gd name="connsiteY3725" fmla="*/ 3110796 h 4457244"/>
              <a:gd name="connsiteX3726" fmla="*/ 456177 w 13465725"/>
              <a:gd name="connsiteY3726" fmla="*/ 3092158 h 4457244"/>
              <a:gd name="connsiteX3727" fmla="*/ 478282 w 13465725"/>
              <a:gd name="connsiteY3727" fmla="*/ 3073520 h 4457244"/>
              <a:gd name="connsiteX3728" fmla="*/ 494360 w 13465725"/>
              <a:gd name="connsiteY3728" fmla="*/ 3060617 h 4457244"/>
              <a:gd name="connsiteX3729" fmla="*/ 510436 w 13465725"/>
              <a:gd name="connsiteY3729" fmla="*/ 3047713 h 4457244"/>
              <a:gd name="connsiteX3730" fmla="*/ 541082 w 13465725"/>
              <a:gd name="connsiteY3730" fmla="*/ 3013663 h 4457244"/>
              <a:gd name="connsiteX3731" fmla="*/ 574743 w 13465725"/>
              <a:gd name="connsiteY3731" fmla="*/ 2981763 h 4457244"/>
              <a:gd name="connsiteX3732" fmla="*/ 573738 w 13465725"/>
              <a:gd name="connsiteY3732" fmla="*/ 2973698 h 4457244"/>
              <a:gd name="connsiteX3733" fmla="*/ 590819 w 13465725"/>
              <a:gd name="connsiteY3733" fmla="*/ 2968860 h 4457244"/>
              <a:gd name="connsiteX3734" fmla="*/ 636538 w 13465725"/>
              <a:gd name="connsiteY3734" fmla="*/ 2937856 h 4457244"/>
              <a:gd name="connsiteX3735" fmla="*/ 667185 w 13465725"/>
              <a:gd name="connsiteY3735" fmla="*/ 2905776 h 4457244"/>
              <a:gd name="connsiteX3736" fmla="*/ 676731 w 13465725"/>
              <a:gd name="connsiteY3736" fmla="*/ 2903447 h 4457244"/>
              <a:gd name="connsiteX3737" fmla="*/ 683262 w 13465725"/>
              <a:gd name="connsiteY3737" fmla="*/ 2900042 h 4457244"/>
              <a:gd name="connsiteX3738" fmla="*/ 677233 w 13465725"/>
              <a:gd name="connsiteY3738" fmla="*/ 2898787 h 4457244"/>
              <a:gd name="connsiteX3739" fmla="*/ 671204 w 13465725"/>
              <a:gd name="connsiteY3739" fmla="*/ 2898608 h 4457244"/>
              <a:gd name="connsiteX3740" fmla="*/ 683262 w 13465725"/>
              <a:gd name="connsiteY3740" fmla="*/ 2885705 h 4457244"/>
              <a:gd name="connsiteX3741" fmla="*/ 699338 w 13465725"/>
              <a:gd name="connsiteY3741" fmla="*/ 2882837 h 4457244"/>
              <a:gd name="connsiteX3742" fmla="*/ 720439 w 13465725"/>
              <a:gd name="connsiteY3742" fmla="*/ 2866887 h 4457244"/>
              <a:gd name="connsiteX3743" fmla="*/ 735511 w 13465725"/>
              <a:gd name="connsiteY3743" fmla="*/ 2849862 h 4457244"/>
              <a:gd name="connsiteX3744" fmla="*/ 736516 w 13465725"/>
              <a:gd name="connsiteY3744" fmla="*/ 2841977 h 4457244"/>
              <a:gd name="connsiteX3745" fmla="*/ 755607 w 13465725"/>
              <a:gd name="connsiteY3745" fmla="*/ 2838392 h 4457244"/>
              <a:gd name="connsiteX3746" fmla="*/ 767664 w 13465725"/>
              <a:gd name="connsiteY3746" fmla="*/ 2828356 h 4457244"/>
              <a:gd name="connsiteX3747" fmla="*/ 784746 w 13465725"/>
              <a:gd name="connsiteY3747" fmla="*/ 2812406 h 4457244"/>
              <a:gd name="connsiteX3748" fmla="*/ 795799 w 13465725"/>
              <a:gd name="connsiteY3748" fmla="*/ 2795381 h 4457244"/>
              <a:gd name="connsiteX3749" fmla="*/ 809865 w 13465725"/>
              <a:gd name="connsiteY3749" fmla="*/ 2785345 h 4457244"/>
              <a:gd name="connsiteX3750" fmla="*/ 822541 w 13465725"/>
              <a:gd name="connsiteY3750" fmla="*/ 2776302 h 445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Lst>
            <a:rect l="l" t="t" r="r" b="b"/>
            <a:pathLst>
              <a:path w="13465725" h="4457244">
                <a:moveTo>
                  <a:pt x="5429122" y="4167673"/>
                </a:moveTo>
                <a:cubicBezTo>
                  <a:pt x="5429256" y="4168946"/>
                  <a:pt x="5430575" y="4170360"/>
                  <a:pt x="5433087" y="4171916"/>
                </a:cubicBezTo>
                <a:cubicBezTo>
                  <a:pt x="5435597" y="4173470"/>
                  <a:pt x="5438503" y="4174319"/>
                  <a:pt x="5441806" y="4174460"/>
                </a:cubicBezTo>
                <a:cubicBezTo>
                  <a:pt x="5449205" y="4174083"/>
                  <a:pt x="5453434" y="4172575"/>
                  <a:pt x="5454489" y="4169936"/>
                </a:cubicBezTo>
                <a:close/>
                <a:moveTo>
                  <a:pt x="5454489" y="4149575"/>
                </a:moveTo>
                <a:cubicBezTo>
                  <a:pt x="5454225" y="4150848"/>
                  <a:pt x="5454754" y="4152262"/>
                  <a:pt x="5456076" y="4153817"/>
                </a:cubicBezTo>
                <a:cubicBezTo>
                  <a:pt x="5457398" y="4155373"/>
                  <a:pt x="5461096" y="4156221"/>
                  <a:pt x="5467174" y="4156362"/>
                </a:cubicBezTo>
                <a:lnTo>
                  <a:pt x="5473517" y="4156362"/>
                </a:lnTo>
                <a:cubicBezTo>
                  <a:pt x="5473517" y="4151838"/>
                  <a:pt x="5467174" y="4149575"/>
                  <a:pt x="5454489" y="4149575"/>
                </a:cubicBezTo>
                <a:close/>
                <a:moveTo>
                  <a:pt x="11114524" y="4125111"/>
                </a:moveTo>
                <a:cubicBezTo>
                  <a:pt x="11114608" y="4125918"/>
                  <a:pt x="11115445" y="4126814"/>
                  <a:pt x="11117036" y="4127799"/>
                </a:cubicBezTo>
                <a:cubicBezTo>
                  <a:pt x="11118627" y="4128785"/>
                  <a:pt x="11120469" y="4129323"/>
                  <a:pt x="11122562" y="4129412"/>
                </a:cubicBezTo>
                <a:cubicBezTo>
                  <a:pt x="11127251" y="4129173"/>
                  <a:pt x="11129931" y="4128217"/>
                  <a:pt x="11130600" y="4126545"/>
                </a:cubicBezTo>
                <a:close/>
                <a:moveTo>
                  <a:pt x="6012582" y="4117903"/>
                </a:moveTo>
                <a:cubicBezTo>
                  <a:pt x="6012450" y="4119176"/>
                  <a:pt x="6012714" y="4120590"/>
                  <a:pt x="6013375" y="4122146"/>
                </a:cubicBezTo>
                <a:cubicBezTo>
                  <a:pt x="6014035" y="4123700"/>
                  <a:pt x="6015885" y="4124549"/>
                  <a:pt x="6018925" y="4124690"/>
                </a:cubicBezTo>
                <a:lnTo>
                  <a:pt x="6037950" y="4122428"/>
                </a:lnTo>
                <a:close/>
                <a:moveTo>
                  <a:pt x="11130600" y="4113642"/>
                </a:moveTo>
                <a:cubicBezTo>
                  <a:pt x="11130433" y="4114448"/>
                  <a:pt x="11130768" y="4115344"/>
                  <a:pt x="11131605" y="4116330"/>
                </a:cubicBezTo>
                <a:cubicBezTo>
                  <a:pt x="11132443" y="4117315"/>
                  <a:pt x="11134787" y="4117853"/>
                  <a:pt x="11138639" y="4117943"/>
                </a:cubicBezTo>
                <a:lnTo>
                  <a:pt x="11142658" y="4117943"/>
                </a:lnTo>
                <a:cubicBezTo>
                  <a:pt x="11142658" y="4115075"/>
                  <a:pt x="11138639" y="4113642"/>
                  <a:pt x="11130600" y="4113642"/>
                </a:cubicBezTo>
                <a:close/>
                <a:moveTo>
                  <a:pt x="6494570" y="4108854"/>
                </a:moveTo>
                <a:lnTo>
                  <a:pt x="6519938" y="4124690"/>
                </a:lnTo>
                <a:lnTo>
                  <a:pt x="6513596" y="4142789"/>
                </a:lnTo>
                <a:cubicBezTo>
                  <a:pt x="6497874" y="4143448"/>
                  <a:pt x="6489681" y="4146088"/>
                  <a:pt x="6489021" y="4150707"/>
                </a:cubicBezTo>
                <a:cubicBezTo>
                  <a:pt x="6488360" y="4155325"/>
                  <a:pt x="6475413" y="4157964"/>
                  <a:pt x="6450176" y="4158624"/>
                </a:cubicBezTo>
                <a:cubicBezTo>
                  <a:pt x="6452026" y="4149764"/>
                  <a:pt x="6459426" y="4141469"/>
                  <a:pt x="6472373" y="4133739"/>
                </a:cubicBezTo>
                <a:cubicBezTo>
                  <a:pt x="6485320" y="4126010"/>
                  <a:pt x="6492720" y="4117715"/>
                  <a:pt x="6494570" y="4108854"/>
                </a:cubicBezTo>
                <a:close/>
                <a:moveTo>
                  <a:pt x="11484289" y="4093569"/>
                </a:moveTo>
                <a:cubicBezTo>
                  <a:pt x="11484205" y="4094376"/>
                  <a:pt x="11484373" y="4095272"/>
                  <a:pt x="11484791" y="4096258"/>
                </a:cubicBezTo>
                <a:cubicBezTo>
                  <a:pt x="11485210" y="4097243"/>
                  <a:pt x="11486382" y="4097781"/>
                  <a:pt x="11488308" y="4097871"/>
                </a:cubicBezTo>
                <a:lnTo>
                  <a:pt x="11500365" y="4096437"/>
                </a:lnTo>
                <a:close/>
                <a:moveTo>
                  <a:pt x="11789747" y="4087835"/>
                </a:moveTo>
                <a:lnTo>
                  <a:pt x="11805824" y="4097871"/>
                </a:lnTo>
                <a:lnTo>
                  <a:pt x="11801805" y="4109340"/>
                </a:lnTo>
                <a:cubicBezTo>
                  <a:pt x="11791840" y="4109758"/>
                  <a:pt x="11786648" y="4111431"/>
                  <a:pt x="11786230" y="4114359"/>
                </a:cubicBezTo>
                <a:cubicBezTo>
                  <a:pt x="11785811" y="4117285"/>
                  <a:pt x="11777606" y="4118958"/>
                  <a:pt x="11761612" y="4119376"/>
                </a:cubicBezTo>
                <a:cubicBezTo>
                  <a:pt x="11762785" y="4113761"/>
                  <a:pt x="11767474" y="4108504"/>
                  <a:pt x="11775680" y="4103605"/>
                </a:cubicBezTo>
                <a:cubicBezTo>
                  <a:pt x="11783885" y="4098707"/>
                  <a:pt x="11788575" y="4093450"/>
                  <a:pt x="11789747" y="4087835"/>
                </a:cubicBezTo>
                <a:close/>
                <a:moveTo>
                  <a:pt x="3718342" y="4075951"/>
                </a:moveTo>
                <a:cubicBezTo>
                  <a:pt x="3718474" y="4077224"/>
                  <a:pt x="3719795" y="4078638"/>
                  <a:pt x="3722305" y="4080194"/>
                </a:cubicBezTo>
                <a:cubicBezTo>
                  <a:pt x="3724816" y="4081748"/>
                  <a:pt x="3727723" y="4082597"/>
                  <a:pt x="3731025" y="4082738"/>
                </a:cubicBezTo>
                <a:cubicBezTo>
                  <a:pt x="3738424" y="4082361"/>
                  <a:pt x="3742653" y="4080853"/>
                  <a:pt x="3743709" y="4078214"/>
                </a:cubicBezTo>
                <a:close/>
                <a:moveTo>
                  <a:pt x="3743709" y="4057853"/>
                </a:moveTo>
                <a:cubicBezTo>
                  <a:pt x="3743445" y="4059126"/>
                  <a:pt x="3743974" y="4060540"/>
                  <a:pt x="3745295" y="4062095"/>
                </a:cubicBezTo>
                <a:cubicBezTo>
                  <a:pt x="3746616" y="4063651"/>
                  <a:pt x="3750315" y="4064499"/>
                  <a:pt x="3756394" y="4064640"/>
                </a:cubicBezTo>
                <a:lnTo>
                  <a:pt x="3762735" y="4064640"/>
                </a:lnTo>
                <a:cubicBezTo>
                  <a:pt x="3762735" y="4060116"/>
                  <a:pt x="3756394" y="4057853"/>
                  <a:pt x="3743709" y="4057853"/>
                </a:cubicBezTo>
                <a:close/>
                <a:moveTo>
                  <a:pt x="6145762" y="4052297"/>
                </a:moveTo>
                <a:cubicBezTo>
                  <a:pt x="6145498" y="4053570"/>
                  <a:pt x="6146027" y="4054984"/>
                  <a:pt x="6147349" y="4056539"/>
                </a:cubicBezTo>
                <a:cubicBezTo>
                  <a:pt x="6148669" y="4058095"/>
                  <a:pt x="6152371" y="4058943"/>
                  <a:pt x="6158448" y="4059084"/>
                </a:cubicBezTo>
                <a:lnTo>
                  <a:pt x="6171131" y="4059084"/>
                </a:lnTo>
                <a:cubicBezTo>
                  <a:pt x="6170867" y="4056822"/>
                  <a:pt x="6168224" y="4055125"/>
                  <a:pt x="6163204" y="4053994"/>
                </a:cubicBezTo>
                <a:cubicBezTo>
                  <a:pt x="6158183" y="4052863"/>
                  <a:pt x="6152371" y="4052297"/>
                  <a:pt x="6145762" y="4052297"/>
                </a:cubicBezTo>
                <a:close/>
                <a:moveTo>
                  <a:pt x="11568691" y="4051992"/>
                </a:moveTo>
                <a:cubicBezTo>
                  <a:pt x="11568525" y="4052798"/>
                  <a:pt x="11568859" y="4053695"/>
                  <a:pt x="11569696" y="4054680"/>
                </a:cubicBezTo>
                <a:cubicBezTo>
                  <a:pt x="11570533" y="4055666"/>
                  <a:pt x="11572879" y="4056203"/>
                  <a:pt x="11576730" y="4056293"/>
                </a:cubicBezTo>
                <a:lnTo>
                  <a:pt x="11584769" y="4056293"/>
                </a:lnTo>
                <a:cubicBezTo>
                  <a:pt x="11584601" y="4054860"/>
                  <a:pt x="11582927" y="4053784"/>
                  <a:pt x="11579745" y="4053067"/>
                </a:cubicBezTo>
                <a:cubicBezTo>
                  <a:pt x="11576562" y="4052350"/>
                  <a:pt x="11572879" y="4051992"/>
                  <a:pt x="11568691" y="4051992"/>
                </a:cubicBezTo>
                <a:close/>
                <a:moveTo>
                  <a:pt x="4301802" y="4026181"/>
                </a:moveTo>
                <a:cubicBezTo>
                  <a:pt x="4301670" y="4027454"/>
                  <a:pt x="4301934" y="4028868"/>
                  <a:pt x="4302593" y="4030424"/>
                </a:cubicBezTo>
                <a:cubicBezTo>
                  <a:pt x="4303255" y="4031978"/>
                  <a:pt x="4305104" y="4032827"/>
                  <a:pt x="4308143" y="4032968"/>
                </a:cubicBezTo>
                <a:lnTo>
                  <a:pt x="4327169" y="4030706"/>
                </a:lnTo>
                <a:close/>
                <a:moveTo>
                  <a:pt x="1616002" y="4024332"/>
                </a:moveTo>
                <a:cubicBezTo>
                  <a:pt x="1616134" y="4025605"/>
                  <a:pt x="1617456" y="4027019"/>
                  <a:pt x="1619966" y="4028575"/>
                </a:cubicBezTo>
                <a:cubicBezTo>
                  <a:pt x="1622476" y="4030129"/>
                  <a:pt x="1625383" y="4030978"/>
                  <a:pt x="1628685" y="4031119"/>
                </a:cubicBezTo>
                <a:cubicBezTo>
                  <a:pt x="1636085" y="4030742"/>
                  <a:pt x="1640313" y="4029234"/>
                  <a:pt x="1641369" y="4026595"/>
                </a:cubicBezTo>
                <a:close/>
                <a:moveTo>
                  <a:pt x="4783790" y="4017132"/>
                </a:moveTo>
                <a:lnTo>
                  <a:pt x="4809158" y="4032968"/>
                </a:lnTo>
                <a:lnTo>
                  <a:pt x="4802817" y="4051067"/>
                </a:lnTo>
                <a:cubicBezTo>
                  <a:pt x="4787092" y="4051726"/>
                  <a:pt x="4778901" y="4054366"/>
                  <a:pt x="4778241" y="4058985"/>
                </a:cubicBezTo>
                <a:cubicBezTo>
                  <a:pt x="4777580" y="4063603"/>
                  <a:pt x="4764632" y="4066242"/>
                  <a:pt x="4739395" y="4066902"/>
                </a:cubicBezTo>
                <a:cubicBezTo>
                  <a:pt x="4741246" y="4058042"/>
                  <a:pt x="4748645" y="4049747"/>
                  <a:pt x="4761593" y="4042017"/>
                </a:cubicBezTo>
                <a:cubicBezTo>
                  <a:pt x="4774540" y="4034288"/>
                  <a:pt x="4781940" y="4025993"/>
                  <a:pt x="4783790" y="4017132"/>
                </a:cubicBezTo>
                <a:close/>
                <a:moveTo>
                  <a:pt x="1641369" y="4006234"/>
                </a:moveTo>
                <a:cubicBezTo>
                  <a:pt x="1641105" y="4007507"/>
                  <a:pt x="1641634" y="4008921"/>
                  <a:pt x="1642955" y="4010476"/>
                </a:cubicBezTo>
                <a:cubicBezTo>
                  <a:pt x="1644276" y="4012032"/>
                  <a:pt x="1647976" y="4012880"/>
                  <a:pt x="1654054" y="4013021"/>
                </a:cubicBezTo>
                <a:lnTo>
                  <a:pt x="1660396" y="4013021"/>
                </a:lnTo>
                <a:cubicBezTo>
                  <a:pt x="1660396" y="4008497"/>
                  <a:pt x="1654054" y="4006234"/>
                  <a:pt x="1641369" y="4006234"/>
                </a:cubicBezTo>
                <a:close/>
                <a:moveTo>
                  <a:pt x="11829939" y="4004680"/>
                </a:moveTo>
                <a:cubicBezTo>
                  <a:pt x="11830023" y="4005546"/>
                  <a:pt x="11830860" y="4006681"/>
                  <a:pt x="11832451" y="4008085"/>
                </a:cubicBezTo>
                <a:cubicBezTo>
                  <a:pt x="11834041" y="4009489"/>
                  <a:pt x="11835884" y="4010265"/>
                  <a:pt x="11837977" y="4010415"/>
                </a:cubicBezTo>
                <a:cubicBezTo>
                  <a:pt x="11841829" y="4010325"/>
                  <a:pt x="11844173" y="4009787"/>
                  <a:pt x="11845010" y="4008802"/>
                </a:cubicBezTo>
                <a:cubicBezTo>
                  <a:pt x="11845848" y="4007816"/>
                  <a:pt x="11846183" y="4006920"/>
                  <a:pt x="11846015" y="4006113"/>
                </a:cubicBezTo>
                <a:close/>
                <a:moveTo>
                  <a:pt x="11411943" y="3987475"/>
                </a:moveTo>
                <a:lnTo>
                  <a:pt x="11411943" y="3994644"/>
                </a:lnTo>
                <a:cubicBezTo>
                  <a:pt x="11412111" y="3996705"/>
                  <a:pt x="11413786" y="3997959"/>
                  <a:pt x="11416967" y="3998407"/>
                </a:cubicBezTo>
                <a:cubicBezTo>
                  <a:pt x="11420149" y="3998855"/>
                  <a:pt x="11423833" y="3999034"/>
                  <a:pt x="11428020" y="3998945"/>
                </a:cubicBezTo>
                <a:close/>
                <a:moveTo>
                  <a:pt x="6557990" y="3977643"/>
                </a:moveTo>
                <a:cubicBezTo>
                  <a:pt x="6558123" y="3979009"/>
                  <a:pt x="6559444" y="3980800"/>
                  <a:pt x="6561953" y="3983016"/>
                </a:cubicBezTo>
                <a:cubicBezTo>
                  <a:pt x="6564463" y="3985231"/>
                  <a:pt x="6567371" y="3986456"/>
                  <a:pt x="6570672" y="3986692"/>
                </a:cubicBezTo>
                <a:cubicBezTo>
                  <a:pt x="6576751" y="3986551"/>
                  <a:pt x="6580450" y="3985702"/>
                  <a:pt x="6581772" y="3984147"/>
                </a:cubicBezTo>
                <a:cubicBezTo>
                  <a:pt x="6583092" y="3982592"/>
                  <a:pt x="6583622" y="3981178"/>
                  <a:pt x="6583357" y="3979905"/>
                </a:cubicBezTo>
                <a:close/>
                <a:moveTo>
                  <a:pt x="11701325" y="3977439"/>
                </a:moveTo>
                <a:cubicBezTo>
                  <a:pt x="11689267" y="3977559"/>
                  <a:pt x="11680224" y="3979112"/>
                  <a:pt x="11674195" y="3982099"/>
                </a:cubicBezTo>
                <a:cubicBezTo>
                  <a:pt x="11668166" y="3985086"/>
                  <a:pt x="11665152" y="3988790"/>
                  <a:pt x="11665152" y="3993210"/>
                </a:cubicBezTo>
                <a:lnTo>
                  <a:pt x="11665152" y="3994644"/>
                </a:lnTo>
                <a:cubicBezTo>
                  <a:pt x="11664315" y="3994614"/>
                  <a:pt x="11660966" y="3994674"/>
                  <a:pt x="11655105" y="3994823"/>
                </a:cubicBezTo>
                <a:cubicBezTo>
                  <a:pt x="11649243" y="3994973"/>
                  <a:pt x="11645893" y="3995391"/>
                  <a:pt x="11645056" y="3996078"/>
                </a:cubicBezTo>
                <a:cubicBezTo>
                  <a:pt x="11646312" y="3996824"/>
                  <a:pt x="11651839" y="3997481"/>
                  <a:pt x="11661635" y="3998049"/>
                </a:cubicBezTo>
                <a:cubicBezTo>
                  <a:pt x="11671433" y="3998617"/>
                  <a:pt x="11677963" y="3998915"/>
                  <a:pt x="11681229" y="3998945"/>
                </a:cubicBezTo>
                <a:lnTo>
                  <a:pt x="11705344" y="3991776"/>
                </a:lnTo>
                <a:cubicBezTo>
                  <a:pt x="11699399" y="3991597"/>
                  <a:pt x="11695212" y="3990522"/>
                  <a:pt x="11692784" y="3988551"/>
                </a:cubicBezTo>
                <a:cubicBezTo>
                  <a:pt x="11690356" y="3986579"/>
                  <a:pt x="11689184" y="3984787"/>
                  <a:pt x="11689267" y="3983174"/>
                </a:cubicBezTo>
                <a:close/>
                <a:moveTo>
                  <a:pt x="2199462" y="3974562"/>
                </a:moveTo>
                <a:cubicBezTo>
                  <a:pt x="2199329" y="3975835"/>
                  <a:pt x="2199594" y="3977249"/>
                  <a:pt x="2200254" y="3978805"/>
                </a:cubicBezTo>
                <a:cubicBezTo>
                  <a:pt x="2200915" y="3980359"/>
                  <a:pt x="2202764" y="3981208"/>
                  <a:pt x="2205803" y="3981349"/>
                </a:cubicBezTo>
                <a:lnTo>
                  <a:pt x="2224829" y="3979087"/>
                </a:lnTo>
                <a:close/>
                <a:moveTo>
                  <a:pt x="11452135" y="3971705"/>
                </a:moveTo>
                <a:cubicBezTo>
                  <a:pt x="11450294" y="3971765"/>
                  <a:pt x="11448953" y="3972003"/>
                  <a:pt x="11448116" y="3972421"/>
                </a:cubicBezTo>
                <a:cubicBezTo>
                  <a:pt x="11447279" y="3972840"/>
                  <a:pt x="11445940" y="3973078"/>
                  <a:pt x="11444097" y="3973138"/>
                </a:cubicBezTo>
                <a:cubicBezTo>
                  <a:pt x="11444181" y="3974004"/>
                  <a:pt x="11445018" y="3975139"/>
                  <a:pt x="11446609" y="3976543"/>
                </a:cubicBezTo>
                <a:cubicBezTo>
                  <a:pt x="11448200" y="3977947"/>
                  <a:pt x="11450042" y="3978724"/>
                  <a:pt x="11452135" y="3978873"/>
                </a:cubicBezTo>
                <a:cubicBezTo>
                  <a:pt x="11455987" y="3978784"/>
                  <a:pt x="11458331" y="3978246"/>
                  <a:pt x="11459169" y="3977260"/>
                </a:cubicBezTo>
                <a:cubicBezTo>
                  <a:pt x="11460006" y="3976275"/>
                  <a:pt x="11460341" y="3975379"/>
                  <a:pt x="11460174" y="3974572"/>
                </a:cubicBezTo>
                <a:cubicBezTo>
                  <a:pt x="11459504" y="3972899"/>
                  <a:pt x="11456825" y="3971944"/>
                  <a:pt x="11452135" y="3971705"/>
                </a:cubicBezTo>
                <a:close/>
                <a:moveTo>
                  <a:pt x="2681451" y="3965513"/>
                </a:moveTo>
                <a:lnTo>
                  <a:pt x="2706818" y="3981349"/>
                </a:lnTo>
                <a:lnTo>
                  <a:pt x="2700476" y="3999448"/>
                </a:lnTo>
                <a:cubicBezTo>
                  <a:pt x="2684753" y="4000107"/>
                  <a:pt x="2676561" y="4002747"/>
                  <a:pt x="2675901" y="4007366"/>
                </a:cubicBezTo>
                <a:cubicBezTo>
                  <a:pt x="2675239" y="4011984"/>
                  <a:pt x="2662292" y="4014623"/>
                  <a:pt x="2637055" y="4015283"/>
                </a:cubicBezTo>
                <a:cubicBezTo>
                  <a:pt x="2638905" y="4006423"/>
                  <a:pt x="2646305" y="3998128"/>
                  <a:pt x="2659253" y="3990398"/>
                </a:cubicBezTo>
                <a:cubicBezTo>
                  <a:pt x="2672200" y="3982669"/>
                  <a:pt x="2679600" y="3974374"/>
                  <a:pt x="2681451" y="3965513"/>
                </a:cubicBezTo>
                <a:close/>
                <a:moveTo>
                  <a:pt x="4434981" y="3960575"/>
                </a:moveTo>
                <a:cubicBezTo>
                  <a:pt x="4434719" y="3961848"/>
                  <a:pt x="4435246" y="3963262"/>
                  <a:pt x="4436568" y="3964817"/>
                </a:cubicBezTo>
                <a:cubicBezTo>
                  <a:pt x="4437889" y="3966373"/>
                  <a:pt x="4441589" y="3967221"/>
                  <a:pt x="4447666" y="3967362"/>
                </a:cubicBezTo>
                <a:lnTo>
                  <a:pt x="4460351" y="3967362"/>
                </a:lnTo>
                <a:cubicBezTo>
                  <a:pt x="4460086" y="3965100"/>
                  <a:pt x="4457444" y="3963403"/>
                  <a:pt x="4452423" y="3962272"/>
                </a:cubicBezTo>
                <a:cubicBezTo>
                  <a:pt x="4447402" y="3961141"/>
                  <a:pt x="4441589" y="3960575"/>
                  <a:pt x="4434981" y="3960575"/>
                </a:cubicBezTo>
                <a:close/>
                <a:moveTo>
                  <a:pt x="11922380" y="3957368"/>
                </a:moveTo>
                <a:cubicBezTo>
                  <a:pt x="11909066" y="3957756"/>
                  <a:pt x="11901530" y="3960205"/>
                  <a:pt x="11899771" y="3964715"/>
                </a:cubicBezTo>
                <a:cubicBezTo>
                  <a:pt x="11898013" y="3969226"/>
                  <a:pt x="11897511" y="3973467"/>
                  <a:pt x="11898265" y="3977439"/>
                </a:cubicBezTo>
                <a:cubicBezTo>
                  <a:pt x="11891984" y="3977439"/>
                  <a:pt x="11885453" y="3977798"/>
                  <a:pt x="11878671" y="3978515"/>
                </a:cubicBezTo>
                <a:cubicBezTo>
                  <a:pt x="11871889" y="3979232"/>
                  <a:pt x="11866362" y="3980307"/>
                  <a:pt x="11862092" y="3981741"/>
                </a:cubicBezTo>
                <a:lnTo>
                  <a:pt x="11870131" y="3994644"/>
                </a:lnTo>
                <a:cubicBezTo>
                  <a:pt x="11872057" y="3990791"/>
                  <a:pt x="11876243" y="3987027"/>
                  <a:pt x="11882690" y="3983354"/>
                </a:cubicBezTo>
                <a:cubicBezTo>
                  <a:pt x="11889138" y="3979680"/>
                  <a:pt x="11898349" y="3977708"/>
                  <a:pt x="11910322" y="3977439"/>
                </a:cubicBezTo>
                <a:cubicBezTo>
                  <a:pt x="11910824" y="3973915"/>
                  <a:pt x="11912834" y="3970569"/>
                  <a:pt x="11916351" y="3967404"/>
                </a:cubicBezTo>
                <a:cubicBezTo>
                  <a:pt x="11919868" y="3964237"/>
                  <a:pt x="11921878" y="3960892"/>
                  <a:pt x="11922380" y="3957368"/>
                </a:cubicBezTo>
                <a:close/>
                <a:moveTo>
                  <a:pt x="5898426" y="3950495"/>
                </a:moveTo>
                <a:lnTo>
                  <a:pt x="5898426" y="3961807"/>
                </a:lnTo>
                <a:cubicBezTo>
                  <a:pt x="5898691" y="3965059"/>
                  <a:pt x="5901334" y="3967038"/>
                  <a:pt x="5906354" y="3967745"/>
                </a:cubicBezTo>
                <a:cubicBezTo>
                  <a:pt x="5911373" y="3968452"/>
                  <a:pt x="5917188" y="3968735"/>
                  <a:pt x="5923794" y="3968594"/>
                </a:cubicBezTo>
                <a:close/>
                <a:moveTo>
                  <a:pt x="6355047" y="3934659"/>
                </a:moveTo>
                <a:cubicBezTo>
                  <a:pt x="6336021" y="3934848"/>
                  <a:pt x="6321751" y="3937298"/>
                  <a:pt x="6312239" y="3942012"/>
                </a:cubicBezTo>
                <a:cubicBezTo>
                  <a:pt x="6302725" y="3946725"/>
                  <a:pt x="6297970" y="3952569"/>
                  <a:pt x="6297970" y="3959544"/>
                </a:cubicBezTo>
                <a:lnTo>
                  <a:pt x="6297970" y="3961807"/>
                </a:lnTo>
                <a:cubicBezTo>
                  <a:pt x="6296648" y="3961760"/>
                  <a:pt x="6291364" y="3961854"/>
                  <a:pt x="6282115" y="3962089"/>
                </a:cubicBezTo>
                <a:cubicBezTo>
                  <a:pt x="6272867" y="3962325"/>
                  <a:pt x="6267579" y="3962985"/>
                  <a:pt x="6266259" y="3964069"/>
                </a:cubicBezTo>
                <a:cubicBezTo>
                  <a:pt x="6268243" y="3965247"/>
                  <a:pt x="6276963" y="3966284"/>
                  <a:pt x="6292421" y="3967179"/>
                </a:cubicBezTo>
                <a:cubicBezTo>
                  <a:pt x="6307879" y="3968075"/>
                  <a:pt x="6318185" y="3968547"/>
                  <a:pt x="6323337" y="3968594"/>
                </a:cubicBezTo>
                <a:lnTo>
                  <a:pt x="6361389" y="3957282"/>
                </a:lnTo>
                <a:cubicBezTo>
                  <a:pt x="6352009" y="3957000"/>
                  <a:pt x="6345402" y="3955303"/>
                  <a:pt x="6341571" y="3952192"/>
                </a:cubicBezTo>
                <a:cubicBezTo>
                  <a:pt x="6337739" y="3949081"/>
                  <a:pt x="6335890" y="3946254"/>
                  <a:pt x="6336021" y="3943708"/>
                </a:cubicBezTo>
                <a:close/>
                <a:moveTo>
                  <a:pt x="11753574" y="3932994"/>
                </a:moveTo>
                <a:cubicBezTo>
                  <a:pt x="11749722" y="3933204"/>
                  <a:pt x="11747378" y="3934219"/>
                  <a:pt x="11746541" y="3936041"/>
                </a:cubicBezTo>
                <a:cubicBezTo>
                  <a:pt x="11745703" y="3937863"/>
                  <a:pt x="11745368" y="3939237"/>
                  <a:pt x="11745536" y="3940163"/>
                </a:cubicBezTo>
                <a:cubicBezTo>
                  <a:pt x="11745368" y="3943777"/>
                  <a:pt x="11742689" y="3946943"/>
                  <a:pt x="11737498" y="3949661"/>
                </a:cubicBezTo>
                <a:cubicBezTo>
                  <a:pt x="11732306" y="3952380"/>
                  <a:pt x="11725607" y="3954470"/>
                  <a:pt x="11717401" y="3955934"/>
                </a:cubicBezTo>
                <a:cubicBezTo>
                  <a:pt x="11716899" y="3959458"/>
                  <a:pt x="11714890" y="3962804"/>
                  <a:pt x="11711373" y="3965970"/>
                </a:cubicBezTo>
                <a:cubicBezTo>
                  <a:pt x="11707856" y="3969136"/>
                  <a:pt x="11705846" y="3972481"/>
                  <a:pt x="11705344" y="3976006"/>
                </a:cubicBezTo>
                <a:cubicBezTo>
                  <a:pt x="11717234" y="3970958"/>
                  <a:pt x="11727617" y="3965641"/>
                  <a:pt x="11736493" y="3960056"/>
                </a:cubicBezTo>
                <a:cubicBezTo>
                  <a:pt x="11745368" y="3954470"/>
                  <a:pt x="11753742" y="3948795"/>
                  <a:pt x="11761612" y="3943030"/>
                </a:cubicBezTo>
                <a:cubicBezTo>
                  <a:pt x="11761529" y="3941985"/>
                  <a:pt x="11760692" y="3940133"/>
                  <a:pt x="11759100" y="3937475"/>
                </a:cubicBezTo>
                <a:cubicBezTo>
                  <a:pt x="11757509" y="3934816"/>
                  <a:pt x="11755667" y="3933323"/>
                  <a:pt x="11753574" y="3932994"/>
                </a:cubicBezTo>
                <a:close/>
                <a:moveTo>
                  <a:pt x="5961846" y="3925611"/>
                </a:moveTo>
                <a:cubicBezTo>
                  <a:pt x="5958940" y="3925705"/>
                  <a:pt x="5956827" y="3926082"/>
                  <a:pt x="5955505" y="3926741"/>
                </a:cubicBezTo>
                <a:cubicBezTo>
                  <a:pt x="5954183" y="3927401"/>
                  <a:pt x="5952071" y="3927778"/>
                  <a:pt x="5949164" y="3927873"/>
                </a:cubicBezTo>
                <a:cubicBezTo>
                  <a:pt x="5949295" y="3929239"/>
                  <a:pt x="5950617" y="3931030"/>
                  <a:pt x="5953127" y="3933246"/>
                </a:cubicBezTo>
                <a:cubicBezTo>
                  <a:pt x="5955636" y="3935460"/>
                  <a:pt x="5958544" y="3936686"/>
                  <a:pt x="5961846" y="3936922"/>
                </a:cubicBezTo>
                <a:cubicBezTo>
                  <a:pt x="5967925" y="3936781"/>
                  <a:pt x="5971624" y="3935932"/>
                  <a:pt x="5972944" y="3934377"/>
                </a:cubicBezTo>
                <a:cubicBezTo>
                  <a:pt x="5974266" y="3932821"/>
                  <a:pt x="5974795" y="3931408"/>
                  <a:pt x="5974530" y="3930135"/>
                </a:cubicBezTo>
                <a:cubicBezTo>
                  <a:pt x="5973474" y="3927496"/>
                  <a:pt x="5969245" y="3925987"/>
                  <a:pt x="5961846" y="3925611"/>
                </a:cubicBezTo>
                <a:close/>
                <a:moveTo>
                  <a:pt x="11500365" y="3920091"/>
                </a:moveTo>
                <a:lnTo>
                  <a:pt x="11484289" y="3937296"/>
                </a:lnTo>
                <a:cubicBezTo>
                  <a:pt x="11483619" y="3937266"/>
                  <a:pt x="11480940" y="3937326"/>
                  <a:pt x="11476250" y="3937475"/>
                </a:cubicBezTo>
                <a:cubicBezTo>
                  <a:pt x="11471562" y="3937624"/>
                  <a:pt x="11468882" y="3938043"/>
                  <a:pt x="11468213" y="3938729"/>
                </a:cubicBezTo>
                <a:cubicBezTo>
                  <a:pt x="11469050" y="3940253"/>
                  <a:pt x="11473404" y="3941866"/>
                  <a:pt x="11481274" y="3943568"/>
                </a:cubicBezTo>
                <a:cubicBezTo>
                  <a:pt x="11489145" y="3945271"/>
                  <a:pt x="11495509" y="3946525"/>
                  <a:pt x="11500365" y="3947331"/>
                </a:cubicBezTo>
                <a:lnTo>
                  <a:pt x="11528500" y="3932994"/>
                </a:lnTo>
                <a:close/>
                <a:moveTo>
                  <a:pt x="2332642" y="3908956"/>
                </a:moveTo>
                <a:cubicBezTo>
                  <a:pt x="2332379" y="3910229"/>
                  <a:pt x="2332906" y="3911643"/>
                  <a:pt x="2334227" y="3913198"/>
                </a:cubicBezTo>
                <a:cubicBezTo>
                  <a:pt x="2335548" y="3914754"/>
                  <a:pt x="2339250" y="3915602"/>
                  <a:pt x="2345326" y="3915743"/>
                </a:cubicBezTo>
                <a:lnTo>
                  <a:pt x="2358011" y="3915743"/>
                </a:lnTo>
                <a:cubicBezTo>
                  <a:pt x="2357746" y="3913481"/>
                  <a:pt x="2355104" y="3911784"/>
                  <a:pt x="2350084" y="3910653"/>
                </a:cubicBezTo>
                <a:cubicBezTo>
                  <a:pt x="2345062" y="3909522"/>
                  <a:pt x="2339250" y="3908956"/>
                  <a:pt x="2332642" y="3908956"/>
                </a:cubicBezTo>
                <a:close/>
                <a:moveTo>
                  <a:pt x="6703854" y="3902988"/>
                </a:moveTo>
                <a:cubicBezTo>
                  <a:pt x="6682846" y="3903600"/>
                  <a:pt x="6670955" y="3907465"/>
                  <a:pt x="6668180" y="3914581"/>
                </a:cubicBezTo>
                <a:cubicBezTo>
                  <a:pt x="6665405" y="3921699"/>
                  <a:pt x="6664613" y="3928391"/>
                  <a:pt x="6665802" y="3934659"/>
                </a:cubicBezTo>
                <a:cubicBezTo>
                  <a:pt x="6655892" y="3934659"/>
                  <a:pt x="6645587" y="3935225"/>
                  <a:pt x="6634886" y="3936356"/>
                </a:cubicBezTo>
                <a:cubicBezTo>
                  <a:pt x="6624184" y="3937487"/>
                  <a:pt x="6615462" y="3939184"/>
                  <a:pt x="6608724" y="3941446"/>
                </a:cubicBezTo>
                <a:lnTo>
                  <a:pt x="6621409" y="3961807"/>
                </a:lnTo>
                <a:cubicBezTo>
                  <a:pt x="6624449" y="3955727"/>
                  <a:pt x="6631055" y="3949789"/>
                  <a:pt x="6641227" y="3943992"/>
                </a:cubicBezTo>
                <a:cubicBezTo>
                  <a:pt x="6651401" y="3938194"/>
                  <a:pt x="6665935" y="3935084"/>
                  <a:pt x="6684828" y="3934659"/>
                </a:cubicBezTo>
                <a:cubicBezTo>
                  <a:pt x="6685620" y="3929098"/>
                  <a:pt x="6688791" y="3923819"/>
                  <a:pt x="6694342" y="3918824"/>
                </a:cubicBezTo>
                <a:cubicBezTo>
                  <a:pt x="6699891" y="3913828"/>
                  <a:pt x="6703062" y="3908549"/>
                  <a:pt x="6703854" y="3902988"/>
                </a:cubicBezTo>
                <a:close/>
                <a:moveTo>
                  <a:pt x="7544817" y="3894829"/>
                </a:moveTo>
                <a:cubicBezTo>
                  <a:pt x="7544950" y="3896102"/>
                  <a:pt x="7546271" y="3897516"/>
                  <a:pt x="7548781" y="3899072"/>
                </a:cubicBezTo>
                <a:cubicBezTo>
                  <a:pt x="7551291" y="3900626"/>
                  <a:pt x="7554198" y="3901475"/>
                  <a:pt x="7557500" y="3901616"/>
                </a:cubicBezTo>
                <a:cubicBezTo>
                  <a:pt x="7564900" y="3901239"/>
                  <a:pt x="7569128" y="3899731"/>
                  <a:pt x="7570185" y="3897092"/>
                </a:cubicBezTo>
                <a:close/>
                <a:moveTo>
                  <a:pt x="4847210" y="3885921"/>
                </a:moveTo>
                <a:cubicBezTo>
                  <a:pt x="4847342" y="3887287"/>
                  <a:pt x="4848663" y="3889078"/>
                  <a:pt x="4851173" y="3891294"/>
                </a:cubicBezTo>
                <a:cubicBezTo>
                  <a:pt x="4853683" y="3893509"/>
                  <a:pt x="4856590" y="3894734"/>
                  <a:pt x="4859892" y="3894970"/>
                </a:cubicBezTo>
                <a:cubicBezTo>
                  <a:pt x="4865971" y="3894829"/>
                  <a:pt x="4869670" y="3893980"/>
                  <a:pt x="4870991" y="3892425"/>
                </a:cubicBezTo>
                <a:cubicBezTo>
                  <a:pt x="4872312" y="3890870"/>
                  <a:pt x="4872841" y="3889456"/>
                  <a:pt x="4872577" y="3888183"/>
                </a:cubicBezTo>
                <a:close/>
                <a:moveTo>
                  <a:pt x="7570185" y="3876731"/>
                </a:moveTo>
                <a:cubicBezTo>
                  <a:pt x="7569920" y="3878004"/>
                  <a:pt x="7570449" y="3879418"/>
                  <a:pt x="7571771" y="3880973"/>
                </a:cubicBezTo>
                <a:cubicBezTo>
                  <a:pt x="7573092" y="3882529"/>
                  <a:pt x="7576791" y="3883377"/>
                  <a:pt x="7582869" y="3883518"/>
                </a:cubicBezTo>
                <a:lnTo>
                  <a:pt x="7589211" y="3883518"/>
                </a:lnTo>
                <a:cubicBezTo>
                  <a:pt x="7589211" y="3878994"/>
                  <a:pt x="7582869" y="3876731"/>
                  <a:pt x="7570185" y="3876731"/>
                </a:cubicBezTo>
                <a:close/>
                <a:moveTo>
                  <a:pt x="11556635" y="3869912"/>
                </a:moveTo>
                <a:cubicBezTo>
                  <a:pt x="11539887" y="3881142"/>
                  <a:pt x="11525150" y="3893090"/>
                  <a:pt x="11512423" y="3905754"/>
                </a:cubicBezTo>
                <a:cubicBezTo>
                  <a:pt x="11514517" y="3908681"/>
                  <a:pt x="11518368" y="3911071"/>
                  <a:pt x="11523979" y="3912923"/>
                </a:cubicBezTo>
                <a:cubicBezTo>
                  <a:pt x="11529588" y="3914775"/>
                  <a:pt x="11536455" y="3915731"/>
                  <a:pt x="11544577" y="3915790"/>
                </a:cubicBezTo>
                <a:cubicBezTo>
                  <a:pt x="11548764" y="3911370"/>
                  <a:pt x="11554457" y="3904799"/>
                  <a:pt x="11561659" y="3896077"/>
                </a:cubicBezTo>
                <a:cubicBezTo>
                  <a:pt x="11568859" y="3887355"/>
                  <a:pt x="11576562" y="3881501"/>
                  <a:pt x="11584769" y="3878514"/>
                </a:cubicBezTo>
                <a:close/>
                <a:moveTo>
                  <a:pt x="6437494" y="3864529"/>
                </a:moveTo>
                <a:cubicBezTo>
                  <a:pt x="6431414" y="3864859"/>
                  <a:pt x="6427715" y="3866461"/>
                  <a:pt x="6426395" y="3869336"/>
                </a:cubicBezTo>
                <a:cubicBezTo>
                  <a:pt x="6425073" y="3872211"/>
                  <a:pt x="6424544" y="3874379"/>
                  <a:pt x="6424808" y="3875840"/>
                </a:cubicBezTo>
                <a:cubicBezTo>
                  <a:pt x="6424544" y="3881543"/>
                  <a:pt x="6420318" y="3886539"/>
                  <a:pt x="6412125" y="3890828"/>
                </a:cubicBezTo>
                <a:cubicBezTo>
                  <a:pt x="6403933" y="3895117"/>
                  <a:pt x="6393362" y="3898416"/>
                  <a:pt x="6380415" y="3900725"/>
                </a:cubicBezTo>
                <a:cubicBezTo>
                  <a:pt x="6379623" y="3906287"/>
                  <a:pt x="6376451" y="3911566"/>
                  <a:pt x="6370902" y="3916561"/>
                </a:cubicBezTo>
                <a:cubicBezTo>
                  <a:pt x="6365353" y="3921557"/>
                  <a:pt x="6362182" y="3926836"/>
                  <a:pt x="6361389" y="3932397"/>
                </a:cubicBezTo>
                <a:cubicBezTo>
                  <a:pt x="6380150" y="3924432"/>
                  <a:pt x="6396534" y="3916043"/>
                  <a:pt x="6410540" y="3907230"/>
                </a:cubicBezTo>
                <a:cubicBezTo>
                  <a:pt x="6424544" y="3898416"/>
                  <a:pt x="6437757" y="3889461"/>
                  <a:pt x="6450176" y="3880365"/>
                </a:cubicBezTo>
                <a:cubicBezTo>
                  <a:pt x="6450045" y="3878715"/>
                  <a:pt x="6448723" y="3875793"/>
                  <a:pt x="6446211" y="3871599"/>
                </a:cubicBezTo>
                <a:cubicBezTo>
                  <a:pt x="6443702" y="3867404"/>
                  <a:pt x="6440795" y="3865047"/>
                  <a:pt x="6437494" y="3864529"/>
                </a:cubicBezTo>
                <a:close/>
                <a:moveTo>
                  <a:pt x="4187646" y="3858773"/>
                </a:moveTo>
                <a:lnTo>
                  <a:pt x="4187646" y="3870085"/>
                </a:lnTo>
                <a:cubicBezTo>
                  <a:pt x="4187911" y="3873337"/>
                  <a:pt x="4190553" y="3875316"/>
                  <a:pt x="4195574" y="3876023"/>
                </a:cubicBezTo>
                <a:cubicBezTo>
                  <a:pt x="4200593" y="3876730"/>
                  <a:pt x="4206408" y="3877013"/>
                  <a:pt x="4213013" y="3876872"/>
                </a:cubicBezTo>
                <a:close/>
                <a:moveTo>
                  <a:pt x="8128277" y="3845059"/>
                </a:moveTo>
                <a:cubicBezTo>
                  <a:pt x="8128145" y="3846332"/>
                  <a:pt x="8128409" y="3847746"/>
                  <a:pt x="8129069" y="3849302"/>
                </a:cubicBezTo>
                <a:cubicBezTo>
                  <a:pt x="8129731" y="3850856"/>
                  <a:pt x="8131579" y="3851705"/>
                  <a:pt x="8134619" y="3851846"/>
                </a:cubicBezTo>
                <a:lnTo>
                  <a:pt x="8153645" y="3849584"/>
                </a:lnTo>
                <a:close/>
                <a:moveTo>
                  <a:pt x="6037950" y="3844168"/>
                </a:moveTo>
                <a:lnTo>
                  <a:pt x="6012582" y="3871316"/>
                </a:lnTo>
                <a:cubicBezTo>
                  <a:pt x="6011527" y="3871269"/>
                  <a:pt x="6007297" y="3871363"/>
                  <a:pt x="5999897" y="3871599"/>
                </a:cubicBezTo>
                <a:cubicBezTo>
                  <a:pt x="5992500" y="3871834"/>
                  <a:pt x="5988272" y="3872494"/>
                  <a:pt x="5987215" y="3873578"/>
                </a:cubicBezTo>
                <a:cubicBezTo>
                  <a:pt x="5988537" y="3875981"/>
                  <a:pt x="5995407" y="3878527"/>
                  <a:pt x="6007824" y="3881213"/>
                </a:cubicBezTo>
                <a:cubicBezTo>
                  <a:pt x="6020244" y="3883900"/>
                  <a:pt x="6030286" y="3885879"/>
                  <a:pt x="6037950" y="3887151"/>
                </a:cubicBezTo>
                <a:lnTo>
                  <a:pt x="6082343" y="3864529"/>
                </a:lnTo>
                <a:close/>
                <a:moveTo>
                  <a:pt x="4644268" y="3842937"/>
                </a:moveTo>
                <a:cubicBezTo>
                  <a:pt x="4625241" y="3843126"/>
                  <a:pt x="4610970" y="3845576"/>
                  <a:pt x="4601458" y="3850290"/>
                </a:cubicBezTo>
                <a:cubicBezTo>
                  <a:pt x="4591945" y="3855003"/>
                  <a:pt x="4587189" y="3860847"/>
                  <a:pt x="4587189" y="3867822"/>
                </a:cubicBezTo>
                <a:lnTo>
                  <a:pt x="4587189" y="3870085"/>
                </a:lnTo>
                <a:cubicBezTo>
                  <a:pt x="4585868" y="3870038"/>
                  <a:pt x="4580583" y="3870132"/>
                  <a:pt x="4571335" y="3870367"/>
                </a:cubicBezTo>
                <a:cubicBezTo>
                  <a:pt x="4562087" y="3870603"/>
                  <a:pt x="4556800" y="3871263"/>
                  <a:pt x="4555479" y="3872347"/>
                </a:cubicBezTo>
                <a:cubicBezTo>
                  <a:pt x="4557462" y="3873525"/>
                  <a:pt x="4566183" y="3874562"/>
                  <a:pt x="4581640" y="3875457"/>
                </a:cubicBezTo>
                <a:cubicBezTo>
                  <a:pt x="4597099" y="3876353"/>
                  <a:pt x="4607404" y="3876825"/>
                  <a:pt x="4612556" y="3876872"/>
                </a:cubicBezTo>
                <a:lnTo>
                  <a:pt x="4650609" y="3865560"/>
                </a:lnTo>
                <a:cubicBezTo>
                  <a:pt x="4641227" y="3865278"/>
                  <a:pt x="4634622" y="3863581"/>
                  <a:pt x="4630790" y="3860470"/>
                </a:cubicBezTo>
                <a:cubicBezTo>
                  <a:pt x="4626959" y="3857359"/>
                  <a:pt x="4625109" y="3854532"/>
                  <a:pt x="4625241" y="3851986"/>
                </a:cubicBezTo>
                <a:close/>
                <a:moveTo>
                  <a:pt x="8610266" y="3836010"/>
                </a:moveTo>
                <a:lnTo>
                  <a:pt x="8635633" y="3851846"/>
                </a:lnTo>
                <a:lnTo>
                  <a:pt x="8629292" y="3869945"/>
                </a:lnTo>
                <a:cubicBezTo>
                  <a:pt x="8613568" y="3870604"/>
                  <a:pt x="8605376" y="3873244"/>
                  <a:pt x="8604716" y="3877863"/>
                </a:cubicBezTo>
                <a:cubicBezTo>
                  <a:pt x="8604055" y="3882481"/>
                  <a:pt x="8591108" y="3885120"/>
                  <a:pt x="8565871" y="3885780"/>
                </a:cubicBezTo>
                <a:cubicBezTo>
                  <a:pt x="8567721" y="3876920"/>
                  <a:pt x="8575121" y="3868625"/>
                  <a:pt x="8588068" y="3860895"/>
                </a:cubicBezTo>
                <a:cubicBezTo>
                  <a:pt x="8601016" y="3853166"/>
                  <a:pt x="8608415" y="3844871"/>
                  <a:pt x="8610266" y="3836010"/>
                </a:cubicBezTo>
                <a:close/>
                <a:moveTo>
                  <a:pt x="2744870" y="3834302"/>
                </a:moveTo>
                <a:cubicBezTo>
                  <a:pt x="2745002" y="3835668"/>
                  <a:pt x="2746323" y="3837459"/>
                  <a:pt x="2748833" y="3839675"/>
                </a:cubicBezTo>
                <a:cubicBezTo>
                  <a:pt x="2751343" y="3841890"/>
                  <a:pt x="2754250" y="3843115"/>
                  <a:pt x="2757552" y="3843351"/>
                </a:cubicBezTo>
                <a:cubicBezTo>
                  <a:pt x="2763631" y="3843210"/>
                  <a:pt x="2767330" y="3842361"/>
                  <a:pt x="2768651" y="3840806"/>
                </a:cubicBezTo>
                <a:cubicBezTo>
                  <a:pt x="2769972" y="3839251"/>
                  <a:pt x="2770502" y="3837837"/>
                  <a:pt x="2770237" y="3836564"/>
                </a:cubicBezTo>
                <a:close/>
                <a:moveTo>
                  <a:pt x="4251065" y="3833889"/>
                </a:moveTo>
                <a:cubicBezTo>
                  <a:pt x="4248160" y="3833983"/>
                  <a:pt x="4246045" y="3834360"/>
                  <a:pt x="4244723" y="3835019"/>
                </a:cubicBezTo>
                <a:cubicBezTo>
                  <a:pt x="4243403" y="3835679"/>
                  <a:pt x="4241290" y="3836056"/>
                  <a:pt x="4238382" y="3836151"/>
                </a:cubicBezTo>
                <a:cubicBezTo>
                  <a:pt x="4238515" y="3837517"/>
                  <a:pt x="4239836" y="3839308"/>
                  <a:pt x="4242346" y="3841524"/>
                </a:cubicBezTo>
                <a:cubicBezTo>
                  <a:pt x="4244856" y="3843738"/>
                  <a:pt x="4247764" y="3844964"/>
                  <a:pt x="4251065" y="3845200"/>
                </a:cubicBezTo>
                <a:cubicBezTo>
                  <a:pt x="4257144" y="3845059"/>
                  <a:pt x="4260843" y="3844210"/>
                  <a:pt x="4262164" y="3842655"/>
                </a:cubicBezTo>
                <a:cubicBezTo>
                  <a:pt x="4263485" y="3841099"/>
                  <a:pt x="4264014" y="3839686"/>
                  <a:pt x="4263750" y="3838413"/>
                </a:cubicBezTo>
                <a:cubicBezTo>
                  <a:pt x="4262694" y="3835774"/>
                  <a:pt x="4258465" y="3834265"/>
                  <a:pt x="4251065" y="3833889"/>
                </a:cubicBezTo>
                <a:close/>
                <a:moveTo>
                  <a:pt x="11632998" y="3819732"/>
                </a:moveTo>
                <a:lnTo>
                  <a:pt x="11612903" y="3828334"/>
                </a:lnTo>
                <a:lnTo>
                  <a:pt x="11612903" y="3832635"/>
                </a:lnTo>
                <a:lnTo>
                  <a:pt x="11620942" y="3832635"/>
                </a:lnTo>
                <a:cubicBezTo>
                  <a:pt x="11628812" y="3832755"/>
                  <a:pt x="11634171" y="3832516"/>
                  <a:pt x="11637018" y="3831919"/>
                </a:cubicBezTo>
                <a:cubicBezTo>
                  <a:pt x="11639864" y="3831321"/>
                  <a:pt x="11641205" y="3829648"/>
                  <a:pt x="11641037" y="3826900"/>
                </a:cubicBezTo>
                <a:close/>
                <a:moveTo>
                  <a:pt x="4993075" y="3811266"/>
                </a:moveTo>
                <a:cubicBezTo>
                  <a:pt x="4972066" y="3811878"/>
                  <a:pt x="4960175" y="3815743"/>
                  <a:pt x="4957400" y="3822859"/>
                </a:cubicBezTo>
                <a:cubicBezTo>
                  <a:pt x="4954625" y="3829977"/>
                  <a:pt x="4953834" y="3836669"/>
                  <a:pt x="4955022" y="3842937"/>
                </a:cubicBezTo>
                <a:cubicBezTo>
                  <a:pt x="4945113" y="3842937"/>
                  <a:pt x="4934807" y="3843503"/>
                  <a:pt x="4924105" y="3844634"/>
                </a:cubicBezTo>
                <a:cubicBezTo>
                  <a:pt x="4913403" y="3845765"/>
                  <a:pt x="4904683" y="3847462"/>
                  <a:pt x="4897944" y="3849724"/>
                </a:cubicBezTo>
                <a:lnTo>
                  <a:pt x="4910629" y="3870085"/>
                </a:lnTo>
                <a:cubicBezTo>
                  <a:pt x="4913668" y="3864005"/>
                  <a:pt x="4920274" y="3858067"/>
                  <a:pt x="4930447" y="3852270"/>
                </a:cubicBezTo>
                <a:cubicBezTo>
                  <a:pt x="4940622" y="3846472"/>
                  <a:pt x="4955155" y="3843362"/>
                  <a:pt x="4974048" y="3842937"/>
                </a:cubicBezTo>
                <a:cubicBezTo>
                  <a:pt x="4974840" y="3837376"/>
                  <a:pt x="4978012" y="3832097"/>
                  <a:pt x="4983562" y="3827102"/>
                </a:cubicBezTo>
                <a:cubicBezTo>
                  <a:pt x="4989111" y="3822106"/>
                  <a:pt x="4992283" y="3816827"/>
                  <a:pt x="4993075" y="3811266"/>
                </a:cubicBezTo>
                <a:close/>
                <a:moveTo>
                  <a:pt x="12111282" y="3809696"/>
                </a:moveTo>
                <a:lnTo>
                  <a:pt x="12079128" y="3828334"/>
                </a:lnTo>
                <a:cubicBezTo>
                  <a:pt x="12087167" y="3832874"/>
                  <a:pt x="12091185" y="3838131"/>
                  <a:pt x="12091185" y="3844105"/>
                </a:cubicBezTo>
                <a:cubicBezTo>
                  <a:pt x="12088925" y="3844045"/>
                  <a:pt x="12086413" y="3844165"/>
                  <a:pt x="12083650" y="3844463"/>
                </a:cubicBezTo>
                <a:cubicBezTo>
                  <a:pt x="12080886" y="3844762"/>
                  <a:pt x="12079379" y="3845598"/>
                  <a:pt x="12079128" y="3846972"/>
                </a:cubicBezTo>
                <a:cubicBezTo>
                  <a:pt x="12079379" y="3848406"/>
                  <a:pt x="12080886" y="3849840"/>
                  <a:pt x="12083650" y="3851274"/>
                </a:cubicBezTo>
                <a:cubicBezTo>
                  <a:pt x="12086413" y="3852707"/>
                  <a:pt x="12088925" y="3854141"/>
                  <a:pt x="12091185" y="3855574"/>
                </a:cubicBezTo>
                <a:lnTo>
                  <a:pt x="12119319" y="3859876"/>
                </a:lnTo>
                <a:lnTo>
                  <a:pt x="12123339" y="3855574"/>
                </a:lnTo>
                <a:lnTo>
                  <a:pt x="12103243" y="3849840"/>
                </a:lnTo>
                <a:cubicBezTo>
                  <a:pt x="12103159" y="3847629"/>
                  <a:pt x="12104332" y="3845598"/>
                  <a:pt x="12106760" y="3843746"/>
                </a:cubicBezTo>
                <a:cubicBezTo>
                  <a:pt x="12109188" y="3841895"/>
                  <a:pt x="12113375" y="3840580"/>
                  <a:pt x="12119319" y="3839804"/>
                </a:cubicBezTo>
                <a:cubicBezTo>
                  <a:pt x="12119739" y="3834786"/>
                  <a:pt x="12119906" y="3829768"/>
                  <a:pt x="12119823" y="3824750"/>
                </a:cubicBezTo>
                <a:cubicBezTo>
                  <a:pt x="12119739" y="3819732"/>
                  <a:pt x="12116891" y="3814714"/>
                  <a:pt x="12111282" y="3809696"/>
                </a:cubicBezTo>
                <a:close/>
                <a:moveTo>
                  <a:pt x="2085306" y="3807154"/>
                </a:moveTo>
                <a:lnTo>
                  <a:pt x="2085306" y="3818466"/>
                </a:lnTo>
                <a:cubicBezTo>
                  <a:pt x="2085571" y="3821718"/>
                  <a:pt x="2088213" y="3823697"/>
                  <a:pt x="2093234" y="3824404"/>
                </a:cubicBezTo>
                <a:cubicBezTo>
                  <a:pt x="2098253" y="3825111"/>
                  <a:pt x="2104067" y="3825394"/>
                  <a:pt x="2110673" y="3825253"/>
                </a:cubicBezTo>
                <a:close/>
                <a:moveTo>
                  <a:pt x="11677210" y="3796793"/>
                </a:moveTo>
                <a:lnTo>
                  <a:pt x="11669171" y="3802528"/>
                </a:lnTo>
                <a:cubicBezTo>
                  <a:pt x="11673861" y="3801094"/>
                  <a:pt x="11676540" y="3799660"/>
                  <a:pt x="11677210" y="3798226"/>
                </a:cubicBezTo>
                <a:close/>
                <a:moveTo>
                  <a:pt x="1086876" y="3792793"/>
                </a:moveTo>
                <a:cubicBezTo>
                  <a:pt x="1086960" y="3793600"/>
                  <a:pt x="1087797" y="3794496"/>
                  <a:pt x="1089388" y="3795481"/>
                </a:cubicBezTo>
                <a:cubicBezTo>
                  <a:pt x="1090979" y="3796467"/>
                  <a:pt x="1092821" y="3797005"/>
                  <a:pt x="1094914" y="3797094"/>
                </a:cubicBezTo>
                <a:cubicBezTo>
                  <a:pt x="1099604" y="3796855"/>
                  <a:pt x="1102283" y="3795899"/>
                  <a:pt x="1102953" y="3794227"/>
                </a:cubicBezTo>
                <a:close/>
                <a:moveTo>
                  <a:pt x="2541928" y="3791318"/>
                </a:moveTo>
                <a:cubicBezTo>
                  <a:pt x="2522901" y="3791507"/>
                  <a:pt x="2508631" y="3793957"/>
                  <a:pt x="2499118" y="3798671"/>
                </a:cubicBezTo>
                <a:cubicBezTo>
                  <a:pt x="2489605" y="3803384"/>
                  <a:pt x="2484849" y="3809228"/>
                  <a:pt x="2484849" y="3816203"/>
                </a:cubicBezTo>
                <a:lnTo>
                  <a:pt x="2484849" y="3818466"/>
                </a:lnTo>
                <a:cubicBezTo>
                  <a:pt x="2483528" y="3818419"/>
                  <a:pt x="2478243" y="3818513"/>
                  <a:pt x="2468995" y="3818748"/>
                </a:cubicBezTo>
                <a:cubicBezTo>
                  <a:pt x="2459746" y="3818984"/>
                  <a:pt x="2454460" y="3819644"/>
                  <a:pt x="2453139" y="3820728"/>
                </a:cubicBezTo>
                <a:cubicBezTo>
                  <a:pt x="2455122" y="3821906"/>
                  <a:pt x="2463842" y="3822943"/>
                  <a:pt x="2479300" y="3823838"/>
                </a:cubicBezTo>
                <a:cubicBezTo>
                  <a:pt x="2494759" y="3824734"/>
                  <a:pt x="2505064" y="3825206"/>
                  <a:pt x="2510217" y="3825253"/>
                </a:cubicBezTo>
                <a:lnTo>
                  <a:pt x="2548269" y="3813941"/>
                </a:lnTo>
                <a:cubicBezTo>
                  <a:pt x="2538888" y="3813659"/>
                  <a:pt x="2532282" y="3811962"/>
                  <a:pt x="2528451" y="3808851"/>
                </a:cubicBezTo>
                <a:cubicBezTo>
                  <a:pt x="2524619" y="3805740"/>
                  <a:pt x="2522769" y="3802913"/>
                  <a:pt x="2522901" y="3800367"/>
                </a:cubicBezTo>
                <a:close/>
                <a:moveTo>
                  <a:pt x="2148725" y="3782270"/>
                </a:moveTo>
                <a:cubicBezTo>
                  <a:pt x="2145820" y="3782364"/>
                  <a:pt x="2143705" y="3782741"/>
                  <a:pt x="2142384" y="3783400"/>
                </a:cubicBezTo>
                <a:cubicBezTo>
                  <a:pt x="2141063" y="3784060"/>
                  <a:pt x="2138950" y="3784437"/>
                  <a:pt x="2136043" y="3784532"/>
                </a:cubicBezTo>
                <a:cubicBezTo>
                  <a:pt x="2136175" y="3785898"/>
                  <a:pt x="2137496" y="3787689"/>
                  <a:pt x="2140006" y="3789905"/>
                </a:cubicBezTo>
                <a:cubicBezTo>
                  <a:pt x="2142516" y="3792119"/>
                  <a:pt x="2145423" y="3793345"/>
                  <a:pt x="2148725" y="3793581"/>
                </a:cubicBezTo>
                <a:cubicBezTo>
                  <a:pt x="2154804" y="3793440"/>
                  <a:pt x="2158503" y="3792591"/>
                  <a:pt x="2159824" y="3791036"/>
                </a:cubicBezTo>
                <a:cubicBezTo>
                  <a:pt x="2161145" y="3789480"/>
                  <a:pt x="2161674" y="3788067"/>
                  <a:pt x="2161410" y="3786794"/>
                </a:cubicBezTo>
                <a:cubicBezTo>
                  <a:pt x="2160353" y="3784155"/>
                  <a:pt x="2156125" y="3782646"/>
                  <a:pt x="2148725" y="3782270"/>
                </a:cubicBezTo>
                <a:close/>
                <a:moveTo>
                  <a:pt x="1102953" y="3781324"/>
                </a:moveTo>
                <a:cubicBezTo>
                  <a:pt x="1102785" y="3782130"/>
                  <a:pt x="1103120" y="3783026"/>
                  <a:pt x="1103958" y="3784012"/>
                </a:cubicBezTo>
                <a:cubicBezTo>
                  <a:pt x="1104795" y="3784997"/>
                  <a:pt x="1107139" y="3785535"/>
                  <a:pt x="1110992" y="3785625"/>
                </a:cubicBezTo>
                <a:lnTo>
                  <a:pt x="1115010" y="3785625"/>
                </a:lnTo>
                <a:cubicBezTo>
                  <a:pt x="1115010" y="3782757"/>
                  <a:pt x="1110992" y="3781324"/>
                  <a:pt x="1102953" y="3781324"/>
                </a:cubicBezTo>
                <a:close/>
                <a:moveTo>
                  <a:pt x="8261457" y="3779453"/>
                </a:moveTo>
                <a:cubicBezTo>
                  <a:pt x="8261194" y="3780726"/>
                  <a:pt x="8261722" y="3782140"/>
                  <a:pt x="8263043" y="3783695"/>
                </a:cubicBezTo>
                <a:cubicBezTo>
                  <a:pt x="8264364" y="3785251"/>
                  <a:pt x="8268065" y="3786099"/>
                  <a:pt x="8274142" y="3786240"/>
                </a:cubicBezTo>
                <a:lnTo>
                  <a:pt x="8286826" y="3786240"/>
                </a:lnTo>
                <a:cubicBezTo>
                  <a:pt x="8286562" y="3783978"/>
                  <a:pt x="8283919" y="3782281"/>
                  <a:pt x="8278899" y="3781150"/>
                </a:cubicBezTo>
                <a:cubicBezTo>
                  <a:pt x="8273877" y="3780019"/>
                  <a:pt x="8268065" y="3779453"/>
                  <a:pt x="8261457" y="3779453"/>
                </a:cubicBezTo>
                <a:close/>
                <a:moveTo>
                  <a:pt x="4726713" y="3772807"/>
                </a:moveTo>
                <a:cubicBezTo>
                  <a:pt x="4720634" y="3773137"/>
                  <a:pt x="4716935" y="3774739"/>
                  <a:pt x="4715613" y="3777614"/>
                </a:cubicBezTo>
                <a:cubicBezTo>
                  <a:pt x="4714292" y="3780489"/>
                  <a:pt x="4713764" y="3782657"/>
                  <a:pt x="4714027" y="3784118"/>
                </a:cubicBezTo>
                <a:cubicBezTo>
                  <a:pt x="4713764" y="3789821"/>
                  <a:pt x="4709537" y="3794817"/>
                  <a:pt x="4701345" y="3799106"/>
                </a:cubicBezTo>
                <a:cubicBezTo>
                  <a:pt x="4693153" y="3803395"/>
                  <a:pt x="4682582" y="3806694"/>
                  <a:pt x="4669634" y="3809003"/>
                </a:cubicBezTo>
                <a:cubicBezTo>
                  <a:pt x="4668842" y="3814565"/>
                  <a:pt x="4665671" y="3819844"/>
                  <a:pt x="4660122" y="3824839"/>
                </a:cubicBezTo>
                <a:cubicBezTo>
                  <a:pt x="4654572" y="3829835"/>
                  <a:pt x="4651400" y="3835114"/>
                  <a:pt x="4650609" y="3840675"/>
                </a:cubicBezTo>
                <a:cubicBezTo>
                  <a:pt x="4669370" y="3832710"/>
                  <a:pt x="4685753" y="3824321"/>
                  <a:pt x="4699760" y="3815508"/>
                </a:cubicBezTo>
                <a:cubicBezTo>
                  <a:pt x="4713764" y="3806694"/>
                  <a:pt x="4726977" y="3797739"/>
                  <a:pt x="4739395" y="3788643"/>
                </a:cubicBezTo>
                <a:cubicBezTo>
                  <a:pt x="4739264" y="3786993"/>
                  <a:pt x="4737944" y="3784071"/>
                  <a:pt x="4735432" y="3779877"/>
                </a:cubicBezTo>
                <a:cubicBezTo>
                  <a:pt x="4732921" y="3775682"/>
                  <a:pt x="4730015" y="3773325"/>
                  <a:pt x="4726713" y="3772807"/>
                </a:cubicBezTo>
                <a:close/>
                <a:moveTo>
                  <a:pt x="2869171" y="3766655"/>
                </a:moveTo>
                <a:lnTo>
                  <a:pt x="2855060" y="3771240"/>
                </a:lnTo>
                <a:cubicBezTo>
                  <a:pt x="2852285" y="3778358"/>
                  <a:pt x="2851493" y="3785050"/>
                  <a:pt x="2852682" y="3791318"/>
                </a:cubicBezTo>
                <a:cubicBezTo>
                  <a:pt x="2842773" y="3791318"/>
                  <a:pt x="2832467" y="3791884"/>
                  <a:pt x="2821766" y="3793015"/>
                </a:cubicBezTo>
                <a:cubicBezTo>
                  <a:pt x="2811064" y="3794146"/>
                  <a:pt x="2802343" y="3795843"/>
                  <a:pt x="2795604" y="3798105"/>
                </a:cubicBezTo>
                <a:lnTo>
                  <a:pt x="2808289" y="3818466"/>
                </a:lnTo>
                <a:cubicBezTo>
                  <a:pt x="2811328" y="3812386"/>
                  <a:pt x="2817934" y="3806448"/>
                  <a:pt x="2828107" y="3800651"/>
                </a:cubicBezTo>
                <a:cubicBezTo>
                  <a:pt x="2838281" y="3794853"/>
                  <a:pt x="2852815" y="3791743"/>
                  <a:pt x="2871708" y="3791318"/>
                </a:cubicBezTo>
                <a:cubicBezTo>
                  <a:pt x="2872500" y="3785757"/>
                  <a:pt x="2875672" y="3780478"/>
                  <a:pt x="2881221" y="3775483"/>
                </a:cubicBezTo>
                <a:lnTo>
                  <a:pt x="2886035" y="3767469"/>
                </a:lnTo>
                <a:lnTo>
                  <a:pt x="2882280" y="3768213"/>
                </a:lnTo>
                <a:close/>
                <a:moveTo>
                  <a:pt x="6126738" y="3764989"/>
                </a:moveTo>
                <a:cubicBezTo>
                  <a:pt x="6100311" y="3782710"/>
                  <a:pt x="6077059" y="3801563"/>
                  <a:pt x="6056976" y="3821546"/>
                </a:cubicBezTo>
                <a:cubicBezTo>
                  <a:pt x="6060280" y="3826165"/>
                  <a:pt x="6066356" y="3829935"/>
                  <a:pt x="6075209" y="3832857"/>
                </a:cubicBezTo>
                <a:cubicBezTo>
                  <a:pt x="6084062" y="3835779"/>
                  <a:pt x="6094896" y="3837288"/>
                  <a:pt x="6107713" y="3837382"/>
                </a:cubicBezTo>
                <a:cubicBezTo>
                  <a:pt x="6114318" y="3830406"/>
                  <a:pt x="6123302" y="3820038"/>
                  <a:pt x="6134666" y="3806276"/>
                </a:cubicBezTo>
                <a:cubicBezTo>
                  <a:pt x="6146027" y="3792514"/>
                  <a:pt x="6158183" y="3783276"/>
                  <a:pt x="6171131" y="3778562"/>
                </a:cubicBezTo>
                <a:close/>
                <a:moveTo>
                  <a:pt x="1456641" y="3761251"/>
                </a:moveTo>
                <a:cubicBezTo>
                  <a:pt x="1456558" y="3762058"/>
                  <a:pt x="1456725" y="3762954"/>
                  <a:pt x="1457143" y="3763940"/>
                </a:cubicBezTo>
                <a:cubicBezTo>
                  <a:pt x="1457563" y="3764925"/>
                  <a:pt x="1458734" y="3765463"/>
                  <a:pt x="1460660" y="3765553"/>
                </a:cubicBezTo>
                <a:lnTo>
                  <a:pt x="1472718" y="3764119"/>
                </a:lnTo>
                <a:close/>
                <a:moveTo>
                  <a:pt x="12195684" y="3759516"/>
                </a:moveTo>
                <a:cubicBezTo>
                  <a:pt x="12195014" y="3760950"/>
                  <a:pt x="12196354" y="3762384"/>
                  <a:pt x="12199703" y="3763817"/>
                </a:cubicBezTo>
                <a:lnTo>
                  <a:pt x="12199703" y="3759516"/>
                </a:lnTo>
                <a:close/>
                <a:moveTo>
                  <a:pt x="2911667" y="3753956"/>
                </a:moveTo>
                <a:lnTo>
                  <a:pt x="2909608" y="3754991"/>
                </a:lnTo>
                <a:lnTo>
                  <a:pt x="2909760" y="3755122"/>
                </a:lnTo>
                <a:close/>
                <a:moveTo>
                  <a:pt x="4327169" y="3752446"/>
                </a:moveTo>
                <a:lnTo>
                  <a:pt x="4301802" y="3779594"/>
                </a:lnTo>
                <a:cubicBezTo>
                  <a:pt x="4300745" y="3779547"/>
                  <a:pt x="4296517" y="3779641"/>
                  <a:pt x="4289117" y="3779877"/>
                </a:cubicBezTo>
                <a:cubicBezTo>
                  <a:pt x="4281719" y="3780112"/>
                  <a:pt x="4277491" y="3780772"/>
                  <a:pt x="4276434" y="3781856"/>
                </a:cubicBezTo>
                <a:cubicBezTo>
                  <a:pt x="4277756" y="3784259"/>
                  <a:pt x="4284627" y="3786805"/>
                  <a:pt x="4297044" y="3789491"/>
                </a:cubicBezTo>
                <a:cubicBezTo>
                  <a:pt x="4309464" y="3792178"/>
                  <a:pt x="4319507" y="3794157"/>
                  <a:pt x="4327169" y="3795429"/>
                </a:cubicBezTo>
                <a:lnTo>
                  <a:pt x="4371562" y="3772807"/>
                </a:lnTo>
                <a:close/>
                <a:moveTo>
                  <a:pt x="12243915" y="3743746"/>
                </a:moveTo>
                <a:cubicBezTo>
                  <a:pt x="12236546" y="3743746"/>
                  <a:pt x="12231187" y="3745179"/>
                  <a:pt x="12227838" y="3748047"/>
                </a:cubicBezTo>
                <a:lnTo>
                  <a:pt x="12239896" y="3748047"/>
                </a:lnTo>
                <a:cubicBezTo>
                  <a:pt x="12240062" y="3747330"/>
                  <a:pt x="12240733" y="3746613"/>
                  <a:pt x="12241905" y="3745896"/>
                </a:cubicBezTo>
                <a:cubicBezTo>
                  <a:pt x="12243077" y="3745179"/>
                  <a:pt x="12243747" y="3744463"/>
                  <a:pt x="12243915" y="3743746"/>
                </a:cubicBezTo>
                <a:close/>
                <a:moveTo>
                  <a:pt x="2893634" y="3735903"/>
                </a:moveTo>
                <a:lnTo>
                  <a:pt x="2890734" y="3737024"/>
                </a:lnTo>
                <a:lnTo>
                  <a:pt x="2891192" y="3737500"/>
                </a:lnTo>
                <a:close/>
                <a:moveTo>
                  <a:pt x="10173653" y="3723035"/>
                </a:moveTo>
                <a:cubicBezTo>
                  <a:pt x="10173755" y="3724024"/>
                  <a:pt x="10174781" y="3725122"/>
                  <a:pt x="10176730" y="3726330"/>
                </a:cubicBezTo>
                <a:cubicBezTo>
                  <a:pt x="10178680" y="3727537"/>
                  <a:pt x="10180937" y="3728196"/>
                  <a:pt x="10183501" y="3728305"/>
                </a:cubicBezTo>
                <a:cubicBezTo>
                  <a:pt x="10189247" y="3728013"/>
                  <a:pt x="10192530" y="3726842"/>
                  <a:pt x="10193351" y="3724792"/>
                </a:cubicBezTo>
                <a:close/>
                <a:moveTo>
                  <a:pt x="12268030" y="3722240"/>
                </a:moveTo>
                <a:lnTo>
                  <a:pt x="12268030" y="3729409"/>
                </a:lnTo>
                <a:lnTo>
                  <a:pt x="12239896" y="3729409"/>
                </a:lnTo>
                <a:lnTo>
                  <a:pt x="12239896" y="3735143"/>
                </a:lnTo>
                <a:lnTo>
                  <a:pt x="12247933" y="3739444"/>
                </a:lnTo>
                <a:lnTo>
                  <a:pt x="12280087" y="3729409"/>
                </a:lnTo>
                <a:lnTo>
                  <a:pt x="12280087" y="3723674"/>
                </a:lnTo>
                <a:close/>
                <a:moveTo>
                  <a:pt x="2624372" y="3721188"/>
                </a:moveTo>
                <a:cubicBezTo>
                  <a:pt x="2618294" y="3721518"/>
                  <a:pt x="2614595" y="3723120"/>
                  <a:pt x="2613274" y="3725995"/>
                </a:cubicBezTo>
                <a:cubicBezTo>
                  <a:pt x="2611952" y="3728870"/>
                  <a:pt x="2611424" y="3731038"/>
                  <a:pt x="2611688" y="3732499"/>
                </a:cubicBezTo>
                <a:cubicBezTo>
                  <a:pt x="2611424" y="3738202"/>
                  <a:pt x="2607197" y="3743198"/>
                  <a:pt x="2599005" y="3747487"/>
                </a:cubicBezTo>
                <a:cubicBezTo>
                  <a:pt x="2590813" y="3751776"/>
                  <a:pt x="2580242" y="3755075"/>
                  <a:pt x="2567295" y="3757384"/>
                </a:cubicBezTo>
                <a:cubicBezTo>
                  <a:pt x="2566503" y="3762946"/>
                  <a:pt x="2563331" y="3768225"/>
                  <a:pt x="2557782" y="3773220"/>
                </a:cubicBezTo>
                <a:cubicBezTo>
                  <a:pt x="2552232" y="3778216"/>
                  <a:pt x="2549061" y="3783495"/>
                  <a:pt x="2548269" y="3789056"/>
                </a:cubicBezTo>
                <a:cubicBezTo>
                  <a:pt x="2567030" y="3781091"/>
                  <a:pt x="2583414" y="3772702"/>
                  <a:pt x="2597419" y="3763889"/>
                </a:cubicBezTo>
                <a:cubicBezTo>
                  <a:pt x="2611424" y="3755075"/>
                  <a:pt x="2624637" y="3746120"/>
                  <a:pt x="2637055" y="3737024"/>
                </a:cubicBezTo>
                <a:cubicBezTo>
                  <a:pt x="2636925" y="3735374"/>
                  <a:pt x="2635603" y="3732452"/>
                  <a:pt x="2633092" y="3728258"/>
                </a:cubicBezTo>
                <a:cubicBezTo>
                  <a:pt x="2630582" y="3724063"/>
                  <a:pt x="2627675" y="3721706"/>
                  <a:pt x="2624372" y="3721188"/>
                </a:cubicBezTo>
                <a:close/>
                <a:moveTo>
                  <a:pt x="1541044" y="3719674"/>
                </a:moveTo>
                <a:cubicBezTo>
                  <a:pt x="1540877" y="3720480"/>
                  <a:pt x="1541211" y="3721377"/>
                  <a:pt x="1542048" y="3722362"/>
                </a:cubicBezTo>
                <a:cubicBezTo>
                  <a:pt x="1542886" y="3723348"/>
                  <a:pt x="1545231" y="3723885"/>
                  <a:pt x="1549082" y="3723975"/>
                </a:cubicBezTo>
                <a:lnTo>
                  <a:pt x="1557121" y="3723975"/>
                </a:lnTo>
                <a:cubicBezTo>
                  <a:pt x="1556954" y="3722542"/>
                  <a:pt x="1555279" y="3721466"/>
                  <a:pt x="1552097" y="3720749"/>
                </a:cubicBezTo>
                <a:cubicBezTo>
                  <a:pt x="1548915" y="3720032"/>
                  <a:pt x="1545231" y="3719674"/>
                  <a:pt x="1541044" y="3719674"/>
                </a:cubicBezTo>
                <a:close/>
                <a:moveTo>
                  <a:pt x="10193351" y="3708982"/>
                </a:moveTo>
                <a:cubicBezTo>
                  <a:pt x="10193145" y="3709970"/>
                  <a:pt x="10193556" y="3711068"/>
                  <a:pt x="10194582" y="3712276"/>
                </a:cubicBezTo>
                <a:cubicBezTo>
                  <a:pt x="10195608" y="3713484"/>
                  <a:pt x="10198480" y="3714143"/>
                  <a:pt x="10203200" y="3714252"/>
                </a:cubicBezTo>
                <a:lnTo>
                  <a:pt x="10208124" y="3714252"/>
                </a:lnTo>
                <a:cubicBezTo>
                  <a:pt x="10208124" y="3710739"/>
                  <a:pt x="10203200" y="3708982"/>
                  <a:pt x="10193351" y="3708982"/>
                </a:cubicBezTo>
                <a:close/>
                <a:moveTo>
                  <a:pt x="12296164" y="3707903"/>
                </a:moveTo>
                <a:lnTo>
                  <a:pt x="12284106" y="3709336"/>
                </a:lnTo>
                <a:lnTo>
                  <a:pt x="12284106" y="3720806"/>
                </a:lnTo>
                <a:cubicBezTo>
                  <a:pt x="12289883" y="3719283"/>
                  <a:pt x="12293400" y="3717312"/>
                  <a:pt x="12294657" y="3714892"/>
                </a:cubicBezTo>
                <a:cubicBezTo>
                  <a:pt x="12295912" y="3712473"/>
                  <a:pt x="12296415" y="3710143"/>
                  <a:pt x="12296164" y="3707903"/>
                </a:cubicBezTo>
                <a:close/>
                <a:moveTo>
                  <a:pt x="8673685" y="3704799"/>
                </a:moveTo>
                <a:cubicBezTo>
                  <a:pt x="8673817" y="3706165"/>
                  <a:pt x="8675139" y="3707956"/>
                  <a:pt x="8677649" y="3710172"/>
                </a:cubicBezTo>
                <a:cubicBezTo>
                  <a:pt x="8680159" y="3712387"/>
                  <a:pt x="8683066" y="3713612"/>
                  <a:pt x="8686368" y="3713848"/>
                </a:cubicBezTo>
                <a:cubicBezTo>
                  <a:pt x="8692446" y="3713707"/>
                  <a:pt x="8696145" y="3712858"/>
                  <a:pt x="8697467" y="3711303"/>
                </a:cubicBezTo>
                <a:cubicBezTo>
                  <a:pt x="8698788" y="3709748"/>
                  <a:pt x="8699317" y="3708334"/>
                  <a:pt x="8699052" y="3707061"/>
                </a:cubicBezTo>
                <a:close/>
                <a:moveTo>
                  <a:pt x="2224829" y="3700827"/>
                </a:moveTo>
                <a:lnTo>
                  <a:pt x="2199462" y="3727975"/>
                </a:lnTo>
                <a:cubicBezTo>
                  <a:pt x="2198405" y="3727928"/>
                  <a:pt x="2194177" y="3728022"/>
                  <a:pt x="2186777" y="3728258"/>
                </a:cubicBezTo>
                <a:cubicBezTo>
                  <a:pt x="2179379" y="3728493"/>
                  <a:pt x="2175151" y="3729153"/>
                  <a:pt x="2174094" y="3730237"/>
                </a:cubicBezTo>
                <a:cubicBezTo>
                  <a:pt x="2175415" y="3732640"/>
                  <a:pt x="2182286" y="3735186"/>
                  <a:pt x="2194704" y="3737872"/>
                </a:cubicBezTo>
                <a:cubicBezTo>
                  <a:pt x="2207124" y="3740559"/>
                  <a:pt x="2217167" y="3742538"/>
                  <a:pt x="2224829" y="3743810"/>
                </a:cubicBezTo>
                <a:lnTo>
                  <a:pt x="2269223" y="3721188"/>
                </a:lnTo>
                <a:close/>
                <a:moveTo>
                  <a:pt x="3005093" y="3686301"/>
                </a:moveTo>
                <a:lnTo>
                  <a:pt x="2971068" y="3700345"/>
                </a:lnTo>
                <a:cubicBezTo>
                  <a:pt x="2971463" y="3703880"/>
                  <a:pt x="2970671" y="3707556"/>
                  <a:pt x="2968689" y="3711374"/>
                </a:cubicBezTo>
                <a:cubicBezTo>
                  <a:pt x="2966707" y="3715191"/>
                  <a:pt x="2961159" y="3718302"/>
                  <a:pt x="2952043" y="3720706"/>
                </a:cubicBezTo>
                <a:lnTo>
                  <a:pt x="2944039" y="3731269"/>
                </a:lnTo>
                <a:lnTo>
                  <a:pt x="2979521" y="3709594"/>
                </a:lnTo>
                <a:close/>
                <a:moveTo>
                  <a:pt x="6247233" y="3685810"/>
                </a:moveTo>
                <a:lnTo>
                  <a:pt x="6215525" y="3699384"/>
                </a:lnTo>
                <a:lnTo>
                  <a:pt x="6215525" y="3706170"/>
                </a:lnTo>
                <a:lnTo>
                  <a:pt x="6228209" y="3706170"/>
                </a:lnTo>
                <a:cubicBezTo>
                  <a:pt x="6240627" y="3706359"/>
                  <a:pt x="6249084" y="3705982"/>
                  <a:pt x="6253577" y="3705039"/>
                </a:cubicBezTo>
                <a:cubicBezTo>
                  <a:pt x="6258067" y="3704096"/>
                  <a:pt x="6260183" y="3701457"/>
                  <a:pt x="6259918" y="3697121"/>
                </a:cubicBezTo>
                <a:close/>
                <a:moveTo>
                  <a:pt x="10626709" y="3684389"/>
                </a:moveTo>
                <a:cubicBezTo>
                  <a:pt x="10626607" y="3685377"/>
                  <a:pt x="10626812" y="3686475"/>
                  <a:pt x="10627324" y="3687683"/>
                </a:cubicBezTo>
                <a:cubicBezTo>
                  <a:pt x="10627838" y="3688890"/>
                  <a:pt x="10629273" y="3689550"/>
                  <a:pt x="10631633" y="3689659"/>
                </a:cubicBezTo>
                <a:lnTo>
                  <a:pt x="10646407" y="3687903"/>
                </a:lnTo>
                <a:close/>
                <a:moveTo>
                  <a:pt x="8014121" y="3677651"/>
                </a:moveTo>
                <a:lnTo>
                  <a:pt x="8014121" y="3688963"/>
                </a:lnTo>
                <a:cubicBezTo>
                  <a:pt x="8014386" y="3692215"/>
                  <a:pt x="8017028" y="3694194"/>
                  <a:pt x="8022049" y="3694901"/>
                </a:cubicBezTo>
                <a:cubicBezTo>
                  <a:pt x="8027069" y="3695608"/>
                  <a:pt x="8032883" y="3695891"/>
                  <a:pt x="8039489" y="3695750"/>
                </a:cubicBezTo>
                <a:close/>
                <a:moveTo>
                  <a:pt x="11000973" y="3677363"/>
                </a:moveTo>
                <a:lnTo>
                  <a:pt x="11020671" y="3689659"/>
                </a:lnTo>
                <a:lnTo>
                  <a:pt x="11015747" y="3703712"/>
                </a:lnTo>
                <a:cubicBezTo>
                  <a:pt x="11003538" y="3704225"/>
                  <a:pt x="10997177" y="3706274"/>
                  <a:pt x="10996664" y="3709861"/>
                </a:cubicBezTo>
                <a:cubicBezTo>
                  <a:pt x="10996151" y="3713447"/>
                  <a:pt x="10986097" y="3715496"/>
                  <a:pt x="10966501" y="3716009"/>
                </a:cubicBezTo>
                <a:cubicBezTo>
                  <a:pt x="10967937" y="3709129"/>
                  <a:pt x="10973683" y="3702688"/>
                  <a:pt x="10983737" y="3696686"/>
                </a:cubicBezTo>
                <a:cubicBezTo>
                  <a:pt x="10993791" y="3690684"/>
                  <a:pt x="10999537" y="3684243"/>
                  <a:pt x="11000973" y="3677363"/>
                </a:cubicBezTo>
                <a:close/>
                <a:moveTo>
                  <a:pt x="12328317" y="3673494"/>
                </a:moveTo>
                <a:cubicBezTo>
                  <a:pt x="12324465" y="3678034"/>
                  <a:pt x="12320111" y="3682216"/>
                  <a:pt x="12315255" y="3686039"/>
                </a:cubicBezTo>
                <a:cubicBezTo>
                  <a:pt x="12310398" y="3689862"/>
                  <a:pt x="12304035" y="3691893"/>
                  <a:pt x="12296164" y="3692132"/>
                </a:cubicBezTo>
                <a:cubicBezTo>
                  <a:pt x="12296415" y="3693237"/>
                  <a:pt x="12297922" y="3695328"/>
                  <a:pt x="12300686" y="3698405"/>
                </a:cubicBezTo>
                <a:cubicBezTo>
                  <a:pt x="12303448" y="3701481"/>
                  <a:pt x="12305961" y="3703214"/>
                  <a:pt x="12308221" y="3703602"/>
                </a:cubicBezTo>
                <a:cubicBezTo>
                  <a:pt x="12310147" y="3703512"/>
                  <a:pt x="12311319" y="3702974"/>
                  <a:pt x="12311738" y="3701989"/>
                </a:cubicBezTo>
                <a:cubicBezTo>
                  <a:pt x="12312156" y="3701003"/>
                  <a:pt x="12312324" y="3700107"/>
                  <a:pt x="12312240" y="3699301"/>
                </a:cubicBezTo>
                <a:cubicBezTo>
                  <a:pt x="12318855" y="3696165"/>
                  <a:pt x="12325721" y="3692043"/>
                  <a:pt x="12332839" y="3686935"/>
                </a:cubicBezTo>
                <a:cubicBezTo>
                  <a:pt x="12339956" y="3681827"/>
                  <a:pt x="12343807" y="3677347"/>
                  <a:pt x="12344394" y="3673494"/>
                </a:cubicBezTo>
                <a:close/>
                <a:moveTo>
                  <a:pt x="4415958" y="3673267"/>
                </a:moveTo>
                <a:cubicBezTo>
                  <a:pt x="4389532" y="3690988"/>
                  <a:pt x="4366278" y="3709841"/>
                  <a:pt x="4346195" y="3729824"/>
                </a:cubicBezTo>
                <a:cubicBezTo>
                  <a:pt x="4349499" y="3734443"/>
                  <a:pt x="4355575" y="3738213"/>
                  <a:pt x="4364429" y="3741135"/>
                </a:cubicBezTo>
                <a:cubicBezTo>
                  <a:pt x="4373280" y="3744057"/>
                  <a:pt x="4384114" y="3745566"/>
                  <a:pt x="4396931" y="3745660"/>
                </a:cubicBezTo>
                <a:cubicBezTo>
                  <a:pt x="4403538" y="3738684"/>
                  <a:pt x="4412521" y="3728316"/>
                  <a:pt x="4423885" y="3714554"/>
                </a:cubicBezTo>
                <a:cubicBezTo>
                  <a:pt x="4435246" y="3700792"/>
                  <a:pt x="4447402" y="3691554"/>
                  <a:pt x="4460351" y="3686840"/>
                </a:cubicBezTo>
                <a:close/>
                <a:moveTo>
                  <a:pt x="7001926" y="3669973"/>
                </a:moveTo>
                <a:lnTo>
                  <a:pt x="6951190" y="3699384"/>
                </a:lnTo>
                <a:cubicBezTo>
                  <a:pt x="6963874" y="3706547"/>
                  <a:pt x="6970215" y="3714842"/>
                  <a:pt x="6970215" y="3724268"/>
                </a:cubicBezTo>
                <a:cubicBezTo>
                  <a:pt x="6966649" y="3724174"/>
                  <a:pt x="6962685" y="3724363"/>
                  <a:pt x="6958324" y="3724834"/>
                </a:cubicBezTo>
                <a:cubicBezTo>
                  <a:pt x="6953964" y="3725305"/>
                  <a:pt x="6951586" y="3726625"/>
                  <a:pt x="6951190" y="3728792"/>
                </a:cubicBezTo>
                <a:cubicBezTo>
                  <a:pt x="6951586" y="3731055"/>
                  <a:pt x="6953964" y="3733317"/>
                  <a:pt x="6958324" y="3735580"/>
                </a:cubicBezTo>
                <a:cubicBezTo>
                  <a:pt x="6962685" y="3737842"/>
                  <a:pt x="6966649" y="3740104"/>
                  <a:pt x="6970215" y="3742366"/>
                </a:cubicBezTo>
                <a:lnTo>
                  <a:pt x="7014609" y="3749153"/>
                </a:lnTo>
                <a:lnTo>
                  <a:pt x="7020952" y="3742366"/>
                </a:lnTo>
                <a:lnTo>
                  <a:pt x="6989241" y="3733317"/>
                </a:lnTo>
                <a:cubicBezTo>
                  <a:pt x="6989109" y="3729829"/>
                  <a:pt x="6990959" y="3726625"/>
                  <a:pt x="6994791" y="3723703"/>
                </a:cubicBezTo>
                <a:cubicBezTo>
                  <a:pt x="6998622" y="3720780"/>
                  <a:pt x="7005228" y="3718707"/>
                  <a:pt x="7014609" y="3717481"/>
                </a:cubicBezTo>
                <a:cubicBezTo>
                  <a:pt x="7015270" y="3709563"/>
                  <a:pt x="7015535" y="3701646"/>
                  <a:pt x="7015402" y="3693727"/>
                </a:cubicBezTo>
                <a:cubicBezTo>
                  <a:pt x="7015270" y="3685810"/>
                  <a:pt x="7010777" y="3677892"/>
                  <a:pt x="7001926" y="3669973"/>
                </a:cubicBezTo>
                <a:close/>
                <a:moveTo>
                  <a:pt x="8470743" y="3661815"/>
                </a:moveTo>
                <a:cubicBezTo>
                  <a:pt x="8451717" y="3662004"/>
                  <a:pt x="8437446" y="3664454"/>
                  <a:pt x="8427933" y="3669168"/>
                </a:cubicBezTo>
                <a:cubicBezTo>
                  <a:pt x="8418420" y="3673881"/>
                  <a:pt x="8413665" y="3679725"/>
                  <a:pt x="8413665" y="3686700"/>
                </a:cubicBezTo>
                <a:lnTo>
                  <a:pt x="8413665" y="3688963"/>
                </a:lnTo>
                <a:cubicBezTo>
                  <a:pt x="8412344" y="3688916"/>
                  <a:pt x="8407059" y="3689010"/>
                  <a:pt x="8397810" y="3689245"/>
                </a:cubicBezTo>
                <a:cubicBezTo>
                  <a:pt x="8388562" y="3689481"/>
                  <a:pt x="8383275" y="3690141"/>
                  <a:pt x="8381954" y="3691225"/>
                </a:cubicBezTo>
                <a:cubicBezTo>
                  <a:pt x="8383937" y="3692403"/>
                  <a:pt x="8392658" y="3693440"/>
                  <a:pt x="8408115" y="3694335"/>
                </a:cubicBezTo>
                <a:cubicBezTo>
                  <a:pt x="8423575" y="3695231"/>
                  <a:pt x="8433880" y="3695703"/>
                  <a:pt x="8439032" y="3695750"/>
                </a:cubicBezTo>
                <a:lnTo>
                  <a:pt x="8477084" y="3684438"/>
                </a:lnTo>
                <a:cubicBezTo>
                  <a:pt x="8467703" y="3684156"/>
                  <a:pt x="8461097" y="3682459"/>
                  <a:pt x="8457266" y="3679348"/>
                </a:cubicBezTo>
                <a:cubicBezTo>
                  <a:pt x="8453435" y="3676237"/>
                  <a:pt x="8451584" y="3673410"/>
                  <a:pt x="8451717" y="3670864"/>
                </a:cubicBezTo>
                <a:close/>
                <a:moveTo>
                  <a:pt x="1384296" y="3655157"/>
                </a:moveTo>
                <a:lnTo>
                  <a:pt x="1384296" y="3662326"/>
                </a:lnTo>
                <a:cubicBezTo>
                  <a:pt x="1384463" y="3664387"/>
                  <a:pt x="1386138" y="3665641"/>
                  <a:pt x="1389320" y="3666089"/>
                </a:cubicBezTo>
                <a:cubicBezTo>
                  <a:pt x="1392501" y="3666537"/>
                  <a:pt x="1396186" y="3666716"/>
                  <a:pt x="1400372" y="3666627"/>
                </a:cubicBezTo>
                <a:close/>
                <a:moveTo>
                  <a:pt x="8077541" y="3652767"/>
                </a:moveTo>
                <a:cubicBezTo>
                  <a:pt x="8074635" y="3652861"/>
                  <a:pt x="8072521" y="3653238"/>
                  <a:pt x="8071199" y="3653897"/>
                </a:cubicBezTo>
                <a:cubicBezTo>
                  <a:pt x="8069878" y="3654557"/>
                  <a:pt x="8067765" y="3654934"/>
                  <a:pt x="8064858" y="3655029"/>
                </a:cubicBezTo>
                <a:cubicBezTo>
                  <a:pt x="8064990" y="3656395"/>
                  <a:pt x="8066311" y="3658186"/>
                  <a:pt x="8068822" y="3660402"/>
                </a:cubicBezTo>
                <a:cubicBezTo>
                  <a:pt x="8071332" y="3662616"/>
                  <a:pt x="8074239" y="3663842"/>
                  <a:pt x="8077541" y="3664078"/>
                </a:cubicBezTo>
                <a:cubicBezTo>
                  <a:pt x="8083619" y="3663937"/>
                  <a:pt x="8087318" y="3663088"/>
                  <a:pt x="8088639" y="3661533"/>
                </a:cubicBezTo>
                <a:cubicBezTo>
                  <a:pt x="8089961" y="3659977"/>
                  <a:pt x="8090490" y="3658564"/>
                  <a:pt x="8090225" y="3657291"/>
                </a:cubicBezTo>
                <a:cubicBezTo>
                  <a:pt x="8089169" y="3654652"/>
                  <a:pt x="8084940" y="3653143"/>
                  <a:pt x="8077541" y="3652767"/>
                </a:cubicBezTo>
                <a:close/>
                <a:moveTo>
                  <a:pt x="6316995" y="3649614"/>
                </a:moveTo>
                <a:lnTo>
                  <a:pt x="6304312" y="3658662"/>
                </a:lnTo>
                <a:cubicBezTo>
                  <a:pt x="6311711" y="3656400"/>
                  <a:pt x="6315939" y="3654138"/>
                  <a:pt x="6316995" y="3651876"/>
                </a:cubicBezTo>
                <a:close/>
                <a:moveTo>
                  <a:pt x="1673677" y="3645121"/>
                </a:moveTo>
                <a:cubicBezTo>
                  <a:pt x="1661620" y="3645241"/>
                  <a:pt x="1652576" y="3646794"/>
                  <a:pt x="1646547" y="3649781"/>
                </a:cubicBezTo>
                <a:cubicBezTo>
                  <a:pt x="1640518" y="3652768"/>
                  <a:pt x="1637504" y="3656472"/>
                  <a:pt x="1637504" y="3660892"/>
                </a:cubicBezTo>
                <a:lnTo>
                  <a:pt x="1637504" y="3662326"/>
                </a:lnTo>
                <a:cubicBezTo>
                  <a:pt x="1636667" y="3662296"/>
                  <a:pt x="1633318" y="3662356"/>
                  <a:pt x="1627457" y="3662505"/>
                </a:cubicBezTo>
                <a:cubicBezTo>
                  <a:pt x="1621596" y="3662655"/>
                  <a:pt x="1618245" y="3663073"/>
                  <a:pt x="1617408" y="3663760"/>
                </a:cubicBezTo>
                <a:cubicBezTo>
                  <a:pt x="1618665" y="3664506"/>
                  <a:pt x="1624192" y="3665163"/>
                  <a:pt x="1633988" y="3665731"/>
                </a:cubicBezTo>
                <a:cubicBezTo>
                  <a:pt x="1643785" y="3666299"/>
                  <a:pt x="1650316" y="3666597"/>
                  <a:pt x="1653581" y="3666627"/>
                </a:cubicBezTo>
                <a:lnTo>
                  <a:pt x="1677696" y="3659458"/>
                </a:lnTo>
                <a:cubicBezTo>
                  <a:pt x="1671751" y="3659279"/>
                  <a:pt x="1667565" y="3658204"/>
                  <a:pt x="1665137" y="3656233"/>
                </a:cubicBezTo>
                <a:cubicBezTo>
                  <a:pt x="1662709" y="3654261"/>
                  <a:pt x="1661536" y="3652469"/>
                  <a:pt x="1661620" y="3650856"/>
                </a:cubicBezTo>
                <a:close/>
                <a:moveTo>
                  <a:pt x="1424487" y="3639387"/>
                </a:moveTo>
                <a:cubicBezTo>
                  <a:pt x="1422646" y="3639447"/>
                  <a:pt x="1421306" y="3639685"/>
                  <a:pt x="1420468" y="3640103"/>
                </a:cubicBezTo>
                <a:cubicBezTo>
                  <a:pt x="1419631" y="3640522"/>
                  <a:pt x="1418292" y="3640760"/>
                  <a:pt x="1416450" y="3640820"/>
                </a:cubicBezTo>
                <a:cubicBezTo>
                  <a:pt x="1416534" y="3641686"/>
                  <a:pt x="1417371" y="3642821"/>
                  <a:pt x="1418962" y="3644225"/>
                </a:cubicBezTo>
                <a:cubicBezTo>
                  <a:pt x="1420553" y="3645629"/>
                  <a:pt x="1422395" y="3646406"/>
                  <a:pt x="1424487" y="3646555"/>
                </a:cubicBezTo>
                <a:cubicBezTo>
                  <a:pt x="1428340" y="3646466"/>
                  <a:pt x="1430684" y="3645928"/>
                  <a:pt x="1431521" y="3644942"/>
                </a:cubicBezTo>
                <a:cubicBezTo>
                  <a:pt x="1432358" y="3643957"/>
                  <a:pt x="1432694" y="3643061"/>
                  <a:pt x="1432526" y="3642254"/>
                </a:cubicBezTo>
                <a:cubicBezTo>
                  <a:pt x="1431856" y="3640581"/>
                  <a:pt x="1429177" y="3639626"/>
                  <a:pt x="1424487" y="3639387"/>
                </a:cubicBezTo>
                <a:close/>
                <a:moveTo>
                  <a:pt x="10730124" y="3633446"/>
                </a:moveTo>
                <a:cubicBezTo>
                  <a:pt x="10729919" y="3634434"/>
                  <a:pt x="10730329" y="3635532"/>
                  <a:pt x="10731355" y="3636740"/>
                </a:cubicBezTo>
                <a:cubicBezTo>
                  <a:pt x="10732381" y="3637948"/>
                  <a:pt x="10735254" y="3638606"/>
                  <a:pt x="10739973" y="3638716"/>
                </a:cubicBezTo>
                <a:lnTo>
                  <a:pt x="10749823" y="3638716"/>
                </a:lnTo>
                <a:cubicBezTo>
                  <a:pt x="10749617" y="3636960"/>
                  <a:pt x="10747565" y="3635642"/>
                  <a:pt x="10743667" y="3634764"/>
                </a:cubicBezTo>
                <a:cubicBezTo>
                  <a:pt x="10739768" y="3633885"/>
                  <a:pt x="10735254" y="3633446"/>
                  <a:pt x="10730124" y="3633446"/>
                </a:cubicBezTo>
                <a:close/>
                <a:moveTo>
                  <a:pt x="5388044" y="3630942"/>
                </a:moveTo>
                <a:lnTo>
                  <a:pt x="5373592" y="3634808"/>
                </a:lnTo>
                <a:lnTo>
                  <a:pt x="5360906" y="3643858"/>
                </a:lnTo>
                <a:lnTo>
                  <a:pt x="5376077" y="3656485"/>
                </a:lnTo>
                <a:lnTo>
                  <a:pt x="5389428" y="3645768"/>
                </a:lnTo>
                <a:close/>
                <a:moveTo>
                  <a:pt x="8819550" y="3630144"/>
                </a:moveTo>
                <a:cubicBezTo>
                  <a:pt x="8798541" y="3630756"/>
                  <a:pt x="8786650" y="3634621"/>
                  <a:pt x="8783875" y="3641737"/>
                </a:cubicBezTo>
                <a:cubicBezTo>
                  <a:pt x="8781101" y="3648855"/>
                  <a:pt x="8780309" y="3655547"/>
                  <a:pt x="8781498" y="3661815"/>
                </a:cubicBezTo>
                <a:cubicBezTo>
                  <a:pt x="8771588" y="3661815"/>
                  <a:pt x="8761283" y="3662381"/>
                  <a:pt x="8750581" y="3663512"/>
                </a:cubicBezTo>
                <a:cubicBezTo>
                  <a:pt x="8739879" y="3664643"/>
                  <a:pt x="8731158" y="3666340"/>
                  <a:pt x="8724420" y="3668602"/>
                </a:cubicBezTo>
                <a:lnTo>
                  <a:pt x="8737104" y="3688963"/>
                </a:lnTo>
                <a:cubicBezTo>
                  <a:pt x="8740144" y="3682883"/>
                  <a:pt x="8746750" y="3676945"/>
                  <a:pt x="8756922" y="3671148"/>
                </a:cubicBezTo>
                <a:cubicBezTo>
                  <a:pt x="8767097" y="3665350"/>
                  <a:pt x="8781630" y="3662240"/>
                  <a:pt x="8800524" y="3661815"/>
                </a:cubicBezTo>
                <a:cubicBezTo>
                  <a:pt x="8801316" y="3656254"/>
                  <a:pt x="8804487" y="3650975"/>
                  <a:pt x="8810037" y="3645980"/>
                </a:cubicBezTo>
                <a:cubicBezTo>
                  <a:pt x="8815586" y="3640984"/>
                  <a:pt x="8818758" y="3635705"/>
                  <a:pt x="8819550" y="3630144"/>
                </a:cubicBezTo>
                <a:close/>
                <a:moveTo>
                  <a:pt x="12460951" y="3627616"/>
                </a:moveTo>
                <a:cubicBezTo>
                  <a:pt x="12459024" y="3628989"/>
                  <a:pt x="12457852" y="3630184"/>
                  <a:pt x="12457433" y="3631200"/>
                </a:cubicBezTo>
                <a:cubicBezTo>
                  <a:pt x="12457014" y="3632215"/>
                  <a:pt x="12456848" y="3633410"/>
                  <a:pt x="12456931" y="3634784"/>
                </a:cubicBezTo>
                <a:cubicBezTo>
                  <a:pt x="12461620" y="3633111"/>
                  <a:pt x="12464300" y="3630722"/>
                  <a:pt x="12464969" y="3627616"/>
                </a:cubicBezTo>
                <a:close/>
                <a:moveTo>
                  <a:pt x="2313617" y="3621648"/>
                </a:moveTo>
                <a:cubicBezTo>
                  <a:pt x="2287192" y="3639369"/>
                  <a:pt x="2263938" y="3658222"/>
                  <a:pt x="2243855" y="3678205"/>
                </a:cubicBezTo>
                <a:cubicBezTo>
                  <a:pt x="2247159" y="3682824"/>
                  <a:pt x="2253236" y="3686594"/>
                  <a:pt x="2262089" y="3689516"/>
                </a:cubicBezTo>
                <a:cubicBezTo>
                  <a:pt x="2270940" y="3692438"/>
                  <a:pt x="2281775" y="3693947"/>
                  <a:pt x="2294592" y="3694041"/>
                </a:cubicBezTo>
                <a:cubicBezTo>
                  <a:pt x="2301198" y="3687065"/>
                  <a:pt x="2310181" y="3676697"/>
                  <a:pt x="2321545" y="3662935"/>
                </a:cubicBezTo>
                <a:cubicBezTo>
                  <a:pt x="2332906" y="3649173"/>
                  <a:pt x="2345062" y="3639935"/>
                  <a:pt x="2358011" y="3635221"/>
                </a:cubicBezTo>
                <a:close/>
                <a:moveTo>
                  <a:pt x="1725927" y="3600676"/>
                </a:moveTo>
                <a:cubicBezTo>
                  <a:pt x="1722074" y="3600886"/>
                  <a:pt x="1719730" y="3601901"/>
                  <a:pt x="1718893" y="3603723"/>
                </a:cubicBezTo>
                <a:cubicBezTo>
                  <a:pt x="1718055" y="3605545"/>
                  <a:pt x="1717720" y="3606919"/>
                  <a:pt x="1717888" y="3607845"/>
                </a:cubicBezTo>
                <a:cubicBezTo>
                  <a:pt x="1717720" y="3611459"/>
                  <a:pt x="1715042" y="3614625"/>
                  <a:pt x="1709850" y="3617343"/>
                </a:cubicBezTo>
                <a:cubicBezTo>
                  <a:pt x="1704659" y="3620062"/>
                  <a:pt x="1697959" y="3622152"/>
                  <a:pt x="1689754" y="3623616"/>
                </a:cubicBezTo>
                <a:cubicBezTo>
                  <a:pt x="1689252" y="3627140"/>
                  <a:pt x="1687242" y="3630486"/>
                  <a:pt x="1683725" y="3633652"/>
                </a:cubicBezTo>
                <a:cubicBezTo>
                  <a:pt x="1680208" y="3636818"/>
                  <a:pt x="1678198" y="3640163"/>
                  <a:pt x="1677696" y="3643688"/>
                </a:cubicBezTo>
                <a:cubicBezTo>
                  <a:pt x="1689586" y="3638640"/>
                  <a:pt x="1699969" y="3633323"/>
                  <a:pt x="1708845" y="3627738"/>
                </a:cubicBezTo>
                <a:cubicBezTo>
                  <a:pt x="1717720" y="3622152"/>
                  <a:pt x="1726094" y="3616477"/>
                  <a:pt x="1733964" y="3610712"/>
                </a:cubicBezTo>
                <a:cubicBezTo>
                  <a:pt x="1733882" y="3609667"/>
                  <a:pt x="1733044" y="3607815"/>
                  <a:pt x="1731453" y="3605157"/>
                </a:cubicBezTo>
                <a:cubicBezTo>
                  <a:pt x="1729862" y="3602498"/>
                  <a:pt x="1728019" y="3601005"/>
                  <a:pt x="1725927" y="3600676"/>
                </a:cubicBezTo>
                <a:close/>
                <a:moveTo>
                  <a:pt x="12436835" y="3598941"/>
                </a:moveTo>
                <a:cubicBezTo>
                  <a:pt x="12435495" y="3604437"/>
                  <a:pt x="12430137" y="3609216"/>
                  <a:pt x="12420759" y="3613278"/>
                </a:cubicBezTo>
                <a:cubicBezTo>
                  <a:pt x="12411381" y="3617340"/>
                  <a:pt x="12406021" y="3622120"/>
                  <a:pt x="12404681" y="3627616"/>
                </a:cubicBezTo>
                <a:lnTo>
                  <a:pt x="12380566" y="3639085"/>
                </a:lnTo>
                <a:cubicBezTo>
                  <a:pt x="12378891" y="3639891"/>
                  <a:pt x="12379227" y="3640788"/>
                  <a:pt x="12381571" y="3641773"/>
                </a:cubicBezTo>
                <a:cubicBezTo>
                  <a:pt x="12383916" y="3642759"/>
                  <a:pt x="12386261" y="3643296"/>
                  <a:pt x="12388605" y="3643386"/>
                </a:cubicBezTo>
                <a:lnTo>
                  <a:pt x="12412720" y="3641953"/>
                </a:lnTo>
                <a:cubicBezTo>
                  <a:pt x="12417074" y="3638339"/>
                  <a:pt x="12421428" y="3634455"/>
                  <a:pt x="12425783" y="3630304"/>
                </a:cubicBezTo>
                <a:cubicBezTo>
                  <a:pt x="12430137" y="3626152"/>
                  <a:pt x="12432481" y="3621910"/>
                  <a:pt x="12432816" y="3617580"/>
                </a:cubicBezTo>
                <a:cubicBezTo>
                  <a:pt x="12436751" y="3614563"/>
                  <a:pt x="12440938" y="3611277"/>
                  <a:pt x="12445376" y="3607723"/>
                </a:cubicBezTo>
                <a:cubicBezTo>
                  <a:pt x="12449814" y="3604168"/>
                  <a:pt x="12455005" y="3601241"/>
                  <a:pt x="12460951" y="3598941"/>
                </a:cubicBezTo>
                <a:close/>
                <a:moveTo>
                  <a:pt x="4536453" y="3594088"/>
                </a:moveTo>
                <a:lnTo>
                  <a:pt x="4504744" y="3607662"/>
                </a:lnTo>
                <a:lnTo>
                  <a:pt x="4504744" y="3614448"/>
                </a:lnTo>
                <a:lnTo>
                  <a:pt x="4517428" y="3614448"/>
                </a:lnTo>
                <a:cubicBezTo>
                  <a:pt x="4529847" y="3614637"/>
                  <a:pt x="4538303" y="3614260"/>
                  <a:pt x="4542796" y="3613317"/>
                </a:cubicBezTo>
                <a:cubicBezTo>
                  <a:pt x="4547287" y="3612374"/>
                  <a:pt x="4549402" y="3609735"/>
                  <a:pt x="4549137" y="3605399"/>
                </a:cubicBezTo>
                <a:close/>
                <a:moveTo>
                  <a:pt x="5424326" y="3591825"/>
                </a:moveTo>
                <a:lnTo>
                  <a:pt x="5386274" y="3623497"/>
                </a:lnTo>
                <a:lnTo>
                  <a:pt x="5394304" y="3626361"/>
                </a:lnTo>
                <a:lnTo>
                  <a:pt x="5414797" y="3618621"/>
                </a:lnTo>
                <a:lnTo>
                  <a:pt x="5425897" y="3592049"/>
                </a:lnTo>
                <a:close/>
                <a:moveTo>
                  <a:pt x="8553188" y="3591685"/>
                </a:moveTo>
                <a:cubicBezTo>
                  <a:pt x="8547109" y="3592015"/>
                  <a:pt x="8543410" y="3593617"/>
                  <a:pt x="8542089" y="3596492"/>
                </a:cubicBezTo>
                <a:cubicBezTo>
                  <a:pt x="8540768" y="3599367"/>
                  <a:pt x="8540239" y="3601535"/>
                  <a:pt x="8540503" y="3602996"/>
                </a:cubicBezTo>
                <a:cubicBezTo>
                  <a:pt x="8540239" y="3608699"/>
                  <a:pt x="8536012" y="3613695"/>
                  <a:pt x="8527821" y="3617984"/>
                </a:cubicBezTo>
                <a:cubicBezTo>
                  <a:pt x="8519629" y="3622273"/>
                  <a:pt x="8509057" y="3625572"/>
                  <a:pt x="8496110" y="3627881"/>
                </a:cubicBezTo>
                <a:cubicBezTo>
                  <a:pt x="8495318" y="3633443"/>
                  <a:pt x="8492146" y="3638722"/>
                  <a:pt x="8486597" y="3643717"/>
                </a:cubicBezTo>
                <a:cubicBezTo>
                  <a:pt x="8481048" y="3648713"/>
                  <a:pt x="8477876" y="3653992"/>
                  <a:pt x="8477084" y="3659553"/>
                </a:cubicBezTo>
                <a:cubicBezTo>
                  <a:pt x="8495845" y="3651588"/>
                  <a:pt x="8512229" y="3643199"/>
                  <a:pt x="8526235" y="3634386"/>
                </a:cubicBezTo>
                <a:cubicBezTo>
                  <a:pt x="8540239" y="3625572"/>
                  <a:pt x="8553452" y="3616617"/>
                  <a:pt x="8565871" y="3607521"/>
                </a:cubicBezTo>
                <a:cubicBezTo>
                  <a:pt x="8565740" y="3605871"/>
                  <a:pt x="8564419" y="3602949"/>
                  <a:pt x="8561907" y="3598755"/>
                </a:cubicBezTo>
                <a:cubicBezTo>
                  <a:pt x="8559397" y="3594560"/>
                  <a:pt x="8556490" y="3592203"/>
                  <a:pt x="8553188" y="3591685"/>
                </a:cubicBezTo>
                <a:close/>
                <a:moveTo>
                  <a:pt x="7135106" y="3590794"/>
                </a:moveTo>
                <a:cubicBezTo>
                  <a:pt x="7134049" y="3593057"/>
                  <a:pt x="7136162" y="3595319"/>
                  <a:pt x="7141447" y="3597581"/>
                </a:cubicBezTo>
                <a:lnTo>
                  <a:pt x="7141447" y="3590794"/>
                </a:lnTo>
                <a:close/>
                <a:moveTo>
                  <a:pt x="1472718" y="3587773"/>
                </a:moveTo>
                <a:lnTo>
                  <a:pt x="1456641" y="3604978"/>
                </a:lnTo>
                <a:cubicBezTo>
                  <a:pt x="1455972" y="3604948"/>
                  <a:pt x="1453292" y="3605008"/>
                  <a:pt x="1448603" y="3605157"/>
                </a:cubicBezTo>
                <a:cubicBezTo>
                  <a:pt x="1443914" y="3605306"/>
                  <a:pt x="1441235" y="3605725"/>
                  <a:pt x="1440565" y="3606411"/>
                </a:cubicBezTo>
                <a:cubicBezTo>
                  <a:pt x="1441402" y="3607935"/>
                  <a:pt x="1445756" y="3609548"/>
                  <a:pt x="1453626" y="3611250"/>
                </a:cubicBezTo>
                <a:cubicBezTo>
                  <a:pt x="1461497" y="3612953"/>
                  <a:pt x="1467862" y="3614207"/>
                  <a:pt x="1472718" y="3615013"/>
                </a:cubicBezTo>
                <a:lnTo>
                  <a:pt x="1500852" y="3600676"/>
                </a:lnTo>
                <a:close/>
                <a:moveTo>
                  <a:pt x="3181130" y="3581300"/>
                </a:moveTo>
                <a:lnTo>
                  <a:pt x="3161326" y="3591756"/>
                </a:lnTo>
                <a:lnTo>
                  <a:pt x="3161326" y="3599672"/>
                </a:lnTo>
                <a:lnTo>
                  <a:pt x="3201489" y="3605812"/>
                </a:lnTo>
                <a:lnTo>
                  <a:pt x="3207833" y="3599025"/>
                </a:lnTo>
                <a:lnTo>
                  <a:pt x="3176122" y="3589976"/>
                </a:lnTo>
                <a:close/>
                <a:moveTo>
                  <a:pt x="12509181" y="3580303"/>
                </a:moveTo>
                <a:lnTo>
                  <a:pt x="12485066" y="3588905"/>
                </a:lnTo>
                <a:cubicBezTo>
                  <a:pt x="12485987" y="3586755"/>
                  <a:pt x="12483139" y="3585680"/>
                  <a:pt x="12476525" y="3585680"/>
                </a:cubicBezTo>
                <a:cubicBezTo>
                  <a:pt x="12469909" y="3585680"/>
                  <a:pt x="12466058" y="3586755"/>
                  <a:pt x="12464969" y="3588905"/>
                </a:cubicBezTo>
                <a:lnTo>
                  <a:pt x="12493103" y="3601809"/>
                </a:lnTo>
                <a:lnTo>
                  <a:pt x="12509181" y="3601809"/>
                </a:lnTo>
                <a:lnTo>
                  <a:pt x="12513200" y="3588905"/>
                </a:lnTo>
                <a:close/>
                <a:moveTo>
                  <a:pt x="5291145" y="3578251"/>
                </a:moveTo>
                <a:lnTo>
                  <a:pt x="5240409" y="3607662"/>
                </a:lnTo>
                <a:cubicBezTo>
                  <a:pt x="5253093" y="3614825"/>
                  <a:pt x="5259435" y="3623120"/>
                  <a:pt x="5259435" y="3632546"/>
                </a:cubicBezTo>
                <a:cubicBezTo>
                  <a:pt x="5255869" y="3632452"/>
                  <a:pt x="5251905" y="3632641"/>
                  <a:pt x="5247544" y="3633112"/>
                </a:cubicBezTo>
                <a:cubicBezTo>
                  <a:pt x="5243184" y="3633583"/>
                  <a:pt x="5240808" y="3634903"/>
                  <a:pt x="5240409" y="3637070"/>
                </a:cubicBezTo>
                <a:cubicBezTo>
                  <a:pt x="5240808" y="3639333"/>
                  <a:pt x="5243184" y="3641595"/>
                  <a:pt x="5247544" y="3643858"/>
                </a:cubicBezTo>
                <a:cubicBezTo>
                  <a:pt x="5251905" y="3646120"/>
                  <a:pt x="5255869" y="3648382"/>
                  <a:pt x="5259435" y="3650644"/>
                </a:cubicBezTo>
                <a:lnTo>
                  <a:pt x="5303830" y="3657431"/>
                </a:lnTo>
                <a:lnTo>
                  <a:pt x="5310172" y="3650644"/>
                </a:lnTo>
                <a:lnTo>
                  <a:pt x="5278461" y="3641595"/>
                </a:lnTo>
                <a:cubicBezTo>
                  <a:pt x="5278328" y="3638107"/>
                  <a:pt x="5280178" y="3634903"/>
                  <a:pt x="5284011" y="3631981"/>
                </a:cubicBezTo>
                <a:cubicBezTo>
                  <a:pt x="5287843" y="3629058"/>
                  <a:pt x="5294447" y="3626985"/>
                  <a:pt x="5303830" y="3625759"/>
                </a:cubicBezTo>
                <a:cubicBezTo>
                  <a:pt x="5304489" y="3617841"/>
                  <a:pt x="5304754" y="3609924"/>
                  <a:pt x="5304622" y="3602005"/>
                </a:cubicBezTo>
                <a:cubicBezTo>
                  <a:pt x="5304489" y="3594088"/>
                  <a:pt x="5299997" y="3586170"/>
                  <a:pt x="5291145" y="3578251"/>
                </a:cubicBezTo>
                <a:close/>
                <a:moveTo>
                  <a:pt x="11050219" y="3575477"/>
                </a:moveTo>
                <a:cubicBezTo>
                  <a:pt x="11050321" y="3576538"/>
                  <a:pt x="11051347" y="3577928"/>
                  <a:pt x="11053296" y="3579649"/>
                </a:cubicBezTo>
                <a:cubicBezTo>
                  <a:pt x="11055245" y="3581369"/>
                  <a:pt x="11057503" y="3582320"/>
                  <a:pt x="11060067" y="3582503"/>
                </a:cubicBezTo>
                <a:cubicBezTo>
                  <a:pt x="11064787" y="3582394"/>
                  <a:pt x="11067659" y="3581735"/>
                  <a:pt x="11068685" y="3580527"/>
                </a:cubicBezTo>
                <a:cubicBezTo>
                  <a:pt x="11069711" y="3579319"/>
                  <a:pt x="11070122" y="3578222"/>
                  <a:pt x="11069916" y="3577233"/>
                </a:cubicBezTo>
                <a:close/>
                <a:moveTo>
                  <a:pt x="8153645" y="3571324"/>
                </a:moveTo>
                <a:lnTo>
                  <a:pt x="8128277" y="3598472"/>
                </a:lnTo>
                <a:cubicBezTo>
                  <a:pt x="8127221" y="3598425"/>
                  <a:pt x="8122992" y="3598519"/>
                  <a:pt x="8115593" y="3598755"/>
                </a:cubicBezTo>
                <a:cubicBezTo>
                  <a:pt x="8108195" y="3598990"/>
                  <a:pt x="8103966" y="3599650"/>
                  <a:pt x="8102910" y="3600734"/>
                </a:cubicBezTo>
                <a:cubicBezTo>
                  <a:pt x="8104231" y="3603137"/>
                  <a:pt x="8111102" y="3605683"/>
                  <a:pt x="8123520" y="3608369"/>
                </a:cubicBezTo>
                <a:cubicBezTo>
                  <a:pt x="8135940" y="3611056"/>
                  <a:pt x="8145982" y="3613035"/>
                  <a:pt x="8153645" y="3614307"/>
                </a:cubicBezTo>
                <a:lnTo>
                  <a:pt x="8198038" y="3591685"/>
                </a:lnTo>
                <a:close/>
                <a:moveTo>
                  <a:pt x="3201759" y="3566063"/>
                </a:moveTo>
                <a:lnTo>
                  <a:pt x="3186694" y="3569134"/>
                </a:lnTo>
                <a:lnTo>
                  <a:pt x="3181181" y="3581212"/>
                </a:lnTo>
                <a:lnTo>
                  <a:pt x="3181672" y="3580362"/>
                </a:lnTo>
                <a:cubicBezTo>
                  <a:pt x="3185503" y="3577439"/>
                  <a:pt x="3192109" y="3575366"/>
                  <a:pt x="3201489" y="3574140"/>
                </a:cubicBezTo>
                <a:close/>
                <a:moveTo>
                  <a:pt x="7211209" y="3565909"/>
                </a:moveTo>
                <a:cubicBezTo>
                  <a:pt x="7199583" y="3565909"/>
                  <a:pt x="7191127" y="3568171"/>
                  <a:pt x="7185842" y="3572696"/>
                </a:cubicBezTo>
                <a:lnTo>
                  <a:pt x="7204868" y="3572696"/>
                </a:lnTo>
                <a:cubicBezTo>
                  <a:pt x="7205131" y="3571565"/>
                  <a:pt x="7206189" y="3570434"/>
                  <a:pt x="7208038" y="3569303"/>
                </a:cubicBezTo>
                <a:cubicBezTo>
                  <a:pt x="7209888" y="3568171"/>
                  <a:pt x="7210945" y="3567041"/>
                  <a:pt x="7211209" y="3565909"/>
                </a:cubicBezTo>
                <a:close/>
                <a:moveTo>
                  <a:pt x="4606215" y="3557892"/>
                </a:moveTo>
                <a:lnTo>
                  <a:pt x="4593530" y="3566940"/>
                </a:lnTo>
                <a:cubicBezTo>
                  <a:pt x="4600930" y="3564678"/>
                  <a:pt x="4605159" y="3562416"/>
                  <a:pt x="4606215" y="3560154"/>
                </a:cubicBezTo>
                <a:close/>
                <a:moveTo>
                  <a:pt x="12553391" y="3554497"/>
                </a:moveTo>
                <a:lnTo>
                  <a:pt x="12533295" y="3565966"/>
                </a:lnTo>
                <a:lnTo>
                  <a:pt x="12545353" y="3565966"/>
                </a:lnTo>
                <a:cubicBezTo>
                  <a:pt x="12550042" y="3562860"/>
                  <a:pt x="12552722" y="3559037"/>
                  <a:pt x="12553391" y="3554497"/>
                </a:cubicBezTo>
                <a:close/>
                <a:moveTo>
                  <a:pt x="10538067" y="3554397"/>
                </a:moveTo>
                <a:lnTo>
                  <a:pt x="10538067" y="3563180"/>
                </a:lnTo>
                <a:cubicBezTo>
                  <a:pt x="10538273" y="3565705"/>
                  <a:pt x="10540325" y="3567242"/>
                  <a:pt x="10544223" y="3567791"/>
                </a:cubicBezTo>
                <a:cubicBezTo>
                  <a:pt x="10548121" y="3568340"/>
                  <a:pt x="10552636" y="3568560"/>
                  <a:pt x="10557765" y="3568450"/>
                </a:cubicBezTo>
                <a:close/>
                <a:moveTo>
                  <a:pt x="12468988" y="3550195"/>
                </a:moveTo>
                <a:cubicBezTo>
                  <a:pt x="12468821" y="3550853"/>
                  <a:pt x="12468151" y="3551330"/>
                  <a:pt x="12466979" y="3551629"/>
                </a:cubicBezTo>
                <a:cubicBezTo>
                  <a:pt x="12465807" y="3551928"/>
                  <a:pt x="12465137" y="3552406"/>
                  <a:pt x="12464969" y="3553063"/>
                </a:cubicBezTo>
                <a:lnTo>
                  <a:pt x="12464969" y="3560231"/>
                </a:lnTo>
                <a:cubicBezTo>
                  <a:pt x="12464969" y="3563188"/>
                  <a:pt x="12465974" y="3566235"/>
                  <a:pt x="12467984" y="3569371"/>
                </a:cubicBezTo>
                <a:cubicBezTo>
                  <a:pt x="12469993" y="3572507"/>
                  <a:pt x="12473008" y="3575196"/>
                  <a:pt x="12477027" y="3577436"/>
                </a:cubicBezTo>
                <a:lnTo>
                  <a:pt x="12489085" y="3551629"/>
                </a:lnTo>
                <a:close/>
                <a:moveTo>
                  <a:pt x="2434113" y="3542469"/>
                </a:moveTo>
                <a:lnTo>
                  <a:pt x="2402404" y="3556043"/>
                </a:lnTo>
                <a:lnTo>
                  <a:pt x="2402404" y="3562829"/>
                </a:lnTo>
                <a:lnTo>
                  <a:pt x="2415089" y="3562829"/>
                </a:lnTo>
                <a:cubicBezTo>
                  <a:pt x="2427507" y="3563018"/>
                  <a:pt x="2435963" y="3562641"/>
                  <a:pt x="2440456" y="3561698"/>
                </a:cubicBezTo>
                <a:cubicBezTo>
                  <a:pt x="2444947" y="3560755"/>
                  <a:pt x="2447062" y="3558116"/>
                  <a:pt x="2446797" y="3553780"/>
                </a:cubicBezTo>
                <a:close/>
                <a:moveTo>
                  <a:pt x="10892634" y="3542100"/>
                </a:moveTo>
                <a:cubicBezTo>
                  <a:pt x="10877860" y="3542247"/>
                  <a:pt x="10866779" y="3544149"/>
                  <a:pt x="10859392" y="3547809"/>
                </a:cubicBezTo>
                <a:cubicBezTo>
                  <a:pt x="10852005" y="3551469"/>
                  <a:pt x="10848313" y="3556007"/>
                  <a:pt x="10848313" y="3561423"/>
                </a:cubicBezTo>
                <a:lnTo>
                  <a:pt x="10848313" y="3563180"/>
                </a:lnTo>
                <a:cubicBezTo>
                  <a:pt x="10847287" y="3563144"/>
                  <a:pt x="10843183" y="3563217"/>
                  <a:pt x="10836002" y="3563400"/>
                </a:cubicBezTo>
                <a:cubicBezTo>
                  <a:pt x="10828821" y="3563583"/>
                  <a:pt x="10824715" y="3564095"/>
                  <a:pt x="10823690" y="3564937"/>
                </a:cubicBezTo>
                <a:cubicBezTo>
                  <a:pt x="10825229" y="3565851"/>
                  <a:pt x="10832001" y="3566657"/>
                  <a:pt x="10844004" y="3567352"/>
                </a:cubicBezTo>
                <a:cubicBezTo>
                  <a:pt x="10856008" y="3568048"/>
                  <a:pt x="10864010" y="3568414"/>
                  <a:pt x="10868011" y="3568450"/>
                </a:cubicBezTo>
                <a:lnTo>
                  <a:pt x="10897558" y="3559667"/>
                </a:lnTo>
                <a:cubicBezTo>
                  <a:pt x="10890274" y="3559447"/>
                  <a:pt x="10885144" y="3558130"/>
                  <a:pt x="10882169" y="3555714"/>
                </a:cubicBezTo>
                <a:cubicBezTo>
                  <a:pt x="10879194" y="3553299"/>
                  <a:pt x="10877757" y="3551103"/>
                  <a:pt x="10877860" y="3549127"/>
                </a:cubicBezTo>
                <a:close/>
                <a:moveTo>
                  <a:pt x="1528987" y="3537594"/>
                </a:moveTo>
                <a:cubicBezTo>
                  <a:pt x="1512240" y="3548824"/>
                  <a:pt x="1497503" y="3560772"/>
                  <a:pt x="1484776" y="3573436"/>
                </a:cubicBezTo>
                <a:cubicBezTo>
                  <a:pt x="1486869" y="3576363"/>
                  <a:pt x="1490720" y="3578753"/>
                  <a:pt x="1496331" y="3580605"/>
                </a:cubicBezTo>
                <a:cubicBezTo>
                  <a:pt x="1501941" y="3582457"/>
                  <a:pt x="1508807" y="3583413"/>
                  <a:pt x="1516929" y="3583472"/>
                </a:cubicBezTo>
                <a:cubicBezTo>
                  <a:pt x="1521116" y="3579052"/>
                  <a:pt x="1526809" y="3572481"/>
                  <a:pt x="1534011" y="3563759"/>
                </a:cubicBezTo>
                <a:cubicBezTo>
                  <a:pt x="1541211" y="3555037"/>
                  <a:pt x="1548915" y="3549183"/>
                  <a:pt x="1557121" y="3546196"/>
                </a:cubicBezTo>
                <a:close/>
                <a:moveTo>
                  <a:pt x="10587312" y="3535074"/>
                </a:moveTo>
                <a:cubicBezTo>
                  <a:pt x="10585057" y="3535147"/>
                  <a:pt x="10583414" y="3535440"/>
                  <a:pt x="10582388" y="3535952"/>
                </a:cubicBezTo>
                <a:cubicBezTo>
                  <a:pt x="10581362" y="3536464"/>
                  <a:pt x="10579721" y="3536757"/>
                  <a:pt x="10577464" y="3536830"/>
                </a:cubicBezTo>
                <a:cubicBezTo>
                  <a:pt x="10577567" y="3537891"/>
                  <a:pt x="10578593" y="3539282"/>
                  <a:pt x="10580542" y="3541002"/>
                </a:cubicBezTo>
                <a:cubicBezTo>
                  <a:pt x="10582491" y="3542722"/>
                  <a:pt x="10584748" y="3543674"/>
                  <a:pt x="10587312" y="3543857"/>
                </a:cubicBezTo>
                <a:cubicBezTo>
                  <a:pt x="10592032" y="3543747"/>
                  <a:pt x="10594905" y="3543088"/>
                  <a:pt x="10595931" y="3541881"/>
                </a:cubicBezTo>
                <a:cubicBezTo>
                  <a:pt x="10596957" y="3540673"/>
                  <a:pt x="10597367" y="3539575"/>
                  <a:pt x="10597162" y="3538587"/>
                </a:cubicBezTo>
                <a:cubicBezTo>
                  <a:pt x="10596342" y="3536538"/>
                  <a:pt x="10593058" y="3535366"/>
                  <a:pt x="10587312" y="3535074"/>
                </a:cubicBezTo>
                <a:close/>
                <a:moveTo>
                  <a:pt x="7249261" y="3531975"/>
                </a:moveTo>
                <a:lnTo>
                  <a:pt x="7249261" y="3543287"/>
                </a:lnTo>
                <a:lnTo>
                  <a:pt x="7204868" y="3543287"/>
                </a:lnTo>
                <a:lnTo>
                  <a:pt x="7204868" y="3552336"/>
                </a:lnTo>
                <a:lnTo>
                  <a:pt x="7217551" y="3559122"/>
                </a:lnTo>
                <a:lnTo>
                  <a:pt x="7268287" y="3543287"/>
                </a:lnTo>
                <a:lnTo>
                  <a:pt x="7268287" y="3534238"/>
                </a:lnTo>
                <a:close/>
                <a:moveTo>
                  <a:pt x="12513200" y="3528690"/>
                </a:moveTo>
                <a:lnTo>
                  <a:pt x="12497123" y="3531557"/>
                </a:lnTo>
                <a:lnTo>
                  <a:pt x="12481046" y="3541593"/>
                </a:lnTo>
                <a:lnTo>
                  <a:pt x="12501142" y="3538726"/>
                </a:lnTo>
                <a:lnTo>
                  <a:pt x="12513200" y="3531557"/>
                </a:lnTo>
                <a:close/>
                <a:moveTo>
                  <a:pt x="11163482" y="3517507"/>
                </a:moveTo>
                <a:cubicBezTo>
                  <a:pt x="11147169" y="3517983"/>
                  <a:pt x="11137936" y="3520984"/>
                  <a:pt x="11135781" y="3526510"/>
                </a:cubicBezTo>
                <a:cubicBezTo>
                  <a:pt x="11133627" y="3532036"/>
                  <a:pt x="11133012" y="3537233"/>
                  <a:pt x="11133935" y="3542100"/>
                </a:cubicBezTo>
                <a:cubicBezTo>
                  <a:pt x="11126240" y="3542100"/>
                  <a:pt x="11118238" y="3542539"/>
                  <a:pt x="11109928" y="3543417"/>
                </a:cubicBezTo>
                <a:cubicBezTo>
                  <a:pt x="11101618" y="3544296"/>
                  <a:pt x="11094846" y="3545614"/>
                  <a:pt x="11089614" y="3547370"/>
                </a:cubicBezTo>
                <a:lnTo>
                  <a:pt x="11099464" y="3563180"/>
                </a:lnTo>
                <a:cubicBezTo>
                  <a:pt x="11101824" y="3558459"/>
                  <a:pt x="11106953" y="3553848"/>
                  <a:pt x="11114852" y="3549347"/>
                </a:cubicBezTo>
                <a:cubicBezTo>
                  <a:pt x="11122753" y="3544845"/>
                  <a:pt x="11134038" y="3542430"/>
                  <a:pt x="11148709" y="3542100"/>
                </a:cubicBezTo>
                <a:cubicBezTo>
                  <a:pt x="11149324" y="3537782"/>
                  <a:pt x="11151787" y="3533683"/>
                  <a:pt x="11156095" y="3529804"/>
                </a:cubicBezTo>
                <a:cubicBezTo>
                  <a:pt x="11160405" y="3525924"/>
                  <a:pt x="11162867" y="3521825"/>
                  <a:pt x="11163482" y="3517507"/>
                </a:cubicBezTo>
                <a:close/>
                <a:moveTo>
                  <a:pt x="7293655" y="3509352"/>
                </a:moveTo>
                <a:lnTo>
                  <a:pt x="7274629" y="3511614"/>
                </a:lnTo>
                <a:lnTo>
                  <a:pt x="7274629" y="3529713"/>
                </a:lnTo>
                <a:cubicBezTo>
                  <a:pt x="7283745" y="3527309"/>
                  <a:pt x="7289294" y="3524199"/>
                  <a:pt x="7291277" y="3520381"/>
                </a:cubicBezTo>
                <a:cubicBezTo>
                  <a:pt x="7293258" y="3516563"/>
                  <a:pt x="7294052" y="3512887"/>
                  <a:pt x="7293655" y="3509352"/>
                </a:cubicBezTo>
                <a:close/>
                <a:moveTo>
                  <a:pt x="2503875" y="3506273"/>
                </a:moveTo>
                <a:lnTo>
                  <a:pt x="2491191" y="3515321"/>
                </a:lnTo>
                <a:cubicBezTo>
                  <a:pt x="2498591" y="3513059"/>
                  <a:pt x="2502819" y="3510797"/>
                  <a:pt x="2503875" y="3508535"/>
                </a:cubicBezTo>
                <a:close/>
                <a:moveTo>
                  <a:pt x="5424326" y="3499072"/>
                </a:moveTo>
                <a:cubicBezTo>
                  <a:pt x="5423269" y="3501335"/>
                  <a:pt x="5425382" y="3503597"/>
                  <a:pt x="5430666" y="3505859"/>
                </a:cubicBezTo>
                <a:lnTo>
                  <a:pt x="5430666" y="3499072"/>
                </a:lnTo>
                <a:close/>
                <a:moveTo>
                  <a:pt x="8242433" y="3492145"/>
                </a:moveTo>
                <a:cubicBezTo>
                  <a:pt x="8216007" y="3509866"/>
                  <a:pt x="8192753" y="3528719"/>
                  <a:pt x="8172670" y="3548702"/>
                </a:cubicBezTo>
                <a:cubicBezTo>
                  <a:pt x="8175974" y="3553321"/>
                  <a:pt x="8182051" y="3557091"/>
                  <a:pt x="8190904" y="3560013"/>
                </a:cubicBezTo>
                <a:cubicBezTo>
                  <a:pt x="8199756" y="3562935"/>
                  <a:pt x="8210590" y="3564444"/>
                  <a:pt x="8223407" y="3564538"/>
                </a:cubicBezTo>
                <a:cubicBezTo>
                  <a:pt x="8230013" y="3557562"/>
                  <a:pt x="8238997" y="3547194"/>
                  <a:pt x="8250360" y="3533432"/>
                </a:cubicBezTo>
                <a:cubicBezTo>
                  <a:pt x="8261722" y="3519670"/>
                  <a:pt x="8273877" y="3510432"/>
                  <a:pt x="8286826" y="3505718"/>
                </a:cubicBezTo>
                <a:close/>
                <a:moveTo>
                  <a:pt x="10956653" y="3487644"/>
                </a:moveTo>
                <a:cubicBezTo>
                  <a:pt x="10951933" y="3487900"/>
                  <a:pt x="10949060" y="3489144"/>
                  <a:pt x="10948034" y="3491377"/>
                </a:cubicBezTo>
                <a:cubicBezTo>
                  <a:pt x="10947008" y="3493609"/>
                  <a:pt x="10946597" y="3495293"/>
                  <a:pt x="10946803" y="3496427"/>
                </a:cubicBezTo>
                <a:cubicBezTo>
                  <a:pt x="10946597" y="3500855"/>
                  <a:pt x="10943316" y="3504735"/>
                  <a:pt x="10936955" y="3508065"/>
                </a:cubicBezTo>
                <a:cubicBezTo>
                  <a:pt x="10930594" y="3511395"/>
                  <a:pt x="10922385" y="3513957"/>
                  <a:pt x="10912331" y="3515750"/>
                </a:cubicBezTo>
                <a:cubicBezTo>
                  <a:pt x="10911717" y="3520069"/>
                  <a:pt x="10909254" y="3524168"/>
                  <a:pt x="10904945" y="3528047"/>
                </a:cubicBezTo>
                <a:cubicBezTo>
                  <a:pt x="10900636" y="3531926"/>
                  <a:pt x="10898173" y="3536025"/>
                  <a:pt x="10897558" y="3540344"/>
                </a:cubicBezTo>
                <a:cubicBezTo>
                  <a:pt x="10912126" y="3534159"/>
                  <a:pt x="10924848" y="3527644"/>
                  <a:pt x="10935723" y="3520801"/>
                </a:cubicBezTo>
                <a:cubicBezTo>
                  <a:pt x="10946597" y="3513957"/>
                  <a:pt x="10956858" y="3507003"/>
                  <a:pt x="10966501" y="3499940"/>
                </a:cubicBezTo>
                <a:cubicBezTo>
                  <a:pt x="10966399" y="3498660"/>
                  <a:pt x="10965373" y="3496391"/>
                  <a:pt x="10963423" y="3493134"/>
                </a:cubicBezTo>
                <a:cubicBezTo>
                  <a:pt x="10961474" y="3489876"/>
                  <a:pt x="10959217" y="3488046"/>
                  <a:pt x="10956653" y="3487644"/>
                </a:cubicBezTo>
                <a:close/>
                <a:moveTo>
                  <a:pt x="1605351" y="3487414"/>
                </a:moveTo>
                <a:lnTo>
                  <a:pt x="1585255" y="3496016"/>
                </a:lnTo>
                <a:lnTo>
                  <a:pt x="1585255" y="3500317"/>
                </a:lnTo>
                <a:lnTo>
                  <a:pt x="1593294" y="3500317"/>
                </a:lnTo>
                <a:cubicBezTo>
                  <a:pt x="1601164" y="3500437"/>
                  <a:pt x="1606523" y="3500198"/>
                  <a:pt x="1609370" y="3499601"/>
                </a:cubicBezTo>
                <a:cubicBezTo>
                  <a:pt x="1612217" y="3499003"/>
                  <a:pt x="1613557" y="3497330"/>
                  <a:pt x="1613389" y="3494582"/>
                </a:cubicBezTo>
                <a:close/>
                <a:moveTo>
                  <a:pt x="5500430" y="3474187"/>
                </a:moveTo>
                <a:cubicBezTo>
                  <a:pt x="5488803" y="3474187"/>
                  <a:pt x="5480347" y="3476449"/>
                  <a:pt x="5475063" y="3480974"/>
                </a:cubicBezTo>
                <a:lnTo>
                  <a:pt x="5494088" y="3480974"/>
                </a:lnTo>
                <a:cubicBezTo>
                  <a:pt x="5494351" y="3479843"/>
                  <a:pt x="5495409" y="3478712"/>
                  <a:pt x="5497258" y="3477581"/>
                </a:cubicBezTo>
                <a:cubicBezTo>
                  <a:pt x="5499108" y="3476449"/>
                  <a:pt x="5500164" y="3475319"/>
                  <a:pt x="5500430" y="3474187"/>
                </a:cubicBezTo>
                <a:close/>
                <a:moveTo>
                  <a:pt x="10646407" y="3471834"/>
                </a:moveTo>
                <a:lnTo>
                  <a:pt x="10626709" y="3492914"/>
                </a:lnTo>
                <a:cubicBezTo>
                  <a:pt x="10625889" y="3492877"/>
                  <a:pt x="10622606" y="3492950"/>
                  <a:pt x="10616860" y="3493134"/>
                </a:cubicBezTo>
                <a:cubicBezTo>
                  <a:pt x="10611115" y="3493316"/>
                  <a:pt x="10607832" y="3493829"/>
                  <a:pt x="10607012" y="3494670"/>
                </a:cubicBezTo>
                <a:cubicBezTo>
                  <a:pt x="10608037" y="3496537"/>
                  <a:pt x="10613372" y="3498513"/>
                  <a:pt x="10623015" y="3500599"/>
                </a:cubicBezTo>
                <a:cubicBezTo>
                  <a:pt x="10632659" y="3502685"/>
                  <a:pt x="10640457" y="3504222"/>
                  <a:pt x="10646407" y="3505210"/>
                </a:cubicBezTo>
                <a:lnTo>
                  <a:pt x="10680879" y="3487644"/>
                </a:lnTo>
                <a:close/>
                <a:moveTo>
                  <a:pt x="9022492" y="3471785"/>
                </a:moveTo>
                <a:cubicBezTo>
                  <a:pt x="9020642" y="3479373"/>
                  <a:pt x="9013244" y="3486254"/>
                  <a:pt x="9000294" y="3492428"/>
                </a:cubicBezTo>
                <a:cubicBezTo>
                  <a:pt x="8987347" y="3498602"/>
                  <a:pt x="8979947" y="3506049"/>
                  <a:pt x="8978099" y="3514768"/>
                </a:cubicBezTo>
                <a:cubicBezTo>
                  <a:pt x="8959205" y="3523911"/>
                  <a:pt x="8941500" y="3533337"/>
                  <a:pt x="8924984" y="3543046"/>
                </a:cubicBezTo>
                <a:cubicBezTo>
                  <a:pt x="8908469" y="3552755"/>
                  <a:pt x="8892350" y="3562181"/>
                  <a:pt x="8876627" y="3571324"/>
                </a:cubicBezTo>
                <a:cubicBezTo>
                  <a:pt x="8873456" y="3576792"/>
                  <a:pt x="8867114" y="3583955"/>
                  <a:pt x="8857601" y="3592816"/>
                </a:cubicBezTo>
                <a:cubicBezTo>
                  <a:pt x="8848089" y="3601677"/>
                  <a:pt x="8835404" y="3606578"/>
                  <a:pt x="8819550" y="3607521"/>
                </a:cubicBezTo>
                <a:cubicBezTo>
                  <a:pt x="8820342" y="3609265"/>
                  <a:pt x="8823513" y="3612564"/>
                  <a:pt x="8829063" y="3617418"/>
                </a:cubicBezTo>
                <a:cubicBezTo>
                  <a:pt x="8834612" y="3622273"/>
                  <a:pt x="8837782" y="3625006"/>
                  <a:pt x="8838576" y="3625619"/>
                </a:cubicBezTo>
                <a:cubicBezTo>
                  <a:pt x="8841615" y="3625337"/>
                  <a:pt x="8843463" y="3624205"/>
                  <a:pt x="8844125" y="3622226"/>
                </a:cubicBezTo>
                <a:cubicBezTo>
                  <a:pt x="8844785" y="3620246"/>
                  <a:pt x="8845049" y="3619115"/>
                  <a:pt x="8844917" y="3618832"/>
                </a:cubicBezTo>
                <a:cubicBezTo>
                  <a:pt x="8862886" y="3605495"/>
                  <a:pt x="8884025" y="3592580"/>
                  <a:pt x="8908336" y="3580091"/>
                </a:cubicBezTo>
                <a:cubicBezTo>
                  <a:pt x="8932647" y="3567601"/>
                  <a:pt x="8947445" y="3554122"/>
                  <a:pt x="8952730" y="3539653"/>
                </a:cubicBezTo>
                <a:lnTo>
                  <a:pt x="8984440" y="3539653"/>
                </a:lnTo>
                <a:cubicBezTo>
                  <a:pt x="8998973" y="3539417"/>
                  <a:pt x="9015886" y="3539889"/>
                  <a:pt x="9035177" y="3541067"/>
                </a:cubicBezTo>
                <a:cubicBezTo>
                  <a:pt x="9054465" y="3542245"/>
                  <a:pt x="9065035" y="3545544"/>
                  <a:pt x="9066885" y="3550964"/>
                </a:cubicBezTo>
                <a:cubicBezTo>
                  <a:pt x="9066226" y="3561238"/>
                  <a:pt x="9059618" y="3571231"/>
                  <a:pt x="9047067" y="3580940"/>
                </a:cubicBezTo>
                <a:cubicBezTo>
                  <a:pt x="9034515" y="3590648"/>
                  <a:pt x="9019982" y="3599509"/>
                  <a:pt x="9003466" y="3607521"/>
                </a:cubicBezTo>
                <a:cubicBezTo>
                  <a:pt x="9004258" y="3612988"/>
                  <a:pt x="9007430" y="3617890"/>
                  <a:pt x="9012979" y="3622226"/>
                </a:cubicBezTo>
                <a:lnTo>
                  <a:pt x="9021738" y="3635764"/>
                </a:lnTo>
                <a:lnTo>
                  <a:pt x="9021087" y="3628800"/>
                </a:lnTo>
                <a:cubicBezTo>
                  <a:pt x="9021350" y="3622579"/>
                  <a:pt x="9030336" y="3619186"/>
                  <a:pt x="9048041" y="3618620"/>
                </a:cubicBezTo>
                <a:cubicBezTo>
                  <a:pt x="9050154" y="3596563"/>
                  <a:pt x="9068123" y="3570547"/>
                  <a:pt x="9101947" y="3540572"/>
                </a:cubicBezTo>
                <a:lnTo>
                  <a:pt x="9138035" y="3513192"/>
                </a:lnTo>
                <a:lnTo>
                  <a:pt x="9130305" y="3514768"/>
                </a:lnTo>
                <a:lnTo>
                  <a:pt x="9130305" y="3503456"/>
                </a:lnTo>
                <a:lnTo>
                  <a:pt x="9111279" y="3505718"/>
                </a:lnTo>
                <a:cubicBezTo>
                  <a:pt x="9107315" y="3508924"/>
                  <a:pt x="9100974" y="3514390"/>
                  <a:pt x="9092253" y="3522120"/>
                </a:cubicBezTo>
                <a:cubicBezTo>
                  <a:pt x="9083533" y="3529849"/>
                  <a:pt x="9077192" y="3534186"/>
                  <a:pt x="9073227" y="3535128"/>
                </a:cubicBezTo>
                <a:cubicBezTo>
                  <a:pt x="9070189" y="3534940"/>
                  <a:pt x="9068339" y="3534186"/>
                  <a:pt x="9067679" y="3532866"/>
                </a:cubicBezTo>
                <a:cubicBezTo>
                  <a:pt x="9067018" y="3531546"/>
                  <a:pt x="9066753" y="3530792"/>
                  <a:pt x="9066885" y="3530604"/>
                </a:cubicBezTo>
                <a:cubicBezTo>
                  <a:pt x="9049445" y="3530226"/>
                  <a:pt x="9043104" y="3528153"/>
                  <a:pt x="9047859" y="3524383"/>
                </a:cubicBezTo>
                <a:cubicBezTo>
                  <a:pt x="9052617" y="3520612"/>
                  <a:pt x="9058958" y="3517407"/>
                  <a:pt x="9066885" y="3514768"/>
                </a:cubicBezTo>
                <a:lnTo>
                  <a:pt x="9041518" y="3494407"/>
                </a:lnTo>
                <a:lnTo>
                  <a:pt x="9066885" y="3478572"/>
                </a:lnTo>
                <a:close/>
                <a:moveTo>
                  <a:pt x="12565449" y="3471342"/>
                </a:moveTo>
                <a:cubicBezTo>
                  <a:pt x="12565783" y="3475882"/>
                  <a:pt x="12566119" y="3481139"/>
                  <a:pt x="12566454" y="3487112"/>
                </a:cubicBezTo>
                <a:cubicBezTo>
                  <a:pt x="12566788" y="3493086"/>
                  <a:pt x="12565114" y="3498343"/>
                  <a:pt x="12561430" y="3502883"/>
                </a:cubicBezTo>
                <a:cubicBezTo>
                  <a:pt x="12569468" y="3500016"/>
                  <a:pt x="12573487" y="3495715"/>
                  <a:pt x="12573487" y="3489980"/>
                </a:cubicBezTo>
                <a:lnTo>
                  <a:pt x="12593583" y="3475643"/>
                </a:lnTo>
                <a:close/>
                <a:moveTo>
                  <a:pt x="1649562" y="3464475"/>
                </a:moveTo>
                <a:lnTo>
                  <a:pt x="1641523" y="3470210"/>
                </a:lnTo>
                <a:cubicBezTo>
                  <a:pt x="1646213" y="3468776"/>
                  <a:pt x="1648893" y="3467342"/>
                  <a:pt x="1649562" y="3465908"/>
                </a:cubicBezTo>
                <a:close/>
                <a:moveTo>
                  <a:pt x="7344389" y="3455058"/>
                </a:moveTo>
                <a:cubicBezTo>
                  <a:pt x="7338313" y="3462222"/>
                  <a:pt x="7331442" y="3468820"/>
                  <a:pt x="7323779" y="3474853"/>
                </a:cubicBezTo>
                <a:cubicBezTo>
                  <a:pt x="7316115" y="3480885"/>
                  <a:pt x="7306075" y="3484090"/>
                  <a:pt x="7293655" y="3484468"/>
                </a:cubicBezTo>
                <a:cubicBezTo>
                  <a:pt x="7294052" y="3486211"/>
                  <a:pt x="7296429" y="3489510"/>
                  <a:pt x="7300790" y="3494365"/>
                </a:cubicBezTo>
                <a:cubicBezTo>
                  <a:pt x="7305149" y="3499219"/>
                  <a:pt x="7309114" y="3501953"/>
                  <a:pt x="7312681" y="3502565"/>
                </a:cubicBezTo>
                <a:cubicBezTo>
                  <a:pt x="7315720" y="3502424"/>
                  <a:pt x="7317569" y="3501576"/>
                  <a:pt x="7318230" y="3500021"/>
                </a:cubicBezTo>
                <a:cubicBezTo>
                  <a:pt x="7318890" y="3498465"/>
                  <a:pt x="7319154" y="3497052"/>
                  <a:pt x="7319022" y="3495779"/>
                </a:cubicBezTo>
                <a:cubicBezTo>
                  <a:pt x="7329459" y="3490830"/>
                  <a:pt x="7340294" y="3484326"/>
                  <a:pt x="7351525" y="3476267"/>
                </a:cubicBezTo>
                <a:cubicBezTo>
                  <a:pt x="7362756" y="3468207"/>
                  <a:pt x="7368832" y="3461138"/>
                  <a:pt x="7369759" y="3455058"/>
                </a:cubicBezTo>
                <a:close/>
                <a:moveTo>
                  <a:pt x="9222504" y="3447683"/>
                </a:moveTo>
                <a:lnTo>
                  <a:pt x="9200067" y="3453686"/>
                </a:lnTo>
                <a:lnTo>
                  <a:pt x="9187382" y="3462736"/>
                </a:lnTo>
                <a:lnTo>
                  <a:pt x="9202188" y="3475059"/>
                </a:lnTo>
                <a:lnTo>
                  <a:pt x="9212931" y="3469310"/>
                </a:lnTo>
                <a:cubicBezTo>
                  <a:pt x="9213723" y="3461581"/>
                  <a:pt x="9216894" y="3454417"/>
                  <a:pt x="9222444" y="3447818"/>
                </a:cubicBezTo>
                <a:close/>
                <a:moveTo>
                  <a:pt x="5538481" y="3440253"/>
                </a:moveTo>
                <a:lnTo>
                  <a:pt x="5538481" y="3451565"/>
                </a:lnTo>
                <a:lnTo>
                  <a:pt x="5494088" y="3451565"/>
                </a:lnTo>
                <a:lnTo>
                  <a:pt x="5494088" y="3460614"/>
                </a:lnTo>
                <a:lnTo>
                  <a:pt x="5506770" y="3467400"/>
                </a:lnTo>
                <a:lnTo>
                  <a:pt x="5557506" y="3451565"/>
                </a:lnTo>
                <a:lnTo>
                  <a:pt x="5557506" y="3442516"/>
                </a:lnTo>
                <a:close/>
                <a:moveTo>
                  <a:pt x="4213878" y="3434893"/>
                </a:moveTo>
                <a:lnTo>
                  <a:pt x="4190210" y="3437639"/>
                </a:lnTo>
                <a:cubicBezTo>
                  <a:pt x="4183471" y="3439901"/>
                  <a:pt x="4182183" y="3443012"/>
                  <a:pt x="4186345" y="3446971"/>
                </a:cubicBezTo>
                <a:lnTo>
                  <a:pt x="4187622" y="3452699"/>
                </a:lnTo>
                <a:close/>
                <a:moveTo>
                  <a:pt x="3941387" y="3428872"/>
                </a:moveTo>
                <a:cubicBezTo>
                  <a:pt x="3941255" y="3430145"/>
                  <a:pt x="3941519" y="3431559"/>
                  <a:pt x="3942179" y="3433115"/>
                </a:cubicBezTo>
                <a:cubicBezTo>
                  <a:pt x="3942841" y="3434669"/>
                  <a:pt x="3944689" y="3435518"/>
                  <a:pt x="3947728" y="3435659"/>
                </a:cubicBezTo>
                <a:lnTo>
                  <a:pt x="3966754" y="3433397"/>
                </a:lnTo>
                <a:close/>
                <a:moveTo>
                  <a:pt x="9231915" y="3426423"/>
                </a:moveTo>
                <a:lnTo>
                  <a:pt x="9212749" y="3442375"/>
                </a:lnTo>
                <a:lnTo>
                  <a:pt x="9223203" y="3446104"/>
                </a:lnTo>
                <a:close/>
                <a:moveTo>
                  <a:pt x="5820680" y="3421803"/>
                </a:moveTo>
                <a:cubicBezTo>
                  <a:pt x="5820813" y="3423076"/>
                  <a:pt x="5822134" y="3424490"/>
                  <a:pt x="5824645" y="3426046"/>
                </a:cubicBezTo>
                <a:cubicBezTo>
                  <a:pt x="5827154" y="3427600"/>
                  <a:pt x="5830062" y="3428449"/>
                  <a:pt x="5833364" y="3428590"/>
                </a:cubicBezTo>
                <a:cubicBezTo>
                  <a:pt x="5840764" y="3428213"/>
                  <a:pt x="5844992" y="3426705"/>
                  <a:pt x="5846048" y="3424066"/>
                </a:cubicBezTo>
                <a:close/>
                <a:moveTo>
                  <a:pt x="9453925" y="3421802"/>
                </a:moveTo>
                <a:cubicBezTo>
                  <a:pt x="9454057" y="3423075"/>
                  <a:pt x="9455379" y="3424489"/>
                  <a:pt x="9457889" y="3426045"/>
                </a:cubicBezTo>
                <a:cubicBezTo>
                  <a:pt x="9460399" y="3427599"/>
                  <a:pt x="9463306" y="3428448"/>
                  <a:pt x="9466608" y="3428589"/>
                </a:cubicBezTo>
                <a:cubicBezTo>
                  <a:pt x="9474008" y="3428212"/>
                  <a:pt x="9478236" y="3426704"/>
                  <a:pt x="9479293" y="3424065"/>
                </a:cubicBezTo>
                <a:close/>
                <a:moveTo>
                  <a:pt x="5582875" y="3417630"/>
                </a:moveTo>
                <a:lnTo>
                  <a:pt x="5563850" y="3419892"/>
                </a:lnTo>
                <a:lnTo>
                  <a:pt x="5563850" y="3437991"/>
                </a:lnTo>
                <a:cubicBezTo>
                  <a:pt x="5572965" y="3435587"/>
                  <a:pt x="5578513" y="3432477"/>
                  <a:pt x="5580497" y="3428659"/>
                </a:cubicBezTo>
                <a:cubicBezTo>
                  <a:pt x="5582478" y="3424841"/>
                  <a:pt x="5583272" y="3421165"/>
                  <a:pt x="5582875" y="3417630"/>
                </a:cubicBezTo>
                <a:close/>
                <a:moveTo>
                  <a:pt x="8362928" y="3412966"/>
                </a:moveTo>
                <a:lnTo>
                  <a:pt x="8331220" y="3426540"/>
                </a:lnTo>
                <a:lnTo>
                  <a:pt x="8331220" y="3433326"/>
                </a:lnTo>
                <a:lnTo>
                  <a:pt x="8343904" y="3433326"/>
                </a:lnTo>
                <a:cubicBezTo>
                  <a:pt x="8356322" y="3433515"/>
                  <a:pt x="8364779" y="3433138"/>
                  <a:pt x="8369271" y="3432195"/>
                </a:cubicBezTo>
                <a:cubicBezTo>
                  <a:pt x="8373762" y="3431252"/>
                  <a:pt x="8375877" y="3428613"/>
                  <a:pt x="8375613" y="3424277"/>
                </a:cubicBezTo>
                <a:close/>
                <a:moveTo>
                  <a:pt x="9250801" y="3410703"/>
                </a:moveTo>
                <a:lnTo>
                  <a:pt x="9232055" y="3426306"/>
                </a:lnTo>
                <a:lnTo>
                  <a:pt x="9251775" y="3422085"/>
                </a:lnTo>
                <a:cubicBezTo>
                  <a:pt x="9255606" y="3419399"/>
                  <a:pt x="9257456" y="3416288"/>
                  <a:pt x="9257324" y="3412753"/>
                </a:cubicBezTo>
                <a:lnTo>
                  <a:pt x="9258116" y="3411747"/>
                </a:lnTo>
                <a:close/>
                <a:moveTo>
                  <a:pt x="10715351" y="3410351"/>
                </a:moveTo>
                <a:cubicBezTo>
                  <a:pt x="10694832" y="3424112"/>
                  <a:pt x="10676775" y="3438751"/>
                  <a:pt x="10661181" y="3454267"/>
                </a:cubicBezTo>
                <a:cubicBezTo>
                  <a:pt x="10663746" y="3457854"/>
                  <a:pt x="10668465" y="3460782"/>
                  <a:pt x="10675339" y="3463051"/>
                </a:cubicBezTo>
                <a:cubicBezTo>
                  <a:pt x="10682213" y="3465320"/>
                  <a:pt x="10690625" y="3466491"/>
                  <a:pt x="10700578" y="3466564"/>
                </a:cubicBezTo>
                <a:cubicBezTo>
                  <a:pt x="10705707" y="3461148"/>
                  <a:pt x="10712683" y="3453097"/>
                  <a:pt x="10721507" y="3442410"/>
                </a:cubicBezTo>
                <a:cubicBezTo>
                  <a:pt x="10730329" y="3431724"/>
                  <a:pt x="10739768" y="3424551"/>
                  <a:pt x="10749823" y="3420891"/>
                </a:cubicBezTo>
                <a:close/>
                <a:moveTo>
                  <a:pt x="5846048" y="3403705"/>
                </a:moveTo>
                <a:cubicBezTo>
                  <a:pt x="5845783" y="3404978"/>
                  <a:pt x="5846313" y="3406392"/>
                  <a:pt x="5847634" y="3407947"/>
                </a:cubicBezTo>
                <a:cubicBezTo>
                  <a:pt x="5848956" y="3409503"/>
                  <a:pt x="5852654" y="3410351"/>
                  <a:pt x="5858732" y="3410492"/>
                </a:cubicBezTo>
                <a:lnTo>
                  <a:pt x="5865075" y="3410492"/>
                </a:lnTo>
                <a:cubicBezTo>
                  <a:pt x="5865075" y="3405968"/>
                  <a:pt x="5858732" y="3403705"/>
                  <a:pt x="5846048" y="3403705"/>
                </a:cubicBezTo>
                <a:close/>
                <a:moveTo>
                  <a:pt x="9479293" y="3403704"/>
                </a:moveTo>
                <a:cubicBezTo>
                  <a:pt x="9479028" y="3404977"/>
                  <a:pt x="9479557" y="3406391"/>
                  <a:pt x="9480878" y="3407946"/>
                </a:cubicBezTo>
                <a:cubicBezTo>
                  <a:pt x="9482199" y="3409502"/>
                  <a:pt x="9485899" y="3410350"/>
                  <a:pt x="9491977" y="3410491"/>
                </a:cubicBezTo>
                <a:lnTo>
                  <a:pt x="9498319" y="3410491"/>
                </a:lnTo>
                <a:cubicBezTo>
                  <a:pt x="9498319" y="3405967"/>
                  <a:pt x="9491977" y="3403704"/>
                  <a:pt x="9479293" y="3403704"/>
                </a:cubicBezTo>
                <a:close/>
                <a:moveTo>
                  <a:pt x="9117622" y="3397129"/>
                </a:moveTo>
                <a:lnTo>
                  <a:pt x="9066885" y="3426540"/>
                </a:lnTo>
                <a:cubicBezTo>
                  <a:pt x="9079570" y="3433703"/>
                  <a:pt x="9085911" y="3441998"/>
                  <a:pt x="9085911" y="3451424"/>
                </a:cubicBezTo>
                <a:cubicBezTo>
                  <a:pt x="9082345" y="3451330"/>
                  <a:pt x="9078381" y="3451519"/>
                  <a:pt x="9074020" y="3451990"/>
                </a:cubicBezTo>
                <a:cubicBezTo>
                  <a:pt x="9069660" y="3452461"/>
                  <a:pt x="9067282" y="3453781"/>
                  <a:pt x="9066885" y="3455948"/>
                </a:cubicBezTo>
                <a:cubicBezTo>
                  <a:pt x="9067282" y="3458211"/>
                  <a:pt x="9069660" y="3460473"/>
                  <a:pt x="9074020" y="3462736"/>
                </a:cubicBezTo>
                <a:cubicBezTo>
                  <a:pt x="9078381" y="3464998"/>
                  <a:pt x="9082345" y="3467260"/>
                  <a:pt x="9085911" y="3469522"/>
                </a:cubicBezTo>
                <a:lnTo>
                  <a:pt x="9130305" y="3476309"/>
                </a:lnTo>
                <a:lnTo>
                  <a:pt x="9136648" y="3469522"/>
                </a:lnTo>
                <a:lnTo>
                  <a:pt x="9104937" y="3460473"/>
                </a:lnTo>
                <a:cubicBezTo>
                  <a:pt x="9104805" y="3456985"/>
                  <a:pt x="9106655" y="3453781"/>
                  <a:pt x="9110487" y="3450859"/>
                </a:cubicBezTo>
                <a:cubicBezTo>
                  <a:pt x="9114318" y="3447936"/>
                  <a:pt x="9120924" y="3445863"/>
                  <a:pt x="9130305" y="3444637"/>
                </a:cubicBezTo>
                <a:cubicBezTo>
                  <a:pt x="9130966" y="3436719"/>
                  <a:pt x="9131231" y="3428802"/>
                  <a:pt x="9131098" y="3420883"/>
                </a:cubicBezTo>
                <a:cubicBezTo>
                  <a:pt x="9130966" y="3412966"/>
                  <a:pt x="9126473" y="3405048"/>
                  <a:pt x="9117622" y="3397129"/>
                </a:cubicBezTo>
                <a:close/>
                <a:moveTo>
                  <a:pt x="7553675" y="3382665"/>
                </a:moveTo>
                <a:cubicBezTo>
                  <a:pt x="7550636" y="3384833"/>
                  <a:pt x="7548785" y="3386718"/>
                  <a:pt x="7548126" y="3388321"/>
                </a:cubicBezTo>
                <a:cubicBezTo>
                  <a:pt x="7547464" y="3389924"/>
                  <a:pt x="7547201" y="3391809"/>
                  <a:pt x="7547332" y="3393976"/>
                </a:cubicBezTo>
                <a:cubicBezTo>
                  <a:pt x="7554732" y="3391337"/>
                  <a:pt x="7558960" y="3387567"/>
                  <a:pt x="7560016" y="3382665"/>
                </a:cubicBezTo>
                <a:close/>
                <a:moveTo>
                  <a:pt x="12694063" y="3381018"/>
                </a:moveTo>
                <a:lnTo>
                  <a:pt x="12690044" y="3391054"/>
                </a:lnTo>
                <a:cubicBezTo>
                  <a:pt x="12683931" y="3393294"/>
                  <a:pt x="12678070" y="3395983"/>
                  <a:pt x="12672460" y="3399119"/>
                </a:cubicBezTo>
                <a:cubicBezTo>
                  <a:pt x="12666850" y="3402255"/>
                  <a:pt x="12661993" y="3405302"/>
                  <a:pt x="12657890" y="3408259"/>
                </a:cubicBezTo>
                <a:cubicBezTo>
                  <a:pt x="12658560" y="3414232"/>
                  <a:pt x="12653202" y="3419489"/>
                  <a:pt x="12641814" y="3424029"/>
                </a:cubicBezTo>
                <a:cubicBezTo>
                  <a:pt x="12637124" y="3422864"/>
                  <a:pt x="12632436" y="3423044"/>
                  <a:pt x="12627746" y="3424567"/>
                </a:cubicBezTo>
                <a:cubicBezTo>
                  <a:pt x="12623057" y="3426090"/>
                  <a:pt x="12622387" y="3427345"/>
                  <a:pt x="12625737" y="3428330"/>
                </a:cubicBezTo>
                <a:lnTo>
                  <a:pt x="12601622" y="3438366"/>
                </a:lnTo>
                <a:lnTo>
                  <a:pt x="12589564" y="3452703"/>
                </a:lnTo>
                <a:lnTo>
                  <a:pt x="12581525" y="3452703"/>
                </a:lnTo>
                <a:lnTo>
                  <a:pt x="12581525" y="3462740"/>
                </a:lnTo>
                <a:lnTo>
                  <a:pt x="12601622" y="3465607"/>
                </a:lnTo>
                <a:cubicBezTo>
                  <a:pt x="12599780" y="3464830"/>
                  <a:pt x="12599444" y="3464233"/>
                  <a:pt x="12600617" y="3463815"/>
                </a:cubicBezTo>
                <a:cubicBezTo>
                  <a:pt x="12601789" y="3463396"/>
                  <a:pt x="12603464" y="3463516"/>
                  <a:pt x="12605641" y="3464173"/>
                </a:cubicBezTo>
                <a:lnTo>
                  <a:pt x="12613679" y="3458438"/>
                </a:lnTo>
                <a:cubicBezTo>
                  <a:pt x="12615940" y="3458886"/>
                  <a:pt x="12618452" y="3458349"/>
                  <a:pt x="12621215" y="3456825"/>
                </a:cubicBezTo>
                <a:cubicBezTo>
                  <a:pt x="12623979" y="3455302"/>
                  <a:pt x="12625486" y="3454406"/>
                  <a:pt x="12625737" y="3454137"/>
                </a:cubicBezTo>
                <a:lnTo>
                  <a:pt x="12653871" y="3436933"/>
                </a:lnTo>
                <a:cubicBezTo>
                  <a:pt x="12654625" y="3433050"/>
                  <a:pt x="12659147" y="3426479"/>
                  <a:pt x="12667436" y="3417219"/>
                </a:cubicBezTo>
                <a:cubicBezTo>
                  <a:pt x="12675725" y="3407960"/>
                  <a:pt x="12683261" y="3402106"/>
                  <a:pt x="12690044" y="3399656"/>
                </a:cubicBezTo>
                <a:lnTo>
                  <a:pt x="12710139" y="3403958"/>
                </a:lnTo>
                <a:cubicBezTo>
                  <a:pt x="12711982" y="3401001"/>
                  <a:pt x="12714326" y="3397954"/>
                  <a:pt x="12717173" y="3394818"/>
                </a:cubicBezTo>
                <a:cubicBezTo>
                  <a:pt x="12720020" y="3391681"/>
                  <a:pt x="12724373" y="3388993"/>
                  <a:pt x="12730236" y="3386753"/>
                </a:cubicBezTo>
                <a:lnTo>
                  <a:pt x="12710139" y="3385319"/>
                </a:lnTo>
                <a:close/>
                <a:moveTo>
                  <a:pt x="8432691" y="3376770"/>
                </a:moveTo>
                <a:lnTo>
                  <a:pt x="8420006" y="3385818"/>
                </a:lnTo>
                <a:cubicBezTo>
                  <a:pt x="8427406" y="3383556"/>
                  <a:pt x="8431634" y="3381294"/>
                  <a:pt x="8432691" y="3379032"/>
                </a:cubicBezTo>
                <a:close/>
                <a:moveTo>
                  <a:pt x="10037385" y="3372032"/>
                </a:moveTo>
                <a:cubicBezTo>
                  <a:pt x="10037253" y="3373305"/>
                  <a:pt x="10037517" y="3374719"/>
                  <a:pt x="10038177" y="3376275"/>
                </a:cubicBezTo>
                <a:cubicBezTo>
                  <a:pt x="10038839" y="3377829"/>
                  <a:pt x="10040687" y="3378678"/>
                  <a:pt x="10043726" y="3378819"/>
                </a:cubicBezTo>
                <a:lnTo>
                  <a:pt x="10062752" y="3376557"/>
                </a:lnTo>
                <a:close/>
                <a:moveTo>
                  <a:pt x="12758370" y="3366681"/>
                </a:moveTo>
                <a:cubicBezTo>
                  <a:pt x="12759039" y="3368354"/>
                  <a:pt x="12757700" y="3369310"/>
                  <a:pt x="12754351" y="3369549"/>
                </a:cubicBezTo>
                <a:lnTo>
                  <a:pt x="12750331" y="3381018"/>
                </a:lnTo>
                <a:lnTo>
                  <a:pt x="12754351" y="3385319"/>
                </a:lnTo>
                <a:cubicBezTo>
                  <a:pt x="12758537" y="3383109"/>
                  <a:pt x="12762221" y="3380720"/>
                  <a:pt x="12765404" y="3378151"/>
                </a:cubicBezTo>
                <a:cubicBezTo>
                  <a:pt x="12768585" y="3375582"/>
                  <a:pt x="12770260" y="3373193"/>
                  <a:pt x="12770427" y="3370982"/>
                </a:cubicBezTo>
                <a:cubicBezTo>
                  <a:pt x="12770427" y="3368115"/>
                  <a:pt x="12766407" y="3366681"/>
                  <a:pt x="12758370" y="3366681"/>
                </a:cubicBezTo>
                <a:close/>
                <a:moveTo>
                  <a:pt x="5633609" y="3363336"/>
                </a:moveTo>
                <a:cubicBezTo>
                  <a:pt x="5627533" y="3370500"/>
                  <a:pt x="5620662" y="3377098"/>
                  <a:pt x="5612999" y="3383131"/>
                </a:cubicBezTo>
                <a:cubicBezTo>
                  <a:pt x="5605334" y="3389163"/>
                  <a:pt x="5595294" y="3392368"/>
                  <a:pt x="5582875" y="3392746"/>
                </a:cubicBezTo>
                <a:cubicBezTo>
                  <a:pt x="5583272" y="3394489"/>
                  <a:pt x="5585648" y="3397788"/>
                  <a:pt x="5590010" y="3402643"/>
                </a:cubicBezTo>
                <a:cubicBezTo>
                  <a:pt x="5594369" y="3407497"/>
                  <a:pt x="5598335" y="3410231"/>
                  <a:pt x="5601900" y="3410843"/>
                </a:cubicBezTo>
                <a:cubicBezTo>
                  <a:pt x="5604940" y="3410702"/>
                  <a:pt x="5606790" y="3409854"/>
                  <a:pt x="5607450" y="3408299"/>
                </a:cubicBezTo>
                <a:cubicBezTo>
                  <a:pt x="5608110" y="3406743"/>
                  <a:pt x="5608374" y="3405330"/>
                  <a:pt x="5608243" y="3404057"/>
                </a:cubicBezTo>
                <a:cubicBezTo>
                  <a:pt x="5618680" y="3399108"/>
                  <a:pt x="5629514" y="3392604"/>
                  <a:pt x="5640744" y="3384545"/>
                </a:cubicBezTo>
                <a:cubicBezTo>
                  <a:pt x="5651975" y="3376485"/>
                  <a:pt x="5658052" y="3369416"/>
                  <a:pt x="5658979" y="3363336"/>
                </a:cubicBezTo>
                <a:close/>
                <a:moveTo>
                  <a:pt x="4074567" y="3363266"/>
                </a:moveTo>
                <a:cubicBezTo>
                  <a:pt x="4074304" y="3364539"/>
                  <a:pt x="4074832" y="3365953"/>
                  <a:pt x="4076153" y="3367508"/>
                </a:cubicBezTo>
                <a:cubicBezTo>
                  <a:pt x="4077474" y="3369064"/>
                  <a:pt x="4081174" y="3369912"/>
                  <a:pt x="4087252" y="3370053"/>
                </a:cubicBezTo>
                <a:lnTo>
                  <a:pt x="4099936" y="3370053"/>
                </a:lnTo>
                <a:cubicBezTo>
                  <a:pt x="4099671" y="3367791"/>
                  <a:pt x="4097029" y="3366094"/>
                  <a:pt x="4092008" y="3364963"/>
                </a:cubicBezTo>
                <a:cubicBezTo>
                  <a:pt x="4086987" y="3363832"/>
                  <a:pt x="4081174" y="3363266"/>
                  <a:pt x="4074567" y="3363266"/>
                </a:cubicBezTo>
                <a:close/>
                <a:moveTo>
                  <a:pt x="12722197" y="3362380"/>
                </a:moveTo>
                <a:lnTo>
                  <a:pt x="12722197" y="3368115"/>
                </a:lnTo>
                <a:cubicBezTo>
                  <a:pt x="12724291" y="3367338"/>
                  <a:pt x="12726132" y="3366383"/>
                  <a:pt x="12727724" y="3365247"/>
                </a:cubicBezTo>
                <a:cubicBezTo>
                  <a:pt x="12729315" y="3364112"/>
                  <a:pt x="12730152" y="3363157"/>
                  <a:pt x="12730236" y="3362380"/>
                </a:cubicBezTo>
                <a:close/>
                <a:moveTo>
                  <a:pt x="313496" y="3350225"/>
                </a:moveTo>
                <a:cubicBezTo>
                  <a:pt x="313581" y="3351032"/>
                  <a:pt x="314418" y="3351928"/>
                  <a:pt x="316008" y="3352913"/>
                </a:cubicBezTo>
                <a:cubicBezTo>
                  <a:pt x="317599" y="3353899"/>
                  <a:pt x="319441" y="3354437"/>
                  <a:pt x="321534" y="3354526"/>
                </a:cubicBezTo>
                <a:cubicBezTo>
                  <a:pt x="326224" y="3354287"/>
                  <a:pt x="328903" y="3353331"/>
                  <a:pt x="329573" y="3351659"/>
                </a:cubicBezTo>
                <a:close/>
                <a:moveTo>
                  <a:pt x="10808916" y="3348868"/>
                </a:moveTo>
                <a:lnTo>
                  <a:pt x="10784294" y="3359408"/>
                </a:lnTo>
                <a:lnTo>
                  <a:pt x="10784294" y="3364678"/>
                </a:lnTo>
                <a:lnTo>
                  <a:pt x="10794144" y="3364678"/>
                </a:lnTo>
                <a:cubicBezTo>
                  <a:pt x="10803786" y="3364825"/>
                  <a:pt x="10810353" y="3364532"/>
                  <a:pt x="10813841" y="3363800"/>
                </a:cubicBezTo>
                <a:cubicBezTo>
                  <a:pt x="10817329" y="3363068"/>
                  <a:pt x="10818971" y="3361018"/>
                  <a:pt x="10818765" y="3357651"/>
                </a:cubicBezTo>
                <a:close/>
                <a:moveTo>
                  <a:pt x="329573" y="3338756"/>
                </a:moveTo>
                <a:cubicBezTo>
                  <a:pt x="329405" y="3339562"/>
                  <a:pt x="329741" y="3340458"/>
                  <a:pt x="330578" y="3341444"/>
                </a:cubicBezTo>
                <a:cubicBezTo>
                  <a:pt x="331415" y="3342429"/>
                  <a:pt x="333759" y="3342967"/>
                  <a:pt x="337612" y="3343057"/>
                </a:cubicBezTo>
                <a:lnTo>
                  <a:pt x="341631" y="3343057"/>
                </a:lnTo>
                <a:cubicBezTo>
                  <a:pt x="341631" y="3340189"/>
                  <a:pt x="337612" y="3338756"/>
                  <a:pt x="329573" y="3338756"/>
                </a:cubicBezTo>
                <a:close/>
                <a:moveTo>
                  <a:pt x="7515623" y="3337419"/>
                </a:moveTo>
                <a:cubicBezTo>
                  <a:pt x="7513508" y="3346092"/>
                  <a:pt x="7505053" y="3353633"/>
                  <a:pt x="7490256" y="3360042"/>
                </a:cubicBezTo>
                <a:cubicBezTo>
                  <a:pt x="7475458" y="3366452"/>
                  <a:pt x="7467002" y="3373993"/>
                  <a:pt x="7464887" y="3382665"/>
                </a:cubicBezTo>
                <a:lnTo>
                  <a:pt x="7426835" y="3400763"/>
                </a:lnTo>
                <a:cubicBezTo>
                  <a:pt x="7424192" y="3402036"/>
                  <a:pt x="7424721" y="3403450"/>
                  <a:pt x="7428420" y="3405005"/>
                </a:cubicBezTo>
                <a:cubicBezTo>
                  <a:pt x="7432121" y="3406560"/>
                  <a:pt x="7435820" y="3407409"/>
                  <a:pt x="7439519" y="3407550"/>
                </a:cubicBezTo>
                <a:lnTo>
                  <a:pt x="7477571" y="3405288"/>
                </a:lnTo>
                <a:cubicBezTo>
                  <a:pt x="7484442" y="3399585"/>
                  <a:pt x="7491312" y="3393458"/>
                  <a:pt x="7498183" y="3386907"/>
                </a:cubicBezTo>
                <a:cubicBezTo>
                  <a:pt x="7505053" y="3380356"/>
                  <a:pt x="7508752" y="3373663"/>
                  <a:pt x="7509282" y="3366830"/>
                </a:cubicBezTo>
                <a:cubicBezTo>
                  <a:pt x="7515491" y="3362069"/>
                  <a:pt x="7522097" y="3356885"/>
                  <a:pt x="7529100" y="3351276"/>
                </a:cubicBezTo>
                <a:cubicBezTo>
                  <a:pt x="7536103" y="3345667"/>
                  <a:pt x="7544294" y="3341049"/>
                  <a:pt x="7553675" y="3337419"/>
                </a:cubicBezTo>
                <a:close/>
                <a:moveTo>
                  <a:pt x="11394935" y="3336571"/>
                </a:moveTo>
                <a:lnTo>
                  <a:pt x="11355539" y="3359408"/>
                </a:lnTo>
                <a:cubicBezTo>
                  <a:pt x="11365388" y="3364971"/>
                  <a:pt x="11370312" y="3371412"/>
                  <a:pt x="11370312" y="3378731"/>
                </a:cubicBezTo>
                <a:cubicBezTo>
                  <a:pt x="11367543" y="3378658"/>
                  <a:pt x="11364465" y="3378805"/>
                  <a:pt x="11361079" y="3379171"/>
                </a:cubicBezTo>
                <a:cubicBezTo>
                  <a:pt x="11357693" y="3379537"/>
                  <a:pt x="11355847" y="3380561"/>
                  <a:pt x="11355539" y="3382244"/>
                </a:cubicBezTo>
                <a:cubicBezTo>
                  <a:pt x="11355847" y="3384001"/>
                  <a:pt x="11357693" y="3385758"/>
                  <a:pt x="11361079" y="3387515"/>
                </a:cubicBezTo>
                <a:cubicBezTo>
                  <a:pt x="11364465" y="3389271"/>
                  <a:pt x="11367543" y="3391028"/>
                  <a:pt x="11370312" y="3392784"/>
                </a:cubicBezTo>
                <a:lnTo>
                  <a:pt x="11404784" y="3398054"/>
                </a:lnTo>
                <a:lnTo>
                  <a:pt x="11409709" y="3392784"/>
                </a:lnTo>
                <a:lnTo>
                  <a:pt x="11385086" y="3385758"/>
                </a:lnTo>
                <a:cubicBezTo>
                  <a:pt x="11384983" y="3383050"/>
                  <a:pt x="11386420" y="3380561"/>
                  <a:pt x="11389395" y="3378292"/>
                </a:cubicBezTo>
                <a:cubicBezTo>
                  <a:pt x="11392370" y="3376023"/>
                  <a:pt x="11397499" y="3374413"/>
                  <a:pt x="11404784" y="3373461"/>
                </a:cubicBezTo>
                <a:cubicBezTo>
                  <a:pt x="11405297" y="3367313"/>
                  <a:pt x="11405503" y="3361165"/>
                  <a:pt x="11405400" y="3355016"/>
                </a:cubicBezTo>
                <a:cubicBezTo>
                  <a:pt x="11405297" y="3348868"/>
                  <a:pt x="11401809" y="3342720"/>
                  <a:pt x="11394935" y="3336571"/>
                </a:cubicBezTo>
                <a:close/>
                <a:moveTo>
                  <a:pt x="10863087" y="3320762"/>
                </a:moveTo>
                <a:lnTo>
                  <a:pt x="10853237" y="3327788"/>
                </a:lnTo>
                <a:cubicBezTo>
                  <a:pt x="10858983" y="3326031"/>
                  <a:pt x="10862266" y="3324275"/>
                  <a:pt x="10863087" y="3322518"/>
                </a:cubicBezTo>
                <a:close/>
                <a:moveTo>
                  <a:pt x="683262" y="3318683"/>
                </a:moveTo>
                <a:cubicBezTo>
                  <a:pt x="683178" y="3319490"/>
                  <a:pt x="683345" y="3320386"/>
                  <a:pt x="683764" y="3321372"/>
                </a:cubicBezTo>
                <a:cubicBezTo>
                  <a:pt x="684183" y="3322357"/>
                  <a:pt x="685354" y="3322895"/>
                  <a:pt x="687281" y="3322985"/>
                </a:cubicBezTo>
                <a:lnTo>
                  <a:pt x="699338" y="3321551"/>
                </a:lnTo>
                <a:close/>
                <a:moveTo>
                  <a:pt x="9250801" y="3317950"/>
                </a:moveTo>
                <a:cubicBezTo>
                  <a:pt x="9249745" y="3320213"/>
                  <a:pt x="9251858" y="3322475"/>
                  <a:pt x="9257143" y="3324737"/>
                </a:cubicBezTo>
                <a:lnTo>
                  <a:pt x="9257143" y="3317950"/>
                </a:lnTo>
                <a:close/>
                <a:moveTo>
                  <a:pt x="988720" y="3312949"/>
                </a:moveTo>
                <a:lnTo>
                  <a:pt x="1004796" y="3322985"/>
                </a:lnTo>
                <a:lnTo>
                  <a:pt x="1000777" y="3334454"/>
                </a:lnTo>
                <a:cubicBezTo>
                  <a:pt x="990812" y="3334872"/>
                  <a:pt x="985621" y="3336545"/>
                  <a:pt x="985203" y="3339473"/>
                </a:cubicBezTo>
                <a:cubicBezTo>
                  <a:pt x="984784" y="3342399"/>
                  <a:pt x="976578" y="3344072"/>
                  <a:pt x="960585" y="3344490"/>
                </a:cubicBezTo>
                <a:cubicBezTo>
                  <a:pt x="961757" y="3338875"/>
                  <a:pt x="966447" y="3333618"/>
                  <a:pt x="974652" y="3328719"/>
                </a:cubicBezTo>
                <a:cubicBezTo>
                  <a:pt x="982857" y="3323821"/>
                  <a:pt x="987547" y="3318564"/>
                  <a:pt x="988720" y="3312949"/>
                </a:cubicBezTo>
                <a:close/>
                <a:moveTo>
                  <a:pt x="12786504" y="3312200"/>
                </a:moveTo>
                <a:cubicBezTo>
                  <a:pt x="12783908" y="3312200"/>
                  <a:pt x="12780057" y="3312559"/>
                  <a:pt x="12774949" y="3313276"/>
                </a:cubicBezTo>
                <a:cubicBezTo>
                  <a:pt x="12769841" y="3313993"/>
                  <a:pt x="12766994" y="3315068"/>
                  <a:pt x="12766407" y="3316502"/>
                </a:cubicBezTo>
                <a:cubicBezTo>
                  <a:pt x="12766659" y="3317189"/>
                  <a:pt x="12768166" y="3317607"/>
                  <a:pt x="12770929" y="3317756"/>
                </a:cubicBezTo>
                <a:cubicBezTo>
                  <a:pt x="12773693" y="3317905"/>
                  <a:pt x="12776205" y="3317965"/>
                  <a:pt x="12778465" y="3317935"/>
                </a:cubicBezTo>
                <a:close/>
                <a:moveTo>
                  <a:pt x="7629779" y="3308010"/>
                </a:moveTo>
                <a:lnTo>
                  <a:pt x="7591727" y="3321584"/>
                </a:lnTo>
                <a:cubicBezTo>
                  <a:pt x="7593180" y="3318190"/>
                  <a:pt x="7588688" y="3316494"/>
                  <a:pt x="7578250" y="3316494"/>
                </a:cubicBezTo>
                <a:cubicBezTo>
                  <a:pt x="7567811" y="3316494"/>
                  <a:pt x="7561734" y="3318190"/>
                  <a:pt x="7560016" y="3321584"/>
                </a:cubicBezTo>
                <a:lnTo>
                  <a:pt x="7604410" y="3341944"/>
                </a:lnTo>
                <a:lnTo>
                  <a:pt x="7629779" y="3341944"/>
                </a:lnTo>
                <a:lnTo>
                  <a:pt x="7636120" y="3321584"/>
                </a:lnTo>
                <a:close/>
                <a:moveTo>
                  <a:pt x="10170565" y="3306426"/>
                </a:moveTo>
                <a:cubicBezTo>
                  <a:pt x="10170302" y="3307699"/>
                  <a:pt x="10170829" y="3309113"/>
                  <a:pt x="10172151" y="3310668"/>
                </a:cubicBezTo>
                <a:cubicBezTo>
                  <a:pt x="10173472" y="3312224"/>
                  <a:pt x="10177173" y="3313072"/>
                  <a:pt x="10183249" y="3313213"/>
                </a:cubicBezTo>
                <a:lnTo>
                  <a:pt x="10195934" y="3313213"/>
                </a:lnTo>
                <a:cubicBezTo>
                  <a:pt x="10195669" y="3310951"/>
                  <a:pt x="10193027" y="3309254"/>
                  <a:pt x="10188007" y="3308123"/>
                </a:cubicBezTo>
                <a:cubicBezTo>
                  <a:pt x="10182985" y="3306992"/>
                  <a:pt x="10177173" y="3306426"/>
                  <a:pt x="10170565" y="3306426"/>
                </a:cubicBezTo>
                <a:close/>
                <a:moveTo>
                  <a:pt x="5725744" y="3304433"/>
                </a:moveTo>
                <a:lnTo>
                  <a:pt x="5716055" y="3309041"/>
                </a:lnTo>
                <a:cubicBezTo>
                  <a:pt x="5713413" y="3310314"/>
                  <a:pt x="5713941" y="3311728"/>
                  <a:pt x="5717640" y="3313283"/>
                </a:cubicBezTo>
                <a:lnTo>
                  <a:pt x="5718399" y="3313457"/>
                </a:lnTo>
                <a:close/>
                <a:moveTo>
                  <a:pt x="9326905" y="3293065"/>
                </a:moveTo>
                <a:cubicBezTo>
                  <a:pt x="9315279" y="3293065"/>
                  <a:pt x="9306823" y="3295327"/>
                  <a:pt x="9301538" y="3299852"/>
                </a:cubicBezTo>
                <a:lnTo>
                  <a:pt x="9320564" y="3299852"/>
                </a:lnTo>
                <a:cubicBezTo>
                  <a:pt x="9320827" y="3298721"/>
                  <a:pt x="9321885" y="3297590"/>
                  <a:pt x="9323734" y="3296459"/>
                </a:cubicBezTo>
                <a:cubicBezTo>
                  <a:pt x="9325584" y="3295327"/>
                  <a:pt x="9326641" y="3294197"/>
                  <a:pt x="9326905" y="3293065"/>
                </a:cubicBezTo>
                <a:close/>
                <a:moveTo>
                  <a:pt x="767664" y="3277106"/>
                </a:moveTo>
                <a:cubicBezTo>
                  <a:pt x="767497" y="3277912"/>
                  <a:pt x="767832" y="3278809"/>
                  <a:pt x="768669" y="3279794"/>
                </a:cubicBezTo>
                <a:cubicBezTo>
                  <a:pt x="769506" y="3280780"/>
                  <a:pt x="771851" y="3281317"/>
                  <a:pt x="775703" y="3281407"/>
                </a:cubicBezTo>
                <a:lnTo>
                  <a:pt x="783741" y="3281407"/>
                </a:lnTo>
                <a:cubicBezTo>
                  <a:pt x="783574" y="3279974"/>
                  <a:pt x="781899" y="3278898"/>
                  <a:pt x="778718" y="3278181"/>
                </a:cubicBezTo>
                <a:cubicBezTo>
                  <a:pt x="775535" y="3277464"/>
                  <a:pt x="771851" y="3277106"/>
                  <a:pt x="767664" y="3277106"/>
                </a:cubicBezTo>
                <a:close/>
                <a:moveTo>
                  <a:pt x="11498350" y="3275089"/>
                </a:moveTo>
                <a:cubicBezTo>
                  <a:pt x="11497529" y="3276846"/>
                  <a:pt x="11499170" y="3278602"/>
                  <a:pt x="11503274" y="3280359"/>
                </a:cubicBezTo>
                <a:lnTo>
                  <a:pt x="11503274" y="3275089"/>
                </a:lnTo>
                <a:close/>
                <a:moveTo>
                  <a:pt x="7699540" y="3267289"/>
                </a:moveTo>
                <a:lnTo>
                  <a:pt x="7667829" y="3285387"/>
                </a:lnTo>
                <a:lnTo>
                  <a:pt x="7686855" y="3285387"/>
                </a:lnTo>
                <a:cubicBezTo>
                  <a:pt x="7694255" y="3280486"/>
                  <a:pt x="7698483" y="3274453"/>
                  <a:pt x="7699540" y="3267289"/>
                </a:cubicBezTo>
                <a:close/>
                <a:moveTo>
                  <a:pt x="3827231" y="3261464"/>
                </a:moveTo>
                <a:lnTo>
                  <a:pt x="3827231" y="3272776"/>
                </a:lnTo>
                <a:cubicBezTo>
                  <a:pt x="3827496" y="3276028"/>
                  <a:pt x="3830138" y="3278007"/>
                  <a:pt x="3835158" y="3278714"/>
                </a:cubicBezTo>
                <a:cubicBezTo>
                  <a:pt x="3840178" y="3279421"/>
                  <a:pt x="3845993" y="3279704"/>
                  <a:pt x="3852599" y="3279563"/>
                </a:cubicBezTo>
                <a:close/>
                <a:moveTo>
                  <a:pt x="7566358" y="3260503"/>
                </a:moveTo>
                <a:cubicBezTo>
                  <a:pt x="7566095" y="3261540"/>
                  <a:pt x="7565037" y="3262293"/>
                  <a:pt x="7563188" y="3262765"/>
                </a:cubicBezTo>
                <a:cubicBezTo>
                  <a:pt x="7561338" y="3263236"/>
                  <a:pt x="7560281" y="3263990"/>
                  <a:pt x="7560016" y="3265027"/>
                </a:cubicBezTo>
                <a:lnTo>
                  <a:pt x="7560016" y="3276338"/>
                </a:lnTo>
                <a:cubicBezTo>
                  <a:pt x="7560016" y="3281004"/>
                  <a:pt x="7561602" y="3285811"/>
                  <a:pt x="7564774" y="3290760"/>
                </a:cubicBezTo>
                <a:cubicBezTo>
                  <a:pt x="7567944" y="3295709"/>
                  <a:pt x="7572701" y="3299951"/>
                  <a:pt x="7579042" y="3303486"/>
                </a:cubicBezTo>
                <a:lnTo>
                  <a:pt x="7598068" y="3262765"/>
                </a:lnTo>
                <a:close/>
                <a:moveTo>
                  <a:pt x="9364957" y="3259131"/>
                </a:moveTo>
                <a:lnTo>
                  <a:pt x="9364957" y="3270443"/>
                </a:lnTo>
                <a:lnTo>
                  <a:pt x="9320564" y="3270443"/>
                </a:lnTo>
                <a:lnTo>
                  <a:pt x="9320564" y="3279492"/>
                </a:lnTo>
                <a:lnTo>
                  <a:pt x="9333247" y="3286278"/>
                </a:lnTo>
                <a:lnTo>
                  <a:pt x="9383983" y="3270443"/>
                </a:lnTo>
                <a:lnTo>
                  <a:pt x="9383983" y="3261394"/>
                </a:lnTo>
                <a:close/>
                <a:moveTo>
                  <a:pt x="6232907" y="3256657"/>
                </a:moveTo>
                <a:cubicBezTo>
                  <a:pt x="6208465" y="3258354"/>
                  <a:pt x="6197102" y="3265141"/>
                  <a:pt x="6198820" y="3277018"/>
                </a:cubicBezTo>
                <a:lnTo>
                  <a:pt x="6193217" y="3289991"/>
                </a:lnTo>
                <a:lnTo>
                  <a:pt x="6212353" y="3276338"/>
                </a:lnTo>
                <a:cubicBezTo>
                  <a:pt x="6225304" y="3273039"/>
                  <a:pt x="6232701" y="3267761"/>
                  <a:pt x="6234550" y="3260503"/>
                </a:cubicBezTo>
                <a:lnTo>
                  <a:pt x="6236322" y="3259397"/>
                </a:lnTo>
                <a:close/>
                <a:moveTo>
                  <a:pt x="11557444" y="3255766"/>
                </a:moveTo>
                <a:cubicBezTo>
                  <a:pt x="11548417" y="3255766"/>
                  <a:pt x="11541850" y="3257522"/>
                  <a:pt x="11537747" y="3261036"/>
                </a:cubicBezTo>
                <a:lnTo>
                  <a:pt x="11552520" y="3261036"/>
                </a:lnTo>
                <a:cubicBezTo>
                  <a:pt x="11552724" y="3260157"/>
                  <a:pt x="11553546" y="3259279"/>
                  <a:pt x="11554982" y="3258401"/>
                </a:cubicBezTo>
                <a:cubicBezTo>
                  <a:pt x="11556418" y="3257522"/>
                  <a:pt x="11557239" y="3256644"/>
                  <a:pt x="11557444" y="3255766"/>
                </a:cubicBezTo>
                <a:close/>
                <a:moveTo>
                  <a:pt x="4283852" y="3245628"/>
                </a:moveTo>
                <a:cubicBezTo>
                  <a:pt x="4264826" y="3245817"/>
                  <a:pt x="4250556" y="3248267"/>
                  <a:pt x="4241043" y="3252981"/>
                </a:cubicBezTo>
                <a:cubicBezTo>
                  <a:pt x="4231530" y="3257694"/>
                  <a:pt x="4226774" y="3263538"/>
                  <a:pt x="4226774" y="3270513"/>
                </a:cubicBezTo>
                <a:lnTo>
                  <a:pt x="4226774" y="3272776"/>
                </a:lnTo>
                <a:cubicBezTo>
                  <a:pt x="4225454" y="3272729"/>
                  <a:pt x="4220168" y="3272823"/>
                  <a:pt x="4210921" y="3273058"/>
                </a:cubicBezTo>
                <a:cubicBezTo>
                  <a:pt x="4201672" y="3273294"/>
                  <a:pt x="4196385" y="3273954"/>
                  <a:pt x="4195064" y="3275038"/>
                </a:cubicBezTo>
                <a:cubicBezTo>
                  <a:pt x="4197047" y="3276216"/>
                  <a:pt x="4205768" y="3277253"/>
                  <a:pt x="4221225" y="3278148"/>
                </a:cubicBezTo>
                <a:cubicBezTo>
                  <a:pt x="4236684" y="3279044"/>
                  <a:pt x="4246990" y="3279516"/>
                  <a:pt x="4252142" y="3279563"/>
                </a:cubicBezTo>
                <a:lnTo>
                  <a:pt x="4290194" y="3268251"/>
                </a:lnTo>
                <a:cubicBezTo>
                  <a:pt x="4280814" y="3267969"/>
                  <a:pt x="4274208" y="3266272"/>
                  <a:pt x="4270376" y="3263161"/>
                </a:cubicBezTo>
                <a:cubicBezTo>
                  <a:pt x="4266544" y="3260050"/>
                  <a:pt x="4264694" y="3257223"/>
                  <a:pt x="4264826" y="3254677"/>
                </a:cubicBezTo>
                <a:close/>
                <a:moveTo>
                  <a:pt x="3890650" y="3236580"/>
                </a:moveTo>
                <a:cubicBezTo>
                  <a:pt x="3887745" y="3236674"/>
                  <a:pt x="3885630" y="3237051"/>
                  <a:pt x="3884309" y="3237710"/>
                </a:cubicBezTo>
                <a:cubicBezTo>
                  <a:pt x="3882988" y="3238370"/>
                  <a:pt x="3880875" y="3238747"/>
                  <a:pt x="3877968" y="3238842"/>
                </a:cubicBezTo>
                <a:cubicBezTo>
                  <a:pt x="3878100" y="3240208"/>
                  <a:pt x="3879421" y="3241999"/>
                  <a:pt x="3881931" y="3244215"/>
                </a:cubicBezTo>
                <a:cubicBezTo>
                  <a:pt x="3884441" y="3246429"/>
                  <a:pt x="3887349" y="3247655"/>
                  <a:pt x="3890650" y="3247891"/>
                </a:cubicBezTo>
                <a:cubicBezTo>
                  <a:pt x="3896729" y="3247750"/>
                  <a:pt x="3900428" y="3246901"/>
                  <a:pt x="3901749" y="3245346"/>
                </a:cubicBezTo>
                <a:cubicBezTo>
                  <a:pt x="3903070" y="3243790"/>
                  <a:pt x="3903599" y="3242377"/>
                  <a:pt x="3903335" y="3241104"/>
                </a:cubicBezTo>
                <a:cubicBezTo>
                  <a:pt x="3902278" y="3238465"/>
                  <a:pt x="3898050" y="3236956"/>
                  <a:pt x="3890650" y="3236580"/>
                </a:cubicBezTo>
                <a:close/>
                <a:moveTo>
                  <a:pt x="9409351" y="3236508"/>
                </a:moveTo>
                <a:lnTo>
                  <a:pt x="9390325" y="3238770"/>
                </a:lnTo>
                <a:lnTo>
                  <a:pt x="9390325" y="3256869"/>
                </a:lnTo>
                <a:cubicBezTo>
                  <a:pt x="9399441" y="3254465"/>
                  <a:pt x="9404990" y="3251355"/>
                  <a:pt x="9406973" y="3247537"/>
                </a:cubicBezTo>
                <a:cubicBezTo>
                  <a:pt x="9408954" y="3243719"/>
                  <a:pt x="9409747" y="3240043"/>
                  <a:pt x="9409351" y="3236508"/>
                </a:cubicBezTo>
                <a:close/>
                <a:moveTo>
                  <a:pt x="1028911" y="3229794"/>
                </a:moveTo>
                <a:cubicBezTo>
                  <a:pt x="1028995" y="3230660"/>
                  <a:pt x="1029833" y="3231795"/>
                  <a:pt x="1031423" y="3233199"/>
                </a:cubicBezTo>
                <a:cubicBezTo>
                  <a:pt x="1033014" y="3234603"/>
                  <a:pt x="1034856" y="3235379"/>
                  <a:pt x="1036949" y="3235529"/>
                </a:cubicBezTo>
                <a:cubicBezTo>
                  <a:pt x="1040801" y="3235439"/>
                  <a:pt x="1043146" y="3234901"/>
                  <a:pt x="1043983" y="3233916"/>
                </a:cubicBezTo>
                <a:cubicBezTo>
                  <a:pt x="1044820" y="3232930"/>
                  <a:pt x="1045156" y="3232034"/>
                  <a:pt x="1044988" y="3231227"/>
                </a:cubicBezTo>
                <a:close/>
                <a:moveTo>
                  <a:pt x="11586992" y="3229416"/>
                </a:moveTo>
                <a:lnTo>
                  <a:pt x="11586992" y="3238199"/>
                </a:lnTo>
                <a:lnTo>
                  <a:pt x="11552520" y="3238199"/>
                </a:lnTo>
                <a:lnTo>
                  <a:pt x="11552520" y="3245226"/>
                </a:lnTo>
                <a:lnTo>
                  <a:pt x="11562368" y="3250496"/>
                </a:lnTo>
                <a:lnTo>
                  <a:pt x="11601765" y="3238199"/>
                </a:lnTo>
                <a:lnTo>
                  <a:pt x="11601765" y="3231173"/>
                </a:lnTo>
                <a:close/>
                <a:moveTo>
                  <a:pt x="610916" y="3212589"/>
                </a:moveTo>
                <a:lnTo>
                  <a:pt x="610916" y="3219758"/>
                </a:lnTo>
                <a:cubicBezTo>
                  <a:pt x="611084" y="3221819"/>
                  <a:pt x="612758" y="3223073"/>
                  <a:pt x="615940" y="3223521"/>
                </a:cubicBezTo>
                <a:cubicBezTo>
                  <a:pt x="619121" y="3223969"/>
                  <a:pt x="622806" y="3224148"/>
                  <a:pt x="626992" y="3224059"/>
                </a:cubicBezTo>
                <a:close/>
                <a:moveTo>
                  <a:pt x="11621463" y="3211849"/>
                </a:moveTo>
                <a:lnTo>
                  <a:pt x="11606689" y="3213606"/>
                </a:lnTo>
                <a:lnTo>
                  <a:pt x="11606689" y="3227659"/>
                </a:lnTo>
                <a:cubicBezTo>
                  <a:pt x="11613768" y="3225793"/>
                  <a:pt x="11618077" y="3223378"/>
                  <a:pt x="11619617" y="3220413"/>
                </a:cubicBezTo>
                <a:cubicBezTo>
                  <a:pt x="11621155" y="3217448"/>
                  <a:pt x="11621771" y="3214594"/>
                  <a:pt x="11621463" y="3211849"/>
                </a:cubicBezTo>
                <a:close/>
                <a:moveTo>
                  <a:pt x="6289985" y="3204625"/>
                </a:moveTo>
                <a:lnTo>
                  <a:pt x="6289985" y="3215937"/>
                </a:lnTo>
                <a:lnTo>
                  <a:pt x="6294245" y="3219128"/>
                </a:lnTo>
                <a:lnTo>
                  <a:pt x="6296186" y="3217025"/>
                </a:lnTo>
                <a:lnTo>
                  <a:pt x="6301131" y="3212578"/>
                </a:lnTo>
                <a:close/>
                <a:moveTo>
                  <a:pt x="9923229" y="3204624"/>
                </a:moveTo>
                <a:lnTo>
                  <a:pt x="9923229" y="3215936"/>
                </a:lnTo>
                <a:cubicBezTo>
                  <a:pt x="9923494" y="3219188"/>
                  <a:pt x="9926136" y="3221167"/>
                  <a:pt x="9931156" y="3221874"/>
                </a:cubicBezTo>
                <a:cubicBezTo>
                  <a:pt x="9936177" y="3222581"/>
                  <a:pt x="9941991" y="3222864"/>
                  <a:pt x="9948597" y="3222723"/>
                </a:cubicBezTo>
                <a:close/>
                <a:moveTo>
                  <a:pt x="900298" y="3202553"/>
                </a:moveTo>
                <a:cubicBezTo>
                  <a:pt x="888240" y="3202673"/>
                  <a:pt x="879196" y="3204226"/>
                  <a:pt x="873167" y="3207213"/>
                </a:cubicBezTo>
                <a:cubicBezTo>
                  <a:pt x="867139" y="3210200"/>
                  <a:pt x="864125" y="3213904"/>
                  <a:pt x="864125" y="3218324"/>
                </a:cubicBezTo>
                <a:lnTo>
                  <a:pt x="864125" y="3219758"/>
                </a:lnTo>
                <a:cubicBezTo>
                  <a:pt x="863287" y="3219728"/>
                  <a:pt x="859938" y="3219788"/>
                  <a:pt x="854077" y="3219937"/>
                </a:cubicBezTo>
                <a:cubicBezTo>
                  <a:pt x="848216" y="3220087"/>
                  <a:pt x="844866" y="3220505"/>
                  <a:pt x="844028" y="3221192"/>
                </a:cubicBezTo>
                <a:cubicBezTo>
                  <a:pt x="845285" y="3221938"/>
                  <a:pt x="850812" y="3222595"/>
                  <a:pt x="860608" y="3223163"/>
                </a:cubicBezTo>
                <a:cubicBezTo>
                  <a:pt x="870405" y="3223731"/>
                  <a:pt x="876936" y="3224029"/>
                  <a:pt x="880201" y="3224059"/>
                </a:cubicBezTo>
                <a:lnTo>
                  <a:pt x="904317" y="3216890"/>
                </a:lnTo>
                <a:cubicBezTo>
                  <a:pt x="898372" y="3216711"/>
                  <a:pt x="894185" y="3215636"/>
                  <a:pt x="891757" y="3213665"/>
                </a:cubicBezTo>
                <a:cubicBezTo>
                  <a:pt x="889329" y="3211693"/>
                  <a:pt x="888156" y="3209901"/>
                  <a:pt x="888240" y="3208288"/>
                </a:cubicBezTo>
                <a:close/>
                <a:moveTo>
                  <a:pt x="651108" y="3196819"/>
                </a:moveTo>
                <a:cubicBezTo>
                  <a:pt x="649266" y="3196879"/>
                  <a:pt x="647926" y="3197117"/>
                  <a:pt x="647089" y="3197535"/>
                </a:cubicBezTo>
                <a:cubicBezTo>
                  <a:pt x="646252" y="3197954"/>
                  <a:pt x="644912" y="3198192"/>
                  <a:pt x="643070" y="3198252"/>
                </a:cubicBezTo>
                <a:cubicBezTo>
                  <a:pt x="643154" y="3199118"/>
                  <a:pt x="643991" y="3200253"/>
                  <a:pt x="645582" y="3201657"/>
                </a:cubicBezTo>
                <a:cubicBezTo>
                  <a:pt x="647173" y="3203061"/>
                  <a:pt x="649015" y="3203838"/>
                  <a:pt x="651108" y="3203987"/>
                </a:cubicBezTo>
                <a:cubicBezTo>
                  <a:pt x="654960" y="3203898"/>
                  <a:pt x="657304" y="3203360"/>
                  <a:pt x="658141" y="3202374"/>
                </a:cubicBezTo>
                <a:cubicBezTo>
                  <a:pt x="658979" y="3201389"/>
                  <a:pt x="659314" y="3200493"/>
                  <a:pt x="659146" y="3199686"/>
                </a:cubicBezTo>
                <a:cubicBezTo>
                  <a:pt x="658477" y="3198013"/>
                  <a:pt x="655797" y="3197058"/>
                  <a:pt x="651108" y="3196819"/>
                </a:cubicBezTo>
                <a:close/>
                <a:moveTo>
                  <a:pt x="12955309" y="3188902"/>
                </a:moveTo>
                <a:lnTo>
                  <a:pt x="12955309" y="3194637"/>
                </a:lnTo>
                <a:lnTo>
                  <a:pt x="12959329" y="3190335"/>
                </a:lnTo>
                <a:close/>
                <a:moveTo>
                  <a:pt x="10379851" y="3188788"/>
                </a:moveTo>
                <a:cubicBezTo>
                  <a:pt x="10360825" y="3188977"/>
                  <a:pt x="10346554" y="3191427"/>
                  <a:pt x="10337041" y="3196141"/>
                </a:cubicBezTo>
                <a:cubicBezTo>
                  <a:pt x="10327528" y="3200854"/>
                  <a:pt x="10322773" y="3206698"/>
                  <a:pt x="10322773" y="3213673"/>
                </a:cubicBezTo>
                <a:lnTo>
                  <a:pt x="10322773" y="3215936"/>
                </a:lnTo>
                <a:cubicBezTo>
                  <a:pt x="10321451" y="3215889"/>
                  <a:pt x="10316167" y="3215983"/>
                  <a:pt x="10306918" y="3216218"/>
                </a:cubicBezTo>
                <a:cubicBezTo>
                  <a:pt x="10297670" y="3216454"/>
                  <a:pt x="10292383" y="3217114"/>
                  <a:pt x="10291062" y="3218198"/>
                </a:cubicBezTo>
                <a:cubicBezTo>
                  <a:pt x="10293045" y="3219376"/>
                  <a:pt x="10301766" y="3220413"/>
                  <a:pt x="10317223" y="3221308"/>
                </a:cubicBezTo>
                <a:cubicBezTo>
                  <a:pt x="10332683" y="3222204"/>
                  <a:pt x="10342987" y="3222676"/>
                  <a:pt x="10348140" y="3222723"/>
                </a:cubicBezTo>
                <a:lnTo>
                  <a:pt x="10386192" y="3211411"/>
                </a:lnTo>
                <a:cubicBezTo>
                  <a:pt x="10376811" y="3211129"/>
                  <a:pt x="10370205" y="3209432"/>
                  <a:pt x="10366374" y="3206321"/>
                </a:cubicBezTo>
                <a:cubicBezTo>
                  <a:pt x="10362543" y="3203210"/>
                  <a:pt x="10360692" y="3200383"/>
                  <a:pt x="10360825" y="3197837"/>
                </a:cubicBezTo>
                <a:close/>
                <a:moveTo>
                  <a:pt x="1121352" y="3182482"/>
                </a:moveTo>
                <a:cubicBezTo>
                  <a:pt x="1108038" y="3182870"/>
                  <a:pt x="1100503" y="3185319"/>
                  <a:pt x="1098744" y="3189829"/>
                </a:cubicBezTo>
                <a:cubicBezTo>
                  <a:pt x="1096986" y="3194340"/>
                  <a:pt x="1096484" y="3198581"/>
                  <a:pt x="1097237" y="3202553"/>
                </a:cubicBezTo>
                <a:cubicBezTo>
                  <a:pt x="1090957" y="3202553"/>
                  <a:pt x="1084426" y="3202912"/>
                  <a:pt x="1077644" y="3203629"/>
                </a:cubicBezTo>
                <a:cubicBezTo>
                  <a:pt x="1070862" y="3204346"/>
                  <a:pt x="1065335" y="3205421"/>
                  <a:pt x="1061064" y="3206855"/>
                </a:cubicBezTo>
                <a:lnTo>
                  <a:pt x="1069103" y="3219758"/>
                </a:lnTo>
                <a:cubicBezTo>
                  <a:pt x="1071029" y="3215905"/>
                  <a:pt x="1075216" y="3212141"/>
                  <a:pt x="1081663" y="3208468"/>
                </a:cubicBezTo>
                <a:cubicBezTo>
                  <a:pt x="1088111" y="3204794"/>
                  <a:pt x="1097321" y="3202822"/>
                  <a:pt x="1109295" y="3202553"/>
                </a:cubicBezTo>
                <a:cubicBezTo>
                  <a:pt x="1109797" y="3199029"/>
                  <a:pt x="1111807" y="3195683"/>
                  <a:pt x="1115323" y="3192518"/>
                </a:cubicBezTo>
                <a:cubicBezTo>
                  <a:pt x="1118840" y="3189351"/>
                  <a:pt x="1120850" y="3186006"/>
                  <a:pt x="1121352" y="3182482"/>
                </a:cubicBezTo>
                <a:close/>
                <a:moveTo>
                  <a:pt x="9460085" y="3182214"/>
                </a:moveTo>
                <a:cubicBezTo>
                  <a:pt x="9454009" y="3189378"/>
                  <a:pt x="9447138" y="3195976"/>
                  <a:pt x="9439475" y="3202009"/>
                </a:cubicBezTo>
                <a:cubicBezTo>
                  <a:pt x="9431811" y="3208041"/>
                  <a:pt x="9421771" y="3211246"/>
                  <a:pt x="9409351" y="3211624"/>
                </a:cubicBezTo>
                <a:cubicBezTo>
                  <a:pt x="9409747" y="3213367"/>
                  <a:pt x="9412125" y="3216666"/>
                  <a:pt x="9416486" y="3221521"/>
                </a:cubicBezTo>
                <a:cubicBezTo>
                  <a:pt x="9420845" y="3226375"/>
                  <a:pt x="9424810" y="3229109"/>
                  <a:pt x="9428377" y="3229721"/>
                </a:cubicBezTo>
                <a:cubicBezTo>
                  <a:pt x="9431416" y="3229580"/>
                  <a:pt x="9433265" y="3228732"/>
                  <a:pt x="9433926" y="3227177"/>
                </a:cubicBezTo>
                <a:cubicBezTo>
                  <a:pt x="9434586" y="3225621"/>
                  <a:pt x="9434850" y="3224208"/>
                  <a:pt x="9434718" y="3222935"/>
                </a:cubicBezTo>
                <a:lnTo>
                  <a:pt x="9452663" y="3212162"/>
                </a:lnTo>
                <a:lnTo>
                  <a:pt x="9452339" y="3208866"/>
                </a:lnTo>
                <a:lnTo>
                  <a:pt x="9468078" y="3202426"/>
                </a:lnTo>
                <a:lnTo>
                  <a:pt x="9485455" y="3182214"/>
                </a:lnTo>
                <a:close/>
                <a:moveTo>
                  <a:pt x="9986649" y="3179740"/>
                </a:moveTo>
                <a:cubicBezTo>
                  <a:pt x="9983743" y="3179834"/>
                  <a:pt x="9981628" y="3180211"/>
                  <a:pt x="9980307" y="3180870"/>
                </a:cubicBezTo>
                <a:cubicBezTo>
                  <a:pt x="9978986" y="3181530"/>
                  <a:pt x="9976873" y="3181907"/>
                  <a:pt x="9973966" y="3182002"/>
                </a:cubicBezTo>
                <a:cubicBezTo>
                  <a:pt x="9974098" y="3183368"/>
                  <a:pt x="9975419" y="3185159"/>
                  <a:pt x="9977929" y="3187375"/>
                </a:cubicBezTo>
                <a:cubicBezTo>
                  <a:pt x="9980439" y="3189589"/>
                  <a:pt x="9983346" y="3190815"/>
                  <a:pt x="9986649" y="3191051"/>
                </a:cubicBezTo>
                <a:cubicBezTo>
                  <a:pt x="9992727" y="3190910"/>
                  <a:pt x="9996426" y="3190061"/>
                  <a:pt x="9997747" y="3188506"/>
                </a:cubicBezTo>
                <a:cubicBezTo>
                  <a:pt x="9999069" y="3186950"/>
                  <a:pt x="9999598" y="3185537"/>
                  <a:pt x="9999333" y="3184264"/>
                </a:cubicBezTo>
                <a:cubicBezTo>
                  <a:pt x="9998276" y="3181625"/>
                  <a:pt x="9994048" y="3180116"/>
                  <a:pt x="9986649" y="3179740"/>
                </a:cubicBezTo>
                <a:close/>
                <a:moveTo>
                  <a:pt x="4366298" y="3175498"/>
                </a:moveTo>
                <a:cubicBezTo>
                  <a:pt x="4360219" y="3175828"/>
                  <a:pt x="4356520" y="3177430"/>
                  <a:pt x="4355199" y="3180305"/>
                </a:cubicBezTo>
                <a:cubicBezTo>
                  <a:pt x="4353877" y="3183180"/>
                  <a:pt x="4353348" y="3185348"/>
                  <a:pt x="4353613" y="3186809"/>
                </a:cubicBezTo>
                <a:cubicBezTo>
                  <a:pt x="4353348" y="3192512"/>
                  <a:pt x="4349122" y="3197508"/>
                  <a:pt x="4340930" y="3201797"/>
                </a:cubicBezTo>
                <a:cubicBezTo>
                  <a:pt x="4332739" y="3206086"/>
                  <a:pt x="4322167" y="3209385"/>
                  <a:pt x="4309220" y="3211694"/>
                </a:cubicBezTo>
                <a:cubicBezTo>
                  <a:pt x="4308428" y="3217256"/>
                  <a:pt x="4305256" y="3222535"/>
                  <a:pt x="4299707" y="3227530"/>
                </a:cubicBezTo>
                <a:cubicBezTo>
                  <a:pt x="4294157" y="3232526"/>
                  <a:pt x="4290986" y="3237805"/>
                  <a:pt x="4290194" y="3243366"/>
                </a:cubicBezTo>
                <a:cubicBezTo>
                  <a:pt x="4308956" y="3235401"/>
                  <a:pt x="4325339" y="3227012"/>
                  <a:pt x="4339345" y="3218199"/>
                </a:cubicBezTo>
                <a:cubicBezTo>
                  <a:pt x="4353348" y="3209385"/>
                  <a:pt x="4366563" y="3200430"/>
                  <a:pt x="4378980" y="3191334"/>
                </a:cubicBezTo>
                <a:cubicBezTo>
                  <a:pt x="4378850" y="3189684"/>
                  <a:pt x="4377528" y="3186762"/>
                  <a:pt x="4375017" y="3182568"/>
                </a:cubicBezTo>
                <a:cubicBezTo>
                  <a:pt x="4372507" y="3178373"/>
                  <a:pt x="4369600" y="3176016"/>
                  <a:pt x="4366298" y="3175498"/>
                </a:cubicBezTo>
                <a:close/>
                <a:moveTo>
                  <a:pt x="11660859" y="3169690"/>
                </a:moveTo>
                <a:cubicBezTo>
                  <a:pt x="11656140" y="3175252"/>
                  <a:pt x="11650805" y="3180376"/>
                  <a:pt x="11644855" y="3185060"/>
                </a:cubicBezTo>
                <a:cubicBezTo>
                  <a:pt x="11638903" y="3189745"/>
                  <a:pt x="11631107" y="3192233"/>
                  <a:pt x="11621463" y="3192526"/>
                </a:cubicBezTo>
                <a:cubicBezTo>
                  <a:pt x="11621771" y="3193880"/>
                  <a:pt x="11623618" y="3196442"/>
                  <a:pt x="11627003" y="3200211"/>
                </a:cubicBezTo>
                <a:cubicBezTo>
                  <a:pt x="11630388" y="3203981"/>
                  <a:pt x="11633467" y="3206104"/>
                  <a:pt x="11636237" y="3206579"/>
                </a:cubicBezTo>
                <a:cubicBezTo>
                  <a:pt x="11638597" y="3206470"/>
                  <a:pt x="11640032" y="3205811"/>
                  <a:pt x="11640546" y="3204603"/>
                </a:cubicBezTo>
                <a:cubicBezTo>
                  <a:pt x="11641058" y="3203395"/>
                  <a:pt x="11641263" y="3202298"/>
                  <a:pt x="11641161" y="3201309"/>
                </a:cubicBezTo>
                <a:cubicBezTo>
                  <a:pt x="11649265" y="3197467"/>
                  <a:pt x="11657678" y="3192416"/>
                  <a:pt x="11666399" y="3186158"/>
                </a:cubicBezTo>
                <a:cubicBezTo>
                  <a:pt x="11675120" y="3179900"/>
                  <a:pt x="11679839" y="3174410"/>
                  <a:pt x="11680558" y="3169690"/>
                </a:cubicBezTo>
                <a:close/>
                <a:moveTo>
                  <a:pt x="5855578" y="3168781"/>
                </a:moveTo>
                <a:cubicBezTo>
                  <a:pt x="5855315" y="3169818"/>
                  <a:pt x="5854257" y="3170571"/>
                  <a:pt x="5852409" y="3171043"/>
                </a:cubicBezTo>
                <a:cubicBezTo>
                  <a:pt x="5850557" y="3171514"/>
                  <a:pt x="5849501" y="3172268"/>
                  <a:pt x="5849236" y="3173305"/>
                </a:cubicBezTo>
                <a:lnTo>
                  <a:pt x="5849236" y="3184616"/>
                </a:lnTo>
                <a:lnTo>
                  <a:pt x="5851875" y="3192618"/>
                </a:lnTo>
                <a:lnTo>
                  <a:pt x="5876793" y="3170294"/>
                </a:lnTo>
                <a:close/>
                <a:moveTo>
                  <a:pt x="952547" y="3158108"/>
                </a:moveTo>
                <a:cubicBezTo>
                  <a:pt x="948695" y="3158318"/>
                  <a:pt x="946350" y="3159333"/>
                  <a:pt x="945513" y="3161155"/>
                </a:cubicBezTo>
                <a:cubicBezTo>
                  <a:pt x="944676" y="3162977"/>
                  <a:pt x="944341" y="3164351"/>
                  <a:pt x="944508" y="3165277"/>
                </a:cubicBezTo>
                <a:cubicBezTo>
                  <a:pt x="944341" y="3168891"/>
                  <a:pt x="941662" y="3172057"/>
                  <a:pt x="936470" y="3174775"/>
                </a:cubicBezTo>
                <a:cubicBezTo>
                  <a:pt x="931279" y="3177494"/>
                  <a:pt x="924579" y="3179584"/>
                  <a:pt x="916374" y="3181048"/>
                </a:cubicBezTo>
                <a:cubicBezTo>
                  <a:pt x="915872" y="3184572"/>
                  <a:pt x="913862" y="3187918"/>
                  <a:pt x="910345" y="3191084"/>
                </a:cubicBezTo>
                <a:cubicBezTo>
                  <a:pt x="906828" y="3194250"/>
                  <a:pt x="904818" y="3197595"/>
                  <a:pt x="904317" y="3201120"/>
                </a:cubicBezTo>
                <a:cubicBezTo>
                  <a:pt x="916206" y="3196072"/>
                  <a:pt x="926589" y="3190755"/>
                  <a:pt x="935466" y="3185170"/>
                </a:cubicBezTo>
                <a:cubicBezTo>
                  <a:pt x="944341" y="3179584"/>
                  <a:pt x="952715" y="3173909"/>
                  <a:pt x="960585" y="3168144"/>
                </a:cubicBezTo>
                <a:cubicBezTo>
                  <a:pt x="960502" y="3167099"/>
                  <a:pt x="959665" y="3165247"/>
                  <a:pt x="958073" y="3162589"/>
                </a:cubicBezTo>
                <a:cubicBezTo>
                  <a:pt x="956482" y="3159930"/>
                  <a:pt x="954640" y="3158437"/>
                  <a:pt x="952547" y="3158108"/>
                </a:cubicBezTo>
                <a:close/>
                <a:moveTo>
                  <a:pt x="3966754" y="3155137"/>
                </a:moveTo>
                <a:lnTo>
                  <a:pt x="3941387" y="3182285"/>
                </a:lnTo>
                <a:cubicBezTo>
                  <a:pt x="3940330" y="3182238"/>
                  <a:pt x="3936102" y="3182332"/>
                  <a:pt x="3928703" y="3182568"/>
                </a:cubicBezTo>
                <a:cubicBezTo>
                  <a:pt x="3921304" y="3182803"/>
                  <a:pt x="3917076" y="3183463"/>
                  <a:pt x="3916019" y="3184547"/>
                </a:cubicBezTo>
                <a:cubicBezTo>
                  <a:pt x="3917341" y="3186950"/>
                  <a:pt x="3924211" y="3189496"/>
                  <a:pt x="3936629" y="3192182"/>
                </a:cubicBezTo>
                <a:cubicBezTo>
                  <a:pt x="3949050" y="3194869"/>
                  <a:pt x="3959092" y="3196848"/>
                  <a:pt x="3966754" y="3198120"/>
                </a:cubicBezTo>
                <a:lnTo>
                  <a:pt x="4011147" y="3175498"/>
                </a:lnTo>
                <a:close/>
                <a:moveTo>
                  <a:pt x="12975406" y="3150192"/>
                </a:moveTo>
                <a:lnTo>
                  <a:pt x="12975406" y="3151626"/>
                </a:lnTo>
                <a:cubicBezTo>
                  <a:pt x="12974736" y="3156166"/>
                  <a:pt x="12980094" y="3158555"/>
                  <a:pt x="12991482" y="3158794"/>
                </a:cubicBezTo>
                <a:close/>
                <a:moveTo>
                  <a:pt x="699338" y="3145205"/>
                </a:moveTo>
                <a:lnTo>
                  <a:pt x="683262" y="3162410"/>
                </a:lnTo>
                <a:cubicBezTo>
                  <a:pt x="682592" y="3162380"/>
                  <a:pt x="679912" y="3162440"/>
                  <a:pt x="675223" y="3162589"/>
                </a:cubicBezTo>
                <a:cubicBezTo>
                  <a:pt x="670534" y="3162738"/>
                  <a:pt x="667855" y="3163157"/>
                  <a:pt x="667185" y="3163843"/>
                </a:cubicBezTo>
                <a:cubicBezTo>
                  <a:pt x="668022" y="3165367"/>
                  <a:pt x="672377" y="3166980"/>
                  <a:pt x="680247" y="3168682"/>
                </a:cubicBezTo>
                <a:cubicBezTo>
                  <a:pt x="688118" y="3170385"/>
                  <a:pt x="694482" y="3171639"/>
                  <a:pt x="699338" y="3172445"/>
                </a:cubicBezTo>
                <a:lnTo>
                  <a:pt x="727472" y="3158108"/>
                </a:lnTo>
                <a:close/>
                <a:moveTo>
                  <a:pt x="5925340" y="3134846"/>
                </a:moveTo>
                <a:lnTo>
                  <a:pt x="5899973" y="3139371"/>
                </a:lnTo>
                <a:lnTo>
                  <a:pt x="5874604" y="3155207"/>
                </a:lnTo>
                <a:lnTo>
                  <a:pt x="5906314" y="3150682"/>
                </a:lnTo>
                <a:lnTo>
                  <a:pt x="5925340" y="3139371"/>
                </a:lnTo>
                <a:close/>
                <a:moveTo>
                  <a:pt x="11818861" y="3119284"/>
                </a:moveTo>
                <a:lnTo>
                  <a:pt x="11818443" y="3122260"/>
                </a:lnTo>
                <a:lnTo>
                  <a:pt x="11821780" y="3119284"/>
                </a:lnTo>
                <a:close/>
                <a:moveTo>
                  <a:pt x="11742214" y="3119284"/>
                </a:moveTo>
                <a:lnTo>
                  <a:pt x="11724877" y="3127530"/>
                </a:lnTo>
                <a:cubicBezTo>
                  <a:pt x="11722825" y="3128518"/>
                  <a:pt x="11723236" y="3129616"/>
                  <a:pt x="11726109" y="3130823"/>
                </a:cubicBezTo>
                <a:cubicBezTo>
                  <a:pt x="11728982" y="3132031"/>
                  <a:pt x="11731855" y="3132690"/>
                  <a:pt x="11734727" y="3132800"/>
                </a:cubicBezTo>
                <a:lnTo>
                  <a:pt x="11764274" y="3131043"/>
                </a:lnTo>
                <a:lnTo>
                  <a:pt x="11777460" y="3119284"/>
                </a:lnTo>
                <a:close/>
                <a:moveTo>
                  <a:pt x="10460851" y="3119284"/>
                </a:moveTo>
                <a:lnTo>
                  <a:pt x="10451197" y="3123465"/>
                </a:lnTo>
                <a:cubicBezTo>
                  <a:pt x="10449876" y="3126340"/>
                  <a:pt x="10449347" y="3128508"/>
                  <a:pt x="10449611" y="3129969"/>
                </a:cubicBezTo>
                <a:cubicBezTo>
                  <a:pt x="10449347" y="3135672"/>
                  <a:pt x="10445120" y="3140668"/>
                  <a:pt x="10436928" y="3144957"/>
                </a:cubicBezTo>
                <a:cubicBezTo>
                  <a:pt x="10428737" y="3149246"/>
                  <a:pt x="10418165" y="3152545"/>
                  <a:pt x="10405218" y="3154854"/>
                </a:cubicBezTo>
                <a:cubicBezTo>
                  <a:pt x="10404426" y="3160416"/>
                  <a:pt x="10401254" y="3165695"/>
                  <a:pt x="10395705" y="3170690"/>
                </a:cubicBezTo>
                <a:cubicBezTo>
                  <a:pt x="10390155" y="3175686"/>
                  <a:pt x="10386984" y="3180965"/>
                  <a:pt x="10386192" y="3186526"/>
                </a:cubicBezTo>
                <a:cubicBezTo>
                  <a:pt x="10404953" y="3178561"/>
                  <a:pt x="10421337" y="3170172"/>
                  <a:pt x="10435343" y="3161359"/>
                </a:cubicBezTo>
                <a:cubicBezTo>
                  <a:pt x="10449347" y="3152545"/>
                  <a:pt x="10462560" y="3143590"/>
                  <a:pt x="10474979" y="3134494"/>
                </a:cubicBezTo>
                <a:cubicBezTo>
                  <a:pt x="10474848" y="3132844"/>
                  <a:pt x="10473527" y="3129922"/>
                  <a:pt x="10471015" y="3125728"/>
                </a:cubicBezTo>
                <a:lnTo>
                  <a:pt x="10463068" y="3119284"/>
                </a:lnTo>
                <a:close/>
                <a:moveTo>
                  <a:pt x="10043141" y="3119284"/>
                </a:moveTo>
                <a:lnTo>
                  <a:pt x="10037385" y="3125445"/>
                </a:lnTo>
                <a:cubicBezTo>
                  <a:pt x="10036328" y="3125398"/>
                  <a:pt x="10032100" y="3125492"/>
                  <a:pt x="10024700" y="3125728"/>
                </a:cubicBezTo>
                <a:cubicBezTo>
                  <a:pt x="10017302" y="3125963"/>
                  <a:pt x="10013074" y="3126623"/>
                  <a:pt x="10012018" y="3127707"/>
                </a:cubicBezTo>
                <a:cubicBezTo>
                  <a:pt x="10013339" y="3130110"/>
                  <a:pt x="10020209" y="3132656"/>
                  <a:pt x="10032628" y="3135342"/>
                </a:cubicBezTo>
                <a:cubicBezTo>
                  <a:pt x="10045048" y="3138029"/>
                  <a:pt x="10055090" y="3140008"/>
                  <a:pt x="10062752" y="3141280"/>
                </a:cubicBezTo>
                <a:lnTo>
                  <a:pt x="10105918" y="3119284"/>
                </a:lnTo>
                <a:close/>
                <a:moveTo>
                  <a:pt x="9560687" y="3119284"/>
                </a:moveTo>
                <a:lnTo>
                  <a:pt x="9542531" y="3127919"/>
                </a:lnTo>
                <a:cubicBezTo>
                  <a:pt x="9539888" y="3129192"/>
                  <a:pt x="9540417" y="3130606"/>
                  <a:pt x="9544116" y="3132161"/>
                </a:cubicBezTo>
                <a:cubicBezTo>
                  <a:pt x="9547817" y="3133716"/>
                  <a:pt x="9551516" y="3134565"/>
                  <a:pt x="9555215" y="3134706"/>
                </a:cubicBezTo>
                <a:lnTo>
                  <a:pt x="9573673" y="3133609"/>
                </a:lnTo>
                <a:lnTo>
                  <a:pt x="9580764" y="3127707"/>
                </a:lnTo>
                <a:lnTo>
                  <a:pt x="9585773" y="3119284"/>
                </a:lnTo>
                <a:close/>
                <a:moveTo>
                  <a:pt x="6409898" y="3119284"/>
                </a:moveTo>
                <a:lnTo>
                  <a:pt x="6404141" y="3125446"/>
                </a:lnTo>
                <a:cubicBezTo>
                  <a:pt x="6403084" y="3125399"/>
                  <a:pt x="6398856" y="3125493"/>
                  <a:pt x="6391457" y="3125729"/>
                </a:cubicBezTo>
                <a:cubicBezTo>
                  <a:pt x="6384059" y="3125964"/>
                  <a:pt x="6379830" y="3126624"/>
                  <a:pt x="6378774" y="3127708"/>
                </a:cubicBezTo>
                <a:lnTo>
                  <a:pt x="6394395" y="3133495"/>
                </a:lnTo>
                <a:lnTo>
                  <a:pt x="6415599" y="3119284"/>
                </a:lnTo>
                <a:close/>
                <a:moveTo>
                  <a:pt x="4002100" y="3119284"/>
                </a:moveTo>
                <a:lnTo>
                  <a:pt x="3985780" y="3132515"/>
                </a:lnTo>
                <a:cubicBezTo>
                  <a:pt x="3989084" y="3137134"/>
                  <a:pt x="3995161" y="3140904"/>
                  <a:pt x="4004014" y="3143826"/>
                </a:cubicBezTo>
                <a:cubicBezTo>
                  <a:pt x="4012866" y="3146748"/>
                  <a:pt x="4023700" y="3148257"/>
                  <a:pt x="4036517" y="3148351"/>
                </a:cubicBezTo>
                <a:lnTo>
                  <a:pt x="4061703" y="3119284"/>
                </a:lnTo>
                <a:close/>
                <a:moveTo>
                  <a:pt x="13104020" y="3117216"/>
                </a:moveTo>
                <a:cubicBezTo>
                  <a:pt x="13103350" y="3118650"/>
                  <a:pt x="13100671" y="3120084"/>
                  <a:pt x="13095981" y="3121518"/>
                </a:cubicBezTo>
                <a:lnTo>
                  <a:pt x="13075885" y="3125819"/>
                </a:lnTo>
                <a:lnTo>
                  <a:pt x="13067847" y="3122952"/>
                </a:lnTo>
                <a:cubicBezTo>
                  <a:pt x="13063157" y="3127253"/>
                  <a:pt x="13060479" y="3130120"/>
                  <a:pt x="13059808" y="3131554"/>
                </a:cubicBezTo>
                <a:cubicBezTo>
                  <a:pt x="13051101" y="3135735"/>
                  <a:pt x="13042392" y="3139917"/>
                  <a:pt x="13033684" y="3144099"/>
                </a:cubicBezTo>
                <a:cubicBezTo>
                  <a:pt x="13024975" y="3148280"/>
                  <a:pt x="13020286" y="3153179"/>
                  <a:pt x="13019616" y="3158794"/>
                </a:cubicBezTo>
                <a:lnTo>
                  <a:pt x="13003540" y="3171697"/>
                </a:lnTo>
                <a:cubicBezTo>
                  <a:pt x="12997763" y="3173221"/>
                  <a:pt x="12994246" y="3175192"/>
                  <a:pt x="12992989" y="3177611"/>
                </a:cubicBezTo>
                <a:cubicBezTo>
                  <a:pt x="12991734" y="3180031"/>
                  <a:pt x="12991231" y="3182361"/>
                  <a:pt x="12991482" y="3184601"/>
                </a:cubicBezTo>
                <a:cubicBezTo>
                  <a:pt x="12989472" y="3191052"/>
                  <a:pt x="12981435" y="3197504"/>
                  <a:pt x="12967367" y="3203956"/>
                </a:cubicBezTo>
                <a:cubicBezTo>
                  <a:pt x="12953301" y="3210407"/>
                  <a:pt x="12945262" y="3216859"/>
                  <a:pt x="12943252" y="3223311"/>
                </a:cubicBezTo>
                <a:lnTo>
                  <a:pt x="12927175" y="3227612"/>
                </a:lnTo>
                <a:cubicBezTo>
                  <a:pt x="12924915" y="3230479"/>
                  <a:pt x="12921398" y="3233347"/>
                  <a:pt x="12916625" y="3236214"/>
                </a:cubicBezTo>
                <a:cubicBezTo>
                  <a:pt x="12911852" y="3239081"/>
                  <a:pt x="12907331" y="3241949"/>
                  <a:pt x="12903060" y="3244816"/>
                </a:cubicBezTo>
                <a:lnTo>
                  <a:pt x="12903060" y="3254852"/>
                </a:lnTo>
                <a:cubicBezTo>
                  <a:pt x="12917713" y="3253001"/>
                  <a:pt x="12930609" y="3249177"/>
                  <a:pt x="12941745" y="3243383"/>
                </a:cubicBezTo>
                <a:cubicBezTo>
                  <a:pt x="12952881" y="3237588"/>
                  <a:pt x="12958743" y="3232331"/>
                  <a:pt x="12959329" y="3227612"/>
                </a:cubicBezTo>
                <a:cubicBezTo>
                  <a:pt x="12963516" y="3227671"/>
                  <a:pt x="12967199" y="3227552"/>
                  <a:pt x="12970382" y="3227254"/>
                </a:cubicBezTo>
                <a:cubicBezTo>
                  <a:pt x="12973563" y="3226955"/>
                  <a:pt x="12975238" y="3226118"/>
                  <a:pt x="12975406" y="3224744"/>
                </a:cubicBezTo>
                <a:cubicBezTo>
                  <a:pt x="12974903" y="3222504"/>
                  <a:pt x="12974903" y="3220533"/>
                  <a:pt x="12975406" y="3218830"/>
                </a:cubicBezTo>
                <a:cubicBezTo>
                  <a:pt x="12975908" y="3217128"/>
                  <a:pt x="12979928" y="3216232"/>
                  <a:pt x="12987463" y="3216142"/>
                </a:cubicBezTo>
                <a:lnTo>
                  <a:pt x="13035693" y="3170264"/>
                </a:lnTo>
                <a:cubicBezTo>
                  <a:pt x="13048421" y="3170264"/>
                  <a:pt x="13055119" y="3168830"/>
                  <a:pt x="13055789" y="3165963"/>
                </a:cubicBezTo>
                <a:cubicBezTo>
                  <a:pt x="13055454" y="3163155"/>
                  <a:pt x="13056125" y="3161243"/>
                  <a:pt x="13057799" y="3160228"/>
                </a:cubicBezTo>
                <a:cubicBezTo>
                  <a:pt x="13059474" y="3159212"/>
                  <a:pt x="13064162" y="3158734"/>
                  <a:pt x="13071866" y="3158794"/>
                </a:cubicBezTo>
                <a:lnTo>
                  <a:pt x="13091962" y="3144457"/>
                </a:lnTo>
                <a:cubicBezTo>
                  <a:pt x="13091962" y="3142157"/>
                  <a:pt x="13092967" y="3138513"/>
                  <a:pt x="13094976" y="3133525"/>
                </a:cubicBezTo>
                <a:cubicBezTo>
                  <a:pt x="13096986" y="3128537"/>
                  <a:pt x="13100001" y="3123101"/>
                  <a:pt x="13104020" y="3117216"/>
                </a:cubicBezTo>
                <a:close/>
                <a:moveTo>
                  <a:pt x="13112057" y="3110048"/>
                </a:moveTo>
                <a:lnTo>
                  <a:pt x="13100001" y="3114349"/>
                </a:lnTo>
                <a:cubicBezTo>
                  <a:pt x="13102177" y="3115006"/>
                  <a:pt x="13103852" y="3115484"/>
                  <a:pt x="13105025" y="3115783"/>
                </a:cubicBezTo>
                <a:lnTo>
                  <a:pt x="13105433" y="3116162"/>
                </a:lnTo>
                <a:lnTo>
                  <a:pt x="13109545" y="3113095"/>
                </a:lnTo>
                <a:cubicBezTo>
                  <a:pt x="13110886" y="3111900"/>
                  <a:pt x="13111723" y="3110884"/>
                  <a:pt x="13112057" y="3110048"/>
                </a:cubicBezTo>
                <a:close/>
                <a:moveTo>
                  <a:pt x="755607" y="3095026"/>
                </a:moveTo>
                <a:cubicBezTo>
                  <a:pt x="738860" y="3106256"/>
                  <a:pt x="724123" y="3118204"/>
                  <a:pt x="711396" y="3130868"/>
                </a:cubicBezTo>
                <a:cubicBezTo>
                  <a:pt x="713489" y="3133795"/>
                  <a:pt x="717341" y="3136185"/>
                  <a:pt x="722951" y="3138037"/>
                </a:cubicBezTo>
                <a:cubicBezTo>
                  <a:pt x="728561" y="3139889"/>
                  <a:pt x="735427" y="3140845"/>
                  <a:pt x="743550" y="3140904"/>
                </a:cubicBezTo>
                <a:cubicBezTo>
                  <a:pt x="747736" y="3136484"/>
                  <a:pt x="753430" y="3129913"/>
                  <a:pt x="760631" y="3121191"/>
                </a:cubicBezTo>
                <a:cubicBezTo>
                  <a:pt x="767832" y="3112469"/>
                  <a:pt x="775535" y="3106615"/>
                  <a:pt x="783741" y="3103628"/>
                </a:cubicBezTo>
                <a:close/>
                <a:moveTo>
                  <a:pt x="13112057" y="3091410"/>
                </a:moveTo>
                <a:lnTo>
                  <a:pt x="13110167" y="3092591"/>
                </a:lnTo>
                <a:lnTo>
                  <a:pt x="13120096" y="3091410"/>
                </a:lnTo>
                <a:close/>
                <a:moveTo>
                  <a:pt x="13167321" y="3083883"/>
                </a:moveTo>
                <a:cubicBezTo>
                  <a:pt x="13161795" y="3084002"/>
                  <a:pt x="13156771" y="3084122"/>
                  <a:pt x="13152250" y="3084241"/>
                </a:cubicBezTo>
                <a:cubicBezTo>
                  <a:pt x="13148482" y="3087109"/>
                  <a:pt x="13144965" y="3089976"/>
                  <a:pt x="13141699" y="3092844"/>
                </a:cubicBezTo>
                <a:cubicBezTo>
                  <a:pt x="13138434" y="3095711"/>
                  <a:pt x="13133912" y="3098579"/>
                  <a:pt x="13128135" y="3101446"/>
                </a:cubicBezTo>
                <a:cubicBezTo>
                  <a:pt x="13136173" y="3101446"/>
                  <a:pt x="13144211" y="3102879"/>
                  <a:pt x="13152250" y="3105747"/>
                </a:cubicBezTo>
                <a:lnTo>
                  <a:pt x="13164307" y="3091410"/>
                </a:lnTo>
                <a:cubicBezTo>
                  <a:pt x="13166568" y="3090633"/>
                  <a:pt x="13169080" y="3089678"/>
                  <a:pt x="13171843" y="3088542"/>
                </a:cubicBezTo>
                <a:cubicBezTo>
                  <a:pt x="13174607" y="3087408"/>
                  <a:pt x="13176114" y="3086452"/>
                  <a:pt x="13176364" y="3085675"/>
                </a:cubicBezTo>
                <a:cubicBezTo>
                  <a:pt x="13175862" y="3084361"/>
                  <a:pt x="13172849" y="3083764"/>
                  <a:pt x="13167321" y="3083883"/>
                </a:cubicBezTo>
                <a:close/>
                <a:moveTo>
                  <a:pt x="822541" y="3048883"/>
                </a:moveTo>
                <a:lnTo>
                  <a:pt x="811875" y="3053448"/>
                </a:lnTo>
                <a:lnTo>
                  <a:pt x="811875" y="3057749"/>
                </a:lnTo>
                <a:lnTo>
                  <a:pt x="819914" y="3057749"/>
                </a:lnTo>
                <a:lnTo>
                  <a:pt x="822541" y="3057632"/>
                </a:lnTo>
                <a:close/>
                <a:moveTo>
                  <a:pt x="13168327" y="3044098"/>
                </a:moveTo>
                <a:lnTo>
                  <a:pt x="13152250" y="3046965"/>
                </a:lnTo>
                <a:cubicBezTo>
                  <a:pt x="13151579" y="3052461"/>
                  <a:pt x="13148900" y="3057240"/>
                  <a:pt x="13144211" y="3061302"/>
                </a:cubicBezTo>
                <a:cubicBezTo>
                  <a:pt x="13149989" y="3058435"/>
                  <a:pt x="13154511" y="3055567"/>
                  <a:pt x="13157776" y="3052700"/>
                </a:cubicBezTo>
                <a:cubicBezTo>
                  <a:pt x="13161041" y="3049833"/>
                  <a:pt x="13164558" y="3046965"/>
                  <a:pt x="13168327" y="3044098"/>
                </a:cubicBezTo>
                <a:close/>
                <a:moveTo>
                  <a:pt x="13196461" y="3029761"/>
                </a:moveTo>
                <a:cubicBezTo>
                  <a:pt x="13195791" y="3032389"/>
                  <a:pt x="13197130" y="3034301"/>
                  <a:pt x="13200479" y="3035496"/>
                </a:cubicBezTo>
                <a:lnTo>
                  <a:pt x="13208518" y="3035496"/>
                </a:lnTo>
                <a:cubicBezTo>
                  <a:pt x="13211867" y="3035257"/>
                  <a:pt x="13213207" y="3034301"/>
                  <a:pt x="13212537" y="3032628"/>
                </a:cubicBezTo>
                <a:cubicBezTo>
                  <a:pt x="13212537" y="3031254"/>
                  <a:pt x="13211532" y="3030418"/>
                  <a:pt x="13209523" y="3030119"/>
                </a:cubicBezTo>
                <a:cubicBezTo>
                  <a:pt x="13207513" y="3029821"/>
                  <a:pt x="13204499" y="3029701"/>
                  <a:pt x="13200479" y="3029761"/>
                </a:cubicBezTo>
                <a:close/>
                <a:moveTo>
                  <a:pt x="13228613" y="2995352"/>
                </a:moveTo>
                <a:lnTo>
                  <a:pt x="13228613" y="3005388"/>
                </a:lnTo>
                <a:cubicBezTo>
                  <a:pt x="13224427" y="3005388"/>
                  <a:pt x="13220743" y="3005746"/>
                  <a:pt x="13217561" y="3006463"/>
                </a:cubicBezTo>
                <a:cubicBezTo>
                  <a:pt x="13214379" y="3007180"/>
                  <a:pt x="13212705" y="3008255"/>
                  <a:pt x="13212537" y="3009689"/>
                </a:cubicBezTo>
                <a:cubicBezTo>
                  <a:pt x="13212537" y="3011242"/>
                  <a:pt x="13213542" y="3012795"/>
                  <a:pt x="13215552" y="3014348"/>
                </a:cubicBezTo>
                <a:cubicBezTo>
                  <a:pt x="13217561" y="3015902"/>
                  <a:pt x="13220576" y="3016738"/>
                  <a:pt x="13224595" y="3016857"/>
                </a:cubicBezTo>
                <a:cubicBezTo>
                  <a:pt x="13226521" y="3016738"/>
                  <a:pt x="13227693" y="3016260"/>
                  <a:pt x="13228112" y="3015423"/>
                </a:cubicBezTo>
                <a:cubicBezTo>
                  <a:pt x="13228531" y="3014587"/>
                  <a:pt x="13228697" y="3014109"/>
                  <a:pt x="13228613" y="3013990"/>
                </a:cubicBezTo>
                <a:lnTo>
                  <a:pt x="13248710" y="3001086"/>
                </a:lnTo>
                <a:close/>
                <a:moveTo>
                  <a:pt x="13244691" y="2976714"/>
                </a:moveTo>
                <a:lnTo>
                  <a:pt x="13244691" y="2981015"/>
                </a:lnTo>
                <a:lnTo>
                  <a:pt x="13228613" y="2988183"/>
                </a:lnTo>
                <a:lnTo>
                  <a:pt x="13228613" y="2991051"/>
                </a:lnTo>
                <a:lnTo>
                  <a:pt x="13248710" y="2985316"/>
                </a:lnTo>
                <a:lnTo>
                  <a:pt x="13248710" y="2981015"/>
                </a:lnTo>
                <a:cubicBezTo>
                  <a:pt x="13248794" y="2980835"/>
                  <a:pt x="13248626" y="2980119"/>
                  <a:pt x="13248208" y="2978864"/>
                </a:cubicBezTo>
                <a:cubicBezTo>
                  <a:pt x="13247789" y="2977610"/>
                  <a:pt x="13246616" y="2976893"/>
                  <a:pt x="13244691" y="2976714"/>
                </a:cubicBezTo>
                <a:close/>
                <a:moveTo>
                  <a:pt x="13014539" y="2611420"/>
                </a:moveTo>
                <a:lnTo>
                  <a:pt x="13014539" y="2613119"/>
                </a:lnTo>
                <a:lnTo>
                  <a:pt x="13015597" y="2612553"/>
                </a:lnTo>
                <a:close/>
                <a:moveTo>
                  <a:pt x="13014539" y="1282030"/>
                </a:moveTo>
                <a:lnTo>
                  <a:pt x="13014539" y="1323440"/>
                </a:lnTo>
                <a:lnTo>
                  <a:pt x="13016516" y="1322414"/>
                </a:lnTo>
                <a:cubicBezTo>
                  <a:pt x="13021536" y="1319681"/>
                  <a:pt x="13024178" y="1316664"/>
                  <a:pt x="13024443" y="1313365"/>
                </a:cubicBezTo>
                <a:cubicBezTo>
                  <a:pt x="13030389" y="1310914"/>
                  <a:pt x="13034353" y="1307333"/>
                  <a:pt x="13036334" y="1302619"/>
                </a:cubicBezTo>
                <a:cubicBezTo>
                  <a:pt x="13038317" y="1297906"/>
                  <a:pt x="13040694" y="1293193"/>
                  <a:pt x="13043469" y="1288480"/>
                </a:cubicBezTo>
                <a:close/>
                <a:moveTo>
                  <a:pt x="822541" y="0"/>
                </a:moveTo>
                <a:lnTo>
                  <a:pt x="13014539" y="0"/>
                </a:lnTo>
                <a:lnTo>
                  <a:pt x="13014539" y="1095787"/>
                </a:lnTo>
                <a:lnTo>
                  <a:pt x="13016516" y="1094207"/>
                </a:lnTo>
                <a:cubicBezTo>
                  <a:pt x="13034221" y="1085206"/>
                  <a:pt x="13055889" y="1078324"/>
                  <a:pt x="13081521" y="1073564"/>
                </a:cubicBezTo>
                <a:lnTo>
                  <a:pt x="13075179" y="1062253"/>
                </a:lnTo>
                <a:cubicBezTo>
                  <a:pt x="13072273" y="1058812"/>
                  <a:pt x="13073329" y="1055513"/>
                  <a:pt x="13078349" y="1052356"/>
                </a:cubicBezTo>
                <a:cubicBezTo>
                  <a:pt x="13083369" y="1049197"/>
                  <a:pt x="13090769" y="1046464"/>
                  <a:pt x="13100547" y="1044155"/>
                </a:cubicBezTo>
                <a:cubicBezTo>
                  <a:pt x="13113229" y="1034728"/>
                  <a:pt x="13125914" y="1033220"/>
                  <a:pt x="13138599" y="1039630"/>
                </a:cubicBezTo>
                <a:cubicBezTo>
                  <a:pt x="13151943" y="1044013"/>
                  <a:pt x="13160135" y="1048255"/>
                  <a:pt x="13163174" y="1052356"/>
                </a:cubicBezTo>
                <a:cubicBezTo>
                  <a:pt x="13166211" y="1056456"/>
                  <a:pt x="13160135" y="1061263"/>
                  <a:pt x="13144940" y="1066777"/>
                </a:cubicBezTo>
                <a:cubicBezTo>
                  <a:pt x="13132653" y="1070877"/>
                  <a:pt x="13117590" y="1077947"/>
                  <a:pt x="13099753" y="1087986"/>
                </a:cubicBezTo>
                <a:cubicBezTo>
                  <a:pt x="13081918" y="1098025"/>
                  <a:pt x="13077954" y="1106791"/>
                  <a:pt x="13087862" y="1114285"/>
                </a:cubicBezTo>
                <a:cubicBezTo>
                  <a:pt x="13084295" y="1121119"/>
                  <a:pt x="13075575" y="1131770"/>
                  <a:pt x="13061701" y="1146239"/>
                </a:cubicBezTo>
                <a:lnTo>
                  <a:pt x="13014539" y="1178017"/>
                </a:lnTo>
                <a:lnTo>
                  <a:pt x="13014539" y="1182595"/>
                </a:lnTo>
                <a:lnTo>
                  <a:pt x="13020479" y="1188374"/>
                </a:lnTo>
                <a:lnTo>
                  <a:pt x="13014539" y="1190382"/>
                </a:lnTo>
                <a:lnTo>
                  <a:pt x="13014539" y="1214276"/>
                </a:lnTo>
                <a:lnTo>
                  <a:pt x="13037127" y="1227399"/>
                </a:lnTo>
                <a:lnTo>
                  <a:pt x="13014539" y="1241419"/>
                </a:lnTo>
                <a:lnTo>
                  <a:pt x="13014539" y="1263167"/>
                </a:lnTo>
                <a:lnTo>
                  <a:pt x="13024443" y="1256808"/>
                </a:lnTo>
                <a:lnTo>
                  <a:pt x="13087862" y="1261333"/>
                </a:lnTo>
                <a:cubicBezTo>
                  <a:pt x="13079011" y="1264726"/>
                  <a:pt x="13072932" y="1268120"/>
                  <a:pt x="13069630" y="1271513"/>
                </a:cubicBezTo>
                <a:cubicBezTo>
                  <a:pt x="13066326" y="1274907"/>
                  <a:pt x="13061833" y="1278300"/>
                  <a:pt x="13056153" y="1281693"/>
                </a:cubicBezTo>
                <a:lnTo>
                  <a:pt x="13081521" y="1288480"/>
                </a:lnTo>
                <a:cubicBezTo>
                  <a:pt x="13094204" y="1288480"/>
                  <a:pt x="13100547" y="1290742"/>
                  <a:pt x="13100547" y="1295267"/>
                </a:cubicBezTo>
                <a:cubicBezTo>
                  <a:pt x="13100017" y="1299838"/>
                  <a:pt x="13096319" y="1304269"/>
                  <a:pt x="13089448" y="1308558"/>
                </a:cubicBezTo>
                <a:cubicBezTo>
                  <a:pt x="13082577" y="1312847"/>
                  <a:pt x="13075707" y="1316711"/>
                  <a:pt x="13068836" y="1320152"/>
                </a:cubicBezTo>
                <a:cubicBezTo>
                  <a:pt x="13078746" y="1321094"/>
                  <a:pt x="13089051" y="1321471"/>
                  <a:pt x="13099753" y="1321283"/>
                </a:cubicBezTo>
                <a:cubicBezTo>
                  <a:pt x="13110457" y="1321094"/>
                  <a:pt x="13119176" y="1321471"/>
                  <a:pt x="13125914" y="1322414"/>
                </a:cubicBezTo>
                <a:cubicBezTo>
                  <a:pt x="13130539" y="1326184"/>
                  <a:pt x="13126047" y="1331086"/>
                  <a:pt x="13112437" y="1337119"/>
                </a:cubicBezTo>
                <a:cubicBezTo>
                  <a:pt x="13098829" y="1343151"/>
                  <a:pt x="13086409" y="1348053"/>
                  <a:pt x="13075179" y="1351823"/>
                </a:cubicBezTo>
                <a:cubicBezTo>
                  <a:pt x="13074915" y="1356536"/>
                  <a:pt x="13072273" y="1360684"/>
                  <a:pt x="13067251" y="1364266"/>
                </a:cubicBezTo>
                <a:cubicBezTo>
                  <a:pt x="13062230" y="1367848"/>
                  <a:pt x="13056416" y="1369733"/>
                  <a:pt x="13049810" y="1369922"/>
                </a:cubicBezTo>
                <a:lnTo>
                  <a:pt x="13018101" y="1385758"/>
                </a:lnTo>
                <a:lnTo>
                  <a:pt x="13018101" y="1406118"/>
                </a:lnTo>
                <a:lnTo>
                  <a:pt x="13037127" y="1399331"/>
                </a:lnTo>
                <a:lnTo>
                  <a:pt x="13062495" y="1381233"/>
                </a:lnTo>
                <a:cubicBezTo>
                  <a:pt x="13065929" y="1378971"/>
                  <a:pt x="13070157" y="1377274"/>
                  <a:pt x="13075179" y="1376143"/>
                </a:cubicBezTo>
                <a:cubicBezTo>
                  <a:pt x="13080200" y="1375012"/>
                  <a:pt x="13084428" y="1374446"/>
                  <a:pt x="13087862" y="1374446"/>
                </a:cubicBezTo>
                <a:cubicBezTo>
                  <a:pt x="13087335" y="1375719"/>
                  <a:pt x="13085220" y="1377699"/>
                  <a:pt x="13081521" y="1380385"/>
                </a:cubicBezTo>
                <a:cubicBezTo>
                  <a:pt x="13077822" y="1383071"/>
                  <a:pt x="13075707" y="1385616"/>
                  <a:pt x="13075179" y="1388020"/>
                </a:cubicBezTo>
                <a:cubicBezTo>
                  <a:pt x="13082577" y="1394147"/>
                  <a:pt x="13074121" y="1401688"/>
                  <a:pt x="13049810" y="1410642"/>
                </a:cubicBezTo>
                <a:cubicBezTo>
                  <a:pt x="13025499" y="1419598"/>
                  <a:pt x="13017043" y="1427138"/>
                  <a:pt x="13024443" y="1433265"/>
                </a:cubicBezTo>
                <a:lnTo>
                  <a:pt x="13014539" y="1439448"/>
                </a:lnTo>
                <a:lnTo>
                  <a:pt x="13014539" y="1453394"/>
                </a:lnTo>
                <a:lnTo>
                  <a:pt x="13024443" y="1448536"/>
                </a:lnTo>
                <a:cubicBezTo>
                  <a:pt x="13036334" y="1441749"/>
                  <a:pt x="13042677" y="1434396"/>
                  <a:pt x="13043469" y="1426479"/>
                </a:cubicBezTo>
                <a:lnTo>
                  <a:pt x="13094204" y="1433265"/>
                </a:lnTo>
                <a:lnTo>
                  <a:pt x="13081521" y="1458150"/>
                </a:lnTo>
                <a:lnTo>
                  <a:pt x="13113229" y="1455888"/>
                </a:lnTo>
                <a:lnTo>
                  <a:pt x="13144940" y="1469462"/>
                </a:lnTo>
                <a:lnTo>
                  <a:pt x="13113229" y="1503396"/>
                </a:lnTo>
                <a:cubicBezTo>
                  <a:pt x="13088656" y="1511832"/>
                  <a:pt x="13068044" y="1521541"/>
                  <a:pt x="13051396" y="1532523"/>
                </a:cubicBezTo>
                <a:lnTo>
                  <a:pt x="13014539" y="1551845"/>
                </a:lnTo>
                <a:lnTo>
                  <a:pt x="13014539" y="1872790"/>
                </a:lnTo>
                <a:lnTo>
                  <a:pt x="13020028" y="1870424"/>
                </a:lnTo>
                <a:cubicBezTo>
                  <a:pt x="13024952" y="1869839"/>
                  <a:pt x="13029877" y="1870790"/>
                  <a:pt x="13034802" y="1873279"/>
                </a:cubicBezTo>
                <a:cubicBezTo>
                  <a:pt x="13045164" y="1876682"/>
                  <a:pt x="13051525" y="1879976"/>
                  <a:pt x="13053885" y="1883160"/>
                </a:cubicBezTo>
                <a:cubicBezTo>
                  <a:pt x="13056243" y="1886344"/>
                  <a:pt x="13051525" y="1890077"/>
                  <a:pt x="13039726" y="1894359"/>
                </a:cubicBezTo>
                <a:lnTo>
                  <a:pt x="13014539" y="1906180"/>
                </a:lnTo>
                <a:lnTo>
                  <a:pt x="13014539" y="2092410"/>
                </a:lnTo>
                <a:lnTo>
                  <a:pt x="13024952" y="2092861"/>
                </a:lnTo>
                <a:lnTo>
                  <a:pt x="13014539" y="2104224"/>
                </a:lnTo>
                <a:lnTo>
                  <a:pt x="13014539" y="2196544"/>
                </a:lnTo>
                <a:lnTo>
                  <a:pt x="13015103" y="2196503"/>
                </a:lnTo>
                <a:lnTo>
                  <a:pt x="13039726" y="2207043"/>
                </a:lnTo>
                <a:lnTo>
                  <a:pt x="13015103" y="2233393"/>
                </a:lnTo>
                <a:lnTo>
                  <a:pt x="13014539" y="2233659"/>
                </a:lnTo>
                <a:lnTo>
                  <a:pt x="13014539" y="2516305"/>
                </a:lnTo>
                <a:lnTo>
                  <a:pt x="13032177" y="2506638"/>
                </a:lnTo>
                <a:cubicBezTo>
                  <a:pt x="13036782" y="2502784"/>
                  <a:pt x="13044653" y="2499379"/>
                  <a:pt x="13055789" y="2496422"/>
                </a:cubicBezTo>
                <a:cubicBezTo>
                  <a:pt x="13055957" y="2494182"/>
                  <a:pt x="13057631" y="2491852"/>
                  <a:pt x="13060813" y="2489433"/>
                </a:cubicBezTo>
                <a:cubicBezTo>
                  <a:pt x="13063995" y="2487014"/>
                  <a:pt x="13067679" y="2485042"/>
                  <a:pt x="13071866" y="2483519"/>
                </a:cubicBezTo>
                <a:lnTo>
                  <a:pt x="13087943" y="2473483"/>
                </a:lnTo>
                <a:cubicBezTo>
                  <a:pt x="13092297" y="2472019"/>
                  <a:pt x="13097655" y="2471004"/>
                  <a:pt x="13104020" y="2470436"/>
                </a:cubicBezTo>
                <a:cubicBezTo>
                  <a:pt x="13110383" y="2469869"/>
                  <a:pt x="13115742" y="2469929"/>
                  <a:pt x="13120096" y="2470615"/>
                </a:cubicBezTo>
                <a:cubicBezTo>
                  <a:pt x="13122106" y="2474110"/>
                  <a:pt x="13115072" y="2481816"/>
                  <a:pt x="13098996" y="2493734"/>
                </a:cubicBezTo>
                <a:cubicBezTo>
                  <a:pt x="13082918" y="2505652"/>
                  <a:pt x="13069857" y="2513717"/>
                  <a:pt x="13059808" y="2517928"/>
                </a:cubicBezTo>
                <a:lnTo>
                  <a:pt x="13063828" y="2517928"/>
                </a:lnTo>
                <a:cubicBezTo>
                  <a:pt x="13069773" y="2520019"/>
                  <a:pt x="13072955" y="2521930"/>
                  <a:pt x="13073373" y="2523663"/>
                </a:cubicBezTo>
                <a:cubicBezTo>
                  <a:pt x="13073792" y="2525395"/>
                  <a:pt x="13071949" y="2527307"/>
                  <a:pt x="13067847" y="2529397"/>
                </a:cubicBezTo>
                <a:cubicBezTo>
                  <a:pt x="13062823" y="2540270"/>
                  <a:pt x="13053779" y="2551500"/>
                  <a:pt x="13040718" y="2563090"/>
                </a:cubicBezTo>
                <a:lnTo>
                  <a:pt x="13014539" y="2589689"/>
                </a:lnTo>
                <a:lnTo>
                  <a:pt x="13014539" y="2606961"/>
                </a:lnTo>
                <a:lnTo>
                  <a:pt x="13025143" y="2602337"/>
                </a:lnTo>
                <a:cubicBezTo>
                  <a:pt x="13029915" y="2599918"/>
                  <a:pt x="13033433" y="2597588"/>
                  <a:pt x="13035693" y="2595348"/>
                </a:cubicBezTo>
                <a:lnTo>
                  <a:pt x="13067847" y="2569541"/>
                </a:lnTo>
                <a:lnTo>
                  <a:pt x="13091962" y="2562373"/>
                </a:lnTo>
                <a:cubicBezTo>
                  <a:pt x="13096316" y="2560879"/>
                  <a:pt x="13099665" y="2559207"/>
                  <a:pt x="13102010" y="2557355"/>
                </a:cubicBezTo>
                <a:cubicBezTo>
                  <a:pt x="13104354" y="2555503"/>
                  <a:pt x="13103684" y="2553830"/>
                  <a:pt x="13100001" y="2552337"/>
                </a:cubicBezTo>
                <a:lnTo>
                  <a:pt x="13116077" y="2540867"/>
                </a:lnTo>
                <a:cubicBezTo>
                  <a:pt x="13114067" y="2536088"/>
                  <a:pt x="13118086" y="2532026"/>
                  <a:pt x="13128135" y="2528681"/>
                </a:cubicBezTo>
                <a:cubicBezTo>
                  <a:pt x="13138183" y="2525335"/>
                  <a:pt x="13142201" y="2521273"/>
                  <a:pt x="13140193" y="2516494"/>
                </a:cubicBezTo>
                <a:lnTo>
                  <a:pt x="13192442" y="2500723"/>
                </a:lnTo>
                <a:cubicBezTo>
                  <a:pt x="13202489" y="2504726"/>
                  <a:pt x="13207513" y="2507474"/>
                  <a:pt x="13207513" y="2508967"/>
                </a:cubicBezTo>
                <a:cubicBezTo>
                  <a:pt x="13207513" y="2510461"/>
                  <a:pt x="13202489" y="2512492"/>
                  <a:pt x="13192442" y="2515060"/>
                </a:cubicBezTo>
                <a:cubicBezTo>
                  <a:pt x="13200061" y="2519093"/>
                  <a:pt x="13199894" y="2522139"/>
                  <a:pt x="13191939" y="2524200"/>
                </a:cubicBezTo>
                <a:cubicBezTo>
                  <a:pt x="13183985" y="2526261"/>
                  <a:pt x="13182812" y="2528950"/>
                  <a:pt x="13188422" y="2532265"/>
                </a:cubicBezTo>
                <a:cubicBezTo>
                  <a:pt x="13181305" y="2535999"/>
                  <a:pt x="13173434" y="2542152"/>
                  <a:pt x="13164810" y="2550724"/>
                </a:cubicBezTo>
                <a:cubicBezTo>
                  <a:pt x="13156185" y="2559296"/>
                  <a:pt x="13153338" y="2565091"/>
                  <a:pt x="13156269" y="2568108"/>
                </a:cubicBezTo>
                <a:lnTo>
                  <a:pt x="13124115" y="2595348"/>
                </a:lnTo>
                <a:cubicBezTo>
                  <a:pt x="13132489" y="2598992"/>
                  <a:pt x="13136842" y="2602815"/>
                  <a:pt x="13137177" y="2606818"/>
                </a:cubicBezTo>
                <a:cubicBezTo>
                  <a:pt x="13137513" y="2610820"/>
                  <a:pt x="13131818" y="2614643"/>
                  <a:pt x="13120096" y="2618287"/>
                </a:cubicBezTo>
                <a:cubicBezTo>
                  <a:pt x="13116077" y="2624201"/>
                  <a:pt x="13110049" y="2630294"/>
                  <a:pt x="13102010" y="2636567"/>
                </a:cubicBezTo>
                <a:cubicBezTo>
                  <a:pt x="13093971" y="2642839"/>
                  <a:pt x="13083923" y="2648216"/>
                  <a:pt x="13071866" y="2652696"/>
                </a:cubicBezTo>
                <a:lnTo>
                  <a:pt x="13083923" y="2664166"/>
                </a:lnTo>
                <a:lnTo>
                  <a:pt x="13055789" y="2671334"/>
                </a:lnTo>
                <a:lnTo>
                  <a:pt x="13055789" y="2687105"/>
                </a:lnTo>
                <a:cubicBezTo>
                  <a:pt x="13050514" y="2690032"/>
                  <a:pt x="13046997" y="2692780"/>
                  <a:pt x="13045239" y="2695349"/>
                </a:cubicBezTo>
                <a:cubicBezTo>
                  <a:pt x="13043480" y="2697917"/>
                  <a:pt x="13038959" y="2699949"/>
                  <a:pt x="13031674" y="2701442"/>
                </a:cubicBezTo>
                <a:cubicBezTo>
                  <a:pt x="13029832" y="2703085"/>
                  <a:pt x="13029497" y="2705176"/>
                  <a:pt x="13030669" y="2707714"/>
                </a:cubicBezTo>
                <a:cubicBezTo>
                  <a:pt x="13031842" y="2710253"/>
                  <a:pt x="13033516" y="2711986"/>
                  <a:pt x="13035693" y="2712912"/>
                </a:cubicBezTo>
                <a:cubicBezTo>
                  <a:pt x="13037954" y="2714256"/>
                  <a:pt x="13040466" y="2714793"/>
                  <a:pt x="13043230" y="2714525"/>
                </a:cubicBezTo>
                <a:cubicBezTo>
                  <a:pt x="13045992" y="2714256"/>
                  <a:pt x="13047500" y="2713718"/>
                  <a:pt x="13047751" y="2712912"/>
                </a:cubicBezTo>
                <a:cubicBezTo>
                  <a:pt x="13039545" y="2708611"/>
                  <a:pt x="13040884" y="2705026"/>
                  <a:pt x="13051770" y="2702159"/>
                </a:cubicBezTo>
                <a:cubicBezTo>
                  <a:pt x="13062655" y="2699292"/>
                  <a:pt x="13072033" y="2697141"/>
                  <a:pt x="13079905" y="2695707"/>
                </a:cubicBezTo>
                <a:lnTo>
                  <a:pt x="13079905" y="2674202"/>
                </a:lnTo>
                <a:lnTo>
                  <a:pt x="13083923" y="2674202"/>
                </a:lnTo>
                <a:cubicBezTo>
                  <a:pt x="13086185" y="2672708"/>
                  <a:pt x="13087692" y="2671036"/>
                  <a:pt x="13088445" y="2669184"/>
                </a:cubicBezTo>
                <a:cubicBezTo>
                  <a:pt x="13089199" y="2667332"/>
                  <a:pt x="13087692" y="2665659"/>
                  <a:pt x="13083923" y="2664166"/>
                </a:cubicBezTo>
                <a:cubicBezTo>
                  <a:pt x="13095143" y="2660432"/>
                  <a:pt x="13103852" y="2656430"/>
                  <a:pt x="13110049" y="2652159"/>
                </a:cubicBezTo>
                <a:cubicBezTo>
                  <a:pt x="13116245" y="2647887"/>
                  <a:pt x="13124952" y="2644243"/>
                  <a:pt x="13136173" y="2641227"/>
                </a:cubicBezTo>
                <a:cubicBezTo>
                  <a:pt x="13122943" y="2636597"/>
                  <a:pt x="13119259" y="2633311"/>
                  <a:pt x="13125120" y="2631370"/>
                </a:cubicBezTo>
                <a:cubicBezTo>
                  <a:pt x="13130981" y="2629428"/>
                  <a:pt x="13141364" y="2626501"/>
                  <a:pt x="13156269" y="2622588"/>
                </a:cubicBezTo>
                <a:cubicBezTo>
                  <a:pt x="13165395" y="2618735"/>
                  <a:pt x="13172261" y="2611746"/>
                  <a:pt x="13176867" y="2601620"/>
                </a:cubicBezTo>
                <a:cubicBezTo>
                  <a:pt x="13181473" y="2591495"/>
                  <a:pt x="13189343" y="2584147"/>
                  <a:pt x="13200479" y="2579577"/>
                </a:cubicBezTo>
                <a:cubicBezTo>
                  <a:pt x="13204583" y="2578920"/>
                  <a:pt x="13208435" y="2578801"/>
                  <a:pt x="13212035" y="2579219"/>
                </a:cubicBezTo>
                <a:cubicBezTo>
                  <a:pt x="13215636" y="2579637"/>
                  <a:pt x="13218482" y="2580234"/>
                  <a:pt x="13220576" y="2581011"/>
                </a:cubicBezTo>
                <a:cubicBezTo>
                  <a:pt x="13229703" y="2584954"/>
                  <a:pt x="13231545" y="2589613"/>
                  <a:pt x="13226102" y="2594990"/>
                </a:cubicBezTo>
                <a:cubicBezTo>
                  <a:pt x="13220660" y="2600366"/>
                  <a:pt x="13213458" y="2604308"/>
                  <a:pt x="13204499" y="2606818"/>
                </a:cubicBezTo>
                <a:cubicBezTo>
                  <a:pt x="13194954" y="2616047"/>
                  <a:pt x="13186915" y="2624828"/>
                  <a:pt x="13180384" y="2633162"/>
                </a:cubicBezTo>
                <a:cubicBezTo>
                  <a:pt x="13173852" y="2641495"/>
                  <a:pt x="13165815" y="2649918"/>
                  <a:pt x="13156269" y="2658431"/>
                </a:cubicBezTo>
                <a:cubicBezTo>
                  <a:pt x="13159953" y="2659805"/>
                  <a:pt x="13160623" y="2661000"/>
                  <a:pt x="13158279" y="2662015"/>
                </a:cubicBezTo>
                <a:cubicBezTo>
                  <a:pt x="13155933" y="2663031"/>
                  <a:pt x="13152585" y="2664225"/>
                  <a:pt x="13148230" y="2665599"/>
                </a:cubicBezTo>
                <a:cubicBezTo>
                  <a:pt x="13144379" y="2667063"/>
                  <a:pt x="13143039" y="2668437"/>
                  <a:pt x="13144211" y="2669721"/>
                </a:cubicBezTo>
                <a:cubicBezTo>
                  <a:pt x="13145384" y="2671006"/>
                  <a:pt x="13148063" y="2672021"/>
                  <a:pt x="13152250" y="2672768"/>
                </a:cubicBezTo>
                <a:cubicBezTo>
                  <a:pt x="13145970" y="2674978"/>
                  <a:pt x="13140443" y="2677368"/>
                  <a:pt x="13135671" y="2679936"/>
                </a:cubicBezTo>
                <a:cubicBezTo>
                  <a:pt x="13130897" y="2682505"/>
                  <a:pt x="13128385" y="2684895"/>
                  <a:pt x="13128135" y="2687105"/>
                </a:cubicBezTo>
                <a:lnTo>
                  <a:pt x="13112057" y="2697141"/>
                </a:lnTo>
                <a:cubicBezTo>
                  <a:pt x="13117919" y="2700068"/>
                  <a:pt x="13120264" y="2702816"/>
                  <a:pt x="13119091" y="2705385"/>
                </a:cubicBezTo>
                <a:cubicBezTo>
                  <a:pt x="13117919" y="2707954"/>
                  <a:pt x="13114235" y="2709985"/>
                  <a:pt x="13108039" y="2711478"/>
                </a:cubicBezTo>
                <a:cubicBezTo>
                  <a:pt x="13121687" y="2711120"/>
                  <a:pt x="13139606" y="2710761"/>
                  <a:pt x="13161795" y="2710403"/>
                </a:cubicBezTo>
                <a:cubicBezTo>
                  <a:pt x="13183985" y="2710044"/>
                  <a:pt x="13200899" y="2711837"/>
                  <a:pt x="13212537" y="2715779"/>
                </a:cubicBezTo>
                <a:cubicBezTo>
                  <a:pt x="13218566" y="2718796"/>
                  <a:pt x="13221581" y="2721723"/>
                  <a:pt x="13221581" y="2724561"/>
                </a:cubicBezTo>
                <a:cubicBezTo>
                  <a:pt x="13221581" y="2727398"/>
                  <a:pt x="13218566" y="2729250"/>
                  <a:pt x="13212537" y="2730116"/>
                </a:cubicBezTo>
                <a:cubicBezTo>
                  <a:pt x="13212119" y="2730952"/>
                  <a:pt x="13210946" y="2732147"/>
                  <a:pt x="13209020" y="2733700"/>
                </a:cubicBezTo>
                <a:cubicBezTo>
                  <a:pt x="13207095" y="2735254"/>
                  <a:pt x="13206927" y="2736449"/>
                  <a:pt x="13208518" y="2737285"/>
                </a:cubicBezTo>
                <a:lnTo>
                  <a:pt x="13220576" y="2734417"/>
                </a:lnTo>
                <a:lnTo>
                  <a:pt x="13272825" y="2720080"/>
                </a:lnTo>
                <a:lnTo>
                  <a:pt x="13280864" y="2710044"/>
                </a:lnTo>
                <a:cubicBezTo>
                  <a:pt x="13277179" y="2708043"/>
                  <a:pt x="13276510" y="2706669"/>
                  <a:pt x="13278854" y="2705922"/>
                </a:cubicBezTo>
                <a:cubicBezTo>
                  <a:pt x="13281198" y="2705176"/>
                  <a:pt x="13284547" y="2704160"/>
                  <a:pt x="13288902" y="2702876"/>
                </a:cubicBezTo>
                <a:cubicBezTo>
                  <a:pt x="13290744" y="2701472"/>
                  <a:pt x="13291079" y="2700337"/>
                  <a:pt x="13289907" y="2699471"/>
                </a:cubicBezTo>
                <a:cubicBezTo>
                  <a:pt x="13288734" y="2698605"/>
                  <a:pt x="13287059" y="2697828"/>
                  <a:pt x="13284883" y="2697141"/>
                </a:cubicBezTo>
                <a:cubicBezTo>
                  <a:pt x="13296605" y="2692720"/>
                  <a:pt x="13307323" y="2687941"/>
                  <a:pt x="13317036" y="2682804"/>
                </a:cubicBezTo>
                <a:cubicBezTo>
                  <a:pt x="13326749" y="2677667"/>
                  <a:pt x="13337467" y="2672887"/>
                  <a:pt x="13349190" y="2668467"/>
                </a:cubicBezTo>
                <a:cubicBezTo>
                  <a:pt x="13353376" y="2661866"/>
                  <a:pt x="13361080" y="2655713"/>
                  <a:pt x="13372300" y="2650008"/>
                </a:cubicBezTo>
                <a:cubicBezTo>
                  <a:pt x="13383520" y="2644303"/>
                  <a:pt x="13397253" y="2639942"/>
                  <a:pt x="13413497" y="2636925"/>
                </a:cubicBezTo>
                <a:lnTo>
                  <a:pt x="13409478" y="2629757"/>
                </a:lnTo>
                <a:cubicBezTo>
                  <a:pt x="13407635" y="2627576"/>
                  <a:pt x="13408305" y="2625486"/>
                  <a:pt x="13411487" y="2623485"/>
                </a:cubicBezTo>
                <a:cubicBezTo>
                  <a:pt x="13414668" y="2621483"/>
                  <a:pt x="13419358" y="2619751"/>
                  <a:pt x="13425554" y="2618287"/>
                </a:cubicBezTo>
                <a:cubicBezTo>
                  <a:pt x="13433592" y="2612313"/>
                  <a:pt x="13441631" y="2611358"/>
                  <a:pt x="13449669" y="2615420"/>
                </a:cubicBezTo>
                <a:cubicBezTo>
                  <a:pt x="13458127" y="2618198"/>
                  <a:pt x="13463318" y="2620886"/>
                  <a:pt x="13465244" y="2623485"/>
                </a:cubicBezTo>
                <a:cubicBezTo>
                  <a:pt x="13467169" y="2626083"/>
                  <a:pt x="13463318" y="2629130"/>
                  <a:pt x="13453688" y="2632624"/>
                </a:cubicBezTo>
                <a:cubicBezTo>
                  <a:pt x="13445901" y="2635223"/>
                  <a:pt x="13436355" y="2639703"/>
                  <a:pt x="13425051" y="2646065"/>
                </a:cubicBezTo>
                <a:cubicBezTo>
                  <a:pt x="13413748" y="2652427"/>
                  <a:pt x="13411236" y="2657983"/>
                  <a:pt x="13417515" y="2662732"/>
                </a:cubicBezTo>
                <a:cubicBezTo>
                  <a:pt x="13415255" y="2667063"/>
                  <a:pt x="13409728" y="2673813"/>
                  <a:pt x="13400936" y="2682983"/>
                </a:cubicBezTo>
                <a:cubicBezTo>
                  <a:pt x="13392145" y="2692153"/>
                  <a:pt x="13381594" y="2699262"/>
                  <a:pt x="13369285" y="2704309"/>
                </a:cubicBezTo>
                <a:cubicBezTo>
                  <a:pt x="13374896" y="2706460"/>
                  <a:pt x="13376738" y="2708252"/>
                  <a:pt x="13374812" y="2709686"/>
                </a:cubicBezTo>
                <a:cubicBezTo>
                  <a:pt x="13372886" y="2711120"/>
                  <a:pt x="13369704" y="2712195"/>
                  <a:pt x="13365266" y="2712912"/>
                </a:cubicBezTo>
                <a:cubicBezTo>
                  <a:pt x="13358819" y="2715510"/>
                  <a:pt x="13359657" y="2719274"/>
                  <a:pt x="13367778" y="2724202"/>
                </a:cubicBezTo>
                <a:cubicBezTo>
                  <a:pt x="13375901" y="2729130"/>
                  <a:pt x="13381762" y="2732536"/>
                  <a:pt x="13385363" y="2734417"/>
                </a:cubicBezTo>
                <a:cubicBezTo>
                  <a:pt x="13376403" y="2739017"/>
                  <a:pt x="13362169" y="2748814"/>
                  <a:pt x="13342658" y="2763808"/>
                </a:cubicBezTo>
                <a:cubicBezTo>
                  <a:pt x="13323148" y="2778802"/>
                  <a:pt x="13315948" y="2788599"/>
                  <a:pt x="13321056" y="2793199"/>
                </a:cubicBezTo>
                <a:lnTo>
                  <a:pt x="13288902" y="2803235"/>
                </a:lnTo>
                <a:cubicBezTo>
                  <a:pt x="13282789" y="2807476"/>
                  <a:pt x="13276928" y="2811539"/>
                  <a:pt x="13271318" y="2815422"/>
                </a:cubicBezTo>
                <a:cubicBezTo>
                  <a:pt x="13265707" y="2819304"/>
                  <a:pt x="13260851" y="2823367"/>
                  <a:pt x="13256749" y="2827608"/>
                </a:cubicBezTo>
                <a:lnTo>
                  <a:pt x="13260767" y="2831909"/>
                </a:lnTo>
                <a:cubicBezTo>
                  <a:pt x="13273579" y="2830894"/>
                  <a:pt x="13283124" y="2826832"/>
                  <a:pt x="13289405" y="2819723"/>
                </a:cubicBezTo>
                <a:cubicBezTo>
                  <a:pt x="13295684" y="2812614"/>
                  <a:pt x="13306235" y="2808552"/>
                  <a:pt x="13321056" y="2807536"/>
                </a:cubicBezTo>
                <a:cubicBezTo>
                  <a:pt x="13328424" y="2807297"/>
                  <a:pt x="13337802" y="2806342"/>
                  <a:pt x="13349190" y="2804669"/>
                </a:cubicBezTo>
                <a:lnTo>
                  <a:pt x="13321056" y="2800368"/>
                </a:lnTo>
                <a:lnTo>
                  <a:pt x="13333113" y="2797500"/>
                </a:lnTo>
                <a:cubicBezTo>
                  <a:pt x="13339058" y="2796186"/>
                  <a:pt x="13344250" y="2795947"/>
                  <a:pt x="13348688" y="2796783"/>
                </a:cubicBezTo>
                <a:cubicBezTo>
                  <a:pt x="13353125" y="2797620"/>
                  <a:pt x="13357312" y="2798815"/>
                  <a:pt x="13361247" y="2800368"/>
                </a:cubicBezTo>
                <a:cubicBezTo>
                  <a:pt x="13365434" y="2798277"/>
                  <a:pt x="13369119" y="2796365"/>
                  <a:pt x="13372300" y="2794633"/>
                </a:cubicBezTo>
                <a:cubicBezTo>
                  <a:pt x="13375481" y="2792901"/>
                  <a:pt x="13377156" y="2790989"/>
                  <a:pt x="13377324" y="2788898"/>
                </a:cubicBezTo>
                <a:cubicBezTo>
                  <a:pt x="13381092" y="2787345"/>
                  <a:pt x="13383604" y="2785075"/>
                  <a:pt x="13384859" y="2782088"/>
                </a:cubicBezTo>
                <a:cubicBezTo>
                  <a:pt x="13386116" y="2779101"/>
                  <a:pt x="13387623" y="2776114"/>
                  <a:pt x="13389381" y="2773128"/>
                </a:cubicBezTo>
                <a:cubicBezTo>
                  <a:pt x="13376654" y="2772888"/>
                  <a:pt x="13365936" y="2770499"/>
                  <a:pt x="13357227" y="2765959"/>
                </a:cubicBezTo>
                <a:cubicBezTo>
                  <a:pt x="13369956" y="2763091"/>
                  <a:pt x="13376654" y="2758790"/>
                  <a:pt x="13377324" y="2753055"/>
                </a:cubicBezTo>
                <a:lnTo>
                  <a:pt x="13417515" y="2755923"/>
                </a:lnTo>
                <a:cubicBezTo>
                  <a:pt x="13411906" y="2758074"/>
                  <a:pt x="13408054" y="2760224"/>
                  <a:pt x="13405961" y="2762375"/>
                </a:cubicBezTo>
                <a:cubicBezTo>
                  <a:pt x="13403867" y="2764525"/>
                  <a:pt x="13401020" y="2766676"/>
                  <a:pt x="13397420" y="2768826"/>
                </a:cubicBezTo>
                <a:lnTo>
                  <a:pt x="13413497" y="2773128"/>
                </a:lnTo>
                <a:cubicBezTo>
                  <a:pt x="13421534" y="2773128"/>
                  <a:pt x="13425554" y="2774561"/>
                  <a:pt x="13425554" y="2777428"/>
                </a:cubicBezTo>
                <a:cubicBezTo>
                  <a:pt x="13425219" y="2780326"/>
                  <a:pt x="13422875" y="2783134"/>
                  <a:pt x="13418521" y="2785852"/>
                </a:cubicBezTo>
                <a:cubicBezTo>
                  <a:pt x="13414166" y="2788570"/>
                  <a:pt x="13409812" y="2791019"/>
                  <a:pt x="13405458" y="2793199"/>
                </a:cubicBezTo>
                <a:cubicBezTo>
                  <a:pt x="13411738" y="2793797"/>
                  <a:pt x="13418269" y="2794036"/>
                  <a:pt x="13425051" y="2793916"/>
                </a:cubicBezTo>
                <a:cubicBezTo>
                  <a:pt x="13431835" y="2793797"/>
                  <a:pt x="13437360" y="2794036"/>
                  <a:pt x="13441631" y="2794633"/>
                </a:cubicBezTo>
                <a:cubicBezTo>
                  <a:pt x="13444562" y="2797022"/>
                  <a:pt x="13441715" y="2800129"/>
                  <a:pt x="13433090" y="2803952"/>
                </a:cubicBezTo>
                <a:cubicBezTo>
                  <a:pt x="13424465" y="2807775"/>
                  <a:pt x="13416594" y="2810882"/>
                  <a:pt x="13409478" y="2813271"/>
                </a:cubicBezTo>
                <a:cubicBezTo>
                  <a:pt x="13409310" y="2816258"/>
                  <a:pt x="13407635" y="2818886"/>
                  <a:pt x="13404453" y="2821157"/>
                </a:cubicBezTo>
                <a:cubicBezTo>
                  <a:pt x="13401271" y="2823427"/>
                  <a:pt x="13397587" y="2824621"/>
                  <a:pt x="13393400" y="2824741"/>
                </a:cubicBezTo>
                <a:lnTo>
                  <a:pt x="13373305" y="2834777"/>
                </a:lnTo>
                <a:lnTo>
                  <a:pt x="13373305" y="2847680"/>
                </a:lnTo>
                <a:lnTo>
                  <a:pt x="13385363" y="2843379"/>
                </a:lnTo>
                <a:lnTo>
                  <a:pt x="13401439" y="2831909"/>
                </a:lnTo>
                <a:cubicBezTo>
                  <a:pt x="13403615" y="2830476"/>
                  <a:pt x="13406295" y="2829400"/>
                  <a:pt x="13409478" y="2828683"/>
                </a:cubicBezTo>
                <a:cubicBezTo>
                  <a:pt x="13412659" y="2827967"/>
                  <a:pt x="13415339" y="2827608"/>
                  <a:pt x="13417515" y="2827608"/>
                </a:cubicBezTo>
                <a:cubicBezTo>
                  <a:pt x="13417181" y="2828415"/>
                  <a:pt x="13415841" y="2829669"/>
                  <a:pt x="13413497" y="2831372"/>
                </a:cubicBezTo>
                <a:cubicBezTo>
                  <a:pt x="13411153" y="2833074"/>
                  <a:pt x="13409812" y="2834687"/>
                  <a:pt x="13409478" y="2836210"/>
                </a:cubicBezTo>
                <a:cubicBezTo>
                  <a:pt x="13414166" y="2840094"/>
                  <a:pt x="13408807" y="2844872"/>
                  <a:pt x="13393400" y="2850547"/>
                </a:cubicBezTo>
                <a:cubicBezTo>
                  <a:pt x="13377993" y="2856223"/>
                  <a:pt x="13372634" y="2861001"/>
                  <a:pt x="13377324" y="2864884"/>
                </a:cubicBezTo>
                <a:lnTo>
                  <a:pt x="13361247" y="2874921"/>
                </a:lnTo>
                <a:cubicBezTo>
                  <a:pt x="13360578" y="2878027"/>
                  <a:pt x="13357898" y="2881850"/>
                  <a:pt x="13353209" y="2886390"/>
                </a:cubicBezTo>
                <a:cubicBezTo>
                  <a:pt x="13361749" y="2882806"/>
                  <a:pt x="13369788" y="2878863"/>
                  <a:pt x="13377324" y="2874562"/>
                </a:cubicBezTo>
                <a:cubicBezTo>
                  <a:pt x="13384859" y="2870261"/>
                  <a:pt x="13388879" y="2865601"/>
                  <a:pt x="13389381" y="2860584"/>
                </a:cubicBezTo>
                <a:lnTo>
                  <a:pt x="13421534" y="2864884"/>
                </a:lnTo>
                <a:lnTo>
                  <a:pt x="13413497" y="2880655"/>
                </a:lnTo>
                <a:lnTo>
                  <a:pt x="13433592" y="2879222"/>
                </a:lnTo>
                <a:lnTo>
                  <a:pt x="13453688" y="2887824"/>
                </a:lnTo>
                <a:lnTo>
                  <a:pt x="13433592" y="2909329"/>
                </a:lnTo>
                <a:cubicBezTo>
                  <a:pt x="13418019" y="2914676"/>
                  <a:pt x="13404956" y="2920829"/>
                  <a:pt x="13394405" y="2927788"/>
                </a:cubicBezTo>
                <a:cubicBezTo>
                  <a:pt x="13383855" y="2934748"/>
                  <a:pt x="13372802" y="2940542"/>
                  <a:pt x="13361247" y="2945172"/>
                </a:cubicBezTo>
                <a:lnTo>
                  <a:pt x="13353209" y="2945172"/>
                </a:lnTo>
                <a:lnTo>
                  <a:pt x="13353209" y="2949473"/>
                </a:lnTo>
                <a:lnTo>
                  <a:pt x="13329093" y="2963810"/>
                </a:lnTo>
                <a:cubicBezTo>
                  <a:pt x="13327419" y="2969903"/>
                  <a:pt x="13320720" y="2975280"/>
                  <a:pt x="13308998" y="2979939"/>
                </a:cubicBezTo>
                <a:cubicBezTo>
                  <a:pt x="13297275" y="2984599"/>
                  <a:pt x="13290576" y="2990692"/>
                  <a:pt x="13288902" y="2998219"/>
                </a:cubicBezTo>
                <a:cubicBezTo>
                  <a:pt x="13284045" y="3001236"/>
                  <a:pt x="13276676" y="3006314"/>
                  <a:pt x="13266797" y="3013452"/>
                </a:cubicBezTo>
                <a:cubicBezTo>
                  <a:pt x="13256915" y="3020591"/>
                  <a:pt x="13249547" y="3024593"/>
                  <a:pt x="13244691" y="3025460"/>
                </a:cubicBezTo>
                <a:cubicBezTo>
                  <a:pt x="13245361" y="3030000"/>
                  <a:pt x="13244021" y="3035257"/>
                  <a:pt x="13240671" y="3041230"/>
                </a:cubicBezTo>
                <a:lnTo>
                  <a:pt x="13244691" y="3041230"/>
                </a:lnTo>
                <a:cubicBezTo>
                  <a:pt x="13249379" y="3042664"/>
                  <a:pt x="13248040" y="3044098"/>
                  <a:pt x="13240671" y="3045531"/>
                </a:cubicBezTo>
                <a:lnTo>
                  <a:pt x="13232633" y="3045531"/>
                </a:lnTo>
                <a:cubicBezTo>
                  <a:pt x="13227944" y="3049594"/>
                  <a:pt x="13221245" y="3051505"/>
                  <a:pt x="13212537" y="3051266"/>
                </a:cubicBezTo>
                <a:cubicBezTo>
                  <a:pt x="13211867" y="3056224"/>
                  <a:pt x="13209188" y="3061004"/>
                  <a:pt x="13204499" y="3065603"/>
                </a:cubicBezTo>
                <a:cubicBezTo>
                  <a:pt x="13199810" y="3070203"/>
                  <a:pt x="13197130" y="3074982"/>
                  <a:pt x="13196461" y="3079941"/>
                </a:cubicBezTo>
                <a:lnTo>
                  <a:pt x="13220576" y="3091410"/>
                </a:lnTo>
                <a:cubicBezTo>
                  <a:pt x="13225264" y="3091171"/>
                  <a:pt x="13227944" y="3091649"/>
                  <a:pt x="13228613" y="3092844"/>
                </a:cubicBezTo>
                <a:cubicBezTo>
                  <a:pt x="13228447" y="3094367"/>
                  <a:pt x="13226773" y="3095980"/>
                  <a:pt x="13223590" y="3097682"/>
                </a:cubicBezTo>
                <a:cubicBezTo>
                  <a:pt x="13220408" y="3099385"/>
                  <a:pt x="13216724" y="3100640"/>
                  <a:pt x="13212537" y="3101446"/>
                </a:cubicBezTo>
                <a:cubicBezTo>
                  <a:pt x="13212705" y="3103686"/>
                  <a:pt x="13211365" y="3105657"/>
                  <a:pt x="13208518" y="3107360"/>
                </a:cubicBezTo>
                <a:cubicBezTo>
                  <a:pt x="13205671" y="3109062"/>
                  <a:pt x="13200313" y="3109958"/>
                  <a:pt x="13192442" y="3110048"/>
                </a:cubicBezTo>
                <a:lnTo>
                  <a:pt x="13180384" y="3110048"/>
                </a:lnTo>
                <a:lnTo>
                  <a:pt x="13176364" y="3125819"/>
                </a:lnTo>
                <a:lnTo>
                  <a:pt x="13136173" y="3153059"/>
                </a:lnTo>
                <a:lnTo>
                  <a:pt x="13120096" y="3157360"/>
                </a:lnTo>
                <a:cubicBezTo>
                  <a:pt x="13119678" y="3161781"/>
                  <a:pt x="13116495" y="3166560"/>
                  <a:pt x="13110551" y="3171697"/>
                </a:cubicBezTo>
                <a:cubicBezTo>
                  <a:pt x="13104605" y="3176835"/>
                  <a:pt x="13098409" y="3181614"/>
                  <a:pt x="13091962" y="3186034"/>
                </a:cubicBezTo>
                <a:lnTo>
                  <a:pt x="13091962" y="3203239"/>
                </a:lnTo>
                <a:lnTo>
                  <a:pt x="13059808" y="3213275"/>
                </a:lnTo>
                <a:lnTo>
                  <a:pt x="13043731" y="3227612"/>
                </a:lnTo>
                <a:lnTo>
                  <a:pt x="13019616" y="3234780"/>
                </a:lnTo>
                <a:cubicBezTo>
                  <a:pt x="13018445" y="3239470"/>
                  <a:pt x="13013755" y="3243353"/>
                  <a:pt x="13005550" y="3246429"/>
                </a:cubicBezTo>
                <a:cubicBezTo>
                  <a:pt x="12997343" y="3249506"/>
                  <a:pt x="12992655" y="3253747"/>
                  <a:pt x="12991482" y="3259153"/>
                </a:cubicBezTo>
                <a:lnTo>
                  <a:pt x="12955309" y="3283526"/>
                </a:lnTo>
                <a:cubicBezTo>
                  <a:pt x="12943252" y="3284482"/>
                  <a:pt x="12936218" y="3288305"/>
                  <a:pt x="12934209" y="3294996"/>
                </a:cubicBezTo>
                <a:cubicBezTo>
                  <a:pt x="12932199" y="3301686"/>
                  <a:pt x="12923157" y="3305510"/>
                  <a:pt x="12907080" y="3306466"/>
                </a:cubicBezTo>
                <a:lnTo>
                  <a:pt x="12911099" y="3266322"/>
                </a:lnTo>
                <a:lnTo>
                  <a:pt x="12886984" y="3263454"/>
                </a:lnTo>
                <a:lnTo>
                  <a:pt x="12870907" y="3273491"/>
                </a:lnTo>
                <a:cubicBezTo>
                  <a:pt x="12866050" y="3279285"/>
                  <a:pt x="12859687" y="3287409"/>
                  <a:pt x="12851816" y="3297863"/>
                </a:cubicBezTo>
                <a:cubicBezTo>
                  <a:pt x="12843945" y="3308318"/>
                  <a:pt x="12839591" y="3316442"/>
                  <a:pt x="12838753" y="3322236"/>
                </a:cubicBezTo>
                <a:cubicBezTo>
                  <a:pt x="12839423" y="3328359"/>
                  <a:pt x="12837079" y="3331884"/>
                  <a:pt x="12831719" y="3332810"/>
                </a:cubicBezTo>
                <a:cubicBezTo>
                  <a:pt x="12826361" y="3333736"/>
                  <a:pt x="12813968" y="3334035"/>
                  <a:pt x="12794543" y="3333706"/>
                </a:cubicBezTo>
                <a:lnTo>
                  <a:pt x="12790523" y="3338007"/>
                </a:lnTo>
                <a:cubicBezTo>
                  <a:pt x="12795548" y="3339799"/>
                  <a:pt x="12799567" y="3342308"/>
                  <a:pt x="12802580" y="3345534"/>
                </a:cubicBezTo>
                <a:cubicBezTo>
                  <a:pt x="12805595" y="3348760"/>
                  <a:pt x="12801575" y="3350552"/>
                  <a:pt x="12790523" y="3350910"/>
                </a:cubicBezTo>
                <a:cubicBezTo>
                  <a:pt x="12787760" y="3350940"/>
                  <a:pt x="12783239" y="3351239"/>
                  <a:pt x="12776958" y="3351807"/>
                </a:cubicBezTo>
                <a:cubicBezTo>
                  <a:pt x="12770679" y="3352374"/>
                  <a:pt x="12767162" y="3353031"/>
                  <a:pt x="12766407" y="3353778"/>
                </a:cubicBezTo>
                <a:lnTo>
                  <a:pt x="12766407" y="3355212"/>
                </a:lnTo>
                <a:lnTo>
                  <a:pt x="12822677" y="3366681"/>
                </a:lnTo>
                <a:cubicBezTo>
                  <a:pt x="12832641" y="3362978"/>
                  <a:pt x="12839842" y="3358557"/>
                  <a:pt x="12844280" y="3353419"/>
                </a:cubicBezTo>
                <a:cubicBezTo>
                  <a:pt x="12848717" y="3348282"/>
                  <a:pt x="12850895" y="3343145"/>
                  <a:pt x="12850811" y="3338007"/>
                </a:cubicBezTo>
                <a:cubicBezTo>
                  <a:pt x="12862199" y="3333945"/>
                  <a:pt x="12867558" y="3329166"/>
                  <a:pt x="12866887" y="3323670"/>
                </a:cubicBezTo>
                <a:lnTo>
                  <a:pt x="12882965" y="3310767"/>
                </a:lnTo>
                <a:cubicBezTo>
                  <a:pt x="12882881" y="3309901"/>
                  <a:pt x="12883049" y="3308765"/>
                  <a:pt x="12883467" y="3307362"/>
                </a:cubicBezTo>
                <a:cubicBezTo>
                  <a:pt x="12883885" y="3305958"/>
                  <a:pt x="12885057" y="3305181"/>
                  <a:pt x="12886984" y="3305032"/>
                </a:cubicBezTo>
                <a:cubicBezTo>
                  <a:pt x="12895189" y="3305540"/>
                  <a:pt x="12901889" y="3308108"/>
                  <a:pt x="12907080" y="3312738"/>
                </a:cubicBezTo>
                <a:cubicBezTo>
                  <a:pt x="12912271" y="3317368"/>
                  <a:pt x="12914950" y="3321012"/>
                  <a:pt x="12915118" y="3323670"/>
                </a:cubicBezTo>
                <a:cubicBezTo>
                  <a:pt x="12915285" y="3324477"/>
                  <a:pt x="12914950" y="3325373"/>
                  <a:pt x="12914113" y="3326358"/>
                </a:cubicBezTo>
                <a:cubicBezTo>
                  <a:pt x="12913275" y="3327344"/>
                  <a:pt x="12910931" y="3327882"/>
                  <a:pt x="12907080" y="3327971"/>
                </a:cubicBezTo>
                <a:cubicBezTo>
                  <a:pt x="12902976" y="3334184"/>
                  <a:pt x="12896110" y="3341472"/>
                  <a:pt x="12886482" y="3349835"/>
                </a:cubicBezTo>
                <a:cubicBezTo>
                  <a:pt x="12876852" y="3358199"/>
                  <a:pt x="12864962" y="3364770"/>
                  <a:pt x="12850811" y="3369549"/>
                </a:cubicBezTo>
                <a:cubicBezTo>
                  <a:pt x="12850309" y="3372237"/>
                  <a:pt x="12848299" y="3374388"/>
                  <a:pt x="12844782" y="3376000"/>
                </a:cubicBezTo>
                <a:cubicBezTo>
                  <a:pt x="12841265" y="3377613"/>
                  <a:pt x="12839256" y="3379764"/>
                  <a:pt x="12838753" y="3382452"/>
                </a:cubicBezTo>
                <a:cubicBezTo>
                  <a:pt x="12832724" y="3387560"/>
                  <a:pt x="12825691" y="3392757"/>
                  <a:pt x="12817653" y="3398043"/>
                </a:cubicBezTo>
                <a:cubicBezTo>
                  <a:pt x="12809614" y="3403330"/>
                  <a:pt x="12800571" y="3408169"/>
                  <a:pt x="12790523" y="3412560"/>
                </a:cubicBezTo>
                <a:cubicBezTo>
                  <a:pt x="12790523" y="3414113"/>
                  <a:pt x="12789519" y="3415666"/>
                  <a:pt x="12787509" y="3417219"/>
                </a:cubicBezTo>
                <a:cubicBezTo>
                  <a:pt x="12785499" y="3418772"/>
                  <a:pt x="12782485" y="3419609"/>
                  <a:pt x="12778465" y="3419728"/>
                </a:cubicBezTo>
                <a:cubicBezTo>
                  <a:pt x="12770929" y="3419250"/>
                  <a:pt x="12766911" y="3416980"/>
                  <a:pt x="12766407" y="3412918"/>
                </a:cubicBezTo>
                <a:cubicBezTo>
                  <a:pt x="12765905" y="3408856"/>
                  <a:pt x="12765905" y="3405869"/>
                  <a:pt x="12766407" y="3403958"/>
                </a:cubicBezTo>
                <a:lnTo>
                  <a:pt x="12734255" y="3408259"/>
                </a:lnTo>
                <a:lnTo>
                  <a:pt x="12730236" y="3422596"/>
                </a:lnTo>
                <a:lnTo>
                  <a:pt x="12694063" y="3448403"/>
                </a:lnTo>
                <a:lnTo>
                  <a:pt x="12690044" y="3448403"/>
                </a:lnTo>
                <a:lnTo>
                  <a:pt x="12657890" y="3474209"/>
                </a:lnTo>
                <a:cubicBezTo>
                  <a:pt x="12654205" y="3475344"/>
                  <a:pt x="12652531" y="3477734"/>
                  <a:pt x="12652866" y="3481378"/>
                </a:cubicBezTo>
                <a:cubicBezTo>
                  <a:pt x="12653202" y="3485022"/>
                  <a:pt x="12653536" y="3487411"/>
                  <a:pt x="12653871" y="3488546"/>
                </a:cubicBezTo>
                <a:cubicBezTo>
                  <a:pt x="12658643" y="3486814"/>
                  <a:pt x="12663165" y="3487053"/>
                  <a:pt x="12667436" y="3489263"/>
                </a:cubicBezTo>
                <a:cubicBezTo>
                  <a:pt x="12671706" y="3491473"/>
                  <a:pt x="12671203" y="3493146"/>
                  <a:pt x="12665929" y="3494281"/>
                </a:cubicBezTo>
                <a:cubicBezTo>
                  <a:pt x="12663667" y="3494221"/>
                  <a:pt x="12661155" y="3494341"/>
                  <a:pt x="12658392" y="3494639"/>
                </a:cubicBezTo>
                <a:cubicBezTo>
                  <a:pt x="12655630" y="3494938"/>
                  <a:pt x="12654122" y="3495774"/>
                  <a:pt x="12653871" y="3497148"/>
                </a:cubicBezTo>
                <a:cubicBezTo>
                  <a:pt x="12654205" y="3498642"/>
                  <a:pt x="12656551" y="3500314"/>
                  <a:pt x="12660905" y="3502166"/>
                </a:cubicBezTo>
                <a:cubicBezTo>
                  <a:pt x="12665259" y="3504018"/>
                  <a:pt x="12669612" y="3505691"/>
                  <a:pt x="12673967" y="3507184"/>
                </a:cubicBezTo>
                <a:cubicBezTo>
                  <a:pt x="12673129" y="3510082"/>
                  <a:pt x="12668775" y="3514681"/>
                  <a:pt x="12660905" y="3520984"/>
                </a:cubicBezTo>
                <a:cubicBezTo>
                  <a:pt x="12653034" y="3527286"/>
                  <a:pt x="12646670" y="3530810"/>
                  <a:pt x="12641814" y="3531557"/>
                </a:cubicBezTo>
                <a:cubicBezTo>
                  <a:pt x="12642399" y="3536426"/>
                  <a:pt x="12641227" y="3539592"/>
                  <a:pt x="12638297" y="3541056"/>
                </a:cubicBezTo>
                <a:cubicBezTo>
                  <a:pt x="12635366" y="3542519"/>
                  <a:pt x="12627160" y="3543176"/>
                  <a:pt x="12613679" y="3543027"/>
                </a:cubicBezTo>
                <a:lnTo>
                  <a:pt x="12613679" y="3558798"/>
                </a:lnTo>
                <a:cubicBezTo>
                  <a:pt x="12603464" y="3556647"/>
                  <a:pt x="12593751" y="3554138"/>
                  <a:pt x="12584541" y="3551271"/>
                </a:cubicBezTo>
                <a:cubicBezTo>
                  <a:pt x="12575329" y="3548403"/>
                  <a:pt x="12567626" y="3545177"/>
                  <a:pt x="12561430" y="3541593"/>
                </a:cubicBezTo>
                <a:cubicBezTo>
                  <a:pt x="12562100" y="3544461"/>
                  <a:pt x="12560759" y="3547328"/>
                  <a:pt x="12557410" y="3550195"/>
                </a:cubicBezTo>
                <a:lnTo>
                  <a:pt x="12581525" y="3564532"/>
                </a:lnTo>
                <a:cubicBezTo>
                  <a:pt x="12577004" y="3570058"/>
                  <a:pt x="12566956" y="3580512"/>
                  <a:pt x="12551381" y="3595895"/>
                </a:cubicBezTo>
                <a:cubicBezTo>
                  <a:pt x="12535807" y="3611277"/>
                  <a:pt x="12517722" y="3619939"/>
                  <a:pt x="12497123" y="3621880"/>
                </a:cubicBezTo>
                <a:cubicBezTo>
                  <a:pt x="12496704" y="3624658"/>
                  <a:pt x="12493523" y="3628780"/>
                  <a:pt x="12487578" y="3634246"/>
                </a:cubicBezTo>
                <a:cubicBezTo>
                  <a:pt x="12481633" y="3639712"/>
                  <a:pt x="12475436" y="3642759"/>
                  <a:pt x="12468988" y="3643386"/>
                </a:cubicBezTo>
                <a:cubicBezTo>
                  <a:pt x="12467063" y="3643207"/>
                  <a:pt x="12465890" y="3642490"/>
                  <a:pt x="12465471" y="3641236"/>
                </a:cubicBezTo>
                <a:cubicBezTo>
                  <a:pt x="12465053" y="3639981"/>
                  <a:pt x="12464885" y="3639264"/>
                  <a:pt x="12464969" y="3639085"/>
                </a:cubicBezTo>
                <a:lnTo>
                  <a:pt x="12448893" y="3637651"/>
                </a:lnTo>
                <a:lnTo>
                  <a:pt x="12436835" y="3643386"/>
                </a:lnTo>
                <a:lnTo>
                  <a:pt x="12464969" y="3653422"/>
                </a:lnTo>
                <a:cubicBezTo>
                  <a:pt x="12464635" y="3661218"/>
                  <a:pt x="12460281" y="3668207"/>
                  <a:pt x="12451907" y="3674390"/>
                </a:cubicBezTo>
                <a:cubicBezTo>
                  <a:pt x="12443534" y="3680573"/>
                  <a:pt x="12433151" y="3686487"/>
                  <a:pt x="12420759" y="3692132"/>
                </a:cubicBezTo>
                <a:cubicBezTo>
                  <a:pt x="12422014" y="3694342"/>
                  <a:pt x="12425531" y="3698524"/>
                  <a:pt x="12431308" y="3704677"/>
                </a:cubicBezTo>
                <a:cubicBezTo>
                  <a:pt x="12437087" y="3710830"/>
                  <a:pt x="12437589" y="3714295"/>
                  <a:pt x="12432816" y="3715072"/>
                </a:cubicBezTo>
                <a:cubicBezTo>
                  <a:pt x="12426871" y="3715012"/>
                  <a:pt x="12421680" y="3714414"/>
                  <a:pt x="12417242" y="3713279"/>
                </a:cubicBezTo>
                <a:cubicBezTo>
                  <a:pt x="12412804" y="3712144"/>
                  <a:pt x="12408617" y="3710830"/>
                  <a:pt x="12404681" y="3709336"/>
                </a:cubicBezTo>
                <a:cubicBezTo>
                  <a:pt x="12404681" y="3714593"/>
                  <a:pt x="12402672" y="3720209"/>
                  <a:pt x="12398652" y="3726182"/>
                </a:cubicBezTo>
                <a:cubicBezTo>
                  <a:pt x="12394633" y="3732156"/>
                  <a:pt x="12388605" y="3737055"/>
                  <a:pt x="12380566" y="3740878"/>
                </a:cubicBezTo>
                <a:lnTo>
                  <a:pt x="12360471" y="3729409"/>
                </a:lnTo>
                <a:lnTo>
                  <a:pt x="12372528" y="3715072"/>
                </a:lnTo>
                <a:cubicBezTo>
                  <a:pt x="12370268" y="3714355"/>
                  <a:pt x="12367755" y="3713638"/>
                  <a:pt x="12364993" y="3712921"/>
                </a:cubicBezTo>
                <a:cubicBezTo>
                  <a:pt x="12362229" y="3712204"/>
                  <a:pt x="12360722" y="3711487"/>
                  <a:pt x="12360471" y="3710770"/>
                </a:cubicBezTo>
                <a:cubicBezTo>
                  <a:pt x="12361392" y="3709396"/>
                  <a:pt x="12365578" y="3708560"/>
                  <a:pt x="12373030" y="3708261"/>
                </a:cubicBezTo>
                <a:cubicBezTo>
                  <a:pt x="12380483" y="3707963"/>
                  <a:pt x="12385675" y="3707843"/>
                  <a:pt x="12388605" y="3707903"/>
                </a:cubicBezTo>
                <a:cubicBezTo>
                  <a:pt x="12388856" y="3703542"/>
                  <a:pt x="12391368" y="3699002"/>
                  <a:pt x="12396141" y="3694283"/>
                </a:cubicBezTo>
                <a:cubicBezTo>
                  <a:pt x="12400914" y="3689563"/>
                  <a:pt x="12406440" y="3685023"/>
                  <a:pt x="12412720" y="3680662"/>
                </a:cubicBezTo>
                <a:cubicBezTo>
                  <a:pt x="12412636" y="3679826"/>
                  <a:pt x="12411799" y="3678631"/>
                  <a:pt x="12410208" y="3677078"/>
                </a:cubicBezTo>
                <a:cubicBezTo>
                  <a:pt x="12408617" y="3675525"/>
                  <a:pt x="12406775" y="3674330"/>
                  <a:pt x="12404681" y="3673494"/>
                </a:cubicBezTo>
                <a:lnTo>
                  <a:pt x="12376547" y="3686397"/>
                </a:lnTo>
                <a:lnTo>
                  <a:pt x="12356452" y="3687831"/>
                </a:lnTo>
                <a:lnTo>
                  <a:pt x="12356452" y="3707903"/>
                </a:lnTo>
                <a:cubicBezTo>
                  <a:pt x="12342133" y="3712025"/>
                  <a:pt x="12329573" y="3718118"/>
                  <a:pt x="12318772" y="3726182"/>
                </a:cubicBezTo>
                <a:cubicBezTo>
                  <a:pt x="12307970" y="3734247"/>
                  <a:pt x="12300434" y="3741057"/>
                  <a:pt x="12296164" y="3746613"/>
                </a:cubicBezTo>
                <a:cubicBezTo>
                  <a:pt x="12295494" y="3749361"/>
                  <a:pt x="12292815" y="3751750"/>
                  <a:pt x="12288125" y="3753781"/>
                </a:cubicBezTo>
                <a:cubicBezTo>
                  <a:pt x="12283437" y="3755813"/>
                  <a:pt x="12280757" y="3758202"/>
                  <a:pt x="12280087" y="3760950"/>
                </a:cubicBezTo>
                <a:lnTo>
                  <a:pt x="12268030" y="3772420"/>
                </a:lnTo>
                <a:lnTo>
                  <a:pt x="12272049" y="3772420"/>
                </a:lnTo>
                <a:cubicBezTo>
                  <a:pt x="12271379" y="3775167"/>
                  <a:pt x="12268699" y="3777557"/>
                  <a:pt x="12264010" y="3779588"/>
                </a:cubicBezTo>
                <a:cubicBezTo>
                  <a:pt x="12259321" y="3781619"/>
                  <a:pt x="12256642" y="3784009"/>
                  <a:pt x="12255972" y="3786757"/>
                </a:cubicBezTo>
                <a:cubicBezTo>
                  <a:pt x="12256306" y="3788997"/>
                  <a:pt x="12255637" y="3790968"/>
                  <a:pt x="12253962" y="3792671"/>
                </a:cubicBezTo>
                <a:cubicBezTo>
                  <a:pt x="12252287" y="3794373"/>
                  <a:pt x="12247599" y="3795269"/>
                  <a:pt x="12239896" y="3795359"/>
                </a:cubicBezTo>
                <a:cubicBezTo>
                  <a:pt x="12240397" y="3799541"/>
                  <a:pt x="12239393" y="3802289"/>
                  <a:pt x="12236881" y="3803603"/>
                </a:cubicBezTo>
                <a:cubicBezTo>
                  <a:pt x="12234369" y="3804917"/>
                  <a:pt x="12227335" y="3805514"/>
                  <a:pt x="12215780" y="3805395"/>
                </a:cubicBezTo>
                <a:lnTo>
                  <a:pt x="12215780" y="3821166"/>
                </a:lnTo>
                <a:lnTo>
                  <a:pt x="12195684" y="3818298"/>
                </a:lnTo>
                <a:lnTo>
                  <a:pt x="12171569" y="3838370"/>
                </a:lnTo>
                <a:lnTo>
                  <a:pt x="12179607" y="3841237"/>
                </a:lnTo>
                <a:lnTo>
                  <a:pt x="12163531" y="3845539"/>
                </a:lnTo>
                <a:lnTo>
                  <a:pt x="12155492" y="3851274"/>
                </a:lnTo>
                <a:lnTo>
                  <a:pt x="12167550" y="3861309"/>
                </a:lnTo>
                <a:lnTo>
                  <a:pt x="12163531" y="3872779"/>
                </a:lnTo>
                <a:cubicBezTo>
                  <a:pt x="12153650" y="3873257"/>
                  <a:pt x="12148291" y="3875168"/>
                  <a:pt x="12147453" y="3878514"/>
                </a:cubicBezTo>
                <a:cubicBezTo>
                  <a:pt x="12146616" y="3881859"/>
                  <a:pt x="12137238" y="3883771"/>
                  <a:pt x="12119319" y="3884249"/>
                </a:cubicBezTo>
                <a:lnTo>
                  <a:pt x="12119319" y="3877080"/>
                </a:lnTo>
                <a:lnTo>
                  <a:pt x="12107262" y="3878514"/>
                </a:lnTo>
                <a:cubicBezTo>
                  <a:pt x="12104750" y="3880545"/>
                  <a:pt x="12100731" y="3884010"/>
                  <a:pt x="12095204" y="3888908"/>
                </a:cubicBezTo>
                <a:cubicBezTo>
                  <a:pt x="12089679" y="3893807"/>
                  <a:pt x="12085660" y="3896555"/>
                  <a:pt x="12083147" y="3897152"/>
                </a:cubicBezTo>
                <a:cubicBezTo>
                  <a:pt x="12081222" y="3897033"/>
                  <a:pt x="12080049" y="3896555"/>
                  <a:pt x="12079631" y="3895718"/>
                </a:cubicBezTo>
                <a:cubicBezTo>
                  <a:pt x="12079212" y="3894882"/>
                  <a:pt x="12079044" y="3894404"/>
                  <a:pt x="12079128" y="3894285"/>
                </a:cubicBezTo>
                <a:cubicBezTo>
                  <a:pt x="12068075" y="3894045"/>
                  <a:pt x="12064056" y="3892731"/>
                  <a:pt x="12067070" y="3890342"/>
                </a:cubicBezTo>
                <a:cubicBezTo>
                  <a:pt x="12070085" y="3887953"/>
                  <a:pt x="12074104" y="3885921"/>
                  <a:pt x="12079128" y="3884249"/>
                </a:cubicBezTo>
                <a:lnTo>
                  <a:pt x="12063051" y="3871345"/>
                </a:lnTo>
                <a:lnTo>
                  <a:pt x="12079128" y="3861309"/>
                </a:lnTo>
                <a:lnTo>
                  <a:pt x="12050994" y="3857008"/>
                </a:lnTo>
                <a:cubicBezTo>
                  <a:pt x="12049821" y="3861817"/>
                  <a:pt x="12045133" y="3866178"/>
                  <a:pt x="12036926" y="3870091"/>
                </a:cubicBezTo>
                <a:cubicBezTo>
                  <a:pt x="12028721" y="3874004"/>
                  <a:pt x="12024031" y="3878723"/>
                  <a:pt x="12022860" y="3884249"/>
                </a:cubicBezTo>
                <a:cubicBezTo>
                  <a:pt x="12010886" y="3890043"/>
                  <a:pt x="11999665" y="3896017"/>
                  <a:pt x="11989199" y="3902170"/>
                </a:cubicBezTo>
                <a:cubicBezTo>
                  <a:pt x="11978732" y="3908323"/>
                  <a:pt x="11968517" y="3914297"/>
                  <a:pt x="11958553" y="3920091"/>
                </a:cubicBezTo>
                <a:cubicBezTo>
                  <a:pt x="11956543" y="3923556"/>
                  <a:pt x="11952524" y="3928096"/>
                  <a:pt x="11946495" y="3933711"/>
                </a:cubicBezTo>
                <a:cubicBezTo>
                  <a:pt x="11940466" y="3939327"/>
                  <a:pt x="11932427" y="3942433"/>
                  <a:pt x="11922380" y="3943030"/>
                </a:cubicBezTo>
                <a:cubicBezTo>
                  <a:pt x="11922882" y="3944136"/>
                  <a:pt x="11924892" y="3946226"/>
                  <a:pt x="11928409" y="3949303"/>
                </a:cubicBezTo>
                <a:cubicBezTo>
                  <a:pt x="11931925" y="3952380"/>
                  <a:pt x="11933934" y="3954112"/>
                  <a:pt x="11934437" y="3954500"/>
                </a:cubicBezTo>
                <a:cubicBezTo>
                  <a:pt x="11936364" y="3954321"/>
                  <a:pt x="11937535" y="3953604"/>
                  <a:pt x="11937954" y="3952350"/>
                </a:cubicBezTo>
                <a:cubicBezTo>
                  <a:pt x="11938373" y="3951095"/>
                  <a:pt x="11938540" y="3950378"/>
                  <a:pt x="11938456" y="3950199"/>
                </a:cubicBezTo>
                <a:cubicBezTo>
                  <a:pt x="11949844" y="3941746"/>
                  <a:pt x="11963241" y="3933562"/>
                  <a:pt x="11978648" y="3925647"/>
                </a:cubicBezTo>
                <a:cubicBezTo>
                  <a:pt x="11994055" y="3917732"/>
                  <a:pt x="12003433" y="3909189"/>
                  <a:pt x="12006782" y="3900019"/>
                </a:cubicBezTo>
                <a:lnTo>
                  <a:pt x="12026879" y="3900019"/>
                </a:lnTo>
                <a:cubicBezTo>
                  <a:pt x="12036089" y="3899870"/>
                  <a:pt x="12046807" y="3900169"/>
                  <a:pt x="12059033" y="3900915"/>
                </a:cubicBezTo>
                <a:cubicBezTo>
                  <a:pt x="12071257" y="3901662"/>
                  <a:pt x="12077955" y="3903753"/>
                  <a:pt x="12079128" y="3907188"/>
                </a:cubicBezTo>
                <a:cubicBezTo>
                  <a:pt x="12078710" y="3913699"/>
                  <a:pt x="12074522" y="3920032"/>
                  <a:pt x="12066568" y="3926185"/>
                </a:cubicBezTo>
                <a:cubicBezTo>
                  <a:pt x="12058613" y="3932337"/>
                  <a:pt x="12049403" y="3937953"/>
                  <a:pt x="12038936" y="3943030"/>
                </a:cubicBezTo>
                <a:cubicBezTo>
                  <a:pt x="12039438" y="3946495"/>
                  <a:pt x="12041448" y="3949602"/>
                  <a:pt x="12044965" y="3952350"/>
                </a:cubicBezTo>
                <a:cubicBezTo>
                  <a:pt x="12048482" y="3955098"/>
                  <a:pt x="12050491" y="3958204"/>
                  <a:pt x="12050994" y="3961668"/>
                </a:cubicBezTo>
                <a:lnTo>
                  <a:pt x="12022860" y="3958801"/>
                </a:lnTo>
                <a:cubicBezTo>
                  <a:pt x="12023027" y="3963222"/>
                  <a:pt x="12021687" y="3968001"/>
                  <a:pt x="12018840" y="3973138"/>
                </a:cubicBezTo>
                <a:cubicBezTo>
                  <a:pt x="12015993" y="3978276"/>
                  <a:pt x="12010634" y="3983055"/>
                  <a:pt x="12002763" y="3987475"/>
                </a:cubicBezTo>
                <a:lnTo>
                  <a:pt x="11982668" y="3977439"/>
                </a:lnTo>
                <a:lnTo>
                  <a:pt x="11994725" y="3964536"/>
                </a:lnTo>
                <a:cubicBezTo>
                  <a:pt x="11992464" y="3963819"/>
                  <a:pt x="11989952" y="3963102"/>
                  <a:pt x="11987189" y="3962385"/>
                </a:cubicBezTo>
                <a:cubicBezTo>
                  <a:pt x="11984426" y="3961668"/>
                  <a:pt x="11982918" y="3960952"/>
                  <a:pt x="11982668" y="3960235"/>
                </a:cubicBezTo>
                <a:cubicBezTo>
                  <a:pt x="11983421" y="3958861"/>
                  <a:pt x="11986938" y="3958025"/>
                  <a:pt x="11993217" y="3957726"/>
                </a:cubicBezTo>
                <a:cubicBezTo>
                  <a:pt x="11999498" y="3957427"/>
                  <a:pt x="12004020" y="3957308"/>
                  <a:pt x="12006782" y="3957368"/>
                </a:cubicBezTo>
                <a:lnTo>
                  <a:pt x="12030897" y="3932994"/>
                </a:lnTo>
                <a:lnTo>
                  <a:pt x="12026879" y="3927260"/>
                </a:lnTo>
                <a:lnTo>
                  <a:pt x="12010802" y="3920091"/>
                </a:lnTo>
                <a:lnTo>
                  <a:pt x="11990706" y="3927260"/>
                </a:lnTo>
                <a:lnTo>
                  <a:pt x="11978648" y="3957368"/>
                </a:lnTo>
                <a:cubicBezTo>
                  <a:pt x="11966256" y="3961370"/>
                  <a:pt x="11954868" y="3966985"/>
                  <a:pt x="11944485" y="3974214"/>
                </a:cubicBezTo>
                <a:cubicBezTo>
                  <a:pt x="11934102" y="3981442"/>
                  <a:pt x="11926734" y="3987774"/>
                  <a:pt x="11922380" y="3993210"/>
                </a:cubicBezTo>
                <a:cubicBezTo>
                  <a:pt x="11921878" y="3998168"/>
                  <a:pt x="11918863" y="4002948"/>
                  <a:pt x="11913336" y="4007547"/>
                </a:cubicBezTo>
                <a:cubicBezTo>
                  <a:pt x="11907810" y="4012147"/>
                  <a:pt x="11902787" y="4016926"/>
                  <a:pt x="11898265" y="4021884"/>
                </a:cubicBezTo>
                <a:cubicBezTo>
                  <a:pt x="11878839" y="4027858"/>
                  <a:pt x="11861422" y="4034549"/>
                  <a:pt x="11846015" y="4041956"/>
                </a:cubicBezTo>
                <a:lnTo>
                  <a:pt x="11817881" y="4070630"/>
                </a:lnTo>
                <a:cubicBezTo>
                  <a:pt x="11815453" y="4070571"/>
                  <a:pt x="11812271" y="4070690"/>
                  <a:pt x="11808335" y="4070989"/>
                </a:cubicBezTo>
                <a:cubicBezTo>
                  <a:pt x="11804401" y="4071287"/>
                  <a:pt x="11802223" y="4072124"/>
                  <a:pt x="11801805" y="4073498"/>
                </a:cubicBezTo>
                <a:cubicBezTo>
                  <a:pt x="11802223" y="4074274"/>
                  <a:pt x="11804401" y="4075230"/>
                  <a:pt x="11808335" y="4076365"/>
                </a:cubicBezTo>
                <a:cubicBezTo>
                  <a:pt x="11812271" y="4077500"/>
                  <a:pt x="11815453" y="4078456"/>
                  <a:pt x="11817881" y="4079232"/>
                </a:cubicBezTo>
                <a:lnTo>
                  <a:pt x="11773670" y="4087835"/>
                </a:lnTo>
                <a:lnTo>
                  <a:pt x="11745536" y="4087835"/>
                </a:lnTo>
                <a:cubicBezTo>
                  <a:pt x="11746373" y="4082518"/>
                  <a:pt x="11748717" y="4077381"/>
                  <a:pt x="11752569" y="4072422"/>
                </a:cubicBezTo>
                <a:cubicBezTo>
                  <a:pt x="11756422" y="4067464"/>
                  <a:pt x="11756756" y="4060176"/>
                  <a:pt x="11753574" y="4050558"/>
                </a:cubicBezTo>
                <a:cubicBezTo>
                  <a:pt x="11745034" y="4054740"/>
                  <a:pt x="11736995" y="4058922"/>
                  <a:pt x="11729459" y="4063103"/>
                </a:cubicBezTo>
                <a:cubicBezTo>
                  <a:pt x="11721923" y="4067285"/>
                  <a:pt x="11717903" y="4072183"/>
                  <a:pt x="11717401" y="4077799"/>
                </a:cubicBezTo>
                <a:cubicBezTo>
                  <a:pt x="11697976" y="4083295"/>
                  <a:pt x="11680559" y="4089508"/>
                  <a:pt x="11665152" y="4096437"/>
                </a:cubicBezTo>
                <a:cubicBezTo>
                  <a:pt x="11642795" y="4097154"/>
                  <a:pt x="11634255" y="4100021"/>
                  <a:pt x="11639530" y="4105039"/>
                </a:cubicBezTo>
                <a:cubicBezTo>
                  <a:pt x="11644805" y="4110057"/>
                  <a:pt x="11641288" y="4112925"/>
                  <a:pt x="11628979" y="4113642"/>
                </a:cubicBezTo>
                <a:lnTo>
                  <a:pt x="11612903" y="4113642"/>
                </a:lnTo>
                <a:cubicBezTo>
                  <a:pt x="11612233" y="4117674"/>
                  <a:pt x="11609554" y="4120721"/>
                  <a:pt x="11604864" y="4122781"/>
                </a:cubicBezTo>
                <a:cubicBezTo>
                  <a:pt x="11600176" y="4124842"/>
                  <a:pt x="11597496" y="4127530"/>
                  <a:pt x="11596826" y="4130846"/>
                </a:cubicBezTo>
                <a:lnTo>
                  <a:pt x="11568691" y="4139448"/>
                </a:lnTo>
                <a:lnTo>
                  <a:pt x="11552615" y="4127979"/>
                </a:lnTo>
                <a:cubicBezTo>
                  <a:pt x="11544577" y="4127979"/>
                  <a:pt x="11540557" y="4126545"/>
                  <a:pt x="11540557" y="4123677"/>
                </a:cubicBezTo>
                <a:cubicBezTo>
                  <a:pt x="11541730" y="4118032"/>
                  <a:pt x="11546418" y="4112477"/>
                  <a:pt x="11554625" y="4107010"/>
                </a:cubicBezTo>
                <a:cubicBezTo>
                  <a:pt x="11562830" y="4101544"/>
                  <a:pt x="11567520" y="4095631"/>
                  <a:pt x="11568691" y="4089268"/>
                </a:cubicBezTo>
                <a:cubicBezTo>
                  <a:pt x="11568775" y="4089149"/>
                  <a:pt x="11568609" y="4088671"/>
                  <a:pt x="11568189" y="4087835"/>
                </a:cubicBezTo>
                <a:cubicBezTo>
                  <a:pt x="11567771" y="4086998"/>
                  <a:pt x="11566599" y="4086520"/>
                  <a:pt x="11564672" y="4086401"/>
                </a:cubicBezTo>
                <a:cubicBezTo>
                  <a:pt x="11562496" y="4086730"/>
                  <a:pt x="11559816" y="4088223"/>
                  <a:pt x="11556635" y="4090881"/>
                </a:cubicBezTo>
                <a:cubicBezTo>
                  <a:pt x="11553452" y="4093540"/>
                  <a:pt x="11550773" y="4095392"/>
                  <a:pt x="11548596" y="4096437"/>
                </a:cubicBezTo>
                <a:cubicBezTo>
                  <a:pt x="11543906" y="4097871"/>
                  <a:pt x="11541227" y="4099305"/>
                  <a:pt x="11540557" y="4100738"/>
                </a:cubicBezTo>
                <a:cubicBezTo>
                  <a:pt x="11541060" y="4102978"/>
                  <a:pt x="11541060" y="4104950"/>
                  <a:pt x="11540557" y="4106652"/>
                </a:cubicBezTo>
                <a:cubicBezTo>
                  <a:pt x="11540055" y="4108355"/>
                  <a:pt x="11536036" y="4109251"/>
                  <a:pt x="11528500" y="4109340"/>
                </a:cubicBezTo>
                <a:lnTo>
                  <a:pt x="11512423" y="4112208"/>
                </a:lnTo>
                <a:lnTo>
                  <a:pt x="11472231" y="4113642"/>
                </a:lnTo>
                <a:lnTo>
                  <a:pt x="11460174" y="4125111"/>
                </a:lnTo>
                <a:cubicBezTo>
                  <a:pt x="11454061" y="4125918"/>
                  <a:pt x="11448200" y="4127172"/>
                  <a:pt x="11442590" y="4128875"/>
                </a:cubicBezTo>
                <a:cubicBezTo>
                  <a:pt x="11436980" y="4130577"/>
                  <a:pt x="11432122" y="4132190"/>
                  <a:pt x="11428020" y="4133713"/>
                </a:cubicBezTo>
                <a:cubicBezTo>
                  <a:pt x="11423666" y="4133683"/>
                  <a:pt x="11419311" y="4134102"/>
                  <a:pt x="11414957" y="4134968"/>
                </a:cubicBezTo>
                <a:cubicBezTo>
                  <a:pt x="11410603" y="4135834"/>
                  <a:pt x="11408259" y="4137327"/>
                  <a:pt x="11407923" y="4139448"/>
                </a:cubicBezTo>
                <a:lnTo>
                  <a:pt x="11411943" y="4145183"/>
                </a:lnTo>
                <a:lnTo>
                  <a:pt x="11375770" y="4145183"/>
                </a:lnTo>
                <a:cubicBezTo>
                  <a:pt x="11377361" y="4142405"/>
                  <a:pt x="11381213" y="4138283"/>
                  <a:pt x="11387326" y="4132817"/>
                </a:cubicBezTo>
                <a:cubicBezTo>
                  <a:pt x="11393438" y="4127351"/>
                  <a:pt x="11392266" y="4124305"/>
                  <a:pt x="11383809" y="4123677"/>
                </a:cubicBezTo>
                <a:cubicBezTo>
                  <a:pt x="11379705" y="4123767"/>
                  <a:pt x="11375854" y="4124305"/>
                  <a:pt x="11372254" y="4125290"/>
                </a:cubicBezTo>
                <a:cubicBezTo>
                  <a:pt x="11368653" y="4126276"/>
                  <a:pt x="11365807" y="4127172"/>
                  <a:pt x="11363713" y="4127979"/>
                </a:cubicBezTo>
                <a:lnTo>
                  <a:pt x="11355674" y="4145183"/>
                </a:lnTo>
                <a:lnTo>
                  <a:pt x="11335579" y="4155219"/>
                </a:lnTo>
                <a:cubicBezTo>
                  <a:pt x="11335579" y="4159460"/>
                  <a:pt x="11333569" y="4163164"/>
                  <a:pt x="11329550" y="4166330"/>
                </a:cubicBezTo>
                <a:cubicBezTo>
                  <a:pt x="11325531" y="4169496"/>
                  <a:pt x="11319502" y="4172483"/>
                  <a:pt x="11311464" y="4175291"/>
                </a:cubicBezTo>
                <a:lnTo>
                  <a:pt x="11311464" y="4186761"/>
                </a:lnTo>
                <a:cubicBezTo>
                  <a:pt x="11300076" y="4191301"/>
                  <a:pt x="11294717" y="4196557"/>
                  <a:pt x="11295387" y="4202531"/>
                </a:cubicBezTo>
                <a:cubicBezTo>
                  <a:pt x="11288939" y="4201844"/>
                  <a:pt x="11282743" y="4202143"/>
                  <a:pt x="11276798" y="4203427"/>
                </a:cubicBezTo>
                <a:cubicBezTo>
                  <a:pt x="11270853" y="4204712"/>
                  <a:pt x="11267671" y="4206802"/>
                  <a:pt x="11267253" y="4209700"/>
                </a:cubicBezTo>
                <a:lnTo>
                  <a:pt x="11243138" y="4222603"/>
                </a:lnTo>
                <a:lnTo>
                  <a:pt x="11210984" y="4218302"/>
                </a:lnTo>
                <a:cubicBezTo>
                  <a:pt x="11216259" y="4213642"/>
                  <a:pt x="11219776" y="4208266"/>
                  <a:pt x="11221534" y="4202173"/>
                </a:cubicBezTo>
                <a:cubicBezTo>
                  <a:pt x="11223293" y="4196079"/>
                  <a:pt x="11227815" y="4191420"/>
                  <a:pt x="11235099" y="4188194"/>
                </a:cubicBezTo>
                <a:cubicBezTo>
                  <a:pt x="11234429" y="4183654"/>
                  <a:pt x="11239789" y="4181265"/>
                  <a:pt x="11251175" y="4181025"/>
                </a:cubicBezTo>
                <a:cubicBezTo>
                  <a:pt x="11259884" y="4181235"/>
                  <a:pt x="11270602" y="4181175"/>
                  <a:pt x="11283329" y="4180846"/>
                </a:cubicBezTo>
                <a:cubicBezTo>
                  <a:pt x="11296057" y="4180518"/>
                  <a:pt x="11294717" y="4178666"/>
                  <a:pt x="11279310" y="4175291"/>
                </a:cubicBezTo>
                <a:lnTo>
                  <a:pt x="11295387" y="4160954"/>
                </a:lnTo>
                <a:lnTo>
                  <a:pt x="11279310" y="4160954"/>
                </a:lnTo>
                <a:lnTo>
                  <a:pt x="11295387" y="4153785"/>
                </a:lnTo>
                <a:lnTo>
                  <a:pt x="11295387" y="4139448"/>
                </a:lnTo>
                <a:lnTo>
                  <a:pt x="11323521" y="4132280"/>
                </a:lnTo>
                <a:lnTo>
                  <a:pt x="11323521" y="4119376"/>
                </a:lnTo>
                <a:cubicBezTo>
                  <a:pt x="11330889" y="4114836"/>
                  <a:pt x="11340267" y="4111013"/>
                  <a:pt x="11351655" y="4107907"/>
                </a:cubicBezTo>
                <a:lnTo>
                  <a:pt x="11363713" y="4096437"/>
                </a:lnTo>
                <a:cubicBezTo>
                  <a:pt x="11351153" y="4095302"/>
                  <a:pt x="11347133" y="4090404"/>
                  <a:pt x="11351655" y="4081741"/>
                </a:cubicBezTo>
                <a:cubicBezTo>
                  <a:pt x="11356177" y="4073079"/>
                  <a:pt x="11360196" y="4067464"/>
                  <a:pt x="11363713" y="4064895"/>
                </a:cubicBezTo>
                <a:cubicBezTo>
                  <a:pt x="11371249" y="4064238"/>
                  <a:pt x="11375269" y="4061251"/>
                  <a:pt x="11375770" y="4055935"/>
                </a:cubicBezTo>
                <a:cubicBezTo>
                  <a:pt x="11376272" y="4050618"/>
                  <a:pt x="11376272" y="4046914"/>
                  <a:pt x="11375770" y="4044824"/>
                </a:cubicBezTo>
                <a:cubicBezTo>
                  <a:pt x="11381715" y="4043987"/>
                  <a:pt x="11385902" y="4042434"/>
                  <a:pt x="11388330" y="4040164"/>
                </a:cubicBezTo>
                <a:cubicBezTo>
                  <a:pt x="11390759" y="4037894"/>
                  <a:pt x="11391931" y="4035624"/>
                  <a:pt x="11391847" y="4033354"/>
                </a:cubicBezTo>
                <a:cubicBezTo>
                  <a:pt x="11391177" y="4030666"/>
                  <a:pt x="11388498" y="4028515"/>
                  <a:pt x="11383809" y="4026902"/>
                </a:cubicBezTo>
                <a:cubicBezTo>
                  <a:pt x="11379120" y="4025290"/>
                  <a:pt x="11376440" y="4023139"/>
                  <a:pt x="11375770" y="4020450"/>
                </a:cubicBezTo>
                <a:cubicBezTo>
                  <a:pt x="11360280" y="4021526"/>
                  <a:pt x="11353078" y="4025827"/>
                  <a:pt x="11354167" y="4033354"/>
                </a:cubicBezTo>
                <a:cubicBezTo>
                  <a:pt x="11355256" y="4040881"/>
                  <a:pt x="11349059" y="4045182"/>
                  <a:pt x="11335579" y="4046257"/>
                </a:cubicBezTo>
                <a:cubicBezTo>
                  <a:pt x="11335160" y="4050648"/>
                  <a:pt x="11330973" y="4054770"/>
                  <a:pt x="11323019" y="4058623"/>
                </a:cubicBezTo>
                <a:cubicBezTo>
                  <a:pt x="11315064" y="4062476"/>
                  <a:pt x="11305854" y="4065523"/>
                  <a:pt x="11295387" y="4067763"/>
                </a:cubicBezTo>
                <a:lnTo>
                  <a:pt x="11295387" y="4086401"/>
                </a:lnTo>
                <a:cubicBezTo>
                  <a:pt x="11260135" y="4092464"/>
                  <a:pt x="11239202" y="4099334"/>
                  <a:pt x="11232587" y="4107010"/>
                </a:cubicBezTo>
                <a:cubicBezTo>
                  <a:pt x="11225973" y="4114687"/>
                  <a:pt x="11216091" y="4125499"/>
                  <a:pt x="11202946" y="4139448"/>
                </a:cubicBezTo>
                <a:cubicBezTo>
                  <a:pt x="11189380" y="4139866"/>
                  <a:pt x="11177323" y="4141539"/>
                  <a:pt x="11166773" y="4144466"/>
                </a:cubicBezTo>
                <a:cubicBezTo>
                  <a:pt x="11156223" y="4147393"/>
                  <a:pt x="11144165" y="4149066"/>
                  <a:pt x="11130600" y="4149484"/>
                </a:cubicBezTo>
                <a:lnTo>
                  <a:pt x="11130600" y="4165255"/>
                </a:lnTo>
                <a:lnTo>
                  <a:pt x="11118543" y="4165255"/>
                </a:lnTo>
                <a:cubicBezTo>
                  <a:pt x="11110839" y="4165255"/>
                  <a:pt x="11106150" y="4164538"/>
                  <a:pt x="11104475" y="4163104"/>
                </a:cubicBezTo>
                <a:cubicBezTo>
                  <a:pt x="11102801" y="4161671"/>
                  <a:pt x="11102131" y="4159520"/>
                  <a:pt x="11102466" y="4156653"/>
                </a:cubicBezTo>
                <a:lnTo>
                  <a:pt x="11114524" y="4145183"/>
                </a:lnTo>
                <a:cubicBezTo>
                  <a:pt x="11114272" y="4144138"/>
                  <a:pt x="11112765" y="4142286"/>
                  <a:pt x="11110002" y="4139627"/>
                </a:cubicBezTo>
                <a:cubicBezTo>
                  <a:pt x="11107239" y="4136969"/>
                  <a:pt x="11104727" y="4135476"/>
                  <a:pt x="11102466" y="4135147"/>
                </a:cubicBezTo>
                <a:lnTo>
                  <a:pt x="11102466" y="4139448"/>
                </a:lnTo>
                <a:cubicBezTo>
                  <a:pt x="11093255" y="4141778"/>
                  <a:pt x="11082538" y="4145004"/>
                  <a:pt x="11070312" y="4149126"/>
                </a:cubicBezTo>
                <a:cubicBezTo>
                  <a:pt x="11058088" y="4153247"/>
                  <a:pt x="11051389" y="4157190"/>
                  <a:pt x="11050217" y="4160954"/>
                </a:cubicBezTo>
                <a:cubicBezTo>
                  <a:pt x="11044272" y="4162507"/>
                  <a:pt x="11040086" y="4164777"/>
                  <a:pt x="11037656" y="4167764"/>
                </a:cubicBezTo>
                <a:cubicBezTo>
                  <a:pt x="11035228" y="4170751"/>
                  <a:pt x="11034057" y="4173737"/>
                  <a:pt x="11034141" y="4176724"/>
                </a:cubicBezTo>
                <a:lnTo>
                  <a:pt x="11006005" y="4182459"/>
                </a:lnTo>
                <a:cubicBezTo>
                  <a:pt x="11006089" y="4184759"/>
                  <a:pt x="11004918" y="4187328"/>
                  <a:pt x="11002488" y="4190165"/>
                </a:cubicBezTo>
                <a:cubicBezTo>
                  <a:pt x="11000060" y="4193003"/>
                  <a:pt x="10995874" y="4195213"/>
                  <a:pt x="10989929" y="4196796"/>
                </a:cubicBezTo>
                <a:lnTo>
                  <a:pt x="10989929" y="4208266"/>
                </a:lnTo>
                <a:lnTo>
                  <a:pt x="10973852" y="4212567"/>
                </a:lnTo>
                <a:cubicBezTo>
                  <a:pt x="10973433" y="4216928"/>
                  <a:pt x="10969247" y="4221109"/>
                  <a:pt x="10961292" y="4225112"/>
                </a:cubicBezTo>
                <a:cubicBezTo>
                  <a:pt x="10953338" y="4229114"/>
                  <a:pt x="10944127" y="4232579"/>
                  <a:pt x="10933661" y="4235506"/>
                </a:cubicBezTo>
                <a:cubicBezTo>
                  <a:pt x="10925454" y="4240076"/>
                  <a:pt x="10915742" y="4245273"/>
                  <a:pt x="10904522" y="4251098"/>
                </a:cubicBezTo>
                <a:cubicBezTo>
                  <a:pt x="10893301" y="4256922"/>
                  <a:pt x="10881578" y="4261761"/>
                  <a:pt x="10869354" y="4265614"/>
                </a:cubicBezTo>
                <a:cubicBezTo>
                  <a:pt x="10869604" y="4267854"/>
                  <a:pt x="10869102" y="4270184"/>
                  <a:pt x="10867846" y="4272603"/>
                </a:cubicBezTo>
                <a:cubicBezTo>
                  <a:pt x="10866590" y="4275023"/>
                  <a:pt x="10863074" y="4276994"/>
                  <a:pt x="10857296" y="4278518"/>
                </a:cubicBezTo>
                <a:cubicBezTo>
                  <a:pt x="10856961" y="4282938"/>
                  <a:pt x="10853612" y="4287359"/>
                  <a:pt x="10847249" y="4291779"/>
                </a:cubicBezTo>
                <a:cubicBezTo>
                  <a:pt x="10840884" y="4296200"/>
                  <a:pt x="10833515" y="4299904"/>
                  <a:pt x="10825142" y="4302890"/>
                </a:cubicBezTo>
                <a:cubicBezTo>
                  <a:pt x="10825142" y="4304384"/>
                  <a:pt x="10824137" y="4305698"/>
                  <a:pt x="10822128" y="4306833"/>
                </a:cubicBezTo>
                <a:cubicBezTo>
                  <a:pt x="10820118" y="4307968"/>
                  <a:pt x="10817105" y="4308565"/>
                  <a:pt x="10813085" y="4308625"/>
                </a:cubicBezTo>
                <a:lnTo>
                  <a:pt x="10801027" y="4307192"/>
                </a:lnTo>
                <a:lnTo>
                  <a:pt x="10813085" y="4292855"/>
                </a:lnTo>
                <a:cubicBezTo>
                  <a:pt x="10817105" y="4291331"/>
                  <a:pt x="10820118" y="4289360"/>
                  <a:pt x="10822128" y="4286940"/>
                </a:cubicBezTo>
                <a:cubicBezTo>
                  <a:pt x="10824137" y="4284521"/>
                  <a:pt x="10825142" y="4282191"/>
                  <a:pt x="10825142" y="4279951"/>
                </a:cubicBezTo>
                <a:lnTo>
                  <a:pt x="10841219" y="4267048"/>
                </a:lnTo>
                <a:cubicBezTo>
                  <a:pt x="10840381" y="4263822"/>
                  <a:pt x="10840047" y="4260238"/>
                  <a:pt x="10840215" y="4256295"/>
                </a:cubicBezTo>
                <a:cubicBezTo>
                  <a:pt x="10840381" y="4252352"/>
                  <a:pt x="10846076" y="4250202"/>
                  <a:pt x="10857296" y="4249843"/>
                </a:cubicBezTo>
                <a:cubicBezTo>
                  <a:pt x="10858635" y="4235865"/>
                  <a:pt x="10870023" y="4219377"/>
                  <a:pt x="10891459" y="4200381"/>
                </a:cubicBezTo>
                <a:cubicBezTo>
                  <a:pt x="10912895" y="4181384"/>
                  <a:pt x="10936340" y="4166330"/>
                  <a:pt x="10961795" y="4155219"/>
                </a:cubicBezTo>
                <a:cubicBezTo>
                  <a:pt x="10962297" y="4150320"/>
                  <a:pt x="10964307" y="4145780"/>
                  <a:pt x="10967824" y="4141599"/>
                </a:cubicBezTo>
                <a:cubicBezTo>
                  <a:pt x="10971341" y="4137417"/>
                  <a:pt x="10973349" y="4132877"/>
                  <a:pt x="10973852" y="4127979"/>
                </a:cubicBezTo>
                <a:cubicBezTo>
                  <a:pt x="10979797" y="4127889"/>
                  <a:pt x="10983984" y="4126993"/>
                  <a:pt x="10986412" y="4125290"/>
                </a:cubicBezTo>
                <a:cubicBezTo>
                  <a:pt x="10988840" y="4123588"/>
                  <a:pt x="10990013" y="4121617"/>
                  <a:pt x="10989929" y="4119376"/>
                </a:cubicBezTo>
                <a:cubicBezTo>
                  <a:pt x="10990599" y="4113552"/>
                  <a:pt x="10993278" y="4110147"/>
                  <a:pt x="10997968" y="4109161"/>
                </a:cubicBezTo>
                <a:cubicBezTo>
                  <a:pt x="11002656" y="4108176"/>
                  <a:pt x="11005336" y="4105846"/>
                  <a:pt x="11006005" y="4102172"/>
                </a:cubicBezTo>
                <a:lnTo>
                  <a:pt x="11026102" y="4087835"/>
                </a:lnTo>
                <a:cubicBezTo>
                  <a:pt x="11032047" y="4087058"/>
                  <a:pt x="11036233" y="4085744"/>
                  <a:pt x="11038661" y="4083892"/>
                </a:cubicBezTo>
                <a:cubicBezTo>
                  <a:pt x="11041089" y="4082040"/>
                  <a:pt x="11042262" y="4080009"/>
                  <a:pt x="11042178" y="4077799"/>
                </a:cubicBezTo>
                <a:lnTo>
                  <a:pt x="11038159" y="4070630"/>
                </a:lnTo>
                <a:lnTo>
                  <a:pt x="11074332" y="4026186"/>
                </a:lnTo>
                <a:lnTo>
                  <a:pt x="11090409" y="4021884"/>
                </a:lnTo>
                <a:lnTo>
                  <a:pt x="11102466" y="4014716"/>
                </a:lnTo>
                <a:cubicBezTo>
                  <a:pt x="11102466" y="4012416"/>
                  <a:pt x="11103471" y="4009847"/>
                  <a:pt x="11105480" y="4007009"/>
                </a:cubicBezTo>
                <a:cubicBezTo>
                  <a:pt x="11107490" y="4004172"/>
                  <a:pt x="11110504" y="4001962"/>
                  <a:pt x="11114524" y="4000379"/>
                </a:cubicBezTo>
                <a:cubicBezTo>
                  <a:pt x="11112179" y="3997780"/>
                  <a:pt x="11111844" y="3994375"/>
                  <a:pt x="11113519" y="3990163"/>
                </a:cubicBezTo>
                <a:cubicBezTo>
                  <a:pt x="11115194" y="3985952"/>
                  <a:pt x="11120887" y="3983622"/>
                  <a:pt x="11130600" y="3983174"/>
                </a:cubicBezTo>
                <a:cubicBezTo>
                  <a:pt x="11132023" y="3979232"/>
                  <a:pt x="11139225" y="3972780"/>
                  <a:pt x="11152204" y="3963819"/>
                </a:cubicBezTo>
                <a:cubicBezTo>
                  <a:pt x="11165182" y="3954859"/>
                  <a:pt x="11175398" y="3949841"/>
                  <a:pt x="11182850" y="3948765"/>
                </a:cubicBezTo>
                <a:lnTo>
                  <a:pt x="11194907" y="3938729"/>
                </a:lnTo>
                <a:cubicBezTo>
                  <a:pt x="11196080" y="3929769"/>
                  <a:pt x="11200768" y="3921883"/>
                  <a:pt x="11208975" y="3915073"/>
                </a:cubicBezTo>
                <a:cubicBezTo>
                  <a:pt x="11217180" y="3908263"/>
                  <a:pt x="11221869" y="3900378"/>
                  <a:pt x="11223041" y="3891417"/>
                </a:cubicBezTo>
                <a:lnTo>
                  <a:pt x="11235099" y="3885682"/>
                </a:lnTo>
                <a:cubicBezTo>
                  <a:pt x="11236941" y="3880366"/>
                  <a:pt x="11244309" y="3874153"/>
                  <a:pt x="11257204" y="3867044"/>
                </a:cubicBezTo>
                <a:cubicBezTo>
                  <a:pt x="11270099" y="3859935"/>
                  <a:pt x="11277468" y="3853722"/>
                  <a:pt x="11279310" y="3848406"/>
                </a:cubicBezTo>
                <a:cubicBezTo>
                  <a:pt x="11291201" y="3845718"/>
                  <a:pt x="11296559" y="3841417"/>
                  <a:pt x="11295387" y="3835503"/>
                </a:cubicBezTo>
                <a:cubicBezTo>
                  <a:pt x="11294214" y="3829588"/>
                  <a:pt x="11299574" y="3825287"/>
                  <a:pt x="11311464" y="3822599"/>
                </a:cubicBezTo>
                <a:cubicBezTo>
                  <a:pt x="11313892" y="3818059"/>
                  <a:pt x="11324107" y="3806709"/>
                  <a:pt x="11342109" y="3788549"/>
                </a:cubicBezTo>
                <a:cubicBezTo>
                  <a:pt x="11360112" y="3770389"/>
                  <a:pt x="11371332" y="3759755"/>
                  <a:pt x="11375770" y="3756649"/>
                </a:cubicBezTo>
                <a:cubicBezTo>
                  <a:pt x="11373426" y="3754230"/>
                  <a:pt x="11373091" y="3751542"/>
                  <a:pt x="11374765" y="3748584"/>
                </a:cubicBezTo>
                <a:cubicBezTo>
                  <a:pt x="11376440" y="3745627"/>
                  <a:pt x="11382135" y="3744014"/>
                  <a:pt x="11391847" y="3743746"/>
                </a:cubicBezTo>
                <a:cubicBezTo>
                  <a:pt x="11403821" y="3733680"/>
                  <a:pt x="11419060" y="3723345"/>
                  <a:pt x="11437565" y="3712742"/>
                </a:cubicBezTo>
                <a:cubicBezTo>
                  <a:pt x="11456071" y="3702138"/>
                  <a:pt x="11466286" y="3691445"/>
                  <a:pt x="11468213" y="3680662"/>
                </a:cubicBezTo>
                <a:cubicBezTo>
                  <a:pt x="11470641" y="3679975"/>
                  <a:pt x="11473822" y="3679199"/>
                  <a:pt x="11477758" y="3678333"/>
                </a:cubicBezTo>
                <a:cubicBezTo>
                  <a:pt x="11481693" y="3677467"/>
                  <a:pt x="11483870" y="3676331"/>
                  <a:pt x="11484289" y="3674928"/>
                </a:cubicBezTo>
                <a:cubicBezTo>
                  <a:pt x="11483786" y="3674241"/>
                  <a:pt x="11481777" y="3673823"/>
                  <a:pt x="11478260" y="3673673"/>
                </a:cubicBezTo>
                <a:cubicBezTo>
                  <a:pt x="11474743" y="3673524"/>
                  <a:pt x="11472733" y="3673464"/>
                  <a:pt x="11472231" y="3673494"/>
                </a:cubicBezTo>
                <a:lnTo>
                  <a:pt x="11484289" y="3660591"/>
                </a:lnTo>
                <a:lnTo>
                  <a:pt x="11500365" y="3657723"/>
                </a:lnTo>
                <a:cubicBezTo>
                  <a:pt x="11508404" y="3653751"/>
                  <a:pt x="11515438" y="3648434"/>
                  <a:pt x="11521467" y="3641773"/>
                </a:cubicBezTo>
                <a:cubicBezTo>
                  <a:pt x="11527496" y="3635112"/>
                  <a:pt x="11532519" y="3629438"/>
                  <a:pt x="11536538" y="3624748"/>
                </a:cubicBezTo>
                <a:cubicBezTo>
                  <a:pt x="11534361" y="3621761"/>
                  <a:pt x="11534696" y="3619133"/>
                  <a:pt x="11537543" y="3616863"/>
                </a:cubicBezTo>
                <a:cubicBezTo>
                  <a:pt x="11540389" y="3614593"/>
                  <a:pt x="11546754" y="3613398"/>
                  <a:pt x="11556635" y="3613278"/>
                </a:cubicBezTo>
                <a:lnTo>
                  <a:pt x="11568691" y="3603242"/>
                </a:lnTo>
                <a:cubicBezTo>
                  <a:pt x="11573381" y="3600883"/>
                  <a:pt x="11579074" y="3595566"/>
                  <a:pt x="11585774" y="3587292"/>
                </a:cubicBezTo>
                <a:cubicBezTo>
                  <a:pt x="11592472" y="3579019"/>
                  <a:pt x="11596156" y="3573344"/>
                  <a:pt x="11596826" y="3570267"/>
                </a:cubicBezTo>
                <a:cubicBezTo>
                  <a:pt x="11597998" y="3565667"/>
                  <a:pt x="11602687" y="3562322"/>
                  <a:pt x="11610893" y="3560231"/>
                </a:cubicBezTo>
                <a:cubicBezTo>
                  <a:pt x="11619099" y="3558141"/>
                  <a:pt x="11623788" y="3554795"/>
                  <a:pt x="11624960" y="3550195"/>
                </a:cubicBezTo>
                <a:lnTo>
                  <a:pt x="11657113" y="3530123"/>
                </a:lnTo>
                <a:cubicBezTo>
                  <a:pt x="11658956" y="3527196"/>
                  <a:pt x="11666325" y="3520147"/>
                  <a:pt x="11679220" y="3508976"/>
                </a:cubicBezTo>
                <a:cubicBezTo>
                  <a:pt x="11692115" y="3497805"/>
                  <a:pt x="11699483" y="3491473"/>
                  <a:pt x="11701325" y="3489980"/>
                </a:cubicBezTo>
                <a:cubicBezTo>
                  <a:pt x="11700488" y="3486874"/>
                  <a:pt x="11700152" y="3483767"/>
                  <a:pt x="11700320" y="3480661"/>
                </a:cubicBezTo>
                <a:cubicBezTo>
                  <a:pt x="11700488" y="3477554"/>
                  <a:pt x="11706181" y="3475882"/>
                  <a:pt x="11717401" y="3475643"/>
                </a:cubicBezTo>
                <a:cubicBezTo>
                  <a:pt x="11729711" y="3465428"/>
                  <a:pt x="11746289" y="3454316"/>
                  <a:pt x="11767139" y="3442309"/>
                </a:cubicBezTo>
                <a:cubicBezTo>
                  <a:pt x="11787989" y="3430302"/>
                  <a:pt x="11799543" y="3418474"/>
                  <a:pt x="11801805" y="3406825"/>
                </a:cubicBezTo>
                <a:cubicBezTo>
                  <a:pt x="11804233" y="3406048"/>
                  <a:pt x="11807414" y="3405092"/>
                  <a:pt x="11811349" y="3403958"/>
                </a:cubicBezTo>
                <a:cubicBezTo>
                  <a:pt x="11815285" y="3402823"/>
                  <a:pt x="11817462" y="3401867"/>
                  <a:pt x="11817881" y="3401090"/>
                </a:cubicBezTo>
                <a:cubicBezTo>
                  <a:pt x="11817630" y="3399716"/>
                  <a:pt x="11816123" y="3398880"/>
                  <a:pt x="11813359" y="3398581"/>
                </a:cubicBezTo>
                <a:cubicBezTo>
                  <a:pt x="11810596" y="3398282"/>
                  <a:pt x="11808084" y="3398163"/>
                  <a:pt x="11805824" y="3398223"/>
                </a:cubicBezTo>
                <a:lnTo>
                  <a:pt x="11817881" y="3385319"/>
                </a:lnTo>
                <a:cubicBezTo>
                  <a:pt x="11830609" y="3382213"/>
                  <a:pt x="11841326" y="3378390"/>
                  <a:pt x="11850034" y="3373850"/>
                </a:cubicBezTo>
                <a:lnTo>
                  <a:pt x="11874149" y="3345176"/>
                </a:lnTo>
                <a:cubicBezTo>
                  <a:pt x="11872141" y="3342189"/>
                  <a:pt x="11873144" y="3339561"/>
                  <a:pt x="11877164" y="3337290"/>
                </a:cubicBezTo>
                <a:cubicBezTo>
                  <a:pt x="11881183" y="3335020"/>
                  <a:pt x="11888217" y="3333825"/>
                  <a:pt x="11898265" y="3333706"/>
                </a:cubicBezTo>
                <a:cubicBezTo>
                  <a:pt x="11898767" y="3331077"/>
                  <a:pt x="11900777" y="3329166"/>
                  <a:pt x="11904293" y="3327971"/>
                </a:cubicBezTo>
                <a:cubicBezTo>
                  <a:pt x="11907810" y="3326776"/>
                  <a:pt x="11909820" y="3324865"/>
                  <a:pt x="11910322" y="3322236"/>
                </a:cubicBezTo>
                <a:cubicBezTo>
                  <a:pt x="11913420" y="3320295"/>
                  <a:pt x="11919282" y="3314500"/>
                  <a:pt x="11927906" y="3304853"/>
                </a:cubicBezTo>
                <a:cubicBezTo>
                  <a:pt x="11936530" y="3295205"/>
                  <a:pt x="11941387" y="3289052"/>
                  <a:pt x="11942476" y="3286394"/>
                </a:cubicBezTo>
                <a:cubicBezTo>
                  <a:pt x="11943648" y="3281734"/>
                  <a:pt x="11948337" y="3278150"/>
                  <a:pt x="11956543" y="3275641"/>
                </a:cubicBezTo>
                <a:cubicBezTo>
                  <a:pt x="11964749" y="3273132"/>
                  <a:pt x="11969438" y="3269548"/>
                  <a:pt x="11970610" y="3264888"/>
                </a:cubicBezTo>
                <a:lnTo>
                  <a:pt x="11986687" y="3253418"/>
                </a:lnTo>
                <a:cubicBezTo>
                  <a:pt x="11987692" y="3250073"/>
                  <a:pt x="11991711" y="3247445"/>
                  <a:pt x="11998744" y="3245533"/>
                </a:cubicBezTo>
                <a:cubicBezTo>
                  <a:pt x="12005778" y="3243621"/>
                  <a:pt x="12009797" y="3240993"/>
                  <a:pt x="12010802" y="3237648"/>
                </a:cubicBezTo>
                <a:cubicBezTo>
                  <a:pt x="12022860" y="3237409"/>
                  <a:pt x="12030897" y="3235019"/>
                  <a:pt x="12034917" y="3230479"/>
                </a:cubicBezTo>
                <a:cubicBezTo>
                  <a:pt x="12035001" y="3229822"/>
                  <a:pt x="12034833" y="3229344"/>
                  <a:pt x="12034414" y="3229046"/>
                </a:cubicBezTo>
                <a:cubicBezTo>
                  <a:pt x="12033996" y="3228747"/>
                  <a:pt x="12032823" y="3228269"/>
                  <a:pt x="12030897" y="3227612"/>
                </a:cubicBezTo>
                <a:lnTo>
                  <a:pt x="12038936" y="3223311"/>
                </a:lnTo>
                <a:cubicBezTo>
                  <a:pt x="12040862" y="3221937"/>
                  <a:pt x="12042034" y="3220742"/>
                  <a:pt x="12042453" y="3219726"/>
                </a:cubicBezTo>
                <a:cubicBezTo>
                  <a:pt x="12042871" y="3218711"/>
                  <a:pt x="12043039" y="3217516"/>
                  <a:pt x="12042955" y="3216142"/>
                </a:cubicBezTo>
                <a:cubicBezTo>
                  <a:pt x="12058949" y="3207481"/>
                  <a:pt x="12073183" y="3198280"/>
                  <a:pt x="12085660" y="3188543"/>
                </a:cubicBezTo>
                <a:cubicBezTo>
                  <a:pt x="12098135" y="3178806"/>
                  <a:pt x="12109356" y="3168890"/>
                  <a:pt x="12119319" y="3158794"/>
                </a:cubicBezTo>
                <a:cubicBezTo>
                  <a:pt x="12120408" y="3156464"/>
                  <a:pt x="12125264" y="3151805"/>
                  <a:pt x="12133889" y="3144815"/>
                </a:cubicBezTo>
                <a:cubicBezTo>
                  <a:pt x="12142513" y="3137826"/>
                  <a:pt x="12148375" y="3133883"/>
                  <a:pt x="12151473" y="3132987"/>
                </a:cubicBezTo>
                <a:cubicBezTo>
                  <a:pt x="12151891" y="3128059"/>
                  <a:pt x="12155074" y="3123579"/>
                  <a:pt x="12161019" y="3119546"/>
                </a:cubicBezTo>
                <a:lnTo>
                  <a:pt x="12161413" y="3119284"/>
                </a:lnTo>
                <a:lnTo>
                  <a:pt x="11857783" y="3119284"/>
                </a:lnTo>
                <a:lnTo>
                  <a:pt x="11855994" y="3121601"/>
                </a:lnTo>
                <a:cubicBezTo>
                  <a:pt x="11848710" y="3128298"/>
                  <a:pt x="11841117" y="3132031"/>
                  <a:pt x="11833217" y="3132800"/>
                </a:cubicBezTo>
                <a:cubicBezTo>
                  <a:pt x="11830858" y="3132580"/>
                  <a:pt x="11829421" y="3131702"/>
                  <a:pt x="11828908" y="3130165"/>
                </a:cubicBezTo>
                <a:cubicBezTo>
                  <a:pt x="11828396" y="3128628"/>
                  <a:pt x="11828190" y="3127750"/>
                  <a:pt x="11828293" y="3127530"/>
                </a:cubicBezTo>
                <a:lnTo>
                  <a:pt x="11808595" y="3125773"/>
                </a:lnTo>
                <a:lnTo>
                  <a:pt x="11793821" y="3132800"/>
                </a:lnTo>
                <a:lnTo>
                  <a:pt x="11828293" y="3145096"/>
                </a:lnTo>
                <a:cubicBezTo>
                  <a:pt x="11827883" y="3154648"/>
                  <a:pt x="11822548" y="3163212"/>
                  <a:pt x="11812288" y="3170788"/>
                </a:cubicBezTo>
                <a:cubicBezTo>
                  <a:pt x="11802029" y="3178363"/>
                  <a:pt x="11789307" y="3185609"/>
                  <a:pt x="11774124" y="3192526"/>
                </a:cubicBezTo>
                <a:cubicBezTo>
                  <a:pt x="11775662" y="3195234"/>
                  <a:pt x="11779971" y="3200358"/>
                  <a:pt x="11787050" y="3207897"/>
                </a:cubicBezTo>
                <a:cubicBezTo>
                  <a:pt x="11794130" y="3215435"/>
                  <a:pt x="11794745" y="3219681"/>
                  <a:pt x="11788897" y="3220633"/>
                </a:cubicBezTo>
                <a:cubicBezTo>
                  <a:pt x="11781613" y="3220559"/>
                  <a:pt x="11775252" y="3219827"/>
                  <a:pt x="11769815" y="3218437"/>
                </a:cubicBezTo>
                <a:cubicBezTo>
                  <a:pt x="11764377" y="3217046"/>
                  <a:pt x="11759247" y="3215435"/>
                  <a:pt x="11754425" y="3213606"/>
                </a:cubicBezTo>
                <a:cubicBezTo>
                  <a:pt x="11754425" y="3220047"/>
                  <a:pt x="11751963" y="3226927"/>
                  <a:pt x="11747038" y="3234246"/>
                </a:cubicBezTo>
                <a:cubicBezTo>
                  <a:pt x="11742114" y="3241566"/>
                  <a:pt x="11734727" y="3247568"/>
                  <a:pt x="11724877" y="3252252"/>
                </a:cubicBezTo>
                <a:lnTo>
                  <a:pt x="11700255" y="3238199"/>
                </a:lnTo>
                <a:lnTo>
                  <a:pt x="11715029" y="3220633"/>
                </a:lnTo>
                <a:cubicBezTo>
                  <a:pt x="11712259" y="3219754"/>
                  <a:pt x="11709181" y="3218876"/>
                  <a:pt x="11705796" y="3217998"/>
                </a:cubicBezTo>
                <a:cubicBezTo>
                  <a:pt x="11702410" y="3217119"/>
                  <a:pt x="11700564" y="3216241"/>
                  <a:pt x="11700255" y="3215363"/>
                </a:cubicBezTo>
                <a:cubicBezTo>
                  <a:pt x="11701384" y="3213679"/>
                  <a:pt x="11706514" y="3212654"/>
                  <a:pt x="11715644" y="3212288"/>
                </a:cubicBezTo>
                <a:cubicBezTo>
                  <a:pt x="11724776" y="3211922"/>
                  <a:pt x="11731137" y="3211776"/>
                  <a:pt x="11734727" y="3211849"/>
                </a:cubicBezTo>
                <a:cubicBezTo>
                  <a:pt x="11735035" y="3206506"/>
                  <a:pt x="11738113" y="3200943"/>
                  <a:pt x="11743960" y="3195161"/>
                </a:cubicBezTo>
                <a:cubicBezTo>
                  <a:pt x="11749809" y="3189379"/>
                  <a:pt x="11756579" y="3183816"/>
                  <a:pt x="11764274" y="3178473"/>
                </a:cubicBezTo>
                <a:cubicBezTo>
                  <a:pt x="11764171" y="3177448"/>
                  <a:pt x="11763145" y="3175984"/>
                  <a:pt x="11761196" y="3174081"/>
                </a:cubicBezTo>
                <a:cubicBezTo>
                  <a:pt x="11759247" y="3172178"/>
                  <a:pt x="11756990" y="3170714"/>
                  <a:pt x="11754425" y="3169690"/>
                </a:cubicBezTo>
                <a:lnTo>
                  <a:pt x="11719953" y="3185499"/>
                </a:lnTo>
                <a:lnTo>
                  <a:pt x="11695331" y="3187256"/>
                </a:lnTo>
                <a:lnTo>
                  <a:pt x="11695331" y="3211849"/>
                </a:lnTo>
                <a:cubicBezTo>
                  <a:pt x="11677787" y="3216900"/>
                  <a:pt x="11662398" y="3224365"/>
                  <a:pt x="11649164" y="3234246"/>
                </a:cubicBezTo>
                <a:cubicBezTo>
                  <a:pt x="11635929" y="3244128"/>
                  <a:pt x="11626695" y="3252472"/>
                  <a:pt x="11621463" y="3259279"/>
                </a:cubicBezTo>
                <a:cubicBezTo>
                  <a:pt x="11620643" y="3262646"/>
                  <a:pt x="11617359" y="3265574"/>
                  <a:pt x="11611613" y="3268062"/>
                </a:cubicBezTo>
                <a:cubicBezTo>
                  <a:pt x="11605869" y="3270551"/>
                  <a:pt x="11602586" y="3273479"/>
                  <a:pt x="11601765" y="3276846"/>
                </a:cubicBezTo>
                <a:lnTo>
                  <a:pt x="11586992" y="3290899"/>
                </a:lnTo>
                <a:lnTo>
                  <a:pt x="11591916" y="3290899"/>
                </a:lnTo>
                <a:cubicBezTo>
                  <a:pt x="11591095" y="3294265"/>
                  <a:pt x="11587812" y="3297194"/>
                  <a:pt x="11582066" y="3299682"/>
                </a:cubicBezTo>
                <a:cubicBezTo>
                  <a:pt x="11576322" y="3302170"/>
                  <a:pt x="11573038" y="3305099"/>
                  <a:pt x="11572218" y="3308465"/>
                </a:cubicBezTo>
                <a:cubicBezTo>
                  <a:pt x="11572627" y="3311210"/>
                  <a:pt x="11571807" y="3313626"/>
                  <a:pt x="11569755" y="3315711"/>
                </a:cubicBezTo>
                <a:cubicBezTo>
                  <a:pt x="11567703" y="3317797"/>
                  <a:pt x="11561959" y="3318896"/>
                  <a:pt x="11552520" y="3319005"/>
                </a:cubicBezTo>
                <a:cubicBezTo>
                  <a:pt x="11553135" y="3324129"/>
                  <a:pt x="11551904" y="3327496"/>
                  <a:pt x="11548826" y="3329106"/>
                </a:cubicBezTo>
                <a:cubicBezTo>
                  <a:pt x="11545748" y="3330716"/>
                  <a:pt x="11537130" y="3331448"/>
                  <a:pt x="11522973" y="3331301"/>
                </a:cubicBezTo>
                <a:lnTo>
                  <a:pt x="11522973" y="3350625"/>
                </a:lnTo>
                <a:lnTo>
                  <a:pt x="11498350" y="3347111"/>
                </a:lnTo>
                <a:lnTo>
                  <a:pt x="11468802" y="3371705"/>
                </a:lnTo>
                <a:lnTo>
                  <a:pt x="11478652" y="3375218"/>
                </a:lnTo>
                <a:lnTo>
                  <a:pt x="11458954" y="3380488"/>
                </a:lnTo>
                <a:lnTo>
                  <a:pt x="11449105" y="3387515"/>
                </a:lnTo>
                <a:lnTo>
                  <a:pt x="11463878" y="3399811"/>
                </a:lnTo>
                <a:lnTo>
                  <a:pt x="11458954" y="3413864"/>
                </a:lnTo>
                <a:cubicBezTo>
                  <a:pt x="11446847" y="3414450"/>
                  <a:pt x="11440281" y="3416792"/>
                  <a:pt x="11439255" y="3420891"/>
                </a:cubicBezTo>
                <a:cubicBezTo>
                  <a:pt x="11438229" y="3424990"/>
                  <a:pt x="11426739" y="3427332"/>
                  <a:pt x="11404784" y="3427918"/>
                </a:cubicBezTo>
                <a:lnTo>
                  <a:pt x="11404784" y="3419134"/>
                </a:lnTo>
                <a:lnTo>
                  <a:pt x="11390010" y="3420891"/>
                </a:lnTo>
                <a:cubicBezTo>
                  <a:pt x="11386932" y="3423380"/>
                  <a:pt x="11382008" y="3427625"/>
                  <a:pt x="11375236" y="3433627"/>
                </a:cubicBezTo>
                <a:cubicBezTo>
                  <a:pt x="11368466" y="3439629"/>
                  <a:pt x="11363542" y="3442996"/>
                  <a:pt x="11360463" y="3443727"/>
                </a:cubicBezTo>
                <a:cubicBezTo>
                  <a:pt x="11358104" y="3443581"/>
                  <a:pt x="11356667" y="3442996"/>
                  <a:pt x="11356155" y="3441971"/>
                </a:cubicBezTo>
                <a:cubicBezTo>
                  <a:pt x="11355641" y="3440946"/>
                  <a:pt x="11355436" y="3440360"/>
                  <a:pt x="11355539" y="3440214"/>
                </a:cubicBezTo>
                <a:cubicBezTo>
                  <a:pt x="11341996" y="3439921"/>
                  <a:pt x="11337072" y="3438311"/>
                  <a:pt x="11340765" y="3435384"/>
                </a:cubicBezTo>
                <a:cubicBezTo>
                  <a:pt x="11344459" y="3432456"/>
                  <a:pt x="11349383" y="3429967"/>
                  <a:pt x="11355539" y="3427918"/>
                </a:cubicBezTo>
                <a:lnTo>
                  <a:pt x="11335841" y="3412108"/>
                </a:lnTo>
                <a:lnTo>
                  <a:pt x="11355539" y="3399811"/>
                </a:lnTo>
                <a:lnTo>
                  <a:pt x="11321067" y="3394541"/>
                </a:lnTo>
                <a:cubicBezTo>
                  <a:pt x="11319630" y="3400433"/>
                  <a:pt x="11313886" y="3405777"/>
                  <a:pt x="11303831" y="3410571"/>
                </a:cubicBezTo>
                <a:cubicBezTo>
                  <a:pt x="11293777" y="3415365"/>
                  <a:pt x="11288031" y="3421147"/>
                  <a:pt x="11286596" y="3427918"/>
                </a:cubicBezTo>
                <a:cubicBezTo>
                  <a:pt x="11271925" y="3435018"/>
                  <a:pt x="11258177" y="3442337"/>
                  <a:pt x="11245353" y="3449876"/>
                </a:cubicBezTo>
                <a:cubicBezTo>
                  <a:pt x="11232528" y="3457415"/>
                  <a:pt x="11220011" y="3464734"/>
                  <a:pt x="11207803" y="3471834"/>
                </a:cubicBezTo>
                <a:cubicBezTo>
                  <a:pt x="11205341" y="3476079"/>
                  <a:pt x="11200417" y="3481642"/>
                  <a:pt x="11193030" y="3488522"/>
                </a:cubicBezTo>
                <a:cubicBezTo>
                  <a:pt x="11185643" y="3495403"/>
                  <a:pt x="11175793" y="3499208"/>
                  <a:pt x="11163482" y="3499940"/>
                </a:cubicBezTo>
                <a:cubicBezTo>
                  <a:pt x="11164097" y="3501295"/>
                  <a:pt x="11166560" y="3503856"/>
                  <a:pt x="11170869" y="3507626"/>
                </a:cubicBezTo>
                <a:cubicBezTo>
                  <a:pt x="11175178" y="3511395"/>
                  <a:pt x="11177640" y="3513518"/>
                  <a:pt x="11178256" y="3513994"/>
                </a:cubicBezTo>
                <a:cubicBezTo>
                  <a:pt x="11180616" y="3513774"/>
                  <a:pt x="11182051" y="3512896"/>
                  <a:pt x="11182565" y="3511359"/>
                </a:cubicBezTo>
                <a:cubicBezTo>
                  <a:pt x="11183077" y="3509822"/>
                  <a:pt x="11183283" y="3508943"/>
                  <a:pt x="11183180" y="3508724"/>
                </a:cubicBezTo>
                <a:cubicBezTo>
                  <a:pt x="11197133" y="3498367"/>
                  <a:pt x="11213548" y="3488339"/>
                  <a:pt x="11232425" y="3478641"/>
                </a:cubicBezTo>
                <a:cubicBezTo>
                  <a:pt x="11251303" y="3468943"/>
                  <a:pt x="11262793" y="3458476"/>
                  <a:pt x="11266897" y="3447241"/>
                </a:cubicBezTo>
                <a:lnTo>
                  <a:pt x="11291520" y="3447241"/>
                </a:lnTo>
                <a:cubicBezTo>
                  <a:pt x="11302805" y="3447058"/>
                  <a:pt x="11315938" y="3447424"/>
                  <a:pt x="11330917" y="3448339"/>
                </a:cubicBezTo>
                <a:cubicBezTo>
                  <a:pt x="11345895" y="3449254"/>
                  <a:pt x="11354102" y="3451816"/>
                  <a:pt x="11355539" y="3456024"/>
                </a:cubicBezTo>
                <a:cubicBezTo>
                  <a:pt x="11355026" y="3464002"/>
                  <a:pt x="11349895" y="3471761"/>
                  <a:pt x="11340150" y="3479300"/>
                </a:cubicBezTo>
                <a:cubicBezTo>
                  <a:pt x="11330403" y="3486839"/>
                  <a:pt x="11319118" y="3493719"/>
                  <a:pt x="11306293" y="3499940"/>
                </a:cubicBezTo>
                <a:cubicBezTo>
                  <a:pt x="11306909" y="3504186"/>
                  <a:pt x="11309371" y="3507992"/>
                  <a:pt x="11313680" y="3511359"/>
                </a:cubicBezTo>
                <a:cubicBezTo>
                  <a:pt x="11317989" y="3514726"/>
                  <a:pt x="11320451" y="3518532"/>
                  <a:pt x="11321067" y="3522777"/>
                </a:cubicBezTo>
                <a:lnTo>
                  <a:pt x="11286596" y="3519264"/>
                </a:lnTo>
                <a:cubicBezTo>
                  <a:pt x="11286801" y="3524680"/>
                  <a:pt x="11285159" y="3530536"/>
                  <a:pt x="11281670" y="3536830"/>
                </a:cubicBezTo>
                <a:cubicBezTo>
                  <a:pt x="11278183" y="3543125"/>
                  <a:pt x="11271617" y="3548981"/>
                  <a:pt x="11261973" y="3554397"/>
                </a:cubicBezTo>
                <a:lnTo>
                  <a:pt x="11237351" y="3542100"/>
                </a:lnTo>
                <a:lnTo>
                  <a:pt x="11252124" y="3526290"/>
                </a:lnTo>
                <a:cubicBezTo>
                  <a:pt x="11249353" y="3525412"/>
                  <a:pt x="11246276" y="3524534"/>
                  <a:pt x="11242890" y="3523655"/>
                </a:cubicBezTo>
                <a:cubicBezTo>
                  <a:pt x="11239505" y="3522777"/>
                  <a:pt x="11237657" y="3521899"/>
                  <a:pt x="11237351" y="3521020"/>
                </a:cubicBezTo>
                <a:cubicBezTo>
                  <a:pt x="11238274" y="3519337"/>
                  <a:pt x="11242583" y="3518312"/>
                  <a:pt x="11250277" y="3517946"/>
                </a:cubicBezTo>
                <a:cubicBezTo>
                  <a:pt x="11257972" y="3517580"/>
                  <a:pt x="11263512" y="3517434"/>
                  <a:pt x="11266897" y="3517507"/>
                </a:cubicBezTo>
                <a:lnTo>
                  <a:pt x="11296444" y="3487644"/>
                </a:lnTo>
                <a:lnTo>
                  <a:pt x="11291520" y="3480617"/>
                </a:lnTo>
                <a:lnTo>
                  <a:pt x="11271822" y="3471834"/>
                </a:lnTo>
                <a:lnTo>
                  <a:pt x="11247199" y="3480617"/>
                </a:lnTo>
                <a:lnTo>
                  <a:pt x="11232425" y="3517507"/>
                </a:lnTo>
                <a:cubicBezTo>
                  <a:pt x="11217242" y="3522411"/>
                  <a:pt x="11203289" y="3529291"/>
                  <a:pt x="11190567" y="3538148"/>
                </a:cubicBezTo>
                <a:cubicBezTo>
                  <a:pt x="11177845" y="3547004"/>
                  <a:pt x="11168817" y="3554763"/>
                  <a:pt x="11163482" y="3561423"/>
                </a:cubicBezTo>
                <a:cubicBezTo>
                  <a:pt x="11162867" y="3567498"/>
                  <a:pt x="11159173" y="3573354"/>
                  <a:pt x="11152401" y="3578990"/>
                </a:cubicBezTo>
                <a:cubicBezTo>
                  <a:pt x="11145631" y="3584626"/>
                  <a:pt x="11139475" y="3590481"/>
                  <a:pt x="11133935" y="3596557"/>
                </a:cubicBezTo>
                <a:cubicBezTo>
                  <a:pt x="11110134" y="3603876"/>
                  <a:pt x="11088794" y="3612073"/>
                  <a:pt x="11069916" y="3621150"/>
                </a:cubicBezTo>
                <a:lnTo>
                  <a:pt x="11035445" y="3656283"/>
                </a:lnTo>
                <a:cubicBezTo>
                  <a:pt x="11032470" y="3656210"/>
                  <a:pt x="11028570" y="3656356"/>
                  <a:pt x="11023749" y="3656722"/>
                </a:cubicBezTo>
                <a:cubicBezTo>
                  <a:pt x="11018928" y="3657088"/>
                  <a:pt x="11016259" y="3658112"/>
                  <a:pt x="11015747" y="3659796"/>
                </a:cubicBezTo>
                <a:cubicBezTo>
                  <a:pt x="11016259" y="3660747"/>
                  <a:pt x="11018928" y="3661919"/>
                  <a:pt x="11023749" y="3663310"/>
                </a:cubicBezTo>
                <a:cubicBezTo>
                  <a:pt x="11028570" y="3664700"/>
                  <a:pt x="11032470" y="3665871"/>
                  <a:pt x="11035445" y="3666823"/>
                </a:cubicBezTo>
                <a:lnTo>
                  <a:pt x="10981274" y="3677363"/>
                </a:lnTo>
                <a:lnTo>
                  <a:pt x="10946803" y="3677363"/>
                </a:lnTo>
                <a:cubicBezTo>
                  <a:pt x="10947829" y="3670849"/>
                  <a:pt x="10950701" y="3664554"/>
                  <a:pt x="10955421" y="3658478"/>
                </a:cubicBezTo>
                <a:cubicBezTo>
                  <a:pt x="10960141" y="3652404"/>
                  <a:pt x="10960551" y="3643474"/>
                  <a:pt x="10956653" y="3631690"/>
                </a:cubicBezTo>
                <a:cubicBezTo>
                  <a:pt x="10946188" y="3636813"/>
                  <a:pt x="10936338" y="3641937"/>
                  <a:pt x="10927105" y="3647060"/>
                </a:cubicBezTo>
                <a:cubicBezTo>
                  <a:pt x="10917872" y="3652184"/>
                  <a:pt x="10912947" y="3658186"/>
                  <a:pt x="10912331" y="3665066"/>
                </a:cubicBezTo>
                <a:cubicBezTo>
                  <a:pt x="10888530" y="3671800"/>
                  <a:pt x="10867190" y="3679412"/>
                  <a:pt x="10848313" y="3687903"/>
                </a:cubicBezTo>
                <a:cubicBezTo>
                  <a:pt x="10820920" y="3688781"/>
                  <a:pt x="10810455" y="3692294"/>
                  <a:pt x="10816919" y="3698443"/>
                </a:cubicBezTo>
                <a:cubicBezTo>
                  <a:pt x="10823383" y="3704591"/>
                  <a:pt x="10819074" y="3708104"/>
                  <a:pt x="10803992" y="3708982"/>
                </a:cubicBezTo>
                <a:lnTo>
                  <a:pt x="10784294" y="3708982"/>
                </a:lnTo>
                <a:cubicBezTo>
                  <a:pt x="10783474" y="3713923"/>
                  <a:pt x="10780190" y="3717656"/>
                  <a:pt x="10774445" y="3720181"/>
                </a:cubicBezTo>
                <a:cubicBezTo>
                  <a:pt x="10768700" y="3722706"/>
                  <a:pt x="10765417" y="3726000"/>
                  <a:pt x="10764596" y="3730062"/>
                </a:cubicBezTo>
                <a:lnTo>
                  <a:pt x="10730124" y="3740602"/>
                </a:lnTo>
                <a:lnTo>
                  <a:pt x="10710426" y="3726549"/>
                </a:lnTo>
                <a:cubicBezTo>
                  <a:pt x="10700578" y="3726549"/>
                  <a:pt x="10695652" y="3724792"/>
                  <a:pt x="10695652" y="3721279"/>
                </a:cubicBezTo>
                <a:cubicBezTo>
                  <a:pt x="10697089" y="3714362"/>
                  <a:pt x="10702833" y="3707555"/>
                  <a:pt x="10712889" y="3700858"/>
                </a:cubicBezTo>
                <a:cubicBezTo>
                  <a:pt x="10722942" y="3694160"/>
                  <a:pt x="10728688" y="3686915"/>
                  <a:pt x="10730124" y="3679119"/>
                </a:cubicBezTo>
                <a:cubicBezTo>
                  <a:pt x="10730226" y="3678973"/>
                  <a:pt x="10730022" y="3678388"/>
                  <a:pt x="10729509" y="3677363"/>
                </a:cubicBezTo>
                <a:cubicBezTo>
                  <a:pt x="10728996" y="3676338"/>
                  <a:pt x="10727559" y="3675752"/>
                  <a:pt x="10725199" y="3675606"/>
                </a:cubicBezTo>
                <a:cubicBezTo>
                  <a:pt x="10722533" y="3676009"/>
                  <a:pt x="10719249" y="3677838"/>
                  <a:pt x="10715351" y="3681095"/>
                </a:cubicBezTo>
                <a:cubicBezTo>
                  <a:pt x="10711452" y="3684352"/>
                  <a:pt x="10708169" y="3686622"/>
                  <a:pt x="10705502" y="3687903"/>
                </a:cubicBezTo>
                <a:cubicBezTo>
                  <a:pt x="10699756" y="3689659"/>
                  <a:pt x="10696473" y="3691416"/>
                  <a:pt x="10695652" y="3693173"/>
                </a:cubicBezTo>
                <a:cubicBezTo>
                  <a:pt x="10696269" y="3695917"/>
                  <a:pt x="10696269" y="3698333"/>
                  <a:pt x="10695652" y="3700419"/>
                </a:cubicBezTo>
                <a:cubicBezTo>
                  <a:pt x="10695037" y="3702505"/>
                  <a:pt x="10690113" y="3703603"/>
                  <a:pt x="10680879" y="3703712"/>
                </a:cubicBezTo>
                <a:lnTo>
                  <a:pt x="10661181" y="3707226"/>
                </a:lnTo>
                <a:lnTo>
                  <a:pt x="10611936" y="3708982"/>
                </a:lnTo>
                <a:lnTo>
                  <a:pt x="10597162" y="3723035"/>
                </a:lnTo>
                <a:cubicBezTo>
                  <a:pt x="10589672" y="3724024"/>
                  <a:pt x="10582491" y="3725561"/>
                  <a:pt x="10575618" y="3727647"/>
                </a:cubicBezTo>
                <a:cubicBezTo>
                  <a:pt x="10568743" y="3729733"/>
                  <a:pt x="10562792" y="3731709"/>
                  <a:pt x="10557765" y="3733575"/>
                </a:cubicBezTo>
                <a:cubicBezTo>
                  <a:pt x="10552430" y="3733539"/>
                  <a:pt x="10547095" y="3734051"/>
                  <a:pt x="10541760" y="3735113"/>
                </a:cubicBezTo>
                <a:cubicBezTo>
                  <a:pt x="10536425" y="3736174"/>
                  <a:pt x="10533553" y="3738004"/>
                  <a:pt x="10533142" y="3740602"/>
                </a:cubicBezTo>
                <a:lnTo>
                  <a:pt x="10538067" y="3747629"/>
                </a:lnTo>
                <a:lnTo>
                  <a:pt x="10493746" y="3747629"/>
                </a:lnTo>
                <a:cubicBezTo>
                  <a:pt x="10495695" y="3744225"/>
                  <a:pt x="10500415" y="3739175"/>
                  <a:pt x="10507905" y="3732478"/>
                </a:cubicBezTo>
                <a:cubicBezTo>
                  <a:pt x="10515393" y="3725780"/>
                  <a:pt x="10513958" y="3722048"/>
                  <a:pt x="10503596" y="3721279"/>
                </a:cubicBezTo>
                <a:cubicBezTo>
                  <a:pt x="10498568" y="3721389"/>
                  <a:pt x="10493849" y="3722048"/>
                  <a:pt x="10489437" y="3723255"/>
                </a:cubicBezTo>
                <a:cubicBezTo>
                  <a:pt x="10485025" y="3724463"/>
                  <a:pt x="10481538" y="3725561"/>
                  <a:pt x="10478973" y="3726549"/>
                </a:cubicBezTo>
                <a:lnTo>
                  <a:pt x="10469123" y="3747629"/>
                </a:lnTo>
                <a:lnTo>
                  <a:pt x="10444501" y="3759925"/>
                </a:lnTo>
                <a:cubicBezTo>
                  <a:pt x="10444501" y="3765122"/>
                  <a:pt x="10442039" y="3769660"/>
                  <a:pt x="10437115" y="3773539"/>
                </a:cubicBezTo>
                <a:cubicBezTo>
                  <a:pt x="10432190" y="3777419"/>
                  <a:pt x="10424804" y="3781078"/>
                  <a:pt x="10414954" y="3784518"/>
                </a:cubicBezTo>
                <a:lnTo>
                  <a:pt x="10414954" y="3798572"/>
                </a:lnTo>
                <a:cubicBezTo>
                  <a:pt x="10401001" y="3804134"/>
                  <a:pt x="10394436" y="3810576"/>
                  <a:pt x="10395256" y="3817895"/>
                </a:cubicBezTo>
                <a:cubicBezTo>
                  <a:pt x="10387356" y="3817053"/>
                  <a:pt x="10379763" y="3817419"/>
                  <a:pt x="10372479" y="3818993"/>
                </a:cubicBezTo>
                <a:cubicBezTo>
                  <a:pt x="10365195" y="3820566"/>
                  <a:pt x="10361297" y="3823128"/>
                  <a:pt x="10360785" y="3826678"/>
                </a:cubicBezTo>
                <a:lnTo>
                  <a:pt x="10331237" y="3842488"/>
                </a:lnTo>
                <a:lnTo>
                  <a:pt x="10291841" y="3837218"/>
                </a:lnTo>
                <a:cubicBezTo>
                  <a:pt x="10298304" y="3831509"/>
                  <a:pt x="10302613" y="3824921"/>
                  <a:pt x="10304768" y="3817456"/>
                </a:cubicBezTo>
                <a:cubicBezTo>
                  <a:pt x="10306922" y="3809990"/>
                  <a:pt x="10312463" y="3804281"/>
                  <a:pt x="10321388" y="3800328"/>
                </a:cubicBezTo>
                <a:cubicBezTo>
                  <a:pt x="10320567" y="3794766"/>
                  <a:pt x="10327134" y="3791838"/>
                  <a:pt x="10341086" y="3791545"/>
                </a:cubicBezTo>
                <a:cubicBezTo>
                  <a:pt x="10351756" y="3791801"/>
                  <a:pt x="10364889" y="3791728"/>
                  <a:pt x="10380483" y="3791326"/>
                </a:cubicBezTo>
                <a:cubicBezTo>
                  <a:pt x="10396077" y="3790923"/>
                  <a:pt x="10394436" y="3788654"/>
                  <a:pt x="10375557" y="3784518"/>
                </a:cubicBezTo>
                <a:lnTo>
                  <a:pt x="10395256" y="3766952"/>
                </a:lnTo>
                <a:lnTo>
                  <a:pt x="10375557" y="3766952"/>
                </a:lnTo>
                <a:lnTo>
                  <a:pt x="10395256" y="3758168"/>
                </a:lnTo>
                <a:lnTo>
                  <a:pt x="10395256" y="3740602"/>
                </a:lnTo>
                <a:lnTo>
                  <a:pt x="10429728" y="3731819"/>
                </a:lnTo>
                <a:lnTo>
                  <a:pt x="10429728" y="3716009"/>
                </a:lnTo>
                <a:cubicBezTo>
                  <a:pt x="10438755" y="3710446"/>
                  <a:pt x="10450246" y="3705762"/>
                  <a:pt x="10464199" y="3701956"/>
                </a:cubicBezTo>
                <a:lnTo>
                  <a:pt x="10478973" y="3687903"/>
                </a:lnTo>
                <a:cubicBezTo>
                  <a:pt x="10463584" y="3686512"/>
                  <a:pt x="10458659" y="3680510"/>
                  <a:pt x="10464199" y="3669897"/>
                </a:cubicBezTo>
                <a:cubicBezTo>
                  <a:pt x="10469740" y="3659284"/>
                  <a:pt x="10474664" y="3652404"/>
                  <a:pt x="10478973" y="3649256"/>
                </a:cubicBezTo>
                <a:cubicBezTo>
                  <a:pt x="10488206" y="3648451"/>
                  <a:pt x="10493131" y="3644791"/>
                  <a:pt x="10493746" y="3638277"/>
                </a:cubicBezTo>
                <a:cubicBezTo>
                  <a:pt x="10494361" y="3631763"/>
                  <a:pt x="10494361" y="3627225"/>
                  <a:pt x="10493746" y="3624663"/>
                </a:cubicBezTo>
                <a:cubicBezTo>
                  <a:pt x="10501031" y="3623638"/>
                  <a:pt x="10506160" y="3621735"/>
                  <a:pt x="10509135" y="3618954"/>
                </a:cubicBezTo>
                <a:cubicBezTo>
                  <a:pt x="10512111" y="3616172"/>
                  <a:pt x="10513547" y="3613391"/>
                  <a:pt x="10513444" y="3610610"/>
                </a:cubicBezTo>
                <a:cubicBezTo>
                  <a:pt x="10512624" y="3607316"/>
                  <a:pt x="10509341" y="3604681"/>
                  <a:pt x="10503596" y="3602705"/>
                </a:cubicBezTo>
                <a:cubicBezTo>
                  <a:pt x="10497850" y="3600729"/>
                  <a:pt x="10494567" y="3598093"/>
                  <a:pt x="10493746" y="3594800"/>
                </a:cubicBezTo>
                <a:cubicBezTo>
                  <a:pt x="10474766" y="3596117"/>
                  <a:pt x="10465943" y="3601387"/>
                  <a:pt x="10467277" y="3610610"/>
                </a:cubicBezTo>
                <a:cubicBezTo>
                  <a:pt x="10468611" y="3619832"/>
                  <a:pt x="10461019" y="3625102"/>
                  <a:pt x="10444501" y="3626420"/>
                </a:cubicBezTo>
                <a:cubicBezTo>
                  <a:pt x="10443988" y="3631800"/>
                  <a:pt x="10438858" y="3636850"/>
                  <a:pt x="10429113" y="3641571"/>
                </a:cubicBezTo>
                <a:cubicBezTo>
                  <a:pt x="10419366" y="3646292"/>
                  <a:pt x="10408081" y="3650025"/>
                  <a:pt x="10395256" y="3652770"/>
                </a:cubicBezTo>
                <a:lnTo>
                  <a:pt x="10395256" y="3675606"/>
                </a:lnTo>
                <a:cubicBezTo>
                  <a:pt x="10352064" y="3683035"/>
                  <a:pt x="10326415" y="3691452"/>
                  <a:pt x="10318310" y="3700858"/>
                </a:cubicBezTo>
                <a:cubicBezTo>
                  <a:pt x="10310206" y="3710263"/>
                  <a:pt x="10298099" y="3723511"/>
                  <a:pt x="10281992" y="3740602"/>
                </a:cubicBezTo>
                <a:cubicBezTo>
                  <a:pt x="10265371" y="3741114"/>
                  <a:pt x="10250597" y="3743164"/>
                  <a:pt x="10237671" y="3746750"/>
                </a:cubicBezTo>
                <a:cubicBezTo>
                  <a:pt x="10224744" y="3750337"/>
                  <a:pt x="10209971" y="3752386"/>
                  <a:pt x="10193351" y="3752899"/>
                </a:cubicBezTo>
                <a:lnTo>
                  <a:pt x="10193351" y="3772222"/>
                </a:lnTo>
                <a:lnTo>
                  <a:pt x="10178577" y="3772222"/>
                </a:lnTo>
                <a:cubicBezTo>
                  <a:pt x="10169138" y="3772222"/>
                  <a:pt x="10163392" y="3771343"/>
                  <a:pt x="10161340" y="3769587"/>
                </a:cubicBezTo>
                <a:cubicBezTo>
                  <a:pt x="10159289" y="3767830"/>
                  <a:pt x="10158468" y="3765195"/>
                  <a:pt x="10158879" y="3761682"/>
                </a:cubicBezTo>
                <a:lnTo>
                  <a:pt x="10173653" y="3747629"/>
                </a:lnTo>
                <a:cubicBezTo>
                  <a:pt x="10173345" y="3746348"/>
                  <a:pt x="10171498" y="3744079"/>
                  <a:pt x="10168112" y="3740822"/>
                </a:cubicBezTo>
                <a:cubicBezTo>
                  <a:pt x="10164726" y="3737565"/>
                  <a:pt x="10161649" y="3735735"/>
                  <a:pt x="10158879" y="3735332"/>
                </a:cubicBezTo>
                <a:lnTo>
                  <a:pt x="10158879" y="3740602"/>
                </a:lnTo>
                <a:cubicBezTo>
                  <a:pt x="10147593" y="3743457"/>
                  <a:pt x="10134461" y="3747409"/>
                  <a:pt x="10119482" y="3752460"/>
                </a:cubicBezTo>
                <a:cubicBezTo>
                  <a:pt x="10104504" y="3757510"/>
                  <a:pt x="10096296" y="3762341"/>
                  <a:pt x="10094860" y="3766952"/>
                </a:cubicBezTo>
                <a:cubicBezTo>
                  <a:pt x="10087576" y="3768855"/>
                  <a:pt x="10082447" y="3771637"/>
                  <a:pt x="10079470" y="3775296"/>
                </a:cubicBezTo>
                <a:cubicBezTo>
                  <a:pt x="10076495" y="3778956"/>
                  <a:pt x="10075060" y="3782615"/>
                  <a:pt x="10075163" y="3786275"/>
                </a:cubicBezTo>
                <a:lnTo>
                  <a:pt x="10040690" y="3793302"/>
                </a:lnTo>
                <a:cubicBezTo>
                  <a:pt x="10040793" y="3796120"/>
                  <a:pt x="10039357" y="3799267"/>
                  <a:pt x="10036381" y="3802743"/>
                </a:cubicBezTo>
                <a:cubicBezTo>
                  <a:pt x="10033406" y="3806220"/>
                  <a:pt x="10028276" y="3808929"/>
                  <a:pt x="10020992" y="3810868"/>
                </a:cubicBezTo>
                <a:lnTo>
                  <a:pt x="10020992" y="3824921"/>
                </a:lnTo>
                <a:lnTo>
                  <a:pt x="10001294" y="3830191"/>
                </a:lnTo>
                <a:cubicBezTo>
                  <a:pt x="10000781" y="3835535"/>
                  <a:pt x="9995651" y="3840658"/>
                  <a:pt x="9985904" y="3845562"/>
                </a:cubicBezTo>
                <a:cubicBezTo>
                  <a:pt x="9976159" y="3850466"/>
                  <a:pt x="9964872" y="3854711"/>
                  <a:pt x="9952049" y="3858298"/>
                </a:cubicBezTo>
                <a:cubicBezTo>
                  <a:pt x="9941994" y="3863897"/>
                  <a:pt x="9930094" y="3870265"/>
                  <a:pt x="9916346" y="3877401"/>
                </a:cubicBezTo>
                <a:cubicBezTo>
                  <a:pt x="9902599" y="3884538"/>
                  <a:pt x="9888235" y="3890467"/>
                  <a:pt x="9873257" y="3895188"/>
                </a:cubicBezTo>
                <a:cubicBezTo>
                  <a:pt x="9873564" y="3897932"/>
                  <a:pt x="9872949" y="3900787"/>
                  <a:pt x="9871409" y="3903751"/>
                </a:cubicBezTo>
                <a:cubicBezTo>
                  <a:pt x="9869871" y="3906716"/>
                  <a:pt x="9865562" y="3909131"/>
                  <a:pt x="9858483" y="3910998"/>
                </a:cubicBezTo>
                <a:cubicBezTo>
                  <a:pt x="9858072" y="3916414"/>
                  <a:pt x="9853969" y="3921830"/>
                  <a:pt x="9846172" y="3927246"/>
                </a:cubicBezTo>
                <a:cubicBezTo>
                  <a:pt x="9838375" y="3932663"/>
                  <a:pt x="9829345" y="3937201"/>
                  <a:pt x="9819086" y="3940861"/>
                </a:cubicBezTo>
                <a:cubicBezTo>
                  <a:pt x="9819086" y="3942690"/>
                  <a:pt x="9817855" y="3944301"/>
                  <a:pt x="9815394" y="3945691"/>
                </a:cubicBezTo>
                <a:cubicBezTo>
                  <a:pt x="9812931" y="3947082"/>
                  <a:pt x="9809238" y="3947814"/>
                  <a:pt x="9804313" y="3947887"/>
                </a:cubicBezTo>
                <a:lnTo>
                  <a:pt x="9789539" y="3946131"/>
                </a:lnTo>
                <a:lnTo>
                  <a:pt x="9804313" y="3928564"/>
                </a:lnTo>
                <a:cubicBezTo>
                  <a:pt x="9809238" y="3926698"/>
                  <a:pt x="9812931" y="3924282"/>
                  <a:pt x="9815394" y="3921318"/>
                </a:cubicBezTo>
                <a:cubicBezTo>
                  <a:pt x="9817855" y="3918353"/>
                  <a:pt x="9819086" y="3915499"/>
                  <a:pt x="9819086" y="3912754"/>
                </a:cubicBezTo>
                <a:lnTo>
                  <a:pt x="9838784" y="3896944"/>
                </a:lnTo>
                <a:cubicBezTo>
                  <a:pt x="9837758" y="3892992"/>
                  <a:pt x="9837349" y="3888600"/>
                  <a:pt x="9837554" y="3883769"/>
                </a:cubicBezTo>
                <a:cubicBezTo>
                  <a:pt x="9837758" y="3878938"/>
                  <a:pt x="9844735" y="3876303"/>
                  <a:pt x="9858483" y="3875864"/>
                </a:cubicBezTo>
                <a:cubicBezTo>
                  <a:pt x="9860124" y="3858737"/>
                  <a:pt x="9874077" y="3838536"/>
                  <a:pt x="9900341" y="3815260"/>
                </a:cubicBezTo>
                <a:cubicBezTo>
                  <a:pt x="9926606" y="3791984"/>
                  <a:pt x="9955332" y="3773539"/>
                  <a:pt x="9986521" y="3759925"/>
                </a:cubicBezTo>
                <a:cubicBezTo>
                  <a:pt x="9987136" y="3753924"/>
                  <a:pt x="9989598" y="3748361"/>
                  <a:pt x="9993907" y="3743237"/>
                </a:cubicBezTo>
                <a:cubicBezTo>
                  <a:pt x="9998217" y="3738114"/>
                  <a:pt x="10000678" y="3732551"/>
                  <a:pt x="10001294" y="3726549"/>
                </a:cubicBezTo>
                <a:cubicBezTo>
                  <a:pt x="10008578" y="3726439"/>
                  <a:pt x="10013708" y="3725341"/>
                  <a:pt x="10016683" y="3723255"/>
                </a:cubicBezTo>
                <a:cubicBezTo>
                  <a:pt x="10019658" y="3721169"/>
                  <a:pt x="10021095" y="3718754"/>
                  <a:pt x="10020992" y="3716009"/>
                </a:cubicBezTo>
                <a:cubicBezTo>
                  <a:pt x="10021813" y="3708873"/>
                  <a:pt x="10025096" y="3704700"/>
                  <a:pt x="10030842" y="3703493"/>
                </a:cubicBezTo>
                <a:cubicBezTo>
                  <a:pt x="10036586" y="3702285"/>
                  <a:pt x="10039869" y="3699430"/>
                  <a:pt x="10040690" y="3694929"/>
                </a:cubicBezTo>
                <a:lnTo>
                  <a:pt x="10065313" y="3677363"/>
                </a:lnTo>
                <a:cubicBezTo>
                  <a:pt x="10072597" y="3676411"/>
                  <a:pt x="10077727" y="3674801"/>
                  <a:pt x="10080702" y="3672532"/>
                </a:cubicBezTo>
                <a:cubicBezTo>
                  <a:pt x="10083677" y="3670263"/>
                  <a:pt x="10085114" y="3667774"/>
                  <a:pt x="10085011" y="3665066"/>
                </a:cubicBezTo>
                <a:lnTo>
                  <a:pt x="10080087" y="3656283"/>
                </a:lnTo>
                <a:lnTo>
                  <a:pt x="10124408" y="3601827"/>
                </a:lnTo>
                <a:lnTo>
                  <a:pt x="10144105" y="3596557"/>
                </a:lnTo>
                <a:lnTo>
                  <a:pt x="10158879" y="3587773"/>
                </a:lnTo>
                <a:cubicBezTo>
                  <a:pt x="10158879" y="3584955"/>
                  <a:pt x="10160110" y="3581808"/>
                  <a:pt x="10162572" y="3578331"/>
                </a:cubicBezTo>
                <a:cubicBezTo>
                  <a:pt x="10165035" y="3574855"/>
                  <a:pt x="10168727" y="3572146"/>
                  <a:pt x="10173653" y="3570207"/>
                </a:cubicBezTo>
                <a:cubicBezTo>
                  <a:pt x="10170779" y="3567022"/>
                  <a:pt x="10170370" y="3562851"/>
                  <a:pt x="10172421" y="3557690"/>
                </a:cubicBezTo>
                <a:cubicBezTo>
                  <a:pt x="10174473" y="3552530"/>
                  <a:pt x="10181449" y="3549676"/>
                  <a:pt x="10193351" y="3549127"/>
                </a:cubicBezTo>
                <a:cubicBezTo>
                  <a:pt x="10195094" y="3544296"/>
                  <a:pt x="10203918" y="3536391"/>
                  <a:pt x="10219820" y="3525412"/>
                </a:cubicBezTo>
                <a:cubicBezTo>
                  <a:pt x="10235722" y="3514433"/>
                  <a:pt x="10248239" y="3508285"/>
                  <a:pt x="10257369" y="3506967"/>
                </a:cubicBezTo>
                <a:lnTo>
                  <a:pt x="10272143" y="3494670"/>
                </a:lnTo>
                <a:cubicBezTo>
                  <a:pt x="10273580" y="3483692"/>
                  <a:pt x="10279324" y="3474030"/>
                  <a:pt x="10289379" y="3465686"/>
                </a:cubicBezTo>
                <a:cubicBezTo>
                  <a:pt x="10299433" y="3457342"/>
                  <a:pt x="10305177" y="3447680"/>
                  <a:pt x="10306614" y="3436701"/>
                </a:cubicBezTo>
                <a:lnTo>
                  <a:pt x="10321388" y="3429674"/>
                </a:lnTo>
                <a:cubicBezTo>
                  <a:pt x="10323645" y="3423160"/>
                  <a:pt x="10332673" y="3415548"/>
                  <a:pt x="10348473" y="3406838"/>
                </a:cubicBezTo>
                <a:cubicBezTo>
                  <a:pt x="10364272" y="3398128"/>
                  <a:pt x="10373301" y="3390515"/>
                  <a:pt x="10375557" y="3384001"/>
                </a:cubicBezTo>
                <a:cubicBezTo>
                  <a:pt x="10390127" y="3380707"/>
                  <a:pt x="10396692" y="3375438"/>
                  <a:pt x="10395256" y="3368191"/>
                </a:cubicBezTo>
                <a:cubicBezTo>
                  <a:pt x="10393819" y="3360945"/>
                  <a:pt x="10400386" y="3355675"/>
                  <a:pt x="10414954" y="3352381"/>
                </a:cubicBezTo>
                <a:cubicBezTo>
                  <a:pt x="10417929" y="3346819"/>
                  <a:pt x="10430445" y="3332912"/>
                  <a:pt x="10452503" y="3310661"/>
                </a:cubicBezTo>
                <a:lnTo>
                  <a:pt x="10455519" y="3307690"/>
                </a:lnTo>
                <a:lnTo>
                  <a:pt x="10424244" y="3323959"/>
                </a:lnTo>
                <a:cubicBezTo>
                  <a:pt x="10412353" y="3330557"/>
                  <a:pt x="10406010" y="3338287"/>
                  <a:pt x="10405218" y="3347148"/>
                </a:cubicBezTo>
                <a:cubicBezTo>
                  <a:pt x="10374566" y="3355820"/>
                  <a:pt x="10347083" y="3365623"/>
                  <a:pt x="10322773" y="3376557"/>
                </a:cubicBezTo>
                <a:cubicBezTo>
                  <a:pt x="10287495" y="3377688"/>
                  <a:pt x="10274019" y="3382213"/>
                  <a:pt x="10282343" y="3390131"/>
                </a:cubicBezTo>
                <a:cubicBezTo>
                  <a:pt x="10290667" y="3398048"/>
                  <a:pt x="10285118" y="3402573"/>
                  <a:pt x="10265695" y="3403704"/>
                </a:cubicBezTo>
                <a:lnTo>
                  <a:pt x="10240327" y="3403704"/>
                </a:lnTo>
                <a:cubicBezTo>
                  <a:pt x="10239271" y="3410067"/>
                  <a:pt x="10235043" y="3414875"/>
                  <a:pt x="10227643" y="3418126"/>
                </a:cubicBezTo>
                <a:cubicBezTo>
                  <a:pt x="10220245" y="3421378"/>
                  <a:pt x="10216017" y="3425620"/>
                  <a:pt x="10214960" y="3430852"/>
                </a:cubicBezTo>
                <a:lnTo>
                  <a:pt x="10170565" y="3444425"/>
                </a:lnTo>
                <a:lnTo>
                  <a:pt x="10145198" y="3426327"/>
                </a:lnTo>
                <a:cubicBezTo>
                  <a:pt x="10132515" y="3426327"/>
                  <a:pt x="10126172" y="3424065"/>
                  <a:pt x="10126172" y="3419540"/>
                </a:cubicBezTo>
                <a:cubicBezTo>
                  <a:pt x="10128022" y="3410633"/>
                  <a:pt x="10135420" y="3401867"/>
                  <a:pt x="10148369" y="3393241"/>
                </a:cubicBezTo>
                <a:cubicBezTo>
                  <a:pt x="10161317" y="3384616"/>
                  <a:pt x="10168716" y="3375285"/>
                  <a:pt x="10170565" y="3365245"/>
                </a:cubicBezTo>
                <a:cubicBezTo>
                  <a:pt x="10170697" y="3365057"/>
                  <a:pt x="10170434" y="3364303"/>
                  <a:pt x="10169773" y="3362983"/>
                </a:cubicBezTo>
                <a:cubicBezTo>
                  <a:pt x="10169113" y="3361664"/>
                  <a:pt x="10167263" y="3360909"/>
                  <a:pt x="10164223" y="3360721"/>
                </a:cubicBezTo>
                <a:cubicBezTo>
                  <a:pt x="10160789" y="3361240"/>
                  <a:pt x="10156561" y="3363596"/>
                  <a:pt x="10151541" y="3367791"/>
                </a:cubicBezTo>
                <a:cubicBezTo>
                  <a:pt x="10146519" y="3371985"/>
                  <a:pt x="10142291" y="3374908"/>
                  <a:pt x="10138856" y="3376557"/>
                </a:cubicBezTo>
                <a:cubicBezTo>
                  <a:pt x="10131456" y="3378819"/>
                  <a:pt x="10127228" y="3381082"/>
                  <a:pt x="10126172" y="3383344"/>
                </a:cubicBezTo>
                <a:cubicBezTo>
                  <a:pt x="10126965" y="3386879"/>
                  <a:pt x="10126965" y="3389989"/>
                  <a:pt x="10126172" y="3392676"/>
                </a:cubicBezTo>
                <a:cubicBezTo>
                  <a:pt x="10125380" y="3395362"/>
                  <a:pt x="10119038" y="3396776"/>
                  <a:pt x="10107146" y="3396918"/>
                </a:cubicBezTo>
                <a:lnTo>
                  <a:pt x="10081778" y="3401442"/>
                </a:lnTo>
                <a:lnTo>
                  <a:pt x="10018359" y="3403704"/>
                </a:lnTo>
                <a:lnTo>
                  <a:pt x="9999333" y="3421802"/>
                </a:lnTo>
                <a:cubicBezTo>
                  <a:pt x="9989688" y="3423075"/>
                  <a:pt x="9980439" y="3425054"/>
                  <a:pt x="9971588" y="3427741"/>
                </a:cubicBezTo>
                <a:cubicBezTo>
                  <a:pt x="9962735" y="3430427"/>
                  <a:pt x="9955070" y="3432972"/>
                  <a:pt x="9948597" y="3435376"/>
                </a:cubicBezTo>
                <a:cubicBezTo>
                  <a:pt x="9941726" y="3435329"/>
                  <a:pt x="9934855" y="3435989"/>
                  <a:pt x="9927985" y="3437356"/>
                </a:cubicBezTo>
                <a:cubicBezTo>
                  <a:pt x="9921114" y="3438722"/>
                  <a:pt x="9917415" y="3441079"/>
                  <a:pt x="9916886" y="3444425"/>
                </a:cubicBezTo>
                <a:lnTo>
                  <a:pt x="9923229" y="3453475"/>
                </a:lnTo>
                <a:lnTo>
                  <a:pt x="9866151" y="3453475"/>
                </a:lnTo>
                <a:cubicBezTo>
                  <a:pt x="9868661" y="3449091"/>
                  <a:pt x="9874740" y="3442587"/>
                  <a:pt x="9884385" y="3433962"/>
                </a:cubicBezTo>
                <a:cubicBezTo>
                  <a:pt x="9894029" y="3425337"/>
                  <a:pt x="9892180" y="3420530"/>
                  <a:pt x="9878836" y="3419540"/>
                </a:cubicBezTo>
                <a:cubicBezTo>
                  <a:pt x="9872360" y="3419682"/>
                  <a:pt x="9866284" y="3420530"/>
                  <a:pt x="9860602" y="3422085"/>
                </a:cubicBezTo>
                <a:cubicBezTo>
                  <a:pt x="9854920" y="3423640"/>
                  <a:pt x="9850429" y="3425054"/>
                  <a:pt x="9847125" y="3426327"/>
                </a:cubicBezTo>
                <a:lnTo>
                  <a:pt x="9834441" y="3453475"/>
                </a:lnTo>
                <a:lnTo>
                  <a:pt x="9802732" y="3469310"/>
                </a:lnTo>
                <a:cubicBezTo>
                  <a:pt x="9802732" y="3476003"/>
                  <a:pt x="9799561" y="3481847"/>
                  <a:pt x="9793219" y="3486843"/>
                </a:cubicBezTo>
                <a:cubicBezTo>
                  <a:pt x="9786878" y="3491839"/>
                  <a:pt x="9777365" y="3496552"/>
                  <a:pt x="9764680" y="3500982"/>
                </a:cubicBezTo>
                <a:lnTo>
                  <a:pt x="9764680" y="3519080"/>
                </a:lnTo>
                <a:cubicBezTo>
                  <a:pt x="9746711" y="3526244"/>
                  <a:pt x="9738256" y="3534539"/>
                  <a:pt x="9739313" y="3543965"/>
                </a:cubicBezTo>
                <a:cubicBezTo>
                  <a:pt x="9729138" y="3542881"/>
                  <a:pt x="9719361" y="3543352"/>
                  <a:pt x="9709980" y="3545379"/>
                </a:cubicBezTo>
                <a:cubicBezTo>
                  <a:pt x="9700599" y="3547406"/>
                  <a:pt x="9695579" y="3550705"/>
                  <a:pt x="9694919" y="3555277"/>
                </a:cubicBezTo>
                <a:lnTo>
                  <a:pt x="9656868" y="3575637"/>
                </a:lnTo>
                <a:lnTo>
                  <a:pt x="9606131" y="3568850"/>
                </a:lnTo>
                <a:cubicBezTo>
                  <a:pt x="9614455" y="3561498"/>
                  <a:pt x="9620005" y="3553014"/>
                  <a:pt x="9622779" y="3543399"/>
                </a:cubicBezTo>
                <a:cubicBezTo>
                  <a:pt x="9625554" y="3533785"/>
                  <a:pt x="9632689" y="3526432"/>
                  <a:pt x="9644183" y="3521342"/>
                </a:cubicBezTo>
                <a:cubicBezTo>
                  <a:pt x="9643126" y="3514179"/>
                  <a:pt x="9651583" y="3510408"/>
                  <a:pt x="9669550" y="3510031"/>
                </a:cubicBezTo>
                <a:cubicBezTo>
                  <a:pt x="9683291" y="3510361"/>
                  <a:pt x="9700204" y="3510267"/>
                  <a:pt x="9720287" y="3509748"/>
                </a:cubicBezTo>
                <a:cubicBezTo>
                  <a:pt x="9740369" y="3509230"/>
                  <a:pt x="9738256" y="3506308"/>
                  <a:pt x="9713944" y="3500982"/>
                </a:cubicBezTo>
                <a:lnTo>
                  <a:pt x="9739313" y="3478359"/>
                </a:lnTo>
                <a:lnTo>
                  <a:pt x="9713944" y="3478359"/>
                </a:lnTo>
                <a:lnTo>
                  <a:pt x="9739313" y="3467048"/>
                </a:lnTo>
                <a:lnTo>
                  <a:pt x="9739313" y="3444425"/>
                </a:lnTo>
                <a:lnTo>
                  <a:pt x="9783706" y="3433114"/>
                </a:lnTo>
                <a:lnTo>
                  <a:pt x="9783706" y="3412753"/>
                </a:lnTo>
                <a:cubicBezTo>
                  <a:pt x="9795332" y="3405590"/>
                  <a:pt x="9810130" y="3399557"/>
                  <a:pt x="9828099" y="3394656"/>
                </a:cubicBezTo>
                <a:lnTo>
                  <a:pt x="9847125" y="3376557"/>
                </a:lnTo>
                <a:cubicBezTo>
                  <a:pt x="9827307" y="3374766"/>
                  <a:pt x="9820964" y="3367037"/>
                  <a:pt x="9828099" y="3353369"/>
                </a:cubicBezTo>
                <a:cubicBezTo>
                  <a:pt x="9835235" y="3339701"/>
                  <a:pt x="9841576" y="3330840"/>
                  <a:pt x="9847125" y="3326787"/>
                </a:cubicBezTo>
                <a:cubicBezTo>
                  <a:pt x="9859016" y="3325750"/>
                  <a:pt x="9865359" y="3321037"/>
                  <a:pt x="9866151" y="3312648"/>
                </a:cubicBezTo>
                <a:cubicBezTo>
                  <a:pt x="9866943" y="3304259"/>
                  <a:pt x="9866943" y="3298414"/>
                  <a:pt x="9866151" y="3295115"/>
                </a:cubicBezTo>
                <a:cubicBezTo>
                  <a:pt x="9875532" y="3293795"/>
                  <a:pt x="9882138" y="3291345"/>
                  <a:pt x="9885969" y="3287763"/>
                </a:cubicBezTo>
                <a:cubicBezTo>
                  <a:pt x="9889802" y="3284181"/>
                  <a:pt x="9891651" y="3280599"/>
                  <a:pt x="9891519" y="3277017"/>
                </a:cubicBezTo>
                <a:cubicBezTo>
                  <a:pt x="9890462" y="3272775"/>
                  <a:pt x="9886234" y="3269382"/>
                  <a:pt x="9878836" y="3266837"/>
                </a:cubicBezTo>
                <a:cubicBezTo>
                  <a:pt x="9871436" y="3264292"/>
                  <a:pt x="9867208" y="3260898"/>
                  <a:pt x="9866151" y="3256656"/>
                </a:cubicBezTo>
                <a:cubicBezTo>
                  <a:pt x="9841708" y="3258353"/>
                  <a:pt x="9830345" y="3265140"/>
                  <a:pt x="9832063" y="3277017"/>
                </a:cubicBezTo>
                <a:cubicBezTo>
                  <a:pt x="9833781" y="3288894"/>
                  <a:pt x="9824004" y="3295681"/>
                  <a:pt x="9802732" y="3297378"/>
                </a:cubicBezTo>
                <a:cubicBezTo>
                  <a:pt x="9802071" y="3304306"/>
                  <a:pt x="9795465" y="3310810"/>
                  <a:pt x="9782914" y="3316890"/>
                </a:cubicBezTo>
                <a:cubicBezTo>
                  <a:pt x="9770362" y="3322969"/>
                  <a:pt x="9755829" y="3327777"/>
                  <a:pt x="9739313" y="3331312"/>
                </a:cubicBezTo>
                <a:lnTo>
                  <a:pt x="9739313" y="3360721"/>
                </a:lnTo>
                <a:cubicBezTo>
                  <a:pt x="9683688" y="3370289"/>
                  <a:pt x="9650657" y="3381128"/>
                  <a:pt x="9640219" y="3393241"/>
                </a:cubicBezTo>
                <a:cubicBezTo>
                  <a:pt x="9629782" y="3405354"/>
                  <a:pt x="9614191" y="3422415"/>
                  <a:pt x="9593448" y="3444425"/>
                </a:cubicBezTo>
                <a:cubicBezTo>
                  <a:pt x="9572043" y="3445085"/>
                  <a:pt x="9553017" y="3447725"/>
                  <a:pt x="9536370" y="3452343"/>
                </a:cubicBezTo>
                <a:cubicBezTo>
                  <a:pt x="9519722" y="3456962"/>
                  <a:pt x="9500696" y="3459601"/>
                  <a:pt x="9479293" y="3460261"/>
                </a:cubicBezTo>
                <a:lnTo>
                  <a:pt x="9479293" y="3485146"/>
                </a:lnTo>
                <a:lnTo>
                  <a:pt x="9460267" y="3485146"/>
                </a:lnTo>
                <a:cubicBezTo>
                  <a:pt x="9448111" y="3485146"/>
                  <a:pt x="9440711" y="3484015"/>
                  <a:pt x="9438069" y="3481753"/>
                </a:cubicBezTo>
                <a:cubicBezTo>
                  <a:pt x="9435427" y="3479491"/>
                  <a:pt x="9434370" y="3476097"/>
                  <a:pt x="9434899" y="3471572"/>
                </a:cubicBezTo>
                <a:lnTo>
                  <a:pt x="9453925" y="3453475"/>
                </a:lnTo>
                <a:cubicBezTo>
                  <a:pt x="9453528" y="3451825"/>
                  <a:pt x="9451150" y="3448903"/>
                  <a:pt x="9446790" y="3444708"/>
                </a:cubicBezTo>
                <a:cubicBezTo>
                  <a:pt x="9442430" y="3440514"/>
                  <a:pt x="9438466" y="3438157"/>
                  <a:pt x="9434899" y="3437638"/>
                </a:cubicBezTo>
                <a:lnTo>
                  <a:pt x="9434899" y="3444425"/>
                </a:lnTo>
                <a:cubicBezTo>
                  <a:pt x="9420364" y="3448102"/>
                  <a:pt x="9403453" y="3453191"/>
                  <a:pt x="9384163" y="3459696"/>
                </a:cubicBezTo>
                <a:cubicBezTo>
                  <a:pt x="9364874" y="3466199"/>
                  <a:pt x="9354303" y="3472421"/>
                  <a:pt x="9352454" y="3478359"/>
                </a:cubicBezTo>
                <a:cubicBezTo>
                  <a:pt x="9343073" y="3480810"/>
                  <a:pt x="9336467" y="3484392"/>
                  <a:pt x="9332634" y="3489105"/>
                </a:cubicBezTo>
                <a:cubicBezTo>
                  <a:pt x="9328803" y="3493818"/>
                  <a:pt x="9326954" y="3498531"/>
                  <a:pt x="9327087" y="3503244"/>
                </a:cubicBezTo>
                <a:lnTo>
                  <a:pt x="9282692" y="3512294"/>
                </a:lnTo>
                <a:cubicBezTo>
                  <a:pt x="9282824" y="3515922"/>
                  <a:pt x="9280975" y="3519976"/>
                  <a:pt x="9277142" y="3524453"/>
                </a:cubicBezTo>
                <a:cubicBezTo>
                  <a:pt x="9273311" y="3528930"/>
                  <a:pt x="9266705" y="3532418"/>
                  <a:pt x="9257324" y="3534916"/>
                </a:cubicBezTo>
                <a:lnTo>
                  <a:pt x="9257324" y="3553014"/>
                </a:lnTo>
                <a:lnTo>
                  <a:pt x="9231957" y="3559801"/>
                </a:lnTo>
                <a:cubicBezTo>
                  <a:pt x="9231295" y="3566682"/>
                  <a:pt x="9224689" y="3573280"/>
                  <a:pt x="9212137" y="3579596"/>
                </a:cubicBezTo>
                <a:cubicBezTo>
                  <a:pt x="9199587" y="3585911"/>
                  <a:pt x="9185052" y="3591379"/>
                  <a:pt x="9168538" y="3595997"/>
                </a:cubicBezTo>
                <a:cubicBezTo>
                  <a:pt x="9155589" y="3603208"/>
                  <a:pt x="9140263" y="3611409"/>
                  <a:pt x="9122559" y="3620599"/>
                </a:cubicBezTo>
                <a:cubicBezTo>
                  <a:pt x="9104854" y="3629790"/>
                  <a:pt x="9086355" y="3637426"/>
                  <a:pt x="9067067" y="3643505"/>
                </a:cubicBezTo>
                <a:cubicBezTo>
                  <a:pt x="9067462" y="3647040"/>
                  <a:pt x="9066670" y="3650716"/>
                  <a:pt x="9064687" y="3654534"/>
                </a:cubicBezTo>
                <a:cubicBezTo>
                  <a:pt x="9062706" y="3658351"/>
                  <a:pt x="9057157" y="3661462"/>
                  <a:pt x="9048041" y="3663866"/>
                </a:cubicBezTo>
                <a:cubicBezTo>
                  <a:pt x="9047511" y="3670841"/>
                  <a:pt x="9042227" y="3677816"/>
                  <a:pt x="9032186" y="3684791"/>
                </a:cubicBezTo>
                <a:cubicBezTo>
                  <a:pt x="9022144" y="3691767"/>
                  <a:pt x="9010516" y="3697611"/>
                  <a:pt x="8997304" y="3702324"/>
                </a:cubicBezTo>
                <a:cubicBezTo>
                  <a:pt x="8997304" y="3704681"/>
                  <a:pt x="8995718" y="3706755"/>
                  <a:pt x="8992549" y="3708545"/>
                </a:cubicBezTo>
                <a:cubicBezTo>
                  <a:pt x="8989377" y="3710336"/>
                  <a:pt x="8984621" y="3711279"/>
                  <a:pt x="8978278" y="3711373"/>
                </a:cubicBezTo>
                <a:lnTo>
                  <a:pt x="8959252" y="3709111"/>
                </a:lnTo>
                <a:lnTo>
                  <a:pt x="8978278" y="3686488"/>
                </a:lnTo>
                <a:cubicBezTo>
                  <a:pt x="8984621" y="3684085"/>
                  <a:pt x="8989377" y="3680974"/>
                  <a:pt x="8992549" y="3677156"/>
                </a:cubicBezTo>
                <a:cubicBezTo>
                  <a:pt x="8995718" y="3673339"/>
                  <a:pt x="8997304" y="3669663"/>
                  <a:pt x="8997304" y="3666128"/>
                </a:cubicBezTo>
                <a:lnTo>
                  <a:pt x="9022672" y="3645767"/>
                </a:lnTo>
                <a:lnTo>
                  <a:pt x="9021840" y="3636864"/>
                </a:lnTo>
                <a:lnTo>
                  <a:pt x="8978099" y="3632406"/>
                </a:lnTo>
                <a:cubicBezTo>
                  <a:pt x="8978363" y="3639381"/>
                  <a:pt x="8976248" y="3646922"/>
                  <a:pt x="8971755" y="3655029"/>
                </a:cubicBezTo>
                <a:cubicBezTo>
                  <a:pt x="8967264" y="3663135"/>
                  <a:pt x="8958808" y="3670676"/>
                  <a:pt x="8946388" y="3677651"/>
                </a:cubicBezTo>
                <a:lnTo>
                  <a:pt x="8914679" y="3661815"/>
                </a:lnTo>
                <a:lnTo>
                  <a:pt x="8933705" y="3641455"/>
                </a:lnTo>
                <a:cubicBezTo>
                  <a:pt x="8930137" y="3640324"/>
                  <a:pt x="8926173" y="3639193"/>
                  <a:pt x="8921813" y="3638061"/>
                </a:cubicBezTo>
                <a:cubicBezTo>
                  <a:pt x="8917454" y="3636930"/>
                  <a:pt x="8915075" y="3635799"/>
                  <a:pt x="8914679" y="3634668"/>
                </a:cubicBezTo>
                <a:cubicBezTo>
                  <a:pt x="8915868" y="3632500"/>
                  <a:pt x="8921418" y="3631180"/>
                  <a:pt x="8931326" y="3630709"/>
                </a:cubicBezTo>
                <a:cubicBezTo>
                  <a:pt x="8941236" y="3630238"/>
                  <a:pt x="8948371" y="3630050"/>
                  <a:pt x="8952730" y="3630144"/>
                </a:cubicBezTo>
                <a:lnTo>
                  <a:pt x="8990781" y="3591685"/>
                </a:lnTo>
                <a:lnTo>
                  <a:pt x="8984440" y="3582636"/>
                </a:lnTo>
                <a:lnTo>
                  <a:pt x="8959073" y="3571324"/>
                </a:lnTo>
                <a:lnTo>
                  <a:pt x="8927362" y="3582636"/>
                </a:lnTo>
                <a:lnTo>
                  <a:pt x="8908336" y="3630144"/>
                </a:lnTo>
                <a:cubicBezTo>
                  <a:pt x="8888783" y="3636459"/>
                  <a:pt x="8870813" y="3645320"/>
                  <a:pt x="8854430" y="3656726"/>
                </a:cubicBezTo>
                <a:cubicBezTo>
                  <a:pt x="8838046" y="3668131"/>
                  <a:pt x="8826420" y="3678123"/>
                  <a:pt x="8819550" y="3686700"/>
                </a:cubicBezTo>
                <a:cubicBezTo>
                  <a:pt x="8818758" y="3694524"/>
                  <a:pt x="8814000" y="3702065"/>
                  <a:pt x="8805279" y="3709323"/>
                </a:cubicBezTo>
                <a:cubicBezTo>
                  <a:pt x="8796560" y="3716581"/>
                  <a:pt x="8788633" y="3724122"/>
                  <a:pt x="8781498" y="3731946"/>
                </a:cubicBezTo>
                <a:cubicBezTo>
                  <a:pt x="8750845" y="3741372"/>
                  <a:pt x="8723363" y="3751929"/>
                  <a:pt x="8699052" y="3763618"/>
                </a:cubicBezTo>
                <a:lnTo>
                  <a:pt x="8654659" y="3808863"/>
                </a:lnTo>
                <a:cubicBezTo>
                  <a:pt x="8650828" y="3808769"/>
                  <a:pt x="8645806" y="3808957"/>
                  <a:pt x="8639597" y="3809429"/>
                </a:cubicBezTo>
                <a:cubicBezTo>
                  <a:pt x="8633388" y="3809900"/>
                  <a:pt x="8629951" y="3811219"/>
                  <a:pt x="8629292" y="3813388"/>
                </a:cubicBezTo>
                <a:cubicBezTo>
                  <a:pt x="8629951" y="3814613"/>
                  <a:pt x="8633388" y="3816121"/>
                  <a:pt x="8639597" y="3817912"/>
                </a:cubicBezTo>
                <a:cubicBezTo>
                  <a:pt x="8645806" y="3819703"/>
                  <a:pt x="8650828" y="3821212"/>
                  <a:pt x="8654659" y="3822437"/>
                </a:cubicBezTo>
                <a:lnTo>
                  <a:pt x="8584897" y="3836010"/>
                </a:lnTo>
                <a:lnTo>
                  <a:pt x="8540503" y="3836010"/>
                </a:lnTo>
                <a:cubicBezTo>
                  <a:pt x="8541825" y="3827621"/>
                  <a:pt x="8545524" y="3819515"/>
                  <a:pt x="8551602" y="3811691"/>
                </a:cubicBezTo>
                <a:cubicBezTo>
                  <a:pt x="8557681" y="3803867"/>
                  <a:pt x="8558208" y="3792367"/>
                  <a:pt x="8553188" y="3777191"/>
                </a:cubicBezTo>
                <a:cubicBezTo>
                  <a:pt x="8539711" y="3783789"/>
                  <a:pt x="8527027" y="3790388"/>
                  <a:pt x="8515136" y="3796986"/>
                </a:cubicBezTo>
                <a:cubicBezTo>
                  <a:pt x="8503245" y="3803584"/>
                  <a:pt x="8496902" y="3811314"/>
                  <a:pt x="8496110" y="3820175"/>
                </a:cubicBezTo>
                <a:cubicBezTo>
                  <a:pt x="8465458" y="3828847"/>
                  <a:pt x="8437976" y="3838650"/>
                  <a:pt x="8413665" y="3849584"/>
                </a:cubicBezTo>
                <a:cubicBezTo>
                  <a:pt x="8378388" y="3850715"/>
                  <a:pt x="8364911" y="3855240"/>
                  <a:pt x="8373235" y="3863158"/>
                </a:cubicBezTo>
                <a:cubicBezTo>
                  <a:pt x="8381559" y="3871075"/>
                  <a:pt x="8376010" y="3875600"/>
                  <a:pt x="8356587" y="3876731"/>
                </a:cubicBezTo>
                <a:lnTo>
                  <a:pt x="8331220" y="3876731"/>
                </a:lnTo>
                <a:cubicBezTo>
                  <a:pt x="8330163" y="3883094"/>
                  <a:pt x="8325935" y="3887902"/>
                  <a:pt x="8318535" y="3891153"/>
                </a:cubicBezTo>
                <a:cubicBezTo>
                  <a:pt x="8311137" y="3894405"/>
                  <a:pt x="8306909" y="3898647"/>
                  <a:pt x="8305852" y="3903879"/>
                </a:cubicBezTo>
                <a:lnTo>
                  <a:pt x="8261457" y="3917452"/>
                </a:lnTo>
                <a:lnTo>
                  <a:pt x="8236090" y="3899354"/>
                </a:lnTo>
                <a:cubicBezTo>
                  <a:pt x="8223407" y="3899354"/>
                  <a:pt x="8217064" y="3897092"/>
                  <a:pt x="8217064" y="3892567"/>
                </a:cubicBezTo>
                <a:cubicBezTo>
                  <a:pt x="8218914" y="3883660"/>
                  <a:pt x="8226312" y="3874894"/>
                  <a:pt x="8239261" y="3866268"/>
                </a:cubicBezTo>
                <a:cubicBezTo>
                  <a:pt x="8252209" y="3857643"/>
                  <a:pt x="8259608" y="3848312"/>
                  <a:pt x="8261457" y="3838272"/>
                </a:cubicBezTo>
                <a:cubicBezTo>
                  <a:pt x="8261589" y="3838084"/>
                  <a:pt x="8261327" y="3837330"/>
                  <a:pt x="8260665" y="3836010"/>
                </a:cubicBezTo>
                <a:cubicBezTo>
                  <a:pt x="8260005" y="3834691"/>
                  <a:pt x="8258155" y="3833936"/>
                  <a:pt x="8255116" y="3833748"/>
                </a:cubicBezTo>
                <a:cubicBezTo>
                  <a:pt x="8251681" y="3834267"/>
                  <a:pt x="8247453" y="3836623"/>
                  <a:pt x="8242433" y="3840818"/>
                </a:cubicBezTo>
                <a:cubicBezTo>
                  <a:pt x="8237411" y="3845012"/>
                  <a:pt x="8233183" y="3847935"/>
                  <a:pt x="8229748" y="3849584"/>
                </a:cubicBezTo>
                <a:cubicBezTo>
                  <a:pt x="8222349" y="3851846"/>
                  <a:pt x="8218120" y="3854109"/>
                  <a:pt x="8217064" y="3856371"/>
                </a:cubicBezTo>
                <a:cubicBezTo>
                  <a:pt x="8217858" y="3859906"/>
                  <a:pt x="8217858" y="3863016"/>
                  <a:pt x="8217064" y="3865703"/>
                </a:cubicBezTo>
                <a:cubicBezTo>
                  <a:pt x="8216272" y="3868389"/>
                  <a:pt x="8209930" y="3869803"/>
                  <a:pt x="8198038" y="3869945"/>
                </a:cubicBezTo>
                <a:lnTo>
                  <a:pt x="8172670" y="3874469"/>
                </a:lnTo>
                <a:lnTo>
                  <a:pt x="8109251" y="3876731"/>
                </a:lnTo>
                <a:lnTo>
                  <a:pt x="8090225" y="3894829"/>
                </a:lnTo>
                <a:cubicBezTo>
                  <a:pt x="8080580" y="3896102"/>
                  <a:pt x="8071332" y="3898081"/>
                  <a:pt x="8062480" y="3900768"/>
                </a:cubicBezTo>
                <a:cubicBezTo>
                  <a:pt x="8053627" y="3903454"/>
                  <a:pt x="8045963" y="3905999"/>
                  <a:pt x="8039489" y="3908403"/>
                </a:cubicBezTo>
                <a:cubicBezTo>
                  <a:pt x="8032618" y="3908356"/>
                  <a:pt x="8025748" y="3909016"/>
                  <a:pt x="8018877" y="3910383"/>
                </a:cubicBezTo>
                <a:cubicBezTo>
                  <a:pt x="8012006" y="3911749"/>
                  <a:pt x="8008307" y="3914106"/>
                  <a:pt x="8007778" y="3917452"/>
                </a:cubicBezTo>
                <a:lnTo>
                  <a:pt x="8014121" y="3926502"/>
                </a:lnTo>
                <a:lnTo>
                  <a:pt x="7957044" y="3926502"/>
                </a:lnTo>
                <a:cubicBezTo>
                  <a:pt x="7959554" y="3922118"/>
                  <a:pt x="7965632" y="3915614"/>
                  <a:pt x="7975278" y="3906989"/>
                </a:cubicBezTo>
                <a:cubicBezTo>
                  <a:pt x="7984921" y="3898364"/>
                  <a:pt x="7983072" y="3893557"/>
                  <a:pt x="7969728" y="3892567"/>
                </a:cubicBezTo>
                <a:cubicBezTo>
                  <a:pt x="7963253" y="3892709"/>
                  <a:pt x="7957176" y="3893557"/>
                  <a:pt x="7951494" y="3895112"/>
                </a:cubicBezTo>
                <a:cubicBezTo>
                  <a:pt x="7945813" y="3896667"/>
                  <a:pt x="7941321" y="3898081"/>
                  <a:pt x="7938018" y="3899354"/>
                </a:cubicBezTo>
                <a:lnTo>
                  <a:pt x="7925333" y="3926502"/>
                </a:lnTo>
                <a:lnTo>
                  <a:pt x="7893624" y="3942337"/>
                </a:lnTo>
                <a:cubicBezTo>
                  <a:pt x="7893624" y="3949030"/>
                  <a:pt x="7890453" y="3954874"/>
                  <a:pt x="7884111" y="3959870"/>
                </a:cubicBezTo>
                <a:cubicBezTo>
                  <a:pt x="7877770" y="3964866"/>
                  <a:pt x="7868257" y="3969579"/>
                  <a:pt x="7855572" y="3974009"/>
                </a:cubicBezTo>
                <a:lnTo>
                  <a:pt x="7855572" y="3992107"/>
                </a:lnTo>
                <a:cubicBezTo>
                  <a:pt x="7837603" y="3999271"/>
                  <a:pt x="7829148" y="4007566"/>
                  <a:pt x="7830205" y="4016992"/>
                </a:cubicBezTo>
                <a:cubicBezTo>
                  <a:pt x="7820031" y="4015908"/>
                  <a:pt x="7810253" y="4016379"/>
                  <a:pt x="7800872" y="4018406"/>
                </a:cubicBezTo>
                <a:cubicBezTo>
                  <a:pt x="7791492" y="4020433"/>
                  <a:pt x="7786471" y="4023732"/>
                  <a:pt x="7785812" y="4028304"/>
                </a:cubicBezTo>
                <a:lnTo>
                  <a:pt x="7747760" y="4048664"/>
                </a:lnTo>
                <a:lnTo>
                  <a:pt x="7697023" y="4041877"/>
                </a:lnTo>
                <a:cubicBezTo>
                  <a:pt x="7705347" y="4034525"/>
                  <a:pt x="7710897" y="4026041"/>
                  <a:pt x="7713671" y="4016426"/>
                </a:cubicBezTo>
                <a:cubicBezTo>
                  <a:pt x="7716446" y="4006812"/>
                  <a:pt x="7723581" y="3999459"/>
                  <a:pt x="7735075" y="3994369"/>
                </a:cubicBezTo>
                <a:cubicBezTo>
                  <a:pt x="7734019" y="3987206"/>
                  <a:pt x="7742475" y="3983435"/>
                  <a:pt x="7760443" y="3983058"/>
                </a:cubicBezTo>
                <a:cubicBezTo>
                  <a:pt x="7774184" y="3983388"/>
                  <a:pt x="7791096" y="3983294"/>
                  <a:pt x="7811179" y="3982775"/>
                </a:cubicBezTo>
                <a:cubicBezTo>
                  <a:pt x="7831262" y="3982257"/>
                  <a:pt x="7829148" y="3979335"/>
                  <a:pt x="7804836" y="3974009"/>
                </a:cubicBezTo>
                <a:lnTo>
                  <a:pt x="7830205" y="3951386"/>
                </a:lnTo>
                <a:lnTo>
                  <a:pt x="7804836" y="3951386"/>
                </a:lnTo>
                <a:lnTo>
                  <a:pt x="7830205" y="3940075"/>
                </a:lnTo>
                <a:lnTo>
                  <a:pt x="7830205" y="3917452"/>
                </a:lnTo>
                <a:lnTo>
                  <a:pt x="7874598" y="3906141"/>
                </a:lnTo>
                <a:lnTo>
                  <a:pt x="7874598" y="3885780"/>
                </a:lnTo>
                <a:cubicBezTo>
                  <a:pt x="7886225" y="3878617"/>
                  <a:pt x="7901022" y="3872584"/>
                  <a:pt x="7918992" y="3867683"/>
                </a:cubicBezTo>
                <a:lnTo>
                  <a:pt x="7938018" y="3849584"/>
                </a:lnTo>
                <a:cubicBezTo>
                  <a:pt x="7918200" y="3847793"/>
                  <a:pt x="7911856" y="3840064"/>
                  <a:pt x="7918992" y="3826396"/>
                </a:cubicBezTo>
                <a:cubicBezTo>
                  <a:pt x="7926127" y="3812728"/>
                  <a:pt x="7932468" y="3803867"/>
                  <a:pt x="7938018" y="3799814"/>
                </a:cubicBezTo>
                <a:cubicBezTo>
                  <a:pt x="7949908" y="3798777"/>
                  <a:pt x="7956252" y="3794064"/>
                  <a:pt x="7957044" y="3785675"/>
                </a:cubicBezTo>
                <a:cubicBezTo>
                  <a:pt x="7957836" y="3777286"/>
                  <a:pt x="7957836" y="3771441"/>
                  <a:pt x="7957044" y="3768142"/>
                </a:cubicBezTo>
                <a:cubicBezTo>
                  <a:pt x="7966424" y="3766822"/>
                  <a:pt x="7973030" y="3764372"/>
                  <a:pt x="7976862" y="3760790"/>
                </a:cubicBezTo>
                <a:cubicBezTo>
                  <a:pt x="7980695" y="3757208"/>
                  <a:pt x="7982543" y="3753626"/>
                  <a:pt x="7982411" y="3750044"/>
                </a:cubicBezTo>
                <a:cubicBezTo>
                  <a:pt x="7981354" y="3745802"/>
                  <a:pt x="7977126" y="3742409"/>
                  <a:pt x="7969728" y="3739864"/>
                </a:cubicBezTo>
                <a:cubicBezTo>
                  <a:pt x="7962328" y="3737319"/>
                  <a:pt x="7958100" y="3733925"/>
                  <a:pt x="7957044" y="3729683"/>
                </a:cubicBezTo>
                <a:cubicBezTo>
                  <a:pt x="7932601" y="3731380"/>
                  <a:pt x="7921237" y="3738167"/>
                  <a:pt x="7922955" y="3750044"/>
                </a:cubicBezTo>
                <a:cubicBezTo>
                  <a:pt x="7924673" y="3761921"/>
                  <a:pt x="7914896" y="3768708"/>
                  <a:pt x="7893624" y="3770405"/>
                </a:cubicBezTo>
                <a:cubicBezTo>
                  <a:pt x="7892963" y="3777333"/>
                  <a:pt x="7886357" y="3783837"/>
                  <a:pt x="7873806" y="3789917"/>
                </a:cubicBezTo>
                <a:cubicBezTo>
                  <a:pt x="7861254" y="3795996"/>
                  <a:pt x="7846721" y="3800804"/>
                  <a:pt x="7830205" y="3804339"/>
                </a:cubicBezTo>
                <a:lnTo>
                  <a:pt x="7830205" y="3833748"/>
                </a:lnTo>
                <a:cubicBezTo>
                  <a:pt x="7774581" y="3843316"/>
                  <a:pt x="7741549" y="3854155"/>
                  <a:pt x="7731112" y="3866268"/>
                </a:cubicBezTo>
                <a:cubicBezTo>
                  <a:pt x="7720674" y="3878381"/>
                  <a:pt x="7705083" y="3895442"/>
                  <a:pt x="7684340" y="3917452"/>
                </a:cubicBezTo>
                <a:cubicBezTo>
                  <a:pt x="7662935" y="3918112"/>
                  <a:pt x="7643909" y="3920752"/>
                  <a:pt x="7627263" y="3925370"/>
                </a:cubicBezTo>
                <a:cubicBezTo>
                  <a:pt x="7610614" y="3929989"/>
                  <a:pt x="7591589" y="3932628"/>
                  <a:pt x="7570185" y="3933288"/>
                </a:cubicBezTo>
                <a:lnTo>
                  <a:pt x="7570185" y="3958173"/>
                </a:lnTo>
                <a:lnTo>
                  <a:pt x="7551159" y="3958173"/>
                </a:lnTo>
                <a:cubicBezTo>
                  <a:pt x="7539003" y="3958173"/>
                  <a:pt x="7531604" y="3957042"/>
                  <a:pt x="7528961" y="3954780"/>
                </a:cubicBezTo>
                <a:cubicBezTo>
                  <a:pt x="7526319" y="3952518"/>
                  <a:pt x="7525262" y="3949124"/>
                  <a:pt x="7525791" y="3944599"/>
                </a:cubicBezTo>
                <a:lnTo>
                  <a:pt x="7544817" y="3926502"/>
                </a:lnTo>
                <a:cubicBezTo>
                  <a:pt x="7544421" y="3924852"/>
                  <a:pt x="7542043" y="3921930"/>
                  <a:pt x="7537682" y="3917735"/>
                </a:cubicBezTo>
                <a:cubicBezTo>
                  <a:pt x="7533322" y="3913541"/>
                  <a:pt x="7529358" y="3911184"/>
                  <a:pt x="7525791" y="3910665"/>
                </a:cubicBezTo>
                <a:lnTo>
                  <a:pt x="7525791" y="3917452"/>
                </a:lnTo>
                <a:cubicBezTo>
                  <a:pt x="7511257" y="3921129"/>
                  <a:pt x="7494346" y="3926218"/>
                  <a:pt x="7475055" y="3932723"/>
                </a:cubicBezTo>
                <a:cubicBezTo>
                  <a:pt x="7455766" y="3939226"/>
                  <a:pt x="7445195" y="3945448"/>
                  <a:pt x="7443346" y="3951386"/>
                </a:cubicBezTo>
                <a:cubicBezTo>
                  <a:pt x="7433966" y="3953837"/>
                  <a:pt x="7427360" y="3957419"/>
                  <a:pt x="7423526" y="3962132"/>
                </a:cubicBezTo>
                <a:cubicBezTo>
                  <a:pt x="7419695" y="3966845"/>
                  <a:pt x="7417847" y="3971558"/>
                  <a:pt x="7417979" y="3976271"/>
                </a:cubicBezTo>
                <a:lnTo>
                  <a:pt x="7373584" y="3985321"/>
                </a:lnTo>
                <a:cubicBezTo>
                  <a:pt x="7373716" y="3988949"/>
                  <a:pt x="7371867" y="3993003"/>
                  <a:pt x="7368034" y="3997480"/>
                </a:cubicBezTo>
                <a:cubicBezTo>
                  <a:pt x="7364203" y="4001957"/>
                  <a:pt x="7357597" y="4005445"/>
                  <a:pt x="7348216" y="4007943"/>
                </a:cubicBezTo>
                <a:lnTo>
                  <a:pt x="7348216" y="4026041"/>
                </a:lnTo>
                <a:lnTo>
                  <a:pt x="7322849" y="4032828"/>
                </a:lnTo>
                <a:cubicBezTo>
                  <a:pt x="7322188" y="4039709"/>
                  <a:pt x="7315582" y="4046307"/>
                  <a:pt x="7303029" y="4052623"/>
                </a:cubicBezTo>
                <a:cubicBezTo>
                  <a:pt x="7290479" y="4058938"/>
                  <a:pt x="7275944" y="4064406"/>
                  <a:pt x="7259430" y="4069024"/>
                </a:cubicBezTo>
                <a:cubicBezTo>
                  <a:pt x="7246481" y="4076235"/>
                  <a:pt x="7231155" y="4084436"/>
                  <a:pt x="7213451" y="4093626"/>
                </a:cubicBezTo>
                <a:cubicBezTo>
                  <a:pt x="7195746" y="4102817"/>
                  <a:pt x="7177247" y="4110453"/>
                  <a:pt x="7157959" y="4116532"/>
                </a:cubicBezTo>
                <a:cubicBezTo>
                  <a:pt x="7158354" y="4120067"/>
                  <a:pt x="7157562" y="4123743"/>
                  <a:pt x="7155579" y="4127561"/>
                </a:cubicBezTo>
                <a:cubicBezTo>
                  <a:pt x="7153598" y="4131378"/>
                  <a:pt x="7148049" y="4134489"/>
                  <a:pt x="7138933" y="4136893"/>
                </a:cubicBezTo>
                <a:cubicBezTo>
                  <a:pt x="7138403" y="4143868"/>
                  <a:pt x="7133119" y="4150843"/>
                  <a:pt x="7123078" y="4157818"/>
                </a:cubicBezTo>
                <a:cubicBezTo>
                  <a:pt x="7113036" y="4164794"/>
                  <a:pt x="7101408" y="4170638"/>
                  <a:pt x="7088196" y="4175351"/>
                </a:cubicBezTo>
                <a:cubicBezTo>
                  <a:pt x="7088196" y="4177708"/>
                  <a:pt x="7086610" y="4179782"/>
                  <a:pt x="7083441" y="4181572"/>
                </a:cubicBezTo>
                <a:cubicBezTo>
                  <a:pt x="7080269" y="4183363"/>
                  <a:pt x="7075513" y="4184306"/>
                  <a:pt x="7069170" y="4184400"/>
                </a:cubicBezTo>
                <a:lnTo>
                  <a:pt x="7050144" y="4182138"/>
                </a:lnTo>
                <a:lnTo>
                  <a:pt x="7069170" y="4159515"/>
                </a:lnTo>
                <a:cubicBezTo>
                  <a:pt x="7075513" y="4157112"/>
                  <a:pt x="7080269" y="4154001"/>
                  <a:pt x="7083441" y="4150183"/>
                </a:cubicBezTo>
                <a:cubicBezTo>
                  <a:pt x="7086610" y="4146366"/>
                  <a:pt x="7088196" y="4142690"/>
                  <a:pt x="7088196" y="4139155"/>
                </a:cubicBezTo>
                <a:lnTo>
                  <a:pt x="7113564" y="4118794"/>
                </a:lnTo>
                <a:cubicBezTo>
                  <a:pt x="7112242" y="4113704"/>
                  <a:pt x="7111715" y="4108049"/>
                  <a:pt x="7111979" y="4101827"/>
                </a:cubicBezTo>
                <a:cubicBezTo>
                  <a:pt x="7112242" y="4095606"/>
                  <a:pt x="7121228" y="4092213"/>
                  <a:pt x="7138933" y="4091647"/>
                </a:cubicBezTo>
                <a:cubicBezTo>
                  <a:pt x="7141046" y="4069590"/>
                  <a:pt x="7159015" y="4043574"/>
                  <a:pt x="7192839" y="4013599"/>
                </a:cubicBezTo>
                <a:cubicBezTo>
                  <a:pt x="7226663" y="3983624"/>
                  <a:pt x="7263658" y="3959870"/>
                  <a:pt x="7303823" y="3942337"/>
                </a:cubicBezTo>
                <a:cubicBezTo>
                  <a:pt x="7304615" y="3934608"/>
                  <a:pt x="7307787" y="3927444"/>
                  <a:pt x="7313336" y="3920845"/>
                </a:cubicBezTo>
                <a:cubicBezTo>
                  <a:pt x="7318885" y="3914247"/>
                  <a:pt x="7322055" y="3907084"/>
                  <a:pt x="7322849" y="3899354"/>
                </a:cubicBezTo>
                <a:cubicBezTo>
                  <a:pt x="7332230" y="3899213"/>
                  <a:pt x="7338836" y="3897799"/>
                  <a:pt x="7342667" y="3895112"/>
                </a:cubicBezTo>
                <a:cubicBezTo>
                  <a:pt x="7346498" y="3892426"/>
                  <a:pt x="7348349" y="3889315"/>
                  <a:pt x="7348216" y="3885780"/>
                </a:cubicBezTo>
                <a:cubicBezTo>
                  <a:pt x="7349273" y="3876590"/>
                  <a:pt x="7353501" y="3871217"/>
                  <a:pt x="7360901" y="3869661"/>
                </a:cubicBezTo>
                <a:cubicBezTo>
                  <a:pt x="7368299" y="3868107"/>
                  <a:pt x="7372527" y="3864430"/>
                  <a:pt x="7373584" y="3858633"/>
                </a:cubicBezTo>
                <a:lnTo>
                  <a:pt x="7405294" y="3836010"/>
                </a:lnTo>
                <a:cubicBezTo>
                  <a:pt x="7414675" y="3834785"/>
                  <a:pt x="7421281" y="3832711"/>
                  <a:pt x="7425112" y="3829789"/>
                </a:cubicBezTo>
                <a:cubicBezTo>
                  <a:pt x="7428944" y="3826867"/>
                  <a:pt x="7430794" y="3823662"/>
                  <a:pt x="7430662" y="3820175"/>
                </a:cubicBezTo>
                <a:lnTo>
                  <a:pt x="7424320" y="3808863"/>
                </a:lnTo>
                <a:lnTo>
                  <a:pt x="7481398" y="3738733"/>
                </a:lnTo>
                <a:lnTo>
                  <a:pt x="7506765" y="3731946"/>
                </a:lnTo>
                <a:lnTo>
                  <a:pt x="7525791" y="3720634"/>
                </a:lnTo>
                <a:cubicBezTo>
                  <a:pt x="7525791" y="3717006"/>
                  <a:pt x="7527377" y="3712952"/>
                  <a:pt x="7530547" y="3708475"/>
                </a:cubicBezTo>
                <a:cubicBezTo>
                  <a:pt x="7533719" y="3703998"/>
                  <a:pt x="7538474" y="3700510"/>
                  <a:pt x="7544817" y="3698012"/>
                </a:cubicBezTo>
                <a:cubicBezTo>
                  <a:pt x="7541117" y="3693911"/>
                  <a:pt x="7540589" y="3688539"/>
                  <a:pt x="7543232" y="3681893"/>
                </a:cubicBezTo>
                <a:cubicBezTo>
                  <a:pt x="7545874" y="3675248"/>
                  <a:pt x="7554858" y="3671572"/>
                  <a:pt x="7570185" y="3670864"/>
                </a:cubicBezTo>
                <a:cubicBezTo>
                  <a:pt x="7572430" y="3664643"/>
                  <a:pt x="7583794" y="3654463"/>
                  <a:pt x="7604273" y="3640324"/>
                </a:cubicBezTo>
                <a:cubicBezTo>
                  <a:pt x="7624753" y="3626185"/>
                  <a:pt x="7640871" y="3618267"/>
                  <a:pt x="7652630" y="3616570"/>
                </a:cubicBezTo>
                <a:lnTo>
                  <a:pt x="7671656" y="3600734"/>
                </a:lnTo>
                <a:cubicBezTo>
                  <a:pt x="7673506" y="3586595"/>
                  <a:pt x="7680904" y="3574152"/>
                  <a:pt x="7693853" y="3563407"/>
                </a:cubicBezTo>
                <a:cubicBezTo>
                  <a:pt x="7706801" y="3552661"/>
                  <a:pt x="7714199" y="3540218"/>
                  <a:pt x="7716049" y="3526079"/>
                </a:cubicBezTo>
                <a:lnTo>
                  <a:pt x="7735075" y="3517030"/>
                </a:lnTo>
                <a:cubicBezTo>
                  <a:pt x="7737982" y="3508641"/>
                  <a:pt x="7749608" y="3498838"/>
                  <a:pt x="7769956" y="3487621"/>
                </a:cubicBezTo>
                <a:cubicBezTo>
                  <a:pt x="7790303" y="3476403"/>
                  <a:pt x="7801931" y="3466600"/>
                  <a:pt x="7804836" y="3458211"/>
                </a:cubicBezTo>
                <a:cubicBezTo>
                  <a:pt x="7823599" y="3453969"/>
                  <a:pt x="7832054" y="3447183"/>
                  <a:pt x="7830205" y="3437851"/>
                </a:cubicBezTo>
                <a:cubicBezTo>
                  <a:pt x="7828355" y="3428518"/>
                  <a:pt x="7836811" y="3421732"/>
                  <a:pt x="7855572" y="3417490"/>
                </a:cubicBezTo>
                <a:cubicBezTo>
                  <a:pt x="7859404" y="3410326"/>
                  <a:pt x="7875523" y="3392416"/>
                  <a:pt x="7903929" y="3363762"/>
                </a:cubicBezTo>
                <a:cubicBezTo>
                  <a:pt x="7932336" y="3335106"/>
                  <a:pt x="7950041" y="3318327"/>
                  <a:pt x="7957044" y="3313426"/>
                </a:cubicBezTo>
                <a:cubicBezTo>
                  <a:pt x="7953345" y="3309608"/>
                  <a:pt x="7952815" y="3305367"/>
                  <a:pt x="7955458" y="3300700"/>
                </a:cubicBezTo>
                <a:cubicBezTo>
                  <a:pt x="7958100" y="3296035"/>
                  <a:pt x="7967086" y="3293489"/>
                  <a:pt x="7982411" y="3293065"/>
                </a:cubicBezTo>
                <a:cubicBezTo>
                  <a:pt x="8001305" y="3277182"/>
                  <a:pt x="8025351" y="3260875"/>
                  <a:pt x="8054551" y="3244143"/>
                </a:cubicBezTo>
                <a:cubicBezTo>
                  <a:pt x="8083752" y="3227412"/>
                  <a:pt x="8099871" y="3210539"/>
                  <a:pt x="8102910" y="3193525"/>
                </a:cubicBezTo>
                <a:cubicBezTo>
                  <a:pt x="8106741" y="3192441"/>
                  <a:pt x="8111761" y="3191216"/>
                  <a:pt x="8117972" y="3189849"/>
                </a:cubicBezTo>
                <a:cubicBezTo>
                  <a:pt x="8124181" y="3188482"/>
                  <a:pt x="8127616" y="3186691"/>
                  <a:pt x="8128277" y="3184476"/>
                </a:cubicBezTo>
                <a:cubicBezTo>
                  <a:pt x="8127483" y="3183392"/>
                  <a:pt x="8124314" y="3182733"/>
                  <a:pt x="8118764" y="3182497"/>
                </a:cubicBezTo>
                <a:cubicBezTo>
                  <a:pt x="8113215" y="3182261"/>
                  <a:pt x="8110043" y="3182167"/>
                  <a:pt x="8109251" y="3182214"/>
                </a:cubicBezTo>
                <a:lnTo>
                  <a:pt x="8128277" y="3161854"/>
                </a:lnTo>
                <a:lnTo>
                  <a:pt x="8153645" y="3157329"/>
                </a:lnTo>
                <a:cubicBezTo>
                  <a:pt x="8166329" y="3151060"/>
                  <a:pt x="8177428" y="3142672"/>
                  <a:pt x="8186941" y="3132161"/>
                </a:cubicBezTo>
                <a:lnTo>
                  <a:pt x="8198340" y="3119284"/>
                </a:lnTo>
                <a:lnTo>
                  <a:pt x="8149140" y="3119284"/>
                </a:lnTo>
                <a:lnTo>
                  <a:pt x="8129852" y="3125181"/>
                </a:lnTo>
                <a:lnTo>
                  <a:pt x="8121587" y="3119284"/>
                </a:lnTo>
                <a:lnTo>
                  <a:pt x="7890991" y="3119284"/>
                </a:lnTo>
                <a:lnTo>
                  <a:pt x="7878863" y="3129019"/>
                </a:lnTo>
                <a:lnTo>
                  <a:pt x="7882516" y="3134231"/>
                </a:lnTo>
                <a:lnTo>
                  <a:pt x="7872369" y="3134231"/>
                </a:lnTo>
                <a:lnTo>
                  <a:pt x="7864430" y="3140602"/>
                </a:lnTo>
                <a:cubicBezTo>
                  <a:pt x="7858616" y="3142393"/>
                  <a:pt x="7855974" y="3146164"/>
                  <a:pt x="7856503" y="3151914"/>
                </a:cubicBezTo>
                <a:cubicBezTo>
                  <a:pt x="7857032" y="3157663"/>
                  <a:pt x="7857559" y="3161434"/>
                  <a:pt x="7858089" y="3163225"/>
                </a:cubicBezTo>
                <a:cubicBezTo>
                  <a:pt x="7865619" y="3160491"/>
                  <a:pt x="7872754" y="3160868"/>
                  <a:pt x="7879492" y="3164356"/>
                </a:cubicBezTo>
                <a:cubicBezTo>
                  <a:pt x="7886231" y="3167844"/>
                  <a:pt x="7885437" y="3170483"/>
                  <a:pt x="7877115" y="3172274"/>
                </a:cubicBezTo>
                <a:cubicBezTo>
                  <a:pt x="7873546" y="3172180"/>
                  <a:pt x="7869582" y="3172369"/>
                  <a:pt x="7865222" y="3172839"/>
                </a:cubicBezTo>
                <a:cubicBezTo>
                  <a:pt x="7860863" y="3173311"/>
                  <a:pt x="7858484" y="3174631"/>
                  <a:pt x="7858089" y="3176798"/>
                </a:cubicBezTo>
                <a:cubicBezTo>
                  <a:pt x="7858616" y="3179155"/>
                  <a:pt x="7862317" y="3181794"/>
                  <a:pt x="7869187" y="3184717"/>
                </a:cubicBezTo>
                <a:cubicBezTo>
                  <a:pt x="7876058" y="3187639"/>
                  <a:pt x="7882927" y="3190278"/>
                  <a:pt x="7889797" y="3192634"/>
                </a:cubicBezTo>
                <a:cubicBezTo>
                  <a:pt x="7888476" y="3197206"/>
                  <a:pt x="7881606" y="3204464"/>
                  <a:pt x="7869187" y="3214409"/>
                </a:cubicBezTo>
                <a:cubicBezTo>
                  <a:pt x="7856767" y="3224353"/>
                  <a:pt x="7846725" y="3229915"/>
                  <a:pt x="7839063" y="3231093"/>
                </a:cubicBezTo>
                <a:cubicBezTo>
                  <a:pt x="7839987" y="3238775"/>
                  <a:pt x="7838137" y="3243771"/>
                  <a:pt x="7833513" y="3246081"/>
                </a:cubicBezTo>
                <a:cubicBezTo>
                  <a:pt x="7828888" y="3248390"/>
                  <a:pt x="7815941" y="3249427"/>
                  <a:pt x="7794669" y="3249191"/>
                </a:cubicBezTo>
                <a:lnTo>
                  <a:pt x="7794669" y="3274076"/>
                </a:lnTo>
                <a:cubicBezTo>
                  <a:pt x="7778550" y="3270683"/>
                  <a:pt x="7763223" y="3266724"/>
                  <a:pt x="7748690" y="3262199"/>
                </a:cubicBezTo>
                <a:cubicBezTo>
                  <a:pt x="7734155" y="3257675"/>
                  <a:pt x="7722000" y="3252584"/>
                  <a:pt x="7712224" y="3246929"/>
                </a:cubicBezTo>
                <a:cubicBezTo>
                  <a:pt x="7713281" y="3251454"/>
                  <a:pt x="7711166" y="3255978"/>
                  <a:pt x="7705881" y="3260503"/>
                </a:cubicBezTo>
                <a:lnTo>
                  <a:pt x="7743933" y="3283125"/>
                </a:lnTo>
                <a:cubicBezTo>
                  <a:pt x="7736798" y="3291844"/>
                  <a:pt x="7720943" y="3308340"/>
                  <a:pt x="7696368" y="3332612"/>
                </a:cubicBezTo>
                <a:cubicBezTo>
                  <a:pt x="7671793" y="3356885"/>
                  <a:pt x="7643255" y="3370553"/>
                  <a:pt x="7610753" y="3373616"/>
                </a:cubicBezTo>
                <a:cubicBezTo>
                  <a:pt x="7610091" y="3377999"/>
                  <a:pt x="7605071" y="3384503"/>
                  <a:pt x="7595691" y="3393128"/>
                </a:cubicBezTo>
                <a:cubicBezTo>
                  <a:pt x="7586310" y="3401753"/>
                  <a:pt x="7576532" y="3406560"/>
                  <a:pt x="7566358" y="3407550"/>
                </a:cubicBezTo>
                <a:cubicBezTo>
                  <a:pt x="7563320" y="3407268"/>
                  <a:pt x="7561470" y="3406136"/>
                  <a:pt x="7560808" y="3404157"/>
                </a:cubicBezTo>
                <a:cubicBezTo>
                  <a:pt x="7560149" y="3402177"/>
                  <a:pt x="7559884" y="3401046"/>
                  <a:pt x="7560016" y="3400763"/>
                </a:cubicBezTo>
                <a:lnTo>
                  <a:pt x="7534649" y="3398501"/>
                </a:lnTo>
                <a:lnTo>
                  <a:pt x="7515623" y="3407550"/>
                </a:lnTo>
                <a:lnTo>
                  <a:pt x="7560016" y="3423386"/>
                </a:lnTo>
                <a:cubicBezTo>
                  <a:pt x="7559489" y="3435687"/>
                  <a:pt x="7552618" y="3446716"/>
                  <a:pt x="7539405" y="3456472"/>
                </a:cubicBezTo>
                <a:cubicBezTo>
                  <a:pt x="7526193" y="3466228"/>
                  <a:pt x="7509809" y="3475560"/>
                  <a:pt x="7490256" y="3484468"/>
                </a:cubicBezTo>
                <a:cubicBezTo>
                  <a:pt x="7492237" y="3487955"/>
                  <a:pt x="7497786" y="3494553"/>
                  <a:pt x="7506902" y="3504262"/>
                </a:cubicBezTo>
                <a:cubicBezTo>
                  <a:pt x="7516020" y="3513971"/>
                  <a:pt x="7516812" y="3519438"/>
                  <a:pt x="7509282" y="3520664"/>
                </a:cubicBezTo>
                <a:cubicBezTo>
                  <a:pt x="7499901" y="3520570"/>
                  <a:pt x="7491709" y="3519627"/>
                  <a:pt x="7484706" y="3517836"/>
                </a:cubicBezTo>
                <a:cubicBezTo>
                  <a:pt x="7477703" y="3516045"/>
                  <a:pt x="7471097" y="3513971"/>
                  <a:pt x="7464887" y="3511614"/>
                </a:cubicBezTo>
                <a:cubicBezTo>
                  <a:pt x="7464887" y="3519909"/>
                  <a:pt x="7461717" y="3528770"/>
                  <a:pt x="7455374" y="3538196"/>
                </a:cubicBezTo>
                <a:cubicBezTo>
                  <a:pt x="7449032" y="3547623"/>
                  <a:pt x="7439519" y="3555352"/>
                  <a:pt x="7426835" y="3561384"/>
                </a:cubicBezTo>
                <a:lnTo>
                  <a:pt x="7395126" y="3543287"/>
                </a:lnTo>
                <a:lnTo>
                  <a:pt x="7414152" y="3520664"/>
                </a:lnTo>
                <a:cubicBezTo>
                  <a:pt x="7410585" y="3519533"/>
                  <a:pt x="7406620" y="3518402"/>
                  <a:pt x="7402261" y="3517271"/>
                </a:cubicBezTo>
                <a:cubicBezTo>
                  <a:pt x="7397901" y="3516139"/>
                  <a:pt x="7395523" y="3515008"/>
                  <a:pt x="7395126" y="3513877"/>
                </a:cubicBezTo>
                <a:cubicBezTo>
                  <a:pt x="7396579" y="3511709"/>
                  <a:pt x="7403185" y="3510389"/>
                  <a:pt x="7414944" y="3509918"/>
                </a:cubicBezTo>
                <a:cubicBezTo>
                  <a:pt x="7426704" y="3509447"/>
                  <a:pt x="7434896" y="3509258"/>
                  <a:pt x="7439519" y="3509352"/>
                </a:cubicBezTo>
                <a:cubicBezTo>
                  <a:pt x="7439916" y="3502471"/>
                  <a:pt x="7443880" y="3495307"/>
                  <a:pt x="7451410" y="3487861"/>
                </a:cubicBezTo>
                <a:cubicBezTo>
                  <a:pt x="7458942" y="3480414"/>
                  <a:pt x="7467661" y="3473250"/>
                  <a:pt x="7477571" y="3466369"/>
                </a:cubicBezTo>
                <a:cubicBezTo>
                  <a:pt x="7477439" y="3465050"/>
                  <a:pt x="7476118" y="3463164"/>
                  <a:pt x="7473608" y="3460714"/>
                </a:cubicBezTo>
                <a:cubicBezTo>
                  <a:pt x="7471097" y="3458263"/>
                  <a:pt x="7468190" y="3456378"/>
                  <a:pt x="7464887" y="3455058"/>
                </a:cubicBezTo>
                <a:lnTo>
                  <a:pt x="7420493" y="3475418"/>
                </a:lnTo>
                <a:lnTo>
                  <a:pt x="7388785" y="3477681"/>
                </a:lnTo>
                <a:lnTo>
                  <a:pt x="7388785" y="3509352"/>
                </a:lnTo>
                <a:cubicBezTo>
                  <a:pt x="7366190" y="3515857"/>
                  <a:pt x="7346372" y="3525471"/>
                  <a:pt x="7329329" y="3538196"/>
                </a:cubicBezTo>
                <a:cubicBezTo>
                  <a:pt x="7312284" y="3550922"/>
                  <a:pt x="7300393" y="3561668"/>
                  <a:pt x="7293655" y="3570434"/>
                </a:cubicBezTo>
                <a:cubicBezTo>
                  <a:pt x="7292598" y="3574770"/>
                  <a:pt x="7288370" y="3578540"/>
                  <a:pt x="7280970" y="3581745"/>
                </a:cubicBezTo>
                <a:cubicBezTo>
                  <a:pt x="7273572" y="3584950"/>
                  <a:pt x="7269344" y="3588721"/>
                  <a:pt x="7268287" y="3593057"/>
                </a:cubicBezTo>
                <a:lnTo>
                  <a:pt x="7249261" y="3611154"/>
                </a:lnTo>
                <a:lnTo>
                  <a:pt x="7255603" y="3611154"/>
                </a:lnTo>
                <a:cubicBezTo>
                  <a:pt x="7254546" y="3615490"/>
                  <a:pt x="7250318" y="3619261"/>
                  <a:pt x="7242918" y="3622466"/>
                </a:cubicBezTo>
                <a:cubicBezTo>
                  <a:pt x="7235520" y="3625671"/>
                  <a:pt x="7231292" y="3629442"/>
                  <a:pt x="7230235" y="3633778"/>
                </a:cubicBezTo>
                <a:cubicBezTo>
                  <a:pt x="7230763" y="3637312"/>
                  <a:pt x="7229706" y="3640423"/>
                  <a:pt x="7227064" y="3643109"/>
                </a:cubicBezTo>
                <a:cubicBezTo>
                  <a:pt x="7224421" y="3645795"/>
                  <a:pt x="7217023" y="3647210"/>
                  <a:pt x="7204868" y="3647351"/>
                </a:cubicBezTo>
                <a:cubicBezTo>
                  <a:pt x="7205660" y="3653949"/>
                  <a:pt x="7204074" y="3658285"/>
                  <a:pt x="7200111" y="3660359"/>
                </a:cubicBezTo>
                <a:cubicBezTo>
                  <a:pt x="7196147" y="3662433"/>
                  <a:pt x="7185048" y="3663375"/>
                  <a:pt x="7166816" y="3663187"/>
                </a:cubicBezTo>
                <a:lnTo>
                  <a:pt x="7166816" y="3688072"/>
                </a:lnTo>
                <a:lnTo>
                  <a:pt x="7135106" y="3683547"/>
                </a:lnTo>
                <a:lnTo>
                  <a:pt x="7097054" y="3715219"/>
                </a:lnTo>
                <a:lnTo>
                  <a:pt x="7109738" y="3719743"/>
                </a:lnTo>
                <a:lnTo>
                  <a:pt x="7084371" y="3726530"/>
                </a:lnTo>
                <a:lnTo>
                  <a:pt x="7071686" y="3735580"/>
                </a:lnTo>
                <a:lnTo>
                  <a:pt x="7090712" y="3751416"/>
                </a:lnTo>
                <a:lnTo>
                  <a:pt x="7084371" y="3769514"/>
                </a:lnTo>
                <a:cubicBezTo>
                  <a:pt x="7068779" y="3770268"/>
                  <a:pt x="7060323" y="3773284"/>
                  <a:pt x="7059002" y="3778562"/>
                </a:cubicBezTo>
                <a:cubicBezTo>
                  <a:pt x="7057681" y="3783842"/>
                  <a:pt x="7042883" y="3786858"/>
                  <a:pt x="7014609" y="3787612"/>
                </a:cubicBezTo>
                <a:lnTo>
                  <a:pt x="7014609" y="3776300"/>
                </a:lnTo>
                <a:lnTo>
                  <a:pt x="6995583" y="3778562"/>
                </a:lnTo>
                <a:cubicBezTo>
                  <a:pt x="6991620" y="3781768"/>
                  <a:pt x="6985278" y="3787234"/>
                  <a:pt x="6976557" y="3794964"/>
                </a:cubicBezTo>
                <a:cubicBezTo>
                  <a:pt x="6967838" y="3802693"/>
                  <a:pt x="6961497" y="3807030"/>
                  <a:pt x="6957531" y="3807972"/>
                </a:cubicBezTo>
                <a:cubicBezTo>
                  <a:pt x="6954493" y="3807784"/>
                  <a:pt x="6952643" y="3807030"/>
                  <a:pt x="6951984" y="3805710"/>
                </a:cubicBezTo>
                <a:cubicBezTo>
                  <a:pt x="6951322" y="3804390"/>
                  <a:pt x="6951057" y="3803636"/>
                  <a:pt x="6951190" y="3803448"/>
                </a:cubicBezTo>
                <a:cubicBezTo>
                  <a:pt x="6933749" y="3803070"/>
                  <a:pt x="6927408" y="3800997"/>
                  <a:pt x="6932163" y="3797227"/>
                </a:cubicBezTo>
                <a:cubicBezTo>
                  <a:pt x="6936921" y="3793456"/>
                  <a:pt x="6943262" y="3790251"/>
                  <a:pt x="6951190" y="3787612"/>
                </a:cubicBezTo>
                <a:lnTo>
                  <a:pt x="6925822" y="3767251"/>
                </a:lnTo>
                <a:lnTo>
                  <a:pt x="6951190" y="3751416"/>
                </a:lnTo>
                <a:lnTo>
                  <a:pt x="6906797" y="3744629"/>
                </a:lnTo>
                <a:cubicBezTo>
                  <a:pt x="6904946" y="3752217"/>
                  <a:pt x="6897548" y="3759098"/>
                  <a:pt x="6884598" y="3765272"/>
                </a:cubicBezTo>
                <a:cubicBezTo>
                  <a:pt x="6871651" y="3771446"/>
                  <a:pt x="6864252" y="3778893"/>
                  <a:pt x="6862403" y="3787612"/>
                </a:cubicBezTo>
                <a:cubicBezTo>
                  <a:pt x="6843509" y="3796755"/>
                  <a:pt x="6825804" y="3806181"/>
                  <a:pt x="6809288" y="3815890"/>
                </a:cubicBezTo>
                <a:cubicBezTo>
                  <a:pt x="6792773" y="3825599"/>
                  <a:pt x="6776655" y="3835025"/>
                  <a:pt x="6760932" y="3844168"/>
                </a:cubicBezTo>
                <a:cubicBezTo>
                  <a:pt x="6757761" y="3849636"/>
                  <a:pt x="6751418" y="3856799"/>
                  <a:pt x="6741906" y="3865660"/>
                </a:cubicBezTo>
                <a:cubicBezTo>
                  <a:pt x="6732394" y="3874521"/>
                  <a:pt x="6719709" y="3879422"/>
                  <a:pt x="6703854" y="3880365"/>
                </a:cubicBezTo>
                <a:cubicBezTo>
                  <a:pt x="6704646" y="3882109"/>
                  <a:pt x="6707818" y="3885408"/>
                  <a:pt x="6713368" y="3890262"/>
                </a:cubicBezTo>
                <a:cubicBezTo>
                  <a:pt x="6718917" y="3895117"/>
                  <a:pt x="6722086" y="3897850"/>
                  <a:pt x="6722880" y="3898463"/>
                </a:cubicBezTo>
                <a:cubicBezTo>
                  <a:pt x="6725920" y="3898181"/>
                  <a:pt x="6727767" y="3897049"/>
                  <a:pt x="6728430" y="3895070"/>
                </a:cubicBezTo>
                <a:cubicBezTo>
                  <a:pt x="6729089" y="3893090"/>
                  <a:pt x="6729354" y="3891959"/>
                  <a:pt x="6729222" y="3891676"/>
                </a:cubicBezTo>
                <a:cubicBezTo>
                  <a:pt x="6747191" y="3878339"/>
                  <a:pt x="6768330" y="3865424"/>
                  <a:pt x="6792641" y="3852935"/>
                </a:cubicBezTo>
                <a:cubicBezTo>
                  <a:pt x="6816952" y="3840445"/>
                  <a:pt x="6831749" y="3826966"/>
                  <a:pt x="6837034" y="3812497"/>
                </a:cubicBezTo>
                <a:lnTo>
                  <a:pt x="6868745" y="3812497"/>
                </a:lnTo>
                <a:cubicBezTo>
                  <a:pt x="6883278" y="3812261"/>
                  <a:pt x="6900191" y="3812733"/>
                  <a:pt x="6919481" y="3813911"/>
                </a:cubicBezTo>
                <a:cubicBezTo>
                  <a:pt x="6938769" y="3815089"/>
                  <a:pt x="6949339" y="3818388"/>
                  <a:pt x="6951190" y="3823808"/>
                </a:cubicBezTo>
                <a:cubicBezTo>
                  <a:pt x="6950530" y="3834082"/>
                  <a:pt x="6943922" y="3844075"/>
                  <a:pt x="6931372" y="3853784"/>
                </a:cubicBezTo>
                <a:cubicBezTo>
                  <a:pt x="6918820" y="3863492"/>
                  <a:pt x="6904286" y="3872353"/>
                  <a:pt x="6887771" y="3880365"/>
                </a:cubicBezTo>
                <a:cubicBezTo>
                  <a:pt x="6888563" y="3885832"/>
                  <a:pt x="6891734" y="3890734"/>
                  <a:pt x="6897283" y="3895070"/>
                </a:cubicBezTo>
                <a:cubicBezTo>
                  <a:pt x="6902832" y="3899406"/>
                  <a:pt x="6906002" y="3904307"/>
                  <a:pt x="6906797" y="3909774"/>
                </a:cubicBezTo>
                <a:lnTo>
                  <a:pt x="6862403" y="3905250"/>
                </a:lnTo>
                <a:cubicBezTo>
                  <a:pt x="6862667" y="3912225"/>
                  <a:pt x="6860553" y="3919766"/>
                  <a:pt x="6856060" y="3927873"/>
                </a:cubicBezTo>
                <a:cubicBezTo>
                  <a:pt x="6851569" y="3935979"/>
                  <a:pt x="6843112" y="3943520"/>
                  <a:pt x="6830693" y="3950495"/>
                </a:cubicBezTo>
                <a:lnTo>
                  <a:pt x="6798984" y="3934659"/>
                </a:lnTo>
                <a:lnTo>
                  <a:pt x="6818010" y="3914299"/>
                </a:lnTo>
                <a:cubicBezTo>
                  <a:pt x="6814441" y="3913168"/>
                  <a:pt x="6810478" y="3912037"/>
                  <a:pt x="6806117" y="3910905"/>
                </a:cubicBezTo>
                <a:cubicBezTo>
                  <a:pt x="6801759" y="3909774"/>
                  <a:pt x="6799379" y="3908643"/>
                  <a:pt x="6798984" y="3907512"/>
                </a:cubicBezTo>
                <a:cubicBezTo>
                  <a:pt x="6800173" y="3905344"/>
                  <a:pt x="6805722" y="3904024"/>
                  <a:pt x="6815630" y="3903553"/>
                </a:cubicBezTo>
                <a:cubicBezTo>
                  <a:pt x="6825540" y="3903082"/>
                  <a:pt x="6832675" y="3902894"/>
                  <a:pt x="6837034" y="3902988"/>
                </a:cubicBezTo>
                <a:lnTo>
                  <a:pt x="6875086" y="3864529"/>
                </a:lnTo>
                <a:lnTo>
                  <a:pt x="6868745" y="3855480"/>
                </a:lnTo>
                <a:lnTo>
                  <a:pt x="6843377" y="3844168"/>
                </a:lnTo>
                <a:lnTo>
                  <a:pt x="6811667" y="3855480"/>
                </a:lnTo>
                <a:lnTo>
                  <a:pt x="6792641" y="3902988"/>
                </a:lnTo>
                <a:cubicBezTo>
                  <a:pt x="6773087" y="3909303"/>
                  <a:pt x="6755117" y="3918164"/>
                  <a:pt x="6738734" y="3929570"/>
                </a:cubicBezTo>
                <a:cubicBezTo>
                  <a:pt x="6722350" y="3940975"/>
                  <a:pt x="6710724" y="3950967"/>
                  <a:pt x="6703854" y="3959544"/>
                </a:cubicBezTo>
                <a:cubicBezTo>
                  <a:pt x="6703062" y="3967368"/>
                  <a:pt x="6698305" y="3974909"/>
                  <a:pt x="6689584" y="3982167"/>
                </a:cubicBezTo>
                <a:cubicBezTo>
                  <a:pt x="6680865" y="3989425"/>
                  <a:pt x="6672937" y="3996966"/>
                  <a:pt x="6665802" y="4004790"/>
                </a:cubicBezTo>
                <a:cubicBezTo>
                  <a:pt x="6635150" y="4014216"/>
                  <a:pt x="6607668" y="4024773"/>
                  <a:pt x="6583357" y="4036462"/>
                </a:cubicBezTo>
                <a:lnTo>
                  <a:pt x="6538964" y="4081707"/>
                </a:lnTo>
                <a:cubicBezTo>
                  <a:pt x="6535132" y="4081613"/>
                  <a:pt x="6530111" y="4081801"/>
                  <a:pt x="6523902" y="4082273"/>
                </a:cubicBezTo>
                <a:cubicBezTo>
                  <a:pt x="6517693" y="4082744"/>
                  <a:pt x="6514257" y="4084063"/>
                  <a:pt x="6513596" y="4086232"/>
                </a:cubicBezTo>
                <a:cubicBezTo>
                  <a:pt x="6514257" y="4087457"/>
                  <a:pt x="6517693" y="4088965"/>
                  <a:pt x="6523902" y="4090756"/>
                </a:cubicBezTo>
                <a:cubicBezTo>
                  <a:pt x="6530111" y="4092547"/>
                  <a:pt x="6535132" y="4094056"/>
                  <a:pt x="6538964" y="4095281"/>
                </a:cubicBezTo>
                <a:lnTo>
                  <a:pt x="6469201" y="4108854"/>
                </a:lnTo>
                <a:lnTo>
                  <a:pt x="6424808" y="4108854"/>
                </a:lnTo>
                <a:cubicBezTo>
                  <a:pt x="6426130" y="4100465"/>
                  <a:pt x="6429829" y="4092359"/>
                  <a:pt x="6435907" y="4084535"/>
                </a:cubicBezTo>
                <a:cubicBezTo>
                  <a:pt x="6441985" y="4076711"/>
                  <a:pt x="6442513" y="4065211"/>
                  <a:pt x="6437494" y="4050035"/>
                </a:cubicBezTo>
                <a:cubicBezTo>
                  <a:pt x="6424016" y="4056633"/>
                  <a:pt x="6411331" y="4063232"/>
                  <a:pt x="6399441" y="4069830"/>
                </a:cubicBezTo>
                <a:cubicBezTo>
                  <a:pt x="6387551" y="4076428"/>
                  <a:pt x="6381207" y="4084158"/>
                  <a:pt x="6380415" y="4093019"/>
                </a:cubicBezTo>
                <a:cubicBezTo>
                  <a:pt x="6349763" y="4101691"/>
                  <a:pt x="6322281" y="4111494"/>
                  <a:pt x="6297970" y="4122428"/>
                </a:cubicBezTo>
                <a:cubicBezTo>
                  <a:pt x="6262692" y="4123559"/>
                  <a:pt x="6249216" y="4128084"/>
                  <a:pt x="6257540" y="4136002"/>
                </a:cubicBezTo>
                <a:cubicBezTo>
                  <a:pt x="6265863" y="4143919"/>
                  <a:pt x="6260315" y="4148444"/>
                  <a:pt x="6240892" y="4149575"/>
                </a:cubicBezTo>
                <a:lnTo>
                  <a:pt x="6215525" y="4149575"/>
                </a:lnTo>
                <a:cubicBezTo>
                  <a:pt x="6214469" y="4155938"/>
                  <a:pt x="6210240" y="4160746"/>
                  <a:pt x="6202840" y="4163997"/>
                </a:cubicBezTo>
                <a:cubicBezTo>
                  <a:pt x="6195442" y="4167249"/>
                  <a:pt x="6191214" y="4171491"/>
                  <a:pt x="6190157" y="4176723"/>
                </a:cubicBezTo>
                <a:lnTo>
                  <a:pt x="6145762" y="4190296"/>
                </a:lnTo>
                <a:lnTo>
                  <a:pt x="6120395" y="4172198"/>
                </a:lnTo>
                <a:cubicBezTo>
                  <a:pt x="6107713" y="4172198"/>
                  <a:pt x="6101369" y="4169936"/>
                  <a:pt x="6101369" y="4165411"/>
                </a:cubicBezTo>
                <a:cubicBezTo>
                  <a:pt x="6103219" y="4156504"/>
                  <a:pt x="6110617" y="4147738"/>
                  <a:pt x="6123565" y="4139112"/>
                </a:cubicBezTo>
                <a:cubicBezTo>
                  <a:pt x="6136514" y="4130487"/>
                  <a:pt x="6143914" y="4121156"/>
                  <a:pt x="6145762" y="4111116"/>
                </a:cubicBezTo>
                <a:cubicBezTo>
                  <a:pt x="6145894" y="4110928"/>
                  <a:pt x="6145633" y="4110174"/>
                  <a:pt x="6144970" y="4108854"/>
                </a:cubicBezTo>
                <a:cubicBezTo>
                  <a:pt x="6144310" y="4107535"/>
                  <a:pt x="6142460" y="4106780"/>
                  <a:pt x="6139421" y="4106592"/>
                </a:cubicBezTo>
                <a:cubicBezTo>
                  <a:pt x="6135986" y="4107111"/>
                  <a:pt x="6131758" y="4109467"/>
                  <a:pt x="6126738" y="4113662"/>
                </a:cubicBezTo>
                <a:cubicBezTo>
                  <a:pt x="6121716" y="4117856"/>
                  <a:pt x="6117487" y="4120779"/>
                  <a:pt x="6114053" y="4122428"/>
                </a:cubicBezTo>
                <a:cubicBezTo>
                  <a:pt x="6106653" y="4124690"/>
                  <a:pt x="6102425" y="4126953"/>
                  <a:pt x="6101369" y="4129215"/>
                </a:cubicBezTo>
                <a:cubicBezTo>
                  <a:pt x="6102162" y="4132750"/>
                  <a:pt x="6102162" y="4135860"/>
                  <a:pt x="6101369" y="4138547"/>
                </a:cubicBezTo>
                <a:cubicBezTo>
                  <a:pt x="6100577" y="4141233"/>
                  <a:pt x="6094236" y="4142647"/>
                  <a:pt x="6082343" y="4142789"/>
                </a:cubicBezTo>
                <a:lnTo>
                  <a:pt x="6056976" y="4147313"/>
                </a:lnTo>
                <a:lnTo>
                  <a:pt x="5993557" y="4149575"/>
                </a:lnTo>
                <a:lnTo>
                  <a:pt x="5974530" y="4167673"/>
                </a:lnTo>
                <a:cubicBezTo>
                  <a:pt x="5964885" y="4168946"/>
                  <a:pt x="5955636" y="4170925"/>
                  <a:pt x="5946785" y="4173612"/>
                </a:cubicBezTo>
                <a:cubicBezTo>
                  <a:pt x="5937931" y="4176298"/>
                  <a:pt x="5930268" y="4178843"/>
                  <a:pt x="5923794" y="4181247"/>
                </a:cubicBezTo>
                <a:cubicBezTo>
                  <a:pt x="5916924" y="4181200"/>
                  <a:pt x="5910052" y="4181860"/>
                  <a:pt x="5903184" y="4183227"/>
                </a:cubicBezTo>
                <a:cubicBezTo>
                  <a:pt x="5896312" y="4184593"/>
                  <a:pt x="5892613" y="4186950"/>
                  <a:pt x="5892083" y="4190296"/>
                </a:cubicBezTo>
                <a:lnTo>
                  <a:pt x="5898426" y="4199346"/>
                </a:lnTo>
                <a:lnTo>
                  <a:pt x="5841349" y="4199346"/>
                </a:lnTo>
                <a:cubicBezTo>
                  <a:pt x="5843859" y="4194962"/>
                  <a:pt x="5849938" y="4188458"/>
                  <a:pt x="5859583" y="4179833"/>
                </a:cubicBezTo>
                <a:cubicBezTo>
                  <a:pt x="5869227" y="4171208"/>
                  <a:pt x="5867378" y="4166401"/>
                  <a:pt x="5854033" y="4165411"/>
                </a:cubicBezTo>
                <a:cubicBezTo>
                  <a:pt x="5847559" y="4165553"/>
                  <a:pt x="5841480" y="4166401"/>
                  <a:pt x="5835799" y="4167956"/>
                </a:cubicBezTo>
                <a:cubicBezTo>
                  <a:pt x="5830118" y="4169511"/>
                  <a:pt x="5825627" y="4170925"/>
                  <a:pt x="5822324" y="4172198"/>
                </a:cubicBezTo>
                <a:lnTo>
                  <a:pt x="5809638" y="4199346"/>
                </a:lnTo>
                <a:lnTo>
                  <a:pt x="5777929" y="4215181"/>
                </a:lnTo>
                <a:cubicBezTo>
                  <a:pt x="5777929" y="4221874"/>
                  <a:pt x="5774757" y="4227718"/>
                  <a:pt x="5768416" y="4232714"/>
                </a:cubicBezTo>
                <a:cubicBezTo>
                  <a:pt x="5762075" y="4237710"/>
                  <a:pt x="5752563" y="4242423"/>
                  <a:pt x="5739877" y="4246853"/>
                </a:cubicBezTo>
                <a:lnTo>
                  <a:pt x="5739877" y="4264951"/>
                </a:lnTo>
                <a:cubicBezTo>
                  <a:pt x="5721908" y="4272115"/>
                  <a:pt x="5713453" y="4280410"/>
                  <a:pt x="5714511" y="4289836"/>
                </a:cubicBezTo>
                <a:cubicBezTo>
                  <a:pt x="5704336" y="4288752"/>
                  <a:pt x="5694558" y="4289223"/>
                  <a:pt x="5685176" y="4291250"/>
                </a:cubicBezTo>
                <a:cubicBezTo>
                  <a:pt x="5675796" y="4293277"/>
                  <a:pt x="5670776" y="4296576"/>
                  <a:pt x="5670117" y="4301148"/>
                </a:cubicBezTo>
                <a:lnTo>
                  <a:pt x="5632065" y="4321508"/>
                </a:lnTo>
                <a:lnTo>
                  <a:pt x="5581328" y="4314721"/>
                </a:lnTo>
                <a:cubicBezTo>
                  <a:pt x="5589652" y="4307369"/>
                  <a:pt x="5595201" y="4298885"/>
                  <a:pt x="5597976" y="4289270"/>
                </a:cubicBezTo>
                <a:cubicBezTo>
                  <a:pt x="5600751" y="4279656"/>
                  <a:pt x="5607886" y="4272303"/>
                  <a:pt x="5619380" y="4267213"/>
                </a:cubicBezTo>
                <a:cubicBezTo>
                  <a:pt x="5618324" y="4260050"/>
                  <a:pt x="5626780" y="4256279"/>
                  <a:pt x="5644748" y="4255902"/>
                </a:cubicBezTo>
                <a:cubicBezTo>
                  <a:pt x="5658489" y="4256232"/>
                  <a:pt x="5675401" y="4256138"/>
                  <a:pt x="5695484" y="4255619"/>
                </a:cubicBezTo>
                <a:cubicBezTo>
                  <a:pt x="5715567" y="4255101"/>
                  <a:pt x="5713453" y="4252179"/>
                  <a:pt x="5689141" y="4246853"/>
                </a:cubicBezTo>
                <a:lnTo>
                  <a:pt x="5714511" y="4224230"/>
                </a:lnTo>
                <a:lnTo>
                  <a:pt x="5689141" y="4224230"/>
                </a:lnTo>
                <a:lnTo>
                  <a:pt x="5714511" y="4212919"/>
                </a:lnTo>
                <a:lnTo>
                  <a:pt x="5714511" y="4190296"/>
                </a:lnTo>
                <a:lnTo>
                  <a:pt x="5758904" y="4178985"/>
                </a:lnTo>
                <a:lnTo>
                  <a:pt x="5758904" y="4158624"/>
                </a:lnTo>
                <a:cubicBezTo>
                  <a:pt x="5770529" y="4151461"/>
                  <a:pt x="5785327" y="4145428"/>
                  <a:pt x="5803297" y="4140527"/>
                </a:cubicBezTo>
                <a:lnTo>
                  <a:pt x="5822324" y="4122428"/>
                </a:lnTo>
                <a:cubicBezTo>
                  <a:pt x="5802505" y="4120637"/>
                  <a:pt x="5796161" y="4112908"/>
                  <a:pt x="5803297" y="4099240"/>
                </a:cubicBezTo>
                <a:cubicBezTo>
                  <a:pt x="5810432" y="4085572"/>
                  <a:pt x="5816773" y="4076711"/>
                  <a:pt x="5822324" y="4072658"/>
                </a:cubicBezTo>
                <a:cubicBezTo>
                  <a:pt x="5834213" y="4071621"/>
                  <a:pt x="5840556" y="4066908"/>
                  <a:pt x="5841349" y="4058519"/>
                </a:cubicBezTo>
                <a:cubicBezTo>
                  <a:pt x="5842143" y="4050130"/>
                  <a:pt x="5842143" y="4044285"/>
                  <a:pt x="5841349" y="4040986"/>
                </a:cubicBezTo>
                <a:cubicBezTo>
                  <a:pt x="5850730" y="4039666"/>
                  <a:pt x="5857336" y="4037216"/>
                  <a:pt x="5861167" y="4033634"/>
                </a:cubicBezTo>
                <a:cubicBezTo>
                  <a:pt x="5865001" y="4030052"/>
                  <a:pt x="5866849" y="4026470"/>
                  <a:pt x="5866717" y="4022888"/>
                </a:cubicBezTo>
                <a:cubicBezTo>
                  <a:pt x="5865659" y="4018646"/>
                  <a:pt x="5861431" y="4015253"/>
                  <a:pt x="5854033" y="4012708"/>
                </a:cubicBezTo>
                <a:cubicBezTo>
                  <a:pt x="5846633" y="4010163"/>
                  <a:pt x="5842404" y="4006769"/>
                  <a:pt x="5841349" y="4002527"/>
                </a:cubicBezTo>
                <a:cubicBezTo>
                  <a:pt x="5816907" y="4004224"/>
                  <a:pt x="5805542" y="4011011"/>
                  <a:pt x="5807261" y="4022888"/>
                </a:cubicBezTo>
                <a:cubicBezTo>
                  <a:pt x="5808978" y="4034765"/>
                  <a:pt x="5799201" y="4041552"/>
                  <a:pt x="5777929" y="4043249"/>
                </a:cubicBezTo>
                <a:cubicBezTo>
                  <a:pt x="5777268" y="4050177"/>
                  <a:pt x="5770661" y="4056681"/>
                  <a:pt x="5758111" y="4062761"/>
                </a:cubicBezTo>
                <a:cubicBezTo>
                  <a:pt x="5745559" y="4068840"/>
                  <a:pt x="5731025" y="4073648"/>
                  <a:pt x="5714511" y="4077183"/>
                </a:cubicBezTo>
                <a:lnTo>
                  <a:pt x="5714511" y="4106592"/>
                </a:lnTo>
                <a:cubicBezTo>
                  <a:pt x="5658886" y="4116160"/>
                  <a:pt x="5625854" y="4126999"/>
                  <a:pt x="5615416" y="4139112"/>
                </a:cubicBezTo>
                <a:cubicBezTo>
                  <a:pt x="5604979" y="4151225"/>
                  <a:pt x="5589387" y="4168286"/>
                  <a:pt x="5568646" y="4190296"/>
                </a:cubicBezTo>
                <a:cubicBezTo>
                  <a:pt x="5547240" y="4190956"/>
                  <a:pt x="5528215" y="4193596"/>
                  <a:pt x="5511567" y="4198214"/>
                </a:cubicBezTo>
                <a:cubicBezTo>
                  <a:pt x="5494919" y="4202833"/>
                  <a:pt x="5475894" y="4205472"/>
                  <a:pt x="5454489" y="4206132"/>
                </a:cubicBezTo>
                <a:lnTo>
                  <a:pt x="5454489" y="4231017"/>
                </a:lnTo>
                <a:lnTo>
                  <a:pt x="5435464" y="4231017"/>
                </a:lnTo>
                <a:cubicBezTo>
                  <a:pt x="5423308" y="4231017"/>
                  <a:pt x="5415910" y="4229886"/>
                  <a:pt x="5413266" y="4227624"/>
                </a:cubicBezTo>
                <a:cubicBezTo>
                  <a:pt x="5410623" y="4225362"/>
                  <a:pt x="5409567" y="4221968"/>
                  <a:pt x="5410096" y="4217443"/>
                </a:cubicBezTo>
                <a:lnTo>
                  <a:pt x="5429122" y="4199346"/>
                </a:lnTo>
                <a:cubicBezTo>
                  <a:pt x="5428725" y="4197696"/>
                  <a:pt x="5426348" y="4194774"/>
                  <a:pt x="5421987" y="4190579"/>
                </a:cubicBezTo>
                <a:cubicBezTo>
                  <a:pt x="5417627" y="4186385"/>
                  <a:pt x="5413664" y="4184028"/>
                  <a:pt x="5410096" y="4183509"/>
                </a:cubicBezTo>
                <a:lnTo>
                  <a:pt x="5410096" y="4190296"/>
                </a:lnTo>
                <a:cubicBezTo>
                  <a:pt x="5395562" y="4193973"/>
                  <a:pt x="5378651" y="4199062"/>
                  <a:pt x="5359360" y="4205567"/>
                </a:cubicBezTo>
                <a:cubicBezTo>
                  <a:pt x="5340072" y="4212070"/>
                  <a:pt x="5329500" y="4218292"/>
                  <a:pt x="5327651" y="4224230"/>
                </a:cubicBezTo>
                <a:cubicBezTo>
                  <a:pt x="5318270" y="4226681"/>
                  <a:pt x="5311664" y="4230263"/>
                  <a:pt x="5307831" y="4234976"/>
                </a:cubicBezTo>
                <a:cubicBezTo>
                  <a:pt x="5304000" y="4239689"/>
                  <a:pt x="5302151" y="4244402"/>
                  <a:pt x="5302283" y="4249115"/>
                </a:cubicBezTo>
                <a:lnTo>
                  <a:pt x="5257888" y="4258165"/>
                </a:lnTo>
                <a:cubicBezTo>
                  <a:pt x="5258021" y="4261793"/>
                  <a:pt x="5256171" y="4265847"/>
                  <a:pt x="5252338" y="4270324"/>
                </a:cubicBezTo>
                <a:cubicBezTo>
                  <a:pt x="5248508" y="4274801"/>
                  <a:pt x="5241902" y="4278289"/>
                  <a:pt x="5232522" y="4280787"/>
                </a:cubicBezTo>
                <a:lnTo>
                  <a:pt x="5232522" y="4298885"/>
                </a:lnTo>
                <a:lnTo>
                  <a:pt x="5207154" y="4305672"/>
                </a:lnTo>
                <a:cubicBezTo>
                  <a:pt x="5206493" y="4312553"/>
                  <a:pt x="5199887" y="4319151"/>
                  <a:pt x="5187334" y="4325467"/>
                </a:cubicBezTo>
                <a:cubicBezTo>
                  <a:pt x="5174784" y="4331782"/>
                  <a:pt x="5160248" y="4337250"/>
                  <a:pt x="5143734" y="4341868"/>
                </a:cubicBezTo>
                <a:cubicBezTo>
                  <a:pt x="5130786" y="4349079"/>
                  <a:pt x="5115459" y="4357280"/>
                  <a:pt x="5097757" y="4366470"/>
                </a:cubicBezTo>
                <a:cubicBezTo>
                  <a:pt x="5080051" y="4375661"/>
                  <a:pt x="5061553" y="4383297"/>
                  <a:pt x="5042264" y="4389376"/>
                </a:cubicBezTo>
                <a:cubicBezTo>
                  <a:pt x="5042659" y="4392911"/>
                  <a:pt x="5041867" y="4396587"/>
                  <a:pt x="5039884" y="4400405"/>
                </a:cubicBezTo>
                <a:cubicBezTo>
                  <a:pt x="5037904" y="4404222"/>
                  <a:pt x="5032355" y="4407333"/>
                  <a:pt x="5023238" y="4409737"/>
                </a:cubicBezTo>
                <a:cubicBezTo>
                  <a:pt x="5022708" y="4416712"/>
                  <a:pt x="5017423" y="4423687"/>
                  <a:pt x="5007384" y="4430662"/>
                </a:cubicBezTo>
                <a:cubicBezTo>
                  <a:pt x="4997342" y="4437638"/>
                  <a:pt x="4985715" y="4443482"/>
                  <a:pt x="4972503" y="4448195"/>
                </a:cubicBezTo>
                <a:cubicBezTo>
                  <a:pt x="4972503" y="4450552"/>
                  <a:pt x="4970917" y="4452626"/>
                  <a:pt x="4967747" y="4454416"/>
                </a:cubicBezTo>
                <a:cubicBezTo>
                  <a:pt x="4964575" y="4456207"/>
                  <a:pt x="4959820" y="4457150"/>
                  <a:pt x="4953477" y="4457244"/>
                </a:cubicBezTo>
                <a:lnTo>
                  <a:pt x="4934450" y="4454982"/>
                </a:lnTo>
                <a:lnTo>
                  <a:pt x="4953477" y="4432359"/>
                </a:lnTo>
                <a:cubicBezTo>
                  <a:pt x="4959820" y="4429956"/>
                  <a:pt x="4964575" y="4426845"/>
                  <a:pt x="4967747" y="4423027"/>
                </a:cubicBezTo>
                <a:cubicBezTo>
                  <a:pt x="4970917" y="4419210"/>
                  <a:pt x="4972503" y="4415534"/>
                  <a:pt x="4972503" y="4411999"/>
                </a:cubicBezTo>
                <a:lnTo>
                  <a:pt x="4997870" y="4391638"/>
                </a:lnTo>
                <a:cubicBezTo>
                  <a:pt x="4996549" y="4386548"/>
                  <a:pt x="4996021" y="4380893"/>
                  <a:pt x="4996285" y="4374671"/>
                </a:cubicBezTo>
                <a:cubicBezTo>
                  <a:pt x="4996549" y="4368450"/>
                  <a:pt x="5005534" y="4365057"/>
                  <a:pt x="5023238" y="4364491"/>
                </a:cubicBezTo>
                <a:cubicBezTo>
                  <a:pt x="5025351" y="4342434"/>
                  <a:pt x="5043322" y="4316418"/>
                  <a:pt x="5077143" y="4286443"/>
                </a:cubicBezTo>
                <a:cubicBezTo>
                  <a:pt x="5110967" y="4256468"/>
                  <a:pt x="5147963" y="4232714"/>
                  <a:pt x="5188128" y="4215181"/>
                </a:cubicBezTo>
                <a:cubicBezTo>
                  <a:pt x="5188921" y="4207452"/>
                  <a:pt x="5192092" y="4200288"/>
                  <a:pt x="5197641" y="4193689"/>
                </a:cubicBezTo>
                <a:cubicBezTo>
                  <a:pt x="5203191" y="4187091"/>
                  <a:pt x="5206360" y="4179928"/>
                  <a:pt x="5207154" y="4172198"/>
                </a:cubicBezTo>
                <a:cubicBezTo>
                  <a:pt x="5216534" y="4172057"/>
                  <a:pt x="5223140" y="4170643"/>
                  <a:pt x="5226972" y="4167956"/>
                </a:cubicBezTo>
                <a:cubicBezTo>
                  <a:pt x="5230803" y="4165270"/>
                  <a:pt x="5232654" y="4162159"/>
                  <a:pt x="5232522" y="4158624"/>
                </a:cubicBezTo>
                <a:cubicBezTo>
                  <a:pt x="5233579" y="4149434"/>
                  <a:pt x="5237807" y="4144061"/>
                  <a:pt x="5245205" y="4142505"/>
                </a:cubicBezTo>
                <a:cubicBezTo>
                  <a:pt x="5252605" y="4140951"/>
                  <a:pt x="5256831" y="4137274"/>
                  <a:pt x="5257888" y="4131477"/>
                </a:cubicBezTo>
                <a:lnTo>
                  <a:pt x="5289599" y="4108854"/>
                </a:lnTo>
                <a:cubicBezTo>
                  <a:pt x="5298980" y="4107629"/>
                  <a:pt x="5305586" y="4105555"/>
                  <a:pt x="5309417" y="4102633"/>
                </a:cubicBezTo>
                <a:cubicBezTo>
                  <a:pt x="5313249" y="4099711"/>
                  <a:pt x="5315098" y="4096506"/>
                  <a:pt x="5314966" y="4093019"/>
                </a:cubicBezTo>
                <a:lnTo>
                  <a:pt x="5308624" y="4081707"/>
                </a:lnTo>
                <a:lnTo>
                  <a:pt x="5365703" y="4011577"/>
                </a:lnTo>
                <a:lnTo>
                  <a:pt x="5391069" y="4004790"/>
                </a:lnTo>
                <a:lnTo>
                  <a:pt x="5410096" y="3993478"/>
                </a:lnTo>
                <a:cubicBezTo>
                  <a:pt x="5410096" y="3989850"/>
                  <a:pt x="5411683" y="3985796"/>
                  <a:pt x="5414852" y="3981319"/>
                </a:cubicBezTo>
                <a:cubicBezTo>
                  <a:pt x="5418024" y="3976842"/>
                  <a:pt x="5422779" y="3973354"/>
                  <a:pt x="5429122" y="3970856"/>
                </a:cubicBezTo>
                <a:cubicBezTo>
                  <a:pt x="5425423" y="3966755"/>
                  <a:pt x="5424894" y="3961383"/>
                  <a:pt x="5427537" y="3954737"/>
                </a:cubicBezTo>
                <a:cubicBezTo>
                  <a:pt x="5430179" y="3948092"/>
                  <a:pt x="5439162" y="3944416"/>
                  <a:pt x="5454489" y="3943708"/>
                </a:cubicBezTo>
                <a:cubicBezTo>
                  <a:pt x="5456735" y="3937487"/>
                  <a:pt x="5468099" y="3927307"/>
                  <a:pt x="5488578" y="3913168"/>
                </a:cubicBezTo>
                <a:cubicBezTo>
                  <a:pt x="5509057" y="3899029"/>
                  <a:pt x="5525177" y="3891111"/>
                  <a:pt x="5536934" y="3889414"/>
                </a:cubicBezTo>
                <a:lnTo>
                  <a:pt x="5555961" y="3873578"/>
                </a:lnTo>
                <a:cubicBezTo>
                  <a:pt x="5557812" y="3859439"/>
                  <a:pt x="5565211" y="3846996"/>
                  <a:pt x="5578159" y="3836251"/>
                </a:cubicBezTo>
                <a:cubicBezTo>
                  <a:pt x="5591106" y="3825505"/>
                  <a:pt x="5598503" y="3813062"/>
                  <a:pt x="5600354" y="3798923"/>
                </a:cubicBezTo>
                <a:lnTo>
                  <a:pt x="5619380" y="3789874"/>
                </a:lnTo>
                <a:cubicBezTo>
                  <a:pt x="5622287" y="3781485"/>
                  <a:pt x="5633914" y="3771682"/>
                  <a:pt x="5654260" y="3760465"/>
                </a:cubicBezTo>
                <a:cubicBezTo>
                  <a:pt x="5674609" y="3749247"/>
                  <a:pt x="5686236" y="3739444"/>
                  <a:pt x="5689141" y="3731055"/>
                </a:cubicBezTo>
                <a:cubicBezTo>
                  <a:pt x="5707905" y="3726813"/>
                  <a:pt x="5716359" y="3720027"/>
                  <a:pt x="5714511" y="3710695"/>
                </a:cubicBezTo>
                <a:cubicBezTo>
                  <a:pt x="5712661" y="3701362"/>
                  <a:pt x="5721116" y="3694576"/>
                  <a:pt x="5739877" y="3690334"/>
                </a:cubicBezTo>
                <a:cubicBezTo>
                  <a:pt x="5743709" y="3683170"/>
                  <a:pt x="5759827" y="3665260"/>
                  <a:pt x="5788234" y="3636606"/>
                </a:cubicBezTo>
                <a:cubicBezTo>
                  <a:pt x="5816640" y="3607950"/>
                  <a:pt x="5834346" y="3591171"/>
                  <a:pt x="5841349" y="3586270"/>
                </a:cubicBezTo>
                <a:cubicBezTo>
                  <a:pt x="5837651" y="3582452"/>
                  <a:pt x="5837120" y="3578211"/>
                  <a:pt x="5839763" y="3573544"/>
                </a:cubicBezTo>
                <a:cubicBezTo>
                  <a:pt x="5842404" y="3568879"/>
                  <a:pt x="5851390" y="3566333"/>
                  <a:pt x="5866717" y="3565909"/>
                </a:cubicBezTo>
                <a:cubicBezTo>
                  <a:pt x="5885611" y="3550026"/>
                  <a:pt x="5909656" y="3533719"/>
                  <a:pt x="5938856" y="3516987"/>
                </a:cubicBezTo>
                <a:cubicBezTo>
                  <a:pt x="5968057" y="3500256"/>
                  <a:pt x="5984176" y="3483383"/>
                  <a:pt x="5987215" y="3466369"/>
                </a:cubicBezTo>
                <a:cubicBezTo>
                  <a:pt x="5991047" y="3465285"/>
                  <a:pt x="5996066" y="3464060"/>
                  <a:pt x="6002277" y="3462693"/>
                </a:cubicBezTo>
                <a:cubicBezTo>
                  <a:pt x="6008486" y="3461326"/>
                  <a:pt x="6011921" y="3459535"/>
                  <a:pt x="6012582" y="3457320"/>
                </a:cubicBezTo>
                <a:cubicBezTo>
                  <a:pt x="6011788" y="3456236"/>
                  <a:pt x="6008618" y="3455577"/>
                  <a:pt x="6003069" y="3455341"/>
                </a:cubicBezTo>
                <a:cubicBezTo>
                  <a:pt x="5997520" y="3455105"/>
                  <a:pt x="5994349" y="3455011"/>
                  <a:pt x="5993557" y="3455058"/>
                </a:cubicBezTo>
                <a:lnTo>
                  <a:pt x="6012582" y="3434698"/>
                </a:lnTo>
                <a:lnTo>
                  <a:pt x="6037950" y="3430173"/>
                </a:lnTo>
                <a:cubicBezTo>
                  <a:pt x="6050635" y="3423904"/>
                  <a:pt x="6061733" y="3415516"/>
                  <a:pt x="6071246" y="3405005"/>
                </a:cubicBezTo>
                <a:cubicBezTo>
                  <a:pt x="6080759" y="3394495"/>
                  <a:pt x="6088686" y="3385540"/>
                  <a:pt x="6095027" y="3378141"/>
                </a:cubicBezTo>
                <a:cubicBezTo>
                  <a:pt x="6091592" y="3373428"/>
                  <a:pt x="6092121" y="3369280"/>
                  <a:pt x="6096615" y="3365698"/>
                </a:cubicBezTo>
                <a:cubicBezTo>
                  <a:pt x="6101104" y="3362116"/>
                  <a:pt x="6111147" y="3360231"/>
                  <a:pt x="6126738" y="3360042"/>
                </a:cubicBezTo>
                <a:lnTo>
                  <a:pt x="6145762" y="3344206"/>
                </a:lnTo>
                <a:cubicBezTo>
                  <a:pt x="6153162" y="3340483"/>
                  <a:pt x="6162147" y="3332094"/>
                  <a:pt x="6172718" y="3319038"/>
                </a:cubicBezTo>
                <a:cubicBezTo>
                  <a:pt x="6183286" y="3305984"/>
                  <a:pt x="6189098" y="3297029"/>
                  <a:pt x="6190157" y="3292174"/>
                </a:cubicBezTo>
                <a:lnTo>
                  <a:pt x="6191164" y="3291456"/>
                </a:lnTo>
                <a:lnTo>
                  <a:pt x="6169488" y="3297379"/>
                </a:lnTo>
                <a:cubicBezTo>
                  <a:pt x="6168827" y="3304307"/>
                  <a:pt x="6162220" y="3310811"/>
                  <a:pt x="6149670" y="3316891"/>
                </a:cubicBezTo>
                <a:cubicBezTo>
                  <a:pt x="6137118" y="3322970"/>
                  <a:pt x="6122584" y="3327778"/>
                  <a:pt x="6106069" y="3331313"/>
                </a:cubicBezTo>
                <a:lnTo>
                  <a:pt x="6106069" y="3360722"/>
                </a:lnTo>
                <a:cubicBezTo>
                  <a:pt x="6050444" y="3370290"/>
                  <a:pt x="6017412" y="3381129"/>
                  <a:pt x="6006975" y="3393242"/>
                </a:cubicBezTo>
                <a:cubicBezTo>
                  <a:pt x="5996537" y="3405355"/>
                  <a:pt x="5980946" y="3422416"/>
                  <a:pt x="5960203" y="3444426"/>
                </a:cubicBezTo>
                <a:cubicBezTo>
                  <a:pt x="5938799" y="3445086"/>
                  <a:pt x="5919773" y="3447726"/>
                  <a:pt x="5903127" y="3452344"/>
                </a:cubicBezTo>
                <a:cubicBezTo>
                  <a:pt x="5886479" y="3456963"/>
                  <a:pt x="5867452" y="3459602"/>
                  <a:pt x="5846048" y="3460262"/>
                </a:cubicBezTo>
                <a:lnTo>
                  <a:pt x="5846048" y="3485147"/>
                </a:lnTo>
                <a:lnTo>
                  <a:pt x="5827023" y="3485147"/>
                </a:lnTo>
                <a:cubicBezTo>
                  <a:pt x="5814866" y="3485147"/>
                  <a:pt x="5807468" y="3484016"/>
                  <a:pt x="5804826" y="3481754"/>
                </a:cubicBezTo>
                <a:cubicBezTo>
                  <a:pt x="5802182" y="3479492"/>
                  <a:pt x="5801126" y="3476098"/>
                  <a:pt x="5801655" y="3471573"/>
                </a:cubicBezTo>
                <a:lnTo>
                  <a:pt x="5820680" y="3453476"/>
                </a:lnTo>
                <a:cubicBezTo>
                  <a:pt x="5820285" y="3451826"/>
                  <a:pt x="5817906" y="3448904"/>
                  <a:pt x="5813546" y="3444709"/>
                </a:cubicBezTo>
                <a:cubicBezTo>
                  <a:pt x="5809186" y="3440515"/>
                  <a:pt x="5805222" y="3438158"/>
                  <a:pt x="5801655" y="3437639"/>
                </a:cubicBezTo>
                <a:lnTo>
                  <a:pt x="5801655" y="3444426"/>
                </a:lnTo>
                <a:cubicBezTo>
                  <a:pt x="5787121" y="3448103"/>
                  <a:pt x="5770210" y="3453192"/>
                  <a:pt x="5750919" y="3459697"/>
                </a:cubicBezTo>
                <a:cubicBezTo>
                  <a:pt x="5731630" y="3466200"/>
                  <a:pt x="5721059" y="3472422"/>
                  <a:pt x="5719210" y="3478360"/>
                </a:cubicBezTo>
                <a:cubicBezTo>
                  <a:pt x="5709829" y="3480811"/>
                  <a:pt x="5703223" y="3484393"/>
                  <a:pt x="5699389" y="3489106"/>
                </a:cubicBezTo>
                <a:cubicBezTo>
                  <a:pt x="5695559" y="3493819"/>
                  <a:pt x="5693711" y="3498532"/>
                  <a:pt x="5693843" y="3503245"/>
                </a:cubicBezTo>
                <a:lnTo>
                  <a:pt x="5649447" y="3512295"/>
                </a:lnTo>
                <a:cubicBezTo>
                  <a:pt x="5649579" y="3515923"/>
                  <a:pt x="5647731" y="3519977"/>
                  <a:pt x="5643898" y="3524454"/>
                </a:cubicBezTo>
                <a:cubicBezTo>
                  <a:pt x="5640068" y="3528931"/>
                  <a:pt x="5633461" y="3532419"/>
                  <a:pt x="5624080" y="3534917"/>
                </a:cubicBezTo>
                <a:lnTo>
                  <a:pt x="5624080" y="3553015"/>
                </a:lnTo>
                <a:lnTo>
                  <a:pt x="5598713" y="3559802"/>
                </a:lnTo>
                <a:cubicBezTo>
                  <a:pt x="5598051" y="3566683"/>
                  <a:pt x="5591447" y="3573281"/>
                  <a:pt x="5578893" y="3579597"/>
                </a:cubicBezTo>
                <a:cubicBezTo>
                  <a:pt x="5566343" y="3585912"/>
                  <a:pt x="5551808" y="3591380"/>
                  <a:pt x="5535293" y="3595998"/>
                </a:cubicBezTo>
                <a:cubicBezTo>
                  <a:pt x="5522345" y="3603209"/>
                  <a:pt x="5507019" y="3611410"/>
                  <a:pt x="5489314" y="3620600"/>
                </a:cubicBezTo>
                <a:cubicBezTo>
                  <a:pt x="5471610" y="3629791"/>
                  <a:pt x="5453111" y="3637427"/>
                  <a:pt x="5433823" y="3643506"/>
                </a:cubicBezTo>
                <a:cubicBezTo>
                  <a:pt x="5434219" y="3647041"/>
                  <a:pt x="5433425" y="3650717"/>
                  <a:pt x="5431442" y="3654535"/>
                </a:cubicBezTo>
                <a:cubicBezTo>
                  <a:pt x="5429461" y="3658352"/>
                  <a:pt x="5423912" y="3661463"/>
                  <a:pt x="5414797" y="3663867"/>
                </a:cubicBezTo>
                <a:cubicBezTo>
                  <a:pt x="5414267" y="3670842"/>
                  <a:pt x="5408982" y="3677817"/>
                  <a:pt x="5398942" y="3684792"/>
                </a:cubicBezTo>
                <a:cubicBezTo>
                  <a:pt x="5388900" y="3691768"/>
                  <a:pt x="5377273" y="3697612"/>
                  <a:pt x="5364059" y="3702325"/>
                </a:cubicBezTo>
                <a:cubicBezTo>
                  <a:pt x="5364059" y="3704682"/>
                  <a:pt x="5362473" y="3706756"/>
                  <a:pt x="5359304" y="3708546"/>
                </a:cubicBezTo>
                <a:cubicBezTo>
                  <a:pt x="5356133" y="3710337"/>
                  <a:pt x="5351377" y="3711280"/>
                  <a:pt x="5345034" y="3711374"/>
                </a:cubicBezTo>
                <a:lnTo>
                  <a:pt x="5326008" y="3709112"/>
                </a:lnTo>
                <a:lnTo>
                  <a:pt x="5344017" y="3687697"/>
                </a:lnTo>
                <a:lnTo>
                  <a:pt x="5303830" y="3695890"/>
                </a:lnTo>
                <a:lnTo>
                  <a:pt x="5303830" y="3684578"/>
                </a:lnTo>
                <a:lnTo>
                  <a:pt x="5284803" y="3686840"/>
                </a:lnTo>
                <a:cubicBezTo>
                  <a:pt x="5280840" y="3690046"/>
                  <a:pt x="5274499" y="3695512"/>
                  <a:pt x="5265776" y="3703242"/>
                </a:cubicBezTo>
                <a:cubicBezTo>
                  <a:pt x="5257058" y="3710971"/>
                  <a:pt x="5250717" y="3715308"/>
                  <a:pt x="5246751" y="3716250"/>
                </a:cubicBezTo>
                <a:cubicBezTo>
                  <a:pt x="5243713" y="3716062"/>
                  <a:pt x="5241864" y="3715308"/>
                  <a:pt x="5241202" y="3713988"/>
                </a:cubicBezTo>
                <a:cubicBezTo>
                  <a:pt x="5240542" y="3712668"/>
                  <a:pt x="5240277" y="3711914"/>
                  <a:pt x="5240409" y="3711726"/>
                </a:cubicBezTo>
                <a:cubicBezTo>
                  <a:pt x="5222969" y="3711348"/>
                  <a:pt x="5216627" y="3709275"/>
                  <a:pt x="5221384" y="3705505"/>
                </a:cubicBezTo>
                <a:cubicBezTo>
                  <a:pt x="5226140" y="3701734"/>
                  <a:pt x="5232483" y="3698529"/>
                  <a:pt x="5240409" y="3695890"/>
                </a:cubicBezTo>
                <a:lnTo>
                  <a:pt x="5215042" y="3675529"/>
                </a:lnTo>
                <a:lnTo>
                  <a:pt x="5240409" y="3659694"/>
                </a:lnTo>
                <a:lnTo>
                  <a:pt x="5196017" y="3652907"/>
                </a:lnTo>
                <a:cubicBezTo>
                  <a:pt x="5194166" y="3660495"/>
                  <a:pt x="5186768" y="3667376"/>
                  <a:pt x="5173818" y="3673550"/>
                </a:cubicBezTo>
                <a:cubicBezTo>
                  <a:pt x="5160871" y="3679724"/>
                  <a:pt x="5153470" y="3687171"/>
                  <a:pt x="5151622" y="3695890"/>
                </a:cubicBezTo>
                <a:cubicBezTo>
                  <a:pt x="5132729" y="3705033"/>
                  <a:pt x="5115024" y="3714459"/>
                  <a:pt x="5098508" y="3724168"/>
                </a:cubicBezTo>
                <a:cubicBezTo>
                  <a:pt x="5081993" y="3733877"/>
                  <a:pt x="5065874" y="3743303"/>
                  <a:pt x="5050151" y="3752446"/>
                </a:cubicBezTo>
                <a:cubicBezTo>
                  <a:pt x="5046979" y="3757914"/>
                  <a:pt x="5040638" y="3765077"/>
                  <a:pt x="5031126" y="3773938"/>
                </a:cubicBezTo>
                <a:cubicBezTo>
                  <a:pt x="5021613" y="3782799"/>
                  <a:pt x="5008928" y="3787700"/>
                  <a:pt x="4993075" y="3788643"/>
                </a:cubicBezTo>
                <a:cubicBezTo>
                  <a:pt x="4993867" y="3790387"/>
                  <a:pt x="4997038" y="3793686"/>
                  <a:pt x="5002587" y="3798540"/>
                </a:cubicBezTo>
                <a:cubicBezTo>
                  <a:pt x="5008137" y="3803395"/>
                  <a:pt x="5011307" y="3806128"/>
                  <a:pt x="5012100" y="3806741"/>
                </a:cubicBezTo>
                <a:cubicBezTo>
                  <a:pt x="5015139" y="3806459"/>
                  <a:pt x="5016988" y="3805327"/>
                  <a:pt x="5017649" y="3803348"/>
                </a:cubicBezTo>
                <a:cubicBezTo>
                  <a:pt x="5018308" y="3801368"/>
                  <a:pt x="5018573" y="3800237"/>
                  <a:pt x="5018443" y="3799954"/>
                </a:cubicBezTo>
                <a:cubicBezTo>
                  <a:pt x="5036410" y="3786617"/>
                  <a:pt x="5057549" y="3773702"/>
                  <a:pt x="5081860" y="3761213"/>
                </a:cubicBezTo>
                <a:cubicBezTo>
                  <a:pt x="5106171" y="3748723"/>
                  <a:pt x="5120969" y="3735244"/>
                  <a:pt x="5126253" y="3720775"/>
                </a:cubicBezTo>
                <a:lnTo>
                  <a:pt x="5157966" y="3720775"/>
                </a:lnTo>
                <a:cubicBezTo>
                  <a:pt x="5172498" y="3720539"/>
                  <a:pt x="5189411" y="3721011"/>
                  <a:pt x="5208700" y="3722189"/>
                </a:cubicBezTo>
                <a:cubicBezTo>
                  <a:pt x="5227989" y="3723367"/>
                  <a:pt x="5238559" y="3726666"/>
                  <a:pt x="5240409" y="3732086"/>
                </a:cubicBezTo>
                <a:cubicBezTo>
                  <a:pt x="5239750" y="3742360"/>
                  <a:pt x="5233141" y="3752353"/>
                  <a:pt x="5220591" y="3762062"/>
                </a:cubicBezTo>
                <a:cubicBezTo>
                  <a:pt x="5208038" y="3771770"/>
                  <a:pt x="5193506" y="3780631"/>
                  <a:pt x="5176990" y="3788643"/>
                </a:cubicBezTo>
                <a:cubicBezTo>
                  <a:pt x="5177782" y="3794110"/>
                  <a:pt x="5180954" y="3799012"/>
                  <a:pt x="5186503" y="3803348"/>
                </a:cubicBezTo>
                <a:cubicBezTo>
                  <a:pt x="5192051" y="3807684"/>
                  <a:pt x="5195222" y="3812585"/>
                  <a:pt x="5196017" y="3818052"/>
                </a:cubicBezTo>
                <a:lnTo>
                  <a:pt x="5151622" y="3813528"/>
                </a:lnTo>
                <a:cubicBezTo>
                  <a:pt x="5151887" y="3820503"/>
                  <a:pt x="5149772" y="3828044"/>
                  <a:pt x="5145280" y="3836151"/>
                </a:cubicBezTo>
                <a:cubicBezTo>
                  <a:pt x="5140788" y="3844257"/>
                  <a:pt x="5132332" y="3851798"/>
                  <a:pt x="5119912" y="3858773"/>
                </a:cubicBezTo>
                <a:lnTo>
                  <a:pt x="5088202" y="3842937"/>
                </a:lnTo>
                <a:lnTo>
                  <a:pt x="5107230" y="3822577"/>
                </a:lnTo>
                <a:cubicBezTo>
                  <a:pt x="5103660" y="3821446"/>
                  <a:pt x="5099697" y="3820315"/>
                  <a:pt x="5095337" y="3819183"/>
                </a:cubicBezTo>
                <a:cubicBezTo>
                  <a:pt x="5090978" y="3818052"/>
                  <a:pt x="5088598" y="3816921"/>
                  <a:pt x="5088202" y="3815790"/>
                </a:cubicBezTo>
                <a:cubicBezTo>
                  <a:pt x="5089392" y="3813622"/>
                  <a:pt x="5094941" y="3812302"/>
                  <a:pt x="5104850" y="3811831"/>
                </a:cubicBezTo>
                <a:cubicBezTo>
                  <a:pt x="5114759" y="3811360"/>
                  <a:pt x="5121895" y="3811172"/>
                  <a:pt x="5126253" y="3811266"/>
                </a:cubicBezTo>
                <a:lnTo>
                  <a:pt x="5164304" y="3772807"/>
                </a:lnTo>
                <a:lnTo>
                  <a:pt x="5157966" y="3763758"/>
                </a:lnTo>
                <a:lnTo>
                  <a:pt x="5132598" y="3752446"/>
                </a:lnTo>
                <a:lnTo>
                  <a:pt x="5100886" y="3763758"/>
                </a:lnTo>
                <a:lnTo>
                  <a:pt x="5081860" y="3811266"/>
                </a:lnTo>
                <a:cubicBezTo>
                  <a:pt x="5062306" y="3817581"/>
                  <a:pt x="5044337" y="3826442"/>
                  <a:pt x="5027955" y="3837848"/>
                </a:cubicBezTo>
                <a:cubicBezTo>
                  <a:pt x="5011571" y="3849253"/>
                  <a:pt x="4999945" y="3859245"/>
                  <a:pt x="4993075" y="3867822"/>
                </a:cubicBezTo>
                <a:cubicBezTo>
                  <a:pt x="4992283" y="3875646"/>
                  <a:pt x="4987525" y="3883187"/>
                  <a:pt x="4978804" y="3890445"/>
                </a:cubicBezTo>
                <a:cubicBezTo>
                  <a:pt x="4970085" y="3897703"/>
                  <a:pt x="4962158" y="3905244"/>
                  <a:pt x="4955022" y="3913068"/>
                </a:cubicBezTo>
                <a:cubicBezTo>
                  <a:pt x="4924370" y="3922494"/>
                  <a:pt x="4896887" y="3933051"/>
                  <a:pt x="4872577" y="3944740"/>
                </a:cubicBezTo>
                <a:lnTo>
                  <a:pt x="4828184" y="3989985"/>
                </a:lnTo>
                <a:cubicBezTo>
                  <a:pt x="4824352" y="3989891"/>
                  <a:pt x="4819331" y="3990079"/>
                  <a:pt x="4813121" y="3990551"/>
                </a:cubicBezTo>
                <a:cubicBezTo>
                  <a:pt x="4806912" y="3991022"/>
                  <a:pt x="4803476" y="3992341"/>
                  <a:pt x="4802817" y="3994510"/>
                </a:cubicBezTo>
                <a:cubicBezTo>
                  <a:pt x="4803476" y="3995735"/>
                  <a:pt x="4806912" y="3997243"/>
                  <a:pt x="4813121" y="3999034"/>
                </a:cubicBezTo>
                <a:cubicBezTo>
                  <a:pt x="4819331" y="4000825"/>
                  <a:pt x="4824352" y="4002334"/>
                  <a:pt x="4828184" y="4003559"/>
                </a:cubicBezTo>
                <a:lnTo>
                  <a:pt x="4758422" y="4017132"/>
                </a:lnTo>
                <a:lnTo>
                  <a:pt x="4714027" y="4017132"/>
                </a:lnTo>
                <a:cubicBezTo>
                  <a:pt x="4715349" y="4008743"/>
                  <a:pt x="4719048" y="4000637"/>
                  <a:pt x="4725127" y="3992813"/>
                </a:cubicBezTo>
                <a:cubicBezTo>
                  <a:pt x="4731205" y="3984989"/>
                  <a:pt x="4731732" y="3973489"/>
                  <a:pt x="4726713" y="3958313"/>
                </a:cubicBezTo>
                <a:cubicBezTo>
                  <a:pt x="4713235" y="3964911"/>
                  <a:pt x="4700552" y="3971510"/>
                  <a:pt x="4688661" y="3978108"/>
                </a:cubicBezTo>
                <a:cubicBezTo>
                  <a:pt x="4676770" y="3984706"/>
                  <a:pt x="4670427" y="3992436"/>
                  <a:pt x="4669634" y="4001297"/>
                </a:cubicBezTo>
                <a:cubicBezTo>
                  <a:pt x="4638982" y="4009969"/>
                  <a:pt x="4611500" y="4019772"/>
                  <a:pt x="4587189" y="4030706"/>
                </a:cubicBezTo>
                <a:cubicBezTo>
                  <a:pt x="4551912" y="4031837"/>
                  <a:pt x="4538435" y="4036362"/>
                  <a:pt x="4546760" y="4044280"/>
                </a:cubicBezTo>
                <a:cubicBezTo>
                  <a:pt x="4555084" y="4052197"/>
                  <a:pt x="4549534" y="4056722"/>
                  <a:pt x="4530112" y="4057853"/>
                </a:cubicBezTo>
                <a:lnTo>
                  <a:pt x="4504744" y="4057853"/>
                </a:lnTo>
                <a:cubicBezTo>
                  <a:pt x="4503687" y="4064216"/>
                  <a:pt x="4499459" y="4069024"/>
                  <a:pt x="4492060" y="4072275"/>
                </a:cubicBezTo>
                <a:cubicBezTo>
                  <a:pt x="4484662" y="4075527"/>
                  <a:pt x="4480433" y="4079769"/>
                  <a:pt x="4479377" y="4085001"/>
                </a:cubicBezTo>
                <a:lnTo>
                  <a:pt x="4434981" y="4098574"/>
                </a:lnTo>
                <a:lnTo>
                  <a:pt x="4409614" y="4080476"/>
                </a:lnTo>
                <a:cubicBezTo>
                  <a:pt x="4396931" y="4080476"/>
                  <a:pt x="4390588" y="4078214"/>
                  <a:pt x="4390588" y="4073689"/>
                </a:cubicBezTo>
                <a:cubicBezTo>
                  <a:pt x="4392438" y="4064782"/>
                  <a:pt x="4399837" y="4056016"/>
                  <a:pt x="4412786" y="4047390"/>
                </a:cubicBezTo>
                <a:cubicBezTo>
                  <a:pt x="4425733" y="4038765"/>
                  <a:pt x="4433133" y="4029434"/>
                  <a:pt x="4434981" y="4019394"/>
                </a:cubicBezTo>
                <a:cubicBezTo>
                  <a:pt x="4435114" y="4019206"/>
                  <a:pt x="4434851" y="4018452"/>
                  <a:pt x="4434189" y="4017132"/>
                </a:cubicBezTo>
                <a:cubicBezTo>
                  <a:pt x="4433529" y="4015813"/>
                  <a:pt x="4431679" y="4015058"/>
                  <a:pt x="4428640" y="4014870"/>
                </a:cubicBezTo>
                <a:cubicBezTo>
                  <a:pt x="4425205" y="4015389"/>
                  <a:pt x="4420978" y="4017745"/>
                  <a:pt x="4415958" y="4021940"/>
                </a:cubicBezTo>
                <a:cubicBezTo>
                  <a:pt x="4410936" y="4026134"/>
                  <a:pt x="4406707" y="4029057"/>
                  <a:pt x="4403272" y="4030706"/>
                </a:cubicBezTo>
                <a:cubicBezTo>
                  <a:pt x="4395873" y="4032968"/>
                  <a:pt x="4391645" y="4035231"/>
                  <a:pt x="4390588" y="4037493"/>
                </a:cubicBezTo>
                <a:cubicBezTo>
                  <a:pt x="4391382" y="4041028"/>
                  <a:pt x="4391382" y="4044138"/>
                  <a:pt x="4390588" y="4046825"/>
                </a:cubicBezTo>
                <a:cubicBezTo>
                  <a:pt x="4389797" y="4049511"/>
                  <a:pt x="4383455" y="4050925"/>
                  <a:pt x="4371562" y="4051067"/>
                </a:cubicBezTo>
                <a:lnTo>
                  <a:pt x="4346195" y="4055591"/>
                </a:lnTo>
                <a:lnTo>
                  <a:pt x="4282776" y="4057853"/>
                </a:lnTo>
                <a:lnTo>
                  <a:pt x="4263750" y="4075951"/>
                </a:lnTo>
                <a:cubicBezTo>
                  <a:pt x="4254104" y="4077224"/>
                  <a:pt x="4244856" y="4079203"/>
                  <a:pt x="4236005" y="4081890"/>
                </a:cubicBezTo>
                <a:cubicBezTo>
                  <a:pt x="4227151" y="4084576"/>
                  <a:pt x="4219487" y="4087121"/>
                  <a:pt x="4213013" y="4089525"/>
                </a:cubicBezTo>
                <a:cubicBezTo>
                  <a:pt x="4206143" y="4089478"/>
                  <a:pt x="4199272" y="4090138"/>
                  <a:pt x="4192402" y="4091505"/>
                </a:cubicBezTo>
                <a:cubicBezTo>
                  <a:pt x="4185531" y="4092871"/>
                  <a:pt x="4181832" y="4095228"/>
                  <a:pt x="4181303" y="4098574"/>
                </a:cubicBezTo>
                <a:lnTo>
                  <a:pt x="4187646" y="4107624"/>
                </a:lnTo>
                <a:lnTo>
                  <a:pt x="4130568" y="4107624"/>
                </a:lnTo>
                <a:cubicBezTo>
                  <a:pt x="4133078" y="4103240"/>
                  <a:pt x="4139156" y="4096736"/>
                  <a:pt x="4148802" y="4088111"/>
                </a:cubicBezTo>
                <a:cubicBezTo>
                  <a:pt x="4158446" y="4079486"/>
                  <a:pt x="4156597" y="4074679"/>
                  <a:pt x="4143253" y="4073689"/>
                </a:cubicBezTo>
                <a:cubicBezTo>
                  <a:pt x="4136777" y="4073831"/>
                  <a:pt x="4130700" y="4074679"/>
                  <a:pt x="4125019" y="4076234"/>
                </a:cubicBezTo>
                <a:cubicBezTo>
                  <a:pt x="4119337" y="4077789"/>
                  <a:pt x="4114846" y="4079203"/>
                  <a:pt x="4111542" y="4080476"/>
                </a:cubicBezTo>
                <a:lnTo>
                  <a:pt x="4098858" y="4107624"/>
                </a:lnTo>
                <a:lnTo>
                  <a:pt x="4067149" y="4123459"/>
                </a:lnTo>
                <a:cubicBezTo>
                  <a:pt x="4067149" y="4130152"/>
                  <a:pt x="4063977" y="4135996"/>
                  <a:pt x="4057636" y="4140992"/>
                </a:cubicBezTo>
                <a:cubicBezTo>
                  <a:pt x="4051295" y="4145988"/>
                  <a:pt x="4041781" y="4150701"/>
                  <a:pt x="4029097" y="4155131"/>
                </a:cubicBezTo>
                <a:lnTo>
                  <a:pt x="4029097" y="4173229"/>
                </a:lnTo>
                <a:cubicBezTo>
                  <a:pt x="4011127" y="4180393"/>
                  <a:pt x="4002673" y="4188688"/>
                  <a:pt x="4003729" y="4198114"/>
                </a:cubicBezTo>
                <a:cubicBezTo>
                  <a:pt x="3993556" y="4197030"/>
                  <a:pt x="3983778" y="4197501"/>
                  <a:pt x="3974397" y="4199528"/>
                </a:cubicBezTo>
                <a:cubicBezTo>
                  <a:pt x="3965016" y="4201555"/>
                  <a:pt x="3959996" y="4204854"/>
                  <a:pt x="3959336" y="4209426"/>
                </a:cubicBezTo>
                <a:lnTo>
                  <a:pt x="3921284" y="4229786"/>
                </a:lnTo>
                <a:lnTo>
                  <a:pt x="3870548" y="4222999"/>
                </a:lnTo>
                <a:cubicBezTo>
                  <a:pt x="3878872" y="4215647"/>
                  <a:pt x="3884421" y="4207163"/>
                  <a:pt x="3887196" y="4197548"/>
                </a:cubicBezTo>
                <a:cubicBezTo>
                  <a:pt x="3889971" y="4187934"/>
                  <a:pt x="3897105" y="4180581"/>
                  <a:pt x="3908600" y="4175491"/>
                </a:cubicBezTo>
                <a:cubicBezTo>
                  <a:pt x="3907543" y="4168328"/>
                  <a:pt x="3915999" y="4164557"/>
                  <a:pt x="3933967" y="4164180"/>
                </a:cubicBezTo>
                <a:cubicBezTo>
                  <a:pt x="3947709" y="4164510"/>
                  <a:pt x="3964621" y="4164416"/>
                  <a:pt x="3984704" y="4163897"/>
                </a:cubicBezTo>
                <a:cubicBezTo>
                  <a:pt x="4004786" y="4163379"/>
                  <a:pt x="4002673" y="4160457"/>
                  <a:pt x="3978361" y="4155131"/>
                </a:cubicBezTo>
                <a:lnTo>
                  <a:pt x="4003729" y="4132508"/>
                </a:lnTo>
                <a:lnTo>
                  <a:pt x="3978361" y="4132508"/>
                </a:lnTo>
                <a:lnTo>
                  <a:pt x="4003729" y="4121197"/>
                </a:lnTo>
                <a:lnTo>
                  <a:pt x="4003729" y="4098574"/>
                </a:lnTo>
                <a:lnTo>
                  <a:pt x="4048123" y="4087263"/>
                </a:lnTo>
                <a:lnTo>
                  <a:pt x="4048123" y="4066902"/>
                </a:lnTo>
                <a:cubicBezTo>
                  <a:pt x="4059749" y="4059739"/>
                  <a:pt x="4074547" y="4053706"/>
                  <a:pt x="4092516" y="4048805"/>
                </a:cubicBezTo>
                <a:lnTo>
                  <a:pt x="4111542" y="4030706"/>
                </a:lnTo>
                <a:cubicBezTo>
                  <a:pt x="4091724" y="4028915"/>
                  <a:pt x="4085381" y="4021186"/>
                  <a:pt x="4092516" y="4007518"/>
                </a:cubicBezTo>
                <a:cubicBezTo>
                  <a:pt x="4099651" y="3993850"/>
                  <a:pt x="4105993" y="3984989"/>
                  <a:pt x="4111542" y="3980936"/>
                </a:cubicBezTo>
                <a:cubicBezTo>
                  <a:pt x="4123433" y="3979899"/>
                  <a:pt x="4129776" y="3975186"/>
                  <a:pt x="4130568" y="3966797"/>
                </a:cubicBezTo>
                <a:cubicBezTo>
                  <a:pt x="4131361" y="3958408"/>
                  <a:pt x="4131361" y="3952563"/>
                  <a:pt x="4130568" y="3949264"/>
                </a:cubicBezTo>
                <a:cubicBezTo>
                  <a:pt x="4139949" y="3947944"/>
                  <a:pt x="4146555" y="3945494"/>
                  <a:pt x="4150386" y="3941912"/>
                </a:cubicBezTo>
                <a:cubicBezTo>
                  <a:pt x="4154220" y="3938330"/>
                  <a:pt x="4156067" y="3934748"/>
                  <a:pt x="4155935" y="3931166"/>
                </a:cubicBezTo>
                <a:cubicBezTo>
                  <a:pt x="4154879" y="3926924"/>
                  <a:pt x="4150650" y="3923531"/>
                  <a:pt x="4143253" y="3920986"/>
                </a:cubicBezTo>
                <a:cubicBezTo>
                  <a:pt x="4135853" y="3918441"/>
                  <a:pt x="4131625" y="3915047"/>
                  <a:pt x="4130568" y="3910805"/>
                </a:cubicBezTo>
                <a:cubicBezTo>
                  <a:pt x="4106125" y="3912502"/>
                  <a:pt x="4094762" y="3919289"/>
                  <a:pt x="4096480" y="3931166"/>
                </a:cubicBezTo>
                <a:cubicBezTo>
                  <a:pt x="4098198" y="3943043"/>
                  <a:pt x="4088420" y="3949830"/>
                  <a:pt x="4067149" y="3951527"/>
                </a:cubicBezTo>
                <a:cubicBezTo>
                  <a:pt x="4066487" y="3958455"/>
                  <a:pt x="4059881" y="3964959"/>
                  <a:pt x="4047331" y="3971039"/>
                </a:cubicBezTo>
                <a:cubicBezTo>
                  <a:pt x="4034779" y="3977118"/>
                  <a:pt x="4020245" y="3981926"/>
                  <a:pt x="4003729" y="3985461"/>
                </a:cubicBezTo>
                <a:lnTo>
                  <a:pt x="4003729" y="4014870"/>
                </a:lnTo>
                <a:cubicBezTo>
                  <a:pt x="3948105" y="4024438"/>
                  <a:pt x="3915074" y="4035277"/>
                  <a:pt x="3904636" y="4047390"/>
                </a:cubicBezTo>
                <a:cubicBezTo>
                  <a:pt x="3894199" y="4059503"/>
                  <a:pt x="3878607" y="4076564"/>
                  <a:pt x="3857865" y="4098574"/>
                </a:cubicBezTo>
                <a:cubicBezTo>
                  <a:pt x="3836459" y="4099234"/>
                  <a:pt x="3817434" y="4101874"/>
                  <a:pt x="3800788" y="4106492"/>
                </a:cubicBezTo>
                <a:cubicBezTo>
                  <a:pt x="3784138" y="4111111"/>
                  <a:pt x="3765113" y="4113750"/>
                  <a:pt x="3743709" y="4114410"/>
                </a:cubicBezTo>
                <a:lnTo>
                  <a:pt x="3743709" y="4139295"/>
                </a:lnTo>
                <a:lnTo>
                  <a:pt x="3724683" y="4139295"/>
                </a:lnTo>
                <a:cubicBezTo>
                  <a:pt x="3712528" y="4139295"/>
                  <a:pt x="3705128" y="4138164"/>
                  <a:pt x="3702486" y="4135902"/>
                </a:cubicBezTo>
                <a:cubicBezTo>
                  <a:pt x="3699844" y="4133640"/>
                  <a:pt x="3698787" y="4130246"/>
                  <a:pt x="3699316" y="4125721"/>
                </a:cubicBezTo>
                <a:lnTo>
                  <a:pt x="3718342" y="4107624"/>
                </a:lnTo>
                <a:cubicBezTo>
                  <a:pt x="3717945" y="4105974"/>
                  <a:pt x="3715567" y="4103052"/>
                  <a:pt x="3711207" y="4098857"/>
                </a:cubicBezTo>
                <a:cubicBezTo>
                  <a:pt x="3706846" y="4094663"/>
                  <a:pt x="3702883" y="4092306"/>
                  <a:pt x="3699316" y="4091787"/>
                </a:cubicBezTo>
                <a:lnTo>
                  <a:pt x="3699316" y="4098574"/>
                </a:lnTo>
                <a:cubicBezTo>
                  <a:pt x="3684781" y="4102251"/>
                  <a:pt x="3667870" y="4107340"/>
                  <a:pt x="3648579" y="4113845"/>
                </a:cubicBezTo>
                <a:cubicBezTo>
                  <a:pt x="3629291" y="4120348"/>
                  <a:pt x="3618719" y="4126570"/>
                  <a:pt x="3616870" y="4132508"/>
                </a:cubicBezTo>
                <a:cubicBezTo>
                  <a:pt x="3607490" y="4134959"/>
                  <a:pt x="3600884" y="4138541"/>
                  <a:pt x="3597051" y="4143254"/>
                </a:cubicBezTo>
                <a:cubicBezTo>
                  <a:pt x="3593220" y="4147967"/>
                  <a:pt x="3591371" y="4152680"/>
                  <a:pt x="3591503" y="4157393"/>
                </a:cubicBezTo>
                <a:lnTo>
                  <a:pt x="3547108" y="4166443"/>
                </a:lnTo>
                <a:cubicBezTo>
                  <a:pt x="3547241" y="4170071"/>
                  <a:pt x="3545392" y="4174125"/>
                  <a:pt x="3541559" y="4178602"/>
                </a:cubicBezTo>
                <a:cubicBezTo>
                  <a:pt x="3537728" y="4183079"/>
                  <a:pt x="3531122" y="4186567"/>
                  <a:pt x="3521741" y="4189065"/>
                </a:cubicBezTo>
                <a:lnTo>
                  <a:pt x="3521741" y="4207163"/>
                </a:lnTo>
                <a:lnTo>
                  <a:pt x="3496374" y="4213950"/>
                </a:lnTo>
                <a:cubicBezTo>
                  <a:pt x="3495712" y="4220831"/>
                  <a:pt x="3489106" y="4227429"/>
                  <a:pt x="3476554" y="4233745"/>
                </a:cubicBezTo>
                <a:cubicBezTo>
                  <a:pt x="3464003" y="4240060"/>
                  <a:pt x="3449469" y="4245528"/>
                  <a:pt x="3432954" y="4250146"/>
                </a:cubicBezTo>
                <a:cubicBezTo>
                  <a:pt x="3420005" y="4257357"/>
                  <a:pt x="3404680" y="4265558"/>
                  <a:pt x="3386975" y="4274748"/>
                </a:cubicBezTo>
                <a:cubicBezTo>
                  <a:pt x="3369270" y="4283939"/>
                  <a:pt x="3350772" y="4291575"/>
                  <a:pt x="3331483" y="4297654"/>
                </a:cubicBezTo>
                <a:cubicBezTo>
                  <a:pt x="3331878" y="4301189"/>
                  <a:pt x="3331086" y="4304865"/>
                  <a:pt x="3329104" y="4308683"/>
                </a:cubicBezTo>
                <a:cubicBezTo>
                  <a:pt x="3327123" y="4312500"/>
                  <a:pt x="3321573" y="4315611"/>
                  <a:pt x="3312458" y="4318015"/>
                </a:cubicBezTo>
                <a:cubicBezTo>
                  <a:pt x="3311928" y="4324990"/>
                  <a:pt x="3306643" y="4331965"/>
                  <a:pt x="3296603" y="4338940"/>
                </a:cubicBezTo>
                <a:cubicBezTo>
                  <a:pt x="3286561" y="4345916"/>
                  <a:pt x="3274933" y="4351760"/>
                  <a:pt x="3261720" y="4356473"/>
                </a:cubicBezTo>
                <a:cubicBezTo>
                  <a:pt x="3261720" y="4358830"/>
                  <a:pt x="3260135" y="4360904"/>
                  <a:pt x="3256965" y="4362694"/>
                </a:cubicBezTo>
                <a:cubicBezTo>
                  <a:pt x="3253793" y="4364485"/>
                  <a:pt x="3249037" y="4365428"/>
                  <a:pt x="3242695" y="4365522"/>
                </a:cubicBezTo>
                <a:lnTo>
                  <a:pt x="3223668" y="4363260"/>
                </a:lnTo>
                <a:lnTo>
                  <a:pt x="3242695" y="4340637"/>
                </a:lnTo>
                <a:cubicBezTo>
                  <a:pt x="3249037" y="4338234"/>
                  <a:pt x="3253793" y="4335123"/>
                  <a:pt x="3256965" y="4331305"/>
                </a:cubicBezTo>
                <a:cubicBezTo>
                  <a:pt x="3260135" y="4327488"/>
                  <a:pt x="3261720" y="4323812"/>
                  <a:pt x="3261720" y="4320277"/>
                </a:cubicBezTo>
                <a:lnTo>
                  <a:pt x="3287088" y="4299916"/>
                </a:lnTo>
                <a:cubicBezTo>
                  <a:pt x="3285767" y="4294826"/>
                  <a:pt x="3285240" y="4289171"/>
                  <a:pt x="3285504" y="4282949"/>
                </a:cubicBezTo>
                <a:cubicBezTo>
                  <a:pt x="3285767" y="4276728"/>
                  <a:pt x="3294752" y="4273335"/>
                  <a:pt x="3312458" y="4272769"/>
                </a:cubicBezTo>
                <a:cubicBezTo>
                  <a:pt x="3314570" y="4250712"/>
                  <a:pt x="3332540" y="4224696"/>
                  <a:pt x="3366364" y="4194721"/>
                </a:cubicBezTo>
                <a:cubicBezTo>
                  <a:pt x="3400187" y="4164746"/>
                  <a:pt x="3437182" y="4140992"/>
                  <a:pt x="3477348" y="4123459"/>
                </a:cubicBezTo>
                <a:cubicBezTo>
                  <a:pt x="3478139" y="4115730"/>
                  <a:pt x="3481311" y="4108566"/>
                  <a:pt x="3486861" y="4101967"/>
                </a:cubicBezTo>
                <a:cubicBezTo>
                  <a:pt x="3492410" y="4095369"/>
                  <a:pt x="3495580" y="4088206"/>
                  <a:pt x="3496374" y="4080476"/>
                </a:cubicBezTo>
                <a:cubicBezTo>
                  <a:pt x="3505754" y="4080335"/>
                  <a:pt x="3512360" y="4078921"/>
                  <a:pt x="3516192" y="4076234"/>
                </a:cubicBezTo>
                <a:cubicBezTo>
                  <a:pt x="3520023" y="4073548"/>
                  <a:pt x="3521873" y="4070437"/>
                  <a:pt x="3521741" y="4066902"/>
                </a:cubicBezTo>
                <a:cubicBezTo>
                  <a:pt x="3522797" y="4057712"/>
                  <a:pt x="3527026" y="4052339"/>
                  <a:pt x="3534426" y="4050783"/>
                </a:cubicBezTo>
                <a:cubicBezTo>
                  <a:pt x="3541823" y="4049229"/>
                  <a:pt x="3546051" y="4045552"/>
                  <a:pt x="3547108" y="4039755"/>
                </a:cubicBezTo>
                <a:lnTo>
                  <a:pt x="3578819" y="4017132"/>
                </a:lnTo>
                <a:cubicBezTo>
                  <a:pt x="3588200" y="4015907"/>
                  <a:pt x="3594805" y="4013833"/>
                  <a:pt x="3598637" y="4010911"/>
                </a:cubicBezTo>
                <a:cubicBezTo>
                  <a:pt x="3602468" y="4007989"/>
                  <a:pt x="3604319" y="4004784"/>
                  <a:pt x="3604187" y="4001297"/>
                </a:cubicBezTo>
                <a:lnTo>
                  <a:pt x="3597845" y="3989985"/>
                </a:lnTo>
                <a:lnTo>
                  <a:pt x="3654923" y="3919855"/>
                </a:lnTo>
                <a:lnTo>
                  <a:pt x="3680290" y="3913068"/>
                </a:lnTo>
                <a:lnTo>
                  <a:pt x="3699316" y="3901756"/>
                </a:lnTo>
                <a:cubicBezTo>
                  <a:pt x="3699316" y="3898128"/>
                  <a:pt x="3700902" y="3894074"/>
                  <a:pt x="3704072" y="3889597"/>
                </a:cubicBezTo>
                <a:cubicBezTo>
                  <a:pt x="3707243" y="3885120"/>
                  <a:pt x="3711999" y="3881632"/>
                  <a:pt x="3718342" y="3879134"/>
                </a:cubicBezTo>
                <a:cubicBezTo>
                  <a:pt x="3714641" y="3875033"/>
                  <a:pt x="3714114" y="3869661"/>
                  <a:pt x="3716756" y="3863015"/>
                </a:cubicBezTo>
                <a:cubicBezTo>
                  <a:pt x="3719399" y="3856370"/>
                  <a:pt x="3728382" y="3852694"/>
                  <a:pt x="3743709" y="3851986"/>
                </a:cubicBezTo>
                <a:cubicBezTo>
                  <a:pt x="3745955" y="3845765"/>
                  <a:pt x="3757319" y="3835585"/>
                  <a:pt x="3777798" y="3821446"/>
                </a:cubicBezTo>
                <a:cubicBezTo>
                  <a:pt x="3798277" y="3807307"/>
                  <a:pt x="3814396" y="3799389"/>
                  <a:pt x="3826155" y="3797692"/>
                </a:cubicBezTo>
                <a:lnTo>
                  <a:pt x="3845181" y="3781856"/>
                </a:lnTo>
                <a:cubicBezTo>
                  <a:pt x="3847031" y="3767717"/>
                  <a:pt x="3854429" y="3755274"/>
                  <a:pt x="3867378" y="3744529"/>
                </a:cubicBezTo>
                <a:cubicBezTo>
                  <a:pt x="3880326" y="3733783"/>
                  <a:pt x="3887724" y="3721340"/>
                  <a:pt x="3889574" y="3707201"/>
                </a:cubicBezTo>
                <a:lnTo>
                  <a:pt x="3908600" y="3698152"/>
                </a:lnTo>
                <a:cubicBezTo>
                  <a:pt x="3911507" y="3689763"/>
                  <a:pt x="3923133" y="3679960"/>
                  <a:pt x="3943480" y="3668743"/>
                </a:cubicBezTo>
                <a:cubicBezTo>
                  <a:pt x="3963827" y="3657525"/>
                  <a:pt x="3975455" y="3647722"/>
                  <a:pt x="3978361" y="3639333"/>
                </a:cubicBezTo>
                <a:cubicBezTo>
                  <a:pt x="3997123" y="3635091"/>
                  <a:pt x="4005578" y="3628305"/>
                  <a:pt x="4003729" y="3618973"/>
                </a:cubicBezTo>
                <a:cubicBezTo>
                  <a:pt x="4001879" y="3609640"/>
                  <a:pt x="4010336" y="3602854"/>
                  <a:pt x="4029097" y="3598612"/>
                </a:cubicBezTo>
                <a:cubicBezTo>
                  <a:pt x="4032928" y="3591448"/>
                  <a:pt x="4049047" y="3573538"/>
                  <a:pt x="4077453" y="3544884"/>
                </a:cubicBezTo>
                <a:cubicBezTo>
                  <a:pt x="4105860" y="3516228"/>
                  <a:pt x="4123565" y="3499449"/>
                  <a:pt x="4130568" y="3494548"/>
                </a:cubicBezTo>
                <a:cubicBezTo>
                  <a:pt x="4126870" y="3490730"/>
                  <a:pt x="4126340" y="3486489"/>
                  <a:pt x="4128982" y="3481822"/>
                </a:cubicBezTo>
                <a:cubicBezTo>
                  <a:pt x="4131625" y="3477157"/>
                  <a:pt x="4140610" y="3474611"/>
                  <a:pt x="4155935" y="3474187"/>
                </a:cubicBezTo>
                <a:lnTo>
                  <a:pt x="4179241" y="3458383"/>
                </a:lnTo>
                <a:lnTo>
                  <a:pt x="4169697" y="3460544"/>
                </a:lnTo>
                <a:lnTo>
                  <a:pt x="4144329" y="3460544"/>
                </a:lnTo>
                <a:cubicBezTo>
                  <a:pt x="4143273" y="3466907"/>
                  <a:pt x="4139045" y="3471715"/>
                  <a:pt x="4131645" y="3474966"/>
                </a:cubicBezTo>
                <a:cubicBezTo>
                  <a:pt x="4124247" y="3478218"/>
                  <a:pt x="4120019" y="3482460"/>
                  <a:pt x="4118962" y="3487692"/>
                </a:cubicBezTo>
                <a:lnTo>
                  <a:pt x="4074567" y="3501265"/>
                </a:lnTo>
                <a:lnTo>
                  <a:pt x="4049200" y="3483167"/>
                </a:lnTo>
                <a:cubicBezTo>
                  <a:pt x="4036517" y="3483167"/>
                  <a:pt x="4030173" y="3480905"/>
                  <a:pt x="4030173" y="3476380"/>
                </a:cubicBezTo>
                <a:cubicBezTo>
                  <a:pt x="4032024" y="3467473"/>
                  <a:pt x="4039422" y="3458707"/>
                  <a:pt x="4052371" y="3450081"/>
                </a:cubicBezTo>
                <a:cubicBezTo>
                  <a:pt x="4065318" y="3441456"/>
                  <a:pt x="4072718" y="3432125"/>
                  <a:pt x="4074567" y="3422085"/>
                </a:cubicBezTo>
                <a:cubicBezTo>
                  <a:pt x="4074699" y="3421897"/>
                  <a:pt x="4074436" y="3421143"/>
                  <a:pt x="4073775" y="3419823"/>
                </a:cubicBezTo>
                <a:cubicBezTo>
                  <a:pt x="4073115" y="3418504"/>
                  <a:pt x="4071265" y="3417749"/>
                  <a:pt x="4068225" y="3417561"/>
                </a:cubicBezTo>
                <a:cubicBezTo>
                  <a:pt x="4064791" y="3418080"/>
                  <a:pt x="4060563" y="3420436"/>
                  <a:pt x="4055543" y="3424631"/>
                </a:cubicBezTo>
                <a:cubicBezTo>
                  <a:pt x="4050521" y="3428825"/>
                  <a:pt x="4046292" y="3431748"/>
                  <a:pt x="4042858" y="3433397"/>
                </a:cubicBezTo>
                <a:cubicBezTo>
                  <a:pt x="4035458" y="3435659"/>
                  <a:pt x="4031230" y="3437922"/>
                  <a:pt x="4030173" y="3440184"/>
                </a:cubicBezTo>
                <a:cubicBezTo>
                  <a:pt x="4030967" y="3443719"/>
                  <a:pt x="4030967" y="3446829"/>
                  <a:pt x="4030173" y="3449516"/>
                </a:cubicBezTo>
                <a:cubicBezTo>
                  <a:pt x="4029382" y="3452202"/>
                  <a:pt x="4023040" y="3453616"/>
                  <a:pt x="4011147" y="3453758"/>
                </a:cubicBezTo>
                <a:lnTo>
                  <a:pt x="3985780" y="3458282"/>
                </a:lnTo>
                <a:lnTo>
                  <a:pt x="3922361" y="3460544"/>
                </a:lnTo>
                <a:lnTo>
                  <a:pt x="3903335" y="3478642"/>
                </a:lnTo>
                <a:cubicBezTo>
                  <a:pt x="3893690" y="3479915"/>
                  <a:pt x="3884441" y="3481894"/>
                  <a:pt x="3875590" y="3484581"/>
                </a:cubicBezTo>
                <a:cubicBezTo>
                  <a:pt x="3866737" y="3487267"/>
                  <a:pt x="3859072" y="3489812"/>
                  <a:pt x="3852599" y="3492216"/>
                </a:cubicBezTo>
                <a:cubicBezTo>
                  <a:pt x="3845728" y="3492169"/>
                  <a:pt x="3838857" y="3492829"/>
                  <a:pt x="3831987" y="3494196"/>
                </a:cubicBezTo>
                <a:cubicBezTo>
                  <a:pt x="3825116" y="3495562"/>
                  <a:pt x="3821417" y="3497919"/>
                  <a:pt x="3820888" y="3501265"/>
                </a:cubicBezTo>
                <a:lnTo>
                  <a:pt x="3827231" y="3510315"/>
                </a:lnTo>
                <a:lnTo>
                  <a:pt x="3770154" y="3510315"/>
                </a:lnTo>
                <a:cubicBezTo>
                  <a:pt x="3772663" y="3505931"/>
                  <a:pt x="3778742" y="3499427"/>
                  <a:pt x="3788387" y="3490802"/>
                </a:cubicBezTo>
                <a:cubicBezTo>
                  <a:pt x="3798031" y="3482177"/>
                  <a:pt x="3796182" y="3477370"/>
                  <a:pt x="3782838" y="3476380"/>
                </a:cubicBezTo>
                <a:cubicBezTo>
                  <a:pt x="3776362" y="3476522"/>
                  <a:pt x="3770285" y="3477370"/>
                  <a:pt x="3764604" y="3478925"/>
                </a:cubicBezTo>
                <a:cubicBezTo>
                  <a:pt x="3758922" y="3480480"/>
                  <a:pt x="3754431" y="3481894"/>
                  <a:pt x="3751127" y="3483167"/>
                </a:cubicBezTo>
                <a:lnTo>
                  <a:pt x="3738442" y="3510315"/>
                </a:lnTo>
                <a:lnTo>
                  <a:pt x="3706734" y="3526150"/>
                </a:lnTo>
                <a:cubicBezTo>
                  <a:pt x="3706734" y="3532843"/>
                  <a:pt x="3703562" y="3538687"/>
                  <a:pt x="3697221" y="3543683"/>
                </a:cubicBezTo>
                <a:cubicBezTo>
                  <a:pt x="3690880" y="3548679"/>
                  <a:pt x="3681367" y="3553392"/>
                  <a:pt x="3668682" y="3557822"/>
                </a:cubicBezTo>
                <a:lnTo>
                  <a:pt x="3668682" y="3575920"/>
                </a:lnTo>
                <a:cubicBezTo>
                  <a:pt x="3650713" y="3583084"/>
                  <a:pt x="3642258" y="3591379"/>
                  <a:pt x="3643315" y="3600805"/>
                </a:cubicBezTo>
                <a:cubicBezTo>
                  <a:pt x="3633140" y="3599721"/>
                  <a:pt x="3623363" y="3600192"/>
                  <a:pt x="3613982" y="3602219"/>
                </a:cubicBezTo>
                <a:cubicBezTo>
                  <a:pt x="3604601" y="3604246"/>
                  <a:pt x="3599581" y="3607545"/>
                  <a:pt x="3598922" y="3612117"/>
                </a:cubicBezTo>
                <a:lnTo>
                  <a:pt x="3560869" y="3632477"/>
                </a:lnTo>
                <a:lnTo>
                  <a:pt x="3510133" y="3625690"/>
                </a:lnTo>
                <a:cubicBezTo>
                  <a:pt x="3518457" y="3618338"/>
                  <a:pt x="3524006" y="3609854"/>
                  <a:pt x="3526781" y="3600239"/>
                </a:cubicBezTo>
                <a:cubicBezTo>
                  <a:pt x="3529556" y="3590625"/>
                  <a:pt x="3536691" y="3583272"/>
                  <a:pt x="3548185" y="3578182"/>
                </a:cubicBezTo>
                <a:cubicBezTo>
                  <a:pt x="3547128" y="3571019"/>
                  <a:pt x="3555584" y="3567248"/>
                  <a:pt x="3573552" y="3566871"/>
                </a:cubicBezTo>
                <a:cubicBezTo>
                  <a:pt x="3587293" y="3567201"/>
                  <a:pt x="3604206" y="3567107"/>
                  <a:pt x="3624288" y="3566588"/>
                </a:cubicBezTo>
                <a:cubicBezTo>
                  <a:pt x="3644371" y="3566070"/>
                  <a:pt x="3642258" y="3563148"/>
                  <a:pt x="3617946" y="3557822"/>
                </a:cubicBezTo>
                <a:lnTo>
                  <a:pt x="3643315" y="3535199"/>
                </a:lnTo>
                <a:lnTo>
                  <a:pt x="3617946" y="3535199"/>
                </a:lnTo>
                <a:lnTo>
                  <a:pt x="3643315" y="3523888"/>
                </a:lnTo>
                <a:lnTo>
                  <a:pt x="3643315" y="3501265"/>
                </a:lnTo>
                <a:lnTo>
                  <a:pt x="3687708" y="3489954"/>
                </a:lnTo>
                <a:lnTo>
                  <a:pt x="3687708" y="3469593"/>
                </a:lnTo>
                <a:cubicBezTo>
                  <a:pt x="3699334" y="3462430"/>
                  <a:pt x="3714132" y="3456397"/>
                  <a:pt x="3732101" y="3451496"/>
                </a:cubicBezTo>
                <a:lnTo>
                  <a:pt x="3751127" y="3433397"/>
                </a:lnTo>
                <a:cubicBezTo>
                  <a:pt x="3731309" y="3431606"/>
                  <a:pt x="3724966" y="3423877"/>
                  <a:pt x="3732101" y="3410209"/>
                </a:cubicBezTo>
                <a:cubicBezTo>
                  <a:pt x="3739236" y="3396541"/>
                  <a:pt x="3745578" y="3387680"/>
                  <a:pt x="3751127" y="3383627"/>
                </a:cubicBezTo>
                <a:cubicBezTo>
                  <a:pt x="3763018" y="3382590"/>
                  <a:pt x="3769361" y="3377877"/>
                  <a:pt x="3770154" y="3369488"/>
                </a:cubicBezTo>
                <a:cubicBezTo>
                  <a:pt x="3770945" y="3361099"/>
                  <a:pt x="3770945" y="3355254"/>
                  <a:pt x="3770154" y="3351955"/>
                </a:cubicBezTo>
                <a:cubicBezTo>
                  <a:pt x="3779534" y="3350635"/>
                  <a:pt x="3786140" y="3348185"/>
                  <a:pt x="3789971" y="3344603"/>
                </a:cubicBezTo>
                <a:cubicBezTo>
                  <a:pt x="3793804" y="3341021"/>
                  <a:pt x="3795653" y="3337439"/>
                  <a:pt x="3795521" y="3333857"/>
                </a:cubicBezTo>
                <a:cubicBezTo>
                  <a:pt x="3794464" y="3329615"/>
                  <a:pt x="3790236" y="3326222"/>
                  <a:pt x="3782838" y="3323677"/>
                </a:cubicBezTo>
                <a:cubicBezTo>
                  <a:pt x="3775438" y="3321132"/>
                  <a:pt x="3771210" y="3317738"/>
                  <a:pt x="3770154" y="3313496"/>
                </a:cubicBezTo>
                <a:cubicBezTo>
                  <a:pt x="3745710" y="3315193"/>
                  <a:pt x="3734347" y="3321980"/>
                  <a:pt x="3736065" y="3333857"/>
                </a:cubicBezTo>
                <a:cubicBezTo>
                  <a:pt x="3737783" y="3345734"/>
                  <a:pt x="3728005" y="3352521"/>
                  <a:pt x="3706734" y="3354218"/>
                </a:cubicBezTo>
                <a:lnTo>
                  <a:pt x="3694550" y="3366213"/>
                </a:lnTo>
                <a:lnTo>
                  <a:pt x="3696162" y="3377323"/>
                </a:lnTo>
                <a:lnTo>
                  <a:pt x="3681244" y="3375606"/>
                </a:lnTo>
                <a:lnTo>
                  <a:pt x="3644833" y="3387650"/>
                </a:lnTo>
                <a:lnTo>
                  <a:pt x="3643315" y="3391893"/>
                </a:lnTo>
                <a:lnTo>
                  <a:pt x="3643315" y="3417561"/>
                </a:lnTo>
                <a:cubicBezTo>
                  <a:pt x="3587690" y="3427129"/>
                  <a:pt x="3554658" y="3437968"/>
                  <a:pt x="3544221" y="3450081"/>
                </a:cubicBezTo>
                <a:cubicBezTo>
                  <a:pt x="3533784" y="3462194"/>
                  <a:pt x="3518192" y="3479255"/>
                  <a:pt x="3497450" y="3501265"/>
                </a:cubicBezTo>
                <a:cubicBezTo>
                  <a:pt x="3476045" y="3501925"/>
                  <a:pt x="3457019" y="3504565"/>
                  <a:pt x="3440372" y="3509183"/>
                </a:cubicBezTo>
                <a:lnTo>
                  <a:pt x="3387157" y="3516565"/>
                </a:lnTo>
                <a:lnTo>
                  <a:pt x="3386991" y="3517018"/>
                </a:lnTo>
                <a:lnTo>
                  <a:pt x="3383294" y="3517332"/>
                </a:lnTo>
                <a:lnTo>
                  <a:pt x="3383294" y="3541986"/>
                </a:lnTo>
                <a:lnTo>
                  <a:pt x="3364268" y="3541986"/>
                </a:lnTo>
                <a:lnTo>
                  <a:pt x="3353697" y="3540370"/>
                </a:lnTo>
                <a:lnTo>
                  <a:pt x="3353697" y="3544731"/>
                </a:lnTo>
                <a:lnTo>
                  <a:pt x="3321987" y="3540206"/>
                </a:lnTo>
                <a:lnTo>
                  <a:pt x="3283935" y="3571878"/>
                </a:lnTo>
                <a:lnTo>
                  <a:pt x="3296620" y="3576402"/>
                </a:lnTo>
                <a:lnTo>
                  <a:pt x="3271252" y="3583189"/>
                </a:lnTo>
                <a:lnTo>
                  <a:pt x="3258567" y="3592239"/>
                </a:lnTo>
                <a:lnTo>
                  <a:pt x="3277593" y="3608075"/>
                </a:lnTo>
                <a:lnTo>
                  <a:pt x="3271252" y="3626173"/>
                </a:lnTo>
                <a:cubicBezTo>
                  <a:pt x="3255661" y="3626927"/>
                  <a:pt x="3247204" y="3629943"/>
                  <a:pt x="3245883" y="3635221"/>
                </a:cubicBezTo>
                <a:cubicBezTo>
                  <a:pt x="3244561" y="3640501"/>
                  <a:pt x="3229764" y="3643517"/>
                  <a:pt x="3201489" y="3644271"/>
                </a:cubicBezTo>
                <a:lnTo>
                  <a:pt x="3201489" y="3632959"/>
                </a:lnTo>
                <a:lnTo>
                  <a:pt x="3182463" y="3635221"/>
                </a:lnTo>
                <a:cubicBezTo>
                  <a:pt x="3178501" y="3638427"/>
                  <a:pt x="3172159" y="3643893"/>
                  <a:pt x="3163438" y="3651623"/>
                </a:cubicBezTo>
                <a:cubicBezTo>
                  <a:pt x="3154719" y="3659352"/>
                  <a:pt x="3148377" y="3663689"/>
                  <a:pt x="3144412" y="3664631"/>
                </a:cubicBezTo>
                <a:cubicBezTo>
                  <a:pt x="3141374" y="3664443"/>
                  <a:pt x="3139524" y="3663689"/>
                  <a:pt x="3138864" y="3662369"/>
                </a:cubicBezTo>
                <a:cubicBezTo>
                  <a:pt x="3138203" y="3661049"/>
                  <a:pt x="3137938" y="3660295"/>
                  <a:pt x="3138070" y="3660107"/>
                </a:cubicBezTo>
                <a:cubicBezTo>
                  <a:pt x="3120630" y="3659729"/>
                  <a:pt x="3114289" y="3657656"/>
                  <a:pt x="3119044" y="3653886"/>
                </a:cubicBezTo>
                <a:cubicBezTo>
                  <a:pt x="3123802" y="3650115"/>
                  <a:pt x="3130143" y="3646910"/>
                  <a:pt x="3138070" y="3644271"/>
                </a:cubicBezTo>
                <a:lnTo>
                  <a:pt x="3121562" y="3631021"/>
                </a:lnTo>
                <a:lnTo>
                  <a:pt x="3116139" y="3636436"/>
                </a:lnTo>
                <a:cubicBezTo>
                  <a:pt x="3103588" y="3642751"/>
                  <a:pt x="3089054" y="3648219"/>
                  <a:pt x="3072540" y="3652837"/>
                </a:cubicBezTo>
                <a:lnTo>
                  <a:pt x="3042041" y="3669156"/>
                </a:lnTo>
                <a:lnTo>
                  <a:pt x="3055625" y="3669156"/>
                </a:lnTo>
                <a:cubicBezTo>
                  <a:pt x="3070158" y="3668920"/>
                  <a:pt x="3087071" y="3669392"/>
                  <a:pt x="3106362" y="3670570"/>
                </a:cubicBezTo>
                <a:cubicBezTo>
                  <a:pt x="3125650" y="3671748"/>
                  <a:pt x="3136220" y="3675047"/>
                  <a:pt x="3138070" y="3680467"/>
                </a:cubicBezTo>
                <a:cubicBezTo>
                  <a:pt x="3137411" y="3690741"/>
                  <a:pt x="3130803" y="3700734"/>
                  <a:pt x="3118252" y="3710443"/>
                </a:cubicBezTo>
                <a:cubicBezTo>
                  <a:pt x="3105700" y="3720151"/>
                  <a:pt x="3091167" y="3729012"/>
                  <a:pt x="3074651" y="3737024"/>
                </a:cubicBezTo>
                <a:cubicBezTo>
                  <a:pt x="3075443" y="3742491"/>
                  <a:pt x="3078614" y="3747393"/>
                  <a:pt x="3084164" y="3751729"/>
                </a:cubicBezTo>
                <a:cubicBezTo>
                  <a:pt x="3089713" y="3756065"/>
                  <a:pt x="3092883" y="3760966"/>
                  <a:pt x="3093677" y="3766433"/>
                </a:cubicBezTo>
                <a:lnTo>
                  <a:pt x="3049284" y="3761909"/>
                </a:lnTo>
                <a:cubicBezTo>
                  <a:pt x="3049548" y="3768884"/>
                  <a:pt x="3047433" y="3776425"/>
                  <a:pt x="3042940" y="3784532"/>
                </a:cubicBezTo>
                <a:cubicBezTo>
                  <a:pt x="3038449" y="3792638"/>
                  <a:pt x="3029993" y="3800179"/>
                  <a:pt x="3017573" y="3807154"/>
                </a:cubicBezTo>
                <a:lnTo>
                  <a:pt x="2985864" y="3791318"/>
                </a:lnTo>
                <a:lnTo>
                  <a:pt x="3004890" y="3770958"/>
                </a:lnTo>
                <a:cubicBezTo>
                  <a:pt x="3001322" y="3769827"/>
                  <a:pt x="2997358" y="3768696"/>
                  <a:pt x="2992997" y="3767564"/>
                </a:cubicBezTo>
                <a:cubicBezTo>
                  <a:pt x="2988639" y="3766433"/>
                  <a:pt x="2986260" y="3765302"/>
                  <a:pt x="2985864" y="3764171"/>
                </a:cubicBezTo>
                <a:cubicBezTo>
                  <a:pt x="2987053" y="3762003"/>
                  <a:pt x="2992603" y="3760683"/>
                  <a:pt x="3002511" y="3760212"/>
                </a:cubicBezTo>
                <a:cubicBezTo>
                  <a:pt x="3012421" y="3759741"/>
                  <a:pt x="3019556" y="3759553"/>
                  <a:pt x="3023914" y="3759647"/>
                </a:cubicBezTo>
                <a:lnTo>
                  <a:pt x="3061966" y="3721188"/>
                </a:lnTo>
                <a:lnTo>
                  <a:pt x="3055625" y="3712139"/>
                </a:lnTo>
                <a:lnTo>
                  <a:pt x="3030257" y="3700827"/>
                </a:lnTo>
                <a:lnTo>
                  <a:pt x="2998547" y="3712139"/>
                </a:lnTo>
                <a:lnTo>
                  <a:pt x="2979521" y="3759647"/>
                </a:lnTo>
                <a:cubicBezTo>
                  <a:pt x="2959967" y="3765962"/>
                  <a:pt x="2941998" y="3774823"/>
                  <a:pt x="2925615" y="3786229"/>
                </a:cubicBezTo>
                <a:cubicBezTo>
                  <a:pt x="2909231" y="3797634"/>
                  <a:pt x="2897605" y="3807626"/>
                  <a:pt x="2890734" y="3816203"/>
                </a:cubicBezTo>
                <a:cubicBezTo>
                  <a:pt x="2889942" y="3824027"/>
                  <a:pt x="2885185" y="3831568"/>
                  <a:pt x="2876464" y="3838826"/>
                </a:cubicBezTo>
                <a:cubicBezTo>
                  <a:pt x="2867745" y="3846084"/>
                  <a:pt x="2859817" y="3853625"/>
                  <a:pt x="2852682" y="3861449"/>
                </a:cubicBezTo>
                <a:cubicBezTo>
                  <a:pt x="2822030" y="3870875"/>
                  <a:pt x="2794548" y="3881432"/>
                  <a:pt x="2770237" y="3893121"/>
                </a:cubicBezTo>
                <a:lnTo>
                  <a:pt x="2725844" y="3938366"/>
                </a:lnTo>
                <a:cubicBezTo>
                  <a:pt x="2722012" y="3938272"/>
                  <a:pt x="2716990" y="3938460"/>
                  <a:pt x="2710781" y="3938932"/>
                </a:cubicBezTo>
                <a:cubicBezTo>
                  <a:pt x="2704572" y="3939403"/>
                  <a:pt x="2701136" y="3940722"/>
                  <a:pt x="2700476" y="3942891"/>
                </a:cubicBezTo>
                <a:cubicBezTo>
                  <a:pt x="2701136" y="3944116"/>
                  <a:pt x="2704572" y="3945624"/>
                  <a:pt x="2710781" y="3947415"/>
                </a:cubicBezTo>
                <a:cubicBezTo>
                  <a:pt x="2716990" y="3949206"/>
                  <a:pt x="2722012" y="3950715"/>
                  <a:pt x="2725844" y="3951940"/>
                </a:cubicBezTo>
                <a:lnTo>
                  <a:pt x="2656081" y="3965513"/>
                </a:lnTo>
                <a:lnTo>
                  <a:pt x="2611688" y="3965513"/>
                </a:lnTo>
                <a:cubicBezTo>
                  <a:pt x="2613009" y="3957124"/>
                  <a:pt x="2616708" y="3949018"/>
                  <a:pt x="2622786" y="3941194"/>
                </a:cubicBezTo>
                <a:cubicBezTo>
                  <a:pt x="2628865" y="3933370"/>
                  <a:pt x="2629393" y="3921870"/>
                  <a:pt x="2624372" y="3906694"/>
                </a:cubicBezTo>
                <a:cubicBezTo>
                  <a:pt x="2610896" y="3913292"/>
                  <a:pt x="2598211" y="3919891"/>
                  <a:pt x="2586320" y="3926489"/>
                </a:cubicBezTo>
                <a:cubicBezTo>
                  <a:pt x="2574430" y="3933087"/>
                  <a:pt x="2568087" y="3940817"/>
                  <a:pt x="2567295" y="3949678"/>
                </a:cubicBezTo>
                <a:cubicBezTo>
                  <a:pt x="2536642" y="3958350"/>
                  <a:pt x="2509160" y="3968153"/>
                  <a:pt x="2484849" y="3979087"/>
                </a:cubicBezTo>
                <a:cubicBezTo>
                  <a:pt x="2449572" y="3980218"/>
                  <a:pt x="2436095" y="3984743"/>
                  <a:pt x="2444419" y="3992661"/>
                </a:cubicBezTo>
                <a:cubicBezTo>
                  <a:pt x="2452744" y="4000578"/>
                  <a:pt x="2447195" y="4005103"/>
                  <a:pt x="2427771" y="4006234"/>
                </a:cubicBezTo>
                <a:lnTo>
                  <a:pt x="2402404" y="4006234"/>
                </a:lnTo>
                <a:cubicBezTo>
                  <a:pt x="2401347" y="4012597"/>
                  <a:pt x="2397120" y="4017405"/>
                  <a:pt x="2389719" y="4020656"/>
                </a:cubicBezTo>
                <a:cubicBezTo>
                  <a:pt x="2382321" y="4023908"/>
                  <a:pt x="2378093" y="4028150"/>
                  <a:pt x="2377037" y="4033382"/>
                </a:cubicBezTo>
                <a:lnTo>
                  <a:pt x="2332642" y="4046955"/>
                </a:lnTo>
                <a:lnTo>
                  <a:pt x="2307274" y="4028857"/>
                </a:lnTo>
                <a:cubicBezTo>
                  <a:pt x="2294592" y="4028857"/>
                  <a:pt x="2288248" y="4026595"/>
                  <a:pt x="2288248" y="4022070"/>
                </a:cubicBezTo>
                <a:cubicBezTo>
                  <a:pt x="2290099" y="4013163"/>
                  <a:pt x="2297497" y="4004397"/>
                  <a:pt x="2310446" y="3995771"/>
                </a:cubicBezTo>
                <a:cubicBezTo>
                  <a:pt x="2323393" y="3987146"/>
                  <a:pt x="2330793" y="3977815"/>
                  <a:pt x="2332642" y="3967775"/>
                </a:cubicBezTo>
                <a:cubicBezTo>
                  <a:pt x="2332774" y="3967587"/>
                  <a:pt x="2332511" y="3966833"/>
                  <a:pt x="2331849" y="3965513"/>
                </a:cubicBezTo>
                <a:cubicBezTo>
                  <a:pt x="2331190" y="3964194"/>
                  <a:pt x="2329339" y="3963439"/>
                  <a:pt x="2326300" y="3963251"/>
                </a:cubicBezTo>
                <a:cubicBezTo>
                  <a:pt x="2322866" y="3963770"/>
                  <a:pt x="2318638" y="3966126"/>
                  <a:pt x="2313617" y="3970321"/>
                </a:cubicBezTo>
                <a:cubicBezTo>
                  <a:pt x="2308596" y="3974515"/>
                  <a:pt x="2304368" y="3977438"/>
                  <a:pt x="2300933" y="3979087"/>
                </a:cubicBezTo>
                <a:cubicBezTo>
                  <a:pt x="2293533" y="3981349"/>
                  <a:pt x="2289305" y="3983612"/>
                  <a:pt x="2288248" y="3985874"/>
                </a:cubicBezTo>
                <a:cubicBezTo>
                  <a:pt x="2289042" y="3989409"/>
                  <a:pt x="2289042" y="3992519"/>
                  <a:pt x="2288248" y="3995206"/>
                </a:cubicBezTo>
                <a:cubicBezTo>
                  <a:pt x="2287457" y="3997892"/>
                  <a:pt x="2281115" y="3999306"/>
                  <a:pt x="2269223" y="3999448"/>
                </a:cubicBezTo>
                <a:lnTo>
                  <a:pt x="2243855" y="4003972"/>
                </a:lnTo>
                <a:lnTo>
                  <a:pt x="2180436" y="4006234"/>
                </a:lnTo>
                <a:lnTo>
                  <a:pt x="2161410" y="4024332"/>
                </a:lnTo>
                <a:cubicBezTo>
                  <a:pt x="2151765" y="4025605"/>
                  <a:pt x="2142516" y="4027584"/>
                  <a:pt x="2133665" y="4030271"/>
                </a:cubicBezTo>
                <a:cubicBezTo>
                  <a:pt x="2124811" y="4032957"/>
                  <a:pt x="2117147" y="4035502"/>
                  <a:pt x="2110673" y="4037906"/>
                </a:cubicBezTo>
                <a:cubicBezTo>
                  <a:pt x="2103803" y="4037859"/>
                  <a:pt x="2096932" y="4038519"/>
                  <a:pt x="2090062" y="4039886"/>
                </a:cubicBezTo>
                <a:cubicBezTo>
                  <a:pt x="2083191" y="4041252"/>
                  <a:pt x="2079492" y="4043609"/>
                  <a:pt x="2078963" y="4046955"/>
                </a:cubicBezTo>
                <a:lnTo>
                  <a:pt x="2085306" y="4056005"/>
                </a:lnTo>
                <a:lnTo>
                  <a:pt x="2028228" y="4056005"/>
                </a:lnTo>
                <a:cubicBezTo>
                  <a:pt x="2030738" y="4051621"/>
                  <a:pt x="2036817" y="4045117"/>
                  <a:pt x="2046462" y="4036492"/>
                </a:cubicBezTo>
                <a:cubicBezTo>
                  <a:pt x="2056106" y="4027867"/>
                  <a:pt x="2054257" y="4023060"/>
                  <a:pt x="2040913" y="4022070"/>
                </a:cubicBezTo>
                <a:cubicBezTo>
                  <a:pt x="2034437" y="4022212"/>
                  <a:pt x="2028360" y="4023060"/>
                  <a:pt x="2022679" y="4024615"/>
                </a:cubicBezTo>
                <a:cubicBezTo>
                  <a:pt x="2016997" y="4026170"/>
                  <a:pt x="2012506" y="4027584"/>
                  <a:pt x="2009202" y="4028857"/>
                </a:cubicBezTo>
                <a:lnTo>
                  <a:pt x="1996518" y="4056005"/>
                </a:lnTo>
                <a:lnTo>
                  <a:pt x="1964809" y="4071840"/>
                </a:lnTo>
                <a:cubicBezTo>
                  <a:pt x="1964809" y="4078533"/>
                  <a:pt x="1961637" y="4084377"/>
                  <a:pt x="1955296" y="4089373"/>
                </a:cubicBezTo>
                <a:cubicBezTo>
                  <a:pt x="1948955" y="4094369"/>
                  <a:pt x="1939441" y="4099082"/>
                  <a:pt x="1926757" y="4103512"/>
                </a:cubicBezTo>
                <a:lnTo>
                  <a:pt x="1926757" y="4121610"/>
                </a:lnTo>
                <a:cubicBezTo>
                  <a:pt x="1908788" y="4128774"/>
                  <a:pt x="1900333" y="4137069"/>
                  <a:pt x="1901390" y="4146495"/>
                </a:cubicBezTo>
                <a:cubicBezTo>
                  <a:pt x="1891215" y="4145411"/>
                  <a:pt x="1881438" y="4145882"/>
                  <a:pt x="1872057" y="4147909"/>
                </a:cubicBezTo>
                <a:cubicBezTo>
                  <a:pt x="1862676" y="4149936"/>
                  <a:pt x="1857656" y="4153235"/>
                  <a:pt x="1856996" y="4157807"/>
                </a:cubicBezTo>
                <a:lnTo>
                  <a:pt x="1818944" y="4178167"/>
                </a:lnTo>
                <a:lnTo>
                  <a:pt x="1768208" y="4171380"/>
                </a:lnTo>
                <a:cubicBezTo>
                  <a:pt x="1776532" y="4164028"/>
                  <a:pt x="1782081" y="4155544"/>
                  <a:pt x="1784856" y="4145929"/>
                </a:cubicBezTo>
                <a:cubicBezTo>
                  <a:pt x="1787631" y="4136315"/>
                  <a:pt x="1794766" y="4128962"/>
                  <a:pt x="1806260" y="4123872"/>
                </a:cubicBezTo>
                <a:cubicBezTo>
                  <a:pt x="1805203" y="4116709"/>
                  <a:pt x="1813660" y="4112938"/>
                  <a:pt x="1831627" y="4112561"/>
                </a:cubicBezTo>
                <a:cubicBezTo>
                  <a:pt x="1845368" y="4112891"/>
                  <a:pt x="1862281" y="4112797"/>
                  <a:pt x="1882364" y="4112278"/>
                </a:cubicBezTo>
                <a:cubicBezTo>
                  <a:pt x="1902446" y="4111760"/>
                  <a:pt x="1900333" y="4108838"/>
                  <a:pt x="1876021" y="4103512"/>
                </a:cubicBezTo>
                <a:lnTo>
                  <a:pt x="1901390" y="4080889"/>
                </a:lnTo>
                <a:lnTo>
                  <a:pt x="1876021" y="4080889"/>
                </a:lnTo>
                <a:lnTo>
                  <a:pt x="1901390" y="4069578"/>
                </a:lnTo>
                <a:lnTo>
                  <a:pt x="1901390" y="4046955"/>
                </a:lnTo>
                <a:lnTo>
                  <a:pt x="1945783" y="4035644"/>
                </a:lnTo>
                <a:lnTo>
                  <a:pt x="1945783" y="4015283"/>
                </a:lnTo>
                <a:cubicBezTo>
                  <a:pt x="1957409" y="4008120"/>
                  <a:pt x="1972207" y="4002087"/>
                  <a:pt x="1990176" y="3997186"/>
                </a:cubicBezTo>
                <a:lnTo>
                  <a:pt x="2009202" y="3979087"/>
                </a:lnTo>
                <a:cubicBezTo>
                  <a:pt x="1989384" y="3977296"/>
                  <a:pt x="1983041" y="3969567"/>
                  <a:pt x="1990176" y="3955899"/>
                </a:cubicBezTo>
                <a:cubicBezTo>
                  <a:pt x="1997311" y="3942231"/>
                  <a:pt x="2003653" y="3933370"/>
                  <a:pt x="2009202" y="3929317"/>
                </a:cubicBezTo>
                <a:cubicBezTo>
                  <a:pt x="2021093" y="3928280"/>
                  <a:pt x="2027436" y="3923567"/>
                  <a:pt x="2028228" y="3915178"/>
                </a:cubicBezTo>
                <a:cubicBezTo>
                  <a:pt x="2029020" y="3906789"/>
                  <a:pt x="2029020" y="3900944"/>
                  <a:pt x="2028228" y="3897645"/>
                </a:cubicBezTo>
                <a:cubicBezTo>
                  <a:pt x="2037609" y="3896325"/>
                  <a:pt x="2044215" y="3893875"/>
                  <a:pt x="2048046" y="3890293"/>
                </a:cubicBezTo>
                <a:cubicBezTo>
                  <a:pt x="2051879" y="3886711"/>
                  <a:pt x="2053728" y="3883129"/>
                  <a:pt x="2053596" y="3879547"/>
                </a:cubicBezTo>
                <a:cubicBezTo>
                  <a:pt x="2052539" y="3875305"/>
                  <a:pt x="2048311" y="3871912"/>
                  <a:pt x="2040913" y="3869367"/>
                </a:cubicBezTo>
                <a:cubicBezTo>
                  <a:pt x="2033513" y="3866822"/>
                  <a:pt x="2029285" y="3863428"/>
                  <a:pt x="2028228" y="3859186"/>
                </a:cubicBezTo>
                <a:cubicBezTo>
                  <a:pt x="2003785" y="3860883"/>
                  <a:pt x="1992422" y="3867670"/>
                  <a:pt x="1994140" y="3879547"/>
                </a:cubicBezTo>
                <a:cubicBezTo>
                  <a:pt x="1995858" y="3891424"/>
                  <a:pt x="1986080" y="3898211"/>
                  <a:pt x="1964809" y="3899908"/>
                </a:cubicBezTo>
                <a:cubicBezTo>
                  <a:pt x="1964147" y="3906836"/>
                  <a:pt x="1957541" y="3913340"/>
                  <a:pt x="1944991" y="3919420"/>
                </a:cubicBezTo>
                <a:cubicBezTo>
                  <a:pt x="1932439" y="3925499"/>
                  <a:pt x="1917905" y="3930307"/>
                  <a:pt x="1901390" y="3933842"/>
                </a:cubicBezTo>
                <a:lnTo>
                  <a:pt x="1901390" y="3963251"/>
                </a:lnTo>
                <a:cubicBezTo>
                  <a:pt x="1845765" y="3972819"/>
                  <a:pt x="1812734" y="3983658"/>
                  <a:pt x="1802296" y="3995771"/>
                </a:cubicBezTo>
                <a:cubicBezTo>
                  <a:pt x="1791859" y="4007884"/>
                  <a:pt x="1776267" y="4024945"/>
                  <a:pt x="1755525" y="4046955"/>
                </a:cubicBezTo>
                <a:cubicBezTo>
                  <a:pt x="1734120" y="4047615"/>
                  <a:pt x="1715094" y="4050255"/>
                  <a:pt x="1698447" y="4054873"/>
                </a:cubicBezTo>
                <a:cubicBezTo>
                  <a:pt x="1681799" y="4059492"/>
                  <a:pt x="1662773" y="4062131"/>
                  <a:pt x="1641369" y="4062791"/>
                </a:cubicBezTo>
                <a:lnTo>
                  <a:pt x="1641369" y="4087676"/>
                </a:lnTo>
                <a:lnTo>
                  <a:pt x="1622344" y="4087676"/>
                </a:lnTo>
                <a:cubicBezTo>
                  <a:pt x="1610188" y="4087676"/>
                  <a:pt x="1602788" y="4086545"/>
                  <a:pt x="1600146" y="4084283"/>
                </a:cubicBezTo>
                <a:cubicBezTo>
                  <a:pt x="1597504" y="4082021"/>
                  <a:pt x="1596447" y="4078627"/>
                  <a:pt x="1596976" y="4074102"/>
                </a:cubicBezTo>
                <a:lnTo>
                  <a:pt x="1616002" y="4056005"/>
                </a:lnTo>
                <a:cubicBezTo>
                  <a:pt x="1615605" y="4054355"/>
                  <a:pt x="1613227" y="4051433"/>
                  <a:pt x="1608867" y="4047238"/>
                </a:cubicBezTo>
                <a:cubicBezTo>
                  <a:pt x="1604506" y="4043044"/>
                  <a:pt x="1600543" y="4040687"/>
                  <a:pt x="1596976" y="4040168"/>
                </a:cubicBezTo>
                <a:lnTo>
                  <a:pt x="1596976" y="4046955"/>
                </a:lnTo>
                <a:cubicBezTo>
                  <a:pt x="1582441" y="4050632"/>
                  <a:pt x="1565530" y="4055721"/>
                  <a:pt x="1546240" y="4062226"/>
                </a:cubicBezTo>
                <a:cubicBezTo>
                  <a:pt x="1526951" y="4068729"/>
                  <a:pt x="1516380" y="4074951"/>
                  <a:pt x="1514531" y="4080889"/>
                </a:cubicBezTo>
                <a:cubicBezTo>
                  <a:pt x="1505150" y="4083340"/>
                  <a:pt x="1498544" y="4086922"/>
                  <a:pt x="1494711" y="4091635"/>
                </a:cubicBezTo>
                <a:cubicBezTo>
                  <a:pt x="1490880" y="4096348"/>
                  <a:pt x="1489031" y="4101061"/>
                  <a:pt x="1489164" y="4105774"/>
                </a:cubicBezTo>
                <a:lnTo>
                  <a:pt x="1444769" y="4114824"/>
                </a:lnTo>
                <a:cubicBezTo>
                  <a:pt x="1444901" y="4118452"/>
                  <a:pt x="1443052" y="4122506"/>
                  <a:pt x="1439219" y="4126983"/>
                </a:cubicBezTo>
                <a:cubicBezTo>
                  <a:pt x="1435388" y="4131460"/>
                  <a:pt x="1428782" y="4134948"/>
                  <a:pt x="1419401" y="4137446"/>
                </a:cubicBezTo>
                <a:lnTo>
                  <a:pt x="1419401" y="4155544"/>
                </a:lnTo>
                <a:lnTo>
                  <a:pt x="1394034" y="4162331"/>
                </a:lnTo>
                <a:cubicBezTo>
                  <a:pt x="1393372" y="4169212"/>
                  <a:pt x="1386766" y="4175810"/>
                  <a:pt x="1374214" y="4182126"/>
                </a:cubicBezTo>
                <a:cubicBezTo>
                  <a:pt x="1361664" y="4188441"/>
                  <a:pt x="1347128" y="4193909"/>
                  <a:pt x="1330614" y="4198527"/>
                </a:cubicBezTo>
                <a:cubicBezTo>
                  <a:pt x="1317665" y="4205738"/>
                  <a:pt x="1302340" y="4213939"/>
                  <a:pt x="1284635" y="4223129"/>
                </a:cubicBezTo>
                <a:cubicBezTo>
                  <a:pt x="1266931" y="4232320"/>
                  <a:pt x="1248432" y="4239956"/>
                  <a:pt x="1229143" y="4246035"/>
                </a:cubicBezTo>
                <a:cubicBezTo>
                  <a:pt x="1229538" y="4249570"/>
                  <a:pt x="1228746" y="4253246"/>
                  <a:pt x="1226764" y="4257064"/>
                </a:cubicBezTo>
                <a:cubicBezTo>
                  <a:pt x="1224783" y="4260881"/>
                  <a:pt x="1219233" y="4263992"/>
                  <a:pt x="1210117" y="4266396"/>
                </a:cubicBezTo>
                <a:cubicBezTo>
                  <a:pt x="1209588" y="4273371"/>
                  <a:pt x="1204303" y="4280346"/>
                  <a:pt x="1194263" y="4287321"/>
                </a:cubicBezTo>
                <a:cubicBezTo>
                  <a:pt x="1184221" y="4294297"/>
                  <a:pt x="1172593" y="4300141"/>
                  <a:pt x="1159381" y="4304854"/>
                </a:cubicBezTo>
                <a:cubicBezTo>
                  <a:pt x="1159381" y="4307211"/>
                  <a:pt x="1157795" y="4309285"/>
                  <a:pt x="1154625" y="4311075"/>
                </a:cubicBezTo>
                <a:cubicBezTo>
                  <a:pt x="1151454" y="4312866"/>
                  <a:pt x="1146698" y="4313809"/>
                  <a:pt x="1140355" y="4313903"/>
                </a:cubicBezTo>
                <a:lnTo>
                  <a:pt x="1121329" y="4311641"/>
                </a:lnTo>
                <a:lnTo>
                  <a:pt x="1140355" y="4289018"/>
                </a:lnTo>
                <a:cubicBezTo>
                  <a:pt x="1146698" y="4286615"/>
                  <a:pt x="1151454" y="4283504"/>
                  <a:pt x="1154625" y="4279686"/>
                </a:cubicBezTo>
                <a:cubicBezTo>
                  <a:pt x="1157795" y="4275869"/>
                  <a:pt x="1159381" y="4272193"/>
                  <a:pt x="1159381" y="4268658"/>
                </a:cubicBezTo>
                <a:lnTo>
                  <a:pt x="1184748" y="4248297"/>
                </a:lnTo>
                <a:cubicBezTo>
                  <a:pt x="1183427" y="4243207"/>
                  <a:pt x="1182900" y="4237552"/>
                  <a:pt x="1183164" y="4231330"/>
                </a:cubicBezTo>
                <a:cubicBezTo>
                  <a:pt x="1183427" y="4225109"/>
                  <a:pt x="1192412" y="4221716"/>
                  <a:pt x="1210117" y="4221150"/>
                </a:cubicBezTo>
                <a:cubicBezTo>
                  <a:pt x="1212231" y="4199093"/>
                  <a:pt x="1230200" y="4173077"/>
                  <a:pt x="1264024" y="4143102"/>
                </a:cubicBezTo>
                <a:cubicBezTo>
                  <a:pt x="1297847" y="4113127"/>
                  <a:pt x="1334843" y="4089373"/>
                  <a:pt x="1375008" y="4071840"/>
                </a:cubicBezTo>
                <a:cubicBezTo>
                  <a:pt x="1375800" y="4064111"/>
                  <a:pt x="1378971" y="4056947"/>
                  <a:pt x="1384521" y="4050348"/>
                </a:cubicBezTo>
                <a:cubicBezTo>
                  <a:pt x="1390070" y="4043750"/>
                  <a:pt x="1393240" y="4036587"/>
                  <a:pt x="1394034" y="4028857"/>
                </a:cubicBezTo>
                <a:cubicBezTo>
                  <a:pt x="1403415" y="4028716"/>
                  <a:pt x="1410021" y="4027302"/>
                  <a:pt x="1413852" y="4024615"/>
                </a:cubicBezTo>
                <a:cubicBezTo>
                  <a:pt x="1417683" y="4021929"/>
                  <a:pt x="1419533" y="4018818"/>
                  <a:pt x="1419401" y="4015283"/>
                </a:cubicBezTo>
                <a:cubicBezTo>
                  <a:pt x="1420458" y="4006093"/>
                  <a:pt x="1424686" y="4000720"/>
                  <a:pt x="1432086" y="3999164"/>
                </a:cubicBezTo>
                <a:cubicBezTo>
                  <a:pt x="1439484" y="3997610"/>
                  <a:pt x="1443712" y="3993933"/>
                  <a:pt x="1444769" y="3988136"/>
                </a:cubicBezTo>
                <a:lnTo>
                  <a:pt x="1476479" y="3965513"/>
                </a:lnTo>
                <a:cubicBezTo>
                  <a:pt x="1485860" y="3964288"/>
                  <a:pt x="1492466" y="3962214"/>
                  <a:pt x="1496297" y="3959292"/>
                </a:cubicBezTo>
                <a:cubicBezTo>
                  <a:pt x="1500128" y="3956370"/>
                  <a:pt x="1501979" y="3953165"/>
                  <a:pt x="1501846" y="3949678"/>
                </a:cubicBezTo>
                <a:lnTo>
                  <a:pt x="1495505" y="3938366"/>
                </a:lnTo>
                <a:lnTo>
                  <a:pt x="1552583" y="3868236"/>
                </a:lnTo>
                <a:lnTo>
                  <a:pt x="1577950" y="3861449"/>
                </a:lnTo>
                <a:lnTo>
                  <a:pt x="1596976" y="3850137"/>
                </a:lnTo>
                <a:cubicBezTo>
                  <a:pt x="1596976" y="3846509"/>
                  <a:pt x="1598562" y="3842455"/>
                  <a:pt x="1601732" y="3837978"/>
                </a:cubicBezTo>
                <a:cubicBezTo>
                  <a:pt x="1604903" y="3833501"/>
                  <a:pt x="1609659" y="3830013"/>
                  <a:pt x="1616002" y="3827515"/>
                </a:cubicBezTo>
                <a:cubicBezTo>
                  <a:pt x="1612301" y="3823414"/>
                  <a:pt x="1611774" y="3818042"/>
                  <a:pt x="1614416" y="3811396"/>
                </a:cubicBezTo>
                <a:cubicBezTo>
                  <a:pt x="1617059" y="3804751"/>
                  <a:pt x="1626042" y="3801075"/>
                  <a:pt x="1641369" y="3800367"/>
                </a:cubicBezTo>
                <a:cubicBezTo>
                  <a:pt x="1643615" y="3794146"/>
                  <a:pt x="1654978" y="3783966"/>
                  <a:pt x="1675458" y="3769827"/>
                </a:cubicBezTo>
                <a:cubicBezTo>
                  <a:pt x="1685698" y="3762758"/>
                  <a:pt x="1694847" y="3757243"/>
                  <a:pt x="1702907" y="3753284"/>
                </a:cubicBezTo>
                <a:lnTo>
                  <a:pt x="1721896" y="3746735"/>
                </a:lnTo>
                <a:lnTo>
                  <a:pt x="1724922" y="3740104"/>
                </a:lnTo>
                <a:cubicBezTo>
                  <a:pt x="1728774" y="3735146"/>
                  <a:pt x="1729108" y="3727858"/>
                  <a:pt x="1725927" y="3718240"/>
                </a:cubicBezTo>
                <a:cubicBezTo>
                  <a:pt x="1717386" y="3722422"/>
                  <a:pt x="1709347" y="3726604"/>
                  <a:pt x="1701812" y="3730785"/>
                </a:cubicBezTo>
                <a:cubicBezTo>
                  <a:pt x="1694276" y="3734967"/>
                  <a:pt x="1690256" y="3739865"/>
                  <a:pt x="1689754" y="3745481"/>
                </a:cubicBezTo>
                <a:cubicBezTo>
                  <a:pt x="1670328" y="3750977"/>
                  <a:pt x="1652912" y="3757190"/>
                  <a:pt x="1637504" y="3764119"/>
                </a:cubicBezTo>
                <a:cubicBezTo>
                  <a:pt x="1615148" y="3764836"/>
                  <a:pt x="1606607" y="3767703"/>
                  <a:pt x="1611882" y="3772721"/>
                </a:cubicBezTo>
                <a:cubicBezTo>
                  <a:pt x="1617158" y="3777739"/>
                  <a:pt x="1613641" y="3780607"/>
                  <a:pt x="1601332" y="3781324"/>
                </a:cubicBezTo>
                <a:lnTo>
                  <a:pt x="1585255" y="3781324"/>
                </a:lnTo>
                <a:cubicBezTo>
                  <a:pt x="1584586" y="3785356"/>
                  <a:pt x="1581906" y="3788403"/>
                  <a:pt x="1577216" y="3790463"/>
                </a:cubicBezTo>
                <a:cubicBezTo>
                  <a:pt x="1572528" y="3792524"/>
                  <a:pt x="1569848" y="3795212"/>
                  <a:pt x="1569179" y="3798528"/>
                </a:cubicBezTo>
                <a:lnTo>
                  <a:pt x="1541044" y="3807130"/>
                </a:lnTo>
                <a:lnTo>
                  <a:pt x="1524967" y="3795661"/>
                </a:lnTo>
                <a:cubicBezTo>
                  <a:pt x="1516929" y="3795661"/>
                  <a:pt x="1512909" y="3794227"/>
                  <a:pt x="1512909" y="3791359"/>
                </a:cubicBezTo>
                <a:cubicBezTo>
                  <a:pt x="1514082" y="3785714"/>
                  <a:pt x="1518771" y="3780159"/>
                  <a:pt x="1526977" y="3774692"/>
                </a:cubicBezTo>
                <a:cubicBezTo>
                  <a:pt x="1535183" y="3769226"/>
                  <a:pt x="1539872" y="3763313"/>
                  <a:pt x="1541044" y="3756950"/>
                </a:cubicBezTo>
                <a:cubicBezTo>
                  <a:pt x="1541127" y="3756831"/>
                  <a:pt x="1540961" y="3756353"/>
                  <a:pt x="1540542" y="3755517"/>
                </a:cubicBezTo>
                <a:cubicBezTo>
                  <a:pt x="1540124" y="3754680"/>
                  <a:pt x="1538951" y="3754202"/>
                  <a:pt x="1537025" y="3754083"/>
                </a:cubicBezTo>
                <a:cubicBezTo>
                  <a:pt x="1534848" y="3754412"/>
                  <a:pt x="1532169" y="3755905"/>
                  <a:pt x="1528987" y="3758563"/>
                </a:cubicBezTo>
                <a:cubicBezTo>
                  <a:pt x="1525804" y="3761222"/>
                  <a:pt x="1523125" y="3763074"/>
                  <a:pt x="1520948" y="3764119"/>
                </a:cubicBezTo>
                <a:cubicBezTo>
                  <a:pt x="1516259" y="3765553"/>
                  <a:pt x="1513579" y="3766987"/>
                  <a:pt x="1512909" y="3768420"/>
                </a:cubicBezTo>
                <a:cubicBezTo>
                  <a:pt x="1513413" y="3770660"/>
                  <a:pt x="1513413" y="3772632"/>
                  <a:pt x="1512909" y="3774334"/>
                </a:cubicBezTo>
                <a:cubicBezTo>
                  <a:pt x="1512408" y="3776037"/>
                  <a:pt x="1508389" y="3776933"/>
                  <a:pt x="1500852" y="3777022"/>
                </a:cubicBezTo>
                <a:lnTo>
                  <a:pt x="1484776" y="3779890"/>
                </a:lnTo>
                <a:lnTo>
                  <a:pt x="1444584" y="3781324"/>
                </a:lnTo>
                <a:lnTo>
                  <a:pt x="1432526" y="3792793"/>
                </a:lnTo>
                <a:cubicBezTo>
                  <a:pt x="1426413" y="3793600"/>
                  <a:pt x="1420553" y="3794854"/>
                  <a:pt x="1414943" y="3796557"/>
                </a:cubicBezTo>
                <a:cubicBezTo>
                  <a:pt x="1409332" y="3798259"/>
                  <a:pt x="1404475" y="3799872"/>
                  <a:pt x="1400372" y="3801395"/>
                </a:cubicBezTo>
                <a:cubicBezTo>
                  <a:pt x="1396018" y="3801365"/>
                  <a:pt x="1391664" y="3801784"/>
                  <a:pt x="1387310" y="3802650"/>
                </a:cubicBezTo>
                <a:cubicBezTo>
                  <a:pt x="1382955" y="3803516"/>
                  <a:pt x="1380611" y="3805009"/>
                  <a:pt x="1380276" y="3807130"/>
                </a:cubicBezTo>
                <a:lnTo>
                  <a:pt x="1384296" y="3812865"/>
                </a:lnTo>
                <a:lnTo>
                  <a:pt x="1348123" y="3812865"/>
                </a:lnTo>
                <a:cubicBezTo>
                  <a:pt x="1349713" y="3810087"/>
                  <a:pt x="1353566" y="3805965"/>
                  <a:pt x="1359679" y="3800499"/>
                </a:cubicBezTo>
                <a:cubicBezTo>
                  <a:pt x="1365790" y="3795033"/>
                  <a:pt x="1364619" y="3791987"/>
                  <a:pt x="1356162" y="3791359"/>
                </a:cubicBezTo>
                <a:cubicBezTo>
                  <a:pt x="1352058" y="3791449"/>
                  <a:pt x="1348207" y="3791987"/>
                  <a:pt x="1344606" y="3792972"/>
                </a:cubicBezTo>
                <a:cubicBezTo>
                  <a:pt x="1341005" y="3793958"/>
                  <a:pt x="1338159" y="3794854"/>
                  <a:pt x="1336065" y="3795661"/>
                </a:cubicBezTo>
                <a:lnTo>
                  <a:pt x="1328027" y="3812865"/>
                </a:lnTo>
                <a:lnTo>
                  <a:pt x="1307931" y="3822901"/>
                </a:lnTo>
                <a:cubicBezTo>
                  <a:pt x="1307931" y="3827142"/>
                  <a:pt x="1305921" y="3830846"/>
                  <a:pt x="1301902" y="3834012"/>
                </a:cubicBezTo>
                <a:cubicBezTo>
                  <a:pt x="1297884" y="3837178"/>
                  <a:pt x="1291855" y="3840165"/>
                  <a:pt x="1283816" y="3842973"/>
                </a:cubicBezTo>
                <a:lnTo>
                  <a:pt x="1283816" y="3854443"/>
                </a:lnTo>
                <a:cubicBezTo>
                  <a:pt x="1272428" y="3858983"/>
                  <a:pt x="1267070" y="3864239"/>
                  <a:pt x="1267740" y="3870213"/>
                </a:cubicBezTo>
                <a:cubicBezTo>
                  <a:pt x="1261291" y="3869526"/>
                  <a:pt x="1255095" y="3869825"/>
                  <a:pt x="1249150" y="3871109"/>
                </a:cubicBezTo>
                <a:cubicBezTo>
                  <a:pt x="1243205" y="3872394"/>
                  <a:pt x="1240023" y="3874484"/>
                  <a:pt x="1239605" y="3877382"/>
                </a:cubicBezTo>
                <a:lnTo>
                  <a:pt x="1215490" y="3890285"/>
                </a:lnTo>
                <a:lnTo>
                  <a:pt x="1183336" y="3885984"/>
                </a:lnTo>
                <a:cubicBezTo>
                  <a:pt x="1188611" y="3881324"/>
                  <a:pt x="1192128" y="3875948"/>
                  <a:pt x="1193887" y="3869855"/>
                </a:cubicBezTo>
                <a:cubicBezTo>
                  <a:pt x="1195645" y="3863761"/>
                  <a:pt x="1200167" y="3859102"/>
                  <a:pt x="1207451" y="3855876"/>
                </a:cubicBezTo>
                <a:cubicBezTo>
                  <a:pt x="1206782" y="3851336"/>
                  <a:pt x="1212141" y="3848947"/>
                  <a:pt x="1223528" y="3848707"/>
                </a:cubicBezTo>
                <a:cubicBezTo>
                  <a:pt x="1232236" y="3848917"/>
                  <a:pt x="1242955" y="3848857"/>
                  <a:pt x="1255682" y="3848528"/>
                </a:cubicBezTo>
                <a:cubicBezTo>
                  <a:pt x="1268409" y="3848200"/>
                  <a:pt x="1267070" y="3846348"/>
                  <a:pt x="1251662" y="3842973"/>
                </a:cubicBezTo>
                <a:lnTo>
                  <a:pt x="1267740" y="3828636"/>
                </a:lnTo>
                <a:lnTo>
                  <a:pt x="1251662" y="3828636"/>
                </a:lnTo>
                <a:lnTo>
                  <a:pt x="1267740" y="3821467"/>
                </a:lnTo>
                <a:lnTo>
                  <a:pt x="1267740" y="3807130"/>
                </a:lnTo>
                <a:lnTo>
                  <a:pt x="1295874" y="3799962"/>
                </a:lnTo>
                <a:lnTo>
                  <a:pt x="1295874" y="3787058"/>
                </a:lnTo>
                <a:cubicBezTo>
                  <a:pt x="1303242" y="3782518"/>
                  <a:pt x="1312620" y="3778695"/>
                  <a:pt x="1324008" y="3775589"/>
                </a:cubicBezTo>
                <a:lnTo>
                  <a:pt x="1336065" y="3764119"/>
                </a:lnTo>
                <a:cubicBezTo>
                  <a:pt x="1323506" y="3762984"/>
                  <a:pt x="1319486" y="3758086"/>
                  <a:pt x="1324008" y="3749423"/>
                </a:cubicBezTo>
                <a:cubicBezTo>
                  <a:pt x="1328530" y="3740761"/>
                  <a:pt x="1332548" y="3735146"/>
                  <a:pt x="1336065" y="3732577"/>
                </a:cubicBezTo>
                <a:cubicBezTo>
                  <a:pt x="1343601" y="3731920"/>
                  <a:pt x="1347621" y="3728933"/>
                  <a:pt x="1348123" y="3723617"/>
                </a:cubicBezTo>
                <a:cubicBezTo>
                  <a:pt x="1348625" y="3718300"/>
                  <a:pt x="1348625" y="3714596"/>
                  <a:pt x="1348123" y="3712506"/>
                </a:cubicBezTo>
                <a:cubicBezTo>
                  <a:pt x="1354068" y="3711669"/>
                  <a:pt x="1358254" y="3710116"/>
                  <a:pt x="1360682" y="3707846"/>
                </a:cubicBezTo>
                <a:cubicBezTo>
                  <a:pt x="1363111" y="3705576"/>
                  <a:pt x="1364283" y="3703306"/>
                  <a:pt x="1364199" y="3701036"/>
                </a:cubicBezTo>
                <a:cubicBezTo>
                  <a:pt x="1363530" y="3698348"/>
                  <a:pt x="1360850" y="3696197"/>
                  <a:pt x="1356162" y="3694584"/>
                </a:cubicBezTo>
                <a:cubicBezTo>
                  <a:pt x="1351472" y="3692972"/>
                  <a:pt x="1348792" y="3690821"/>
                  <a:pt x="1348123" y="3688132"/>
                </a:cubicBezTo>
                <a:cubicBezTo>
                  <a:pt x="1332632" y="3689208"/>
                  <a:pt x="1325431" y="3693509"/>
                  <a:pt x="1326519" y="3701036"/>
                </a:cubicBezTo>
                <a:cubicBezTo>
                  <a:pt x="1327608" y="3708563"/>
                  <a:pt x="1321412" y="3712864"/>
                  <a:pt x="1307931" y="3713939"/>
                </a:cubicBezTo>
                <a:cubicBezTo>
                  <a:pt x="1307512" y="3718330"/>
                  <a:pt x="1303325" y="3722452"/>
                  <a:pt x="1295372" y="3726305"/>
                </a:cubicBezTo>
                <a:cubicBezTo>
                  <a:pt x="1287417" y="3730158"/>
                  <a:pt x="1278206" y="3733205"/>
                  <a:pt x="1267740" y="3735445"/>
                </a:cubicBezTo>
                <a:lnTo>
                  <a:pt x="1267740" y="3754083"/>
                </a:lnTo>
                <a:cubicBezTo>
                  <a:pt x="1232488" y="3760146"/>
                  <a:pt x="1211554" y="3767016"/>
                  <a:pt x="1204939" y="3774692"/>
                </a:cubicBezTo>
                <a:cubicBezTo>
                  <a:pt x="1198325" y="3782369"/>
                  <a:pt x="1188444" y="3793181"/>
                  <a:pt x="1175299" y="3807130"/>
                </a:cubicBezTo>
                <a:cubicBezTo>
                  <a:pt x="1161733" y="3807548"/>
                  <a:pt x="1149675" y="3809221"/>
                  <a:pt x="1139126" y="3812148"/>
                </a:cubicBezTo>
                <a:cubicBezTo>
                  <a:pt x="1128575" y="3815075"/>
                  <a:pt x="1116517" y="3816748"/>
                  <a:pt x="1102953" y="3817166"/>
                </a:cubicBezTo>
                <a:lnTo>
                  <a:pt x="1102953" y="3832937"/>
                </a:lnTo>
                <a:lnTo>
                  <a:pt x="1090895" y="3832937"/>
                </a:lnTo>
                <a:cubicBezTo>
                  <a:pt x="1083192" y="3832937"/>
                  <a:pt x="1078502" y="3832220"/>
                  <a:pt x="1076828" y="3830786"/>
                </a:cubicBezTo>
                <a:cubicBezTo>
                  <a:pt x="1075153" y="3829353"/>
                  <a:pt x="1074483" y="3827202"/>
                  <a:pt x="1074819" y="3824335"/>
                </a:cubicBezTo>
                <a:lnTo>
                  <a:pt x="1086876" y="3812865"/>
                </a:lnTo>
                <a:cubicBezTo>
                  <a:pt x="1086625" y="3811820"/>
                  <a:pt x="1085118" y="3809968"/>
                  <a:pt x="1082354" y="3807309"/>
                </a:cubicBezTo>
                <a:cubicBezTo>
                  <a:pt x="1079591" y="3804651"/>
                  <a:pt x="1077079" y="3803158"/>
                  <a:pt x="1074819" y="3802829"/>
                </a:cubicBezTo>
                <a:lnTo>
                  <a:pt x="1074819" y="3807130"/>
                </a:lnTo>
                <a:cubicBezTo>
                  <a:pt x="1065607" y="3809460"/>
                  <a:pt x="1054890" y="3812686"/>
                  <a:pt x="1042665" y="3816808"/>
                </a:cubicBezTo>
                <a:cubicBezTo>
                  <a:pt x="1030440" y="3820929"/>
                  <a:pt x="1023741" y="3824872"/>
                  <a:pt x="1022570" y="3828636"/>
                </a:cubicBezTo>
                <a:cubicBezTo>
                  <a:pt x="1016624" y="3830189"/>
                  <a:pt x="1012438" y="3832459"/>
                  <a:pt x="1010009" y="3835446"/>
                </a:cubicBezTo>
                <a:cubicBezTo>
                  <a:pt x="1007581" y="3838433"/>
                  <a:pt x="1006409" y="3841419"/>
                  <a:pt x="1006493" y="3844406"/>
                </a:cubicBezTo>
                <a:lnTo>
                  <a:pt x="978358" y="3850141"/>
                </a:lnTo>
                <a:cubicBezTo>
                  <a:pt x="978442" y="3852441"/>
                  <a:pt x="977270" y="3855010"/>
                  <a:pt x="974841" y="3857847"/>
                </a:cubicBezTo>
                <a:cubicBezTo>
                  <a:pt x="972413" y="3860685"/>
                  <a:pt x="968226" y="3862895"/>
                  <a:pt x="962281" y="3864478"/>
                </a:cubicBezTo>
                <a:lnTo>
                  <a:pt x="962281" y="3875948"/>
                </a:lnTo>
                <a:lnTo>
                  <a:pt x="946205" y="3880249"/>
                </a:lnTo>
                <a:cubicBezTo>
                  <a:pt x="945786" y="3884610"/>
                  <a:pt x="941599" y="3888791"/>
                  <a:pt x="933644" y="3892794"/>
                </a:cubicBezTo>
                <a:cubicBezTo>
                  <a:pt x="925690" y="3896796"/>
                  <a:pt x="916479" y="3900261"/>
                  <a:pt x="906013" y="3903188"/>
                </a:cubicBezTo>
                <a:cubicBezTo>
                  <a:pt x="897807" y="3907758"/>
                  <a:pt x="888094" y="3912955"/>
                  <a:pt x="876874" y="3918780"/>
                </a:cubicBezTo>
                <a:cubicBezTo>
                  <a:pt x="865654" y="3924604"/>
                  <a:pt x="853930" y="3929443"/>
                  <a:pt x="841706" y="3933296"/>
                </a:cubicBezTo>
                <a:cubicBezTo>
                  <a:pt x="841957" y="3935536"/>
                  <a:pt x="841455" y="3937866"/>
                  <a:pt x="840198" y="3940285"/>
                </a:cubicBezTo>
                <a:cubicBezTo>
                  <a:pt x="838943" y="3942705"/>
                  <a:pt x="835426" y="3944676"/>
                  <a:pt x="829649" y="3946200"/>
                </a:cubicBezTo>
                <a:cubicBezTo>
                  <a:pt x="829313" y="3950620"/>
                  <a:pt x="825964" y="3955041"/>
                  <a:pt x="819601" y="3959461"/>
                </a:cubicBezTo>
                <a:cubicBezTo>
                  <a:pt x="813237" y="3963882"/>
                  <a:pt x="805868" y="3967586"/>
                  <a:pt x="797494" y="3970572"/>
                </a:cubicBezTo>
                <a:cubicBezTo>
                  <a:pt x="797494" y="3972066"/>
                  <a:pt x="796490" y="3973380"/>
                  <a:pt x="794481" y="3974515"/>
                </a:cubicBezTo>
                <a:cubicBezTo>
                  <a:pt x="792471" y="3975650"/>
                  <a:pt x="789457" y="3976247"/>
                  <a:pt x="785437" y="3976307"/>
                </a:cubicBezTo>
                <a:lnTo>
                  <a:pt x="773380" y="3974874"/>
                </a:lnTo>
                <a:lnTo>
                  <a:pt x="785437" y="3960537"/>
                </a:lnTo>
                <a:cubicBezTo>
                  <a:pt x="789457" y="3959013"/>
                  <a:pt x="792471" y="3957042"/>
                  <a:pt x="794481" y="3954622"/>
                </a:cubicBezTo>
                <a:cubicBezTo>
                  <a:pt x="796490" y="3952203"/>
                  <a:pt x="797494" y="3949873"/>
                  <a:pt x="797494" y="3947633"/>
                </a:cubicBezTo>
                <a:lnTo>
                  <a:pt x="813571" y="3934730"/>
                </a:lnTo>
                <a:cubicBezTo>
                  <a:pt x="812734" y="3931504"/>
                  <a:pt x="812400" y="3927920"/>
                  <a:pt x="812567" y="3923977"/>
                </a:cubicBezTo>
                <a:cubicBezTo>
                  <a:pt x="812734" y="3920034"/>
                  <a:pt x="818428" y="3917884"/>
                  <a:pt x="829649" y="3917525"/>
                </a:cubicBezTo>
                <a:cubicBezTo>
                  <a:pt x="830988" y="3903547"/>
                  <a:pt x="842376" y="3887059"/>
                  <a:pt x="863812" y="3868063"/>
                </a:cubicBezTo>
                <a:cubicBezTo>
                  <a:pt x="885247" y="3849066"/>
                  <a:pt x="908693" y="3834012"/>
                  <a:pt x="934147" y="3822901"/>
                </a:cubicBezTo>
                <a:cubicBezTo>
                  <a:pt x="934649" y="3818002"/>
                  <a:pt x="936659" y="3813462"/>
                  <a:pt x="940176" y="3809281"/>
                </a:cubicBezTo>
                <a:cubicBezTo>
                  <a:pt x="943693" y="3805099"/>
                  <a:pt x="945702" y="3800559"/>
                  <a:pt x="946205" y="3795661"/>
                </a:cubicBezTo>
                <a:cubicBezTo>
                  <a:pt x="952150" y="3795571"/>
                  <a:pt x="956336" y="3794675"/>
                  <a:pt x="958764" y="3792972"/>
                </a:cubicBezTo>
                <a:cubicBezTo>
                  <a:pt x="961192" y="3791270"/>
                  <a:pt x="962365" y="3789299"/>
                  <a:pt x="962281" y="3787058"/>
                </a:cubicBezTo>
                <a:cubicBezTo>
                  <a:pt x="962951" y="3781234"/>
                  <a:pt x="965630" y="3777829"/>
                  <a:pt x="970320" y="3776843"/>
                </a:cubicBezTo>
                <a:cubicBezTo>
                  <a:pt x="975009" y="3775858"/>
                  <a:pt x="977688" y="3773528"/>
                  <a:pt x="978358" y="3769854"/>
                </a:cubicBezTo>
                <a:lnTo>
                  <a:pt x="998454" y="3755517"/>
                </a:lnTo>
                <a:cubicBezTo>
                  <a:pt x="1004399" y="3754740"/>
                  <a:pt x="1008586" y="3753426"/>
                  <a:pt x="1011014" y="3751574"/>
                </a:cubicBezTo>
                <a:cubicBezTo>
                  <a:pt x="1013442" y="3749722"/>
                  <a:pt x="1014615" y="3747691"/>
                  <a:pt x="1014531" y="3745481"/>
                </a:cubicBezTo>
                <a:lnTo>
                  <a:pt x="1010512" y="3738312"/>
                </a:lnTo>
                <a:lnTo>
                  <a:pt x="1046685" y="3693868"/>
                </a:lnTo>
                <a:lnTo>
                  <a:pt x="1062761" y="3689566"/>
                </a:lnTo>
                <a:lnTo>
                  <a:pt x="1074819" y="3682398"/>
                </a:lnTo>
                <a:cubicBezTo>
                  <a:pt x="1074819" y="3680098"/>
                  <a:pt x="1075824" y="3677529"/>
                  <a:pt x="1077833" y="3674691"/>
                </a:cubicBezTo>
                <a:cubicBezTo>
                  <a:pt x="1079842" y="3671854"/>
                  <a:pt x="1082856" y="3669644"/>
                  <a:pt x="1086876" y="3668061"/>
                </a:cubicBezTo>
                <a:cubicBezTo>
                  <a:pt x="1084531" y="3665462"/>
                  <a:pt x="1084197" y="3662057"/>
                  <a:pt x="1085871" y="3657845"/>
                </a:cubicBezTo>
                <a:cubicBezTo>
                  <a:pt x="1087546" y="3653634"/>
                  <a:pt x="1093239" y="3651304"/>
                  <a:pt x="1102953" y="3650856"/>
                </a:cubicBezTo>
                <a:cubicBezTo>
                  <a:pt x="1104376" y="3646914"/>
                  <a:pt x="1111577" y="3640462"/>
                  <a:pt x="1124556" y="3631501"/>
                </a:cubicBezTo>
                <a:cubicBezTo>
                  <a:pt x="1137535" y="3622541"/>
                  <a:pt x="1147750" y="3617523"/>
                  <a:pt x="1155202" y="3616447"/>
                </a:cubicBezTo>
                <a:lnTo>
                  <a:pt x="1167260" y="3606411"/>
                </a:lnTo>
                <a:cubicBezTo>
                  <a:pt x="1168432" y="3597451"/>
                  <a:pt x="1173121" y="3589565"/>
                  <a:pt x="1181327" y="3582755"/>
                </a:cubicBezTo>
                <a:cubicBezTo>
                  <a:pt x="1189532" y="3575945"/>
                  <a:pt x="1194221" y="3568060"/>
                  <a:pt x="1195394" y="3559099"/>
                </a:cubicBezTo>
                <a:lnTo>
                  <a:pt x="1207451" y="3553364"/>
                </a:lnTo>
                <a:cubicBezTo>
                  <a:pt x="1209294" y="3548048"/>
                  <a:pt x="1216662" y="3541835"/>
                  <a:pt x="1229557" y="3534726"/>
                </a:cubicBezTo>
                <a:cubicBezTo>
                  <a:pt x="1242452" y="3527617"/>
                  <a:pt x="1249821" y="3521404"/>
                  <a:pt x="1251662" y="3516088"/>
                </a:cubicBezTo>
                <a:cubicBezTo>
                  <a:pt x="1263553" y="3513400"/>
                  <a:pt x="1268911" y="3509099"/>
                  <a:pt x="1267740" y="3503185"/>
                </a:cubicBezTo>
                <a:cubicBezTo>
                  <a:pt x="1266567" y="3497270"/>
                  <a:pt x="1271926" y="3492969"/>
                  <a:pt x="1283816" y="3490281"/>
                </a:cubicBezTo>
                <a:cubicBezTo>
                  <a:pt x="1286244" y="3485741"/>
                  <a:pt x="1296459" y="3474391"/>
                  <a:pt x="1314462" y="3456231"/>
                </a:cubicBezTo>
                <a:cubicBezTo>
                  <a:pt x="1332465" y="3438071"/>
                  <a:pt x="1343685" y="3427437"/>
                  <a:pt x="1348123" y="3424331"/>
                </a:cubicBezTo>
                <a:cubicBezTo>
                  <a:pt x="1345779" y="3421912"/>
                  <a:pt x="1345443" y="3419224"/>
                  <a:pt x="1347118" y="3416266"/>
                </a:cubicBezTo>
                <a:cubicBezTo>
                  <a:pt x="1348792" y="3413309"/>
                  <a:pt x="1354487" y="3411696"/>
                  <a:pt x="1364199" y="3411428"/>
                </a:cubicBezTo>
                <a:cubicBezTo>
                  <a:pt x="1376173" y="3401362"/>
                  <a:pt x="1391412" y="3391027"/>
                  <a:pt x="1409918" y="3380424"/>
                </a:cubicBezTo>
                <a:cubicBezTo>
                  <a:pt x="1428423" y="3369820"/>
                  <a:pt x="1438639" y="3359127"/>
                  <a:pt x="1440565" y="3348344"/>
                </a:cubicBezTo>
                <a:cubicBezTo>
                  <a:pt x="1442993" y="3347657"/>
                  <a:pt x="1446175" y="3346881"/>
                  <a:pt x="1450111" y="3346015"/>
                </a:cubicBezTo>
                <a:cubicBezTo>
                  <a:pt x="1454046" y="3345149"/>
                  <a:pt x="1456222" y="3344013"/>
                  <a:pt x="1456641" y="3342610"/>
                </a:cubicBezTo>
                <a:cubicBezTo>
                  <a:pt x="1456138" y="3341923"/>
                  <a:pt x="1454130" y="3341505"/>
                  <a:pt x="1450613" y="3341355"/>
                </a:cubicBezTo>
                <a:cubicBezTo>
                  <a:pt x="1447096" y="3341206"/>
                  <a:pt x="1445086" y="3341146"/>
                  <a:pt x="1444584" y="3341176"/>
                </a:cubicBezTo>
                <a:lnTo>
                  <a:pt x="1456641" y="3328273"/>
                </a:lnTo>
                <a:lnTo>
                  <a:pt x="1472718" y="3325405"/>
                </a:lnTo>
                <a:cubicBezTo>
                  <a:pt x="1480757" y="3321433"/>
                  <a:pt x="1487790" y="3316116"/>
                  <a:pt x="1493819" y="3309455"/>
                </a:cubicBezTo>
                <a:cubicBezTo>
                  <a:pt x="1499848" y="3302794"/>
                  <a:pt x="1504872" y="3297120"/>
                  <a:pt x="1508891" y="3292430"/>
                </a:cubicBezTo>
                <a:cubicBezTo>
                  <a:pt x="1506713" y="3289443"/>
                  <a:pt x="1507048" y="3286815"/>
                  <a:pt x="1509896" y="3284545"/>
                </a:cubicBezTo>
                <a:cubicBezTo>
                  <a:pt x="1512742" y="3282275"/>
                  <a:pt x="1519106" y="3281080"/>
                  <a:pt x="1528987" y="3280960"/>
                </a:cubicBezTo>
                <a:lnTo>
                  <a:pt x="1541044" y="3270924"/>
                </a:lnTo>
                <a:cubicBezTo>
                  <a:pt x="1545733" y="3268565"/>
                  <a:pt x="1551427" y="3263248"/>
                  <a:pt x="1558126" y="3254974"/>
                </a:cubicBezTo>
                <a:cubicBezTo>
                  <a:pt x="1564825" y="3246701"/>
                  <a:pt x="1568508" y="3241026"/>
                  <a:pt x="1569179" y="3237949"/>
                </a:cubicBezTo>
                <a:cubicBezTo>
                  <a:pt x="1570350" y="3233349"/>
                  <a:pt x="1575040" y="3230004"/>
                  <a:pt x="1583245" y="3227913"/>
                </a:cubicBezTo>
                <a:cubicBezTo>
                  <a:pt x="1591452" y="3225823"/>
                  <a:pt x="1596140" y="3222477"/>
                  <a:pt x="1597313" y="3217877"/>
                </a:cubicBezTo>
                <a:lnTo>
                  <a:pt x="1629466" y="3197805"/>
                </a:lnTo>
                <a:cubicBezTo>
                  <a:pt x="1631308" y="3194878"/>
                  <a:pt x="1638677" y="3187829"/>
                  <a:pt x="1651572" y="3176658"/>
                </a:cubicBezTo>
                <a:cubicBezTo>
                  <a:pt x="1664467" y="3165487"/>
                  <a:pt x="1671835" y="3159155"/>
                  <a:pt x="1673677" y="3157662"/>
                </a:cubicBezTo>
                <a:cubicBezTo>
                  <a:pt x="1672840" y="3154556"/>
                  <a:pt x="1672505" y="3151449"/>
                  <a:pt x="1672672" y="3148343"/>
                </a:cubicBezTo>
                <a:cubicBezTo>
                  <a:pt x="1672840" y="3145236"/>
                  <a:pt x="1678533" y="3143564"/>
                  <a:pt x="1689754" y="3143325"/>
                </a:cubicBezTo>
                <a:lnTo>
                  <a:pt x="1725625" y="3119284"/>
                </a:lnTo>
                <a:lnTo>
                  <a:pt x="1286480" y="3119284"/>
                </a:lnTo>
                <a:lnTo>
                  <a:pt x="1282119" y="3122266"/>
                </a:lnTo>
                <a:cubicBezTo>
                  <a:pt x="1280194" y="3122147"/>
                  <a:pt x="1279021" y="3121669"/>
                  <a:pt x="1278603" y="3120832"/>
                </a:cubicBezTo>
                <a:cubicBezTo>
                  <a:pt x="1278184" y="3119996"/>
                  <a:pt x="1278016" y="3119518"/>
                  <a:pt x="1278100" y="3119399"/>
                </a:cubicBezTo>
                <a:lnTo>
                  <a:pt x="1277750" y="3119284"/>
                </a:lnTo>
                <a:lnTo>
                  <a:pt x="1203197" y="3119284"/>
                </a:lnTo>
                <a:lnTo>
                  <a:pt x="1188171" y="3127284"/>
                </a:lnTo>
                <a:cubicBezTo>
                  <a:pt x="1177704" y="3133437"/>
                  <a:pt x="1167489" y="3139411"/>
                  <a:pt x="1157525" y="3145205"/>
                </a:cubicBezTo>
                <a:cubicBezTo>
                  <a:pt x="1155515" y="3148670"/>
                  <a:pt x="1151496" y="3153210"/>
                  <a:pt x="1145468" y="3158825"/>
                </a:cubicBezTo>
                <a:cubicBezTo>
                  <a:pt x="1139439" y="3164441"/>
                  <a:pt x="1131400" y="3167547"/>
                  <a:pt x="1121352" y="3168144"/>
                </a:cubicBezTo>
                <a:cubicBezTo>
                  <a:pt x="1121854" y="3169250"/>
                  <a:pt x="1123864" y="3171340"/>
                  <a:pt x="1127381" y="3174417"/>
                </a:cubicBezTo>
                <a:cubicBezTo>
                  <a:pt x="1130898" y="3177494"/>
                  <a:pt x="1132907" y="3179226"/>
                  <a:pt x="1133410" y="3179614"/>
                </a:cubicBezTo>
                <a:cubicBezTo>
                  <a:pt x="1135336" y="3179435"/>
                  <a:pt x="1136508" y="3178718"/>
                  <a:pt x="1136927" y="3177464"/>
                </a:cubicBezTo>
                <a:cubicBezTo>
                  <a:pt x="1137345" y="3176209"/>
                  <a:pt x="1137513" y="3175492"/>
                  <a:pt x="1137429" y="3175313"/>
                </a:cubicBezTo>
                <a:cubicBezTo>
                  <a:pt x="1148817" y="3166860"/>
                  <a:pt x="1162214" y="3158676"/>
                  <a:pt x="1177621" y="3150761"/>
                </a:cubicBezTo>
                <a:cubicBezTo>
                  <a:pt x="1193027" y="3142846"/>
                  <a:pt x="1202405" y="3134303"/>
                  <a:pt x="1205755" y="3125133"/>
                </a:cubicBezTo>
                <a:lnTo>
                  <a:pt x="1225851" y="3125133"/>
                </a:lnTo>
                <a:cubicBezTo>
                  <a:pt x="1235061" y="3124984"/>
                  <a:pt x="1245780" y="3125283"/>
                  <a:pt x="1258005" y="3126029"/>
                </a:cubicBezTo>
                <a:cubicBezTo>
                  <a:pt x="1270229" y="3126776"/>
                  <a:pt x="1276928" y="3128867"/>
                  <a:pt x="1278100" y="3132302"/>
                </a:cubicBezTo>
                <a:cubicBezTo>
                  <a:pt x="1277682" y="3138813"/>
                  <a:pt x="1273495" y="3145146"/>
                  <a:pt x="1265541" y="3151299"/>
                </a:cubicBezTo>
                <a:cubicBezTo>
                  <a:pt x="1257586" y="3157451"/>
                  <a:pt x="1248375" y="3163067"/>
                  <a:pt x="1237909" y="3168144"/>
                </a:cubicBezTo>
                <a:cubicBezTo>
                  <a:pt x="1238411" y="3171609"/>
                  <a:pt x="1240421" y="3174716"/>
                  <a:pt x="1243937" y="3177464"/>
                </a:cubicBezTo>
                <a:cubicBezTo>
                  <a:pt x="1247454" y="3180212"/>
                  <a:pt x="1249463" y="3183318"/>
                  <a:pt x="1249966" y="3186782"/>
                </a:cubicBezTo>
                <a:lnTo>
                  <a:pt x="1221832" y="3183915"/>
                </a:lnTo>
                <a:cubicBezTo>
                  <a:pt x="1222000" y="3188336"/>
                  <a:pt x="1220659" y="3193115"/>
                  <a:pt x="1217812" y="3198252"/>
                </a:cubicBezTo>
                <a:cubicBezTo>
                  <a:pt x="1214966" y="3203390"/>
                  <a:pt x="1209607" y="3208169"/>
                  <a:pt x="1201736" y="3212589"/>
                </a:cubicBezTo>
                <a:lnTo>
                  <a:pt x="1181640" y="3202553"/>
                </a:lnTo>
                <a:lnTo>
                  <a:pt x="1193698" y="3189650"/>
                </a:lnTo>
                <a:cubicBezTo>
                  <a:pt x="1191436" y="3188933"/>
                  <a:pt x="1188925" y="3188216"/>
                  <a:pt x="1186161" y="3187499"/>
                </a:cubicBezTo>
                <a:cubicBezTo>
                  <a:pt x="1183399" y="3186782"/>
                  <a:pt x="1181891" y="3186066"/>
                  <a:pt x="1181640" y="3185349"/>
                </a:cubicBezTo>
                <a:cubicBezTo>
                  <a:pt x="1182394" y="3183975"/>
                  <a:pt x="1185911" y="3183139"/>
                  <a:pt x="1192190" y="3182840"/>
                </a:cubicBezTo>
                <a:cubicBezTo>
                  <a:pt x="1198470" y="3182541"/>
                  <a:pt x="1202992" y="3182422"/>
                  <a:pt x="1205755" y="3182482"/>
                </a:cubicBezTo>
                <a:lnTo>
                  <a:pt x="1229870" y="3158108"/>
                </a:lnTo>
                <a:lnTo>
                  <a:pt x="1225851" y="3152374"/>
                </a:lnTo>
                <a:lnTo>
                  <a:pt x="1209775" y="3145205"/>
                </a:lnTo>
                <a:lnTo>
                  <a:pt x="1189678" y="3152374"/>
                </a:lnTo>
                <a:lnTo>
                  <a:pt x="1177621" y="3182482"/>
                </a:lnTo>
                <a:cubicBezTo>
                  <a:pt x="1165229" y="3186484"/>
                  <a:pt x="1153841" y="3192099"/>
                  <a:pt x="1143458" y="3199328"/>
                </a:cubicBezTo>
                <a:cubicBezTo>
                  <a:pt x="1133075" y="3206556"/>
                  <a:pt x="1125707" y="3212888"/>
                  <a:pt x="1121352" y="3218324"/>
                </a:cubicBezTo>
                <a:cubicBezTo>
                  <a:pt x="1120850" y="3223282"/>
                  <a:pt x="1117835" y="3228062"/>
                  <a:pt x="1112309" y="3232661"/>
                </a:cubicBezTo>
                <a:cubicBezTo>
                  <a:pt x="1106783" y="3237261"/>
                  <a:pt x="1101759" y="3242040"/>
                  <a:pt x="1097237" y="3246998"/>
                </a:cubicBezTo>
                <a:cubicBezTo>
                  <a:pt x="1077812" y="3252972"/>
                  <a:pt x="1060395" y="3259663"/>
                  <a:pt x="1044988" y="3267070"/>
                </a:cubicBezTo>
                <a:lnTo>
                  <a:pt x="1016854" y="3295744"/>
                </a:lnTo>
                <a:cubicBezTo>
                  <a:pt x="1014426" y="3295685"/>
                  <a:pt x="1011243" y="3295804"/>
                  <a:pt x="1007308" y="3296103"/>
                </a:cubicBezTo>
                <a:cubicBezTo>
                  <a:pt x="1003373" y="3296401"/>
                  <a:pt x="1001196" y="3297238"/>
                  <a:pt x="1000777" y="3298612"/>
                </a:cubicBezTo>
                <a:cubicBezTo>
                  <a:pt x="1001196" y="3299388"/>
                  <a:pt x="1003373" y="3300344"/>
                  <a:pt x="1007308" y="3301479"/>
                </a:cubicBezTo>
                <a:cubicBezTo>
                  <a:pt x="1011243" y="3302614"/>
                  <a:pt x="1014426" y="3303570"/>
                  <a:pt x="1016854" y="3304346"/>
                </a:cubicBezTo>
                <a:lnTo>
                  <a:pt x="972642" y="3312949"/>
                </a:lnTo>
                <a:lnTo>
                  <a:pt x="944508" y="3312949"/>
                </a:lnTo>
                <a:cubicBezTo>
                  <a:pt x="945345" y="3307632"/>
                  <a:pt x="947690" y="3302495"/>
                  <a:pt x="951542" y="3297536"/>
                </a:cubicBezTo>
                <a:cubicBezTo>
                  <a:pt x="955394" y="3292578"/>
                  <a:pt x="955729" y="3285290"/>
                  <a:pt x="952547" y="3275672"/>
                </a:cubicBezTo>
                <a:cubicBezTo>
                  <a:pt x="944006" y="3279854"/>
                  <a:pt x="935967" y="3284036"/>
                  <a:pt x="928432" y="3288217"/>
                </a:cubicBezTo>
                <a:cubicBezTo>
                  <a:pt x="920896" y="3292399"/>
                  <a:pt x="916876" y="3297297"/>
                  <a:pt x="916374" y="3302913"/>
                </a:cubicBezTo>
                <a:cubicBezTo>
                  <a:pt x="896948" y="3308409"/>
                  <a:pt x="879531" y="3314622"/>
                  <a:pt x="864125" y="3321551"/>
                </a:cubicBezTo>
                <a:cubicBezTo>
                  <a:pt x="841768" y="3322268"/>
                  <a:pt x="833227" y="3325135"/>
                  <a:pt x="838503" y="3330153"/>
                </a:cubicBezTo>
                <a:cubicBezTo>
                  <a:pt x="843778" y="3335171"/>
                  <a:pt x="840261" y="3338039"/>
                  <a:pt x="827952" y="3338756"/>
                </a:cubicBezTo>
                <a:lnTo>
                  <a:pt x="811875" y="3338756"/>
                </a:lnTo>
                <a:cubicBezTo>
                  <a:pt x="811206" y="3342788"/>
                  <a:pt x="808526" y="3345835"/>
                  <a:pt x="803837" y="3347895"/>
                </a:cubicBezTo>
                <a:cubicBezTo>
                  <a:pt x="799148" y="3349956"/>
                  <a:pt x="796469" y="3352644"/>
                  <a:pt x="795799" y="3355960"/>
                </a:cubicBezTo>
                <a:lnTo>
                  <a:pt x="767664" y="3364562"/>
                </a:lnTo>
                <a:lnTo>
                  <a:pt x="751587" y="3353093"/>
                </a:lnTo>
                <a:cubicBezTo>
                  <a:pt x="743550" y="3353093"/>
                  <a:pt x="739530" y="3351659"/>
                  <a:pt x="739530" y="3348791"/>
                </a:cubicBezTo>
                <a:cubicBezTo>
                  <a:pt x="740702" y="3343146"/>
                  <a:pt x="745391" y="3337591"/>
                  <a:pt x="753597" y="3332124"/>
                </a:cubicBezTo>
                <a:cubicBezTo>
                  <a:pt x="761803" y="3326658"/>
                  <a:pt x="766492" y="3320745"/>
                  <a:pt x="767664" y="3314382"/>
                </a:cubicBezTo>
                <a:cubicBezTo>
                  <a:pt x="767748" y="3314263"/>
                  <a:pt x="767581" y="3313785"/>
                  <a:pt x="767162" y="3312949"/>
                </a:cubicBezTo>
                <a:cubicBezTo>
                  <a:pt x="766744" y="3312112"/>
                  <a:pt x="765571" y="3311634"/>
                  <a:pt x="763645" y="3311515"/>
                </a:cubicBezTo>
                <a:cubicBezTo>
                  <a:pt x="761468" y="3311844"/>
                  <a:pt x="758789" y="3313337"/>
                  <a:pt x="755607" y="3315995"/>
                </a:cubicBezTo>
                <a:cubicBezTo>
                  <a:pt x="752425" y="3318654"/>
                  <a:pt x="749745" y="3320506"/>
                  <a:pt x="747568" y="3321551"/>
                </a:cubicBezTo>
                <a:cubicBezTo>
                  <a:pt x="742879" y="3322985"/>
                  <a:pt x="740199" y="3324419"/>
                  <a:pt x="739530" y="3325852"/>
                </a:cubicBezTo>
                <a:cubicBezTo>
                  <a:pt x="740033" y="3328092"/>
                  <a:pt x="740033" y="3330064"/>
                  <a:pt x="739530" y="3331766"/>
                </a:cubicBezTo>
                <a:cubicBezTo>
                  <a:pt x="739028" y="3333469"/>
                  <a:pt x="735009" y="3334365"/>
                  <a:pt x="727472" y="3334454"/>
                </a:cubicBezTo>
                <a:lnTo>
                  <a:pt x="711396" y="3337322"/>
                </a:lnTo>
                <a:lnTo>
                  <a:pt x="671204" y="3338756"/>
                </a:lnTo>
                <a:lnTo>
                  <a:pt x="659146" y="3350225"/>
                </a:lnTo>
                <a:cubicBezTo>
                  <a:pt x="653034" y="3351032"/>
                  <a:pt x="647173" y="3352286"/>
                  <a:pt x="641563" y="3353989"/>
                </a:cubicBezTo>
                <a:cubicBezTo>
                  <a:pt x="635952" y="3355691"/>
                  <a:pt x="631095" y="3357304"/>
                  <a:pt x="626992" y="3358827"/>
                </a:cubicBezTo>
                <a:cubicBezTo>
                  <a:pt x="622638" y="3358797"/>
                  <a:pt x="618284" y="3359216"/>
                  <a:pt x="613930" y="3360082"/>
                </a:cubicBezTo>
                <a:cubicBezTo>
                  <a:pt x="609575" y="3360948"/>
                  <a:pt x="607231" y="3362441"/>
                  <a:pt x="606896" y="3364562"/>
                </a:cubicBezTo>
                <a:lnTo>
                  <a:pt x="610916" y="3370297"/>
                </a:lnTo>
                <a:lnTo>
                  <a:pt x="574743" y="3370297"/>
                </a:lnTo>
                <a:cubicBezTo>
                  <a:pt x="576334" y="3367519"/>
                  <a:pt x="580186" y="3363397"/>
                  <a:pt x="586299" y="3357931"/>
                </a:cubicBezTo>
                <a:cubicBezTo>
                  <a:pt x="592410" y="3352465"/>
                  <a:pt x="591239" y="3349419"/>
                  <a:pt x="582782" y="3348791"/>
                </a:cubicBezTo>
                <a:cubicBezTo>
                  <a:pt x="578678" y="3348881"/>
                  <a:pt x="574827" y="3349419"/>
                  <a:pt x="571226" y="3350404"/>
                </a:cubicBezTo>
                <a:cubicBezTo>
                  <a:pt x="567625" y="3351390"/>
                  <a:pt x="564779" y="3352286"/>
                  <a:pt x="562685" y="3353093"/>
                </a:cubicBezTo>
                <a:lnTo>
                  <a:pt x="554647" y="3370297"/>
                </a:lnTo>
                <a:lnTo>
                  <a:pt x="534551" y="3380333"/>
                </a:lnTo>
                <a:cubicBezTo>
                  <a:pt x="534551" y="3384574"/>
                  <a:pt x="532541" y="3388278"/>
                  <a:pt x="528522" y="3391444"/>
                </a:cubicBezTo>
                <a:cubicBezTo>
                  <a:pt x="524504" y="3394610"/>
                  <a:pt x="518475" y="3397597"/>
                  <a:pt x="510436" y="3400405"/>
                </a:cubicBezTo>
                <a:lnTo>
                  <a:pt x="510436" y="3411875"/>
                </a:lnTo>
                <a:cubicBezTo>
                  <a:pt x="499048" y="3416415"/>
                  <a:pt x="493690" y="3421671"/>
                  <a:pt x="494360" y="3427645"/>
                </a:cubicBezTo>
                <a:cubicBezTo>
                  <a:pt x="487912" y="3426958"/>
                  <a:pt x="481715" y="3427257"/>
                  <a:pt x="475770" y="3428541"/>
                </a:cubicBezTo>
                <a:cubicBezTo>
                  <a:pt x="469825" y="3429826"/>
                  <a:pt x="466644" y="3431916"/>
                  <a:pt x="466226" y="3434814"/>
                </a:cubicBezTo>
                <a:lnTo>
                  <a:pt x="442110" y="3447717"/>
                </a:lnTo>
                <a:lnTo>
                  <a:pt x="409956" y="3443416"/>
                </a:lnTo>
                <a:cubicBezTo>
                  <a:pt x="415232" y="3438756"/>
                  <a:pt x="418749" y="3433380"/>
                  <a:pt x="420507" y="3427287"/>
                </a:cubicBezTo>
                <a:cubicBezTo>
                  <a:pt x="422265" y="3421193"/>
                  <a:pt x="426787" y="3416534"/>
                  <a:pt x="434072" y="3413308"/>
                </a:cubicBezTo>
                <a:cubicBezTo>
                  <a:pt x="433402" y="3408768"/>
                  <a:pt x="438761" y="3406379"/>
                  <a:pt x="450148" y="3406139"/>
                </a:cubicBezTo>
                <a:cubicBezTo>
                  <a:pt x="458856" y="3406349"/>
                  <a:pt x="469575" y="3406289"/>
                  <a:pt x="482302" y="3405960"/>
                </a:cubicBezTo>
                <a:cubicBezTo>
                  <a:pt x="495029" y="3405632"/>
                  <a:pt x="493690" y="3403780"/>
                  <a:pt x="478282" y="3400405"/>
                </a:cubicBezTo>
                <a:lnTo>
                  <a:pt x="494360" y="3386068"/>
                </a:lnTo>
                <a:lnTo>
                  <a:pt x="478282" y="3386068"/>
                </a:lnTo>
                <a:lnTo>
                  <a:pt x="494360" y="3378899"/>
                </a:lnTo>
                <a:lnTo>
                  <a:pt x="494360" y="3364562"/>
                </a:lnTo>
                <a:lnTo>
                  <a:pt x="522494" y="3357394"/>
                </a:lnTo>
                <a:lnTo>
                  <a:pt x="522494" y="3344490"/>
                </a:lnTo>
                <a:cubicBezTo>
                  <a:pt x="529862" y="3339950"/>
                  <a:pt x="539240" y="3336127"/>
                  <a:pt x="550628" y="3333021"/>
                </a:cubicBezTo>
                <a:lnTo>
                  <a:pt x="562685" y="3321551"/>
                </a:lnTo>
                <a:cubicBezTo>
                  <a:pt x="550126" y="3320416"/>
                  <a:pt x="546106" y="3315518"/>
                  <a:pt x="550628" y="3306855"/>
                </a:cubicBezTo>
                <a:cubicBezTo>
                  <a:pt x="555150" y="3298193"/>
                  <a:pt x="559169" y="3292578"/>
                  <a:pt x="562685" y="3290009"/>
                </a:cubicBezTo>
                <a:cubicBezTo>
                  <a:pt x="570221" y="3289352"/>
                  <a:pt x="574241" y="3286365"/>
                  <a:pt x="574743" y="3281049"/>
                </a:cubicBezTo>
                <a:cubicBezTo>
                  <a:pt x="575245" y="3275732"/>
                  <a:pt x="575245" y="3272028"/>
                  <a:pt x="574743" y="3269938"/>
                </a:cubicBezTo>
                <a:cubicBezTo>
                  <a:pt x="580688" y="3269101"/>
                  <a:pt x="584874" y="3267548"/>
                  <a:pt x="587303" y="3265278"/>
                </a:cubicBezTo>
                <a:cubicBezTo>
                  <a:pt x="589732" y="3263008"/>
                  <a:pt x="590903" y="3260738"/>
                  <a:pt x="590819" y="3258468"/>
                </a:cubicBezTo>
                <a:cubicBezTo>
                  <a:pt x="590150" y="3255780"/>
                  <a:pt x="587470" y="3253629"/>
                  <a:pt x="582782" y="3252016"/>
                </a:cubicBezTo>
                <a:cubicBezTo>
                  <a:pt x="578092" y="3250404"/>
                  <a:pt x="575413" y="3248253"/>
                  <a:pt x="574743" y="3245564"/>
                </a:cubicBezTo>
                <a:cubicBezTo>
                  <a:pt x="559252" y="3246640"/>
                  <a:pt x="552051" y="3250941"/>
                  <a:pt x="553140" y="3258468"/>
                </a:cubicBezTo>
                <a:cubicBezTo>
                  <a:pt x="554229" y="3265995"/>
                  <a:pt x="548032" y="3270296"/>
                  <a:pt x="534551" y="3271371"/>
                </a:cubicBezTo>
                <a:cubicBezTo>
                  <a:pt x="534132" y="3275762"/>
                  <a:pt x="529946" y="3279884"/>
                  <a:pt x="521992" y="3283737"/>
                </a:cubicBezTo>
                <a:cubicBezTo>
                  <a:pt x="514037" y="3287590"/>
                  <a:pt x="504827" y="3290637"/>
                  <a:pt x="494360" y="3292877"/>
                </a:cubicBezTo>
                <a:lnTo>
                  <a:pt x="494360" y="3311515"/>
                </a:lnTo>
                <a:cubicBezTo>
                  <a:pt x="459108" y="3317578"/>
                  <a:pt x="438174" y="3324448"/>
                  <a:pt x="431560" y="3332124"/>
                </a:cubicBezTo>
                <a:cubicBezTo>
                  <a:pt x="424945" y="3339801"/>
                  <a:pt x="415064" y="3350613"/>
                  <a:pt x="401919" y="3364562"/>
                </a:cubicBezTo>
                <a:cubicBezTo>
                  <a:pt x="388353" y="3364980"/>
                  <a:pt x="376295" y="3366653"/>
                  <a:pt x="365746" y="3369580"/>
                </a:cubicBezTo>
                <a:cubicBezTo>
                  <a:pt x="355195" y="3372507"/>
                  <a:pt x="343138" y="3374180"/>
                  <a:pt x="329573" y="3374598"/>
                </a:cubicBezTo>
                <a:lnTo>
                  <a:pt x="329573" y="3390369"/>
                </a:lnTo>
                <a:lnTo>
                  <a:pt x="317515" y="3390369"/>
                </a:lnTo>
                <a:cubicBezTo>
                  <a:pt x="309812" y="3390369"/>
                  <a:pt x="305122" y="3389652"/>
                  <a:pt x="303448" y="3388218"/>
                </a:cubicBezTo>
                <a:cubicBezTo>
                  <a:pt x="301773" y="3386785"/>
                  <a:pt x="301103" y="3384634"/>
                  <a:pt x="301439" y="3381767"/>
                </a:cubicBezTo>
                <a:lnTo>
                  <a:pt x="313496" y="3370297"/>
                </a:lnTo>
                <a:cubicBezTo>
                  <a:pt x="313245" y="3369252"/>
                  <a:pt x="311738" y="3367400"/>
                  <a:pt x="308975" y="3364741"/>
                </a:cubicBezTo>
                <a:cubicBezTo>
                  <a:pt x="306211" y="3362083"/>
                  <a:pt x="303699" y="3360590"/>
                  <a:pt x="301439" y="3360261"/>
                </a:cubicBezTo>
                <a:lnTo>
                  <a:pt x="301439" y="3364562"/>
                </a:lnTo>
                <a:cubicBezTo>
                  <a:pt x="292227" y="3366892"/>
                  <a:pt x="281510" y="3370118"/>
                  <a:pt x="269285" y="3374240"/>
                </a:cubicBezTo>
                <a:cubicBezTo>
                  <a:pt x="257061" y="3378361"/>
                  <a:pt x="250361" y="3382304"/>
                  <a:pt x="249190" y="3386068"/>
                </a:cubicBezTo>
                <a:cubicBezTo>
                  <a:pt x="243245" y="3387621"/>
                  <a:pt x="239058" y="3389891"/>
                  <a:pt x="236629" y="3392878"/>
                </a:cubicBezTo>
                <a:cubicBezTo>
                  <a:pt x="234201" y="3395865"/>
                  <a:pt x="233029" y="3398851"/>
                  <a:pt x="233113" y="3401838"/>
                </a:cubicBezTo>
                <a:lnTo>
                  <a:pt x="204978" y="3407573"/>
                </a:lnTo>
                <a:cubicBezTo>
                  <a:pt x="205062" y="3409873"/>
                  <a:pt x="203890" y="3412442"/>
                  <a:pt x="201461" y="3415279"/>
                </a:cubicBezTo>
                <a:cubicBezTo>
                  <a:pt x="199033" y="3418117"/>
                  <a:pt x="194846" y="3420327"/>
                  <a:pt x="188902" y="3421910"/>
                </a:cubicBezTo>
                <a:lnTo>
                  <a:pt x="188902" y="3433380"/>
                </a:lnTo>
                <a:lnTo>
                  <a:pt x="172825" y="3437681"/>
                </a:lnTo>
                <a:cubicBezTo>
                  <a:pt x="172406" y="3442042"/>
                  <a:pt x="168219" y="3446223"/>
                  <a:pt x="160264" y="3450226"/>
                </a:cubicBezTo>
                <a:cubicBezTo>
                  <a:pt x="152311" y="3454228"/>
                  <a:pt x="143099" y="3457693"/>
                  <a:pt x="132633" y="3460620"/>
                </a:cubicBezTo>
                <a:cubicBezTo>
                  <a:pt x="124427" y="3465190"/>
                  <a:pt x="114715" y="3470387"/>
                  <a:pt x="103494" y="3476212"/>
                </a:cubicBezTo>
                <a:cubicBezTo>
                  <a:pt x="92274" y="3482036"/>
                  <a:pt x="80551" y="3486875"/>
                  <a:pt x="68326" y="3490728"/>
                </a:cubicBezTo>
                <a:cubicBezTo>
                  <a:pt x="68577" y="3492968"/>
                  <a:pt x="68075" y="3495298"/>
                  <a:pt x="66818" y="3497717"/>
                </a:cubicBezTo>
                <a:cubicBezTo>
                  <a:pt x="65563" y="3500137"/>
                  <a:pt x="62046" y="3502108"/>
                  <a:pt x="56269" y="3503632"/>
                </a:cubicBezTo>
                <a:cubicBezTo>
                  <a:pt x="55934" y="3508052"/>
                  <a:pt x="52584" y="3512473"/>
                  <a:pt x="46221" y="3516893"/>
                </a:cubicBezTo>
                <a:cubicBezTo>
                  <a:pt x="39857" y="3521314"/>
                  <a:pt x="32488" y="3525018"/>
                  <a:pt x="24115" y="3528004"/>
                </a:cubicBezTo>
                <a:cubicBezTo>
                  <a:pt x="24115" y="3529498"/>
                  <a:pt x="23110" y="3530812"/>
                  <a:pt x="21101" y="3531947"/>
                </a:cubicBezTo>
                <a:cubicBezTo>
                  <a:pt x="19091" y="3533082"/>
                  <a:pt x="16077" y="3533679"/>
                  <a:pt x="12057" y="3533739"/>
                </a:cubicBezTo>
                <a:lnTo>
                  <a:pt x="0" y="3532306"/>
                </a:lnTo>
                <a:lnTo>
                  <a:pt x="12057" y="3517969"/>
                </a:lnTo>
                <a:cubicBezTo>
                  <a:pt x="16077" y="3516445"/>
                  <a:pt x="19091" y="3514474"/>
                  <a:pt x="21101" y="3512054"/>
                </a:cubicBezTo>
                <a:cubicBezTo>
                  <a:pt x="23110" y="3509635"/>
                  <a:pt x="24115" y="3507305"/>
                  <a:pt x="24115" y="3505065"/>
                </a:cubicBezTo>
                <a:lnTo>
                  <a:pt x="40191" y="3492162"/>
                </a:lnTo>
                <a:cubicBezTo>
                  <a:pt x="39354" y="3488936"/>
                  <a:pt x="39020" y="3485352"/>
                  <a:pt x="39187" y="3481409"/>
                </a:cubicBezTo>
                <a:cubicBezTo>
                  <a:pt x="39354" y="3477466"/>
                  <a:pt x="45048" y="3475316"/>
                  <a:pt x="56269" y="3474957"/>
                </a:cubicBezTo>
                <a:cubicBezTo>
                  <a:pt x="57608" y="3460979"/>
                  <a:pt x="68996" y="3444491"/>
                  <a:pt x="90432" y="3425495"/>
                </a:cubicBezTo>
                <a:cubicBezTo>
                  <a:pt x="111867" y="3406498"/>
                  <a:pt x="135313" y="3391444"/>
                  <a:pt x="160768" y="3380333"/>
                </a:cubicBezTo>
                <a:cubicBezTo>
                  <a:pt x="161269" y="3375434"/>
                  <a:pt x="163279" y="3370894"/>
                  <a:pt x="166796" y="3366713"/>
                </a:cubicBezTo>
                <a:cubicBezTo>
                  <a:pt x="170313" y="3362531"/>
                  <a:pt x="172322" y="3357991"/>
                  <a:pt x="172825" y="3353093"/>
                </a:cubicBezTo>
                <a:cubicBezTo>
                  <a:pt x="178770" y="3353003"/>
                  <a:pt x="182957" y="3352107"/>
                  <a:pt x="185384" y="3350404"/>
                </a:cubicBezTo>
                <a:cubicBezTo>
                  <a:pt x="187813" y="3348702"/>
                  <a:pt x="188985" y="3346731"/>
                  <a:pt x="188902" y="3344490"/>
                </a:cubicBezTo>
                <a:cubicBezTo>
                  <a:pt x="189571" y="3338666"/>
                  <a:pt x="192251" y="3335261"/>
                  <a:pt x="196940" y="3334275"/>
                </a:cubicBezTo>
                <a:cubicBezTo>
                  <a:pt x="201629" y="3333290"/>
                  <a:pt x="204308" y="3330960"/>
                  <a:pt x="204978" y="3327286"/>
                </a:cubicBezTo>
                <a:lnTo>
                  <a:pt x="225074" y="3312949"/>
                </a:lnTo>
                <a:cubicBezTo>
                  <a:pt x="231019" y="3312172"/>
                  <a:pt x="235206" y="3310858"/>
                  <a:pt x="237634" y="3309006"/>
                </a:cubicBezTo>
                <a:cubicBezTo>
                  <a:pt x="240062" y="3307154"/>
                  <a:pt x="241235" y="3305123"/>
                  <a:pt x="241151" y="3302913"/>
                </a:cubicBezTo>
                <a:lnTo>
                  <a:pt x="237132" y="3295744"/>
                </a:lnTo>
                <a:lnTo>
                  <a:pt x="273305" y="3251300"/>
                </a:lnTo>
                <a:lnTo>
                  <a:pt x="289381" y="3246998"/>
                </a:lnTo>
                <a:lnTo>
                  <a:pt x="301439" y="3239830"/>
                </a:lnTo>
                <a:cubicBezTo>
                  <a:pt x="301439" y="3237530"/>
                  <a:pt x="302444" y="3234961"/>
                  <a:pt x="304453" y="3232123"/>
                </a:cubicBezTo>
                <a:cubicBezTo>
                  <a:pt x="306463" y="3229286"/>
                  <a:pt x="309477" y="3227076"/>
                  <a:pt x="313496" y="3225493"/>
                </a:cubicBezTo>
                <a:cubicBezTo>
                  <a:pt x="311151" y="3222894"/>
                  <a:pt x="310817" y="3219489"/>
                  <a:pt x="312492" y="3215277"/>
                </a:cubicBezTo>
                <a:cubicBezTo>
                  <a:pt x="314166" y="3211066"/>
                  <a:pt x="319860" y="3208736"/>
                  <a:pt x="329573" y="3208288"/>
                </a:cubicBezTo>
                <a:cubicBezTo>
                  <a:pt x="330996" y="3204346"/>
                  <a:pt x="338197" y="3197894"/>
                  <a:pt x="351176" y="3188933"/>
                </a:cubicBezTo>
                <a:cubicBezTo>
                  <a:pt x="364155" y="3179973"/>
                  <a:pt x="374370" y="3174955"/>
                  <a:pt x="381822" y="3173879"/>
                </a:cubicBezTo>
                <a:lnTo>
                  <a:pt x="393880" y="3163843"/>
                </a:lnTo>
                <a:cubicBezTo>
                  <a:pt x="395052" y="3154883"/>
                  <a:pt x="399741" y="3146997"/>
                  <a:pt x="407948" y="3140187"/>
                </a:cubicBezTo>
                <a:cubicBezTo>
                  <a:pt x="416153" y="3133377"/>
                  <a:pt x="420841" y="3125492"/>
                  <a:pt x="422014" y="3116531"/>
                </a:cubicBezTo>
                <a:lnTo>
                  <a:pt x="434072" y="3110796"/>
                </a:lnTo>
                <a:cubicBezTo>
                  <a:pt x="435914" y="3105480"/>
                  <a:pt x="443282" y="3099267"/>
                  <a:pt x="456177" y="3092158"/>
                </a:cubicBezTo>
                <a:cubicBezTo>
                  <a:pt x="469072" y="3085049"/>
                  <a:pt x="476441" y="3078836"/>
                  <a:pt x="478282" y="3073520"/>
                </a:cubicBezTo>
                <a:cubicBezTo>
                  <a:pt x="490173" y="3070832"/>
                  <a:pt x="495531" y="3066531"/>
                  <a:pt x="494360" y="3060617"/>
                </a:cubicBezTo>
                <a:cubicBezTo>
                  <a:pt x="493187" y="3054702"/>
                  <a:pt x="498546" y="3050401"/>
                  <a:pt x="510436" y="3047713"/>
                </a:cubicBezTo>
                <a:cubicBezTo>
                  <a:pt x="512864" y="3043173"/>
                  <a:pt x="523080" y="3031823"/>
                  <a:pt x="541082" y="3013663"/>
                </a:cubicBezTo>
                <a:cubicBezTo>
                  <a:pt x="559085" y="2995503"/>
                  <a:pt x="570305" y="2984869"/>
                  <a:pt x="574743" y="2981763"/>
                </a:cubicBezTo>
                <a:cubicBezTo>
                  <a:pt x="572399" y="2979344"/>
                  <a:pt x="572063" y="2976656"/>
                  <a:pt x="573738" y="2973698"/>
                </a:cubicBezTo>
                <a:cubicBezTo>
                  <a:pt x="575413" y="2970741"/>
                  <a:pt x="581107" y="2969128"/>
                  <a:pt x="590819" y="2968860"/>
                </a:cubicBezTo>
                <a:cubicBezTo>
                  <a:pt x="602793" y="2958794"/>
                  <a:pt x="618032" y="2948459"/>
                  <a:pt x="636538" y="2937856"/>
                </a:cubicBezTo>
                <a:cubicBezTo>
                  <a:pt x="655044" y="2927252"/>
                  <a:pt x="665259" y="2916559"/>
                  <a:pt x="667185" y="2905776"/>
                </a:cubicBezTo>
                <a:cubicBezTo>
                  <a:pt x="669613" y="2905089"/>
                  <a:pt x="672795" y="2904313"/>
                  <a:pt x="676731" y="2903447"/>
                </a:cubicBezTo>
                <a:cubicBezTo>
                  <a:pt x="680666" y="2902581"/>
                  <a:pt x="682842" y="2901445"/>
                  <a:pt x="683262" y="2900042"/>
                </a:cubicBezTo>
                <a:cubicBezTo>
                  <a:pt x="682759" y="2899355"/>
                  <a:pt x="680750" y="2898937"/>
                  <a:pt x="677233" y="2898787"/>
                </a:cubicBezTo>
                <a:cubicBezTo>
                  <a:pt x="673716" y="2898638"/>
                  <a:pt x="671706" y="2898578"/>
                  <a:pt x="671204" y="2898608"/>
                </a:cubicBezTo>
                <a:lnTo>
                  <a:pt x="683262" y="2885705"/>
                </a:lnTo>
                <a:lnTo>
                  <a:pt x="699338" y="2882837"/>
                </a:lnTo>
                <a:cubicBezTo>
                  <a:pt x="707377" y="2878865"/>
                  <a:pt x="714411" y="2873548"/>
                  <a:pt x="720439" y="2866887"/>
                </a:cubicBezTo>
                <a:cubicBezTo>
                  <a:pt x="726468" y="2860226"/>
                  <a:pt x="731492" y="2854552"/>
                  <a:pt x="735511" y="2849862"/>
                </a:cubicBezTo>
                <a:cubicBezTo>
                  <a:pt x="733333" y="2846875"/>
                  <a:pt x="733669" y="2844247"/>
                  <a:pt x="736516" y="2841977"/>
                </a:cubicBezTo>
                <a:cubicBezTo>
                  <a:pt x="739362" y="2839707"/>
                  <a:pt x="745726" y="2838512"/>
                  <a:pt x="755607" y="2838392"/>
                </a:cubicBezTo>
                <a:lnTo>
                  <a:pt x="767664" y="2828356"/>
                </a:lnTo>
                <a:cubicBezTo>
                  <a:pt x="772353" y="2825997"/>
                  <a:pt x="778047" y="2820680"/>
                  <a:pt x="784746" y="2812406"/>
                </a:cubicBezTo>
                <a:cubicBezTo>
                  <a:pt x="791445" y="2804133"/>
                  <a:pt x="795128" y="2798458"/>
                  <a:pt x="795799" y="2795381"/>
                </a:cubicBezTo>
                <a:cubicBezTo>
                  <a:pt x="796971" y="2790781"/>
                  <a:pt x="801660" y="2787436"/>
                  <a:pt x="809865" y="2785345"/>
                </a:cubicBezTo>
                <a:lnTo>
                  <a:pt x="822541" y="2776302"/>
                </a:lnTo>
                <a:close/>
              </a:path>
            </a:pathLst>
          </a:custGeom>
          <a:blipFill dpi="0" rotWithShape="0">
            <a:blip r:embed="rId2" cstate="email">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4400" dirty="0">
              <a:latin typeface="Road Rage" pitchFamily="50" charset="0"/>
            </a:endParaRPr>
          </a:p>
        </p:txBody>
      </p:sp>
      <p:sp>
        <p:nvSpPr>
          <p:cNvPr id="12" name="Rectangle 11">
            <a:extLst>
              <a:ext uri="{FF2B5EF4-FFF2-40B4-BE49-F238E27FC236}">
                <a16:creationId xmlns:a16="http://schemas.microsoft.com/office/drawing/2014/main" id="{C68823E6-B859-48AD-AB88-25425DC444D8}"/>
              </a:ext>
            </a:extLst>
          </p:cNvPr>
          <p:cNvSpPr/>
          <p:nvPr/>
        </p:nvSpPr>
        <p:spPr>
          <a:xfrm>
            <a:off x="9008533" y="942258"/>
            <a:ext cx="2065866" cy="2065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03B1A1-F8A7-41E9-87E3-E4D0B517CC31}"/>
              </a:ext>
            </a:extLst>
          </p:cNvPr>
          <p:cNvSpPr/>
          <p:nvPr/>
        </p:nvSpPr>
        <p:spPr>
          <a:xfrm>
            <a:off x="9008533" y="3849876"/>
            <a:ext cx="2065866" cy="206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itle 4">
            <a:extLst>
              <a:ext uri="{FF2B5EF4-FFF2-40B4-BE49-F238E27FC236}">
                <a16:creationId xmlns:a16="http://schemas.microsoft.com/office/drawing/2014/main" id="{03DA3C8F-964F-4FA3-9841-5ED136DE207A}"/>
              </a:ext>
            </a:extLst>
          </p:cNvPr>
          <p:cNvSpPr txBox="1">
            <a:spLocks/>
          </p:cNvSpPr>
          <p:nvPr/>
        </p:nvSpPr>
        <p:spPr>
          <a:xfrm>
            <a:off x="677702" y="3996229"/>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Our</a:t>
            </a:r>
            <a:r>
              <a:rPr lang="en-US" dirty="0">
                <a:effectLst>
                  <a:outerShdw blurRad="38100" dist="38100" dir="2700000" algn="tl">
                    <a:srgbClr val="000000">
                      <a:alpha val="43137"/>
                    </a:srgbClr>
                  </a:outerShdw>
                </a:effectLst>
              </a:rPr>
              <a:t> </a:t>
            </a:r>
            <a:br>
              <a:rPr lang="en-US" dirty="0">
                <a:effectLst>
                  <a:outerShdw blurRad="38100" dist="38100" dir="2700000" algn="tl">
                    <a:srgbClr val="000000">
                      <a:alpha val="43137"/>
                    </a:srgbClr>
                  </a:outerShdw>
                </a:effectLst>
              </a:rPr>
            </a:br>
            <a:r>
              <a:rPr lang="en-US" dirty="0">
                <a:solidFill>
                  <a:srgbClr val="FFC000"/>
                </a:solidFill>
                <a:effectLst>
                  <a:outerShdw blurRad="38100" dist="38100" dir="2700000" algn="tl">
                    <a:srgbClr val="000000">
                      <a:alpha val="43137"/>
                    </a:srgbClr>
                  </a:outerShdw>
                </a:effectLst>
              </a:rPr>
              <a:t>Story</a:t>
            </a:r>
          </a:p>
        </p:txBody>
      </p:sp>
      <p:sp>
        <p:nvSpPr>
          <p:cNvPr id="66" name="Title 20">
            <a:extLst>
              <a:ext uri="{FF2B5EF4-FFF2-40B4-BE49-F238E27FC236}">
                <a16:creationId xmlns:a16="http://schemas.microsoft.com/office/drawing/2014/main" id="{2A62451F-CC0A-4AD5-8ED1-C8B9D4FB0FF6}"/>
              </a:ext>
            </a:extLst>
          </p:cNvPr>
          <p:cNvSpPr txBox="1">
            <a:spLocks/>
          </p:cNvSpPr>
          <p:nvPr/>
        </p:nvSpPr>
        <p:spPr bwMode="auto">
          <a:xfrm>
            <a:off x="677702" y="5254185"/>
            <a:ext cx="7653129" cy="11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67" name="Rectangle 50">
            <a:extLst>
              <a:ext uri="{FF2B5EF4-FFF2-40B4-BE49-F238E27FC236}">
                <a16:creationId xmlns:a16="http://schemas.microsoft.com/office/drawing/2014/main" id="{CB6E34F5-9A12-4177-81B9-DC00A92C7B77}"/>
              </a:ext>
            </a:extLst>
          </p:cNvPr>
          <p:cNvSpPr>
            <a:spLocks noChangeArrowheads="1"/>
          </p:cNvSpPr>
          <p:nvPr/>
        </p:nvSpPr>
        <p:spPr bwMode="auto">
          <a:xfrm>
            <a:off x="9261930" y="1964889"/>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dirty="0">
                <a:solidFill>
                  <a:schemeClr val="bg1"/>
                </a:solidFill>
                <a:latin typeface="+mn-lt"/>
                <a:cs typeface="Calibri Light" panose="020F0302020204030204" pitchFamily="34" charset="0"/>
              </a:rPr>
              <a:t>Entrepreneurial activities differ substantially</a:t>
            </a:r>
          </a:p>
        </p:txBody>
      </p:sp>
      <p:grpSp>
        <p:nvGrpSpPr>
          <p:cNvPr id="68" name="Group 67">
            <a:extLst>
              <a:ext uri="{FF2B5EF4-FFF2-40B4-BE49-F238E27FC236}">
                <a16:creationId xmlns:a16="http://schemas.microsoft.com/office/drawing/2014/main" id="{E853FAA3-5275-461C-9A98-9ECFE4C685BE}"/>
              </a:ext>
            </a:extLst>
          </p:cNvPr>
          <p:cNvGrpSpPr/>
          <p:nvPr/>
        </p:nvGrpSpPr>
        <p:grpSpPr>
          <a:xfrm>
            <a:off x="9852197" y="1272941"/>
            <a:ext cx="508449" cy="441255"/>
            <a:chOff x="8783638" y="1235076"/>
            <a:chExt cx="360363" cy="312738"/>
          </a:xfrm>
          <a:solidFill>
            <a:schemeClr val="bg1"/>
          </a:solidFill>
        </p:grpSpPr>
        <p:sp>
          <p:nvSpPr>
            <p:cNvPr id="69" name="Freeform 51">
              <a:extLst>
                <a:ext uri="{FF2B5EF4-FFF2-40B4-BE49-F238E27FC236}">
                  <a16:creationId xmlns:a16="http://schemas.microsoft.com/office/drawing/2014/main" id="{3FC07B58-57E4-42AB-90CF-5231E19AE106}"/>
                </a:ext>
              </a:extLst>
            </p:cNvPr>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headEnd/>
              <a:tailEnd/>
            </a:ln>
          </p:spPr>
          <p:txBody>
            <a:bodyPr/>
            <a:lstStyle/>
            <a:p>
              <a:pPr defTabSz="914217">
                <a:defRPr/>
              </a:pPr>
              <a:endParaRPr lang="en-US" sz="900"/>
            </a:p>
          </p:txBody>
        </p:sp>
        <p:sp>
          <p:nvSpPr>
            <p:cNvPr id="70" name="Freeform 52">
              <a:extLst>
                <a:ext uri="{FF2B5EF4-FFF2-40B4-BE49-F238E27FC236}">
                  <a16:creationId xmlns:a16="http://schemas.microsoft.com/office/drawing/2014/main" id="{FC3AB8A6-D3C5-47AB-B26E-B577CCB9762E}"/>
                </a:ext>
              </a:extLst>
            </p:cNvPr>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headEnd/>
              <a:tailEnd/>
            </a:ln>
          </p:spPr>
          <p:txBody>
            <a:bodyPr/>
            <a:lstStyle/>
            <a:p>
              <a:pPr defTabSz="914217">
                <a:defRPr/>
              </a:pPr>
              <a:endParaRPr lang="en-US" sz="900"/>
            </a:p>
          </p:txBody>
        </p:sp>
      </p:grpSp>
      <p:sp>
        <p:nvSpPr>
          <p:cNvPr id="71" name="Rectangle 56">
            <a:extLst>
              <a:ext uri="{FF2B5EF4-FFF2-40B4-BE49-F238E27FC236}">
                <a16:creationId xmlns:a16="http://schemas.microsoft.com/office/drawing/2014/main" id="{2DE04AC0-B65D-4F90-B2AA-538F2AE2AB5F}"/>
              </a:ext>
            </a:extLst>
          </p:cNvPr>
          <p:cNvSpPr>
            <a:spLocks noChangeArrowheads="1"/>
          </p:cNvSpPr>
          <p:nvPr/>
        </p:nvSpPr>
        <p:spPr bwMode="auto">
          <a:xfrm>
            <a:off x="9261930" y="4831457"/>
            <a:ext cx="1547019" cy="61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5000"/>
              </a:lnSpc>
            </a:pPr>
            <a:r>
              <a:rPr lang="en-US" altLang="es-MX" sz="1200" dirty="0">
                <a:latin typeface="+mn-lt"/>
                <a:cs typeface="Calibri Light" panose="020F0302020204030204" pitchFamily="34" charset="0"/>
              </a:rPr>
              <a:t>Entrepreneurial activities differ substantially</a:t>
            </a:r>
          </a:p>
        </p:txBody>
      </p:sp>
      <p:sp>
        <p:nvSpPr>
          <p:cNvPr id="72" name="Freeform 101">
            <a:extLst>
              <a:ext uri="{FF2B5EF4-FFF2-40B4-BE49-F238E27FC236}">
                <a16:creationId xmlns:a16="http://schemas.microsoft.com/office/drawing/2014/main" id="{FEABC856-6328-4C3B-BC32-B6EAA2826B3E}"/>
              </a:ext>
            </a:extLst>
          </p:cNvPr>
          <p:cNvSpPr>
            <a:spLocks noEditPoints="1"/>
          </p:cNvSpPr>
          <p:nvPr/>
        </p:nvSpPr>
        <p:spPr bwMode="auto">
          <a:xfrm>
            <a:off x="9788187" y="4275832"/>
            <a:ext cx="473075" cy="475456"/>
          </a:xfrm>
          <a:custGeom>
            <a:avLst/>
            <a:gdLst>
              <a:gd name="T0" fmla="*/ 1279501115 w 123"/>
              <a:gd name="T1" fmla="*/ 21495499 h 123"/>
              <a:gd name="T2" fmla="*/ 1226187753 w 123"/>
              <a:gd name="T3" fmla="*/ 0 h 123"/>
              <a:gd name="T4" fmla="*/ 1215526386 w 123"/>
              <a:gd name="T5" fmla="*/ 0 h 123"/>
              <a:gd name="T6" fmla="*/ 522462466 w 123"/>
              <a:gd name="T7" fmla="*/ 128963157 h 123"/>
              <a:gd name="T8" fmla="*/ 458487736 w 123"/>
              <a:gd name="T9" fmla="*/ 204192484 h 123"/>
              <a:gd name="T10" fmla="*/ 458487736 w 123"/>
              <a:gd name="T11" fmla="*/ 913488207 h 123"/>
              <a:gd name="T12" fmla="*/ 298550913 w 123"/>
              <a:gd name="T13" fmla="*/ 870500488 h 123"/>
              <a:gd name="T14" fmla="*/ 191924188 w 123"/>
              <a:gd name="T15" fmla="*/ 881249877 h 123"/>
              <a:gd name="T16" fmla="*/ 21325998 w 123"/>
              <a:gd name="T17" fmla="*/ 1031705254 h 123"/>
              <a:gd name="T18" fmla="*/ 21325998 w 123"/>
              <a:gd name="T19" fmla="*/ 1182163909 h 123"/>
              <a:gd name="T20" fmla="*/ 245237551 w 123"/>
              <a:gd name="T21" fmla="*/ 1321873176 h 123"/>
              <a:gd name="T22" fmla="*/ 341199644 w 123"/>
              <a:gd name="T23" fmla="*/ 1300377677 h 123"/>
              <a:gd name="T24" fmla="*/ 511801099 w 123"/>
              <a:gd name="T25" fmla="*/ 1160668410 h 123"/>
              <a:gd name="T26" fmla="*/ 533123832 w 123"/>
              <a:gd name="T27" fmla="*/ 1074692973 h 123"/>
              <a:gd name="T28" fmla="*/ 533123832 w 123"/>
              <a:gd name="T29" fmla="*/ 1074692973 h 123"/>
              <a:gd name="T30" fmla="*/ 533123832 w 123"/>
              <a:gd name="T31" fmla="*/ 408384969 h 123"/>
              <a:gd name="T32" fmla="*/ 554449830 w 123"/>
              <a:gd name="T33" fmla="*/ 408384969 h 123"/>
              <a:gd name="T34" fmla="*/ 1226187753 w 123"/>
              <a:gd name="T35" fmla="*/ 290167922 h 123"/>
              <a:gd name="T36" fmla="*/ 1226187753 w 123"/>
              <a:gd name="T37" fmla="*/ 795274439 h 123"/>
              <a:gd name="T38" fmla="*/ 1076912296 w 123"/>
              <a:gd name="T39" fmla="*/ 741537332 h 123"/>
              <a:gd name="T40" fmla="*/ 970288836 w 123"/>
              <a:gd name="T41" fmla="*/ 763032830 h 123"/>
              <a:gd name="T42" fmla="*/ 799687381 w 123"/>
              <a:gd name="T43" fmla="*/ 902742097 h 123"/>
              <a:gd name="T44" fmla="*/ 789026014 w 123"/>
              <a:gd name="T45" fmla="*/ 1053200752 h 123"/>
              <a:gd name="T46" fmla="*/ 1023602198 w 123"/>
              <a:gd name="T47" fmla="*/ 1192910019 h 123"/>
              <a:gd name="T48" fmla="*/ 1119564292 w 123"/>
              <a:gd name="T49" fmla="*/ 1182163909 h 123"/>
              <a:gd name="T50" fmla="*/ 1290162482 w 123"/>
              <a:gd name="T51" fmla="*/ 1031705254 h 123"/>
              <a:gd name="T52" fmla="*/ 1311488480 w 123"/>
              <a:gd name="T53" fmla="*/ 945729816 h 123"/>
              <a:gd name="T54" fmla="*/ 1311488480 w 123"/>
              <a:gd name="T55" fmla="*/ 945729816 h 123"/>
              <a:gd name="T56" fmla="*/ 1311488480 w 123"/>
              <a:gd name="T57" fmla="*/ 85975438 h 123"/>
              <a:gd name="T58" fmla="*/ 1279501115 w 123"/>
              <a:gd name="T59" fmla="*/ 21495499 h 123"/>
              <a:gd name="T60" fmla="*/ 319873646 w 123"/>
              <a:gd name="T61" fmla="*/ 1225151628 h 123"/>
              <a:gd name="T62" fmla="*/ 95962094 w 123"/>
              <a:gd name="T63" fmla="*/ 1149922300 h 123"/>
              <a:gd name="T64" fmla="*/ 223911552 w 123"/>
              <a:gd name="T65" fmla="*/ 956475926 h 123"/>
              <a:gd name="T66" fmla="*/ 447826370 w 123"/>
              <a:gd name="T67" fmla="*/ 1031705254 h 123"/>
              <a:gd name="T68" fmla="*/ 319873646 w 123"/>
              <a:gd name="T69" fmla="*/ 1225151628 h 123"/>
              <a:gd name="T70" fmla="*/ 1226187753 w 123"/>
              <a:gd name="T71" fmla="*/ 204192484 h 123"/>
              <a:gd name="T72" fmla="*/ 533123832 w 123"/>
              <a:gd name="T73" fmla="*/ 333155641 h 123"/>
              <a:gd name="T74" fmla="*/ 533123832 w 123"/>
              <a:gd name="T75" fmla="*/ 204192484 h 123"/>
              <a:gd name="T76" fmla="*/ 1226187753 w 123"/>
              <a:gd name="T77" fmla="*/ 85975438 h 123"/>
              <a:gd name="T78" fmla="*/ 1226187753 w 123"/>
              <a:gd name="T79" fmla="*/ 204192484 h 123"/>
              <a:gd name="T80" fmla="*/ 1098238294 w 123"/>
              <a:gd name="T81" fmla="*/ 1096188471 h 123"/>
              <a:gd name="T82" fmla="*/ 863662110 w 123"/>
              <a:gd name="T83" fmla="*/ 1031705254 h 123"/>
              <a:gd name="T84" fmla="*/ 991614834 w 123"/>
              <a:gd name="T85" fmla="*/ 838262158 h 123"/>
              <a:gd name="T86" fmla="*/ 1226187753 w 123"/>
              <a:gd name="T87" fmla="*/ 913488207 h 123"/>
              <a:gd name="T88" fmla="*/ 1098238294 w 123"/>
              <a:gd name="T89" fmla="*/ 1096188471 h 123"/>
              <a:gd name="T90" fmla="*/ 1098238294 w 123"/>
              <a:gd name="T91" fmla="*/ 1096188471 h 123"/>
              <a:gd name="T92" fmla="*/ 1098238294 w 123"/>
              <a:gd name="T93" fmla="*/ 1096188471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23">
                <a:moveTo>
                  <a:pt x="120" y="2"/>
                </a:moveTo>
                <a:cubicBezTo>
                  <a:pt x="119" y="1"/>
                  <a:pt x="117" y="0"/>
                  <a:pt x="115" y="0"/>
                </a:cubicBezTo>
                <a:cubicBezTo>
                  <a:pt x="114" y="0"/>
                  <a:pt x="114" y="0"/>
                  <a:pt x="114" y="0"/>
                </a:cubicBezTo>
                <a:cubicBezTo>
                  <a:pt x="49" y="12"/>
                  <a:pt x="49" y="12"/>
                  <a:pt x="49" y="12"/>
                </a:cubicBezTo>
                <a:cubicBezTo>
                  <a:pt x="45" y="12"/>
                  <a:pt x="43" y="15"/>
                  <a:pt x="43" y="19"/>
                </a:cubicBezTo>
                <a:cubicBezTo>
                  <a:pt x="43" y="85"/>
                  <a:pt x="43" y="85"/>
                  <a:pt x="43" y="85"/>
                </a:cubicBezTo>
                <a:cubicBezTo>
                  <a:pt x="39" y="82"/>
                  <a:pt x="34" y="81"/>
                  <a:pt x="28" y="81"/>
                </a:cubicBezTo>
                <a:cubicBezTo>
                  <a:pt x="25" y="81"/>
                  <a:pt x="22" y="81"/>
                  <a:pt x="18" y="82"/>
                </a:cubicBezTo>
                <a:cubicBezTo>
                  <a:pt x="11" y="85"/>
                  <a:pt x="5" y="89"/>
                  <a:pt x="2" y="96"/>
                </a:cubicBezTo>
                <a:cubicBezTo>
                  <a:pt x="0" y="100"/>
                  <a:pt x="0" y="105"/>
                  <a:pt x="2" y="110"/>
                </a:cubicBezTo>
                <a:cubicBezTo>
                  <a:pt x="4" y="118"/>
                  <a:pt x="13" y="123"/>
                  <a:pt x="23" y="123"/>
                </a:cubicBezTo>
                <a:cubicBezTo>
                  <a:pt x="26" y="123"/>
                  <a:pt x="29" y="122"/>
                  <a:pt x="32" y="121"/>
                </a:cubicBezTo>
                <a:cubicBezTo>
                  <a:pt x="40" y="119"/>
                  <a:pt x="45" y="114"/>
                  <a:pt x="48" y="108"/>
                </a:cubicBezTo>
                <a:cubicBezTo>
                  <a:pt x="50" y="105"/>
                  <a:pt x="50" y="102"/>
                  <a:pt x="50" y="100"/>
                </a:cubicBezTo>
                <a:cubicBezTo>
                  <a:pt x="50" y="100"/>
                  <a:pt x="50" y="100"/>
                  <a:pt x="50" y="100"/>
                </a:cubicBezTo>
                <a:cubicBezTo>
                  <a:pt x="50" y="38"/>
                  <a:pt x="50" y="38"/>
                  <a:pt x="50" y="38"/>
                </a:cubicBezTo>
                <a:cubicBezTo>
                  <a:pt x="52" y="38"/>
                  <a:pt x="52" y="38"/>
                  <a:pt x="52" y="38"/>
                </a:cubicBezTo>
                <a:cubicBezTo>
                  <a:pt x="115" y="27"/>
                  <a:pt x="115" y="27"/>
                  <a:pt x="115" y="27"/>
                </a:cubicBezTo>
                <a:cubicBezTo>
                  <a:pt x="115" y="74"/>
                  <a:pt x="115" y="74"/>
                  <a:pt x="115" y="74"/>
                </a:cubicBezTo>
                <a:cubicBezTo>
                  <a:pt x="112" y="71"/>
                  <a:pt x="107" y="69"/>
                  <a:pt x="101" y="69"/>
                </a:cubicBezTo>
                <a:cubicBezTo>
                  <a:pt x="98" y="69"/>
                  <a:pt x="94" y="70"/>
                  <a:pt x="91" y="71"/>
                </a:cubicBezTo>
                <a:cubicBezTo>
                  <a:pt x="84" y="73"/>
                  <a:pt x="78" y="78"/>
                  <a:pt x="75" y="84"/>
                </a:cubicBezTo>
                <a:cubicBezTo>
                  <a:pt x="73" y="89"/>
                  <a:pt x="73" y="94"/>
                  <a:pt x="74" y="98"/>
                </a:cubicBezTo>
                <a:cubicBezTo>
                  <a:pt x="77" y="106"/>
                  <a:pt x="86" y="111"/>
                  <a:pt x="96" y="111"/>
                </a:cubicBezTo>
                <a:cubicBezTo>
                  <a:pt x="99" y="111"/>
                  <a:pt x="102" y="111"/>
                  <a:pt x="105" y="110"/>
                </a:cubicBezTo>
                <a:cubicBezTo>
                  <a:pt x="112" y="107"/>
                  <a:pt x="118" y="102"/>
                  <a:pt x="121" y="96"/>
                </a:cubicBezTo>
                <a:cubicBezTo>
                  <a:pt x="122" y="94"/>
                  <a:pt x="123" y="91"/>
                  <a:pt x="123" y="88"/>
                </a:cubicBezTo>
                <a:cubicBezTo>
                  <a:pt x="123" y="88"/>
                  <a:pt x="123" y="88"/>
                  <a:pt x="123" y="88"/>
                </a:cubicBezTo>
                <a:cubicBezTo>
                  <a:pt x="123" y="8"/>
                  <a:pt x="123" y="8"/>
                  <a:pt x="123" y="8"/>
                </a:cubicBezTo>
                <a:cubicBezTo>
                  <a:pt x="123" y="5"/>
                  <a:pt x="122" y="3"/>
                  <a:pt x="120" y="2"/>
                </a:cubicBezTo>
                <a:close/>
                <a:moveTo>
                  <a:pt x="30" y="114"/>
                </a:moveTo>
                <a:cubicBezTo>
                  <a:pt x="21" y="117"/>
                  <a:pt x="11" y="114"/>
                  <a:pt x="9" y="107"/>
                </a:cubicBezTo>
                <a:cubicBezTo>
                  <a:pt x="6" y="100"/>
                  <a:pt x="12" y="93"/>
                  <a:pt x="21" y="89"/>
                </a:cubicBezTo>
                <a:cubicBezTo>
                  <a:pt x="30" y="86"/>
                  <a:pt x="39" y="89"/>
                  <a:pt x="42" y="96"/>
                </a:cubicBezTo>
                <a:cubicBezTo>
                  <a:pt x="44" y="103"/>
                  <a:pt x="39" y="111"/>
                  <a:pt x="30" y="114"/>
                </a:cubicBezTo>
                <a:close/>
                <a:moveTo>
                  <a:pt x="115" y="19"/>
                </a:moveTo>
                <a:cubicBezTo>
                  <a:pt x="50" y="31"/>
                  <a:pt x="50" y="31"/>
                  <a:pt x="50" y="31"/>
                </a:cubicBezTo>
                <a:cubicBezTo>
                  <a:pt x="50" y="19"/>
                  <a:pt x="50" y="19"/>
                  <a:pt x="50" y="19"/>
                </a:cubicBezTo>
                <a:cubicBezTo>
                  <a:pt x="115" y="8"/>
                  <a:pt x="115" y="8"/>
                  <a:pt x="115" y="8"/>
                </a:cubicBezTo>
                <a:lnTo>
                  <a:pt x="115" y="19"/>
                </a:lnTo>
                <a:close/>
                <a:moveTo>
                  <a:pt x="103" y="102"/>
                </a:moveTo>
                <a:cubicBezTo>
                  <a:pt x="93" y="105"/>
                  <a:pt x="84" y="102"/>
                  <a:pt x="81" y="96"/>
                </a:cubicBezTo>
                <a:cubicBezTo>
                  <a:pt x="79" y="89"/>
                  <a:pt x="84" y="81"/>
                  <a:pt x="93" y="78"/>
                </a:cubicBezTo>
                <a:cubicBezTo>
                  <a:pt x="103" y="75"/>
                  <a:pt x="112" y="78"/>
                  <a:pt x="115" y="85"/>
                </a:cubicBezTo>
                <a:cubicBezTo>
                  <a:pt x="117" y="91"/>
                  <a:pt x="112" y="99"/>
                  <a:pt x="103" y="102"/>
                </a:cubicBezTo>
                <a:close/>
                <a:moveTo>
                  <a:pt x="103" y="102"/>
                </a:moveTo>
                <a:cubicBezTo>
                  <a:pt x="103" y="102"/>
                  <a:pt x="103" y="102"/>
                  <a:pt x="103" y="102"/>
                </a:cubicBezTo>
              </a:path>
            </a:pathLst>
          </a:custGeom>
          <a:solidFill>
            <a:srgbClr val="5DC18B"/>
          </a:solidFill>
          <a:ln>
            <a:noFill/>
          </a:ln>
        </p:spPr>
        <p:txBody>
          <a:bodyPr/>
          <a:lstStyle/>
          <a:p>
            <a:pPr defTabSz="914217">
              <a:defRPr/>
            </a:pPr>
            <a:endParaRPr lang="en-US" sz="900"/>
          </a:p>
        </p:txBody>
      </p:sp>
    </p:spTree>
    <p:extLst>
      <p:ext uri="{BB962C8B-B14F-4D97-AF65-F5344CB8AC3E}">
        <p14:creationId xmlns:p14="http://schemas.microsoft.com/office/powerpoint/2010/main" val="172553334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83" r="14583"/>
          <a:stretch>
            <a:fillRect/>
          </a:stretch>
        </p:blipFill>
        <p:spPr/>
      </p:pic>
      <p:sp>
        <p:nvSpPr>
          <p:cNvPr id="19" name="Forma libre 18"/>
          <p:cNvSpPr/>
          <p:nvPr/>
        </p:nvSpPr>
        <p:spPr>
          <a:xfrm rot="4006217">
            <a:off x="6581008" y="398552"/>
            <a:ext cx="7697732" cy="6060894"/>
          </a:xfrm>
          <a:custGeom>
            <a:avLst/>
            <a:gdLst>
              <a:gd name="connsiteX0" fmla="*/ 7451687 w 7697732"/>
              <a:gd name="connsiteY0" fmla="*/ 3277547 h 6060894"/>
              <a:gd name="connsiteX1" fmla="*/ 7451687 w 7697732"/>
              <a:gd name="connsiteY1" fmla="*/ 3285661 h 6060894"/>
              <a:gd name="connsiteX2" fmla="*/ 7453716 w 7697732"/>
              <a:gd name="connsiteY2" fmla="*/ 3279575 h 6060894"/>
              <a:gd name="connsiteX3" fmla="*/ 7256289 w 7697732"/>
              <a:gd name="connsiteY3" fmla="*/ 3708270 h 6060894"/>
              <a:gd name="connsiteX4" fmla="*/ 7255254 w 7697732"/>
              <a:gd name="connsiteY4" fmla="*/ 3714689 h 6060894"/>
              <a:gd name="connsiteX5" fmla="*/ 7258255 w 7697732"/>
              <a:gd name="connsiteY5" fmla="*/ 3705683 h 6060894"/>
              <a:gd name="connsiteX6" fmla="*/ 7334018 w 7697732"/>
              <a:gd name="connsiteY6" fmla="*/ 3523029 h 6060894"/>
              <a:gd name="connsiteX7" fmla="*/ 7334018 w 7697732"/>
              <a:gd name="connsiteY7" fmla="*/ 3531143 h 6060894"/>
              <a:gd name="connsiteX8" fmla="*/ 7336807 w 7697732"/>
              <a:gd name="connsiteY8" fmla="*/ 3527088 h 6060894"/>
              <a:gd name="connsiteX9" fmla="*/ 7338076 w 7697732"/>
              <a:gd name="connsiteY9" fmla="*/ 3523029 h 6060894"/>
              <a:gd name="connsiteX10" fmla="*/ 7461831 w 7697732"/>
              <a:gd name="connsiteY10" fmla="*/ 3222768 h 6060894"/>
              <a:gd name="connsiteX11" fmla="*/ 7461830 w 7697732"/>
              <a:gd name="connsiteY11" fmla="*/ 3224798 h 6060894"/>
              <a:gd name="connsiteX12" fmla="*/ 7469946 w 7697732"/>
              <a:gd name="connsiteY12" fmla="*/ 3234942 h 6060894"/>
              <a:gd name="connsiteX13" fmla="*/ 7356334 w 7697732"/>
              <a:gd name="connsiteY13" fmla="*/ 3458108 h 6060894"/>
              <a:gd name="connsiteX14" fmla="*/ 7358616 w 7697732"/>
              <a:gd name="connsiteY14" fmla="*/ 3459883 h 6060894"/>
              <a:gd name="connsiteX15" fmla="*/ 7362421 w 7697732"/>
              <a:gd name="connsiteY15" fmla="*/ 3460136 h 6060894"/>
              <a:gd name="connsiteX16" fmla="*/ 7366478 w 7697732"/>
              <a:gd name="connsiteY16" fmla="*/ 3452022 h 6060894"/>
              <a:gd name="connsiteX17" fmla="*/ 7360645 w 7697732"/>
              <a:gd name="connsiteY17" fmla="*/ 3453543 h 6060894"/>
              <a:gd name="connsiteX18" fmla="*/ 7356334 w 7697732"/>
              <a:gd name="connsiteY18" fmla="*/ 3458108 h 6060894"/>
              <a:gd name="connsiteX19" fmla="*/ 7263011 w 7697732"/>
              <a:gd name="connsiteY19" fmla="*/ 3650842 h 6060894"/>
              <a:gd name="connsiteX20" fmla="*/ 7263010 w 7697732"/>
              <a:gd name="connsiteY20" fmla="*/ 3665044 h 6060894"/>
              <a:gd name="connsiteX21" fmla="*/ 7265414 w 7697732"/>
              <a:gd name="connsiteY21" fmla="*/ 3666005 h 6060894"/>
              <a:gd name="connsiteX22" fmla="*/ 7268715 w 7697732"/>
              <a:gd name="connsiteY22" fmla="*/ 3664904 h 6060894"/>
              <a:gd name="connsiteX23" fmla="*/ 7271017 w 7697732"/>
              <a:gd name="connsiteY23" fmla="*/ 3668245 h 6060894"/>
              <a:gd name="connsiteX24" fmla="*/ 7273155 w 7697732"/>
              <a:gd name="connsiteY24" fmla="*/ 3669101 h 6060894"/>
              <a:gd name="connsiteX25" fmla="*/ 7272647 w 7697732"/>
              <a:gd name="connsiteY25" fmla="*/ 3666565 h 6060894"/>
              <a:gd name="connsiteX26" fmla="*/ 7275183 w 7697732"/>
              <a:gd name="connsiteY26" fmla="*/ 3667071 h 6060894"/>
              <a:gd name="connsiteX27" fmla="*/ 7279240 w 7697732"/>
              <a:gd name="connsiteY27" fmla="*/ 3658957 h 6060894"/>
              <a:gd name="connsiteX28" fmla="*/ 7283045 w 7697732"/>
              <a:gd name="connsiteY28" fmla="*/ 3656675 h 6060894"/>
              <a:gd name="connsiteX29" fmla="*/ 7285326 w 7697732"/>
              <a:gd name="connsiteY29" fmla="*/ 3652871 h 6060894"/>
              <a:gd name="connsiteX30" fmla="*/ 7299528 w 7697732"/>
              <a:gd name="connsiteY30" fmla="*/ 3628525 h 6060894"/>
              <a:gd name="connsiteX31" fmla="*/ 7306375 w 7697732"/>
              <a:gd name="connsiteY31" fmla="*/ 3600630 h 6060894"/>
              <a:gd name="connsiteX32" fmla="*/ 7317788 w 7697732"/>
              <a:gd name="connsiteY32" fmla="*/ 3575777 h 6060894"/>
              <a:gd name="connsiteX33" fmla="*/ 7327931 w 7697732"/>
              <a:gd name="connsiteY33" fmla="*/ 3581863 h 6060894"/>
              <a:gd name="connsiteX34" fmla="*/ 7331482 w 7697732"/>
              <a:gd name="connsiteY34" fmla="*/ 3568930 h 6060894"/>
              <a:gd name="connsiteX35" fmla="*/ 7338076 w 7697732"/>
              <a:gd name="connsiteY35" fmla="*/ 3557517 h 6060894"/>
              <a:gd name="connsiteX36" fmla="*/ 7327931 w 7697732"/>
              <a:gd name="connsiteY36" fmla="*/ 3555490 h 6060894"/>
              <a:gd name="connsiteX37" fmla="*/ 7319816 w 7697732"/>
              <a:gd name="connsiteY37" fmla="*/ 3549403 h 6060894"/>
              <a:gd name="connsiteX38" fmla="*/ 7317787 w 7697732"/>
              <a:gd name="connsiteY38" fmla="*/ 3563604 h 6060894"/>
              <a:gd name="connsiteX39" fmla="*/ 7308911 w 7697732"/>
              <a:gd name="connsiteY39" fmla="*/ 3575017 h 6060894"/>
              <a:gd name="connsiteX40" fmla="*/ 7301557 w 7697732"/>
              <a:gd name="connsiteY40" fmla="*/ 3587951 h 6060894"/>
              <a:gd name="connsiteX41" fmla="*/ 7293442 w 7697732"/>
              <a:gd name="connsiteY41" fmla="*/ 3610266 h 6060894"/>
              <a:gd name="connsiteX42" fmla="*/ 7286341 w 7697732"/>
              <a:gd name="connsiteY42" fmla="*/ 3611027 h 6060894"/>
              <a:gd name="connsiteX43" fmla="*/ 7285326 w 7697732"/>
              <a:gd name="connsiteY43" fmla="*/ 3616352 h 6060894"/>
              <a:gd name="connsiteX44" fmla="*/ 7273154 w 7697732"/>
              <a:gd name="connsiteY44" fmla="*/ 3630555 h 6060894"/>
              <a:gd name="connsiteX45" fmla="*/ 7267067 w 7697732"/>
              <a:gd name="connsiteY45" fmla="*/ 3650842 h 6060894"/>
              <a:gd name="connsiteX46" fmla="*/ 6394310 w 7697732"/>
              <a:gd name="connsiteY46" fmla="*/ 5561814 h 6060894"/>
              <a:gd name="connsiteX47" fmla="*/ 6391267 w 7697732"/>
              <a:gd name="connsiteY47" fmla="*/ 5576015 h 6060894"/>
              <a:gd name="connsiteX48" fmla="*/ 6388224 w 7697732"/>
              <a:gd name="connsiteY48" fmla="*/ 5590217 h 6060894"/>
              <a:gd name="connsiteX49" fmla="*/ 6403948 w 7697732"/>
              <a:gd name="connsiteY49" fmla="*/ 5567646 h 6060894"/>
              <a:gd name="connsiteX50" fmla="*/ 6416627 w 7697732"/>
              <a:gd name="connsiteY50" fmla="*/ 5543555 h 6060894"/>
              <a:gd name="connsiteX51" fmla="*/ 6415360 w 7697732"/>
              <a:gd name="connsiteY51" fmla="*/ 5535693 h 6060894"/>
              <a:gd name="connsiteX52" fmla="*/ 6412570 w 7697732"/>
              <a:gd name="connsiteY52" fmla="*/ 5529353 h 6060894"/>
              <a:gd name="connsiteX53" fmla="*/ 6409020 w 7697732"/>
              <a:gd name="connsiteY53" fmla="*/ 5533664 h 6060894"/>
              <a:gd name="connsiteX54" fmla="*/ 6408513 w 7697732"/>
              <a:gd name="connsiteY54" fmla="*/ 5539498 h 6060894"/>
              <a:gd name="connsiteX55" fmla="*/ 6404455 w 7697732"/>
              <a:gd name="connsiteY55" fmla="*/ 5552937 h 6060894"/>
              <a:gd name="connsiteX56" fmla="*/ 6394310 w 7697732"/>
              <a:gd name="connsiteY56" fmla="*/ 5561814 h 6060894"/>
              <a:gd name="connsiteX57" fmla="*/ 6357792 w 7697732"/>
              <a:gd name="connsiteY57" fmla="*/ 5618619 h 6060894"/>
              <a:gd name="connsiteX58" fmla="*/ 6366161 w 7697732"/>
              <a:gd name="connsiteY58" fmla="*/ 5621410 h 6060894"/>
              <a:gd name="connsiteX59" fmla="*/ 6376052 w 7697732"/>
              <a:gd name="connsiteY59" fmla="*/ 5622677 h 6060894"/>
              <a:gd name="connsiteX60" fmla="*/ 6388224 w 7697732"/>
              <a:gd name="connsiteY60" fmla="*/ 5612533 h 6060894"/>
              <a:gd name="connsiteX61" fmla="*/ 6381885 w 7697732"/>
              <a:gd name="connsiteY61" fmla="*/ 5607969 h 6060894"/>
              <a:gd name="connsiteX62" fmla="*/ 6380110 w 7697732"/>
              <a:gd name="connsiteY62" fmla="*/ 5600360 h 6060894"/>
              <a:gd name="connsiteX63" fmla="*/ 6386196 w 7697732"/>
              <a:gd name="connsiteY63" fmla="*/ 5592246 h 6060894"/>
              <a:gd name="connsiteX64" fmla="*/ 6372501 w 7697732"/>
              <a:gd name="connsiteY64" fmla="*/ 5598839 h 6060894"/>
              <a:gd name="connsiteX65" fmla="*/ 6367937 w 7697732"/>
              <a:gd name="connsiteY65" fmla="*/ 5614563 h 6060894"/>
              <a:gd name="connsiteX66" fmla="*/ 6367937 w 7697732"/>
              <a:gd name="connsiteY66" fmla="*/ 5616591 h 6060894"/>
              <a:gd name="connsiteX67" fmla="*/ 6362865 w 7697732"/>
              <a:gd name="connsiteY67" fmla="*/ 5616844 h 6060894"/>
              <a:gd name="connsiteX68" fmla="*/ 6357792 w 7697732"/>
              <a:gd name="connsiteY68" fmla="*/ 5618619 h 6060894"/>
              <a:gd name="connsiteX69" fmla="*/ 6319246 w 7697732"/>
              <a:gd name="connsiteY69" fmla="*/ 5697742 h 6060894"/>
              <a:gd name="connsiteX70" fmla="*/ 6319753 w 7697732"/>
              <a:gd name="connsiteY70" fmla="*/ 5701547 h 6060894"/>
              <a:gd name="connsiteX71" fmla="*/ 6323304 w 7697732"/>
              <a:gd name="connsiteY71" fmla="*/ 5703829 h 6060894"/>
              <a:gd name="connsiteX72" fmla="*/ 6327362 w 7697732"/>
              <a:gd name="connsiteY72" fmla="*/ 5703828 h 6060894"/>
              <a:gd name="connsiteX73" fmla="*/ 6324825 w 7697732"/>
              <a:gd name="connsiteY73" fmla="*/ 5699263 h 6060894"/>
              <a:gd name="connsiteX74" fmla="*/ 6319246 w 7697732"/>
              <a:gd name="connsiteY74" fmla="*/ 5697742 h 6060894"/>
              <a:gd name="connsiteX75" fmla="*/ 6276642 w 7697732"/>
              <a:gd name="connsiteY75" fmla="*/ 5756576 h 6060894"/>
              <a:gd name="connsiteX76" fmla="*/ 6276895 w 7697732"/>
              <a:gd name="connsiteY76" fmla="*/ 5760381 h 6060894"/>
              <a:gd name="connsiteX77" fmla="*/ 6278671 w 7697732"/>
              <a:gd name="connsiteY77" fmla="*/ 5762663 h 6060894"/>
              <a:gd name="connsiteX78" fmla="*/ 6284757 w 7697732"/>
              <a:gd name="connsiteY78" fmla="*/ 5760634 h 6060894"/>
              <a:gd name="connsiteX79" fmla="*/ 6369965 w 7697732"/>
              <a:gd name="connsiteY79" fmla="*/ 5344734 h 6060894"/>
              <a:gd name="connsiteX80" fmla="*/ 6374023 w 7697732"/>
              <a:gd name="connsiteY80" fmla="*/ 5338648 h 6060894"/>
              <a:gd name="connsiteX81" fmla="*/ 6374023 w 7697732"/>
              <a:gd name="connsiteY81" fmla="*/ 5336619 h 6060894"/>
              <a:gd name="connsiteX82" fmla="*/ 6256354 w 7697732"/>
              <a:gd name="connsiteY82" fmla="*/ 5586160 h 6060894"/>
              <a:gd name="connsiteX83" fmla="*/ 6257621 w 7697732"/>
              <a:gd name="connsiteY83" fmla="*/ 5590977 h 6060894"/>
              <a:gd name="connsiteX84" fmla="*/ 6260412 w 7697732"/>
              <a:gd name="connsiteY84" fmla="*/ 5594274 h 6060894"/>
              <a:gd name="connsiteX85" fmla="*/ 6263961 w 7697732"/>
              <a:gd name="connsiteY85" fmla="*/ 5591992 h 6060894"/>
              <a:gd name="connsiteX86" fmla="*/ 6264469 w 7697732"/>
              <a:gd name="connsiteY86" fmla="*/ 5588188 h 6060894"/>
              <a:gd name="connsiteX87" fmla="*/ 6260412 w 7697732"/>
              <a:gd name="connsiteY87" fmla="*/ 5584131 h 6060894"/>
              <a:gd name="connsiteX88" fmla="*/ 6258383 w 7697732"/>
              <a:gd name="connsiteY88" fmla="*/ 5585145 h 6060894"/>
              <a:gd name="connsiteX89" fmla="*/ 6256354 w 7697732"/>
              <a:gd name="connsiteY89" fmla="*/ 5586160 h 6060894"/>
              <a:gd name="connsiteX90" fmla="*/ 6341563 w 7697732"/>
              <a:gd name="connsiteY90" fmla="*/ 5381252 h 6060894"/>
              <a:gd name="connsiteX91" fmla="*/ 6341562 w 7697732"/>
              <a:gd name="connsiteY91" fmla="*/ 5387338 h 6060894"/>
              <a:gd name="connsiteX92" fmla="*/ 6345620 w 7697732"/>
              <a:gd name="connsiteY92" fmla="*/ 5387339 h 6060894"/>
              <a:gd name="connsiteX93" fmla="*/ 6353736 w 7697732"/>
              <a:gd name="connsiteY93" fmla="*/ 5386325 h 6060894"/>
              <a:gd name="connsiteX94" fmla="*/ 6355765 w 7697732"/>
              <a:gd name="connsiteY94" fmla="*/ 5379224 h 6060894"/>
              <a:gd name="connsiteX95" fmla="*/ 6351707 w 7697732"/>
              <a:gd name="connsiteY95" fmla="*/ 5369080 h 6060894"/>
              <a:gd name="connsiteX96" fmla="*/ 6290843 w 7697732"/>
              <a:gd name="connsiteY96" fmla="*/ 5490807 h 6060894"/>
              <a:gd name="connsiteX97" fmla="*/ 6296676 w 7697732"/>
              <a:gd name="connsiteY97" fmla="*/ 5500951 h 6060894"/>
              <a:gd name="connsiteX98" fmla="*/ 6307073 w 7697732"/>
              <a:gd name="connsiteY98" fmla="*/ 5505008 h 6060894"/>
              <a:gd name="connsiteX99" fmla="*/ 6315695 w 7697732"/>
              <a:gd name="connsiteY99" fmla="*/ 5477112 h 6060894"/>
              <a:gd name="connsiteX100" fmla="*/ 6327361 w 7697732"/>
              <a:gd name="connsiteY100" fmla="*/ 5452260 h 6060894"/>
              <a:gd name="connsiteX101" fmla="*/ 6313159 w 7697732"/>
              <a:gd name="connsiteY101" fmla="*/ 5440087 h 6060894"/>
              <a:gd name="connsiteX102" fmla="*/ 6290843 w 7697732"/>
              <a:gd name="connsiteY102" fmla="*/ 5490807 h 6060894"/>
              <a:gd name="connsiteX103" fmla="*/ 6240123 w 7697732"/>
              <a:gd name="connsiteY103" fmla="*/ 5606447 h 6060894"/>
              <a:gd name="connsiteX104" fmla="*/ 6240123 w 7697732"/>
              <a:gd name="connsiteY104" fmla="*/ 5616591 h 6060894"/>
              <a:gd name="connsiteX105" fmla="*/ 6242660 w 7697732"/>
              <a:gd name="connsiteY105" fmla="*/ 5621917 h 6060894"/>
              <a:gd name="connsiteX106" fmla="*/ 6248239 w 7697732"/>
              <a:gd name="connsiteY106" fmla="*/ 5622677 h 6060894"/>
              <a:gd name="connsiteX107" fmla="*/ 6268527 w 7697732"/>
              <a:gd name="connsiteY107" fmla="*/ 5537469 h 6060894"/>
              <a:gd name="connsiteX108" fmla="*/ 6275120 w 7697732"/>
              <a:gd name="connsiteY108" fmla="*/ 5544315 h 6060894"/>
              <a:gd name="connsiteX109" fmla="*/ 6284757 w 7697732"/>
              <a:gd name="connsiteY109" fmla="*/ 5549641 h 6060894"/>
              <a:gd name="connsiteX110" fmla="*/ 6298959 w 7697732"/>
              <a:gd name="connsiteY110" fmla="*/ 5529353 h 6060894"/>
              <a:gd name="connsiteX111" fmla="*/ 6284757 w 7697732"/>
              <a:gd name="connsiteY111" fmla="*/ 5511094 h 6060894"/>
              <a:gd name="connsiteX112" fmla="*/ 6276641 w 7697732"/>
              <a:gd name="connsiteY112" fmla="*/ 5535440 h 6060894"/>
              <a:gd name="connsiteX113" fmla="*/ 6272585 w 7697732"/>
              <a:gd name="connsiteY113" fmla="*/ 5535693 h 6060894"/>
              <a:gd name="connsiteX114" fmla="*/ 6268527 w 7697732"/>
              <a:gd name="connsiteY114" fmla="*/ 5537469 h 6060894"/>
              <a:gd name="connsiteX115" fmla="*/ 6098109 w 7697732"/>
              <a:gd name="connsiteY115" fmla="*/ 5784979 h 6060894"/>
              <a:gd name="connsiteX116" fmla="*/ 6098616 w 7697732"/>
              <a:gd name="connsiteY116" fmla="*/ 5788783 h 6060894"/>
              <a:gd name="connsiteX117" fmla="*/ 6102166 w 7697732"/>
              <a:gd name="connsiteY117" fmla="*/ 5791066 h 6060894"/>
              <a:gd name="connsiteX118" fmla="*/ 6104195 w 7697732"/>
              <a:gd name="connsiteY118" fmla="*/ 5791066 h 6060894"/>
              <a:gd name="connsiteX119" fmla="*/ 6098109 w 7697732"/>
              <a:gd name="connsiteY119" fmla="*/ 5784979 h 6060894"/>
              <a:gd name="connsiteX120" fmla="*/ 6089994 w 7697732"/>
              <a:gd name="connsiteY120" fmla="*/ 5801210 h 6060894"/>
              <a:gd name="connsiteX121" fmla="*/ 6091262 w 7697732"/>
              <a:gd name="connsiteY121" fmla="*/ 5805014 h 6060894"/>
              <a:gd name="connsiteX122" fmla="*/ 6094051 w 7697732"/>
              <a:gd name="connsiteY122" fmla="*/ 5807296 h 6060894"/>
              <a:gd name="connsiteX123" fmla="*/ 6098108 w 7697732"/>
              <a:gd name="connsiteY123" fmla="*/ 5803238 h 6060894"/>
              <a:gd name="connsiteX124" fmla="*/ 6199710 w 7697732"/>
              <a:gd name="connsiteY124" fmla="*/ 5337033 h 6060894"/>
              <a:gd name="connsiteX125" fmla="*/ 6195145 w 7697732"/>
              <a:gd name="connsiteY125" fmla="*/ 5352756 h 6060894"/>
              <a:gd name="connsiteX126" fmla="*/ 6195146 w 7697732"/>
              <a:gd name="connsiteY126" fmla="*/ 5353475 h 6060894"/>
              <a:gd name="connsiteX127" fmla="*/ 6200958 w 7697732"/>
              <a:gd name="connsiteY127" fmla="*/ 5336431 h 6060894"/>
              <a:gd name="connsiteX128" fmla="*/ 6185001 w 7697732"/>
              <a:gd name="connsiteY128" fmla="*/ 5356814 h 6060894"/>
              <a:gd name="connsiteX129" fmla="*/ 6193256 w 7697732"/>
              <a:gd name="connsiteY129" fmla="*/ 5359565 h 6060894"/>
              <a:gd name="connsiteX130" fmla="*/ 6194190 w 7697732"/>
              <a:gd name="connsiteY130" fmla="*/ 5356273 h 6060894"/>
              <a:gd name="connsiteX131" fmla="*/ 6194691 w 7697732"/>
              <a:gd name="connsiteY131" fmla="*/ 5354807 h 6060894"/>
              <a:gd name="connsiteX132" fmla="*/ 6190073 w 7697732"/>
              <a:gd name="connsiteY132" fmla="*/ 5355038 h 6060894"/>
              <a:gd name="connsiteX133" fmla="*/ 6185001 w 7697732"/>
              <a:gd name="connsiteY133" fmla="*/ 5356814 h 6060894"/>
              <a:gd name="connsiteX134" fmla="*/ 6146454 w 7697732"/>
              <a:gd name="connsiteY134" fmla="*/ 5435936 h 6060894"/>
              <a:gd name="connsiteX135" fmla="*/ 6146961 w 7697732"/>
              <a:gd name="connsiteY135" fmla="*/ 5439740 h 6060894"/>
              <a:gd name="connsiteX136" fmla="*/ 6150512 w 7697732"/>
              <a:gd name="connsiteY136" fmla="*/ 5442022 h 6060894"/>
              <a:gd name="connsiteX137" fmla="*/ 6154569 w 7697732"/>
              <a:gd name="connsiteY137" fmla="*/ 5442022 h 6060894"/>
              <a:gd name="connsiteX138" fmla="*/ 6152034 w 7697732"/>
              <a:gd name="connsiteY138" fmla="*/ 5437457 h 6060894"/>
              <a:gd name="connsiteX139" fmla="*/ 6146454 w 7697732"/>
              <a:gd name="connsiteY139" fmla="*/ 5435936 h 6060894"/>
              <a:gd name="connsiteX140" fmla="*/ 6103850 w 7697732"/>
              <a:gd name="connsiteY140" fmla="*/ 5494771 h 6060894"/>
              <a:gd name="connsiteX141" fmla="*/ 6104104 w 7697732"/>
              <a:gd name="connsiteY141" fmla="*/ 5498574 h 6060894"/>
              <a:gd name="connsiteX142" fmla="*/ 6105878 w 7697732"/>
              <a:gd name="connsiteY142" fmla="*/ 5500857 h 6060894"/>
              <a:gd name="connsiteX143" fmla="*/ 6111965 w 7697732"/>
              <a:gd name="connsiteY143" fmla="*/ 5498827 h 6060894"/>
              <a:gd name="connsiteX144" fmla="*/ 6197174 w 7697732"/>
              <a:gd name="connsiteY144" fmla="*/ 5082928 h 6060894"/>
              <a:gd name="connsiteX145" fmla="*/ 6201232 w 7697732"/>
              <a:gd name="connsiteY145" fmla="*/ 5076842 h 6060894"/>
              <a:gd name="connsiteX146" fmla="*/ 6201231 w 7697732"/>
              <a:gd name="connsiteY146" fmla="*/ 5074812 h 6060894"/>
              <a:gd name="connsiteX147" fmla="*/ 6083563 w 7697732"/>
              <a:gd name="connsiteY147" fmla="*/ 5324353 h 6060894"/>
              <a:gd name="connsiteX148" fmla="*/ 6084830 w 7697732"/>
              <a:gd name="connsiteY148" fmla="*/ 5329171 h 6060894"/>
              <a:gd name="connsiteX149" fmla="*/ 6087619 w 7697732"/>
              <a:gd name="connsiteY149" fmla="*/ 5332468 h 6060894"/>
              <a:gd name="connsiteX150" fmla="*/ 6091170 w 7697732"/>
              <a:gd name="connsiteY150" fmla="*/ 5330186 h 6060894"/>
              <a:gd name="connsiteX151" fmla="*/ 6091677 w 7697732"/>
              <a:gd name="connsiteY151" fmla="*/ 5326381 h 6060894"/>
              <a:gd name="connsiteX152" fmla="*/ 6087619 w 7697732"/>
              <a:gd name="connsiteY152" fmla="*/ 5322325 h 6060894"/>
              <a:gd name="connsiteX153" fmla="*/ 6085591 w 7697732"/>
              <a:gd name="connsiteY153" fmla="*/ 5323338 h 6060894"/>
              <a:gd name="connsiteX154" fmla="*/ 6083563 w 7697732"/>
              <a:gd name="connsiteY154" fmla="*/ 5324353 h 6060894"/>
              <a:gd name="connsiteX155" fmla="*/ 6168981 w 7697732"/>
              <a:gd name="connsiteY155" fmla="*/ 5119193 h 6060894"/>
              <a:gd name="connsiteX156" fmla="*/ 6168771 w 7697732"/>
              <a:gd name="connsiteY156" fmla="*/ 5119840 h 6060894"/>
              <a:gd name="connsiteX157" fmla="*/ 6168771 w 7697732"/>
              <a:gd name="connsiteY157" fmla="*/ 5125533 h 6060894"/>
              <a:gd name="connsiteX158" fmla="*/ 6172829 w 7697732"/>
              <a:gd name="connsiteY158" fmla="*/ 5125532 h 6060894"/>
              <a:gd name="connsiteX159" fmla="*/ 6180944 w 7697732"/>
              <a:gd name="connsiteY159" fmla="*/ 5124519 h 6060894"/>
              <a:gd name="connsiteX160" fmla="*/ 6182973 w 7697732"/>
              <a:gd name="connsiteY160" fmla="*/ 5117417 h 6060894"/>
              <a:gd name="connsiteX161" fmla="*/ 6178915 w 7697732"/>
              <a:gd name="connsiteY161" fmla="*/ 5107273 h 6060894"/>
              <a:gd name="connsiteX162" fmla="*/ 6118051 w 7697732"/>
              <a:gd name="connsiteY162" fmla="*/ 5229000 h 6060894"/>
              <a:gd name="connsiteX163" fmla="*/ 6123885 w 7697732"/>
              <a:gd name="connsiteY163" fmla="*/ 5239143 h 6060894"/>
              <a:gd name="connsiteX164" fmla="*/ 6134281 w 7697732"/>
              <a:gd name="connsiteY164" fmla="*/ 5243202 h 6060894"/>
              <a:gd name="connsiteX165" fmla="*/ 6142904 w 7697732"/>
              <a:gd name="connsiteY165" fmla="*/ 5215306 h 6060894"/>
              <a:gd name="connsiteX166" fmla="*/ 6154570 w 7697732"/>
              <a:gd name="connsiteY166" fmla="*/ 5190455 h 6060894"/>
              <a:gd name="connsiteX167" fmla="*/ 6140368 w 7697732"/>
              <a:gd name="connsiteY167" fmla="*/ 5178282 h 6060894"/>
              <a:gd name="connsiteX168" fmla="*/ 6118051 w 7697732"/>
              <a:gd name="connsiteY168" fmla="*/ 5229000 h 6060894"/>
              <a:gd name="connsiteX169" fmla="*/ 6067332 w 7697732"/>
              <a:gd name="connsiteY169" fmla="*/ 5344641 h 6060894"/>
              <a:gd name="connsiteX170" fmla="*/ 6067332 w 7697732"/>
              <a:gd name="connsiteY170" fmla="*/ 5354784 h 6060894"/>
              <a:gd name="connsiteX171" fmla="*/ 6069867 w 7697732"/>
              <a:gd name="connsiteY171" fmla="*/ 5360109 h 6060894"/>
              <a:gd name="connsiteX172" fmla="*/ 6075447 w 7697732"/>
              <a:gd name="connsiteY172" fmla="*/ 5360871 h 6060894"/>
              <a:gd name="connsiteX173" fmla="*/ 6095735 w 7697732"/>
              <a:gd name="connsiteY173" fmla="*/ 5275662 h 6060894"/>
              <a:gd name="connsiteX174" fmla="*/ 6102328 w 7697732"/>
              <a:gd name="connsiteY174" fmla="*/ 5282509 h 6060894"/>
              <a:gd name="connsiteX175" fmla="*/ 6111965 w 7697732"/>
              <a:gd name="connsiteY175" fmla="*/ 5287836 h 6060894"/>
              <a:gd name="connsiteX176" fmla="*/ 6126166 w 7697732"/>
              <a:gd name="connsiteY176" fmla="*/ 5267547 h 6060894"/>
              <a:gd name="connsiteX177" fmla="*/ 6111966 w 7697732"/>
              <a:gd name="connsiteY177" fmla="*/ 5249289 h 6060894"/>
              <a:gd name="connsiteX178" fmla="*/ 6103850 w 7697732"/>
              <a:gd name="connsiteY178" fmla="*/ 5273633 h 6060894"/>
              <a:gd name="connsiteX179" fmla="*/ 6099792 w 7697732"/>
              <a:gd name="connsiteY179" fmla="*/ 5273887 h 6060894"/>
              <a:gd name="connsiteX180" fmla="*/ 6095735 w 7697732"/>
              <a:gd name="connsiteY180" fmla="*/ 5275662 h 6060894"/>
              <a:gd name="connsiteX181" fmla="*/ 5925318 w 7697732"/>
              <a:gd name="connsiteY181" fmla="*/ 5523174 h 6060894"/>
              <a:gd name="connsiteX182" fmla="*/ 5925824 w 7697732"/>
              <a:gd name="connsiteY182" fmla="*/ 5526979 h 6060894"/>
              <a:gd name="connsiteX183" fmla="*/ 5929375 w 7697732"/>
              <a:gd name="connsiteY183" fmla="*/ 5529259 h 6060894"/>
              <a:gd name="connsiteX184" fmla="*/ 5931403 w 7697732"/>
              <a:gd name="connsiteY184" fmla="*/ 5529259 h 6060894"/>
              <a:gd name="connsiteX185" fmla="*/ 5925318 w 7697732"/>
              <a:gd name="connsiteY185" fmla="*/ 5523174 h 6060894"/>
              <a:gd name="connsiteX186" fmla="*/ 5917203 w 7697732"/>
              <a:gd name="connsiteY186" fmla="*/ 5539404 h 6060894"/>
              <a:gd name="connsiteX187" fmla="*/ 5918471 w 7697732"/>
              <a:gd name="connsiteY187" fmla="*/ 5543207 h 6060894"/>
              <a:gd name="connsiteX188" fmla="*/ 5921260 w 7697732"/>
              <a:gd name="connsiteY188" fmla="*/ 5545491 h 6060894"/>
              <a:gd name="connsiteX189" fmla="*/ 5925317 w 7697732"/>
              <a:gd name="connsiteY189" fmla="*/ 5541432 h 6060894"/>
              <a:gd name="connsiteX190" fmla="*/ 5955344 w 7697732"/>
              <a:gd name="connsiteY190" fmla="*/ 5279623 h 6060894"/>
              <a:gd name="connsiteX191" fmla="*/ 5952063 w 7697732"/>
              <a:gd name="connsiteY191" fmla="*/ 5288997 h 6060894"/>
              <a:gd name="connsiteX192" fmla="*/ 5956711 w 7697732"/>
              <a:gd name="connsiteY192" fmla="*/ 5278151 h 6060894"/>
              <a:gd name="connsiteX193" fmla="*/ 5993891 w 7697732"/>
              <a:gd name="connsiteY193" fmla="*/ 5139638 h 6060894"/>
              <a:gd name="connsiteX194" fmla="*/ 5996935 w 7697732"/>
              <a:gd name="connsiteY194" fmla="*/ 5148514 h 6060894"/>
              <a:gd name="connsiteX195" fmla="*/ 5998500 w 7697732"/>
              <a:gd name="connsiteY195" fmla="*/ 5152298 h 6060894"/>
              <a:gd name="connsiteX196" fmla="*/ 6000383 w 7697732"/>
              <a:gd name="connsiteY196" fmla="*/ 5147850 h 6060894"/>
              <a:gd name="connsiteX197" fmla="*/ 6008497 w 7697732"/>
              <a:gd name="connsiteY197" fmla="*/ 5129590 h 6060894"/>
              <a:gd name="connsiteX198" fmla="*/ 6016612 w 7697732"/>
              <a:gd name="connsiteY198" fmla="*/ 5111331 h 6060894"/>
              <a:gd name="connsiteX199" fmla="*/ 6021399 w 7697732"/>
              <a:gd name="connsiteY199" fmla="*/ 5094466 h 6060894"/>
              <a:gd name="connsiteX200" fmla="*/ 6023295 w 7697732"/>
              <a:gd name="connsiteY200" fmla="*/ 5088905 h 6060894"/>
              <a:gd name="connsiteX201" fmla="*/ 6012151 w 7697732"/>
              <a:gd name="connsiteY201" fmla="*/ 5107177 h 6060894"/>
              <a:gd name="connsiteX202" fmla="*/ 6006063 w 7697732"/>
              <a:gd name="connsiteY202" fmla="*/ 5126449 h 6060894"/>
              <a:gd name="connsiteX203" fmla="*/ 5993891 w 7697732"/>
              <a:gd name="connsiteY203" fmla="*/ 5139638 h 6060894"/>
              <a:gd name="connsiteX204" fmla="*/ 5963459 w 7697732"/>
              <a:gd name="connsiteY204" fmla="*/ 5194414 h 6060894"/>
              <a:gd name="connsiteX205" fmla="*/ 5967517 w 7697732"/>
              <a:gd name="connsiteY205" fmla="*/ 5212674 h 6060894"/>
              <a:gd name="connsiteX206" fmla="*/ 5973857 w 7697732"/>
              <a:gd name="connsiteY206" fmla="*/ 5196696 h 6060894"/>
              <a:gd name="connsiteX207" fmla="*/ 5981709 w 7697732"/>
              <a:gd name="connsiteY207" fmla="*/ 5191985 h 6060894"/>
              <a:gd name="connsiteX208" fmla="*/ 5989224 w 7697732"/>
              <a:gd name="connsiteY208" fmla="*/ 5174222 h 6060894"/>
              <a:gd name="connsiteX209" fmla="*/ 5992473 w 7697732"/>
              <a:gd name="connsiteY209" fmla="*/ 5166543 h 6060894"/>
              <a:gd name="connsiteX210" fmla="*/ 5993891 w 7697732"/>
              <a:gd name="connsiteY210" fmla="*/ 5159925 h 6060894"/>
              <a:gd name="connsiteX211" fmla="*/ 5982478 w 7697732"/>
              <a:gd name="connsiteY211" fmla="*/ 5170323 h 6060894"/>
              <a:gd name="connsiteX212" fmla="*/ 5981718 w 7697732"/>
              <a:gd name="connsiteY212" fmla="*/ 5188328 h 6060894"/>
              <a:gd name="connsiteX213" fmla="*/ 5971828 w 7697732"/>
              <a:gd name="connsiteY213" fmla="*/ 5189849 h 6060894"/>
              <a:gd name="connsiteX214" fmla="*/ 5963459 w 7697732"/>
              <a:gd name="connsiteY214" fmla="*/ 5194414 h 6060894"/>
              <a:gd name="connsiteX215" fmla="*/ 5947230 w 7697732"/>
              <a:gd name="connsiteY215" fmla="*/ 5226875 h 6060894"/>
              <a:gd name="connsiteX216" fmla="*/ 5948497 w 7697732"/>
              <a:gd name="connsiteY216" fmla="*/ 5231693 h 6060894"/>
              <a:gd name="connsiteX217" fmla="*/ 5951286 w 7697732"/>
              <a:gd name="connsiteY217" fmla="*/ 5234990 h 6060894"/>
              <a:gd name="connsiteX218" fmla="*/ 5954837 w 7697732"/>
              <a:gd name="connsiteY218" fmla="*/ 5232708 h 6060894"/>
              <a:gd name="connsiteX219" fmla="*/ 5955344 w 7697732"/>
              <a:gd name="connsiteY219" fmla="*/ 5228904 h 6060894"/>
              <a:gd name="connsiteX220" fmla="*/ 5890423 w 7697732"/>
              <a:gd name="connsiteY220" fmla="*/ 5157896 h 6060894"/>
              <a:gd name="connsiteX221" fmla="*/ 5887380 w 7697732"/>
              <a:gd name="connsiteY221" fmla="*/ 5172098 h 6060894"/>
              <a:gd name="connsiteX222" fmla="*/ 5884337 w 7697732"/>
              <a:gd name="connsiteY222" fmla="*/ 5186299 h 6060894"/>
              <a:gd name="connsiteX223" fmla="*/ 5900060 w 7697732"/>
              <a:gd name="connsiteY223" fmla="*/ 5163729 h 6060894"/>
              <a:gd name="connsiteX224" fmla="*/ 5912740 w 7697732"/>
              <a:gd name="connsiteY224" fmla="*/ 5139638 h 6060894"/>
              <a:gd name="connsiteX225" fmla="*/ 5911472 w 7697732"/>
              <a:gd name="connsiteY225" fmla="*/ 5131775 h 6060894"/>
              <a:gd name="connsiteX226" fmla="*/ 5908682 w 7697732"/>
              <a:gd name="connsiteY226" fmla="*/ 5125436 h 6060894"/>
              <a:gd name="connsiteX227" fmla="*/ 5905132 w 7697732"/>
              <a:gd name="connsiteY227" fmla="*/ 5129746 h 6060894"/>
              <a:gd name="connsiteX228" fmla="*/ 5904624 w 7697732"/>
              <a:gd name="connsiteY228" fmla="*/ 5135580 h 6060894"/>
              <a:gd name="connsiteX229" fmla="*/ 5900568 w 7697732"/>
              <a:gd name="connsiteY229" fmla="*/ 5149020 h 6060894"/>
              <a:gd name="connsiteX230" fmla="*/ 5890423 w 7697732"/>
              <a:gd name="connsiteY230" fmla="*/ 5157896 h 6060894"/>
              <a:gd name="connsiteX231" fmla="*/ 5853905 w 7697732"/>
              <a:gd name="connsiteY231" fmla="*/ 5214702 h 6060894"/>
              <a:gd name="connsiteX232" fmla="*/ 5862274 w 7697732"/>
              <a:gd name="connsiteY232" fmla="*/ 5217492 h 6060894"/>
              <a:gd name="connsiteX233" fmla="*/ 5872165 w 7697732"/>
              <a:gd name="connsiteY233" fmla="*/ 5218760 h 6060894"/>
              <a:gd name="connsiteX234" fmla="*/ 5884337 w 7697732"/>
              <a:gd name="connsiteY234" fmla="*/ 5208616 h 6060894"/>
              <a:gd name="connsiteX235" fmla="*/ 5877997 w 7697732"/>
              <a:gd name="connsiteY235" fmla="*/ 5204051 h 6060894"/>
              <a:gd name="connsiteX236" fmla="*/ 5876222 w 7697732"/>
              <a:gd name="connsiteY236" fmla="*/ 5196443 h 6060894"/>
              <a:gd name="connsiteX237" fmla="*/ 5882309 w 7697732"/>
              <a:gd name="connsiteY237" fmla="*/ 5188328 h 6060894"/>
              <a:gd name="connsiteX238" fmla="*/ 5868615 w 7697732"/>
              <a:gd name="connsiteY238" fmla="*/ 5194922 h 6060894"/>
              <a:gd name="connsiteX239" fmla="*/ 5864049 w 7697732"/>
              <a:gd name="connsiteY239" fmla="*/ 5210646 h 6060894"/>
              <a:gd name="connsiteX240" fmla="*/ 5864050 w 7697732"/>
              <a:gd name="connsiteY240" fmla="*/ 5212673 h 6060894"/>
              <a:gd name="connsiteX241" fmla="*/ 5858977 w 7697732"/>
              <a:gd name="connsiteY241" fmla="*/ 5212927 h 6060894"/>
              <a:gd name="connsiteX242" fmla="*/ 5853905 w 7697732"/>
              <a:gd name="connsiteY242" fmla="*/ 5214702 h 6060894"/>
              <a:gd name="connsiteX243" fmla="*/ 5815358 w 7697732"/>
              <a:gd name="connsiteY243" fmla="*/ 5293825 h 6060894"/>
              <a:gd name="connsiteX244" fmla="*/ 5815866 w 7697732"/>
              <a:gd name="connsiteY244" fmla="*/ 5297628 h 6060894"/>
              <a:gd name="connsiteX245" fmla="*/ 5819416 w 7697732"/>
              <a:gd name="connsiteY245" fmla="*/ 5299911 h 6060894"/>
              <a:gd name="connsiteX246" fmla="*/ 5823473 w 7697732"/>
              <a:gd name="connsiteY246" fmla="*/ 5299911 h 6060894"/>
              <a:gd name="connsiteX247" fmla="*/ 5820937 w 7697732"/>
              <a:gd name="connsiteY247" fmla="*/ 5295345 h 6060894"/>
              <a:gd name="connsiteX248" fmla="*/ 5815358 w 7697732"/>
              <a:gd name="connsiteY248" fmla="*/ 5293825 h 6060894"/>
              <a:gd name="connsiteX249" fmla="*/ 5772754 w 7697732"/>
              <a:gd name="connsiteY249" fmla="*/ 5352660 h 6060894"/>
              <a:gd name="connsiteX250" fmla="*/ 5773008 w 7697732"/>
              <a:gd name="connsiteY250" fmla="*/ 5356462 h 6060894"/>
              <a:gd name="connsiteX251" fmla="*/ 5774782 w 7697732"/>
              <a:gd name="connsiteY251" fmla="*/ 5358746 h 6060894"/>
              <a:gd name="connsiteX252" fmla="*/ 5780870 w 7697732"/>
              <a:gd name="connsiteY252" fmla="*/ 5356717 h 6060894"/>
              <a:gd name="connsiteX253" fmla="*/ 5866078 w 7697732"/>
              <a:gd name="connsiteY253" fmla="*/ 4940817 h 6060894"/>
              <a:gd name="connsiteX254" fmla="*/ 5870135 w 7697732"/>
              <a:gd name="connsiteY254" fmla="*/ 4934731 h 6060894"/>
              <a:gd name="connsiteX255" fmla="*/ 5870135 w 7697732"/>
              <a:gd name="connsiteY255" fmla="*/ 4932702 h 6060894"/>
              <a:gd name="connsiteX256" fmla="*/ 5752466 w 7697732"/>
              <a:gd name="connsiteY256" fmla="*/ 5182242 h 6060894"/>
              <a:gd name="connsiteX257" fmla="*/ 5753735 w 7697732"/>
              <a:gd name="connsiteY257" fmla="*/ 5187060 h 6060894"/>
              <a:gd name="connsiteX258" fmla="*/ 5756523 w 7697732"/>
              <a:gd name="connsiteY258" fmla="*/ 5190358 h 6060894"/>
              <a:gd name="connsiteX259" fmla="*/ 5760075 w 7697732"/>
              <a:gd name="connsiteY259" fmla="*/ 5188074 h 6060894"/>
              <a:gd name="connsiteX260" fmla="*/ 5760581 w 7697732"/>
              <a:gd name="connsiteY260" fmla="*/ 5184270 h 6060894"/>
              <a:gd name="connsiteX261" fmla="*/ 5756523 w 7697732"/>
              <a:gd name="connsiteY261" fmla="*/ 5180214 h 6060894"/>
              <a:gd name="connsiteX262" fmla="*/ 5754495 w 7697732"/>
              <a:gd name="connsiteY262" fmla="*/ 5181227 h 6060894"/>
              <a:gd name="connsiteX263" fmla="*/ 5752466 w 7697732"/>
              <a:gd name="connsiteY263" fmla="*/ 5182242 h 6060894"/>
              <a:gd name="connsiteX264" fmla="*/ 5837674 w 7697732"/>
              <a:gd name="connsiteY264" fmla="*/ 4977335 h 6060894"/>
              <a:gd name="connsiteX265" fmla="*/ 5837675 w 7697732"/>
              <a:gd name="connsiteY265" fmla="*/ 4983421 h 6060894"/>
              <a:gd name="connsiteX266" fmla="*/ 5841733 w 7697732"/>
              <a:gd name="connsiteY266" fmla="*/ 4983421 h 6060894"/>
              <a:gd name="connsiteX267" fmla="*/ 5849847 w 7697732"/>
              <a:gd name="connsiteY267" fmla="*/ 4982406 h 6060894"/>
              <a:gd name="connsiteX268" fmla="*/ 5851877 w 7697732"/>
              <a:gd name="connsiteY268" fmla="*/ 4975305 h 6060894"/>
              <a:gd name="connsiteX269" fmla="*/ 5847819 w 7697732"/>
              <a:gd name="connsiteY269" fmla="*/ 4965162 h 6060894"/>
              <a:gd name="connsiteX270" fmla="*/ 5786956 w 7697732"/>
              <a:gd name="connsiteY270" fmla="*/ 5086889 h 6060894"/>
              <a:gd name="connsiteX271" fmla="*/ 5792788 w 7697732"/>
              <a:gd name="connsiteY271" fmla="*/ 5097033 h 6060894"/>
              <a:gd name="connsiteX272" fmla="*/ 5803186 w 7697732"/>
              <a:gd name="connsiteY272" fmla="*/ 5101090 h 6060894"/>
              <a:gd name="connsiteX273" fmla="*/ 5811808 w 7697732"/>
              <a:gd name="connsiteY273" fmla="*/ 5073194 h 6060894"/>
              <a:gd name="connsiteX274" fmla="*/ 5823474 w 7697732"/>
              <a:gd name="connsiteY274" fmla="*/ 5048342 h 6060894"/>
              <a:gd name="connsiteX275" fmla="*/ 5809272 w 7697732"/>
              <a:gd name="connsiteY275" fmla="*/ 5036170 h 6060894"/>
              <a:gd name="connsiteX276" fmla="*/ 5786956 w 7697732"/>
              <a:gd name="connsiteY276" fmla="*/ 5086889 h 6060894"/>
              <a:gd name="connsiteX277" fmla="*/ 5736236 w 7697732"/>
              <a:gd name="connsiteY277" fmla="*/ 5202530 h 6060894"/>
              <a:gd name="connsiteX278" fmla="*/ 5736236 w 7697732"/>
              <a:gd name="connsiteY278" fmla="*/ 5212673 h 6060894"/>
              <a:gd name="connsiteX279" fmla="*/ 5738772 w 7697732"/>
              <a:gd name="connsiteY279" fmla="*/ 5217999 h 6060894"/>
              <a:gd name="connsiteX280" fmla="*/ 5744351 w 7697732"/>
              <a:gd name="connsiteY280" fmla="*/ 5218760 h 6060894"/>
              <a:gd name="connsiteX281" fmla="*/ 5764639 w 7697732"/>
              <a:gd name="connsiteY281" fmla="*/ 5133551 h 6060894"/>
              <a:gd name="connsiteX282" fmla="*/ 5771232 w 7697732"/>
              <a:gd name="connsiteY282" fmla="*/ 5140397 h 6060894"/>
              <a:gd name="connsiteX283" fmla="*/ 5780870 w 7697732"/>
              <a:gd name="connsiteY283" fmla="*/ 5145723 h 6060894"/>
              <a:gd name="connsiteX284" fmla="*/ 5795071 w 7697732"/>
              <a:gd name="connsiteY284" fmla="*/ 5125436 h 6060894"/>
              <a:gd name="connsiteX285" fmla="*/ 5780868 w 7697732"/>
              <a:gd name="connsiteY285" fmla="*/ 5107177 h 6060894"/>
              <a:gd name="connsiteX286" fmla="*/ 5772754 w 7697732"/>
              <a:gd name="connsiteY286" fmla="*/ 5131522 h 6060894"/>
              <a:gd name="connsiteX287" fmla="*/ 5768697 w 7697732"/>
              <a:gd name="connsiteY287" fmla="*/ 5131775 h 6060894"/>
              <a:gd name="connsiteX288" fmla="*/ 5764639 w 7697732"/>
              <a:gd name="connsiteY288" fmla="*/ 5133551 h 6060894"/>
              <a:gd name="connsiteX289" fmla="*/ 5594221 w 7697732"/>
              <a:gd name="connsiteY289" fmla="*/ 5381062 h 6060894"/>
              <a:gd name="connsiteX290" fmla="*/ 5594729 w 7697732"/>
              <a:gd name="connsiteY290" fmla="*/ 5384866 h 6060894"/>
              <a:gd name="connsiteX291" fmla="*/ 5598279 w 7697732"/>
              <a:gd name="connsiteY291" fmla="*/ 5387148 h 6060894"/>
              <a:gd name="connsiteX292" fmla="*/ 5600308 w 7697732"/>
              <a:gd name="connsiteY292" fmla="*/ 5387149 h 6060894"/>
              <a:gd name="connsiteX293" fmla="*/ 5594221 w 7697732"/>
              <a:gd name="connsiteY293" fmla="*/ 5381062 h 6060894"/>
              <a:gd name="connsiteX294" fmla="*/ 5586107 w 7697732"/>
              <a:gd name="connsiteY294" fmla="*/ 5397293 h 6060894"/>
              <a:gd name="connsiteX295" fmla="*/ 5587374 w 7697732"/>
              <a:gd name="connsiteY295" fmla="*/ 5401096 h 6060894"/>
              <a:gd name="connsiteX296" fmla="*/ 5590163 w 7697732"/>
              <a:gd name="connsiteY296" fmla="*/ 5403379 h 6060894"/>
              <a:gd name="connsiteX297" fmla="*/ 5594222 w 7697732"/>
              <a:gd name="connsiteY297" fmla="*/ 5399322 h 6060894"/>
              <a:gd name="connsiteX298" fmla="*/ 5550924 w 7697732"/>
              <a:gd name="connsiteY298" fmla="*/ 5124908 h 6060894"/>
              <a:gd name="connsiteX299" fmla="*/ 5551125 w 7697732"/>
              <a:gd name="connsiteY299" fmla="*/ 5125645 h 6060894"/>
              <a:gd name="connsiteX300" fmla="*/ 5558313 w 7697732"/>
              <a:gd name="connsiteY300" fmla="*/ 5128041 h 6060894"/>
              <a:gd name="connsiteX301" fmla="*/ 5558918 w 7697732"/>
              <a:gd name="connsiteY301" fmla="*/ 5128119 h 6060894"/>
              <a:gd name="connsiteX302" fmla="*/ 5559297 w 7697732"/>
              <a:gd name="connsiteY302" fmla="*/ 5126276 h 6060894"/>
              <a:gd name="connsiteX303" fmla="*/ 5565637 w 7697732"/>
              <a:gd name="connsiteY303" fmla="*/ 5120698 h 6060894"/>
              <a:gd name="connsiteX304" fmla="*/ 5565825 w 7697732"/>
              <a:gd name="connsiteY304" fmla="*/ 5104908 h 6060894"/>
              <a:gd name="connsiteX305" fmla="*/ 5564653 w 7697732"/>
              <a:gd name="connsiteY305" fmla="*/ 5105470 h 6060894"/>
              <a:gd name="connsiteX306" fmla="*/ 5560088 w 7697732"/>
              <a:gd name="connsiteY306" fmla="*/ 5121194 h 6060894"/>
              <a:gd name="connsiteX307" fmla="*/ 5560088 w 7697732"/>
              <a:gd name="connsiteY307" fmla="*/ 5123223 h 6060894"/>
              <a:gd name="connsiteX308" fmla="*/ 5555016 w 7697732"/>
              <a:gd name="connsiteY308" fmla="*/ 5123476 h 6060894"/>
              <a:gd name="connsiteX309" fmla="*/ 5399278 w 7697732"/>
              <a:gd name="connsiteY309" fmla="*/ 5471676 h 6060894"/>
              <a:gd name="connsiteX310" fmla="*/ 5407392 w 7697732"/>
              <a:gd name="connsiteY310" fmla="*/ 5485878 h 6060894"/>
              <a:gd name="connsiteX311" fmla="*/ 5405364 w 7697732"/>
              <a:gd name="connsiteY311" fmla="*/ 5502108 h 6060894"/>
              <a:gd name="connsiteX312" fmla="*/ 5397502 w 7697732"/>
              <a:gd name="connsiteY312" fmla="*/ 5509208 h 6060894"/>
              <a:gd name="connsiteX313" fmla="*/ 5385076 w 7697732"/>
              <a:gd name="connsiteY313" fmla="*/ 5516308 h 6060894"/>
              <a:gd name="connsiteX314" fmla="*/ 5392176 w 7697732"/>
              <a:gd name="connsiteY314" fmla="*/ 5493992 h 6060894"/>
              <a:gd name="connsiteX315" fmla="*/ 5399278 w 7697732"/>
              <a:gd name="connsiteY315" fmla="*/ 5471676 h 6060894"/>
              <a:gd name="connsiteX316" fmla="*/ 5511397 w 7697732"/>
              <a:gd name="connsiteY316" fmla="*/ 5204374 h 6060894"/>
              <a:gd name="connsiteX317" fmla="*/ 5511601 w 7697732"/>
              <a:gd name="connsiteY317" fmla="*/ 5205906 h 6060894"/>
              <a:gd name="connsiteX318" fmla="*/ 5516982 w 7697732"/>
              <a:gd name="connsiteY318" fmla="*/ 5205906 h 6060894"/>
              <a:gd name="connsiteX319" fmla="*/ 5516977 w 7697732"/>
              <a:gd name="connsiteY319" fmla="*/ 5205895 h 6060894"/>
              <a:gd name="connsiteX320" fmla="*/ 5511397 w 7697732"/>
              <a:gd name="connsiteY320" fmla="*/ 5204374 h 6060894"/>
              <a:gd name="connsiteX321" fmla="*/ 5468842 w 7697732"/>
              <a:gd name="connsiteY321" fmla="*/ 5263936 h 6060894"/>
              <a:gd name="connsiteX322" fmla="*/ 5469047 w 7697732"/>
              <a:gd name="connsiteY322" fmla="*/ 5267013 h 6060894"/>
              <a:gd name="connsiteX323" fmla="*/ 5470822 w 7697732"/>
              <a:gd name="connsiteY323" fmla="*/ 5269295 h 6060894"/>
              <a:gd name="connsiteX324" fmla="*/ 5476909 w 7697732"/>
              <a:gd name="connsiteY324" fmla="*/ 5267267 h 6060894"/>
              <a:gd name="connsiteX325" fmla="*/ 5469287 w 7697732"/>
              <a:gd name="connsiteY325" fmla="*/ 5263456 h 6060894"/>
              <a:gd name="connsiteX326" fmla="*/ 5435795 w 7697732"/>
              <a:gd name="connsiteY326" fmla="*/ 5321546 h 6060894"/>
              <a:gd name="connsiteX327" fmla="*/ 5439853 w 7697732"/>
              <a:gd name="connsiteY327" fmla="*/ 5339806 h 6060894"/>
              <a:gd name="connsiteX328" fmla="*/ 5446192 w 7697732"/>
              <a:gd name="connsiteY328" fmla="*/ 5323828 h 6060894"/>
              <a:gd name="connsiteX329" fmla="*/ 5460140 w 7697732"/>
              <a:gd name="connsiteY329" fmla="*/ 5315461 h 6060894"/>
              <a:gd name="connsiteX330" fmla="*/ 5463184 w 7697732"/>
              <a:gd name="connsiteY330" fmla="*/ 5301259 h 6060894"/>
              <a:gd name="connsiteX331" fmla="*/ 5465306 w 7697732"/>
              <a:gd name="connsiteY331" fmla="*/ 5291351 h 6060894"/>
              <a:gd name="connsiteX332" fmla="*/ 5462707 w 7697732"/>
              <a:gd name="connsiteY332" fmla="*/ 5291612 h 6060894"/>
              <a:gd name="connsiteX333" fmla="*/ 5456621 w 7697732"/>
              <a:gd name="connsiteY333" fmla="*/ 5307841 h 6060894"/>
              <a:gd name="connsiteX334" fmla="*/ 5454317 w 7697732"/>
              <a:gd name="connsiteY334" fmla="*/ 5309224 h 6060894"/>
              <a:gd name="connsiteX335" fmla="*/ 5454054 w 7697732"/>
              <a:gd name="connsiteY335" fmla="*/ 5315461 h 6060894"/>
              <a:gd name="connsiteX336" fmla="*/ 5444164 w 7697732"/>
              <a:gd name="connsiteY336" fmla="*/ 5316981 h 6060894"/>
              <a:gd name="connsiteX337" fmla="*/ 5442917 w 7697732"/>
              <a:gd name="connsiteY337" fmla="*/ 5317662 h 6060894"/>
              <a:gd name="connsiteX338" fmla="*/ 5440390 w 7697732"/>
              <a:gd name="connsiteY338" fmla="*/ 5320015 h 6060894"/>
              <a:gd name="connsiteX339" fmla="*/ 5436862 w 7697732"/>
              <a:gd name="connsiteY339" fmla="*/ 5320964 h 6060894"/>
              <a:gd name="connsiteX340" fmla="*/ 5419565 w 7697732"/>
              <a:gd name="connsiteY340" fmla="*/ 5354008 h 6060894"/>
              <a:gd name="connsiteX341" fmla="*/ 5420832 w 7697732"/>
              <a:gd name="connsiteY341" fmla="*/ 5358825 h 6060894"/>
              <a:gd name="connsiteX342" fmla="*/ 5423622 w 7697732"/>
              <a:gd name="connsiteY342" fmla="*/ 5362122 h 6060894"/>
              <a:gd name="connsiteX343" fmla="*/ 5427173 w 7697732"/>
              <a:gd name="connsiteY343" fmla="*/ 5359840 h 6060894"/>
              <a:gd name="connsiteX344" fmla="*/ 5427679 w 7697732"/>
              <a:gd name="connsiteY344" fmla="*/ 5356035 h 6060894"/>
              <a:gd name="connsiteX345" fmla="*/ 5362759 w 7697732"/>
              <a:gd name="connsiteY345" fmla="*/ 5285028 h 6060894"/>
              <a:gd name="connsiteX346" fmla="*/ 5359715 w 7697732"/>
              <a:gd name="connsiteY346" fmla="*/ 5299230 h 6060894"/>
              <a:gd name="connsiteX347" fmla="*/ 5356673 w 7697732"/>
              <a:gd name="connsiteY347" fmla="*/ 5313431 h 6060894"/>
              <a:gd name="connsiteX348" fmla="*/ 5372396 w 7697732"/>
              <a:gd name="connsiteY348" fmla="*/ 5290861 h 6060894"/>
              <a:gd name="connsiteX349" fmla="*/ 5385076 w 7697732"/>
              <a:gd name="connsiteY349" fmla="*/ 5266769 h 6060894"/>
              <a:gd name="connsiteX350" fmla="*/ 5383807 w 7697732"/>
              <a:gd name="connsiteY350" fmla="*/ 5258907 h 6060894"/>
              <a:gd name="connsiteX351" fmla="*/ 5381018 w 7697732"/>
              <a:gd name="connsiteY351" fmla="*/ 5252567 h 6060894"/>
              <a:gd name="connsiteX352" fmla="*/ 5377467 w 7697732"/>
              <a:gd name="connsiteY352" fmla="*/ 5256879 h 6060894"/>
              <a:gd name="connsiteX353" fmla="*/ 5376960 w 7697732"/>
              <a:gd name="connsiteY353" fmla="*/ 5262712 h 6060894"/>
              <a:gd name="connsiteX354" fmla="*/ 5372903 w 7697732"/>
              <a:gd name="connsiteY354" fmla="*/ 5276153 h 6060894"/>
              <a:gd name="connsiteX355" fmla="*/ 5362759 w 7697732"/>
              <a:gd name="connsiteY355" fmla="*/ 5285028 h 6060894"/>
              <a:gd name="connsiteX356" fmla="*/ 5326241 w 7697732"/>
              <a:gd name="connsiteY356" fmla="*/ 5341835 h 6060894"/>
              <a:gd name="connsiteX357" fmla="*/ 5334610 w 7697732"/>
              <a:gd name="connsiteY357" fmla="*/ 5344624 h 6060894"/>
              <a:gd name="connsiteX358" fmla="*/ 5344500 w 7697732"/>
              <a:gd name="connsiteY358" fmla="*/ 5345893 h 6060894"/>
              <a:gd name="connsiteX359" fmla="*/ 5356672 w 7697732"/>
              <a:gd name="connsiteY359" fmla="*/ 5335748 h 6060894"/>
              <a:gd name="connsiteX360" fmla="*/ 5350333 w 7697732"/>
              <a:gd name="connsiteY360" fmla="*/ 5331184 h 6060894"/>
              <a:gd name="connsiteX361" fmla="*/ 5348557 w 7697732"/>
              <a:gd name="connsiteY361" fmla="*/ 5323574 h 6060894"/>
              <a:gd name="connsiteX362" fmla="*/ 5354644 w 7697732"/>
              <a:gd name="connsiteY362" fmla="*/ 5315461 h 6060894"/>
              <a:gd name="connsiteX363" fmla="*/ 5340950 w 7697732"/>
              <a:gd name="connsiteY363" fmla="*/ 5322054 h 6060894"/>
              <a:gd name="connsiteX364" fmla="*/ 5336385 w 7697732"/>
              <a:gd name="connsiteY364" fmla="*/ 5337777 h 6060894"/>
              <a:gd name="connsiteX365" fmla="*/ 5336385 w 7697732"/>
              <a:gd name="connsiteY365" fmla="*/ 5339806 h 6060894"/>
              <a:gd name="connsiteX366" fmla="*/ 5331313 w 7697732"/>
              <a:gd name="connsiteY366" fmla="*/ 5340059 h 6060894"/>
              <a:gd name="connsiteX367" fmla="*/ 5326241 w 7697732"/>
              <a:gd name="connsiteY367" fmla="*/ 5341835 h 6060894"/>
              <a:gd name="connsiteX368" fmla="*/ 5287694 w 7697732"/>
              <a:gd name="connsiteY368" fmla="*/ 5420955 h 6060894"/>
              <a:gd name="connsiteX369" fmla="*/ 5288201 w 7697732"/>
              <a:gd name="connsiteY369" fmla="*/ 5424761 h 6060894"/>
              <a:gd name="connsiteX370" fmla="*/ 5291752 w 7697732"/>
              <a:gd name="connsiteY370" fmla="*/ 5427043 h 6060894"/>
              <a:gd name="connsiteX371" fmla="*/ 5295810 w 7697732"/>
              <a:gd name="connsiteY371" fmla="*/ 5427043 h 6060894"/>
              <a:gd name="connsiteX372" fmla="*/ 5293274 w 7697732"/>
              <a:gd name="connsiteY372" fmla="*/ 5422478 h 6060894"/>
              <a:gd name="connsiteX373" fmla="*/ 5287694 w 7697732"/>
              <a:gd name="connsiteY373" fmla="*/ 5420955 h 6060894"/>
              <a:gd name="connsiteX374" fmla="*/ 5245090 w 7697732"/>
              <a:gd name="connsiteY374" fmla="*/ 5479791 h 6060894"/>
              <a:gd name="connsiteX375" fmla="*/ 5245344 w 7697732"/>
              <a:gd name="connsiteY375" fmla="*/ 5483594 h 6060894"/>
              <a:gd name="connsiteX376" fmla="*/ 5247118 w 7697732"/>
              <a:gd name="connsiteY376" fmla="*/ 5485877 h 6060894"/>
              <a:gd name="connsiteX377" fmla="*/ 5253205 w 7697732"/>
              <a:gd name="connsiteY377" fmla="*/ 5483849 h 6060894"/>
              <a:gd name="connsiteX378" fmla="*/ 5181722 w 7697732"/>
              <a:gd name="connsiteY378" fmla="*/ 5382029 h 6060894"/>
              <a:gd name="connsiteX379" fmla="*/ 5179408 w 7697732"/>
              <a:gd name="connsiteY379" fmla="*/ 5394582 h 6060894"/>
              <a:gd name="connsiteX380" fmla="*/ 5178978 w 7697732"/>
              <a:gd name="connsiteY380" fmla="*/ 5397382 h 6060894"/>
              <a:gd name="connsiteX381" fmla="*/ 5190475 w 7697732"/>
              <a:gd name="connsiteY381" fmla="*/ 5376686 h 6060894"/>
              <a:gd name="connsiteX382" fmla="*/ 5190313 w 7697732"/>
              <a:gd name="connsiteY382" fmla="*/ 5376323 h 6060894"/>
              <a:gd name="connsiteX383" fmla="*/ 5181722 w 7697732"/>
              <a:gd name="connsiteY383" fmla="*/ 5382029 h 6060894"/>
              <a:gd name="connsiteX384" fmla="*/ 5066557 w 7697732"/>
              <a:gd name="connsiteY384" fmla="*/ 5508194 h 6060894"/>
              <a:gd name="connsiteX385" fmla="*/ 5067064 w 7697732"/>
              <a:gd name="connsiteY385" fmla="*/ 5511998 h 6060894"/>
              <a:gd name="connsiteX386" fmla="*/ 5070614 w 7697732"/>
              <a:gd name="connsiteY386" fmla="*/ 5514281 h 6060894"/>
              <a:gd name="connsiteX387" fmla="*/ 5072644 w 7697732"/>
              <a:gd name="connsiteY387" fmla="*/ 5514281 h 6060894"/>
              <a:gd name="connsiteX388" fmla="*/ 5066557 w 7697732"/>
              <a:gd name="connsiteY388" fmla="*/ 5508194 h 6060894"/>
              <a:gd name="connsiteX389" fmla="*/ 5058442 w 7697732"/>
              <a:gd name="connsiteY389" fmla="*/ 5524424 h 6060894"/>
              <a:gd name="connsiteX390" fmla="*/ 5059710 w 7697732"/>
              <a:gd name="connsiteY390" fmla="*/ 5528229 h 6060894"/>
              <a:gd name="connsiteX391" fmla="*/ 5062499 w 7697732"/>
              <a:gd name="connsiteY391" fmla="*/ 5530512 h 6060894"/>
              <a:gd name="connsiteX392" fmla="*/ 5066558 w 7697732"/>
              <a:gd name="connsiteY392" fmla="*/ 5526453 h 6060894"/>
              <a:gd name="connsiteX393" fmla="*/ 5058798 w 7697732"/>
              <a:gd name="connsiteY393" fmla="*/ 5195578 h 6060894"/>
              <a:gd name="connsiteX394" fmla="*/ 5055755 w 7697732"/>
              <a:gd name="connsiteY394" fmla="*/ 5209780 h 6060894"/>
              <a:gd name="connsiteX395" fmla="*/ 5052712 w 7697732"/>
              <a:gd name="connsiteY395" fmla="*/ 5223981 h 6060894"/>
              <a:gd name="connsiteX396" fmla="*/ 5068435 w 7697732"/>
              <a:gd name="connsiteY396" fmla="*/ 5201410 h 6060894"/>
              <a:gd name="connsiteX397" fmla="*/ 5081114 w 7697732"/>
              <a:gd name="connsiteY397" fmla="*/ 5177319 h 6060894"/>
              <a:gd name="connsiteX398" fmla="*/ 5079847 w 7697732"/>
              <a:gd name="connsiteY398" fmla="*/ 5169457 h 6060894"/>
              <a:gd name="connsiteX399" fmla="*/ 5077057 w 7697732"/>
              <a:gd name="connsiteY399" fmla="*/ 5163118 h 6060894"/>
              <a:gd name="connsiteX400" fmla="*/ 5073507 w 7697732"/>
              <a:gd name="connsiteY400" fmla="*/ 5167429 h 6060894"/>
              <a:gd name="connsiteX401" fmla="*/ 5072999 w 7697732"/>
              <a:gd name="connsiteY401" fmla="*/ 5173261 h 6060894"/>
              <a:gd name="connsiteX402" fmla="*/ 5068942 w 7697732"/>
              <a:gd name="connsiteY402" fmla="*/ 5186702 h 6060894"/>
              <a:gd name="connsiteX403" fmla="*/ 5058798 w 7697732"/>
              <a:gd name="connsiteY403" fmla="*/ 5195578 h 6060894"/>
              <a:gd name="connsiteX404" fmla="*/ 5022280 w 7697732"/>
              <a:gd name="connsiteY404" fmla="*/ 5252383 h 6060894"/>
              <a:gd name="connsiteX405" fmla="*/ 5030649 w 7697732"/>
              <a:gd name="connsiteY405" fmla="*/ 5255174 h 6060894"/>
              <a:gd name="connsiteX406" fmla="*/ 5040538 w 7697732"/>
              <a:gd name="connsiteY406" fmla="*/ 5256441 h 6060894"/>
              <a:gd name="connsiteX407" fmla="*/ 5052712 w 7697732"/>
              <a:gd name="connsiteY407" fmla="*/ 5246298 h 6060894"/>
              <a:gd name="connsiteX408" fmla="*/ 5046372 w 7697732"/>
              <a:gd name="connsiteY408" fmla="*/ 5241733 h 6060894"/>
              <a:gd name="connsiteX409" fmla="*/ 5044597 w 7697732"/>
              <a:gd name="connsiteY409" fmla="*/ 5234124 h 6060894"/>
              <a:gd name="connsiteX410" fmla="*/ 5050683 w 7697732"/>
              <a:gd name="connsiteY410" fmla="*/ 5226009 h 6060894"/>
              <a:gd name="connsiteX411" fmla="*/ 5036989 w 7697732"/>
              <a:gd name="connsiteY411" fmla="*/ 5232603 h 6060894"/>
              <a:gd name="connsiteX412" fmla="*/ 5032424 w 7697732"/>
              <a:gd name="connsiteY412" fmla="*/ 5248326 h 6060894"/>
              <a:gd name="connsiteX413" fmla="*/ 5032424 w 7697732"/>
              <a:gd name="connsiteY413" fmla="*/ 5250355 h 6060894"/>
              <a:gd name="connsiteX414" fmla="*/ 5027351 w 7697732"/>
              <a:gd name="connsiteY414" fmla="*/ 5250609 h 6060894"/>
              <a:gd name="connsiteX415" fmla="*/ 5022280 w 7697732"/>
              <a:gd name="connsiteY415" fmla="*/ 5252383 h 6060894"/>
              <a:gd name="connsiteX416" fmla="*/ 4983733 w 7697732"/>
              <a:gd name="connsiteY416" fmla="*/ 5331506 h 6060894"/>
              <a:gd name="connsiteX417" fmla="*/ 4984240 w 7697732"/>
              <a:gd name="connsiteY417" fmla="*/ 5335310 h 6060894"/>
              <a:gd name="connsiteX418" fmla="*/ 4987790 w 7697732"/>
              <a:gd name="connsiteY418" fmla="*/ 5337593 h 6060894"/>
              <a:gd name="connsiteX419" fmla="*/ 4991849 w 7697732"/>
              <a:gd name="connsiteY419" fmla="*/ 5337593 h 6060894"/>
              <a:gd name="connsiteX420" fmla="*/ 4989312 w 7697732"/>
              <a:gd name="connsiteY420" fmla="*/ 5333028 h 6060894"/>
              <a:gd name="connsiteX421" fmla="*/ 4983733 w 7697732"/>
              <a:gd name="connsiteY421" fmla="*/ 5331506 h 6060894"/>
              <a:gd name="connsiteX422" fmla="*/ 4941129 w 7697732"/>
              <a:gd name="connsiteY422" fmla="*/ 5390341 h 6060894"/>
              <a:gd name="connsiteX423" fmla="*/ 4941383 w 7697732"/>
              <a:gd name="connsiteY423" fmla="*/ 5394145 h 6060894"/>
              <a:gd name="connsiteX424" fmla="*/ 4943158 w 7697732"/>
              <a:gd name="connsiteY424" fmla="*/ 5396427 h 6060894"/>
              <a:gd name="connsiteX425" fmla="*/ 4949245 w 7697732"/>
              <a:gd name="connsiteY425" fmla="*/ 5394399 h 6060894"/>
              <a:gd name="connsiteX426" fmla="*/ 4877761 w 7697732"/>
              <a:gd name="connsiteY426" fmla="*/ 5292579 h 6060894"/>
              <a:gd name="connsiteX427" fmla="*/ 4875448 w 7697732"/>
              <a:gd name="connsiteY427" fmla="*/ 5305132 h 6060894"/>
              <a:gd name="connsiteX428" fmla="*/ 4875016 w 7697732"/>
              <a:gd name="connsiteY428" fmla="*/ 5307931 h 6060894"/>
              <a:gd name="connsiteX429" fmla="*/ 4886513 w 7697732"/>
              <a:gd name="connsiteY429" fmla="*/ 5287236 h 6060894"/>
              <a:gd name="connsiteX430" fmla="*/ 4886352 w 7697732"/>
              <a:gd name="connsiteY430" fmla="*/ 5286874 h 6060894"/>
              <a:gd name="connsiteX431" fmla="*/ 4877761 w 7697732"/>
              <a:gd name="connsiteY431" fmla="*/ 5292579 h 6060894"/>
              <a:gd name="connsiteX432" fmla="*/ 4762596 w 7697732"/>
              <a:gd name="connsiteY432" fmla="*/ 5418743 h 6060894"/>
              <a:gd name="connsiteX433" fmla="*/ 4763104 w 7697732"/>
              <a:gd name="connsiteY433" fmla="*/ 5422547 h 6060894"/>
              <a:gd name="connsiteX434" fmla="*/ 4766654 w 7697732"/>
              <a:gd name="connsiteY434" fmla="*/ 5424831 h 6060894"/>
              <a:gd name="connsiteX435" fmla="*/ 4768682 w 7697732"/>
              <a:gd name="connsiteY435" fmla="*/ 5424831 h 6060894"/>
              <a:gd name="connsiteX436" fmla="*/ 4762596 w 7697732"/>
              <a:gd name="connsiteY436" fmla="*/ 5418743 h 6060894"/>
              <a:gd name="connsiteX437" fmla="*/ 4754482 w 7697732"/>
              <a:gd name="connsiteY437" fmla="*/ 5434975 h 6060894"/>
              <a:gd name="connsiteX438" fmla="*/ 4755749 w 7697732"/>
              <a:gd name="connsiteY438" fmla="*/ 5438778 h 6060894"/>
              <a:gd name="connsiteX439" fmla="*/ 4758539 w 7697732"/>
              <a:gd name="connsiteY439" fmla="*/ 5441061 h 6060894"/>
              <a:gd name="connsiteX440" fmla="*/ 4762596 w 7697732"/>
              <a:gd name="connsiteY440" fmla="*/ 5437003 h 6060894"/>
              <a:gd name="connsiteX441" fmla="*/ 4754837 w 7697732"/>
              <a:gd name="connsiteY441" fmla="*/ 5106128 h 6060894"/>
              <a:gd name="connsiteX442" fmla="*/ 4751795 w 7697732"/>
              <a:gd name="connsiteY442" fmla="*/ 5120329 h 6060894"/>
              <a:gd name="connsiteX443" fmla="*/ 4748751 w 7697732"/>
              <a:gd name="connsiteY443" fmla="*/ 5134531 h 6060894"/>
              <a:gd name="connsiteX444" fmla="*/ 4764474 w 7697732"/>
              <a:gd name="connsiteY444" fmla="*/ 5111960 h 6060894"/>
              <a:gd name="connsiteX445" fmla="*/ 4777154 w 7697732"/>
              <a:gd name="connsiteY445" fmla="*/ 5087868 h 6060894"/>
              <a:gd name="connsiteX446" fmla="*/ 4775886 w 7697732"/>
              <a:gd name="connsiteY446" fmla="*/ 5080007 h 6060894"/>
              <a:gd name="connsiteX447" fmla="*/ 4773097 w 7697732"/>
              <a:gd name="connsiteY447" fmla="*/ 5073667 h 6060894"/>
              <a:gd name="connsiteX448" fmla="*/ 4769546 w 7697732"/>
              <a:gd name="connsiteY448" fmla="*/ 5077977 h 6060894"/>
              <a:gd name="connsiteX449" fmla="*/ 4769038 w 7697732"/>
              <a:gd name="connsiteY449" fmla="*/ 5083811 h 6060894"/>
              <a:gd name="connsiteX450" fmla="*/ 4764981 w 7697732"/>
              <a:gd name="connsiteY450" fmla="*/ 5097251 h 6060894"/>
              <a:gd name="connsiteX451" fmla="*/ 4754837 w 7697732"/>
              <a:gd name="connsiteY451" fmla="*/ 5106128 h 6060894"/>
              <a:gd name="connsiteX452" fmla="*/ 4718320 w 7697732"/>
              <a:gd name="connsiteY452" fmla="*/ 5162933 h 6060894"/>
              <a:gd name="connsiteX453" fmla="*/ 4726687 w 7697732"/>
              <a:gd name="connsiteY453" fmla="*/ 5165724 h 6060894"/>
              <a:gd name="connsiteX454" fmla="*/ 4736578 w 7697732"/>
              <a:gd name="connsiteY454" fmla="*/ 5166991 h 6060894"/>
              <a:gd name="connsiteX455" fmla="*/ 4748751 w 7697732"/>
              <a:gd name="connsiteY455" fmla="*/ 5156847 h 6060894"/>
              <a:gd name="connsiteX456" fmla="*/ 4742411 w 7697732"/>
              <a:gd name="connsiteY456" fmla="*/ 5152283 h 6060894"/>
              <a:gd name="connsiteX457" fmla="*/ 4740636 w 7697732"/>
              <a:gd name="connsiteY457" fmla="*/ 5144674 h 6060894"/>
              <a:gd name="connsiteX458" fmla="*/ 4746722 w 7697732"/>
              <a:gd name="connsiteY458" fmla="*/ 5136558 h 6060894"/>
              <a:gd name="connsiteX459" fmla="*/ 4733027 w 7697732"/>
              <a:gd name="connsiteY459" fmla="*/ 5143153 h 6060894"/>
              <a:gd name="connsiteX460" fmla="*/ 4728462 w 7697732"/>
              <a:gd name="connsiteY460" fmla="*/ 5158876 h 6060894"/>
              <a:gd name="connsiteX461" fmla="*/ 4728463 w 7697732"/>
              <a:gd name="connsiteY461" fmla="*/ 5160905 h 6060894"/>
              <a:gd name="connsiteX462" fmla="*/ 4723391 w 7697732"/>
              <a:gd name="connsiteY462" fmla="*/ 5161158 h 6060894"/>
              <a:gd name="connsiteX463" fmla="*/ 4718320 w 7697732"/>
              <a:gd name="connsiteY463" fmla="*/ 5162933 h 6060894"/>
              <a:gd name="connsiteX464" fmla="*/ 4679772 w 7697732"/>
              <a:gd name="connsiteY464" fmla="*/ 5242055 h 6060894"/>
              <a:gd name="connsiteX465" fmla="*/ 4680279 w 7697732"/>
              <a:gd name="connsiteY465" fmla="*/ 5245860 h 6060894"/>
              <a:gd name="connsiteX466" fmla="*/ 4683830 w 7697732"/>
              <a:gd name="connsiteY466" fmla="*/ 5248142 h 6060894"/>
              <a:gd name="connsiteX467" fmla="*/ 4687887 w 7697732"/>
              <a:gd name="connsiteY467" fmla="*/ 5248142 h 6060894"/>
              <a:gd name="connsiteX468" fmla="*/ 4685352 w 7697732"/>
              <a:gd name="connsiteY468" fmla="*/ 5243578 h 6060894"/>
              <a:gd name="connsiteX469" fmla="*/ 4679772 w 7697732"/>
              <a:gd name="connsiteY469" fmla="*/ 5242055 h 6060894"/>
              <a:gd name="connsiteX470" fmla="*/ 4637168 w 7697732"/>
              <a:gd name="connsiteY470" fmla="*/ 5300890 h 6060894"/>
              <a:gd name="connsiteX471" fmla="*/ 4637421 w 7697732"/>
              <a:gd name="connsiteY471" fmla="*/ 5304695 h 6060894"/>
              <a:gd name="connsiteX472" fmla="*/ 4639197 w 7697732"/>
              <a:gd name="connsiteY472" fmla="*/ 5306976 h 6060894"/>
              <a:gd name="connsiteX473" fmla="*/ 4645283 w 7697732"/>
              <a:gd name="connsiteY473" fmla="*/ 5304948 h 6060894"/>
              <a:gd name="connsiteX474" fmla="*/ 4730492 w 7697732"/>
              <a:gd name="connsiteY474" fmla="*/ 4889048 h 6060894"/>
              <a:gd name="connsiteX475" fmla="*/ 4734549 w 7697732"/>
              <a:gd name="connsiteY475" fmla="*/ 4882962 h 6060894"/>
              <a:gd name="connsiteX476" fmla="*/ 4734549 w 7697732"/>
              <a:gd name="connsiteY476" fmla="*/ 4880933 h 6060894"/>
              <a:gd name="connsiteX477" fmla="*/ 4616880 w 7697732"/>
              <a:gd name="connsiteY477" fmla="*/ 5130473 h 6060894"/>
              <a:gd name="connsiteX478" fmla="*/ 4618148 w 7697732"/>
              <a:gd name="connsiteY478" fmla="*/ 5135291 h 6060894"/>
              <a:gd name="connsiteX479" fmla="*/ 4620937 w 7697732"/>
              <a:gd name="connsiteY479" fmla="*/ 5138588 h 6060894"/>
              <a:gd name="connsiteX480" fmla="*/ 4624489 w 7697732"/>
              <a:gd name="connsiteY480" fmla="*/ 5136306 h 6060894"/>
              <a:gd name="connsiteX481" fmla="*/ 4624995 w 7697732"/>
              <a:gd name="connsiteY481" fmla="*/ 5132502 h 6060894"/>
              <a:gd name="connsiteX482" fmla="*/ 4620938 w 7697732"/>
              <a:gd name="connsiteY482" fmla="*/ 5128445 h 6060894"/>
              <a:gd name="connsiteX483" fmla="*/ 4618909 w 7697732"/>
              <a:gd name="connsiteY483" fmla="*/ 5129459 h 6060894"/>
              <a:gd name="connsiteX484" fmla="*/ 4616880 w 7697732"/>
              <a:gd name="connsiteY484" fmla="*/ 5130473 h 6060894"/>
              <a:gd name="connsiteX485" fmla="*/ 4702089 w 7697732"/>
              <a:gd name="connsiteY485" fmla="*/ 4925566 h 6060894"/>
              <a:gd name="connsiteX486" fmla="*/ 4702089 w 7697732"/>
              <a:gd name="connsiteY486" fmla="*/ 4931653 h 6060894"/>
              <a:gd name="connsiteX487" fmla="*/ 4706146 w 7697732"/>
              <a:gd name="connsiteY487" fmla="*/ 4931652 h 6060894"/>
              <a:gd name="connsiteX488" fmla="*/ 4714262 w 7697732"/>
              <a:gd name="connsiteY488" fmla="*/ 4930639 h 6060894"/>
              <a:gd name="connsiteX489" fmla="*/ 4716290 w 7697732"/>
              <a:gd name="connsiteY489" fmla="*/ 4923537 h 6060894"/>
              <a:gd name="connsiteX490" fmla="*/ 4712232 w 7697732"/>
              <a:gd name="connsiteY490" fmla="*/ 4913394 h 6060894"/>
              <a:gd name="connsiteX491" fmla="*/ 4651369 w 7697732"/>
              <a:gd name="connsiteY491" fmla="*/ 5035121 h 6060894"/>
              <a:gd name="connsiteX492" fmla="*/ 4657202 w 7697732"/>
              <a:gd name="connsiteY492" fmla="*/ 5045265 h 6060894"/>
              <a:gd name="connsiteX493" fmla="*/ 4667600 w 7697732"/>
              <a:gd name="connsiteY493" fmla="*/ 5049322 h 6060894"/>
              <a:gd name="connsiteX494" fmla="*/ 4676221 w 7697732"/>
              <a:gd name="connsiteY494" fmla="*/ 5021426 h 6060894"/>
              <a:gd name="connsiteX495" fmla="*/ 4687887 w 7697732"/>
              <a:gd name="connsiteY495" fmla="*/ 4996573 h 6060894"/>
              <a:gd name="connsiteX496" fmla="*/ 4673686 w 7697732"/>
              <a:gd name="connsiteY496" fmla="*/ 4984401 h 6060894"/>
              <a:gd name="connsiteX497" fmla="*/ 4651369 w 7697732"/>
              <a:gd name="connsiteY497" fmla="*/ 5035121 h 6060894"/>
              <a:gd name="connsiteX498" fmla="*/ 4600650 w 7697732"/>
              <a:gd name="connsiteY498" fmla="*/ 5150761 h 6060894"/>
              <a:gd name="connsiteX499" fmla="*/ 4600650 w 7697732"/>
              <a:gd name="connsiteY499" fmla="*/ 5160905 h 6060894"/>
              <a:gd name="connsiteX500" fmla="*/ 4603187 w 7697732"/>
              <a:gd name="connsiteY500" fmla="*/ 5166230 h 6060894"/>
              <a:gd name="connsiteX501" fmla="*/ 4608765 w 7697732"/>
              <a:gd name="connsiteY501" fmla="*/ 5166991 h 6060894"/>
              <a:gd name="connsiteX502" fmla="*/ 4629053 w 7697732"/>
              <a:gd name="connsiteY502" fmla="*/ 5081783 h 6060894"/>
              <a:gd name="connsiteX503" fmla="*/ 4635647 w 7697732"/>
              <a:gd name="connsiteY503" fmla="*/ 5088630 h 6060894"/>
              <a:gd name="connsiteX504" fmla="*/ 4645283 w 7697732"/>
              <a:gd name="connsiteY504" fmla="*/ 5093954 h 6060894"/>
              <a:gd name="connsiteX505" fmla="*/ 4659485 w 7697732"/>
              <a:gd name="connsiteY505" fmla="*/ 5073667 h 6060894"/>
              <a:gd name="connsiteX506" fmla="*/ 4645283 w 7697732"/>
              <a:gd name="connsiteY506" fmla="*/ 5055408 h 6060894"/>
              <a:gd name="connsiteX507" fmla="*/ 4637168 w 7697732"/>
              <a:gd name="connsiteY507" fmla="*/ 5079752 h 6060894"/>
              <a:gd name="connsiteX508" fmla="*/ 4633110 w 7697732"/>
              <a:gd name="connsiteY508" fmla="*/ 5080007 h 6060894"/>
              <a:gd name="connsiteX509" fmla="*/ 4629053 w 7697732"/>
              <a:gd name="connsiteY509" fmla="*/ 5081783 h 6060894"/>
              <a:gd name="connsiteX510" fmla="*/ 4458635 w 7697732"/>
              <a:gd name="connsiteY510" fmla="*/ 5329294 h 6060894"/>
              <a:gd name="connsiteX511" fmla="*/ 4459142 w 7697732"/>
              <a:gd name="connsiteY511" fmla="*/ 5333098 h 6060894"/>
              <a:gd name="connsiteX512" fmla="*/ 4462693 w 7697732"/>
              <a:gd name="connsiteY512" fmla="*/ 5335379 h 6060894"/>
              <a:gd name="connsiteX513" fmla="*/ 4464722 w 7697732"/>
              <a:gd name="connsiteY513" fmla="*/ 5335380 h 6060894"/>
              <a:gd name="connsiteX514" fmla="*/ 4458635 w 7697732"/>
              <a:gd name="connsiteY514" fmla="*/ 5329294 h 6060894"/>
              <a:gd name="connsiteX515" fmla="*/ 4450520 w 7697732"/>
              <a:gd name="connsiteY515" fmla="*/ 5345524 h 6060894"/>
              <a:gd name="connsiteX516" fmla="*/ 4451788 w 7697732"/>
              <a:gd name="connsiteY516" fmla="*/ 5349327 h 6060894"/>
              <a:gd name="connsiteX517" fmla="*/ 4454578 w 7697732"/>
              <a:gd name="connsiteY517" fmla="*/ 5351610 h 6060894"/>
              <a:gd name="connsiteX518" fmla="*/ 4458636 w 7697732"/>
              <a:gd name="connsiteY518" fmla="*/ 5347552 h 6060894"/>
              <a:gd name="connsiteX519" fmla="*/ 4560236 w 7697732"/>
              <a:gd name="connsiteY519" fmla="*/ 4881347 h 6060894"/>
              <a:gd name="connsiteX520" fmla="*/ 4555671 w 7697732"/>
              <a:gd name="connsiteY520" fmla="*/ 4897070 h 6060894"/>
              <a:gd name="connsiteX521" fmla="*/ 4555672 w 7697732"/>
              <a:gd name="connsiteY521" fmla="*/ 4897789 h 6060894"/>
              <a:gd name="connsiteX522" fmla="*/ 4561485 w 7697732"/>
              <a:gd name="connsiteY522" fmla="*/ 4880745 h 6060894"/>
              <a:gd name="connsiteX523" fmla="*/ 4545527 w 7697732"/>
              <a:gd name="connsiteY523" fmla="*/ 4901127 h 6060894"/>
              <a:gd name="connsiteX524" fmla="*/ 4553782 w 7697732"/>
              <a:gd name="connsiteY524" fmla="*/ 4903879 h 6060894"/>
              <a:gd name="connsiteX525" fmla="*/ 4554717 w 7697732"/>
              <a:gd name="connsiteY525" fmla="*/ 4900587 h 6060894"/>
              <a:gd name="connsiteX526" fmla="*/ 4555217 w 7697732"/>
              <a:gd name="connsiteY526" fmla="*/ 4899121 h 6060894"/>
              <a:gd name="connsiteX527" fmla="*/ 4550599 w 7697732"/>
              <a:gd name="connsiteY527" fmla="*/ 4899352 h 6060894"/>
              <a:gd name="connsiteX528" fmla="*/ 4545527 w 7697732"/>
              <a:gd name="connsiteY528" fmla="*/ 4901127 h 6060894"/>
              <a:gd name="connsiteX529" fmla="*/ 4506981 w 7697732"/>
              <a:gd name="connsiteY529" fmla="*/ 4980250 h 6060894"/>
              <a:gd name="connsiteX530" fmla="*/ 4507488 w 7697732"/>
              <a:gd name="connsiteY530" fmla="*/ 4984054 h 6060894"/>
              <a:gd name="connsiteX531" fmla="*/ 4511038 w 7697732"/>
              <a:gd name="connsiteY531" fmla="*/ 4986336 h 6060894"/>
              <a:gd name="connsiteX532" fmla="*/ 4515096 w 7697732"/>
              <a:gd name="connsiteY532" fmla="*/ 4986336 h 6060894"/>
              <a:gd name="connsiteX533" fmla="*/ 4512560 w 7697732"/>
              <a:gd name="connsiteY533" fmla="*/ 4981771 h 6060894"/>
              <a:gd name="connsiteX534" fmla="*/ 4506981 w 7697732"/>
              <a:gd name="connsiteY534" fmla="*/ 4980250 h 6060894"/>
              <a:gd name="connsiteX535" fmla="*/ 4464376 w 7697732"/>
              <a:gd name="connsiteY535" fmla="*/ 5039084 h 6060894"/>
              <a:gd name="connsiteX536" fmla="*/ 4464630 w 7697732"/>
              <a:gd name="connsiteY536" fmla="*/ 5042887 h 6060894"/>
              <a:gd name="connsiteX537" fmla="*/ 4466405 w 7697732"/>
              <a:gd name="connsiteY537" fmla="*/ 5045170 h 6060894"/>
              <a:gd name="connsiteX538" fmla="*/ 4472492 w 7697732"/>
              <a:gd name="connsiteY538" fmla="*/ 5043141 h 6060894"/>
              <a:gd name="connsiteX539" fmla="*/ 4557700 w 7697732"/>
              <a:gd name="connsiteY539" fmla="*/ 4627242 h 6060894"/>
              <a:gd name="connsiteX540" fmla="*/ 4561757 w 7697732"/>
              <a:gd name="connsiteY540" fmla="*/ 4621156 h 6060894"/>
              <a:gd name="connsiteX541" fmla="*/ 4561758 w 7697732"/>
              <a:gd name="connsiteY541" fmla="*/ 4619126 h 6060894"/>
              <a:gd name="connsiteX542" fmla="*/ 4444088 w 7697732"/>
              <a:gd name="connsiteY542" fmla="*/ 4868667 h 6060894"/>
              <a:gd name="connsiteX543" fmla="*/ 4445356 w 7697732"/>
              <a:gd name="connsiteY543" fmla="*/ 4873485 h 6060894"/>
              <a:gd name="connsiteX544" fmla="*/ 4448146 w 7697732"/>
              <a:gd name="connsiteY544" fmla="*/ 4876781 h 6060894"/>
              <a:gd name="connsiteX545" fmla="*/ 4451696 w 7697732"/>
              <a:gd name="connsiteY545" fmla="*/ 4874500 h 6060894"/>
              <a:gd name="connsiteX546" fmla="*/ 4452203 w 7697732"/>
              <a:gd name="connsiteY546" fmla="*/ 4870695 h 6060894"/>
              <a:gd name="connsiteX547" fmla="*/ 4448146 w 7697732"/>
              <a:gd name="connsiteY547" fmla="*/ 4866638 h 6060894"/>
              <a:gd name="connsiteX548" fmla="*/ 4446117 w 7697732"/>
              <a:gd name="connsiteY548" fmla="*/ 4867652 h 6060894"/>
              <a:gd name="connsiteX549" fmla="*/ 4444088 w 7697732"/>
              <a:gd name="connsiteY549" fmla="*/ 4868667 h 6060894"/>
              <a:gd name="connsiteX550" fmla="*/ 4529508 w 7697732"/>
              <a:gd name="connsiteY550" fmla="*/ 4663507 h 6060894"/>
              <a:gd name="connsiteX551" fmla="*/ 4529297 w 7697732"/>
              <a:gd name="connsiteY551" fmla="*/ 4664152 h 6060894"/>
              <a:gd name="connsiteX552" fmla="*/ 4529298 w 7697732"/>
              <a:gd name="connsiteY552" fmla="*/ 4669846 h 6060894"/>
              <a:gd name="connsiteX553" fmla="*/ 4533354 w 7697732"/>
              <a:gd name="connsiteY553" fmla="*/ 4669846 h 6060894"/>
              <a:gd name="connsiteX554" fmla="*/ 4541469 w 7697732"/>
              <a:gd name="connsiteY554" fmla="*/ 4668832 h 6060894"/>
              <a:gd name="connsiteX555" fmla="*/ 4543498 w 7697732"/>
              <a:gd name="connsiteY555" fmla="*/ 4661731 h 6060894"/>
              <a:gd name="connsiteX556" fmla="*/ 4539441 w 7697732"/>
              <a:gd name="connsiteY556" fmla="*/ 4651588 h 6060894"/>
              <a:gd name="connsiteX557" fmla="*/ 4478578 w 7697732"/>
              <a:gd name="connsiteY557" fmla="*/ 4773313 h 6060894"/>
              <a:gd name="connsiteX558" fmla="*/ 4484410 w 7697732"/>
              <a:gd name="connsiteY558" fmla="*/ 4783457 h 6060894"/>
              <a:gd name="connsiteX559" fmla="*/ 4494808 w 7697732"/>
              <a:gd name="connsiteY559" fmla="*/ 4787515 h 6060894"/>
              <a:gd name="connsiteX560" fmla="*/ 4503430 w 7697732"/>
              <a:gd name="connsiteY560" fmla="*/ 4759619 h 6060894"/>
              <a:gd name="connsiteX561" fmla="*/ 4515095 w 7697732"/>
              <a:gd name="connsiteY561" fmla="*/ 4734767 h 6060894"/>
              <a:gd name="connsiteX562" fmla="*/ 4500894 w 7697732"/>
              <a:gd name="connsiteY562" fmla="*/ 4722595 h 6060894"/>
              <a:gd name="connsiteX563" fmla="*/ 4478578 w 7697732"/>
              <a:gd name="connsiteY563" fmla="*/ 4773313 h 6060894"/>
              <a:gd name="connsiteX564" fmla="*/ 4427858 w 7697732"/>
              <a:gd name="connsiteY564" fmla="*/ 4888954 h 6060894"/>
              <a:gd name="connsiteX565" fmla="*/ 4427858 w 7697732"/>
              <a:gd name="connsiteY565" fmla="*/ 4899098 h 6060894"/>
              <a:gd name="connsiteX566" fmla="*/ 4430394 w 7697732"/>
              <a:gd name="connsiteY566" fmla="*/ 4904424 h 6060894"/>
              <a:gd name="connsiteX567" fmla="*/ 4435974 w 7697732"/>
              <a:gd name="connsiteY567" fmla="*/ 4905185 h 6060894"/>
              <a:gd name="connsiteX568" fmla="*/ 4456261 w 7697732"/>
              <a:gd name="connsiteY568" fmla="*/ 4819976 h 6060894"/>
              <a:gd name="connsiteX569" fmla="*/ 4462855 w 7697732"/>
              <a:gd name="connsiteY569" fmla="*/ 4826823 h 6060894"/>
              <a:gd name="connsiteX570" fmla="*/ 4472492 w 7697732"/>
              <a:gd name="connsiteY570" fmla="*/ 4832149 h 6060894"/>
              <a:gd name="connsiteX571" fmla="*/ 4486693 w 7697732"/>
              <a:gd name="connsiteY571" fmla="*/ 4811860 h 6060894"/>
              <a:gd name="connsiteX572" fmla="*/ 4472491 w 7697732"/>
              <a:gd name="connsiteY572" fmla="*/ 4793602 h 6060894"/>
              <a:gd name="connsiteX573" fmla="*/ 4464376 w 7697732"/>
              <a:gd name="connsiteY573" fmla="*/ 4817946 h 6060894"/>
              <a:gd name="connsiteX574" fmla="*/ 4460319 w 7697732"/>
              <a:gd name="connsiteY574" fmla="*/ 4818200 h 6060894"/>
              <a:gd name="connsiteX575" fmla="*/ 4456261 w 7697732"/>
              <a:gd name="connsiteY575" fmla="*/ 4819976 h 6060894"/>
              <a:gd name="connsiteX576" fmla="*/ 4285843 w 7697732"/>
              <a:gd name="connsiteY576" fmla="*/ 5067486 h 6060894"/>
              <a:gd name="connsiteX577" fmla="*/ 4286351 w 7697732"/>
              <a:gd name="connsiteY577" fmla="*/ 5071291 h 6060894"/>
              <a:gd name="connsiteX578" fmla="*/ 4289901 w 7697732"/>
              <a:gd name="connsiteY578" fmla="*/ 5073573 h 6060894"/>
              <a:gd name="connsiteX579" fmla="*/ 4291930 w 7697732"/>
              <a:gd name="connsiteY579" fmla="*/ 5073574 h 6060894"/>
              <a:gd name="connsiteX580" fmla="*/ 4285843 w 7697732"/>
              <a:gd name="connsiteY580" fmla="*/ 5067486 h 6060894"/>
              <a:gd name="connsiteX581" fmla="*/ 4277728 w 7697732"/>
              <a:gd name="connsiteY581" fmla="*/ 5083718 h 6060894"/>
              <a:gd name="connsiteX582" fmla="*/ 4278997 w 7697732"/>
              <a:gd name="connsiteY582" fmla="*/ 5087521 h 6060894"/>
              <a:gd name="connsiteX583" fmla="*/ 4281786 w 7697732"/>
              <a:gd name="connsiteY583" fmla="*/ 5089804 h 6060894"/>
              <a:gd name="connsiteX584" fmla="*/ 4285844 w 7697732"/>
              <a:gd name="connsiteY584" fmla="*/ 5085745 h 6060894"/>
              <a:gd name="connsiteX585" fmla="*/ 4315870 w 7697732"/>
              <a:gd name="connsiteY585" fmla="*/ 4823937 h 6060894"/>
              <a:gd name="connsiteX586" fmla="*/ 4312589 w 7697732"/>
              <a:gd name="connsiteY586" fmla="*/ 4833311 h 6060894"/>
              <a:gd name="connsiteX587" fmla="*/ 4317237 w 7697732"/>
              <a:gd name="connsiteY587" fmla="*/ 4822464 h 6060894"/>
              <a:gd name="connsiteX588" fmla="*/ 4354417 w 7697732"/>
              <a:gd name="connsiteY588" fmla="*/ 4683951 h 6060894"/>
              <a:gd name="connsiteX589" fmla="*/ 4357460 w 7697732"/>
              <a:gd name="connsiteY589" fmla="*/ 4692827 h 6060894"/>
              <a:gd name="connsiteX590" fmla="*/ 4359026 w 7697732"/>
              <a:gd name="connsiteY590" fmla="*/ 4696612 h 6060894"/>
              <a:gd name="connsiteX591" fmla="*/ 4360908 w 7697732"/>
              <a:gd name="connsiteY591" fmla="*/ 4692163 h 6060894"/>
              <a:gd name="connsiteX592" fmla="*/ 4369023 w 7697732"/>
              <a:gd name="connsiteY592" fmla="*/ 4673903 h 6060894"/>
              <a:gd name="connsiteX593" fmla="*/ 4377139 w 7697732"/>
              <a:gd name="connsiteY593" fmla="*/ 4655645 h 6060894"/>
              <a:gd name="connsiteX594" fmla="*/ 4381926 w 7697732"/>
              <a:gd name="connsiteY594" fmla="*/ 4638780 h 6060894"/>
              <a:gd name="connsiteX595" fmla="*/ 4383824 w 7697732"/>
              <a:gd name="connsiteY595" fmla="*/ 4633215 h 6060894"/>
              <a:gd name="connsiteX596" fmla="*/ 4372676 w 7697732"/>
              <a:gd name="connsiteY596" fmla="*/ 4651489 h 6060894"/>
              <a:gd name="connsiteX597" fmla="*/ 4366590 w 7697732"/>
              <a:gd name="connsiteY597" fmla="*/ 4670763 h 6060894"/>
              <a:gd name="connsiteX598" fmla="*/ 4354417 w 7697732"/>
              <a:gd name="connsiteY598" fmla="*/ 4683951 h 6060894"/>
              <a:gd name="connsiteX599" fmla="*/ 4323985 w 7697732"/>
              <a:gd name="connsiteY599" fmla="*/ 4738727 h 6060894"/>
              <a:gd name="connsiteX600" fmla="*/ 4328043 w 7697732"/>
              <a:gd name="connsiteY600" fmla="*/ 4756986 h 6060894"/>
              <a:gd name="connsiteX601" fmla="*/ 4334383 w 7697732"/>
              <a:gd name="connsiteY601" fmla="*/ 4741009 h 6060894"/>
              <a:gd name="connsiteX602" fmla="*/ 4342235 w 7697732"/>
              <a:gd name="connsiteY602" fmla="*/ 4736298 h 6060894"/>
              <a:gd name="connsiteX603" fmla="*/ 4349750 w 7697732"/>
              <a:gd name="connsiteY603" fmla="*/ 4718536 h 6060894"/>
              <a:gd name="connsiteX604" fmla="*/ 4352998 w 7697732"/>
              <a:gd name="connsiteY604" fmla="*/ 4710859 h 6060894"/>
              <a:gd name="connsiteX605" fmla="*/ 4354417 w 7697732"/>
              <a:gd name="connsiteY605" fmla="*/ 4704239 h 6060894"/>
              <a:gd name="connsiteX606" fmla="*/ 4343005 w 7697732"/>
              <a:gd name="connsiteY606" fmla="*/ 4714637 h 6060894"/>
              <a:gd name="connsiteX607" fmla="*/ 4342244 w 7697732"/>
              <a:gd name="connsiteY607" fmla="*/ 4732641 h 6060894"/>
              <a:gd name="connsiteX608" fmla="*/ 4332354 w 7697732"/>
              <a:gd name="connsiteY608" fmla="*/ 4734163 h 6060894"/>
              <a:gd name="connsiteX609" fmla="*/ 4323985 w 7697732"/>
              <a:gd name="connsiteY609" fmla="*/ 4738727 h 6060894"/>
              <a:gd name="connsiteX610" fmla="*/ 4307755 w 7697732"/>
              <a:gd name="connsiteY610" fmla="*/ 4771188 h 6060894"/>
              <a:gd name="connsiteX611" fmla="*/ 4309022 w 7697732"/>
              <a:gd name="connsiteY611" fmla="*/ 4776007 h 6060894"/>
              <a:gd name="connsiteX612" fmla="*/ 4311813 w 7697732"/>
              <a:gd name="connsiteY612" fmla="*/ 4779304 h 6060894"/>
              <a:gd name="connsiteX613" fmla="*/ 4315363 w 7697732"/>
              <a:gd name="connsiteY613" fmla="*/ 4777021 h 6060894"/>
              <a:gd name="connsiteX614" fmla="*/ 4315871 w 7697732"/>
              <a:gd name="connsiteY614" fmla="*/ 4773219 h 6060894"/>
              <a:gd name="connsiteX615" fmla="*/ 4250948 w 7697732"/>
              <a:gd name="connsiteY615" fmla="*/ 4702210 h 6060894"/>
              <a:gd name="connsiteX616" fmla="*/ 4247906 w 7697732"/>
              <a:gd name="connsiteY616" fmla="*/ 4716411 h 6060894"/>
              <a:gd name="connsiteX617" fmla="*/ 4244863 w 7697732"/>
              <a:gd name="connsiteY617" fmla="*/ 4730613 h 6060894"/>
              <a:gd name="connsiteX618" fmla="*/ 4260586 w 7697732"/>
              <a:gd name="connsiteY618" fmla="*/ 4708042 h 6060894"/>
              <a:gd name="connsiteX619" fmla="*/ 4273266 w 7697732"/>
              <a:gd name="connsiteY619" fmla="*/ 4683950 h 6060894"/>
              <a:gd name="connsiteX620" fmla="*/ 4271998 w 7697732"/>
              <a:gd name="connsiteY620" fmla="*/ 4676088 h 6060894"/>
              <a:gd name="connsiteX621" fmla="*/ 4269209 w 7697732"/>
              <a:gd name="connsiteY621" fmla="*/ 4669749 h 6060894"/>
              <a:gd name="connsiteX622" fmla="*/ 4265658 w 7697732"/>
              <a:gd name="connsiteY622" fmla="*/ 4674060 h 6060894"/>
              <a:gd name="connsiteX623" fmla="*/ 4265151 w 7697732"/>
              <a:gd name="connsiteY623" fmla="*/ 4679893 h 6060894"/>
              <a:gd name="connsiteX624" fmla="*/ 4261093 w 7697732"/>
              <a:gd name="connsiteY624" fmla="*/ 4693334 h 6060894"/>
              <a:gd name="connsiteX625" fmla="*/ 4250948 w 7697732"/>
              <a:gd name="connsiteY625" fmla="*/ 4702210 h 6060894"/>
              <a:gd name="connsiteX626" fmla="*/ 4214431 w 7697732"/>
              <a:gd name="connsiteY626" fmla="*/ 4759016 h 6060894"/>
              <a:gd name="connsiteX627" fmla="*/ 4222799 w 7697732"/>
              <a:gd name="connsiteY627" fmla="*/ 4761805 h 6060894"/>
              <a:gd name="connsiteX628" fmla="*/ 4232690 w 7697732"/>
              <a:gd name="connsiteY628" fmla="*/ 4763072 h 6060894"/>
              <a:gd name="connsiteX629" fmla="*/ 4244863 w 7697732"/>
              <a:gd name="connsiteY629" fmla="*/ 4752929 h 6060894"/>
              <a:gd name="connsiteX630" fmla="*/ 4238523 w 7697732"/>
              <a:gd name="connsiteY630" fmla="*/ 4748366 h 6060894"/>
              <a:gd name="connsiteX631" fmla="*/ 4236748 w 7697732"/>
              <a:gd name="connsiteY631" fmla="*/ 4740757 h 6060894"/>
              <a:gd name="connsiteX632" fmla="*/ 4242834 w 7697732"/>
              <a:gd name="connsiteY632" fmla="*/ 4732641 h 6060894"/>
              <a:gd name="connsiteX633" fmla="*/ 4229140 w 7697732"/>
              <a:gd name="connsiteY633" fmla="*/ 4739235 h 6060894"/>
              <a:gd name="connsiteX634" fmla="*/ 4224575 w 7697732"/>
              <a:gd name="connsiteY634" fmla="*/ 4754958 h 6060894"/>
              <a:gd name="connsiteX635" fmla="*/ 4224575 w 7697732"/>
              <a:gd name="connsiteY635" fmla="*/ 4756987 h 6060894"/>
              <a:gd name="connsiteX636" fmla="*/ 4219503 w 7697732"/>
              <a:gd name="connsiteY636" fmla="*/ 4757240 h 6060894"/>
              <a:gd name="connsiteX637" fmla="*/ 4214431 w 7697732"/>
              <a:gd name="connsiteY637" fmla="*/ 4759016 h 6060894"/>
              <a:gd name="connsiteX638" fmla="*/ 4175885 w 7697732"/>
              <a:gd name="connsiteY638" fmla="*/ 4838138 h 6060894"/>
              <a:gd name="connsiteX639" fmla="*/ 4176391 w 7697732"/>
              <a:gd name="connsiteY639" fmla="*/ 4841942 h 6060894"/>
              <a:gd name="connsiteX640" fmla="*/ 4179942 w 7697732"/>
              <a:gd name="connsiteY640" fmla="*/ 4844224 h 6060894"/>
              <a:gd name="connsiteX641" fmla="*/ 4183999 w 7697732"/>
              <a:gd name="connsiteY641" fmla="*/ 4844225 h 6060894"/>
              <a:gd name="connsiteX642" fmla="*/ 4181463 w 7697732"/>
              <a:gd name="connsiteY642" fmla="*/ 4839659 h 6060894"/>
              <a:gd name="connsiteX643" fmla="*/ 4175885 w 7697732"/>
              <a:gd name="connsiteY643" fmla="*/ 4838138 h 6060894"/>
              <a:gd name="connsiteX644" fmla="*/ 4133279 w 7697732"/>
              <a:gd name="connsiteY644" fmla="*/ 4896972 h 6060894"/>
              <a:gd name="connsiteX645" fmla="*/ 4133534 w 7697732"/>
              <a:gd name="connsiteY645" fmla="*/ 4900777 h 6060894"/>
              <a:gd name="connsiteX646" fmla="*/ 4135309 w 7697732"/>
              <a:gd name="connsiteY646" fmla="*/ 4903059 h 6060894"/>
              <a:gd name="connsiteX647" fmla="*/ 4141395 w 7697732"/>
              <a:gd name="connsiteY647" fmla="*/ 4901030 h 6060894"/>
              <a:gd name="connsiteX648" fmla="*/ 4226604 w 7697732"/>
              <a:gd name="connsiteY648" fmla="*/ 4485129 h 6060894"/>
              <a:gd name="connsiteX649" fmla="*/ 4230662 w 7697732"/>
              <a:gd name="connsiteY649" fmla="*/ 4479043 h 6060894"/>
              <a:gd name="connsiteX650" fmla="*/ 4230661 w 7697732"/>
              <a:gd name="connsiteY650" fmla="*/ 4477016 h 6060894"/>
              <a:gd name="connsiteX651" fmla="*/ 4112992 w 7697732"/>
              <a:gd name="connsiteY651" fmla="*/ 4726556 h 6060894"/>
              <a:gd name="connsiteX652" fmla="*/ 4114260 w 7697732"/>
              <a:gd name="connsiteY652" fmla="*/ 4731374 h 6060894"/>
              <a:gd name="connsiteX653" fmla="*/ 4117050 w 7697732"/>
              <a:gd name="connsiteY653" fmla="*/ 4734670 h 6060894"/>
              <a:gd name="connsiteX654" fmla="*/ 4120600 w 7697732"/>
              <a:gd name="connsiteY654" fmla="*/ 4732387 h 6060894"/>
              <a:gd name="connsiteX655" fmla="*/ 4121108 w 7697732"/>
              <a:gd name="connsiteY655" fmla="*/ 4728584 h 6060894"/>
              <a:gd name="connsiteX656" fmla="*/ 4117049 w 7697732"/>
              <a:gd name="connsiteY656" fmla="*/ 4724527 h 6060894"/>
              <a:gd name="connsiteX657" fmla="*/ 4115021 w 7697732"/>
              <a:gd name="connsiteY657" fmla="*/ 4725541 h 6060894"/>
              <a:gd name="connsiteX658" fmla="*/ 4112992 w 7697732"/>
              <a:gd name="connsiteY658" fmla="*/ 4726556 h 6060894"/>
              <a:gd name="connsiteX659" fmla="*/ 4198200 w 7697732"/>
              <a:gd name="connsiteY659" fmla="*/ 4521648 h 6060894"/>
              <a:gd name="connsiteX660" fmla="*/ 4198202 w 7697732"/>
              <a:gd name="connsiteY660" fmla="*/ 4527735 h 6060894"/>
              <a:gd name="connsiteX661" fmla="*/ 4202258 w 7697732"/>
              <a:gd name="connsiteY661" fmla="*/ 4527735 h 6060894"/>
              <a:gd name="connsiteX662" fmla="*/ 4210374 w 7697732"/>
              <a:gd name="connsiteY662" fmla="*/ 4526720 h 6060894"/>
              <a:gd name="connsiteX663" fmla="*/ 4212402 w 7697732"/>
              <a:gd name="connsiteY663" fmla="*/ 4519620 h 6060894"/>
              <a:gd name="connsiteX664" fmla="*/ 4208344 w 7697732"/>
              <a:gd name="connsiteY664" fmla="*/ 4509475 h 6060894"/>
              <a:gd name="connsiteX665" fmla="*/ 4147481 w 7697732"/>
              <a:gd name="connsiteY665" fmla="*/ 4631203 h 6060894"/>
              <a:gd name="connsiteX666" fmla="*/ 4153314 w 7697732"/>
              <a:gd name="connsiteY666" fmla="*/ 4641346 h 6060894"/>
              <a:gd name="connsiteX667" fmla="*/ 4163712 w 7697732"/>
              <a:gd name="connsiteY667" fmla="*/ 4645404 h 6060894"/>
              <a:gd name="connsiteX668" fmla="*/ 4172334 w 7697732"/>
              <a:gd name="connsiteY668" fmla="*/ 4617508 h 6060894"/>
              <a:gd name="connsiteX669" fmla="*/ 4183999 w 7697732"/>
              <a:gd name="connsiteY669" fmla="*/ 4592656 h 6060894"/>
              <a:gd name="connsiteX670" fmla="*/ 4169798 w 7697732"/>
              <a:gd name="connsiteY670" fmla="*/ 4580483 h 6060894"/>
              <a:gd name="connsiteX671" fmla="*/ 4147481 w 7697732"/>
              <a:gd name="connsiteY671" fmla="*/ 4631203 h 6060894"/>
              <a:gd name="connsiteX672" fmla="*/ 4096761 w 7697732"/>
              <a:gd name="connsiteY672" fmla="*/ 4746843 h 6060894"/>
              <a:gd name="connsiteX673" fmla="*/ 4096762 w 7697732"/>
              <a:gd name="connsiteY673" fmla="*/ 4756987 h 6060894"/>
              <a:gd name="connsiteX674" fmla="*/ 4099298 w 7697732"/>
              <a:gd name="connsiteY674" fmla="*/ 4762312 h 6060894"/>
              <a:gd name="connsiteX675" fmla="*/ 4104877 w 7697732"/>
              <a:gd name="connsiteY675" fmla="*/ 4763074 h 6060894"/>
              <a:gd name="connsiteX676" fmla="*/ 4125165 w 7697732"/>
              <a:gd name="connsiteY676" fmla="*/ 4677865 h 6060894"/>
              <a:gd name="connsiteX677" fmla="*/ 4131758 w 7697732"/>
              <a:gd name="connsiteY677" fmla="*/ 4684711 h 6060894"/>
              <a:gd name="connsiteX678" fmla="*/ 4141395 w 7697732"/>
              <a:gd name="connsiteY678" fmla="*/ 4690037 h 6060894"/>
              <a:gd name="connsiteX679" fmla="*/ 4155596 w 7697732"/>
              <a:gd name="connsiteY679" fmla="*/ 4669749 h 6060894"/>
              <a:gd name="connsiteX680" fmla="*/ 4141395 w 7697732"/>
              <a:gd name="connsiteY680" fmla="*/ 4651491 h 6060894"/>
              <a:gd name="connsiteX681" fmla="*/ 4133281 w 7697732"/>
              <a:gd name="connsiteY681" fmla="*/ 4675835 h 6060894"/>
              <a:gd name="connsiteX682" fmla="*/ 4129223 w 7697732"/>
              <a:gd name="connsiteY682" fmla="*/ 4676089 h 6060894"/>
              <a:gd name="connsiteX683" fmla="*/ 4125165 w 7697732"/>
              <a:gd name="connsiteY683" fmla="*/ 4677865 h 6060894"/>
              <a:gd name="connsiteX684" fmla="*/ 3954747 w 7697732"/>
              <a:gd name="connsiteY684" fmla="*/ 4925375 h 6060894"/>
              <a:gd name="connsiteX685" fmla="*/ 3955255 w 7697732"/>
              <a:gd name="connsiteY685" fmla="*/ 4929180 h 6060894"/>
              <a:gd name="connsiteX686" fmla="*/ 3958805 w 7697732"/>
              <a:gd name="connsiteY686" fmla="*/ 4931462 h 6060894"/>
              <a:gd name="connsiteX687" fmla="*/ 3960833 w 7697732"/>
              <a:gd name="connsiteY687" fmla="*/ 4931462 h 6060894"/>
              <a:gd name="connsiteX688" fmla="*/ 3954747 w 7697732"/>
              <a:gd name="connsiteY688" fmla="*/ 4925375 h 6060894"/>
              <a:gd name="connsiteX689" fmla="*/ 3946632 w 7697732"/>
              <a:gd name="connsiteY689" fmla="*/ 4941606 h 6060894"/>
              <a:gd name="connsiteX690" fmla="*/ 3947900 w 7697732"/>
              <a:gd name="connsiteY690" fmla="*/ 4945410 h 6060894"/>
              <a:gd name="connsiteX691" fmla="*/ 3950690 w 7697732"/>
              <a:gd name="connsiteY691" fmla="*/ 4947693 h 6060894"/>
              <a:gd name="connsiteX692" fmla="*/ 3954747 w 7697732"/>
              <a:gd name="connsiteY692" fmla="*/ 4943634 h 6060894"/>
              <a:gd name="connsiteX693" fmla="*/ 3946988 w 7697732"/>
              <a:gd name="connsiteY693" fmla="*/ 4612759 h 6060894"/>
              <a:gd name="connsiteX694" fmla="*/ 3943945 w 7697732"/>
              <a:gd name="connsiteY694" fmla="*/ 4626960 h 6060894"/>
              <a:gd name="connsiteX695" fmla="*/ 3940902 w 7697732"/>
              <a:gd name="connsiteY695" fmla="*/ 4641162 h 6060894"/>
              <a:gd name="connsiteX696" fmla="*/ 3956624 w 7697732"/>
              <a:gd name="connsiteY696" fmla="*/ 4618592 h 6060894"/>
              <a:gd name="connsiteX697" fmla="*/ 3969305 w 7697732"/>
              <a:gd name="connsiteY697" fmla="*/ 4594500 h 6060894"/>
              <a:gd name="connsiteX698" fmla="*/ 3968036 w 7697732"/>
              <a:gd name="connsiteY698" fmla="*/ 4586639 h 6060894"/>
              <a:gd name="connsiteX699" fmla="*/ 3965247 w 7697732"/>
              <a:gd name="connsiteY699" fmla="*/ 4580298 h 6060894"/>
              <a:gd name="connsiteX700" fmla="*/ 3961697 w 7697732"/>
              <a:gd name="connsiteY700" fmla="*/ 4584610 h 6060894"/>
              <a:gd name="connsiteX701" fmla="*/ 3961189 w 7697732"/>
              <a:gd name="connsiteY701" fmla="*/ 4590444 h 6060894"/>
              <a:gd name="connsiteX702" fmla="*/ 3957132 w 7697732"/>
              <a:gd name="connsiteY702" fmla="*/ 4603883 h 6060894"/>
              <a:gd name="connsiteX703" fmla="*/ 3946988 w 7697732"/>
              <a:gd name="connsiteY703" fmla="*/ 4612759 h 6060894"/>
              <a:gd name="connsiteX704" fmla="*/ 3910470 w 7697732"/>
              <a:gd name="connsiteY704" fmla="*/ 4669566 h 6060894"/>
              <a:gd name="connsiteX705" fmla="*/ 3918839 w 7697732"/>
              <a:gd name="connsiteY705" fmla="*/ 4672355 h 6060894"/>
              <a:gd name="connsiteX706" fmla="*/ 3928729 w 7697732"/>
              <a:gd name="connsiteY706" fmla="*/ 4673623 h 6060894"/>
              <a:gd name="connsiteX707" fmla="*/ 3940902 w 7697732"/>
              <a:gd name="connsiteY707" fmla="*/ 4663479 h 6060894"/>
              <a:gd name="connsiteX708" fmla="*/ 3934562 w 7697732"/>
              <a:gd name="connsiteY708" fmla="*/ 4658914 h 6060894"/>
              <a:gd name="connsiteX709" fmla="*/ 3932786 w 7697732"/>
              <a:gd name="connsiteY709" fmla="*/ 4651306 h 6060894"/>
              <a:gd name="connsiteX710" fmla="*/ 3938874 w 7697732"/>
              <a:gd name="connsiteY710" fmla="*/ 4643191 h 6060894"/>
              <a:gd name="connsiteX711" fmla="*/ 3925178 w 7697732"/>
              <a:gd name="connsiteY711" fmla="*/ 4649785 h 6060894"/>
              <a:gd name="connsiteX712" fmla="*/ 3920614 w 7697732"/>
              <a:gd name="connsiteY712" fmla="*/ 4665508 h 6060894"/>
              <a:gd name="connsiteX713" fmla="*/ 3920615 w 7697732"/>
              <a:gd name="connsiteY713" fmla="*/ 4667536 h 6060894"/>
              <a:gd name="connsiteX714" fmla="*/ 3915542 w 7697732"/>
              <a:gd name="connsiteY714" fmla="*/ 4667790 h 6060894"/>
              <a:gd name="connsiteX715" fmla="*/ 3910470 w 7697732"/>
              <a:gd name="connsiteY715" fmla="*/ 4669566 h 6060894"/>
              <a:gd name="connsiteX716" fmla="*/ 3871923 w 7697732"/>
              <a:gd name="connsiteY716" fmla="*/ 4748688 h 6060894"/>
              <a:gd name="connsiteX717" fmla="*/ 3872431 w 7697732"/>
              <a:gd name="connsiteY717" fmla="*/ 4752492 h 6060894"/>
              <a:gd name="connsiteX718" fmla="*/ 3875981 w 7697732"/>
              <a:gd name="connsiteY718" fmla="*/ 4754774 h 6060894"/>
              <a:gd name="connsiteX719" fmla="*/ 3880038 w 7697732"/>
              <a:gd name="connsiteY719" fmla="*/ 4754774 h 6060894"/>
              <a:gd name="connsiteX720" fmla="*/ 3877503 w 7697732"/>
              <a:gd name="connsiteY720" fmla="*/ 4750209 h 6060894"/>
              <a:gd name="connsiteX721" fmla="*/ 3871923 w 7697732"/>
              <a:gd name="connsiteY721" fmla="*/ 4748688 h 6060894"/>
              <a:gd name="connsiteX722" fmla="*/ 3829319 w 7697732"/>
              <a:gd name="connsiteY722" fmla="*/ 4807522 h 6060894"/>
              <a:gd name="connsiteX723" fmla="*/ 3829573 w 7697732"/>
              <a:gd name="connsiteY723" fmla="*/ 4811326 h 6060894"/>
              <a:gd name="connsiteX724" fmla="*/ 3831347 w 7697732"/>
              <a:gd name="connsiteY724" fmla="*/ 4813609 h 6060894"/>
              <a:gd name="connsiteX725" fmla="*/ 3837434 w 7697732"/>
              <a:gd name="connsiteY725" fmla="*/ 4811580 h 6060894"/>
              <a:gd name="connsiteX726" fmla="*/ 3922643 w 7697732"/>
              <a:gd name="connsiteY726" fmla="*/ 4395680 h 6060894"/>
              <a:gd name="connsiteX727" fmla="*/ 3926700 w 7697732"/>
              <a:gd name="connsiteY727" fmla="*/ 4389594 h 6060894"/>
              <a:gd name="connsiteX728" fmla="*/ 3926700 w 7697732"/>
              <a:gd name="connsiteY728" fmla="*/ 4387564 h 6060894"/>
              <a:gd name="connsiteX729" fmla="*/ 3809031 w 7697732"/>
              <a:gd name="connsiteY729" fmla="*/ 4637104 h 6060894"/>
              <a:gd name="connsiteX730" fmla="*/ 3810299 w 7697732"/>
              <a:gd name="connsiteY730" fmla="*/ 4641923 h 6060894"/>
              <a:gd name="connsiteX731" fmla="*/ 3813088 w 7697732"/>
              <a:gd name="connsiteY731" fmla="*/ 4645219 h 6060894"/>
              <a:gd name="connsiteX732" fmla="*/ 3816640 w 7697732"/>
              <a:gd name="connsiteY732" fmla="*/ 4642937 h 6060894"/>
              <a:gd name="connsiteX733" fmla="*/ 3817146 w 7697732"/>
              <a:gd name="connsiteY733" fmla="*/ 4639133 h 6060894"/>
              <a:gd name="connsiteX734" fmla="*/ 3813088 w 7697732"/>
              <a:gd name="connsiteY734" fmla="*/ 4635076 h 6060894"/>
              <a:gd name="connsiteX735" fmla="*/ 3811060 w 7697732"/>
              <a:gd name="connsiteY735" fmla="*/ 4636090 h 6060894"/>
              <a:gd name="connsiteX736" fmla="*/ 3809031 w 7697732"/>
              <a:gd name="connsiteY736" fmla="*/ 4637104 h 6060894"/>
              <a:gd name="connsiteX737" fmla="*/ 3894240 w 7697732"/>
              <a:gd name="connsiteY737" fmla="*/ 4432198 h 6060894"/>
              <a:gd name="connsiteX738" fmla="*/ 3894240 w 7697732"/>
              <a:gd name="connsiteY738" fmla="*/ 4438284 h 6060894"/>
              <a:gd name="connsiteX739" fmla="*/ 3898298 w 7697732"/>
              <a:gd name="connsiteY739" fmla="*/ 4438284 h 6060894"/>
              <a:gd name="connsiteX740" fmla="*/ 3906413 w 7697732"/>
              <a:gd name="connsiteY740" fmla="*/ 4437270 h 6060894"/>
              <a:gd name="connsiteX741" fmla="*/ 3908441 w 7697732"/>
              <a:gd name="connsiteY741" fmla="*/ 4430170 h 6060894"/>
              <a:gd name="connsiteX742" fmla="*/ 3904384 w 7697732"/>
              <a:gd name="connsiteY742" fmla="*/ 4420026 h 6060894"/>
              <a:gd name="connsiteX743" fmla="*/ 3843520 w 7697732"/>
              <a:gd name="connsiteY743" fmla="*/ 4541752 h 6060894"/>
              <a:gd name="connsiteX744" fmla="*/ 3849353 w 7697732"/>
              <a:gd name="connsiteY744" fmla="*/ 4551896 h 6060894"/>
              <a:gd name="connsiteX745" fmla="*/ 3859750 w 7697732"/>
              <a:gd name="connsiteY745" fmla="*/ 4555954 h 6060894"/>
              <a:gd name="connsiteX746" fmla="*/ 3868373 w 7697732"/>
              <a:gd name="connsiteY746" fmla="*/ 4528058 h 6060894"/>
              <a:gd name="connsiteX747" fmla="*/ 3880038 w 7697732"/>
              <a:gd name="connsiteY747" fmla="*/ 4503206 h 6060894"/>
              <a:gd name="connsiteX748" fmla="*/ 3865837 w 7697732"/>
              <a:gd name="connsiteY748" fmla="*/ 4491033 h 6060894"/>
              <a:gd name="connsiteX749" fmla="*/ 3843520 w 7697732"/>
              <a:gd name="connsiteY749" fmla="*/ 4541752 h 6060894"/>
              <a:gd name="connsiteX750" fmla="*/ 3792801 w 7697732"/>
              <a:gd name="connsiteY750" fmla="*/ 4657393 h 6060894"/>
              <a:gd name="connsiteX751" fmla="*/ 3792801 w 7697732"/>
              <a:gd name="connsiteY751" fmla="*/ 4667536 h 6060894"/>
              <a:gd name="connsiteX752" fmla="*/ 3795338 w 7697732"/>
              <a:gd name="connsiteY752" fmla="*/ 4672862 h 6060894"/>
              <a:gd name="connsiteX753" fmla="*/ 3800916 w 7697732"/>
              <a:gd name="connsiteY753" fmla="*/ 4673622 h 6060894"/>
              <a:gd name="connsiteX754" fmla="*/ 3821204 w 7697732"/>
              <a:gd name="connsiteY754" fmla="*/ 4588414 h 6060894"/>
              <a:gd name="connsiteX755" fmla="*/ 3827797 w 7697732"/>
              <a:gd name="connsiteY755" fmla="*/ 4595261 h 6060894"/>
              <a:gd name="connsiteX756" fmla="*/ 3837435 w 7697732"/>
              <a:gd name="connsiteY756" fmla="*/ 4600586 h 6060894"/>
              <a:gd name="connsiteX757" fmla="*/ 3851636 w 7697732"/>
              <a:gd name="connsiteY757" fmla="*/ 4580298 h 6060894"/>
              <a:gd name="connsiteX758" fmla="*/ 3837434 w 7697732"/>
              <a:gd name="connsiteY758" fmla="*/ 4562040 h 6060894"/>
              <a:gd name="connsiteX759" fmla="*/ 3829319 w 7697732"/>
              <a:gd name="connsiteY759" fmla="*/ 4586384 h 6060894"/>
              <a:gd name="connsiteX760" fmla="*/ 3825261 w 7697732"/>
              <a:gd name="connsiteY760" fmla="*/ 4586639 h 6060894"/>
              <a:gd name="connsiteX761" fmla="*/ 3821204 w 7697732"/>
              <a:gd name="connsiteY761" fmla="*/ 4588414 h 6060894"/>
              <a:gd name="connsiteX762" fmla="*/ 3650786 w 7697732"/>
              <a:gd name="connsiteY762" fmla="*/ 4835925 h 6060894"/>
              <a:gd name="connsiteX763" fmla="*/ 3651293 w 7697732"/>
              <a:gd name="connsiteY763" fmla="*/ 4839729 h 6060894"/>
              <a:gd name="connsiteX764" fmla="*/ 3654844 w 7697732"/>
              <a:gd name="connsiteY764" fmla="*/ 4842011 h 6060894"/>
              <a:gd name="connsiteX765" fmla="*/ 3656873 w 7697732"/>
              <a:gd name="connsiteY765" fmla="*/ 4842012 h 6060894"/>
              <a:gd name="connsiteX766" fmla="*/ 3650786 w 7697732"/>
              <a:gd name="connsiteY766" fmla="*/ 4835925 h 6060894"/>
              <a:gd name="connsiteX767" fmla="*/ 3642671 w 7697732"/>
              <a:gd name="connsiteY767" fmla="*/ 4852156 h 6060894"/>
              <a:gd name="connsiteX768" fmla="*/ 3643939 w 7697732"/>
              <a:gd name="connsiteY768" fmla="*/ 4855959 h 6060894"/>
              <a:gd name="connsiteX769" fmla="*/ 3646729 w 7697732"/>
              <a:gd name="connsiteY769" fmla="*/ 4858242 h 6060894"/>
              <a:gd name="connsiteX770" fmla="*/ 3650787 w 7697732"/>
              <a:gd name="connsiteY770" fmla="*/ 4854184 h 6060894"/>
              <a:gd name="connsiteX771" fmla="*/ 3643027 w 7697732"/>
              <a:gd name="connsiteY771" fmla="*/ 4523309 h 6060894"/>
              <a:gd name="connsiteX772" fmla="*/ 3639984 w 7697732"/>
              <a:gd name="connsiteY772" fmla="*/ 4537510 h 6060894"/>
              <a:gd name="connsiteX773" fmla="*/ 3636942 w 7697732"/>
              <a:gd name="connsiteY773" fmla="*/ 4551711 h 6060894"/>
              <a:gd name="connsiteX774" fmla="*/ 3652664 w 7697732"/>
              <a:gd name="connsiteY774" fmla="*/ 4529142 h 6060894"/>
              <a:gd name="connsiteX775" fmla="*/ 3665344 w 7697732"/>
              <a:gd name="connsiteY775" fmla="*/ 4505050 h 6060894"/>
              <a:gd name="connsiteX776" fmla="*/ 3664076 w 7697732"/>
              <a:gd name="connsiteY776" fmla="*/ 4497188 h 6060894"/>
              <a:gd name="connsiteX777" fmla="*/ 3661287 w 7697732"/>
              <a:gd name="connsiteY777" fmla="*/ 4490848 h 6060894"/>
              <a:gd name="connsiteX778" fmla="*/ 3657736 w 7697732"/>
              <a:gd name="connsiteY778" fmla="*/ 4495159 h 6060894"/>
              <a:gd name="connsiteX779" fmla="*/ 3657229 w 7697732"/>
              <a:gd name="connsiteY779" fmla="*/ 4500992 h 6060894"/>
              <a:gd name="connsiteX780" fmla="*/ 3653171 w 7697732"/>
              <a:gd name="connsiteY780" fmla="*/ 4514432 h 6060894"/>
              <a:gd name="connsiteX781" fmla="*/ 3643027 w 7697732"/>
              <a:gd name="connsiteY781" fmla="*/ 4523309 h 6060894"/>
              <a:gd name="connsiteX782" fmla="*/ 3606509 w 7697732"/>
              <a:gd name="connsiteY782" fmla="*/ 4580115 h 6060894"/>
              <a:gd name="connsiteX783" fmla="*/ 3614878 w 7697732"/>
              <a:gd name="connsiteY783" fmla="*/ 4582905 h 6060894"/>
              <a:gd name="connsiteX784" fmla="*/ 3624768 w 7697732"/>
              <a:gd name="connsiteY784" fmla="*/ 4584172 h 6060894"/>
              <a:gd name="connsiteX785" fmla="*/ 3636941 w 7697732"/>
              <a:gd name="connsiteY785" fmla="*/ 4574028 h 6060894"/>
              <a:gd name="connsiteX786" fmla="*/ 3630601 w 7697732"/>
              <a:gd name="connsiteY786" fmla="*/ 4569464 h 6060894"/>
              <a:gd name="connsiteX787" fmla="*/ 3628826 w 7697732"/>
              <a:gd name="connsiteY787" fmla="*/ 4561856 h 6060894"/>
              <a:gd name="connsiteX788" fmla="*/ 3634912 w 7697732"/>
              <a:gd name="connsiteY788" fmla="*/ 4553741 h 6060894"/>
              <a:gd name="connsiteX789" fmla="*/ 3621218 w 7697732"/>
              <a:gd name="connsiteY789" fmla="*/ 4560335 h 6060894"/>
              <a:gd name="connsiteX790" fmla="*/ 3616653 w 7697732"/>
              <a:gd name="connsiteY790" fmla="*/ 4576057 h 6060894"/>
              <a:gd name="connsiteX791" fmla="*/ 3616653 w 7697732"/>
              <a:gd name="connsiteY791" fmla="*/ 4578086 h 6060894"/>
              <a:gd name="connsiteX792" fmla="*/ 3611582 w 7697732"/>
              <a:gd name="connsiteY792" fmla="*/ 4578340 h 6060894"/>
              <a:gd name="connsiteX793" fmla="*/ 3606509 w 7697732"/>
              <a:gd name="connsiteY793" fmla="*/ 4580115 h 6060894"/>
              <a:gd name="connsiteX794" fmla="*/ 3567963 w 7697732"/>
              <a:gd name="connsiteY794" fmla="*/ 4659237 h 6060894"/>
              <a:gd name="connsiteX795" fmla="*/ 3568469 w 7697732"/>
              <a:gd name="connsiteY795" fmla="*/ 4663041 h 6060894"/>
              <a:gd name="connsiteX796" fmla="*/ 3572019 w 7697732"/>
              <a:gd name="connsiteY796" fmla="*/ 4665324 h 6060894"/>
              <a:gd name="connsiteX797" fmla="*/ 3576078 w 7697732"/>
              <a:gd name="connsiteY797" fmla="*/ 4665324 h 6060894"/>
              <a:gd name="connsiteX798" fmla="*/ 3573542 w 7697732"/>
              <a:gd name="connsiteY798" fmla="*/ 4660758 h 6060894"/>
              <a:gd name="connsiteX799" fmla="*/ 3567963 w 7697732"/>
              <a:gd name="connsiteY799" fmla="*/ 4659237 h 6060894"/>
              <a:gd name="connsiteX800" fmla="*/ 3525358 w 7697732"/>
              <a:gd name="connsiteY800" fmla="*/ 4718072 h 6060894"/>
              <a:gd name="connsiteX801" fmla="*/ 3525612 w 7697732"/>
              <a:gd name="connsiteY801" fmla="*/ 4721876 h 6060894"/>
              <a:gd name="connsiteX802" fmla="*/ 3527387 w 7697732"/>
              <a:gd name="connsiteY802" fmla="*/ 4724158 h 6060894"/>
              <a:gd name="connsiteX803" fmla="*/ 3533473 w 7697732"/>
              <a:gd name="connsiteY803" fmla="*/ 4722130 h 6060894"/>
              <a:gd name="connsiteX804" fmla="*/ 3618682 w 7697732"/>
              <a:gd name="connsiteY804" fmla="*/ 4306229 h 6060894"/>
              <a:gd name="connsiteX805" fmla="*/ 3622740 w 7697732"/>
              <a:gd name="connsiteY805" fmla="*/ 4300143 h 6060894"/>
              <a:gd name="connsiteX806" fmla="*/ 3622740 w 7697732"/>
              <a:gd name="connsiteY806" fmla="*/ 4298114 h 6060894"/>
              <a:gd name="connsiteX807" fmla="*/ 3505070 w 7697732"/>
              <a:gd name="connsiteY807" fmla="*/ 4547654 h 6060894"/>
              <a:gd name="connsiteX808" fmla="*/ 3506338 w 7697732"/>
              <a:gd name="connsiteY808" fmla="*/ 4552473 h 6060894"/>
              <a:gd name="connsiteX809" fmla="*/ 3509128 w 7697732"/>
              <a:gd name="connsiteY809" fmla="*/ 4555769 h 6060894"/>
              <a:gd name="connsiteX810" fmla="*/ 3512678 w 7697732"/>
              <a:gd name="connsiteY810" fmla="*/ 4553487 h 6060894"/>
              <a:gd name="connsiteX811" fmla="*/ 3513186 w 7697732"/>
              <a:gd name="connsiteY811" fmla="*/ 4549683 h 6060894"/>
              <a:gd name="connsiteX812" fmla="*/ 3509128 w 7697732"/>
              <a:gd name="connsiteY812" fmla="*/ 4545626 h 6060894"/>
              <a:gd name="connsiteX813" fmla="*/ 3507098 w 7697732"/>
              <a:gd name="connsiteY813" fmla="*/ 4546641 h 6060894"/>
              <a:gd name="connsiteX814" fmla="*/ 3505070 w 7697732"/>
              <a:gd name="connsiteY814" fmla="*/ 4547654 h 6060894"/>
              <a:gd name="connsiteX815" fmla="*/ 3590280 w 7697732"/>
              <a:gd name="connsiteY815" fmla="*/ 4342747 h 6060894"/>
              <a:gd name="connsiteX816" fmla="*/ 3590279 w 7697732"/>
              <a:gd name="connsiteY816" fmla="*/ 4348834 h 6060894"/>
              <a:gd name="connsiteX817" fmla="*/ 3594336 w 7697732"/>
              <a:gd name="connsiteY817" fmla="*/ 4348834 h 6060894"/>
              <a:gd name="connsiteX818" fmla="*/ 3602452 w 7697732"/>
              <a:gd name="connsiteY818" fmla="*/ 4347819 h 6060894"/>
              <a:gd name="connsiteX819" fmla="*/ 3604480 w 7697732"/>
              <a:gd name="connsiteY819" fmla="*/ 4340718 h 6060894"/>
              <a:gd name="connsiteX820" fmla="*/ 3600422 w 7697732"/>
              <a:gd name="connsiteY820" fmla="*/ 4330575 h 6060894"/>
              <a:gd name="connsiteX821" fmla="*/ 3539560 w 7697732"/>
              <a:gd name="connsiteY821" fmla="*/ 4452302 h 6060894"/>
              <a:gd name="connsiteX822" fmla="*/ 3545392 w 7697732"/>
              <a:gd name="connsiteY822" fmla="*/ 4462446 h 6060894"/>
              <a:gd name="connsiteX823" fmla="*/ 3555790 w 7697732"/>
              <a:gd name="connsiteY823" fmla="*/ 4466504 h 6060894"/>
              <a:gd name="connsiteX824" fmla="*/ 3564412 w 7697732"/>
              <a:gd name="connsiteY824" fmla="*/ 4438608 h 6060894"/>
              <a:gd name="connsiteX825" fmla="*/ 3576077 w 7697732"/>
              <a:gd name="connsiteY825" fmla="*/ 4413754 h 6060894"/>
              <a:gd name="connsiteX826" fmla="*/ 3561876 w 7697732"/>
              <a:gd name="connsiteY826" fmla="*/ 4401582 h 6060894"/>
              <a:gd name="connsiteX827" fmla="*/ 3539560 w 7697732"/>
              <a:gd name="connsiteY827" fmla="*/ 4452302 h 6060894"/>
              <a:gd name="connsiteX828" fmla="*/ 3488840 w 7697732"/>
              <a:gd name="connsiteY828" fmla="*/ 4567942 h 6060894"/>
              <a:gd name="connsiteX829" fmla="*/ 3488841 w 7697732"/>
              <a:gd name="connsiteY829" fmla="*/ 4578086 h 6060894"/>
              <a:gd name="connsiteX830" fmla="*/ 3491376 w 7697732"/>
              <a:gd name="connsiteY830" fmla="*/ 4583411 h 6060894"/>
              <a:gd name="connsiteX831" fmla="*/ 3496955 w 7697732"/>
              <a:gd name="connsiteY831" fmla="*/ 4584172 h 6060894"/>
              <a:gd name="connsiteX832" fmla="*/ 3517243 w 7697732"/>
              <a:gd name="connsiteY832" fmla="*/ 4498964 h 6060894"/>
              <a:gd name="connsiteX833" fmla="*/ 3523837 w 7697732"/>
              <a:gd name="connsiteY833" fmla="*/ 4505810 h 6060894"/>
              <a:gd name="connsiteX834" fmla="*/ 3533473 w 7697732"/>
              <a:gd name="connsiteY834" fmla="*/ 4511136 h 6060894"/>
              <a:gd name="connsiteX835" fmla="*/ 3547674 w 7697732"/>
              <a:gd name="connsiteY835" fmla="*/ 4490848 h 6060894"/>
              <a:gd name="connsiteX836" fmla="*/ 3533473 w 7697732"/>
              <a:gd name="connsiteY836" fmla="*/ 4472589 h 6060894"/>
              <a:gd name="connsiteX837" fmla="*/ 3525359 w 7697732"/>
              <a:gd name="connsiteY837" fmla="*/ 4496934 h 6060894"/>
              <a:gd name="connsiteX838" fmla="*/ 3521301 w 7697732"/>
              <a:gd name="connsiteY838" fmla="*/ 4497188 h 6060894"/>
              <a:gd name="connsiteX839" fmla="*/ 3517243 w 7697732"/>
              <a:gd name="connsiteY839" fmla="*/ 4498964 h 6060894"/>
              <a:gd name="connsiteX840" fmla="*/ 3346825 w 7697732"/>
              <a:gd name="connsiteY840" fmla="*/ 4746474 h 6060894"/>
              <a:gd name="connsiteX841" fmla="*/ 3347333 w 7697732"/>
              <a:gd name="connsiteY841" fmla="*/ 4750279 h 6060894"/>
              <a:gd name="connsiteX842" fmla="*/ 3350883 w 7697732"/>
              <a:gd name="connsiteY842" fmla="*/ 4752561 h 6060894"/>
              <a:gd name="connsiteX843" fmla="*/ 3352912 w 7697732"/>
              <a:gd name="connsiteY843" fmla="*/ 4752561 h 6060894"/>
              <a:gd name="connsiteX844" fmla="*/ 3346825 w 7697732"/>
              <a:gd name="connsiteY844" fmla="*/ 4746474 h 6060894"/>
              <a:gd name="connsiteX845" fmla="*/ 3338710 w 7697732"/>
              <a:gd name="connsiteY845" fmla="*/ 4762705 h 6060894"/>
              <a:gd name="connsiteX846" fmla="*/ 3339979 w 7697732"/>
              <a:gd name="connsiteY846" fmla="*/ 4766509 h 6060894"/>
              <a:gd name="connsiteX847" fmla="*/ 3342768 w 7697732"/>
              <a:gd name="connsiteY847" fmla="*/ 4768791 h 6060894"/>
              <a:gd name="connsiteX848" fmla="*/ 3346825 w 7697732"/>
              <a:gd name="connsiteY848" fmla="*/ 4764734 h 6060894"/>
              <a:gd name="connsiteX849" fmla="*/ 3448426 w 7697732"/>
              <a:gd name="connsiteY849" fmla="*/ 4298528 h 6060894"/>
              <a:gd name="connsiteX850" fmla="*/ 3443861 w 7697732"/>
              <a:gd name="connsiteY850" fmla="*/ 4314251 h 6060894"/>
              <a:gd name="connsiteX851" fmla="*/ 3443862 w 7697732"/>
              <a:gd name="connsiteY851" fmla="*/ 4314972 h 6060894"/>
              <a:gd name="connsiteX852" fmla="*/ 3449675 w 7697732"/>
              <a:gd name="connsiteY852" fmla="*/ 4297926 h 6060894"/>
              <a:gd name="connsiteX853" fmla="*/ 3433718 w 7697732"/>
              <a:gd name="connsiteY853" fmla="*/ 4318308 h 6060894"/>
              <a:gd name="connsiteX854" fmla="*/ 3441973 w 7697732"/>
              <a:gd name="connsiteY854" fmla="*/ 4321060 h 6060894"/>
              <a:gd name="connsiteX855" fmla="*/ 3442908 w 7697732"/>
              <a:gd name="connsiteY855" fmla="*/ 4317767 h 6060894"/>
              <a:gd name="connsiteX856" fmla="*/ 3443407 w 7697732"/>
              <a:gd name="connsiteY856" fmla="*/ 4316302 h 6060894"/>
              <a:gd name="connsiteX857" fmla="*/ 3438789 w 7697732"/>
              <a:gd name="connsiteY857" fmla="*/ 4316533 h 6060894"/>
              <a:gd name="connsiteX858" fmla="*/ 3433718 w 7697732"/>
              <a:gd name="connsiteY858" fmla="*/ 4318308 h 6060894"/>
              <a:gd name="connsiteX859" fmla="*/ 3395171 w 7697732"/>
              <a:gd name="connsiteY859" fmla="*/ 4397431 h 6060894"/>
              <a:gd name="connsiteX860" fmla="*/ 3395678 w 7697732"/>
              <a:gd name="connsiteY860" fmla="*/ 4401235 h 6060894"/>
              <a:gd name="connsiteX861" fmla="*/ 3399228 w 7697732"/>
              <a:gd name="connsiteY861" fmla="*/ 4403517 h 6060894"/>
              <a:gd name="connsiteX862" fmla="*/ 3403286 w 7697732"/>
              <a:gd name="connsiteY862" fmla="*/ 4403517 h 6060894"/>
              <a:gd name="connsiteX863" fmla="*/ 3400750 w 7697732"/>
              <a:gd name="connsiteY863" fmla="*/ 4398952 h 6060894"/>
              <a:gd name="connsiteX864" fmla="*/ 3395171 w 7697732"/>
              <a:gd name="connsiteY864" fmla="*/ 4397431 h 6060894"/>
              <a:gd name="connsiteX865" fmla="*/ 3352566 w 7697732"/>
              <a:gd name="connsiteY865" fmla="*/ 4456265 h 6060894"/>
              <a:gd name="connsiteX866" fmla="*/ 3352820 w 7697732"/>
              <a:gd name="connsiteY866" fmla="*/ 4460069 h 6060894"/>
              <a:gd name="connsiteX867" fmla="*/ 3354595 w 7697732"/>
              <a:gd name="connsiteY867" fmla="*/ 4462352 h 6060894"/>
              <a:gd name="connsiteX868" fmla="*/ 3360682 w 7697732"/>
              <a:gd name="connsiteY868" fmla="*/ 4460322 h 6060894"/>
              <a:gd name="connsiteX869" fmla="*/ 3174034 w 7697732"/>
              <a:gd name="connsiteY869" fmla="*/ 4484668 h 6060894"/>
              <a:gd name="connsiteX870" fmla="*/ 3174542 w 7697732"/>
              <a:gd name="connsiteY870" fmla="*/ 4488472 h 6060894"/>
              <a:gd name="connsiteX871" fmla="*/ 3178092 w 7697732"/>
              <a:gd name="connsiteY871" fmla="*/ 4490755 h 6060894"/>
              <a:gd name="connsiteX872" fmla="*/ 3180120 w 7697732"/>
              <a:gd name="connsiteY872" fmla="*/ 4490755 h 6060894"/>
              <a:gd name="connsiteX873" fmla="*/ 3174034 w 7697732"/>
              <a:gd name="connsiteY873" fmla="*/ 4484668 h 6060894"/>
              <a:gd name="connsiteX874" fmla="*/ 3165919 w 7697732"/>
              <a:gd name="connsiteY874" fmla="*/ 4500899 h 6060894"/>
              <a:gd name="connsiteX875" fmla="*/ 3167186 w 7697732"/>
              <a:gd name="connsiteY875" fmla="*/ 4504703 h 6060894"/>
              <a:gd name="connsiteX876" fmla="*/ 3169977 w 7697732"/>
              <a:gd name="connsiteY876" fmla="*/ 4506986 h 6060894"/>
              <a:gd name="connsiteX877" fmla="*/ 3174034 w 7697732"/>
              <a:gd name="connsiteY877" fmla="*/ 4502927 h 6060894"/>
              <a:gd name="connsiteX878" fmla="*/ 3196419 w 7697732"/>
              <a:gd name="connsiteY878" fmla="*/ 4201890 h 6060894"/>
              <a:gd name="connsiteX879" fmla="*/ 3197686 w 7697732"/>
              <a:gd name="connsiteY879" fmla="*/ 4206708 h 6060894"/>
              <a:gd name="connsiteX880" fmla="*/ 3200476 w 7697732"/>
              <a:gd name="connsiteY880" fmla="*/ 4210004 h 6060894"/>
              <a:gd name="connsiteX881" fmla="*/ 3204025 w 7697732"/>
              <a:gd name="connsiteY881" fmla="*/ 4207722 h 6060894"/>
              <a:gd name="connsiteX882" fmla="*/ 3204534 w 7697732"/>
              <a:gd name="connsiteY882" fmla="*/ 4203918 h 6060894"/>
              <a:gd name="connsiteX883" fmla="*/ 3200476 w 7697732"/>
              <a:gd name="connsiteY883" fmla="*/ 4199862 h 6060894"/>
              <a:gd name="connsiteX884" fmla="*/ 3198447 w 7697732"/>
              <a:gd name="connsiteY884" fmla="*/ 4200875 h 6060894"/>
              <a:gd name="connsiteX885" fmla="*/ 3196419 w 7697732"/>
              <a:gd name="connsiteY885" fmla="*/ 4201890 h 6060894"/>
              <a:gd name="connsiteX886" fmla="*/ 3281627 w 7697732"/>
              <a:gd name="connsiteY886" fmla="*/ 3996982 h 6060894"/>
              <a:gd name="connsiteX887" fmla="*/ 3281627 w 7697732"/>
              <a:gd name="connsiteY887" fmla="*/ 4003069 h 6060894"/>
              <a:gd name="connsiteX888" fmla="*/ 3285684 w 7697732"/>
              <a:gd name="connsiteY888" fmla="*/ 4003069 h 6060894"/>
              <a:gd name="connsiteX889" fmla="*/ 3288747 w 7697732"/>
              <a:gd name="connsiteY889" fmla="*/ 4002686 h 6060894"/>
              <a:gd name="connsiteX890" fmla="*/ 3291862 w 7697732"/>
              <a:gd name="connsiteY890" fmla="*/ 3994084 h 6060894"/>
              <a:gd name="connsiteX891" fmla="*/ 3293686 w 7697732"/>
              <a:gd name="connsiteY891" fmla="*/ 3989597 h 6060894"/>
              <a:gd name="connsiteX892" fmla="*/ 3291771 w 7697732"/>
              <a:gd name="connsiteY892" fmla="*/ 3984811 h 6060894"/>
              <a:gd name="connsiteX893" fmla="*/ 3230907 w 7697732"/>
              <a:gd name="connsiteY893" fmla="*/ 4106537 h 6060894"/>
              <a:gd name="connsiteX894" fmla="*/ 3236741 w 7697732"/>
              <a:gd name="connsiteY894" fmla="*/ 4116681 h 6060894"/>
              <a:gd name="connsiteX895" fmla="*/ 3244684 w 7697732"/>
              <a:gd name="connsiteY895" fmla="*/ 4119780 h 6060894"/>
              <a:gd name="connsiteX896" fmla="*/ 3249099 w 7697732"/>
              <a:gd name="connsiteY896" fmla="*/ 4109344 h 6060894"/>
              <a:gd name="connsiteX897" fmla="*/ 3254223 w 7697732"/>
              <a:gd name="connsiteY897" fmla="*/ 4097815 h 6060894"/>
              <a:gd name="connsiteX898" fmla="*/ 3255760 w 7697732"/>
              <a:gd name="connsiteY898" fmla="*/ 4092842 h 6060894"/>
              <a:gd name="connsiteX899" fmla="*/ 3265593 w 7697732"/>
              <a:gd name="connsiteY899" fmla="*/ 4071894 h 6060894"/>
              <a:gd name="connsiteX900" fmla="*/ 3266843 w 7697732"/>
              <a:gd name="connsiteY900" fmla="*/ 4067491 h 6060894"/>
              <a:gd name="connsiteX901" fmla="*/ 3253224 w 7697732"/>
              <a:gd name="connsiteY901" fmla="*/ 4055817 h 6060894"/>
              <a:gd name="connsiteX902" fmla="*/ 3230907 w 7697732"/>
              <a:gd name="connsiteY902" fmla="*/ 4106537 h 6060894"/>
              <a:gd name="connsiteX903" fmla="*/ 3180188 w 7697732"/>
              <a:gd name="connsiteY903" fmla="*/ 4222177 h 6060894"/>
              <a:gd name="connsiteX904" fmla="*/ 3180188 w 7697732"/>
              <a:gd name="connsiteY904" fmla="*/ 4232321 h 6060894"/>
              <a:gd name="connsiteX905" fmla="*/ 3182724 w 7697732"/>
              <a:gd name="connsiteY905" fmla="*/ 4237647 h 6060894"/>
              <a:gd name="connsiteX906" fmla="*/ 3188304 w 7697732"/>
              <a:gd name="connsiteY906" fmla="*/ 4238407 h 6060894"/>
              <a:gd name="connsiteX907" fmla="*/ 3208592 w 7697732"/>
              <a:gd name="connsiteY907" fmla="*/ 4153199 h 6060894"/>
              <a:gd name="connsiteX908" fmla="*/ 3215185 w 7697732"/>
              <a:gd name="connsiteY908" fmla="*/ 4160046 h 6060894"/>
              <a:gd name="connsiteX909" fmla="*/ 3224469 w 7697732"/>
              <a:gd name="connsiteY909" fmla="*/ 4165176 h 6060894"/>
              <a:gd name="connsiteX910" fmla="*/ 3226782 w 7697732"/>
              <a:gd name="connsiteY910" fmla="*/ 4162093 h 6060894"/>
              <a:gd name="connsiteX911" fmla="*/ 3235756 w 7697732"/>
              <a:gd name="connsiteY911" fmla="*/ 4140881 h 6060894"/>
              <a:gd name="connsiteX912" fmla="*/ 3224821 w 7697732"/>
              <a:gd name="connsiteY912" fmla="*/ 4126824 h 6060894"/>
              <a:gd name="connsiteX913" fmla="*/ 3216706 w 7697732"/>
              <a:gd name="connsiteY913" fmla="*/ 4151170 h 6060894"/>
              <a:gd name="connsiteX914" fmla="*/ 3212649 w 7697732"/>
              <a:gd name="connsiteY914" fmla="*/ 4151423 h 6060894"/>
              <a:gd name="connsiteX915" fmla="*/ 3208592 w 7697732"/>
              <a:gd name="connsiteY915" fmla="*/ 4153199 h 6060894"/>
              <a:gd name="connsiteX916" fmla="*/ 3038174 w 7697732"/>
              <a:gd name="connsiteY916" fmla="*/ 4400710 h 6060894"/>
              <a:gd name="connsiteX917" fmla="*/ 3038680 w 7697732"/>
              <a:gd name="connsiteY917" fmla="*/ 4404514 h 6060894"/>
              <a:gd name="connsiteX918" fmla="*/ 3042231 w 7697732"/>
              <a:gd name="connsiteY918" fmla="*/ 4406796 h 6060894"/>
              <a:gd name="connsiteX919" fmla="*/ 3044260 w 7697732"/>
              <a:gd name="connsiteY919" fmla="*/ 4406796 h 6060894"/>
              <a:gd name="connsiteX920" fmla="*/ 3038174 w 7697732"/>
              <a:gd name="connsiteY920" fmla="*/ 4400710 h 6060894"/>
              <a:gd name="connsiteX921" fmla="*/ 3030058 w 7697732"/>
              <a:gd name="connsiteY921" fmla="*/ 4416940 h 6060894"/>
              <a:gd name="connsiteX922" fmla="*/ 3031327 w 7697732"/>
              <a:gd name="connsiteY922" fmla="*/ 4420744 h 6060894"/>
              <a:gd name="connsiteX923" fmla="*/ 3034116 w 7697732"/>
              <a:gd name="connsiteY923" fmla="*/ 4423026 h 6060894"/>
              <a:gd name="connsiteX924" fmla="*/ 3038173 w 7697732"/>
              <a:gd name="connsiteY924" fmla="*/ 4418968 h 6060894"/>
              <a:gd name="connsiteX925" fmla="*/ 3139774 w 7697732"/>
              <a:gd name="connsiteY925" fmla="*/ 3952763 h 6060894"/>
              <a:gd name="connsiteX926" fmla="*/ 3135210 w 7697732"/>
              <a:gd name="connsiteY926" fmla="*/ 3968486 h 6060894"/>
              <a:gd name="connsiteX927" fmla="*/ 3135210 w 7697732"/>
              <a:gd name="connsiteY927" fmla="*/ 3969205 h 6060894"/>
              <a:gd name="connsiteX928" fmla="*/ 3141023 w 7697732"/>
              <a:gd name="connsiteY928" fmla="*/ 3952161 h 6060894"/>
              <a:gd name="connsiteX929" fmla="*/ 3125065 w 7697732"/>
              <a:gd name="connsiteY929" fmla="*/ 3972544 h 6060894"/>
              <a:gd name="connsiteX930" fmla="*/ 3133321 w 7697732"/>
              <a:gd name="connsiteY930" fmla="*/ 3975295 h 6060894"/>
              <a:gd name="connsiteX931" fmla="*/ 3134255 w 7697732"/>
              <a:gd name="connsiteY931" fmla="*/ 3972003 h 6060894"/>
              <a:gd name="connsiteX932" fmla="*/ 3134756 w 7697732"/>
              <a:gd name="connsiteY932" fmla="*/ 3970538 h 6060894"/>
              <a:gd name="connsiteX933" fmla="*/ 3130138 w 7697732"/>
              <a:gd name="connsiteY933" fmla="*/ 3970768 h 6060894"/>
              <a:gd name="connsiteX934" fmla="*/ 3125065 w 7697732"/>
              <a:gd name="connsiteY934" fmla="*/ 3972544 h 6060894"/>
              <a:gd name="connsiteX935" fmla="*/ 3086519 w 7697732"/>
              <a:gd name="connsiteY935" fmla="*/ 4051666 h 6060894"/>
              <a:gd name="connsiteX936" fmla="*/ 3087026 w 7697732"/>
              <a:gd name="connsiteY936" fmla="*/ 4055471 h 6060894"/>
              <a:gd name="connsiteX937" fmla="*/ 3090577 w 7697732"/>
              <a:gd name="connsiteY937" fmla="*/ 4057752 h 6060894"/>
              <a:gd name="connsiteX938" fmla="*/ 3094634 w 7697732"/>
              <a:gd name="connsiteY938" fmla="*/ 4057752 h 6060894"/>
              <a:gd name="connsiteX939" fmla="*/ 3092099 w 7697732"/>
              <a:gd name="connsiteY939" fmla="*/ 4053187 h 6060894"/>
              <a:gd name="connsiteX940" fmla="*/ 3086519 w 7697732"/>
              <a:gd name="connsiteY940" fmla="*/ 4051666 h 6060894"/>
              <a:gd name="connsiteX941" fmla="*/ 3043915 w 7697732"/>
              <a:gd name="connsiteY941" fmla="*/ 4110501 h 6060894"/>
              <a:gd name="connsiteX942" fmla="*/ 3044168 w 7697732"/>
              <a:gd name="connsiteY942" fmla="*/ 4114304 h 6060894"/>
              <a:gd name="connsiteX943" fmla="*/ 3045943 w 7697732"/>
              <a:gd name="connsiteY943" fmla="*/ 4116587 h 6060894"/>
              <a:gd name="connsiteX944" fmla="*/ 3052030 w 7697732"/>
              <a:gd name="connsiteY944" fmla="*/ 4114558 h 6060894"/>
              <a:gd name="connsiteX945" fmla="*/ 3137238 w 7697732"/>
              <a:gd name="connsiteY945" fmla="*/ 3698658 h 6060894"/>
              <a:gd name="connsiteX946" fmla="*/ 3141296 w 7697732"/>
              <a:gd name="connsiteY946" fmla="*/ 3692572 h 6060894"/>
              <a:gd name="connsiteX947" fmla="*/ 3141295 w 7697732"/>
              <a:gd name="connsiteY947" fmla="*/ 3690542 h 6060894"/>
              <a:gd name="connsiteX948" fmla="*/ 3023627 w 7697732"/>
              <a:gd name="connsiteY948" fmla="*/ 3940083 h 6060894"/>
              <a:gd name="connsiteX949" fmla="*/ 3024895 w 7697732"/>
              <a:gd name="connsiteY949" fmla="*/ 3944901 h 6060894"/>
              <a:gd name="connsiteX950" fmla="*/ 3027684 w 7697732"/>
              <a:gd name="connsiteY950" fmla="*/ 3948198 h 6060894"/>
              <a:gd name="connsiteX951" fmla="*/ 3031234 w 7697732"/>
              <a:gd name="connsiteY951" fmla="*/ 3945916 h 6060894"/>
              <a:gd name="connsiteX952" fmla="*/ 3031742 w 7697732"/>
              <a:gd name="connsiteY952" fmla="*/ 3942111 h 6060894"/>
              <a:gd name="connsiteX953" fmla="*/ 3027684 w 7697732"/>
              <a:gd name="connsiteY953" fmla="*/ 3938055 h 6060894"/>
              <a:gd name="connsiteX954" fmla="*/ 3025656 w 7697732"/>
              <a:gd name="connsiteY954" fmla="*/ 3939068 h 6060894"/>
              <a:gd name="connsiteX955" fmla="*/ 3023627 w 7697732"/>
              <a:gd name="connsiteY955" fmla="*/ 3940083 h 6060894"/>
              <a:gd name="connsiteX956" fmla="*/ 3109046 w 7697732"/>
              <a:gd name="connsiteY956" fmla="*/ 3734923 h 6060894"/>
              <a:gd name="connsiteX957" fmla="*/ 3108835 w 7697732"/>
              <a:gd name="connsiteY957" fmla="*/ 3735570 h 6060894"/>
              <a:gd name="connsiteX958" fmla="*/ 3108836 w 7697732"/>
              <a:gd name="connsiteY958" fmla="*/ 3741263 h 6060894"/>
              <a:gd name="connsiteX959" fmla="*/ 3112894 w 7697732"/>
              <a:gd name="connsiteY959" fmla="*/ 3741263 h 6060894"/>
              <a:gd name="connsiteX960" fmla="*/ 3121009 w 7697732"/>
              <a:gd name="connsiteY960" fmla="*/ 3740248 h 6060894"/>
              <a:gd name="connsiteX961" fmla="*/ 3123037 w 7697732"/>
              <a:gd name="connsiteY961" fmla="*/ 3733147 h 6060894"/>
              <a:gd name="connsiteX962" fmla="*/ 3118979 w 7697732"/>
              <a:gd name="connsiteY962" fmla="*/ 3723004 h 6060894"/>
              <a:gd name="connsiteX963" fmla="*/ 3058115 w 7697732"/>
              <a:gd name="connsiteY963" fmla="*/ 3844730 h 6060894"/>
              <a:gd name="connsiteX964" fmla="*/ 3063950 w 7697732"/>
              <a:gd name="connsiteY964" fmla="*/ 3854874 h 6060894"/>
              <a:gd name="connsiteX965" fmla="*/ 3074346 w 7697732"/>
              <a:gd name="connsiteY965" fmla="*/ 3858932 h 6060894"/>
              <a:gd name="connsiteX966" fmla="*/ 3082968 w 7697732"/>
              <a:gd name="connsiteY966" fmla="*/ 3831036 h 6060894"/>
              <a:gd name="connsiteX967" fmla="*/ 3094634 w 7697732"/>
              <a:gd name="connsiteY967" fmla="*/ 3806184 h 6060894"/>
              <a:gd name="connsiteX968" fmla="*/ 3080433 w 7697732"/>
              <a:gd name="connsiteY968" fmla="*/ 3794012 h 6060894"/>
              <a:gd name="connsiteX969" fmla="*/ 3058115 w 7697732"/>
              <a:gd name="connsiteY969" fmla="*/ 3844730 h 6060894"/>
              <a:gd name="connsiteX970" fmla="*/ 3007396 w 7697732"/>
              <a:gd name="connsiteY970" fmla="*/ 3960371 h 6060894"/>
              <a:gd name="connsiteX971" fmla="*/ 3007397 w 7697732"/>
              <a:gd name="connsiteY971" fmla="*/ 3970514 h 6060894"/>
              <a:gd name="connsiteX972" fmla="*/ 3009932 w 7697732"/>
              <a:gd name="connsiteY972" fmla="*/ 3975840 h 6060894"/>
              <a:gd name="connsiteX973" fmla="*/ 3015511 w 7697732"/>
              <a:gd name="connsiteY973" fmla="*/ 3976601 h 6060894"/>
              <a:gd name="connsiteX974" fmla="*/ 3035799 w 7697732"/>
              <a:gd name="connsiteY974" fmla="*/ 3891392 h 6060894"/>
              <a:gd name="connsiteX975" fmla="*/ 3042393 w 7697732"/>
              <a:gd name="connsiteY975" fmla="*/ 3898239 h 6060894"/>
              <a:gd name="connsiteX976" fmla="*/ 3052030 w 7697732"/>
              <a:gd name="connsiteY976" fmla="*/ 3903566 h 6060894"/>
              <a:gd name="connsiteX977" fmla="*/ 3066231 w 7697732"/>
              <a:gd name="connsiteY977" fmla="*/ 3883277 h 6060894"/>
              <a:gd name="connsiteX978" fmla="*/ 3052030 w 7697732"/>
              <a:gd name="connsiteY978" fmla="*/ 3865019 h 6060894"/>
              <a:gd name="connsiteX979" fmla="*/ 3043915 w 7697732"/>
              <a:gd name="connsiteY979" fmla="*/ 3889363 h 6060894"/>
              <a:gd name="connsiteX980" fmla="*/ 3039857 w 7697732"/>
              <a:gd name="connsiteY980" fmla="*/ 3889618 h 6060894"/>
              <a:gd name="connsiteX981" fmla="*/ 3035799 w 7697732"/>
              <a:gd name="connsiteY981" fmla="*/ 3891392 h 6060894"/>
              <a:gd name="connsiteX982" fmla="*/ 2865382 w 7697732"/>
              <a:gd name="connsiteY982" fmla="*/ 4138904 h 6060894"/>
              <a:gd name="connsiteX983" fmla="*/ 2865888 w 7697732"/>
              <a:gd name="connsiteY983" fmla="*/ 4142708 h 6060894"/>
              <a:gd name="connsiteX984" fmla="*/ 2869439 w 7697732"/>
              <a:gd name="connsiteY984" fmla="*/ 4144989 h 6060894"/>
              <a:gd name="connsiteX985" fmla="*/ 2871468 w 7697732"/>
              <a:gd name="connsiteY985" fmla="*/ 4144990 h 6060894"/>
              <a:gd name="connsiteX986" fmla="*/ 2865382 w 7697732"/>
              <a:gd name="connsiteY986" fmla="*/ 4138904 h 6060894"/>
              <a:gd name="connsiteX987" fmla="*/ 2857267 w 7697732"/>
              <a:gd name="connsiteY987" fmla="*/ 4155134 h 6060894"/>
              <a:gd name="connsiteX988" fmla="*/ 2858536 w 7697732"/>
              <a:gd name="connsiteY988" fmla="*/ 4158938 h 6060894"/>
              <a:gd name="connsiteX989" fmla="*/ 2861325 w 7697732"/>
              <a:gd name="connsiteY989" fmla="*/ 4161221 h 6060894"/>
              <a:gd name="connsiteX990" fmla="*/ 2865382 w 7697732"/>
              <a:gd name="connsiteY990" fmla="*/ 4157162 h 6060894"/>
              <a:gd name="connsiteX991" fmla="*/ 2895409 w 7697732"/>
              <a:gd name="connsiteY991" fmla="*/ 3895354 h 6060894"/>
              <a:gd name="connsiteX992" fmla="*/ 2892127 w 7697732"/>
              <a:gd name="connsiteY992" fmla="*/ 3904727 h 6060894"/>
              <a:gd name="connsiteX993" fmla="*/ 2896776 w 7697732"/>
              <a:gd name="connsiteY993" fmla="*/ 3893882 h 6060894"/>
              <a:gd name="connsiteX994" fmla="*/ 2933956 w 7697732"/>
              <a:gd name="connsiteY994" fmla="*/ 3755368 h 6060894"/>
              <a:gd name="connsiteX995" fmla="*/ 2936999 w 7697732"/>
              <a:gd name="connsiteY995" fmla="*/ 3764244 h 6060894"/>
              <a:gd name="connsiteX996" fmla="*/ 2938564 w 7697732"/>
              <a:gd name="connsiteY996" fmla="*/ 3768028 h 6060894"/>
              <a:gd name="connsiteX997" fmla="*/ 2940447 w 7697732"/>
              <a:gd name="connsiteY997" fmla="*/ 3763580 h 6060894"/>
              <a:gd name="connsiteX998" fmla="*/ 2948562 w 7697732"/>
              <a:gd name="connsiteY998" fmla="*/ 3745320 h 6060894"/>
              <a:gd name="connsiteX999" fmla="*/ 2956677 w 7697732"/>
              <a:gd name="connsiteY999" fmla="*/ 3727061 h 6060894"/>
              <a:gd name="connsiteX1000" fmla="*/ 2961464 w 7697732"/>
              <a:gd name="connsiteY1000" fmla="*/ 3710196 h 6060894"/>
              <a:gd name="connsiteX1001" fmla="*/ 2963360 w 7697732"/>
              <a:gd name="connsiteY1001" fmla="*/ 3704635 h 6060894"/>
              <a:gd name="connsiteX1002" fmla="*/ 2952215 w 7697732"/>
              <a:gd name="connsiteY1002" fmla="*/ 3722908 h 6060894"/>
              <a:gd name="connsiteX1003" fmla="*/ 2946128 w 7697732"/>
              <a:gd name="connsiteY1003" fmla="*/ 3742180 h 6060894"/>
              <a:gd name="connsiteX1004" fmla="*/ 2933956 w 7697732"/>
              <a:gd name="connsiteY1004" fmla="*/ 3755368 h 6060894"/>
              <a:gd name="connsiteX1005" fmla="*/ 2903524 w 7697732"/>
              <a:gd name="connsiteY1005" fmla="*/ 3810144 h 6060894"/>
              <a:gd name="connsiteX1006" fmla="*/ 2907582 w 7697732"/>
              <a:gd name="connsiteY1006" fmla="*/ 3828404 h 6060894"/>
              <a:gd name="connsiteX1007" fmla="*/ 2913922 w 7697732"/>
              <a:gd name="connsiteY1007" fmla="*/ 3812427 h 6060894"/>
              <a:gd name="connsiteX1008" fmla="*/ 2921773 w 7697732"/>
              <a:gd name="connsiteY1008" fmla="*/ 3807715 h 6060894"/>
              <a:gd name="connsiteX1009" fmla="*/ 2929288 w 7697732"/>
              <a:gd name="connsiteY1009" fmla="*/ 3789952 h 6060894"/>
              <a:gd name="connsiteX1010" fmla="*/ 2932537 w 7697732"/>
              <a:gd name="connsiteY1010" fmla="*/ 3782273 h 6060894"/>
              <a:gd name="connsiteX1011" fmla="*/ 2933956 w 7697732"/>
              <a:gd name="connsiteY1011" fmla="*/ 3775655 h 6060894"/>
              <a:gd name="connsiteX1012" fmla="*/ 2922543 w 7697732"/>
              <a:gd name="connsiteY1012" fmla="*/ 3786053 h 6060894"/>
              <a:gd name="connsiteX1013" fmla="*/ 2921783 w 7697732"/>
              <a:gd name="connsiteY1013" fmla="*/ 3804058 h 6060894"/>
              <a:gd name="connsiteX1014" fmla="*/ 2911893 w 7697732"/>
              <a:gd name="connsiteY1014" fmla="*/ 3805579 h 6060894"/>
              <a:gd name="connsiteX1015" fmla="*/ 2903524 w 7697732"/>
              <a:gd name="connsiteY1015" fmla="*/ 3810144 h 6060894"/>
              <a:gd name="connsiteX1016" fmla="*/ 2887294 w 7697732"/>
              <a:gd name="connsiteY1016" fmla="*/ 3842605 h 6060894"/>
              <a:gd name="connsiteX1017" fmla="*/ 2888561 w 7697732"/>
              <a:gd name="connsiteY1017" fmla="*/ 3847423 h 6060894"/>
              <a:gd name="connsiteX1018" fmla="*/ 2891351 w 7697732"/>
              <a:gd name="connsiteY1018" fmla="*/ 3850720 h 6060894"/>
              <a:gd name="connsiteX1019" fmla="*/ 2894901 w 7697732"/>
              <a:gd name="connsiteY1019" fmla="*/ 3848438 h 6060894"/>
              <a:gd name="connsiteX1020" fmla="*/ 2895408 w 7697732"/>
              <a:gd name="connsiteY1020" fmla="*/ 3844634 h 6060894"/>
              <a:gd name="connsiteX1021" fmla="*/ 2830488 w 7697732"/>
              <a:gd name="connsiteY1021" fmla="*/ 3773626 h 6060894"/>
              <a:gd name="connsiteX1022" fmla="*/ 2827445 w 7697732"/>
              <a:gd name="connsiteY1022" fmla="*/ 3787828 h 6060894"/>
              <a:gd name="connsiteX1023" fmla="*/ 2824402 w 7697732"/>
              <a:gd name="connsiteY1023" fmla="*/ 3802029 h 6060894"/>
              <a:gd name="connsiteX1024" fmla="*/ 2840124 w 7697732"/>
              <a:gd name="connsiteY1024" fmla="*/ 3779459 h 6060894"/>
              <a:gd name="connsiteX1025" fmla="*/ 2852805 w 7697732"/>
              <a:gd name="connsiteY1025" fmla="*/ 3755368 h 6060894"/>
              <a:gd name="connsiteX1026" fmla="*/ 2851536 w 7697732"/>
              <a:gd name="connsiteY1026" fmla="*/ 3747506 h 6060894"/>
              <a:gd name="connsiteX1027" fmla="*/ 2848747 w 7697732"/>
              <a:gd name="connsiteY1027" fmla="*/ 3741166 h 6060894"/>
              <a:gd name="connsiteX1028" fmla="*/ 2845196 w 7697732"/>
              <a:gd name="connsiteY1028" fmla="*/ 3745477 h 6060894"/>
              <a:gd name="connsiteX1029" fmla="*/ 2844689 w 7697732"/>
              <a:gd name="connsiteY1029" fmla="*/ 3751310 h 6060894"/>
              <a:gd name="connsiteX1030" fmla="*/ 2840632 w 7697732"/>
              <a:gd name="connsiteY1030" fmla="*/ 3764750 h 6060894"/>
              <a:gd name="connsiteX1031" fmla="*/ 2830488 w 7697732"/>
              <a:gd name="connsiteY1031" fmla="*/ 3773626 h 6060894"/>
              <a:gd name="connsiteX1032" fmla="*/ 2793969 w 7697732"/>
              <a:gd name="connsiteY1032" fmla="*/ 3830432 h 6060894"/>
              <a:gd name="connsiteX1033" fmla="*/ 2802338 w 7697732"/>
              <a:gd name="connsiteY1033" fmla="*/ 3833222 h 6060894"/>
              <a:gd name="connsiteX1034" fmla="*/ 2812230 w 7697732"/>
              <a:gd name="connsiteY1034" fmla="*/ 3834490 h 6060894"/>
              <a:gd name="connsiteX1035" fmla="*/ 2824402 w 7697732"/>
              <a:gd name="connsiteY1035" fmla="*/ 3824347 h 6060894"/>
              <a:gd name="connsiteX1036" fmla="*/ 2818062 w 7697732"/>
              <a:gd name="connsiteY1036" fmla="*/ 3819781 h 6060894"/>
              <a:gd name="connsiteX1037" fmla="*/ 2816286 w 7697732"/>
              <a:gd name="connsiteY1037" fmla="*/ 3812173 h 6060894"/>
              <a:gd name="connsiteX1038" fmla="*/ 2822373 w 7697732"/>
              <a:gd name="connsiteY1038" fmla="*/ 3804058 h 6060894"/>
              <a:gd name="connsiteX1039" fmla="*/ 2808679 w 7697732"/>
              <a:gd name="connsiteY1039" fmla="*/ 3810652 h 6060894"/>
              <a:gd name="connsiteX1040" fmla="*/ 2804113 w 7697732"/>
              <a:gd name="connsiteY1040" fmla="*/ 3826375 h 6060894"/>
              <a:gd name="connsiteX1041" fmla="*/ 2804114 w 7697732"/>
              <a:gd name="connsiteY1041" fmla="*/ 3828403 h 6060894"/>
              <a:gd name="connsiteX1042" fmla="*/ 2799042 w 7697732"/>
              <a:gd name="connsiteY1042" fmla="*/ 3828657 h 6060894"/>
              <a:gd name="connsiteX1043" fmla="*/ 2793969 w 7697732"/>
              <a:gd name="connsiteY1043" fmla="*/ 3830432 h 6060894"/>
              <a:gd name="connsiteX1044" fmla="*/ 2755423 w 7697732"/>
              <a:gd name="connsiteY1044" fmla="*/ 3909556 h 6060894"/>
              <a:gd name="connsiteX1045" fmla="*/ 2755930 w 7697732"/>
              <a:gd name="connsiteY1045" fmla="*/ 3913358 h 6060894"/>
              <a:gd name="connsiteX1046" fmla="*/ 2759480 w 7697732"/>
              <a:gd name="connsiteY1046" fmla="*/ 3915641 h 6060894"/>
              <a:gd name="connsiteX1047" fmla="*/ 2763538 w 7697732"/>
              <a:gd name="connsiteY1047" fmla="*/ 3915641 h 6060894"/>
              <a:gd name="connsiteX1048" fmla="*/ 2761002 w 7697732"/>
              <a:gd name="connsiteY1048" fmla="*/ 3911075 h 6060894"/>
              <a:gd name="connsiteX1049" fmla="*/ 2755423 w 7697732"/>
              <a:gd name="connsiteY1049" fmla="*/ 3909556 h 6060894"/>
              <a:gd name="connsiteX1050" fmla="*/ 2712818 w 7697732"/>
              <a:gd name="connsiteY1050" fmla="*/ 3968390 h 6060894"/>
              <a:gd name="connsiteX1051" fmla="*/ 2713072 w 7697732"/>
              <a:gd name="connsiteY1051" fmla="*/ 3972193 h 6060894"/>
              <a:gd name="connsiteX1052" fmla="*/ 2714847 w 7697732"/>
              <a:gd name="connsiteY1052" fmla="*/ 3974476 h 6060894"/>
              <a:gd name="connsiteX1053" fmla="*/ 2720934 w 7697732"/>
              <a:gd name="connsiteY1053" fmla="*/ 3972447 h 6060894"/>
              <a:gd name="connsiteX1054" fmla="*/ 2806142 w 7697732"/>
              <a:gd name="connsiteY1054" fmla="*/ 3556547 h 6060894"/>
              <a:gd name="connsiteX1055" fmla="*/ 2810200 w 7697732"/>
              <a:gd name="connsiteY1055" fmla="*/ 3550462 h 6060894"/>
              <a:gd name="connsiteX1056" fmla="*/ 2810200 w 7697732"/>
              <a:gd name="connsiteY1056" fmla="*/ 3548432 h 6060894"/>
              <a:gd name="connsiteX1057" fmla="*/ 2692530 w 7697732"/>
              <a:gd name="connsiteY1057" fmla="*/ 3797972 h 6060894"/>
              <a:gd name="connsiteX1058" fmla="*/ 2693800 w 7697732"/>
              <a:gd name="connsiteY1058" fmla="*/ 3802790 h 6060894"/>
              <a:gd name="connsiteX1059" fmla="*/ 2696588 w 7697732"/>
              <a:gd name="connsiteY1059" fmla="*/ 3806087 h 6060894"/>
              <a:gd name="connsiteX1060" fmla="*/ 2700139 w 7697732"/>
              <a:gd name="connsiteY1060" fmla="*/ 3803804 h 6060894"/>
              <a:gd name="connsiteX1061" fmla="*/ 2700646 w 7697732"/>
              <a:gd name="connsiteY1061" fmla="*/ 3800000 h 6060894"/>
              <a:gd name="connsiteX1062" fmla="*/ 2696588 w 7697732"/>
              <a:gd name="connsiteY1062" fmla="*/ 3795945 h 6060894"/>
              <a:gd name="connsiteX1063" fmla="*/ 2694560 w 7697732"/>
              <a:gd name="connsiteY1063" fmla="*/ 3796957 h 6060894"/>
              <a:gd name="connsiteX1064" fmla="*/ 2692530 w 7697732"/>
              <a:gd name="connsiteY1064" fmla="*/ 3797972 h 6060894"/>
              <a:gd name="connsiteX1065" fmla="*/ 2777739 w 7697732"/>
              <a:gd name="connsiteY1065" fmla="*/ 3593065 h 6060894"/>
              <a:gd name="connsiteX1066" fmla="*/ 2777740 w 7697732"/>
              <a:gd name="connsiteY1066" fmla="*/ 3599152 h 6060894"/>
              <a:gd name="connsiteX1067" fmla="*/ 2781797 w 7697732"/>
              <a:gd name="connsiteY1067" fmla="*/ 3599151 h 6060894"/>
              <a:gd name="connsiteX1068" fmla="*/ 2789912 w 7697732"/>
              <a:gd name="connsiteY1068" fmla="*/ 3598136 h 6060894"/>
              <a:gd name="connsiteX1069" fmla="*/ 2791941 w 7697732"/>
              <a:gd name="connsiteY1069" fmla="*/ 3591035 h 6060894"/>
              <a:gd name="connsiteX1070" fmla="*/ 2787883 w 7697732"/>
              <a:gd name="connsiteY1070" fmla="*/ 3580892 h 6060894"/>
              <a:gd name="connsiteX1071" fmla="*/ 2727020 w 7697732"/>
              <a:gd name="connsiteY1071" fmla="*/ 3702619 h 6060894"/>
              <a:gd name="connsiteX1072" fmla="*/ 2732853 w 7697732"/>
              <a:gd name="connsiteY1072" fmla="*/ 3712763 h 6060894"/>
              <a:gd name="connsiteX1073" fmla="*/ 2743251 w 7697732"/>
              <a:gd name="connsiteY1073" fmla="*/ 3716821 h 6060894"/>
              <a:gd name="connsiteX1074" fmla="*/ 2751873 w 7697732"/>
              <a:gd name="connsiteY1074" fmla="*/ 3688924 h 6060894"/>
              <a:gd name="connsiteX1075" fmla="*/ 2763538 w 7697732"/>
              <a:gd name="connsiteY1075" fmla="*/ 3664072 h 6060894"/>
              <a:gd name="connsiteX1076" fmla="*/ 2749337 w 7697732"/>
              <a:gd name="connsiteY1076" fmla="*/ 3651900 h 6060894"/>
              <a:gd name="connsiteX1077" fmla="*/ 2727020 w 7697732"/>
              <a:gd name="connsiteY1077" fmla="*/ 3702619 h 6060894"/>
              <a:gd name="connsiteX1078" fmla="*/ 2676300 w 7697732"/>
              <a:gd name="connsiteY1078" fmla="*/ 3818260 h 6060894"/>
              <a:gd name="connsiteX1079" fmla="*/ 2676300 w 7697732"/>
              <a:gd name="connsiteY1079" fmla="*/ 3828404 h 6060894"/>
              <a:gd name="connsiteX1080" fmla="*/ 2678836 w 7697732"/>
              <a:gd name="connsiteY1080" fmla="*/ 3833730 h 6060894"/>
              <a:gd name="connsiteX1081" fmla="*/ 2684416 w 7697732"/>
              <a:gd name="connsiteY1081" fmla="*/ 3834490 h 6060894"/>
              <a:gd name="connsiteX1082" fmla="*/ 2704703 w 7697732"/>
              <a:gd name="connsiteY1082" fmla="*/ 3749281 h 6060894"/>
              <a:gd name="connsiteX1083" fmla="*/ 2711297 w 7697732"/>
              <a:gd name="connsiteY1083" fmla="*/ 3756127 h 6060894"/>
              <a:gd name="connsiteX1084" fmla="*/ 2720934 w 7697732"/>
              <a:gd name="connsiteY1084" fmla="*/ 3761453 h 6060894"/>
              <a:gd name="connsiteX1085" fmla="*/ 2735136 w 7697732"/>
              <a:gd name="connsiteY1085" fmla="*/ 3741166 h 6060894"/>
              <a:gd name="connsiteX1086" fmla="*/ 2720933 w 7697732"/>
              <a:gd name="connsiteY1086" fmla="*/ 3722907 h 6060894"/>
              <a:gd name="connsiteX1087" fmla="*/ 2712818 w 7697732"/>
              <a:gd name="connsiteY1087" fmla="*/ 3747252 h 6060894"/>
              <a:gd name="connsiteX1088" fmla="*/ 2708761 w 7697732"/>
              <a:gd name="connsiteY1088" fmla="*/ 3747505 h 6060894"/>
              <a:gd name="connsiteX1089" fmla="*/ 2704703 w 7697732"/>
              <a:gd name="connsiteY1089" fmla="*/ 3749281 h 6060894"/>
              <a:gd name="connsiteX1090" fmla="*/ 2534286 w 7697732"/>
              <a:gd name="connsiteY1090" fmla="*/ 3996792 h 6060894"/>
              <a:gd name="connsiteX1091" fmla="*/ 2534793 w 7697732"/>
              <a:gd name="connsiteY1091" fmla="*/ 4000597 h 6060894"/>
              <a:gd name="connsiteX1092" fmla="*/ 2538343 w 7697732"/>
              <a:gd name="connsiteY1092" fmla="*/ 4002878 h 6060894"/>
              <a:gd name="connsiteX1093" fmla="*/ 2540373 w 7697732"/>
              <a:gd name="connsiteY1093" fmla="*/ 4002879 h 6060894"/>
              <a:gd name="connsiteX1094" fmla="*/ 2534286 w 7697732"/>
              <a:gd name="connsiteY1094" fmla="*/ 3996792 h 6060894"/>
              <a:gd name="connsiteX1095" fmla="*/ 2526171 w 7697732"/>
              <a:gd name="connsiteY1095" fmla="*/ 4013023 h 6060894"/>
              <a:gd name="connsiteX1096" fmla="*/ 2527439 w 7697732"/>
              <a:gd name="connsiteY1096" fmla="*/ 4016826 h 6060894"/>
              <a:gd name="connsiteX1097" fmla="*/ 2530228 w 7697732"/>
              <a:gd name="connsiteY1097" fmla="*/ 4019109 h 6060894"/>
              <a:gd name="connsiteX1098" fmla="*/ 2534286 w 7697732"/>
              <a:gd name="connsiteY1098" fmla="*/ 4015052 h 6060894"/>
              <a:gd name="connsiteX1099" fmla="*/ 2490989 w 7697732"/>
              <a:gd name="connsiteY1099" fmla="*/ 3740638 h 6060894"/>
              <a:gd name="connsiteX1100" fmla="*/ 2491190 w 7697732"/>
              <a:gd name="connsiteY1100" fmla="*/ 3741375 h 6060894"/>
              <a:gd name="connsiteX1101" fmla="*/ 2498378 w 7697732"/>
              <a:gd name="connsiteY1101" fmla="*/ 3743772 h 6060894"/>
              <a:gd name="connsiteX1102" fmla="*/ 2498983 w 7697732"/>
              <a:gd name="connsiteY1102" fmla="*/ 3743849 h 6060894"/>
              <a:gd name="connsiteX1103" fmla="*/ 2499362 w 7697732"/>
              <a:gd name="connsiteY1103" fmla="*/ 3742007 h 6060894"/>
              <a:gd name="connsiteX1104" fmla="*/ 2505701 w 7697732"/>
              <a:gd name="connsiteY1104" fmla="*/ 3736428 h 6060894"/>
              <a:gd name="connsiteX1105" fmla="*/ 2505889 w 7697732"/>
              <a:gd name="connsiteY1105" fmla="*/ 3720638 h 6060894"/>
              <a:gd name="connsiteX1106" fmla="*/ 2504718 w 7697732"/>
              <a:gd name="connsiteY1106" fmla="*/ 3721200 h 6060894"/>
              <a:gd name="connsiteX1107" fmla="*/ 2500153 w 7697732"/>
              <a:gd name="connsiteY1107" fmla="*/ 3736925 h 6060894"/>
              <a:gd name="connsiteX1108" fmla="*/ 2500152 w 7697732"/>
              <a:gd name="connsiteY1108" fmla="*/ 3738953 h 6060894"/>
              <a:gd name="connsiteX1109" fmla="*/ 2495080 w 7697732"/>
              <a:gd name="connsiteY1109" fmla="*/ 3739206 h 6060894"/>
              <a:gd name="connsiteX1110" fmla="*/ 2339343 w 7697732"/>
              <a:gd name="connsiteY1110" fmla="*/ 4087406 h 6060894"/>
              <a:gd name="connsiteX1111" fmla="*/ 2347457 w 7697732"/>
              <a:gd name="connsiteY1111" fmla="*/ 4101608 h 6060894"/>
              <a:gd name="connsiteX1112" fmla="*/ 2345428 w 7697732"/>
              <a:gd name="connsiteY1112" fmla="*/ 4117838 h 6060894"/>
              <a:gd name="connsiteX1113" fmla="*/ 2337566 w 7697732"/>
              <a:gd name="connsiteY1113" fmla="*/ 4124938 h 6060894"/>
              <a:gd name="connsiteX1114" fmla="*/ 2325140 w 7697732"/>
              <a:gd name="connsiteY1114" fmla="*/ 4132039 h 6060894"/>
              <a:gd name="connsiteX1115" fmla="*/ 2332241 w 7697732"/>
              <a:gd name="connsiteY1115" fmla="*/ 4109722 h 6060894"/>
              <a:gd name="connsiteX1116" fmla="*/ 2339343 w 7697732"/>
              <a:gd name="connsiteY1116" fmla="*/ 4087406 h 6060894"/>
              <a:gd name="connsiteX1117" fmla="*/ 2451461 w 7697732"/>
              <a:gd name="connsiteY1117" fmla="*/ 3820104 h 6060894"/>
              <a:gd name="connsiteX1118" fmla="*/ 2451666 w 7697732"/>
              <a:gd name="connsiteY1118" fmla="*/ 3821636 h 6060894"/>
              <a:gd name="connsiteX1119" fmla="*/ 2457047 w 7697732"/>
              <a:gd name="connsiteY1119" fmla="*/ 3821636 h 6060894"/>
              <a:gd name="connsiteX1120" fmla="*/ 2457041 w 7697732"/>
              <a:gd name="connsiteY1120" fmla="*/ 3821625 h 6060894"/>
              <a:gd name="connsiteX1121" fmla="*/ 2451461 w 7697732"/>
              <a:gd name="connsiteY1121" fmla="*/ 3820104 h 6060894"/>
              <a:gd name="connsiteX1122" fmla="*/ 2408906 w 7697732"/>
              <a:gd name="connsiteY1122" fmla="*/ 3879666 h 6060894"/>
              <a:gd name="connsiteX1123" fmla="*/ 2409112 w 7697732"/>
              <a:gd name="connsiteY1123" fmla="*/ 3882743 h 6060894"/>
              <a:gd name="connsiteX1124" fmla="*/ 2410887 w 7697732"/>
              <a:gd name="connsiteY1124" fmla="*/ 3885025 h 6060894"/>
              <a:gd name="connsiteX1125" fmla="*/ 2416974 w 7697732"/>
              <a:gd name="connsiteY1125" fmla="*/ 3882997 h 6060894"/>
              <a:gd name="connsiteX1126" fmla="*/ 2409351 w 7697732"/>
              <a:gd name="connsiteY1126" fmla="*/ 3879186 h 6060894"/>
              <a:gd name="connsiteX1127" fmla="*/ 2375860 w 7697732"/>
              <a:gd name="connsiteY1127" fmla="*/ 3937276 h 6060894"/>
              <a:gd name="connsiteX1128" fmla="*/ 2379917 w 7697732"/>
              <a:gd name="connsiteY1128" fmla="*/ 3955536 h 6060894"/>
              <a:gd name="connsiteX1129" fmla="*/ 2386257 w 7697732"/>
              <a:gd name="connsiteY1129" fmla="*/ 3939558 h 6060894"/>
              <a:gd name="connsiteX1130" fmla="*/ 2400204 w 7697732"/>
              <a:gd name="connsiteY1130" fmla="*/ 3931192 h 6060894"/>
              <a:gd name="connsiteX1131" fmla="*/ 2403248 w 7697732"/>
              <a:gd name="connsiteY1131" fmla="*/ 3916989 h 6060894"/>
              <a:gd name="connsiteX1132" fmla="*/ 2405371 w 7697732"/>
              <a:gd name="connsiteY1132" fmla="*/ 3907081 h 6060894"/>
              <a:gd name="connsiteX1133" fmla="*/ 2402771 w 7697732"/>
              <a:gd name="connsiteY1133" fmla="*/ 3907342 h 6060894"/>
              <a:gd name="connsiteX1134" fmla="*/ 2396685 w 7697732"/>
              <a:gd name="connsiteY1134" fmla="*/ 3923571 h 6060894"/>
              <a:gd name="connsiteX1135" fmla="*/ 2394383 w 7697732"/>
              <a:gd name="connsiteY1135" fmla="*/ 3924954 h 6060894"/>
              <a:gd name="connsiteX1136" fmla="*/ 2394118 w 7697732"/>
              <a:gd name="connsiteY1136" fmla="*/ 3931191 h 6060894"/>
              <a:gd name="connsiteX1137" fmla="*/ 2384229 w 7697732"/>
              <a:gd name="connsiteY1137" fmla="*/ 3932711 h 6060894"/>
              <a:gd name="connsiteX1138" fmla="*/ 2382981 w 7697732"/>
              <a:gd name="connsiteY1138" fmla="*/ 3933392 h 6060894"/>
              <a:gd name="connsiteX1139" fmla="*/ 2380455 w 7697732"/>
              <a:gd name="connsiteY1139" fmla="*/ 3935745 h 6060894"/>
              <a:gd name="connsiteX1140" fmla="*/ 2376926 w 7697732"/>
              <a:gd name="connsiteY1140" fmla="*/ 3936696 h 6060894"/>
              <a:gd name="connsiteX1141" fmla="*/ 2359630 w 7697732"/>
              <a:gd name="connsiteY1141" fmla="*/ 3969738 h 6060894"/>
              <a:gd name="connsiteX1142" fmla="*/ 2360897 w 7697732"/>
              <a:gd name="connsiteY1142" fmla="*/ 3974555 h 6060894"/>
              <a:gd name="connsiteX1143" fmla="*/ 2363686 w 7697732"/>
              <a:gd name="connsiteY1143" fmla="*/ 3977853 h 6060894"/>
              <a:gd name="connsiteX1144" fmla="*/ 2367237 w 7697732"/>
              <a:gd name="connsiteY1144" fmla="*/ 3975569 h 6060894"/>
              <a:gd name="connsiteX1145" fmla="*/ 2367744 w 7697732"/>
              <a:gd name="connsiteY1145" fmla="*/ 3971765 h 6060894"/>
              <a:gd name="connsiteX1146" fmla="*/ 2302824 w 7697732"/>
              <a:gd name="connsiteY1146" fmla="*/ 3900758 h 6060894"/>
              <a:gd name="connsiteX1147" fmla="*/ 2299780 w 7697732"/>
              <a:gd name="connsiteY1147" fmla="*/ 3914960 h 6060894"/>
              <a:gd name="connsiteX1148" fmla="*/ 2296737 w 7697732"/>
              <a:gd name="connsiteY1148" fmla="*/ 3929161 h 6060894"/>
              <a:gd name="connsiteX1149" fmla="*/ 2312461 w 7697732"/>
              <a:gd name="connsiteY1149" fmla="*/ 3906591 h 6060894"/>
              <a:gd name="connsiteX1150" fmla="*/ 2325140 w 7697732"/>
              <a:gd name="connsiteY1150" fmla="*/ 3882499 h 6060894"/>
              <a:gd name="connsiteX1151" fmla="*/ 2323872 w 7697732"/>
              <a:gd name="connsiteY1151" fmla="*/ 3874637 h 6060894"/>
              <a:gd name="connsiteX1152" fmla="*/ 2321083 w 7697732"/>
              <a:gd name="connsiteY1152" fmla="*/ 3868297 h 6060894"/>
              <a:gd name="connsiteX1153" fmla="*/ 2317532 w 7697732"/>
              <a:gd name="connsiteY1153" fmla="*/ 3872609 h 6060894"/>
              <a:gd name="connsiteX1154" fmla="*/ 2317025 w 7697732"/>
              <a:gd name="connsiteY1154" fmla="*/ 3878442 h 6060894"/>
              <a:gd name="connsiteX1155" fmla="*/ 2312968 w 7697732"/>
              <a:gd name="connsiteY1155" fmla="*/ 3891883 h 6060894"/>
              <a:gd name="connsiteX1156" fmla="*/ 2302824 w 7697732"/>
              <a:gd name="connsiteY1156" fmla="*/ 3900758 h 6060894"/>
              <a:gd name="connsiteX1157" fmla="*/ 2266305 w 7697732"/>
              <a:gd name="connsiteY1157" fmla="*/ 3957565 h 6060894"/>
              <a:gd name="connsiteX1158" fmla="*/ 2274674 w 7697732"/>
              <a:gd name="connsiteY1158" fmla="*/ 3960354 h 6060894"/>
              <a:gd name="connsiteX1159" fmla="*/ 2284565 w 7697732"/>
              <a:gd name="connsiteY1159" fmla="*/ 3961623 h 6060894"/>
              <a:gd name="connsiteX1160" fmla="*/ 2296737 w 7697732"/>
              <a:gd name="connsiteY1160" fmla="*/ 3951478 h 6060894"/>
              <a:gd name="connsiteX1161" fmla="*/ 2290398 w 7697732"/>
              <a:gd name="connsiteY1161" fmla="*/ 3946914 h 6060894"/>
              <a:gd name="connsiteX1162" fmla="*/ 2288622 w 7697732"/>
              <a:gd name="connsiteY1162" fmla="*/ 3939305 h 6060894"/>
              <a:gd name="connsiteX1163" fmla="*/ 2294709 w 7697732"/>
              <a:gd name="connsiteY1163" fmla="*/ 3931191 h 6060894"/>
              <a:gd name="connsiteX1164" fmla="*/ 2281015 w 7697732"/>
              <a:gd name="connsiteY1164" fmla="*/ 3937784 h 6060894"/>
              <a:gd name="connsiteX1165" fmla="*/ 2276449 w 7697732"/>
              <a:gd name="connsiteY1165" fmla="*/ 3953507 h 6060894"/>
              <a:gd name="connsiteX1166" fmla="*/ 2276450 w 7697732"/>
              <a:gd name="connsiteY1166" fmla="*/ 3955536 h 6060894"/>
              <a:gd name="connsiteX1167" fmla="*/ 2271377 w 7697732"/>
              <a:gd name="connsiteY1167" fmla="*/ 3955789 h 6060894"/>
              <a:gd name="connsiteX1168" fmla="*/ 2266305 w 7697732"/>
              <a:gd name="connsiteY1168" fmla="*/ 3957565 h 6060894"/>
              <a:gd name="connsiteX1169" fmla="*/ 2227759 w 7697732"/>
              <a:gd name="connsiteY1169" fmla="*/ 4036686 h 6060894"/>
              <a:gd name="connsiteX1170" fmla="*/ 2228266 w 7697732"/>
              <a:gd name="connsiteY1170" fmla="*/ 4040491 h 6060894"/>
              <a:gd name="connsiteX1171" fmla="*/ 2231816 w 7697732"/>
              <a:gd name="connsiteY1171" fmla="*/ 4042773 h 6060894"/>
              <a:gd name="connsiteX1172" fmla="*/ 2235874 w 7697732"/>
              <a:gd name="connsiteY1172" fmla="*/ 4042773 h 6060894"/>
              <a:gd name="connsiteX1173" fmla="*/ 2233338 w 7697732"/>
              <a:gd name="connsiteY1173" fmla="*/ 4038208 h 6060894"/>
              <a:gd name="connsiteX1174" fmla="*/ 2227759 w 7697732"/>
              <a:gd name="connsiteY1174" fmla="*/ 4036686 h 6060894"/>
              <a:gd name="connsiteX1175" fmla="*/ 2185154 w 7697732"/>
              <a:gd name="connsiteY1175" fmla="*/ 4095521 h 6060894"/>
              <a:gd name="connsiteX1176" fmla="*/ 2185408 w 7697732"/>
              <a:gd name="connsiteY1176" fmla="*/ 4099326 h 6060894"/>
              <a:gd name="connsiteX1177" fmla="*/ 2187183 w 7697732"/>
              <a:gd name="connsiteY1177" fmla="*/ 4101607 h 6060894"/>
              <a:gd name="connsiteX1178" fmla="*/ 2193269 w 7697732"/>
              <a:gd name="connsiteY1178" fmla="*/ 4099579 h 6060894"/>
              <a:gd name="connsiteX1179" fmla="*/ 2121787 w 7697732"/>
              <a:gd name="connsiteY1179" fmla="*/ 3997760 h 6060894"/>
              <a:gd name="connsiteX1180" fmla="*/ 2119472 w 7697732"/>
              <a:gd name="connsiteY1180" fmla="*/ 4010312 h 6060894"/>
              <a:gd name="connsiteX1181" fmla="*/ 2119042 w 7697732"/>
              <a:gd name="connsiteY1181" fmla="*/ 4013112 h 6060894"/>
              <a:gd name="connsiteX1182" fmla="*/ 2130539 w 7697732"/>
              <a:gd name="connsiteY1182" fmla="*/ 3992417 h 6060894"/>
              <a:gd name="connsiteX1183" fmla="*/ 2130378 w 7697732"/>
              <a:gd name="connsiteY1183" fmla="*/ 3992053 h 6060894"/>
              <a:gd name="connsiteX1184" fmla="*/ 2121787 w 7697732"/>
              <a:gd name="connsiteY1184" fmla="*/ 3997760 h 6060894"/>
              <a:gd name="connsiteX1185" fmla="*/ 2006621 w 7697732"/>
              <a:gd name="connsiteY1185" fmla="*/ 4123924 h 6060894"/>
              <a:gd name="connsiteX1186" fmla="*/ 2007129 w 7697732"/>
              <a:gd name="connsiteY1186" fmla="*/ 4127728 h 6060894"/>
              <a:gd name="connsiteX1187" fmla="*/ 2010679 w 7697732"/>
              <a:gd name="connsiteY1187" fmla="*/ 4130011 h 6060894"/>
              <a:gd name="connsiteX1188" fmla="*/ 2012708 w 7697732"/>
              <a:gd name="connsiteY1188" fmla="*/ 4130011 h 6060894"/>
              <a:gd name="connsiteX1189" fmla="*/ 2006621 w 7697732"/>
              <a:gd name="connsiteY1189" fmla="*/ 4123924 h 6060894"/>
              <a:gd name="connsiteX1190" fmla="*/ 1998507 w 7697732"/>
              <a:gd name="connsiteY1190" fmla="*/ 4140155 h 6060894"/>
              <a:gd name="connsiteX1191" fmla="*/ 1999774 w 7697732"/>
              <a:gd name="connsiteY1191" fmla="*/ 4143959 h 6060894"/>
              <a:gd name="connsiteX1192" fmla="*/ 2002564 w 7697732"/>
              <a:gd name="connsiteY1192" fmla="*/ 4146241 h 6060894"/>
              <a:gd name="connsiteX1193" fmla="*/ 2006622 w 7697732"/>
              <a:gd name="connsiteY1193" fmla="*/ 4142183 h 6060894"/>
              <a:gd name="connsiteX1194" fmla="*/ 1998863 w 7697732"/>
              <a:gd name="connsiteY1194" fmla="*/ 3811308 h 6060894"/>
              <a:gd name="connsiteX1195" fmla="*/ 1995820 w 7697732"/>
              <a:gd name="connsiteY1195" fmla="*/ 3825510 h 6060894"/>
              <a:gd name="connsiteX1196" fmla="*/ 1992777 w 7697732"/>
              <a:gd name="connsiteY1196" fmla="*/ 3839712 h 6060894"/>
              <a:gd name="connsiteX1197" fmla="*/ 2008499 w 7697732"/>
              <a:gd name="connsiteY1197" fmla="*/ 3817140 h 6060894"/>
              <a:gd name="connsiteX1198" fmla="*/ 2021179 w 7697732"/>
              <a:gd name="connsiteY1198" fmla="*/ 3793050 h 6060894"/>
              <a:gd name="connsiteX1199" fmla="*/ 2019911 w 7697732"/>
              <a:gd name="connsiteY1199" fmla="*/ 3785187 h 6060894"/>
              <a:gd name="connsiteX1200" fmla="*/ 2017122 w 7697732"/>
              <a:gd name="connsiteY1200" fmla="*/ 3778848 h 6060894"/>
              <a:gd name="connsiteX1201" fmla="*/ 2013571 w 7697732"/>
              <a:gd name="connsiteY1201" fmla="*/ 3783159 h 6060894"/>
              <a:gd name="connsiteX1202" fmla="*/ 2013064 w 7697732"/>
              <a:gd name="connsiteY1202" fmla="*/ 3788991 h 6060894"/>
              <a:gd name="connsiteX1203" fmla="*/ 2009006 w 7697732"/>
              <a:gd name="connsiteY1203" fmla="*/ 3802432 h 6060894"/>
              <a:gd name="connsiteX1204" fmla="*/ 1998863 w 7697732"/>
              <a:gd name="connsiteY1204" fmla="*/ 3811308 h 6060894"/>
              <a:gd name="connsiteX1205" fmla="*/ 1962345 w 7697732"/>
              <a:gd name="connsiteY1205" fmla="*/ 3868113 h 6060894"/>
              <a:gd name="connsiteX1206" fmla="*/ 1970713 w 7697732"/>
              <a:gd name="connsiteY1206" fmla="*/ 3870904 h 6060894"/>
              <a:gd name="connsiteX1207" fmla="*/ 1980603 w 7697732"/>
              <a:gd name="connsiteY1207" fmla="*/ 3872171 h 6060894"/>
              <a:gd name="connsiteX1208" fmla="*/ 1992777 w 7697732"/>
              <a:gd name="connsiteY1208" fmla="*/ 3862028 h 6060894"/>
              <a:gd name="connsiteX1209" fmla="*/ 1986436 w 7697732"/>
              <a:gd name="connsiteY1209" fmla="*/ 3857463 h 6060894"/>
              <a:gd name="connsiteX1210" fmla="*/ 1984662 w 7697732"/>
              <a:gd name="connsiteY1210" fmla="*/ 3849854 h 6060894"/>
              <a:gd name="connsiteX1211" fmla="*/ 1990748 w 7697732"/>
              <a:gd name="connsiteY1211" fmla="*/ 3841739 h 6060894"/>
              <a:gd name="connsiteX1212" fmla="*/ 1977054 w 7697732"/>
              <a:gd name="connsiteY1212" fmla="*/ 3848333 h 6060894"/>
              <a:gd name="connsiteX1213" fmla="*/ 1972488 w 7697732"/>
              <a:gd name="connsiteY1213" fmla="*/ 3864056 h 6060894"/>
              <a:gd name="connsiteX1214" fmla="*/ 1972489 w 7697732"/>
              <a:gd name="connsiteY1214" fmla="*/ 3866085 h 6060894"/>
              <a:gd name="connsiteX1215" fmla="*/ 1967416 w 7697732"/>
              <a:gd name="connsiteY1215" fmla="*/ 3866339 h 6060894"/>
              <a:gd name="connsiteX1216" fmla="*/ 1962345 w 7697732"/>
              <a:gd name="connsiteY1216" fmla="*/ 3868113 h 6060894"/>
              <a:gd name="connsiteX1217" fmla="*/ 1923797 w 7697732"/>
              <a:gd name="connsiteY1217" fmla="*/ 3947236 h 6060894"/>
              <a:gd name="connsiteX1218" fmla="*/ 1924304 w 7697732"/>
              <a:gd name="connsiteY1218" fmla="*/ 3951040 h 6060894"/>
              <a:gd name="connsiteX1219" fmla="*/ 1927855 w 7697732"/>
              <a:gd name="connsiteY1219" fmla="*/ 3953324 h 6060894"/>
              <a:gd name="connsiteX1220" fmla="*/ 1931914 w 7697732"/>
              <a:gd name="connsiteY1220" fmla="*/ 3953323 h 6060894"/>
              <a:gd name="connsiteX1221" fmla="*/ 1929377 w 7697732"/>
              <a:gd name="connsiteY1221" fmla="*/ 3948758 h 6060894"/>
              <a:gd name="connsiteX1222" fmla="*/ 1923797 w 7697732"/>
              <a:gd name="connsiteY1222" fmla="*/ 3947236 h 6060894"/>
              <a:gd name="connsiteX1223" fmla="*/ 1881194 w 7697732"/>
              <a:gd name="connsiteY1223" fmla="*/ 4006071 h 6060894"/>
              <a:gd name="connsiteX1224" fmla="*/ 1881447 w 7697732"/>
              <a:gd name="connsiteY1224" fmla="*/ 4009876 h 6060894"/>
              <a:gd name="connsiteX1225" fmla="*/ 1883222 w 7697732"/>
              <a:gd name="connsiteY1225" fmla="*/ 4012158 h 6060894"/>
              <a:gd name="connsiteX1226" fmla="*/ 1889309 w 7697732"/>
              <a:gd name="connsiteY1226" fmla="*/ 4010129 h 6060894"/>
              <a:gd name="connsiteX1227" fmla="*/ 1817826 w 7697732"/>
              <a:gd name="connsiteY1227" fmla="*/ 3908309 h 6060894"/>
              <a:gd name="connsiteX1228" fmla="*/ 1815512 w 7697732"/>
              <a:gd name="connsiteY1228" fmla="*/ 3920862 h 6060894"/>
              <a:gd name="connsiteX1229" fmla="*/ 1815081 w 7697732"/>
              <a:gd name="connsiteY1229" fmla="*/ 3923661 h 6060894"/>
              <a:gd name="connsiteX1230" fmla="*/ 1826578 w 7697732"/>
              <a:gd name="connsiteY1230" fmla="*/ 3902966 h 6060894"/>
              <a:gd name="connsiteX1231" fmla="*/ 1826417 w 7697732"/>
              <a:gd name="connsiteY1231" fmla="*/ 3902604 h 6060894"/>
              <a:gd name="connsiteX1232" fmla="*/ 1817826 w 7697732"/>
              <a:gd name="connsiteY1232" fmla="*/ 3908309 h 6060894"/>
              <a:gd name="connsiteX1233" fmla="*/ 1702661 w 7697732"/>
              <a:gd name="connsiteY1233" fmla="*/ 4034474 h 6060894"/>
              <a:gd name="connsiteX1234" fmla="*/ 1703168 w 7697732"/>
              <a:gd name="connsiteY1234" fmla="*/ 4038277 h 6060894"/>
              <a:gd name="connsiteX1235" fmla="*/ 1706718 w 7697732"/>
              <a:gd name="connsiteY1235" fmla="*/ 4040561 h 6060894"/>
              <a:gd name="connsiteX1236" fmla="*/ 1708747 w 7697732"/>
              <a:gd name="connsiteY1236" fmla="*/ 4040561 h 6060894"/>
              <a:gd name="connsiteX1237" fmla="*/ 1702661 w 7697732"/>
              <a:gd name="connsiteY1237" fmla="*/ 4034474 h 6060894"/>
              <a:gd name="connsiteX1238" fmla="*/ 1694547 w 7697732"/>
              <a:gd name="connsiteY1238" fmla="*/ 4050704 h 6060894"/>
              <a:gd name="connsiteX1239" fmla="*/ 1695814 w 7697732"/>
              <a:gd name="connsiteY1239" fmla="*/ 4054509 h 6060894"/>
              <a:gd name="connsiteX1240" fmla="*/ 1698603 w 7697732"/>
              <a:gd name="connsiteY1240" fmla="*/ 4056791 h 6060894"/>
              <a:gd name="connsiteX1241" fmla="*/ 1702661 w 7697732"/>
              <a:gd name="connsiteY1241" fmla="*/ 4052732 h 6060894"/>
              <a:gd name="connsiteX1242" fmla="*/ 1694901 w 7697732"/>
              <a:gd name="connsiteY1242" fmla="*/ 3721858 h 6060894"/>
              <a:gd name="connsiteX1243" fmla="*/ 1691859 w 7697732"/>
              <a:gd name="connsiteY1243" fmla="*/ 3736059 h 6060894"/>
              <a:gd name="connsiteX1244" fmla="*/ 1688815 w 7697732"/>
              <a:gd name="connsiteY1244" fmla="*/ 3750261 h 6060894"/>
              <a:gd name="connsiteX1245" fmla="*/ 1704539 w 7697732"/>
              <a:gd name="connsiteY1245" fmla="*/ 3727690 h 6060894"/>
              <a:gd name="connsiteX1246" fmla="*/ 1717218 w 7697732"/>
              <a:gd name="connsiteY1246" fmla="*/ 3703599 h 6060894"/>
              <a:gd name="connsiteX1247" fmla="*/ 1715951 w 7697732"/>
              <a:gd name="connsiteY1247" fmla="*/ 3695737 h 6060894"/>
              <a:gd name="connsiteX1248" fmla="*/ 1713161 w 7697732"/>
              <a:gd name="connsiteY1248" fmla="*/ 3689398 h 6060894"/>
              <a:gd name="connsiteX1249" fmla="*/ 1709610 w 7697732"/>
              <a:gd name="connsiteY1249" fmla="*/ 3693707 h 6060894"/>
              <a:gd name="connsiteX1250" fmla="*/ 1709103 w 7697732"/>
              <a:gd name="connsiteY1250" fmla="*/ 3699541 h 6060894"/>
              <a:gd name="connsiteX1251" fmla="*/ 1705046 w 7697732"/>
              <a:gd name="connsiteY1251" fmla="*/ 3712982 h 6060894"/>
              <a:gd name="connsiteX1252" fmla="*/ 1694901 w 7697732"/>
              <a:gd name="connsiteY1252" fmla="*/ 3721858 h 6060894"/>
              <a:gd name="connsiteX1253" fmla="*/ 1658384 w 7697732"/>
              <a:gd name="connsiteY1253" fmla="*/ 3778663 h 6060894"/>
              <a:gd name="connsiteX1254" fmla="*/ 1666752 w 7697732"/>
              <a:gd name="connsiteY1254" fmla="*/ 3781454 h 6060894"/>
              <a:gd name="connsiteX1255" fmla="*/ 1676642 w 7697732"/>
              <a:gd name="connsiteY1255" fmla="*/ 3782721 h 6060894"/>
              <a:gd name="connsiteX1256" fmla="*/ 1688815 w 7697732"/>
              <a:gd name="connsiteY1256" fmla="*/ 3772577 h 6060894"/>
              <a:gd name="connsiteX1257" fmla="*/ 1682476 w 7697732"/>
              <a:gd name="connsiteY1257" fmla="*/ 3768013 h 6060894"/>
              <a:gd name="connsiteX1258" fmla="*/ 1680701 w 7697732"/>
              <a:gd name="connsiteY1258" fmla="*/ 3760404 h 6060894"/>
              <a:gd name="connsiteX1259" fmla="*/ 1686787 w 7697732"/>
              <a:gd name="connsiteY1259" fmla="*/ 3752289 h 6060894"/>
              <a:gd name="connsiteX1260" fmla="*/ 1673092 w 7697732"/>
              <a:gd name="connsiteY1260" fmla="*/ 3758884 h 6060894"/>
              <a:gd name="connsiteX1261" fmla="*/ 1668527 w 7697732"/>
              <a:gd name="connsiteY1261" fmla="*/ 3774606 h 6060894"/>
              <a:gd name="connsiteX1262" fmla="*/ 1668528 w 7697732"/>
              <a:gd name="connsiteY1262" fmla="*/ 3776636 h 6060894"/>
              <a:gd name="connsiteX1263" fmla="*/ 1663456 w 7697732"/>
              <a:gd name="connsiteY1263" fmla="*/ 3776889 h 6060894"/>
              <a:gd name="connsiteX1264" fmla="*/ 1658384 w 7697732"/>
              <a:gd name="connsiteY1264" fmla="*/ 3778663 h 6060894"/>
              <a:gd name="connsiteX1265" fmla="*/ 1619837 w 7697732"/>
              <a:gd name="connsiteY1265" fmla="*/ 3857786 h 6060894"/>
              <a:gd name="connsiteX1266" fmla="*/ 1620344 w 7697732"/>
              <a:gd name="connsiteY1266" fmla="*/ 3861590 h 6060894"/>
              <a:gd name="connsiteX1267" fmla="*/ 1623894 w 7697732"/>
              <a:gd name="connsiteY1267" fmla="*/ 3863873 h 6060894"/>
              <a:gd name="connsiteX1268" fmla="*/ 1627952 w 7697732"/>
              <a:gd name="connsiteY1268" fmla="*/ 3863872 h 6060894"/>
              <a:gd name="connsiteX1269" fmla="*/ 1625416 w 7697732"/>
              <a:gd name="connsiteY1269" fmla="*/ 3859308 h 6060894"/>
              <a:gd name="connsiteX1270" fmla="*/ 1619837 w 7697732"/>
              <a:gd name="connsiteY1270" fmla="*/ 3857786 h 6060894"/>
              <a:gd name="connsiteX1271" fmla="*/ 1577233 w 7697732"/>
              <a:gd name="connsiteY1271" fmla="*/ 3916620 h 6060894"/>
              <a:gd name="connsiteX1272" fmla="*/ 1577486 w 7697732"/>
              <a:gd name="connsiteY1272" fmla="*/ 3920425 h 6060894"/>
              <a:gd name="connsiteX1273" fmla="*/ 1579262 w 7697732"/>
              <a:gd name="connsiteY1273" fmla="*/ 3922706 h 6060894"/>
              <a:gd name="connsiteX1274" fmla="*/ 1585348 w 7697732"/>
              <a:gd name="connsiteY1274" fmla="*/ 3920678 h 6060894"/>
              <a:gd name="connsiteX1275" fmla="*/ 1670556 w 7697732"/>
              <a:gd name="connsiteY1275" fmla="*/ 3504778 h 6060894"/>
              <a:gd name="connsiteX1276" fmla="*/ 1674614 w 7697732"/>
              <a:gd name="connsiteY1276" fmla="*/ 3498692 h 6060894"/>
              <a:gd name="connsiteX1277" fmla="*/ 1674614 w 7697732"/>
              <a:gd name="connsiteY1277" fmla="*/ 3496663 h 6060894"/>
              <a:gd name="connsiteX1278" fmla="*/ 1556945 w 7697732"/>
              <a:gd name="connsiteY1278" fmla="*/ 3746203 h 6060894"/>
              <a:gd name="connsiteX1279" fmla="*/ 1558212 w 7697732"/>
              <a:gd name="connsiteY1279" fmla="*/ 3751022 h 6060894"/>
              <a:gd name="connsiteX1280" fmla="*/ 1561002 w 7697732"/>
              <a:gd name="connsiteY1280" fmla="*/ 3754318 h 6060894"/>
              <a:gd name="connsiteX1281" fmla="*/ 1564553 w 7697732"/>
              <a:gd name="connsiteY1281" fmla="*/ 3752036 h 6060894"/>
              <a:gd name="connsiteX1282" fmla="*/ 1565059 w 7697732"/>
              <a:gd name="connsiteY1282" fmla="*/ 3748232 h 6060894"/>
              <a:gd name="connsiteX1283" fmla="*/ 1561003 w 7697732"/>
              <a:gd name="connsiteY1283" fmla="*/ 3744175 h 6060894"/>
              <a:gd name="connsiteX1284" fmla="*/ 1558973 w 7697732"/>
              <a:gd name="connsiteY1284" fmla="*/ 3745189 h 6060894"/>
              <a:gd name="connsiteX1285" fmla="*/ 1556945 w 7697732"/>
              <a:gd name="connsiteY1285" fmla="*/ 3746203 h 6060894"/>
              <a:gd name="connsiteX1286" fmla="*/ 1642153 w 7697732"/>
              <a:gd name="connsiteY1286" fmla="*/ 3541296 h 6060894"/>
              <a:gd name="connsiteX1287" fmla="*/ 1642153 w 7697732"/>
              <a:gd name="connsiteY1287" fmla="*/ 3547383 h 6060894"/>
              <a:gd name="connsiteX1288" fmla="*/ 1646211 w 7697732"/>
              <a:gd name="connsiteY1288" fmla="*/ 3547382 h 6060894"/>
              <a:gd name="connsiteX1289" fmla="*/ 1654327 w 7697732"/>
              <a:gd name="connsiteY1289" fmla="*/ 3546369 h 6060894"/>
              <a:gd name="connsiteX1290" fmla="*/ 1656355 w 7697732"/>
              <a:gd name="connsiteY1290" fmla="*/ 3539267 h 6060894"/>
              <a:gd name="connsiteX1291" fmla="*/ 1652297 w 7697732"/>
              <a:gd name="connsiteY1291" fmla="*/ 3529123 h 6060894"/>
              <a:gd name="connsiteX1292" fmla="*/ 1591434 w 7697732"/>
              <a:gd name="connsiteY1292" fmla="*/ 3650851 h 6060894"/>
              <a:gd name="connsiteX1293" fmla="*/ 1597266 w 7697732"/>
              <a:gd name="connsiteY1293" fmla="*/ 3660995 h 6060894"/>
              <a:gd name="connsiteX1294" fmla="*/ 1607665 w 7697732"/>
              <a:gd name="connsiteY1294" fmla="*/ 3665052 h 6060894"/>
              <a:gd name="connsiteX1295" fmla="*/ 1616286 w 7697732"/>
              <a:gd name="connsiteY1295" fmla="*/ 3637156 h 6060894"/>
              <a:gd name="connsiteX1296" fmla="*/ 1627952 w 7697732"/>
              <a:gd name="connsiteY1296" fmla="*/ 3612303 h 6060894"/>
              <a:gd name="connsiteX1297" fmla="*/ 1613751 w 7697732"/>
              <a:gd name="connsiteY1297" fmla="*/ 3600131 h 6060894"/>
              <a:gd name="connsiteX1298" fmla="*/ 1591434 w 7697732"/>
              <a:gd name="connsiteY1298" fmla="*/ 3650851 h 6060894"/>
              <a:gd name="connsiteX1299" fmla="*/ 1540714 w 7697732"/>
              <a:gd name="connsiteY1299" fmla="*/ 3766491 h 6060894"/>
              <a:gd name="connsiteX1300" fmla="*/ 1540714 w 7697732"/>
              <a:gd name="connsiteY1300" fmla="*/ 3776635 h 6060894"/>
              <a:gd name="connsiteX1301" fmla="*/ 1543251 w 7697732"/>
              <a:gd name="connsiteY1301" fmla="*/ 3781960 h 6060894"/>
              <a:gd name="connsiteX1302" fmla="*/ 1548830 w 7697732"/>
              <a:gd name="connsiteY1302" fmla="*/ 3782721 h 6060894"/>
              <a:gd name="connsiteX1303" fmla="*/ 1569117 w 7697732"/>
              <a:gd name="connsiteY1303" fmla="*/ 3697513 h 6060894"/>
              <a:gd name="connsiteX1304" fmla="*/ 1575711 w 7697732"/>
              <a:gd name="connsiteY1304" fmla="*/ 3704360 h 6060894"/>
              <a:gd name="connsiteX1305" fmla="*/ 1585348 w 7697732"/>
              <a:gd name="connsiteY1305" fmla="*/ 3709684 h 6060894"/>
              <a:gd name="connsiteX1306" fmla="*/ 1599549 w 7697732"/>
              <a:gd name="connsiteY1306" fmla="*/ 3689397 h 6060894"/>
              <a:gd name="connsiteX1307" fmla="*/ 1585348 w 7697732"/>
              <a:gd name="connsiteY1307" fmla="*/ 3671138 h 6060894"/>
              <a:gd name="connsiteX1308" fmla="*/ 1577233 w 7697732"/>
              <a:gd name="connsiteY1308" fmla="*/ 3695483 h 6060894"/>
              <a:gd name="connsiteX1309" fmla="*/ 1573175 w 7697732"/>
              <a:gd name="connsiteY1309" fmla="*/ 3695737 h 6060894"/>
              <a:gd name="connsiteX1310" fmla="*/ 1569117 w 7697732"/>
              <a:gd name="connsiteY1310" fmla="*/ 3697513 h 6060894"/>
              <a:gd name="connsiteX1311" fmla="*/ 1398700 w 7697732"/>
              <a:gd name="connsiteY1311" fmla="*/ 3945023 h 6060894"/>
              <a:gd name="connsiteX1312" fmla="*/ 1399207 w 7697732"/>
              <a:gd name="connsiteY1312" fmla="*/ 3948829 h 6060894"/>
              <a:gd name="connsiteX1313" fmla="*/ 1402758 w 7697732"/>
              <a:gd name="connsiteY1313" fmla="*/ 3951110 h 6060894"/>
              <a:gd name="connsiteX1314" fmla="*/ 1404786 w 7697732"/>
              <a:gd name="connsiteY1314" fmla="*/ 3951111 h 6060894"/>
              <a:gd name="connsiteX1315" fmla="*/ 1398700 w 7697732"/>
              <a:gd name="connsiteY1315" fmla="*/ 3945023 h 6060894"/>
              <a:gd name="connsiteX1316" fmla="*/ 1390585 w 7697732"/>
              <a:gd name="connsiteY1316" fmla="*/ 3961255 h 6060894"/>
              <a:gd name="connsiteX1317" fmla="*/ 1391853 w 7697732"/>
              <a:gd name="connsiteY1317" fmla="*/ 3965057 h 6060894"/>
              <a:gd name="connsiteX1318" fmla="*/ 1394643 w 7697732"/>
              <a:gd name="connsiteY1318" fmla="*/ 3967340 h 6060894"/>
              <a:gd name="connsiteX1319" fmla="*/ 1398700 w 7697732"/>
              <a:gd name="connsiteY1319" fmla="*/ 3963283 h 6060894"/>
              <a:gd name="connsiteX1320" fmla="*/ 1500300 w 7697732"/>
              <a:gd name="connsiteY1320" fmla="*/ 3497077 h 6060894"/>
              <a:gd name="connsiteX1321" fmla="*/ 1495735 w 7697732"/>
              <a:gd name="connsiteY1321" fmla="*/ 3512800 h 6060894"/>
              <a:gd name="connsiteX1322" fmla="*/ 1495737 w 7697732"/>
              <a:gd name="connsiteY1322" fmla="*/ 3513519 h 6060894"/>
              <a:gd name="connsiteX1323" fmla="*/ 1501549 w 7697732"/>
              <a:gd name="connsiteY1323" fmla="*/ 3496475 h 6060894"/>
              <a:gd name="connsiteX1324" fmla="*/ 1485592 w 7697732"/>
              <a:gd name="connsiteY1324" fmla="*/ 3516857 h 6060894"/>
              <a:gd name="connsiteX1325" fmla="*/ 1493847 w 7697732"/>
              <a:gd name="connsiteY1325" fmla="*/ 3519609 h 6060894"/>
              <a:gd name="connsiteX1326" fmla="*/ 1494781 w 7697732"/>
              <a:gd name="connsiteY1326" fmla="*/ 3516317 h 6060894"/>
              <a:gd name="connsiteX1327" fmla="*/ 1495282 w 7697732"/>
              <a:gd name="connsiteY1327" fmla="*/ 3514852 h 6060894"/>
              <a:gd name="connsiteX1328" fmla="*/ 1490664 w 7697732"/>
              <a:gd name="connsiteY1328" fmla="*/ 3515082 h 6060894"/>
              <a:gd name="connsiteX1329" fmla="*/ 1485592 w 7697732"/>
              <a:gd name="connsiteY1329" fmla="*/ 3516857 h 6060894"/>
              <a:gd name="connsiteX1330" fmla="*/ 1447045 w 7697732"/>
              <a:gd name="connsiteY1330" fmla="*/ 3595980 h 6060894"/>
              <a:gd name="connsiteX1331" fmla="*/ 1447553 w 7697732"/>
              <a:gd name="connsiteY1331" fmla="*/ 3599784 h 6060894"/>
              <a:gd name="connsiteX1332" fmla="*/ 1451103 w 7697732"/>
              <a:gd name="connsiteY1332" fmla="*/ 3602066 h 6060894"/>
              <a:gd name="connsiteX1333" fmla="*/ 1455161 w 7697732"/>
              <a:gd name="connsiteY1333" fmla="*/ 3602066 h 6060894"/>
              <a:gd name="connsiteX1334" fmla="*/ 1452624 w 7697732"/>
              <a:gd name="connsiteY1334" fmla="*/ 3597501 h 6060894"/>
              <a:gd name="connsiteX1335" fmla="*/ 1447045 w 7697732"/>
              <a:gd name="connsiteY1335" fmla="*/ 3595980 h 6060894"/>
              <a:gd name="connsiteX1336" fmla="*/ 1404441 w 7697732"/>
              <a:gd name="connsiteY1336" fmla="*/ 3654814 h 6060894"/>
              <a:gd name="connsiteX1337" fmla="*/ 1404695 w 7697732"/>
              <a:gd name="connsiteY1337" fmla="*/ 3658617 h 6060894"/>
              <a:gd name="connsiteX1338" fmla="*/ 1406469 w 7697732"/>
              <a:gd name="connsiteY1338" fmla="*/ 3660900 h 6060894"/>
              <a:gd name="connsiteX1339" fmla="*/ 1412556 w 7697732"/>
              <a:gd name="connsiteY1339" fmla="*/ 3658872 h 6060894"/>
              <a:gd name="connsiteX1340" fmla="*/ 1497765 w 7697732"/>
              <a:gd name="connsiteY1340" fmla="*/ 3242972 h 6060894"/>
              <a:gd name="connsiteX1341" fmla="*/ 1501822 w 7697732"/>
              <a:gd name="connsiteY1341" fmla="*/ 3236886 h 6060894"/>
              <a:gd name="connsiteX1342" fmla="*/ 1501822 w 7697732"/>
              <a:gd name="connsiteY1342" fmla="*/ 3234856 h 6060894"/>
              <a:gd name="connsiteX1343" fmla="*/ 1384153 w 7697732"/>
              <a:gd name="connsiteY1343" fmla="*/ 3484397 h 6060894"/>
              <a:gd name="connsiteX1344" fmla="*/ 1385421 w 7697732"/>
              <a:gd name="connsiteY1344" fmla="*/ 3489215 h 6060894"/>
              <a:gd name="connsiteX1345" fmla="*/ 1388210 w 7697732"/>
              <a:gd name="connsiteY1345" fmla="*/ 3492512 h 6060894"/>
              <a:gd name="connsiteX1346" fmla="*/ 1391761 w 7697732"/>
              <a:gd name="connsiteY1346" fmla="*/ 3490230 h 6060894"/>
              <a:gd name="connsiteX1347" fmla="*/ 1392268 w 7697732"/>
              <a:gd name="connsiteY1347" fmla="*/ 3486426 h 6060894"/>
              <a:gd name="connsiteX1348" fmla="*/ 1388210 w 7697732"/>
              <a:gd name="connsiteY1348" fmla="*/ 3482368 h 6060894"/>
              <a:gd name="connsiteX1349" fmla="*/ 1386182 w 7697732"/>
              <a:gd name="connsiteY1349" fmla="*/ 3483382 h 6060894"/>
              <a:gd name="connsiteX1350" fmla="*/ 1384153 w 7697732"/>
              <a:gd name="connsiteY1350" fmla="*/ 3484397 h 6060894"/>
              <a:gd name="connsiteX1351" fmla="*/ 1469572 w 7697732"/>
              <a:gd name="connsiteY1351" fmla="*/ 3279237 h 6060894"/>
              <a:gd name="connsiteX1352" fmla="*/ 1469362 w 7697732"/>
              <a:gd name="connsiteY1352" fmla="*/ 3279882 h 6060894"/>
              <a:gd name="connsiteX1353" fmla="*/ 1469362 w 7697732"/>
              <a:gd name="connsiteY1353" fmla="*/ 3285576 h 6060894"/>
              <a:gd name="connsiteX1354" fmla="*/ 1473419 w 7697732"/>
              <a:gd name="connsiteY1354" fmla="*/ 3285576 h 6060894"/>
              <a:gd name="connsiteX1355" fmla="*/ 1481534 w 7697732"/>
              <a:gd name="connsiteY1355" fmla="*/ 3284562 h 6060894"/>
              <a:gd name="connsiteX1356" fmla="*/ 1483563 w 7697732"/>
              <a:gd name="connsiteY1356" fmla="*/ 3277462 h 6060894"/>
              <a:gd name="connsiteX1357" fmla="*/ 1479506 w 7697732"/>
              <a:gd name="connsiteY1357" fmla="*/ 3267319 h 6060894"/>
              <a:gd name="connsiteX1358" fmla="*/ 1418643 w 7697732"/>
              <a:gd name="connsiteY1358" fmla="*/ 3389044 h 6060894"/>
              <a:gd name="connsiteX1359" fmla="*/ 1424475 w 7697732"/>
              <a:gd name="connsiteY1359" fmla="*/ 3399187 h 6060894"/>
              <a:gd name="connsiteX1360" fmla="*/ 1434872 w 7697732"/>
              <a:gd name="connsiteY1360" fmla="*/ 3403245 h 6060894"/>
              <a:gd name="connsiteX1361" fmla="*/ 1443495 w 7697732"/>
              <a:gd name="connsiteY1361" fmla="*/ 3375350 h 6060894"/>
              <a:gd name="connsiteX1362" fmla="*/ 1455160 w 7697732"/>
              <a:gd name="connsiteY1362" fmla="*/ 3350498 h 6060894"/>
              <a:gd name="connsiteX1363" fmla="*/ 1440959 w 7697732"/>
              <a:gd name="connsiteY1363" fmla="*/ 3338325 h 6060894"/>
              <a:gd name="connsiteX1364" fmla="*/ 1418643 w 7697732"/>
              <a:gd name="connsiteY1364" fmla="*/ 3389044 h 6060894"/>
              <a:gd name="connsiteX1365" fmla="*/ 1367923 w 7697732"/>
              <a:gd name="connsiteY1365" fmla="*/ 3504685 h 6060894"/>
              <a:gd name="connsiteX1366" fmla="*/ 1367923 w 7697732"/>
              <a:gd name="connsiteY1366" fmla="*/ 3514828 h 6060894"/>
              <a:gd name="connsiteX1367" fmla="*/ 1370459 w 7697732"/>
              <a:gd name="connsiteY1367" fmla="*/ 3520154 h 6060894"/>
              <a:gd name="connsiteX1368" fmla="*/ 1376038 w 7697732"/>
              <a:gd name="connsiteY1368" fmla="*/ 3520915 h 6060894"/>
              <a:gd name="connsiteX1369" fmla="*/ 1396326 w 7697732"/>
              <a:gd name="connsiteY1369" fmla="*/ 3435706 h 6060894"/>
              <a:gd name="connsiteX1370" fmla="*/ 1402919 w 7697732"/>
              <a:gd name="connsiteY1370" fmla="*/ 3442553 h 6060894"/>
              <a:gd name="connsiteX1371" fmla="*/ 1412557 w 7697732"/>
              <a:gd name="connsiteY1371" fmla="*/ 3447880 h 6060894"/>
              <a:gd name="connsiteX1372" fmla="*/ 1426758 w 7697732"/>
              <a:gd name="connsiteY1372" fmla="*/ 3427590 h 6060894"/>
              <a:gd name="connsiteX1373" fmla="*/ 1412556 w 7697732"/>
              <a:gd name="connsiteY1373" fmla="*/ 3409332 h 6060894"/>
              <a:gd name="connsiteX1374" fmla="*/ 1404441 w 7697732"/>
              <a:gd name="connsiteY1374" fmla="*/ 3433676 h 6060894"/>
              <a:gd name="connsiteX1375" fmla="*/ 1400383 w 7697732"/>
              <a:gd name="connsiteY1375" fmla="*/ 3433931 h 6060894"/>
              <a:gd name="connsiteX1376" fmla="*/ 1396326 w 7697732"/>
              <a:gd name="connsiteY1376" fmla="*/ 3435706 h 6060894"/>
              <a:gd name="connsiteX1377" fmla="*/ 1225908 w 7697732"/>
              <a:gd name="connsiteY1377" fmla="*/ 3683217 h 6060894"/>
              <a:gd name="connsiteX1378" fmla="*/ 1226415 w 7697732"/>
              <a:gd name="connsiteY1378" fmla="*/ 3687021 h 6060894"/>
              <a:gd name="connsiteX1379" fmla="*/ 1229966 w 7697732"/>
              <a:gd name="connsiteY1379" fmla="*/ 3689304 h 6060894"/>
              <a:gd name="connsiteX1380" fmla="*/ 1231995 w 7697732"/>
              <a:gd name="connsiteY1380" fmla="*/ 3689304 h 6060894"/>
              <a:gd name="connsiteX1381" fmla="*/ 1225908 w 7697732"/>
              <a:gd name="connsiteY1381" fmla="*/ 3683217 h 6060894"/>
              <a:gd name="connsiteX1382" fmla="*/ 1217792 w 7697732"/>
              <a:gd name="connsiteY1382" fmla="*/ 3699448 h 6060894"/>
              <a:gd name="connsiteX1383" fmla="*/ 1219061 w 7697732"/>
              <a:gd name="connsiteY1383" fmla="*/ 3703251 h 6060894"/>
              <a:gd name="connsiteX1384" fmla="*/ 1221851 w 7697732"/>
              <a:gd name="connsiteY1384" fmla="*/ 3705534 h 6060894"/>
              <a:gd name="connsiteX1385" fmla="*/ 1225909 w 7697732"/>
              <a:gd name="connsiteY1385" fmla="*/ 3701475 h 6060894"/>
              <a:gd name="connsiteX1386" fmla="*/ 1255935 w 7697732"/>
              <a:gd name="connsiteY1386" fmla="*/ 3439668 h 6060894"/>
              <a:gd name="connsiteX1387" fmla="*/ 1252654 w 7697732"/>
              <a:gd name="connsiteY1387" fmla="*/ 3449041 h 6060894"/>
              <a:gd name="connsiteX1388" fmla="*/ 1257302 w 7697732"/>
              <a:gd name="connsiteY1388" fmla="*/ 3438194 h 6060894"/>
              <a:gd name="connsiteX1389" fmla="*/ 1294481 w 7697732"/>
              <a:gd name="connsiteY1389" fmla="*/ 3299682 h 6060894"/>
              <a:gd name="connsiteX1390" fmla="*/ 1297524 w 7697732"/>
              <a:gd name="connsiteY1390" fmla="*/ 3308557 h 6060894"/>
              <a:gd name="connsiteX1391" fmla="*/ 1299091 w 7697732"/>
              <a:gd name="connsiteY1391" fmla="*/ 3312342 h 6060894"/>
              <a:gd name="connsiteX1392" fmla="*/ 1300973 w 7697732"/>
              <a:gd name="connsiteY1392" fmla="*/ 3307893 h 6060894"/>
              <a:gd name="connsiteX1393" fmla="*/ 1309088 w 7697732"/>
              <a:gd name="connsiteY1393" fmla="*/ 3289633 h 6060894"/>
              <a:gd name="connsiteX1394" fmla="*/ 1317203 w 7697732"/>
              <a:gd name="connsiteY1394" fmla="*/ 3271375 h 6060894"/>
              <a:gd name="connsiteX1395" fmla="*/ 1321990 w 7697732"/>
              <a:gd name="connsiteY1395" fmla="*/ 3254511 h 6060894"/>
              <a:gd name="connsiteX1396" fmla="*/ 1323889 w 7697732"/>
              <a:gd name="connsiteY1396" fmla="*/ 3248945 h 6060894"/>
              <a:gd name="connsiteX1397" fmla="*/ 1312741 w 7697732"/>
              <a:gd name="connsiteY1397" fmla="*/ 3267220 h 6060894"/>
              <a:gd name="connsiteX1398" fmla="*/ 1306655 w 7697732"/>
              <a:gd name="connsiteY1398" fmla="*/ 3286494 h 6060894"/>
              <a:gd name="connsiteX1399" fmla="*/ 1294481 w 7697732"/>
              <a:gd name="connsiteY1399" fmla="*/ 3299682 h 6060894"/>
              <a:gd name="connsiteX1400" fmla="*/ 1264050 w 7697732"/>
              <a:gd name="connsiteY1400" fmla="*/ 3354457 h 6060894"/>
              <a:gd name="connsiteX1401" fmla="*/ 1268107 w 7697732"/>
              <a:gd name="connsiteY1401" fmla="*/ 3372717 h 6060894"/>
              <a:gd name="connsiteX1402" fmla="*/ 1274448 w 7697732"/>
              <a:gd name="connsiteY1402" fmla="*/ 3356739 h 6060894"/>
              <a:gd name="connsiteX1403" fmla="*/ 1282300 w 7697732"/>
              <a:gd name="connsiteY1403" fmla="*/ 3352029 h 6060894"/>
              <a:gd name="connsiteX1404" fmla="*/ 1289814 w 7697732"/>
              <a:gd name="connsiteY1404" fmla="*/ 3334266 h 6060894"/>
              <a:gd name="connsiteX1405" fmla="*/ 1293063 w 7697732"/>
              <a:gd name="connsiteY1405" fmla="*/ 3326589 h 6060894"/>
              <a:gd name="connsiteX1406" fmla="*/ 1294481 w 7697732"/>
              <a:gd name="connsiteY1406" fmla="*/ 3319969 h 6060894"/>
              <a:gd name="connsiteX1407" fmla="*/ 1283070 w 7697732"/>
              <a:gd name="connsiteY1407" fmla="*/ 3330366 h 6060894"/>
              <a:gd name="connsiteX1408" fmla="*/ 1282308 w 7697732"/>
              <a:gd name="connsiteY1408" fmla="*/ 3348371 h 6060894"/>
              <a:gd name="connsiteX1409" fmla="*/ 1272418 w 7697732"/>
              <a:gd name="connsiteY1409" fmla="*/ 3349893 h 6060894"/>
              <a:gd name="connsiteX1410" fmla="*/ 1264050 w 7697732"/>
              <a:gd name="connsiteY1410" fmla="*/ 3354457 h 6060894"/>
              <a:gd name="connsiteX1411" fmla="*/ 1247820 w 7697732"/>
              <a:gd name="connsiteY1411" fmla="*/ 3386918 h 6060894"/>
              <a:gd name="connsiteX1412" fmla="*/ 1249087 w 7697732"/>
              <a:gd name="connsiteY1412" fmla="*/ 3391737 h 6060894"/>
              <a:gd name="connsiteX1413" fmla="*/ 1251877 w 7697732"/>
              <a:gd name="connsiteY1413" fmla="*/ 3395034 h 6060894"/>
              <a:gd name="connsiteX1414" fmla="*/ 1255427 w 7697732"/>
              <a:gd name="connsiteY1414" fmla="*/ 3392751 h 6060894"/>
              <a:gd name="connsiteX1415" fmla="*/ 1255935 w 7697732"/>
              <a:gd name="connsiteY1415" fmla="*/ 3388948 h 6060894"/>
              <a:gd name="connsiteX1416" fmla="*/ 1191013 w 7697732"/>
              <a:gd name="connsiteY1416" fmla="*/ 3317940 h 6060894"/>
              <a:gd name="connsiteX1417" fmla="*/ 1187971 w 7697732"/>
              <a:gd name="connsiteY1417" fmla="*/ 3332141 h 6060894"/>
              <a:gd name="connsiteX1418" fmla="*/ 1184928 w 7697732"/>
              <a:gd name="connsiteY1418" fmla="*/ 3346343 h 6060894"/>
              <a:gd name="connsiteX1419" fmla="*/ 1200650 w 7697732"/>
              <a:gd name="connsiteY1419" fmla="*/ 3323772 h 6060894"/>
              <a:gd name="connsiteX1420" fmla="*/ 1213331 w 7697732"/>
              <a:gd name="connsiteY1420" fmla="*/ 3299680 h 6060894"/>
              <a:gd name="connsiteX1421" fmla="*/ 1212063 w 7697732"/>
              <a:gd name="connsiteY1421" fmla="*/ 3291819 h 6060894"/>
              <a:gd name="connsiteX1422" fmla="*/ 1209273 w 7697732"/>
              <a:gd name="connsiteY1422" fmla="*/ 3285479 h 6060894"/>
              <a:gd name="connsiteX1423" fmla="*/ 1205723 w 7697732"/>
              <a:gd name="connsiteY1423" fmla="*/ 3289791 h 6060894"/>
              <a:gd name="connsiteX1424" fmla="*/ 1205216 w 7697732"/>
              <a:gd name="connsiteY1424" fmla="*/ 3295623 h 6060894"/>
              <a:gd name="connsiteX1425" fmla="*/ 1201158 w 7697732"/>
              <a:gd name="connsiteY1425" fmla="*/ 3309065 h 6060894"/>
              <a:gd name="connsiteX1426" fmla="*/ 1191013 w 7697732"/>
              <a:gd name="connsiteY1426" fmla="*/ 3317940 h 6060894"/>
              <a:gd name="connsiteX1427" fmla="*/ 1154496 w 7697732"/>
              <a:gd name="connsiteY1427" fmla="*/ 3374746 h 6060894"/>
              <a:gd name="connsiteX1428" fmla="*/ 1162864 w 7697732"/>
              <a:gd name="connsiteY1428" fmla="*/ 3377536 h 6060894"/>
              <a:gd name="connsiteX1429" fmla="*/ 1172755 w 7697732"/>
              <a:gd name="connsiteY1429" fmla="*/ 3378803 h 6060894"/>
              <a:gd name="connsiteX1430" fmla="*/ 1184928 w 7697732"/>
              <a:gd name="connsiteY1430" fmla="*/ 3368660 h 6060894"/>
              <a:gd name="connsiteX1431" fmla="*/ 1178587 w 7697732"/>
              <a:gd name="connsiteY1431" fmla="*/ 3364096 h 6060894"/>
              <a:gd name="connsiteX1432" fmla="*/ 1176813 w 7697732"/>
              <a:gd name="connsiteY1432" fmla="*/ 3356487 h 6060894"/>
              <a:gd name="connsiteX1433" fmla="*/ 1182899 w 7697732"/>
              <a:gd name="connsiteY1433" fmla="*/ 3348371 h 6060894"/>
              <a:gd name="connsiteX1434" fmla="*/ 1169205 w 7697732"/>
              <a:gd name="connsiteY1434" fmla="*/ 3354965 h 6060894"/>
              <a:gd name="connsiteX1435" fmla="*/ 1164640 w 7697732"/>
              <a:gd name="connsiteY1435" fmla="*/ 3370688 h 6060894"/>
              <a:gd name="connsiteX1436" fmla="*/ 1164639 w 7697732"/>
              <a:gd name="connsiteY1436" fmla="*/ 3372717 h 6060894"/>
              <a:gd name="connsiteX1437" fmla="*/ 1159568 w 7697732"/>
              <a:gd name="connsiteY1437" fmla="*/ 3372971 h 6060894"/>
              <a:gd name="connsiteX1438" fmla="*/ 1154496 w 7697732"/>
              <a:gd name="connsiteY1438" fmla="*/ 3374746 h 6060894"/>
              <a:gd name="connsiteX1439" fmla="*/ 1115950 w 7697732"/>
              <a:gd name="connsiteY1439" fmla="*/ 3453868 h 6060894"/>
              <a:gd name="connsiteX1440" fmla="*/ 1116456 w 7697732"/>
              <a:gd name="connsiteY1440" fmla="*/ 3457672 h 6060894"/>
              <a:gd name="connsiteX1441" fmla="*/ 1120006 w 7697732"/>
              <a:gd name="connsiteY1441" fmla="*/ 3459954 h 6060894"/>
              <a:gd name="connsiteX1442" fmla="*/ 1124064 w 7697732"/>
              <a:gd name="connsiteY1442" fmla="*/ 3459956 h 6060894"/>
              <a:gd name="connsiteX1443" fmla="*/ 1121528 w 7697732"/>
              <a:gd name="connsiteY1443" fmla="*/ 3455390 h 6060894"/>
              <a:gd name="connsiteX1444" fmla="*/ 1115950 w 7697732"/>
              <a:gd name="connsiteY1444" fmla="*/ 3453868 h 6060894"/>
              <a:gd name="connsiteX1445" fmla="*/ 1073344 w 7697732"/>
              <a:gd name="connsiteY1445" fmla="*/ 3512702 h 6060894"/>
              <a:gd name="connsiteX1446" fmla="*/ 1073599 w 7697732"/>
              <a:gd name="connsiteY1446" fmla="*/ 3516507 h 6060894"/>
              <a:gd name="connsiteX1447" fmla="*/ 1075374 w 7697732"/>
              <a:gd name="connsiteY1447" fmla="*/ 3518789 h 6060894"/>
              <a:gd name="connsiteX1448" fmla="*/ 1081460 w 7697732"/>
              <a:gd name="connsiteY1448" fmla="*/ 3516760 h 6060894"/>
              <a:gd name="connsiteX1449" fmla="*/ 1166669 w 7697732"/>
              <a:gd name="connsiteY1449" fmla="*/ 3100860 h 6060894"/>
              <a:gd name="connsiteX1450" fmla="*/ 1170727 w 7697732"/>
              <a:gd name="connsiteY1450" fmla="*/ 3094774 h 6060894"/>
              <a:gd name="connsiteX1451" fmla="*/ 1170725 w 7697732"/>
              <a:gd name="connsiteY1451" fmla="*/ 3092746 h 6060894"/>
              <a:gd name="connsiteX1452" fmla="*/ 1053057 w 7697732"/>
              <a:gd name="connsiteY1452" fmla="*/ 3342286 h 6060894"/>
              <a:gd name="connsiteX1453" fmla="*/ 1054325 w 7697732"/>
              <a:gd name="connsiteY1453" fmla="*/ 3347104 h 6060894"/>
              <a:gd name="connsiteX1454" fmla="*/ 1057114 w 7697732"/>
              <a:gd name="connsiteY1454" fmla="*/ 3350400 h 6060894"/>
              <a:gd name="connsiteX1455" fmla="*/ 1060665 w 7697732"/>
              <a:gd name="connsiteY1455" fmla="*/ 3348118 h 6060894"/>
              <a:gd name="connsiteX1456" fmla="*/ 1061172 w 7697732"/>
              <a:gd name="connsiteY1456" fmla="*/ 3344314 h 6060894"/>
              <a:gd name="connsiteX1457" fmla="*/ 1057114 w 7697732"/>
              <a:gd name="connsiteY1457" fmla="*/ 3340257 h 6060894"/>
              <a:gd name="connsiteX1458" fmla="*/ 1055085 w 7697732"/>
              <a:gd name="connsiteY1458" fmla="*/ 3341271 h 6060894"/>
              <a:gd name="connsiteX1459" fmla="*/ 1053057 w 7697732"/>
              <a:gd name="connsiteY1459" fmla="*/ 3342286 h 6060894"/>
              <a:gd name="connsiteX1460" fmla="*/ 1138265 w 7697732"/>
              <a:gd name="connsiteY1460" fmla="*/ 3137378 h 6060894"/>
              <a:gd name="connsiteX1461" fmla="*/ 1138266 w 7697732"/>
              <a:gd name="connsiteY1461" fmla="*/ 3143465 h 6060894"/>
              <a:gd name="connsiteX1462" fmla="*/ 1142323 w 7697732"/>
              <a:gd name="connsiteY1462" fmla="*/ 3143465 h 6060894"/>
              <a:gd name="connsiteX1463" fmla="*/ 1150438 w 7697732"/>
              <a:gd name="connsiteY1463" fmla="*/ 3142451 h 6060894"/>
              <a:gd name="connsiteX1464" fmla="*/ 1152466 w 7697732"/>
              <a:gd name="connsiteY1464" fmla="*/ 3135350 h 6060894"/>
              <a:gd name="connsiteX1465" fmla="*/ 1148409 w 7697732"/>
              <a:gd name="connsiteY1465" fmla="*/ 3125206 h 6060894"/>
              <a:gd name="connsiteX1466" fmla="*/ 1087546 w 7697732"/>
              <a:gd name="connsiteY1466" fmla="*/ 3246933 h 6060894"/>
              <a:gd name="connsiteX1467" fmla="*/ 1093379 w 7697732"/>
              <a:gd name="connsiteY1467" fmla="*/ 3257076 h 6060894"/>
              <a:gd name="connsiteX1468" fmla="*/ 1103776 w 7697732"/>
              <a:gd name="connsiteY1468" fmla="*/ 3261134 h 6060894"/>
              <a:gd name="connsiteX1469" fmla="*/ 1112399 w 7697732"/>
              <a:gd name="connsiteY1469" fmla="*/ 3233238 h 6060894"/>
              <a:gd name="connsiteX1470" fmla="*/ 1124064 w 7697732"/>
              <a:gd name="connsiteY1470" fmla="*/ 3208386 h 6060894"/>
              <a:gd name="connsiteX1471" fmla="*/ 1109862 w 7697732"/>
              <a:gd name="connsiteY1471" fmla="*/ 3196213 h 6060894"/>
              <a:gd name="connsiteX1472" fmla="*/ 1087546 w 7697732"/>
              <a:gd name="connsiteY1472" fmla="*/ 3246933 h 6060894"/>
              <a:gd name="connsiteX1473" fmla="*/ 1036826 w 7697732"/>
              <a:gd name="connsiteY1473" fmla="*/ 3362573 h 6060894"/>
              <a:gd name="connsiteX1474" fmla="*/ 1036827 w 7697732"/>
              <a:gd name="connsiteY1474" fmla="*/ 3372717 h 6060894"/>
              <a:gd name="connsiteX1475" fmla="*/ 1039363 w 7697732"/>
              <a:gd name="connsiteY1475" fmla="*/ 3378043 h 6060894"/>
              <a:gd name="connsiteX1476" fmla="*/ 1044941 w 7697732"/>
              <a:gd name="connsiteY1476" fmla="*/ 3378804 h 6060894"/>
              <a:gd name="connsiteX1477" fmla="*/ 1065230 w 7697732"/>
              <a:gd name="connsiteY1477" fmla="*/ 3293595 h 6060894"/>
              <a:gd name="connsiteX1478" fmla="*/ 1071823 w 7697732"/>
              <a:gd name="connsiteY1478" fmla="*/ 3300442 h 6060894"/>
              <a:gd name="connsiteX1479" fmla="*/ 1081460 w 7697732"/>
              <a:gd name="connsiteY1479" fmla="*/ 3305767 h 6060894"/>
              <a:gd name="connsiteX1480" fmla="*/ 1095661 w 7697732"/>
              <a:gd name="connsiteY1480" fmla="*/ 3285480 h 6060894"/>
              <a:gd name="connsiteX1481" fmla="*/ 1081459 w 7697732"/>
              <a:gd name="connsiteY1481" fmla="*/ 3267221 h 6060894"/>
              <a:gd name="connsiteX1482" fmla="*/ 1073345 w 7697732"/>
              <a:gd name="connsiteY1482" fmla="*/ 3291565 h 6060894"/>
              <a:gd name="connsiteX1483" fmla="*/ 1069288 w 7697732"/>
              <a:gd name="connsiteY1483" fmla="*/ 3291819 h 6060894"/>
              <a:gd name="connsiteX1484" fmla="*/ 1065230 w 7697732"/>
              <a:gd name="connsiteY1484" fmla="*/ 3293595 h 6060894"/>
              <a:gd name="connsiteX1485" fmla="*/ 894812 w 7697732"/>
              <a:gd name="connsiteY1485" fmla="*/ 3541105 h 6060894"/>
              <a:gd name="connsiteX1486" fmla="*/ 895319 w 7697732"/>
              <a:gd name="connsiteY1486" fmla="*/ 3544910 h 6060894"/>
              <a:gd name="connsiteX1487" fmla="*/ 898870 w 7697732"/>
              <a:gd name="connsiteY1487" fmla="*/ 3547192 h 6060894"/>
              <a:gd name="connsiteX1488" fmla="*/ 900898 w 7697732"/>
              <a:gd name="connsiteY1488" fmla="*/ 3547192 h 6060894"/>
              <a:gd name="connsiteX1489" fmla="*/ 894812 w 7697732"/>
              <a:gd name="connsiteY1489" fmla="*/ 3541105 h 6060894"/>
              <a:gd name="connsiteX1490" fmla="*/ 886697 w 7697732"/>
              <a:gd name="connsiteY1490" fmla="*/ 3557336 h 6060894"/>
              <a:gd name="connsiteX1491" fmla="*/ 887965 w 7697732"/>
              <a:gd name="connsiteY1491" fmla="*/ 3561140 h 6060894"/>
              <a:gd name="connsiteX1492" fmla="*/ 890754 w 7697732"/>
              <a:gd name="connsiteY1492" fmla="*/ 3563423 h 6060894"/>
              <a:gd name="connsiteX1493" fmla="*/ 894812 w 7697732"/>
              <a:gd name="connsiteY1493" fmla="*/ 3559364 h 6060894"/>
              <a:gd name="connsiteX1494" fmla="*/ 887052 w 7697732"/>
              <a:gd name="connsiteY1494" fmla="*/ 3228489 h 6060894"/>
              <a:gd name="connsiteX1495" fmla="*/ 884010 w 7697732"/>
              <a:gd name="connsiteY1495" fmla="*/ 3242691 h 6060894"/>
              <a:gd name="connsiteX1496" fmla="*/ 880967 w 7697732"/>
              <a:gd name="connsiteY1496" fmla="*/ 3256892 h 6060894"/>
              <a:gd name="connsiteX1497" fmla="*/ 896689 w 7697732"/>
              <a:gd name="connsiteY1497" fmla="*/ 3234322 h 6060894"/>
              <a:gd name="connsiteX1498" fmla="*/ 909369 w 7697732"/>
              <a:gd name="connsiteY1498" fmla="*/ 3210230 h 6060894"/>
              <a:gd name="connsiteX1499" fmla="*/ 908101 w 7697732"/>
              <a:gd name="connsiteY1499" fmla="*/ 3202369 h 6060894"/>
              <a:gd name="connsiteX1500" fmla="*/ 905312 w 7697732"/>
              <a:gd name="connsiteY1500" fmla="*/ 3196029 h 6060894"/>
              <a:gd name="connsiteX1501" fmla="*/ 901761 w 7697732"/>
              <a:gd name="connsiteY1501" fmla="*/ 3200340 h 6060894"/>
              <a:gd name="connsiteX1502" fmla="*/ 901254 w 7697732"/>
              <a:gd name="connsiteY1502" fmla="*/ 3206174 h 6060894"/>
              <a:gd name="connsiteX1503" fmla="*/ 897196 w 7697732"/>
              <a:gd name="connsiteY1503" fmla="*/ 3219613 h 6060894"/>
              <a:gd name="connsiteX1504" fmla="*/ 887052 w 7697732"/>
              <a:gd name="connsiteY1504" fmla="*/ 3228489 h 6060894"/>
              <a:gd name="connsiteX1505" fmla="*/ 850534 w 7697732"/>
              <a:gd name="connsiteY1505" fmla="*/ 3285296 h 6060894"/>
              <a:gd name="connsiteX1506" fmla="*/ 858903 w 7697732"/>
              <a:gd name="connsiteY1506" fmla="*/ 3288085 h 6060894"/>
              <a:gd name="connsiteX1507" fmla="*/ 868793 w 7697732"/>
              <a:gd name="connsiteY1507" fmla="*/ 3289353 h 6060894"/>
              <a:gd name="connsiteX1508" fmla="*/ 880967 w 7697732"/>
              <a:gd name="connsiteY1508" fmla="*/ 3279209 h 6060894"/>
              <a:gd name="connsiteX1509" fmla="*/ 874627 w 7697732"/>
              <a:gd name="connsiteY1509" fmla="*/ 3274644 h 6060894"/>
              <a:gd name="connsiteX1510" fmla="*/ 872851 w 7697732"/>
              <a:gd name="connsiteY1510" fmla="*/ 3267036 h 6060894"/>
              <a:gd name="connsiteX1511" fmla="*/ 878938 w 7697732"/>
              <a:gd name="connsiteY1511" fmla="*/ 3258921 h 6060894"/>
              <a:gd name="connsiteX1512" fmla="*/ 865243 w 7697732"/>
              <a:gd name="connsiteY1512" fmla="*/ 3265515 h 6060894"/>
              <a:gd name="connsiteX1513" fmla="*/ 860678 w 7697732"/>
              <a:gd name="connsiteY1513" fmla="*/ 3281238 h 6060894"/>
              <a:gd name="connsiteX1514" fmla="*/ 860679 w 7697732"/>
              <a:gd name="connsiteY1514" fmla="*/ 3283266 h 6060894"/>
              <a:gd name="connsiteX1515" fmla="*/ 855607 w 7697732"/>
              <a:gd name="connsiteY1515" fmla="*/ 3283520 h 6060894"/>
              <a:gd name="connsiteX1516" fmla="*/ 850534 w 7697732"/>
              <a:gd name="connsiteY1516" fmla="*/ 3285296 h 6060894"/>
              <a:gd name="connsiteX1517" fmla="*/ 811988 w 7697732"/>
              <a:gd name="connsiteY1517" fmla="*/ 3364418 h 6060894"/>
              <a:gd name="connsiteX1518" fmla="*/ 812495 w 7697732"/>
              <a:gd name="connsiteY1518" fmla="*/ 3368222 h 6060894"/>
              <a:gd name="connsiteX1519" fmla="*/ 816046 w 7697732"/>
              <a:gd name="connsiteY1519" fmla="*/ 3370504 h 6060894"/>
              <a:gd name="connsiteX1520" fmla="*/ 820103 w 7697732"/>
              <a:gd name="connsiteY1520" fmla="*/ 3370504 h 6060894"/>
              <a:gd name="connsiteX1521" fmla="*/ 817568 w 7697732"/>
              <a:gd name="connsiteY1521" fmla="*/ 3365939 h 6060894"/>
              <a:gd name="connsiteX1522" fmla="*/ 811988 w 7697732"/>
              <a:gd name="connsiteY1522" fmla="*/ 3364418 h 6060894"/>
              <a:gd name="connsiteX1523" fmla="*/ 769384 w 7697732"/>
              <a:gd name="connsiteY1523" fmla="*/ 3423252 h 6060894"/>
              <a:gd name="connsiteX1524" fmla="*/ 769637 w 7697732"/>
              <a:gd name="connsiteY1524" fmla="*/ 3427056 h 6060894"/>
              <a:gd name="connsiteX1525" fmla="*/ 771412 w 7697732"/>
              <a:gd name="connsiteY1525" fmla="*/ 3429339 h 6060894"/>
              <a:gd name="connsiteX1526" fmla="*/ 777499 w 7697732"/>
              <a:gd name="connsiteY1526" fmla="*/ 3427310 h 6060894"/>
              <a:gd name="connsiteX1527" fmla="*/ 862707 w 7697732"/>
              <a:gd name="connsiteY1527" fmla="*/ 3011410 h 6060894"/>
              <a:gd name="connsiteX1528" fmla="*/ 866765 w 7697732"/>
              <a:gd name="connsiteY1528" fmla="*/ 3005324 h 6060894"/>
              <a:gd name="connsiteX1529" fmla="*/ 866765 w 7697732"/>
              <a:gd name="connsiteY1529" fmla="*/ 3003294 h 6060894"/>
              <a:gd name="connsiteX1530" fmla="*/ 749095 w 7697732"/>
              <a:gd name="connsiteY1530" fmla="*/ 3252834 h 6060894"/>
              <a:gd name="connsiteX1531" fmla="*/ 750364 w 7697732"/>
              <a:gd name="connsiteY1531" fmla="*/ 3257653 h 6060894"/>
              <a:gd name="connsiteX1532" fmla="*/ 753153 w 7697732"/>
              <a:gd name="connsiteY1532" fmla="*/ 3260950 h 6060894"/>
              <a:gd name="connsiteX1533" fmla="*/ 756704 w 7697732"/>
              <a:gd name="connsiteY1533" fmla="*/ 3258667 h 6060894"/>
              <a:gd name="connsiteX1534" fmla="*/ 757211 w 7697732"/>
              <a:gd name="connsiteY1534" fmla="*/ 3254864 h 6060894"/>
              <a:gd name="connsiteX1535" fmla="*/ 753153 w 7697732"/>
              <a:gd name="connsiteY1535" fmla="*/ 3250806 h 6060894"/>
              <a:gd name="connsiteX1536" fmla="*/ 751125 w 7697732"/>
              <a:gd name="connsiteY1536" fmla="*/ 3251820 h 6060894"/>
              <a:gd name="connsiteX1537" fmla="*/ 749095 w 7697732"/>
              <a:gd name="connsiteY1537" fmla="*/ 3252834 h 6060894"/>
              <a:gd name="connsiteX1538" fmla="*/ 834305 w 7697732"/>
              <a:gd name="connsiteY1538" fmla="*/ 3047929 h 6060894"/>
              <a:gd name="connsiteX1539" fmla="*/ 834304 w 7697732"/>
              <a:gd name="connsiteY1539" fmla="*/ 3054015 h 6060894"/>
              <a:gd name="connsiteX1540" fmla="*/ 838362 w 7697732"/>
              <a:gd name="connsiteY1540" fmla="*/ 3054015 h 6060894"/>
              <a:gd name="connsiteX1541" fmla="*/ 846478 w 7697732"/>
              <a:gd name="connsiteY1541" fmla="*/ 3053000 h 6060894"/>
              <a:gd name="connsiteX1542" fmla="*/ 848506 w 7697732"/>
              <a:gd name="connsiteY1542" fmla="*/ 3045900 h 6060894"/>
              <a:gd name="connsiteX1543" fmla="*/ 844448 w 7697732"/>
              <a:gd name="connsiteY1543" fmla="*/ 3035756 h 6060894"/>
              <a:gd name="connsiteX1544" fmla="*/ 783585 w 7697732"/>
              <a:gd name="connsiteY1544" fmla="*/ 3157482 h 6060894"/>
              <a:gd name="connsiteX1545" fmla="*/ 789417 w 7697732"/>
              <a:gd name="connsiteY1545" fmla="*/ 3167626 h 6060894"/>
              <a:gd name="connsiteX1546" fmla="*/ 799815 w 7697732"/>
              <a:gd name="connsiteY1546" fmla="*/ 3171684 h 6060894"/>
              <a:gd name="connsiteX1547" fmla="*/ 808437 w 7697732"/>
              <a:gd name="connsiteY1547" fmla="*/ 3143789 h 6060894"/>
              <a:gd name="connsiteX1548" fmla="*/ 820103 w 7697732"/>
              <a:gd name="connsiteY1548" fmla="*/ 3118936 h 6060894"/>
              <a:gd name="connsiteX1549" fmla="*/ 805902 w 7697732"/>
              <a:gd name="connsiteY1549" fmla="*/ 3106763 h 6060894"/>
              <a:gd name="connsiteX1550" fmla="*/ 783585 w 7697732"/>
              <a:gd name="connsiteY1550" fmla="*/ 3157482 h 6060894"/>
              <a:gd name="connsiteX1551" fmla="*/ 732866 w 7697732"/>
              <a:gd name="connsiteY1551" fmla="*/ 3273123 h 6060894"/>
              <a:gd name="connsiteX1552" fmla="*/ 732866 w 7697732"/>
              <a:gd name="connsiteY1552" fmla="*/ 3283266 h 6060894"/>
              <a:gd name="connsiteX1553" fmla="*/ 735402 w 7697732"/>
              <a:gd name="connsiteY1553" fmla="*/ 3288592 h 6060894"/>
              <a:gd name="connsiteX1554" fmla="*/ 740981 w 7697732"/>
              <a:gd name="connsiteY1554" fmla="*/ 3289352 h 6060894"/>
              <a:gd name="connsiteX1555" fmla="*/ 761268 w 7697732"/>
              <a:gd name="connsiteY1555" fmla="*/ 3204144 h 6060894"/>
              <a:gd name="connsiteX1556" fmla="*/ 767862 w 7697732"/>
              <a:gd name="connsiteY1556" fmla="*/ 3210991 h 6060894"/>
              <a:gd name="connsiteX1557" fmla="*/ 777499 w 7697732"/>
              <a:gd name="connsiteY1557" fmla="*/ 3216316 h 6060894"/>
              <a:gd name="connsiteX1558" fmla="*/ 791701 w 7697732"/>
              <a:gd name="connsiteY1558" fmla="*/ 3196028 h 6060894"/>
              <a:gd name="connsiteX1559" fmla="*/ 777499 w 7697732"/>
              <a:gd name="connsiteY1559" fmla="*/ 3177770 h 6060894"/>
              <a:gd name="connsiteX1560" fmla="*/ 769384 w 7697732"/>
              <a:gd name="connsiteY1560" fmla="*/ 3202115 h 6060894"/>
              <a:gd name="connsiteX1561" fmla="*/ 765326 w 7697732"/>
              <a:gd name="connsiteY1561" fmla="*/ 3202369 h 6060894"/>
              <a:gd name="connsiteX1562" fmla="*/ 761268 w 7697732"/>
              <a:gd name="connsiteY1562" fmla="*/ 3204144 h 6060894"/>
              <a:gd name="connsiteX1563" fmla="*/ 590851 w 7697732"/>
              <a:gd name="connsiteY1563" fmla="*/ 3451656 h 6060894"/>
              <a:gd name="connsiteX1564" fmla="*/ 591358 w 7697732"/>
              <a:gd name="connsiteY1564" fmla="*/ 3455459 h 6060894"/>
              <a:gd name="connsiteX1565" fmla="*/ 594908 w 7697732"/>
              <a:gd name="connsiteY1565" fmla="*/ 3457742 h 6060894"/>
              <a:gd name="connsiteX1566" fmla="*/ 596937 w 7697732"/>
              <a:gd name="connsiteY1566" fmla="*/ 3457742 h 6060894"/>
              <a:gd name="connsiteX1567" fmla="*/ 590851 w 7697732"/>
              <a:gd name="connsiteY1567" fmla="*/ 3451656 h 6060894"/>
              <a:gd name="connsiteX1568" fmla="*/ 582736 w 7697732"/>
              <a:gd name="connsiteY1568" fmla="*/ 3467886 h 6060894"/>
              <a:gd name="connsiteX1569" fmla="*/ 584004 w 7697732"/>
              <a:gd name="connsiteY1569" fmla="*/ 3471689 h 6060894"/>
              <a:gd name="connsiteX1570" fmla="*/ 586794 w 7697732"/>
              <a:gd name="connsiteY1570" fmla="*/ 3473972 h 6060894"/>
              <a:gd name="connsiteX1571" fmla="*/ 590851 w 7697732"/>
              <a:gd name="connsiteY1571" fmla="*/ 3469914 h 6060894"/>
              <a:gd name="connsiteX1572" fmla="*/ 583092 w 7697732"/>
              <a:gd name="connsiteY1572" fmla="*/ 3139039 h 6060894"/>
              <a:gd name="connsiteX1573" fmla="*/ 580049 w 7697732"/>
              <a:gd name="connsiteY1573" fmla="*/ 3153240 h 6060894"/>
              <a:gd name="connsiteX1574" fmla="*/ 577006 w 7697732"/>
              <a:gd name="connsiteY1574" fmla="*/ 3167441 h 6060894"/>
              <a:gd name="connsiteX1575" fmla="*/ 592728 w 7697732"/>
              <a:gd name="connsiteY1575" fmla="*/ 3144872 h 6060894"/>
              <a:gd name="connsiteX1576" fmla="*/ 605409 w 7697732"/>
              <a:gd name="connsiteY1576" fmla="*/ 3120780 h 6060894"/>
              <a:gd name="connsiteX1577" fmla="*/ 604140 w 7697732"/>
              <a:gd name="connsiteY1577" fmla="*/ 3112918 h 6060894"/>
              <a:gd name="connsiteX1578" fmla="*/ 601351 w 7697732"/>
              <a:gd name="connsiteY1578" fmla="*/ 3106578 h 6060894"/>
              <a:gd name="connsiteX1579" fmla="*/ 597801 w 7697732"/>
              <a:gd name="connsiteY1579" fmla="*/ 3110890 h 6060894"/>
              <a:gd name="connsiteX1580" fmla="*/ 597293 w 7697732"/>
              <a:gd name="connsiteY1580" fmla="*/ 3116722 h 6060894"/>
              <a:gd name="connsiteX1581" fmla="*/ 593236 w 7697732"/>
              <a:gd name="connsiteY1581" fmla="*/ 3130162 h 6060894"/>
              <a:gd name="connsiteX1582" fmla="*/ 583092 w 7697732"/>
              <a:gd name="connsiteY1582" fmla="*/ 3139039 h 6060894"/>
              <a:gd name="connsiteX1583" fmla="*/ 546574 w 7697732"/>
              <a:gd name="connsiteY1583" fmla="*/ 3195845 h 6060894"/>
              <a:gd name="connsiteX1584" fmla="*/ 554943 w 7697732"/>
              <a:gd name="connsiteY1584" fmla="*/ 3198635 h 6060894"/>
              <a:gd name="connsiteX1585" fmla="*/ 564833 w 7697732"/>
              <a:gd name="connsiteY1585" fmla="*/ 3199903 h 6060894"/>
              <a:gd name="connsiteX1586" fmla="*/ 577006 w 7697732"/>
              <a:gd name="connsiteY1586" fmla="*/ 3189759 h 6060894"/>
              <a:gd name="connsiteX1587" fmla="*/ 570665 w 7697732"/>
              <a:gd name="connsiteY1587" fmla="*/ 3185195 h 6060894"/>
              <a:gd name="connsiteX1588" fmla="*/ 568891 w 7697732"/>
              <a:gd name="connsiteY1588" fmla="*/ 3177586 h 6060894"/>
              <a:gd name="connsiteX1589" fmla="*/ 574977 w 7697732"/>
              <a:gd name="connsiteY1589" fmla="*/ 3169471 h 6060894"/>
              <a:gd name="connsiteX1590" fmla="*/ 561283 w 7697732"/>
              <a:gd name="connsiteY1590" fmla="*/ 3176065 h 6060894"/>
              <a:gd name="connsiteX1591" fmla="*/ 556718 w 7697732"/>
              <a:gd name="connsiteY1591" fmla="*/ 3191787 h 6060894"/>
              <a:gd name="connsiteX1592" fmla="*/ 556718 w 7697732"/>
              <a:gd name="connsiteY1592" fmla="*/ 3193816 h 6060894"/>
              <a:gd name="connsiteX1593" fmla="*/ 551646 w 7697732"/>
              <a:gd name="connsiteY1593" fmla="*/ 3194070 h 6060894"/>
              <a:gd name="connsiteX1594" fmla="*/ 546574 w 7697732"/>
              <a:gd name="connsiteY1594" fmla="*/ 3195845 h 6060894"/>
              <a:gd name="connsiteX1595" fmla="*/ 508027 w 7697732"/>
              <a:gd name="connsiteY1595" fmla="*/ 3274967 h 6060894"/>
              <a:gd name="connsiteX1596" fmla="*/ 508534 w 7697732"/>
              <a:gd name="connsiteY1596" fmla="*/ 3278771 h 6060894"/>
              <a:gd name="connsiteX1597" fmla="*/ 512084 w 7697732"/>
              <a:gd name="connsiteY1597" fmla="*/ 3281054 h 6060894"/>
              <a:gd name="connsiteX1598" fmla="*/ 516143 w 7697732"/>
              <a:gd name="connsiteY1598" fmla="*/ 3281054 h 6060894"/>
              <a:gd name="connsiteX1599" fmla="*/ 513606 w 7697732"/>
              <a:gd name="connsiteY1599" fmla="*/ 3276489 h 6060894"/>
              <a:gd name="connsiteX1600" fmla="*/ 508027 w 7697732"/>
              <a:gd name="connsiteY1600" fmla="*/ 3274967 h 6060894"/>
              <a:gd name="connsiteX1601" fmla="*/ 465422 w 7697732"/>
              <a:gd name="connsiteY1601" fmla="*/ 3333802 h 6060894"/>
              <a:gd name="connsiteX1602" fmla="*/ 465677 w 7697732"/>
              <a:gd name="connsiteY1602" fmla="*/ 3337606 h 6060894"/>
              <a:gd name="connsiteX1603" fmla="*/ 467451 w 7697732"/>
              <a:gd name="connsiteY1603" fmla="*/ 3339888 h 6060894"/>
              <a:gd name="connsiteX1604" fmla="*/ 473537 w 7697732"/>
              <a:gd name="connsiteY1604" fmla="*/ 3337860 h 6060894"/>
              <a:gd name="connsiteX1605" fmla="*/ 558747 w 7697732"/>
              <a:gd name="connsiteY1605" fmla="*/ 2921960 h 6060894"/>
              <a:gd name="connsiteX1606" fmla="*/ 562804 w 7697732"/>
              <a:gd name="connsiteY1606" fmla="*/ 2915874 h 6060894"/>
              <a:gd name="connsiteX1607" fmla="*/ 562805 w 7697732"/>
              <a:gd name="connsiteY1607" fmla="*/ 2913844 h 6060894"/>
              <a:gd name="connsiteX1608" fmla="*/ 445135 w 7697732"/>
              <a:gd name="connsiteY1608" fmla="*/ 3163384 h 6060894"/>
              <a:gd name="connsiteX1609" fmla="*/ 446403 w 7697732"/>
              <a:gd name="connsiteY1609" fmla="*/ 3168203 h 6060894"/>
              <a:gd name="connsiteX1610" fmla="*/ 449193 w 7697732"/>
              <a:gd name="connsiteY1610" fmla="*/ 3171499 h 6060894"/>
              <a:gd name="connsiteX1611" fmla="*/ 452743 w 7697732"/>
              <a:gd name="connsiteY1611" fmla="*/ 3169218 h 6060894"/>
              <a:gd name="connsiteX1612" fmla="*/ 453250 w 7697732"/>
              <a:gd name="connsiteY1612" fmla="*/ 3165413 h 6060894"/>
              <a:gd name="connsiteX1613" fmla="*/ 449192 w 7697732"/>
              <a:gd name="connsiteY1613" fmla="*/ 3161356 h 6060894"/>
              <a:gd name="connsiteX1614" fmla="*/ 447163 w 7697732"/>
              <a:gd name="connsiteY1614" fmla="*/ 3162371 h 6060894"/>
              <a:gd name="connsiteX1615" fmla="*/ 445135 w 7697732"/>
              <a:gd name="connsiteY1615" fmla="*/ 3163384 h 6060894"/>
              <a:gd name="connsiteX1616" fmla="*/ 530344 w 7697732"/>
              <a:gd name="connsiteY1616" fmla="*/ 2958477 h 6060894"/>
              <a:gd name="connsiteX1617" fmla="*/ 530344 w 7697732"/>
              <a:gd name="connsiteY1617" fmla="*/ 2964564 h 6060894"/>
              <a:gd name="connsiteX1618" fmla="*/ 534401 w 7697732"/>
              <a:gd name="connsiteY1618" fmla="*/ 2964564 h 6060894"/>
              <a:gd name="connsiteX1619" fmla="*/ 542516 w 7697732"/>
              <a:gd name="connsiteY1619" fmla="*/ 2963550 h 6060894"/>
              <a:gd name="connsiteX1620" fmla="*/ 544545 w 7697732"/>
              <a:gd name="connsiteY1620" fmla="*/ 2956448 h 6060894"/>
              <a:gd name="connsiteX1621" fmla="*/ 540487 w 7697732"/>
              <a:gd name="connsiteY1621" fmla="*/ 2946305 h 6060894"/>
              <a:gd name="connsiteX1622" fmla="*/ 479624 w 7697732"/>
              <a:gd name="connsiteY1622" fmla="*/ 3068032 h 6060894"/>
              <a:gd name="connsiteX1623" fmla="*/ 485457 w 7697732"/>
              <a:gd name="connsiteY1623" fmla="*/ 3078176 h 6060894"/>
              <a:gd name="connsiteX1624" fmla="*/ 495854 w 7697732"/>
              <a:gd name="connsiteY1624" fmla="*/ 3082234 h 6060894"/>
              <a:gd name="connsiteX1625" fmla="*/ 504477 w 7697732"/>
              <a:gd name="connsiteY1625" fmla="*/ 3054338 h 6060894"/>
              <a:gd name="connsiteX1626" fmla="*/ 516142 w 7697732"/>
              <a:gd name="connsiteY1626" fmla="*/ 3029484 h 6060894"/>
              <a:gd name="connsiteX1627" fmla="*/ 501941 w 7697732"/>
              <a:gd name="connsiteY1627" fmla="*/ 3017312 h 6060894"/>
              <a:gd name="connsiteX1628" fmla="*/ 479624 w 7697732"/>
              <a:gd name="connsiteY1628" fmla="*/ 3068032 h 6060894"/>
              <a:gd name="connsiteX1629" fmla="*/ 428904 w 7697732"/>
              <a:gd name="connsiteY1629" fmla="*/ 3183672 h 6060894"/>
              <a:gd name="connsiteX1630" fmla="*/ 428905 w 7697732"/>
              <a:gd name="connsiteY1630" fmla="*/ 3193816 h 6060894"/>
              <a:gd name="connsiteX1631" fmla="*/ 431441 w 7697732"/>
              <a:gd name="connsiteY1631" fmla="*/ 3199141 h 6060894"/>
              <a:gd name="connsiteX1632" fmla="*/ 437019 w 7697732"/>
              <a:gd name="connsiteY1632" fmla="*/ 3199903 h 6060894"/>
              <a:gd name="connsiteX1633" fmla="*/ 457308 w 7697732"/>
              <a:gd name="connsiteY1633" fmla="*/ 3114694 h 6060894"/>
              <a:gd name="connsiteX1634" fmla="*/ 463901 w 7697732"/>
              <a:gd name="connsiteY1634" fmla="*/ 3121541 h 6060894"/>
              <a:gd name="connsiteX1635" fmla="*/ 473538 w 7697732"/>
              <a:gd name="connsiteY1635" fmla="*/ 3126866 h 6060894"/>
              <a:gd name="connsiteX1636" fmla="*/ 487739 w 7697732"/>
              <a:gd name="connsiteY1636" fmla="*/ 3106579 h 6060894"/>
              <a:gd name="connsiteX1637" fmla="*/ 473538 w 7697732"/>
              <a:gd name="connsiteY1637" fmla="*/ 3088319 h 6060894"/>
              <a:gd name="connsiteX1638" fmla="*/ 465423 w 7697732"/>
              <a:gd name="connsiteY1638" fmla="*/ 3112664 h 6060894"/>
              <a:gd name="connsiteX1639" fmla="*/ 461365 w 7697732"/>
              <a:gd name="connsiteY1639" fmla="*/ 3112918 h 6060894"/>
              <a:gd name="connsiteX1640" fmla="*/ 457308 w 7697732"/>
              <a:gd name="connsiteY1640" fmla="*/ 3114694 h 6060894"/>
              <a:gd name="connsiteX1641" fmla="*/ 286890 w 7697732"/>
              <a:gd name="connsiteY1641" fmla="*/ 3362204 h 6060894"/>
              <a:gd name="connsiteX1642" fmla="*/ 287397 w 7697732"/>
              <a:gd name="connsiteY1642" fmla="*/ 3366009 h 6060894"/>
              <a:gd name="connsiteX1643" fmla="*/ 290948 w 7697732"/>
              <a:gd name="connsiteY1643" fmla="*/ 3368291 h 6060894"/>
              <a:gd name="connsiteX1644" fmla="*/ 292976 w 7697732"/>
              <a:gd name="connsiteY1644" fmla="*/ 3368291 h 6060894"/>
              <a:gd name="connsiteX1645" fmla="*/ 286890 w 7697732"/>
              <a:gd name="connsiteY1645" fmla="*/ 3362204 h 6060894"/>
              <a:gd name="connsiteX1646" fmla="*/ 278775 w 7697732"/>
              <a:gd name="connsiteY1646" fmla="*/ 3378435 h 6060894"/>
              <a:gd name="connsiteX1647" fmla="*/ 280043 w 7697732"/>
              <a:gd name="connsiteY1647" fmla="*/ 3382239 h 6060894"/>
              <a:gd name="connsiteX1648" fmla="*/ 282832 w 7697732"/>
              <a:gd name="connsiteY1648" fmla="*/ 3384521 h 6060894"/>
              <a:gd name="connsiteX1649" fmla="*/ 286890 w 7697732"/>
              <a:gd name="connsiteY1649" fmla="*/ 3380464 h 6060894"/>
              <a:gd name="connsiteX1650" fmla="*/ 388490 w 7697732"/>
              <a:gd name="connsiteY1650" fmla="*/ 2914258 h 6060894"/>
              <a:gd name="connsiteX1651" fmla="*/ 383926 w 7697732"/>
              <a:gd name="connsiteY1651" fmla="*/ 2929981 h 6060894"/>
              <a:gd name="connsiteX1652" fmla="*/ 383926 w 7697732"/>
              <a:gd name="connsiteY1652" fmla="*/ 2930702 h 6060894"/>
              <a:gd name="connsiteX1653" fmla="*/ 389739 w 7697732"/>
              <a:gd name="connsiteY1653" fmla="*/ 2913656 h 6060894"/>
              <a:gd name="connsiteX1654" fmla="*/ 373783 w 7697732"/>
              <a:gd name="connsiteY1654" fmla="*/ 2934038 h 6060894"/>
              <a:gd name="connsiteX1655" fmla="*/ 382038 w 7697732"/>
              <a:gd name="connsiteY1655" fmla="*/ 2936790 h 6060894"/>
              <a:gd name="connsiteX1656" fmla="*/ 382973 w 7697732"/>
              <a:gd name="connsiteY1656" fmla="*/ 2933497 h 6060894"/>
              <a:gd name="connsiteX1657" fmla="*/ 383472 w 7697732"/>
              <a:gd name="connsiteY1657" fmla="*/ 2932032 h 6060894"/>
              <a:gd name="connsiteX1658" fmla="*/ 378854 w 7697732"/>
              <a:gd name="connsiteY1658" fmla="*/ 2932263 h 6060894"/>
              <a:gd name="connsiteX1659" fmla="*/ 373783 w 7697732"/>
              <a:gd name="connsiteY1659" fmla="*/ 2934038 h 6060894"/>
              <a:gd name="connsiteX1660" fmla="*/ 335235 w 7697732"/>
              <a:gd name="connsiteY1660" fmla="*/ 3013161 h 6060894"/>
              <a:gd name="connsiteX1661" fmla="*/ 335742 w 7697732"/>
              <a:gd name="connsiteY1661" fmla="*/ 3016965 h 6060894"/>
              <a:gd name="connsiteX1662" fmla="*/ 339293 w 7697732"/>
              <a:gd name="connsiteY1662" fmla="*/ 3019247 h 6060894"/>
              <a:gd name="connsiteX1663" fmla="*/ 343350 w 7697732"/>
              <a:gd name="connsiteY1663" fmla="*/ 3019247 h 6060894"/>
              <a:gd name="connsiteX1664" fmla="*/ 340815 w 7697732"/>
              <a:gd name="connsiteY1664" fmla="*/ 3014682 h 6060894"/>
              <a:gd name="connsiteX1665" fmla="*/ 335235 w 7697732"/>
              <a:gd name="connsiteY1665" fmla="*/ 3013161 h 6060894"/>
              <a:gd name="connsiteX1666" fmla="*/ 292631 w 7697732"/>
              <a:gd name="connsiteY1666" fmla="*/ 3071995 h 6060894"/>
              <a:gd name="connsiteX1667" fmla="*/ 292885 w 7697732"/>
              <a:gd name="connsiteY1667" fmla="*/ 3075799 h 6060894"/>
              <a:gd name="connsiteX1668" fmla="*/ 294660 w 7697732"/>
              <a:gd name="connsiteY1668" fmla="*/ 3078083 h 6060894"/>
              <a:gd name="connsiteX1669" fmla="*/ 300746 w 7697732"/>
              <a:gd name="connsiteY1669" fmla="*/ 3076053 h 6060894"/>
              <a:gd name="connsiteX1670" fmla="*/ 385956 w 7697732"/>
              <a:gd name="connsiteY1670" fmla="*/ 2660153 h 6060894"/>
              <a:gd name="connsiteX1671" fmla="*/ 390013 w 7697732"/>
              <a:gd name="connsiteY1671" fmla="*/ 2654066 h 6060894"/>
              <a:gd name="connsiteX1672" fmla="*/ 390012 w 7697732"/>
              <a:gd name="connsiteY1672" fmla="*/ 2652038 h 6060894"/>
              <a:gd name="connsiteX1673" fmla="*/ 272343 w 7697732"/>
              <a:gd name="connsiteY1673" fmla="*/ 2901578 h 6060894"/>
              <a:gd name="connsiteX1674" fmla="*/ 273611 w 7697732"/>
              <a:gd name="connsiteY1674" fmla="*/ 2906396 h 6060894"/>
              <a:gd name="connsiteX1675" fmla="*/ 276401 w 7697732"/>
              <a:gd name="connsiteY1675" fmla="*/ 2909694 h 6060894"/>
              <a:gd name="connsiteX1676" fmla="*/ 279951 w 7697732"/>
              <a:gd name="connsiteY1676" fmla="*/ 2907411 h 6060894"/>
              <a:gd name="connsiteX1677" fmla="*/ 280459 w 7697732"/>
              <a:gd name="connsiteY1677" fmla="*/ 2903607 h 6060894"/>
              <a:gd name="connsiteX1678" fmla="*/ 276401 w 7697732"/>
              <a:gd name="connsiteY1678" fmla="*/ 2899549 h 6060894"/>
              <a:gd name="connsiteX1679" fmla="*/ 274372 w 7697732"/>
              <a:gd name="connsiteY1679" fmla="*/ 2900563 h 6060894"/>
              <a:gd name="connsiteX1680" fmla="*/ 272343 w 7697732"/>
              <a:gd name="connsiteY1680" fmla="*/ 2901578 h 6060894"/>
              <a:gd name="connsiteX1681" fmla="*/ 357552 w 7697732"/>
              <a:gd name="connsiteY1681" fmla="*/ 2696672 h 6060894"/>
              <a:gd name="connsiteX1682" fmla="*/ 357552 w 7697732"/>
              <a:gd name="connsiteY1682" fmla="*/ 2702758 h 6060894"/>
              <a:gd name="connsiteX1683" fmla="*/ 361610 w 7697732"/>
              <a:gd name="connsiteY1683" fmla="*/ 2702757 h 6060894"/>
              <a:gd name="connsiteX1684" fmla="*/ 369725 w 7697732"/>
              <a:gd name="connsiteY1684" fmla="*/ 2701743 h 6060894"/>
              <a:gd name="connsiteX1685" fmla="*/ 371753 w 7697732"/>
              <a:gd name="connsiteY1685" fmla="*/ 2694642 h 6060894"/>
              <a:gd name="connsiteX1686" fmla="*/ 367696 w 7697732"/>
              <a:gd name="connsiteY1686" fmla="*/ 2684499 h 6060894"/>
              <a:gd name="connsiteX1687" fmla="*/ 306832 w 7697732"/>
              <a:gd name="connsiteY1687" fmla="*/ 2806225 h 6060894"/>
              <a:gd name="connsiteX1688" fmla="*/ 312665 w 7697732"/>
              <a:gd name="connsiteY1688" fmla="*/ 2816369 h 6060894"/>
              <a:gd name="connsiteX1689" fmla="*/ 323063 w 7697732"/>
              <a:gd name="connsiteY1689" fmla="*/ 2820426 h 6060894"/>
              <a:gd name="connsiteX1690" fmla="*/ 331685 w 7697732"/>
              <a:gd name="connsiteY1690" fmla="*/ 2792531 h 6060894"/>
              <a:gd name="connsiteX1691" fmla="*/ 343350 w 7697732"/>
              <a:gd name="connsiteY1691" fmla="*/ 2767679 h 6060894"/>
              <a:gd name="connsiteX1692" fmla="*/ 329149 w 7697732"/>
              <a:gd name="connsiteY1692" fmla="*/ 2755506 h 6060894"/>
              <a:gd name="connsiteX1693" fmla="*/ 306832 w 7697732"/>
              <a:gd name="connsiteY1693" fmla="*/ 2806225 h 6060894"/>
              <a:gd name="connsiteX1694" fmla="*/ 256113 w 7697732"/>
              <a:gd name="connsiteY1694" fmla="*/ 2921865 h 6060894"/>
              <a:gd name="connsiteX1695" fmla="*/ 256114 w 7697732"/>
              <a:gd name="connsiteY1695" fmla="*/ 2932009 h 6060894"/>
              <a:gd name="connsiteX1696" fmla="*/ 258650 w 7697732"/>
              <a:gd name="connsiteY1696" fmla="*/ 2937335 h 6060894"/>
              <a:gd name="connsiteX1697" fmla="*/ 264228 w 7697732"/>
              <a:gd name="connsiteY1697" fmla="*/ 2938096 h 6060894"/>
              <a:gd name="connsiteX1698" fmla="*/ 284516 w 7697732"/>
              <a:gd name="connsiteY1698" fmla="*/ 2852887 h 6060894"/>
              <a:gd name="connsiteX1699" fmla="*/ 291110 w 7697732"/>
              <a:gd name="connsiteY1699" fmla="*/ 2859734 h 6060894"/>
              <a:gd name="connsiteX1700" fmla="*/ 300746 w 7697732"/>
              <a:gd name="connsiteY1700" fmla="*/ 2865060 h 6060894"/>
              <a:gd name="connsiteX1701" fmla="*/ 314947 w 7697732"/>
              <a:gd name="connsiteY1701" fmla="*/ 2844772 h 6060894"/>
              <a:gd name="connsiteX1702" fmla="*/ 300746 w 7697732"/>
              <a:gd name="connsiteY1702" fmla="*/ 2826514 h 6060894"/>
              <a:gd name="connsiteX1703" fmla="*/ 292631 w 7697732"/>
              <a:gd name="connsiteY1703" fmla="*/ 2850858 h 6060894"/>
              <a:gd name="connsiteX1704" fmla="*/ 288574 w 7697732"/>
              <a:gd name="connsiteY1704" fmla="*/ 2851113 h 6060894"/>
              <a:gd name="connsiteX1705" fmla="*/ 284516 w 7697732"/>
              <a:gd name="connsiteY1705" fmla="*/ 2852887 h 6060894"/>
              <a:gd name="connsiteX1706" fmla="*/ 114099 w 7697732"/>
              <a:gd name="connsiteY1706" fmla="*/ 3100398 h 6060894"/>
              <a:gd name="connsiteX1707" fmla="*/ 114606 w 7697732"/>
              <a:gd name="connsiteY1707" fmla="*/ 3104203 h 6060894"/>
              <a:gd name="connsiteX1708" fmla="*/ 118156 w 7697732"/>
              <a:gd name="connsiteY1708" fmla="*/ 3106485 h 6060894"/>
              <a:gd name="connsiteX1709" fmla="*/ 120185 w 7697732"/>
              <a:gd name="connsiteY1709" fmla="*/ 3106485 h 6060894"/>
              <a:gd name="connsiteX1710" fmla="*/ 114099 w 7697732"/>
              <a:gd name="connsiteY1710" fmla="*/ 3100398 h 6060894"/>
              <a:gd name="connsiteX1711" fmla="*/ 105983 w 7697732"/>
              <a:gd name="connsiteY1711" fmla="*/ 3116629 h 6060894"/>
              <a:gd name="connsiteX1712" fmla="*/ 107251 w 7697732"/>
              <a:gd name="connsiteY1712" fmla="*/ 3120433 h 6060894"/>
              <a:gd name="connsiteX1713" fmla="*/ 110041 w 7697732"/>
              <a:gd name="connsiteY1713" fmla="*/ 3122716 h 6060894"/>
              <a:gd name="connsiteX1714" fmla="*/ 114099 w 7697732"/>
              <a:gd name="connsiteY1714" fmla="*/ 3118657 h 6060894"/>
              <a:gd name="connsiteX1715" fmla="*/ 0 w 7697732"/>
              <a:gd name="connsiteY1715" fmla="*/ 3294876 h 6060894"/>
              <a:gd name="connsiteX1716" fmla="*/ 1414210 w 7697732"/>
              <a:gd name="connsiteY1716" fmla="*/ 0 h 6060894"/>
              <a:gd name="connsiteX1717" fmla="*/ 7647498 w 7697732"/>
              <a:gd name="connsiteY1717" fmla="*/ 2675418 h 6060894"/>
              <a:gd name="connsiteX1718" fmla="*/ 7647210 w 7697732"/>
              <a:gd name="connsiteY1718" fmla="*/ 2676012 h 6060894"/>
              <a:gd name="connsiteX1719" fmla="*/ 7636306 w 7697732"/>
              <a:gd name="connsiteY1719" fmla="*/ 2717603 h 6060894"/>
              <a:gd name="connsiteX1720" fmla="*/ 7620076 w 7697732"/>
              <a:gd name="connsiteY1720" fmla="*/ 2731804 h 6060894"/>
              <a:gd name="connsiteX1721" fmla="*/ 7611200 w 7697732"/>
              <a:gd name="connsiteY1721" fmla="*/ 2749049 h 6060894"/>
              <a:gd name="connsiteX1722" fmla="*/ 7603846 w 7697732"/>
              <a:gd name="connsiteY1722" fmla="*/ 2766294 h 6060894"/>
              <a:gd name="connsiteX1723" fmla="*/ 7605873 w 7697732"/>
              <a:gd name="connsiteY1723" fmla="*/ 2772380 h 6060894"/>
              <a:gd name="connsiteX1724" fmla="*/ 7620328 w 7697732"/>
              <a:gd name="connsiteY1724" fmla="*/ 2755135 h 6060894"/>
              <a:gd name="connsiteX1725" fmla="*/ 7636306 w 7697732"/>
              <a:gd name="connsiteY1725" fmla="*/ 2737891 h 6060894"/>
              <a:gd name="connsiteX1726" fmla="*/ 7650507 w 7697732"/>
              <a:gd name="connsiteY1726" fmla="*/ 2733833 h 6060894"/>
              <a:gd name="connsiteX1727" fmla="*/ 7636306 w 7697732"/>
              <a:gd name="connsiteY1727" fmla="*/ 2727747 h 6060894"/>
              <a:gd name="connsiteX1728" fmla="*/ 7642392 w 7697732"/>
              <a:gd name="connsiteY1728" fmla="*/ 2723689 h 6060894"/>
              <a:gd name="connsiteX1729" fmla="*/ 7650253 w 7697732"/>
              <a:gd name="connsiteY1729" fmla="*/ 2722676 h 6060894"/>
              <a:gd name="connsiteX1730" fmla="*/ 7656593 w 7697732"/>
              <a:gd name="connsiteY1730" fmla="*/ 2727747 h 6060894"/>
              <a:gd name="connsiteX1731" fmla="*/ 7662173 w 7697732"/>
              <a:gd name="connsiteY1731" fmla="*/ 2719631 h 6060894"/>
              <a:gd name="connsiteX1732" fmla="*/ 7664710 w 7697732"/>
              <a:gd name="connsiteY1732" fmla="*/ 2711517 h 6060894"/>
              <a:gd name="connsiteX1733" fmla="*/ 7668513 w 7697732"/>
              <a:gd name="connsiteY1733" fmla="*/ 2701881 h 6060894"/>
              <a:gd name="connsiteX1734" fmla="*/ 7670795 w 7697732"/>
              <a:gd name="connsiteY1734" fmla="*/ 2689199 h 6060894"/>
              <a:gd name="connsiteX1735" fmla="*/ 7654565 w 7697732"/>
              <a:gd name="connsiteY1735" fmla="*/ 2679057 h 6060894"/>
              <a:gd name="connsiteX1736" fmla="*/ 7654836 w 7697732"/>
              <a:gd name="connsiteY1736" fmla="*/ 2678568 h 6060894"/>
              <a:gd name="connsiteX1737" fmla="*/ 7685494 w 7697732"/>
              <a:gd name="connsiteY1737" fmla="*/ 2691727 h 6060894"/>
              <a:gd name="connsiteX1738" fmla="*/ 7689055 w 7697732"/>
              <a:gd name="connsiteY1738" fmla="*/ 2695286 h 6060894"/>
              <a:gd name="connsiteX1739" fmla="*/ 7685504 w 7697732"/>
              <a:gd name="connsiteY1739" fmla="*/ 2707206 h 6060894"/>
              <a:gd name="connsiteX1740" fmla="*/ 7678910 w 7697732"/>
              <a:gd name="connsiteY1740" fmla="*/ 2717603 h 6060894"/>
              <a:gd name="connsiteX1741" fmla="*/ 7688801 w 7697732"/>
              <a:gd name="connsiteY1741" fmla="*/ 2718618 h 6060894"/>
              <a:gd name="connsiteX1742" fmla="*/ 7697169 w 7697732"/>
              <a:gd name="connsiteY1742" fmla="*/ 2719631 h 6060894"/>
              <a:gd name="connsiteX1743" fmla="*/ 7692858 w 7697732"/>
              <a:gd name="connsiteY1743" fmla="*/ 2732819 h 6060894"/>
              <a:gd name="connsiteX1744" fmla="*/ 7680940 w 7697732"/>
              <a:gd name="connsiteY1744" fmla="*/ 2746006 h 6060894"/>
              <a:gd name="connsiteX1745" fmla="*/ 7678403 w 7697732"/>
              <a:gd name="connsiteY1745" fmla="*/ 2757164 h 6060894"/>
              <a:gd name="connsiteX1746" fmla="*/ 7672824 w 7697732"/>
              <a:gd name="connsiteY1746" fmla="*/ 2762237 h 6060894"/>
              <a:gd name="connsiteX1747" fmla="*/ 7662680 w 7697732"/>
              <a:gd name="connsiteY1747" fmla="*/ 2776437 h 6060894"/>
              <a:gd name="connsiteX1748" fmla="*/ 7662680 w 7697732"/>
              <a:gd name="connsiteY1748" fmla="*/ 2794698 h 6060894"/>
              <a:gd name="connsiteX1749" fmla="*/ 7668767 w 7697732"/>
              <a:gd name="connsiteY1749" fmla="*/ 2788610 h 6060894"/>
              <a:gd name="connsiteX1750" fmla="*/ 7676881 w 7697732"/>
              <a:gd name="connsiteY1750" fmla="*/ 2772380 h 6060894"/>
              <a:gd name="connsiteX1751" fmla="*/ 7680938 w 7697732"/>
              <a:gd name="connsiteY1751" fmla="*/ 2767816 h 6060894"/>
              <a:gd name="connsiteX1752" fmla="*/ 7684996 w 7697732"/>
              <a:gd name="connsiteY1752" fmla="*/ 2766295 h 6060894"/>
              <a:gd name="connsiteX1753" fmla="*/ 7682968 w 7697732"/>
              <a:gd name="connsiteY1753" fmla="*/ 2771620 h 6060894"/>
              <a:gd name="connsiteX1754" fmla="*/ 7680939 w 7697732"/>
              <a:gd name="connsiteY1754" fmla="*/ 2778466 h 6060894"/>
              <a:gd name="connsiteX1755" fmla="*/ 7672824 w 7697732"/>
              <a:gd name="connsiteY1755" fmla="*/ 2798753 h 6060894"/>
              <a:gd name="connsiteX1756" fmla="*/ 7664708 w 7697732"/>
              <a:gd name="connsiteY1756" fmla="*/ 2819042 h 6060894"/>
              <a:gd name="connsiteX1757" fmla="*/ 7656593 w 7697732"/>
              <a:gd name="connsiteY1757" fmla="*/ 2833244 h 6060894"/>
              <a:gd name="connsiteX1758" fmla="*/ 7652536 w 7697732"/>
              <a:gd name="connsiteY1758" fmla="*/ 2849473 h 6060894"/>
              <a:gd name="connsiteX1759" fmla="*/ 7656582 w 7697732"/>
              <a:gd name="connsiteY1759" fmla="*/ 2843911 h 6060894"/>
              <a:gd name="connsiteX1760" fmla="*/ 7598667 w 7697732"/>
              <a:gd name="connsiteY1760" fmla="*/ 2978843 h 6060894"/>
              <a:gd name="connsiteX1761" fmla="*/ 7597760 w 7697732"/>
              <a:gd name="connsiteY1761" fmla="*/ 2977287 h 6060894"/>
              <a:gd name="connsiteX1762" fmla="*/ 7597759 w 7697732"/>
              <a:gd name="connsiteY1762" fmla="*/ 2980957 h 6060894"/>
              <a:gd name="connsiteX1763" fmla="*/ 7595523 w 7697732"/>
              <a:gd name="connsiteY1763" fmla="*/ 2986168 h 6060894"/>
              <a:gd name="connsiteX1764" fmla="*/ 7589644 w 7697732"/>
              <a:gd name="connsiteY1764" fmla="*/ 2993517 h 6060894"/>
              <a:gd name="connsiteX1765" fmla="*/ 7589644 w 7697732"/>
              <a:gd name="connsiteY1765" fmla="*/ 2997575 h 6060894"/>
              <a:gd name="connsiteX1766" fmla="*/ 7591141 w 7697732"/>
              <a:gd name="connsiteY1766" fmla="*/ 2996378 h 6060894"/>
              <a:gd name="connsiteX1767" fmla="*/ 7558189 w 7697732"/>
              <a:gd name="connsiteY1767" fmla="*/ 3073151 h 6060894"/>
              <a:gd name="connsiteX1768" fmla="*/ 7551097 w 7697732"/>
              <a:gd name="connsiteY1768" fmla="*/ 3076697 h 6060894"/>
              <a:gd name="connsiteX1769" fmla="*/ 7547039 w 7697732"/>
              <a:gd name="connsiteY1769" fmla="*/ 3096985 h 6060894"/>
              <a:gd name="connsiteX1770" fmla="*/ 7550919 w 7697732"/>
              <a:gd name="connsiteY1770" fmla="*/ 3090089 h 6060894"/>
              <a:gd name="connsiteX1771" fmla="*/ 7509908 w 7697732"/>
              <a:gd name="connsiteY1771" fmla="*/ 3185637 h 6060894"/>
              <a:gd name="connsiteX1772" fmla="*/ 7508492 w 7697732"/>
              <a:gd name="connsiteY1772" fmla="*/ 3184222 h 6060894"/>
              <a:gd name="connsiteX1773" fmla="*/ 7504435 w 7697732"/>
              <a:gd name="connsiteY1773" fmla="*/ 3196395 h 6060894"/>
              <a:gd name="connsiteX1774" fmla="*/ 7491249 w 7697732"/>
              <a:gd name="connsiteY1774" fmla="*/ 3214147 h 6060894"/>
              <a:gd name="connsiteX1775" fmla="*/ 7484147 w 7697732"/>
              <a:gd name="connsiteY1775" fmla="*/ 3234942 h 6060894"/>
              <a:gd name="connsiteX1776" fmla="*/ 7476032 w 7697732"/>
              <a:gd name="connsiteY1776" fmla="*/ 3253201 h 6060894"/>
              <a:gd name="connsiteX1777" fmla="*/ 7470706 w 7697732"/>
              <a:gd name="connsiteY1777" fmla="*/ 3261570 h 6060894"/>
              <a:gd name="connsiteX1778" fmla="*/ 7469945 w 7697732"/>
              <a:gd name="connsiteY1778" fmla="*/ 3271459 h 6060894"/>
              <a:gd name="connsiteX1779" fmla="*/ 7457773 w 7697732"/>
              <a:gd name="connsiteY1779" fmla="*/ 3298849 h 6060894"/>
              <a:gd name="connsiteX1780" fmla="*/ 7445601 w 7697732"/>
              <a:gd name="connsiteY1780" fmla="*/ 3326237 h 6060894"/>
              <a:gd name="connsiteX1781" fmla="*/ 7437486 w 7697732"/>
              <a:gd name="connsiteY1781" fmla="*/ 3332323 h 6060894"/>
              <a:gd name="connsiteX1782" fmla="*/ 7432160 w 7697732"/>
              <a:gd name="connsiteY1782" fmla="*/ 3344496 h 6060894"/>
              <a:gd name="connsiteX1783" fmla="*/ 7425313 w 7697732"/>
              <a:gd name="connsiteY1783" fmla="*/ 3356669 h 6060894"/>
              <a:gd name="connsiteX1784" fmla="*/ 7425312 w 7697732"/>
              <a:gd name="connsiteY1784" fmla="*/ 3370869 h 6060894"/>
              <a:gd name="connsiteX1785" fmla="*/ 7433226 w 7697732"/>
              <a:gd name="connsiteY1785" fmla="*/ 3364292 h 6060894"/>
              <a:gd name="connsiteX1786" fmla="*/ 7424180 w 7697732"/>
              <a:gd name="connsiteY1786" fmla="*/ 3385370 h 6060894"/>
              <a:gd name="connsiteX1787" fmla="*/ 7417197 w 7697732"/>
              <a:gd name="connsiteY1787" fmla="*/ 3383042 h 6060894"/>
              <a:gd name="connsiteX1788" fmla="*/ 7409083 w 7697732"/>
              <a:gd name="connsiteY1788" fmla="*/ 3397244 h 6060894"/>
              <a:gd name="connsiteX1789" fmla="*/ 7399446 w 7697732"/>
              <a:gd name="connsiteY1789" fmla="*/ 3431734 h 6060894"/>
              <a:gd name="connsiteX1790" fmla="*/ 7395563 w 7697732"/>
              <a:gd name="connsiteY1790" fmla="*/ 3452043 h 6060894"/>
              <a:gd name="connsiteX1791" fmla="*/ 7382867 w 7697732"/>
              <a:gd name="connsiteY1791" fmla="*/ 3481620 h 6060894"/>
              <a:gd name="connsiteX1792" fmla="*/ 7370536 w 7697732"/>
              <a:gd name="connsiteY1792" fmla="*/ 3482453 h 6060894"/>
              <a:gd name="connsiteX1793" fmla="*/ 7368507 w 7697732"/>
              <a:gd name="connsiteY1793" fmla="*/ 3488540 h 6060894"/>
              <a:gd name="connsiteX1794" fmla="*/ 7374593 w 7697732"/>
              <a:gd name="connsiteY1794" fmla="*/ 3499191 h 6060894"/>
              <a:gd name="connsiteX1795" fmla="*/ 7368507 w 7697732"/>
              <a:gd name="connsiteY1795" fmla="*/ 3506799 h 6060894"/>
              <a:gd name="connsiteX1796" fmla="*/ 7361659 w 7697732"/>
              <a:gd name="connsiteY1796" fmla="*/ 3508067 h 6060894"/>
              <a:gd name="connsiteX1797" fmla="*/ 7356334 w 7697732"/>
              <a:gd name="connsiteY1797" fmla="*/ 3510857 h 6060894"/>
              <a:gd name="connsiteX1798" fmla="*/ 7356335 w 7697732"/>
              <a:gd name="connsiteY1798" fmla="*/ 3512885 h 6060894"/>
              <a:gd name="connsiteX1799" fmla="*/ 7366865 w 7697732"/>
              <a:gd name="connsiteY1799" fmla="*/ 3518903 h 6060894"/>
              <a:gd name="connsiteX1800" fmla="*/ 7356259 w 7697732"/>
              <a:gd name="connsiteY1800" fmla="*/ 3543613 h 6060894"/>
              <a:gd name="connsiteX1801" fmla="*/ 7358363 w 7697732"/>
              <a:gd name="connsiteY1801" fmla="*/ 3535201 h 6060894"/>
              <a:gd name="connsiteX1802" fmla="*/ 7352277 w 7697732"/>
              <a:gd name="connsiteY1802" fmla="*/ 3529114 h 6060894"/>
              <a:gd name="connsiteX1803" fmla="*/ 7350247 w 7697732"/>
              <a:gd name="connsiteY1803" fmla="*/ 3533173 h 6060894"/>
              <a:gd name="connsiteX1804" fmla="*/ 7348218 w 7697732"/>
              <a:gd name="connsiteY1804" fmla="*/ 3549402 h 6060894"/>
              <a:gd name="connsiteX1805" fmla="*/ 7350247 w 7697732"/>
              <a:gd name="connsiteY1805" fmla="*/ 3555489 h 6060894"/>
              <a:gd name="connsiteX1806" fmla="*/ 7354413 w 7697732"/>
              <a:gd name="connsiteY1806" fmla="*/ 3547914 h 6060894"/>
              <a:gd name="connsiteX1807" fmla="*/ 7255114 w 7697732"/>
              <a:gd name="connsiteY1807" fmla="*/ 3779265 h 6060894"/>
              <a:gd name="connsiteX1808" fmla="*/ 7252867 w 7697732"/>
              <a:gd name="connsiteY1808" fmla="*/ 3776626 h 6060894"/>
              <a:gd name="connsiteX1809" fmla="*/ 7250838 w 7697732"/>
              <a:gd name="connsiteY1809" fmla="*/ 3788799 h 6060894"/>
              <a:gd name="connsiteX1810" fmla="*/ 7250945 w 7697732"/>
              <a:gd name="connsiteY1810" fmla="*/ 3788978 h 6060894"/>
              <a:gd name="connsiteX1811" fmla="*/ 7247534 w 7697732"/>
              <a:gd name="connsiteY1811" fmla="*/ 3796925 h 6060894"/>
              <a:gd name="connsiteX1812" fmla="*/ 7238664 w 7697732"/>
              <a:gd name="connsiteY1812" fmla="*/ 3811116 h 6060894"/>
              <a:gd name="connsiteX1813" fmla="*/ 7241443 w 7697732"/>
              <a:gd name="connsiteY1813" fmla="*/ 3811116 h 6060894"/>
              <a:gd name="connsiteX1814" fmla="*/ 7175087 w 7697732"/>
              <a:gd name="connsiteY1814" fmla="*/ 3965715 h 6060894"/>
              <a:gd name="connsiteX1815" fmla="*/ 7173744 w 7697732"/>
              <a:gd name="connsiteY1815" fmla="*/ 3963274 h 6060894"/>
              <a:gd name="connsiteX1816" fmla="*/ 7171615 w 7697732"/>
              <a:gd name="connsiteY1816" fmla="*/ 3966011 h 6060894"/>
              <a:gd name="connsiteX1817" fmla="*/ 7173077 w 7697732"/>
              <a:gd name="connsiteY1817" fmla="*/ 3970397 h 6060894"/>
              <a:gd name="connsiteX1818" fmla="*/ 6497922 w 7697732"/>
              <a:gd name="connsiteY1818" fmla="*/ 5543400 h 6060894"/>
              <a:gd name="connsiteX1819" fmla="*/ 6497779 w 7697732"/>
              <a:gd name="connsiteY1819" fmla="*/ 5543554 h 6060894"/>
              <a:gd name="connsiteX1820" fmla="*/ 6497813 w 7697732"/>
              <a:gd name="connsiteY1820" fmla="*/ 5543652 h 6060894"/>
              <a:gd name="connsiteX1821" fmla="*/ 6476345 w 7697732"/>
              <a:gd name="connsiteY1821" fmla="*/ 5593670 h 6060894"/>
              <a:gd name="connsiteX1822" fmla="*/ 6475716 w 7697732"/>
              <a:gd name="connsiteY1822" fmla="*/ 5593767 h 6060894"/>
              <a:gd name="connsiteX1823" fmla="*/ 6467347 w 7697732"/>
              <a:gd name="connsiteY1823" fmla="*/ 5598332 h 6060894"/>
              <a:gd name="connsiteX1824" fmla="*/ 6469734 w 7697732"/>
              <a:gd name="connsiteY1824" fmla="*/ 5609073 h 6060894"/>
              <a:gd name="connsiteX1825" fmla="*/ 6459093 w 7697732"/>
              <a:gd name="connsiteY1825" fmla="*/ 5633863 h 6060894"/>
              <a:gd name="connsiteX1826" fmla="*/ 6459232 w 7697732"/>
              <a:gd name="connsiteY1826" fmla="*/ 5632822 h 6060894"/>
              <a:gd name="connsiteX1827" fmla="*/ 6451117 w 7697732"/>
              <a:gd name="connsiteY1827" fmla="*/ 5630792 h 6060894"/>
              <a:gd name="connsiteX1828" fmla="*/ 6452385 w 7697732"/>
              <a:gd name="connsiteY1828" fmla="*/ 5635611 h 6060894"/>
              <a:gd name="connsiteX1829" fmla="*/ 6455174 w 7697732"/>
              <a:gd name="connsiteY1829" fmla="*/ 5638908 h 6060894"/>
              <a:gd name="connsiteX1830" fmla="*/ 6457597 w 7697732"/>
              <a:gd name="connsiteY1830" fmla="*/ 5637350 h 6060894"/>
              <a:gd name="connsiteX1831" fmla="*/ 6409906 w 7697732"/>
              <a:gd name="connsiteY1831" fmla="*/ 5748462 h 6060894"/>
              <a:gd name="connsiteX1832" fmla="*/ 6408513 w 7697732"/>
              <a:gd name="connsiteY1832" fmla="*/ 5748462 h 6060894"/>
              <a:gd name="connsiteX1833" fmla="*/ 6412063 w 7697732"/>
              <a:gd name="connsiteY1833" fmla="*/ 5726652 h 6060894"/>
              <a:gd name="connsiteX1834" fmla="*/ 6412569 w 7697732"/>
              <a:gd name="connsiteY1834" fmla="*/ 5695714 h 6060894"/>
              <a:gd name="connsiteX1835" fmla="*/ 6400397 w 7697732"/>
              <a:gd name="connsiteY1835" fmla="*/ 5713465 h 6060894"/>
              <a:gd name="connsiteX1836" fmla="*/ 6394310 w 7697732"/>
              <a:gd name="connsiteY1836" fmla="*/ 5734260 h 6060894"/>
              <a:gd name="connsiteX1837" fmla="*/ 6367937 w 7697732"/>
              <a:gd name="connsiteY1837" fmla="*/ 5760635 h 6060894"/>
              <a:gd name="connsiteX1838" fmla="*/ 6355004 w 7697732"/>
              <a:gd name="connsiteY1838" fmla="*/ 5772807 h 6060894"/>
              <a:gd name="connsiteX1839" fmla="*/ 6349678 w 7697732"/>
              <a:gd name="connsiteY1839" fmla="*/ 5784981 h 6060894"/>
              <a:gd name="connsiteX1840" fmla="*/ 6341562 w 7697732"/>
              <a:gd name="connsiteY1840" fmla="*/ 5784980 h 6060894"/>
              <a:gd name="connsiteX1841" fmla="*/ 6337504 w 7697732"/>
              <a:gd name="connsiteY1841" fmla="*/ 5797914 h 6060894"/>
              <a:gd name="connsiteX1842" fmla="*/ 6333447 w 7697732"/>
              <a:gd name="connsiteY1842" fmla="*/ 5809326 h 6060894"/>
              <a:gd name="connsiteX1843" fmla="*/ 6319246 w 7697732"/>
              <a:gd name="connsiteY1843" fmla="*/ 5821499 h 6060894"/>
              <a:gd name="connsiteX1844" fmla="*/ 6311131 w 7697732"/>
              <a:gd name="connsiteY1844" fmla="*/ 5805268 h 6060894"/>
              <a:gd name="connsiteX1845" fmla="*/ 6305044 w 7697732"/>
              <a:gd name="connsiteY1845" fmla="*/ 5799181 h 6060894"/>
              <a:gd name="connsiteX1846" fmla="*/ 6312145 w 7697732"/>
              <a:gd name="connsiteY1846" fmla="*/ 5775596 h 6060894"/>
              <a:gd name="connsiteX1847" fmla="*/ 6319246 w 7697732"/>
              <a:gd name="connsiteY1847" fmla="*/ 5750491 h 6060894"/>
              <a:gd name="connsiteX1848" fmla="*/ 6318992 w 7697732"/>
              <a:gd name="connsiteY1848" fmla="*/ 5748462 h 6060894"/>
              <a:gd name="connsiteX1849" fmla="*/ 6317217 w 7697732"/>
              <a:gd name="connsiteY1849" fmla="*/ 5746433 h 6060894"/>
              <a:gd name="connsiteX1850" fmla="*/ 6313159 w 7697732"/>
              <a:gd name="connsiteY1850" fmla="*/ 5752772 h 6060894"/>
              <a:gd name="connsiteX1851" fmla="*/ 6309102 w 7697732"/>
              <a:gd name="connsiteY1851" fmla="*/ 5760634 h 6060894"/>
              <a:gd name="connsiteX1852" fmla="*/ 6305044 w 7697732"/>
              <a:gd name="connsiteY1852" fmla="*/ 5766720 h 6060894"/>
              <a:gd name="connsiteX1853" fmla="*/ 6305044 w 7697732"/>
              <a:gd name="connsiteY1853" fmla="*/ 5775090 h 6060894"/>
              <a:gd name="connsiteX1854" fmla="*/ 6298958 w 7697732"/>
              <a:gd name="connsiteY1854" fmla="*/ 5778894 h 6060894"/>
              <a:gd name="connsiteX1855" fmla="*/ 6290844 w 7697732"/>
              <a:gd name="connsiteY1855" fmla="*/ 5782951 h 6060894"/>
              <a:gd name="connsiteX1856" fmla="*/ 6270555 w 7697732"/>
              <a:gd name="connsiteY1856" fmla="*/ 5784980 h 6060894"/>
              <a:gd name="connsiteX1857" fmla="*/ 6264470 w 7697732"/>
              <a:gd name="connsiteY1857" fmla="*/ 5801210 h 6060894"/>
              <a:gd name="connsiteX1858" fmla="*/ 6255593 w 7697732"/>
              <a:gd name="connsiteY1858" fmla="*/ 5806535 h 6060894"/>
              <a:gd name="connsiteX1859" fmla="*/ 6248239 w 7697732"/>
              <a:gd name="connsiteY1859" fmla="*/ 5813382 h 6060894"/>
              <a:gd name="connsiteX1860" fmla="*/ 6241645 w 7697732"/>
              <a:gd name="connsiteY1860" fmla="*/ 5815158 h 6060894"/>
              <a:gd name="connsiteX1861" fmla="*/ 6238095 w 7697732"/>
              <a:gd name="connsiteY1861" fmla="*/ 5821498 h 6060894"/>
              <a:gd name="connsiteX1862" fmla="*/ 6240124 w 7697732"/>
              <a:gd name="connsiteY1862" fmla="*/ 5829613 h 6060894"/>
              <a:gd name="connsiteX1863" fmla="*/ 6221864 w 7697732"/>
              <a:gd name="connsiteY1863" fmla="*/ 5829613 h 6060894"/>
              <a:gd name="connsiteX1864" fmla="*/ 6227698 w 7697732"/>
              <a:gd name="connsiteY1864" fmla="*/ 5812115 h 6060894"/>
              <a:gd name="connsiteX1865" fmla="*/ 6225923 w 7697732"/>
              <a:gd name="connsiteY1865" fmla="*/ 5799182 h 6060894"/>
              <a:gd name="connsiteX1866" fmla="*/ 6220089 w 7697732"/>
              <a:gd name="connsiteY1866" fmla="*/ 5801464 h 6060894"/>
              <a:gd name="connsiteX1867" fmla="*/ 6215778 w 7697732"/>
              <a:gd name="connsiteY1867" fmla="*/ 5805269 h 6060894"/>
              <a:gd name="connsiteX1868" fmla="*/ 6211720 w 7697732"/>
              <a:gd name="connsiteY1868" fmla="*/ 5829613 h 6060894"/>
              <a:gd name="connsiteX1869" fmla="*/ 6201577 w 7697732"/>
              <a:gd name="connsiteY1869" fmla="*/ 5843815 h 6060894"/>
              <a:gd name="connsiteX1870" fmla="*/ 6198534 w 7697732"/>
              <a:gd name="connsiteY1870" fmla="*/ 5859537 h 6060894"/>
              <a:gd name="connsiteX1871" fmla="*/ 6189404 w 7697732"/>
              <a:gd name="connsiteY1871" fmla="*/ 5872217 h 6060894"/>
              <a:gd name="connsiteX1872" fmla="*/ 6189404 w 7697732"/>
              <a:gd name="connsiteY1872" fmla="*/ 5888447 h 6060894"/>
              <a:gd name="connsiteX1873" fmla="*/ 6181288 w 7697732"/>
              <a:gd name="connsiteY1873" fmla="*/ 5910764 h 6060894"/>
              <a:gd name="connsiteX1874" fmla="*/ 6171906 w 7697732"/>
              <a:gd name="connsiteY1874" fmla="*/ 5912032 h 6060894"/>
              <a:gd name="connsiteX1875" fmla="*/ 6167087 w 7697732"/>
              <a:gd name="connsiteY1875" fmla="*/ 5920907 h 6060894"/>
              <a:gd name="connsiteX1876" fmla="*/ 6154915 w 7697732"/>
              <a:gd name="connsiteY1876" fmla="*/ 5939166 h 6060894"/>
              <a:gd name="connsiteX1877" fmla="*/ 6138685 w 7697732"/>
              <a:gd name="connsiteY1877" fmla="*/ 5933080 h 6060894"/>
              <a:gd name="connsiteX1878" fmla="*/ 6144010 w 7697732"/>
              <a:gd name="connsiteY1878" fmla="*/ 5910258 h 6060894"/>
              <a:gd name="connsiteX1879" fmla="*/ 6150857 w 7697732"/>
              <a:gd name="connsiteY1879" fmla="*/ 5890476 h 6060894"/>
              <a:gd name="connsiteX1880" fmla="*/ 6158973 w 7697732"/>
              <a:gd name="connsiteY1880" fmla="*/ 5880332 h 6060894"/>
              <a:gd name="connsiteX1881" fmla="*/ 6175203 w 7697732"/>
              <a:gd name="connsiteY1881" fmla="*/ 5880079 h 6060894"/>
              <a:gd name="connsiteX1882" fmla="*/ 6173174 w 7697732"/>
              <a:gd name="connsiteY1882" fmla="*/ 5872217 h 6060894"/>
              <a:gd name="connsiteX1883" fmla="*/ 6181289 w 7697732"/>
              <a:gd name="connsiteY1883" fmla="*/ 5851929 h 6060894"/>
              <a:gd name="connsiteX1884" fmla="*/ 6173174 w 7697732"/>
              <a:gd name="connsiteY1884" fmla="*/ 5851929 h 6060894"/>
              <a:gd name="connsiteX1885" fmla="*/ 6181289 w 7697732"/>
              <a:gd name="connsiteY1885" fmla="*/ 5841786 h 6060894"/>
              <a:gd name="connsiteX1886" fmla="*/ 6181289 w 7697732"/>
              <a:gd name="connsiteY1886" fmla="*/ 5821498 h 6060894"/>
              <a:gd name="connsiteX1887" fmla="*/ 6195491 w 7697732"/>
              <a:gd name="connsiteY1887" fmla="*/ 5811354 h 6060894"/>
              <a:gd name="connsiteX1888" fmla="*/ 6195490 w 7697732"/>
              <a:gd name="connsiteY1888" fmla="*/ 5793095 h 6060894"/>
              <a:gd name="connsiteX1889" fmla="*/ 6209691 w 7697732"/>
              <a:gd name="connsiteY1889" fmla="*/ 5776864 h 6060894"/>
              <a:gd name="connsiteX1890" fmla="*/ 6215778 w 7697732"/>
              <a:gd name="connsiteY1890" fmla="*/ 5760635 h 6060894"/>
              <a:gd name="connsiteX1891" fmla="*/ 6209691 w 7697732"/>
              <a:gd name="connsiteY1891" fmla="*/ 5739839 h 6060894"/>
              <a:gd name="connsiteX1892" fmla="*/ 6215778 w 7697732"/>
              <a:gd name="connsiteY1892" fmla="*/ 5716001 h 6060894"/>
              <a:gd name="connsiteX1893" fmla="*/ 6221864 w 7697732"/>
              <a:gd name="connsiteY1893" fmla="*/ 5703322 h 6060894"/>
              <a:gd name="connsiteX1894" fmla="*/ 6221864 w 7697732"/>
              <a:gd name="connsiteY1894" fmla="*/ 5687598 h 6060894"/>
              <a:gd name="connsiteX1895" fmla="*/ 6228205 w 7697732"/>
              <a:gd name="connsiteY1895" fmla="*/ 5681004 h 6060894"/>
              <a:gd name="connsiteX1896" fmla="*/ 6229979 w 7697732"/>
              <a:gd name="connsiteY1896" fmla="*/ 5671368 h 6060894"/>
              <a:gd name="connsiteX1897" fmla="*/ 6225921 w 7697732"/>
              <a:gd name="connsiteY1897" fmla="*/ 5662238 h 6060894"/>
              <a:gd name="connsiteX1898" fmla="*/ 6221864 w 7697732"/>
              <a:gd name="connsiteY1898" fmla="*/ 5653109 h 6060894"/>
              <a:gd name="connsiteX1899" fmla="*/ 6210959 w 7697732"/>
              <a:gd name="connsiteY1899" fmla="*/ 5671368 h 6060894"/>
              <a:gd name="connsiteX1900" fmla="*/ 6201577 w 7697732"/>
              <a:gd name="connsiteY1900" fmla="*/ 5689627 h 6060894"/>
              <a:gd name="connsiteX1901" fmla="*/ 6195237 w 7697732"/>
              <a:gd name="connsiteY1901" fmla="*/ 5707126 h 6060894"/>
              <a:gd name="connsiteX1902" fmla="*/ 6181289 w 7697732"/>
              <a:gd name="connsiteY1902" fmla="*/ 5720058 h 6060894"/>
              <a:gd name="connsiteX1903" fmla="*/ 6181289 w 7697732"/>
              <a:gd name="connsiteY1903" fmla="*/ 5746433 h 6060894"/>
              <a:gd name="connsiteX1904" fmla="*/ 6149589 w 7697732"/>
              <a:gd name="connsiteY1904" fmla="*/ 5775596 h 6060894"/>
              <a:gd name="connsiteX1905" fmla="*/ 6134628 w 7697732"/>
              <a:gd name="connsiteY1905" fmla="*/ 5821498 h 6060894"/>
              <a:gd name="connsiteX1906" fmla="*/ 6116369 w 7697732"/>
              <a:gd name="connsiteY1906" fmla="*/ 5828598 h 6060894"/>
              <a:gd name="connsiteX1907" fmla="*/ 6098108 w 7697732"/>
              <a:gd name="connsiteY1907" fmla="*/ 5835699 h 6060894"/>
              <a:gd name="connsiteX1908" fmla="*/ 6098108 w 7697732"/>
              <a:gd name="connsiteY1908" fmla="*/ 5858015 h 6060894"/>
              <a:gd name="connsiteX1909" fmla="*/ 6092023 w 7697732"/>
              <a:gd name="connsiteY1909" fmla="*/ 5858016 h 6060894"/>
              <a:gd name="connsiteX1910" fmla="*/ 6084922 w 7697732"/>
              <a:gd name="connsiteY1910" fmla="*/ 5854972 h 6060894"/>
              <a:gd name="connsiteX1911" fmla="*/ 6083907 w 7697732"/>
              <a:gd name="connsiteY1911" fmla="*/ 5845843 h 6060894"/>
              <a:gd name="connsiteX1912" fmla="*/ 6089994 w 7697732"/>
              <a:gd name="connsiteY1912" fmla="*/ 5829613 h 6060894"/>
              <a:gd name="connsiteX1913" fmla="*/ 6087712 w 7697732"/>
              <a:gd name="connsiteY1913" fmla="*/ 5821751 h 6060894"/>
              <a:gd name="connsiteX1914" fmla="*/ 6083908 w 7697732"/>
              <a:gd name="connsiteY1914" fmla="*/ 5815411 h 6060894"/>
              <a:gd name="connsiteX1915" fmla="*/ 6083908 w 7697732"/>
              <a:gd name="connsiteY1915" fmla="*/ 5821498 h 6060894"/>
              <a:gd name="connsiteX1916" fmla="*/ 6067677 w 7697732"/>
              <a:gd name="connsiteY1916" fmla="*/ 5835192 h 6060894"/>
              <a:gd name="connsiteX1917" fmla="*/ 6057534 w 7697732"/>
              <a:gd name="connsiteY1917" fmla="*/ 5851928 h 6060894"/>
              <a:gd name="connsiteX1918" fmla="*/ 6051194 w 7697732"/>
              <a:gd name="connsiteY1918" fmla="*/ 5861566 h 6060894"/>
              <a:gd name="connsiteX1919" fmla="*/ 6049418 w 7697732"/>
              <a:gd name="connsiteY1919" fmla="*/ 5874246 h 6060894"/>
              <a:gd name="connsiteX1920" fmla="*/ 6035217 w 7697732"/>
              <a:gd name="connsiteY1920" fmla="*/ 5882361 h 6060894"/>
              <a:gd name="connsiteX1921" fmla="*/ 6033442 w 7697732"/>
              <a:gd name="connsiteY1921" fmla="*/ 5893265 h 6060894"/>
              <a:gd name="connsiteX1922" fmla="*/ 6027101 w 7697732"/>
              <a:gd name="connsiteY1922" fmla="*/ 5902649 h 6060894"/>
              <a:gd name="connsiteX1923" fmla="*/ 6027102 w 7697732"/>
              <a:gd name="connsiteY1923" fmla="*/ 5918880 h 6060894"/>
              <a:gd name="connsiteX1924" fmla="*/ 6018987 w 7697732"/>
              <a:gd name="connsiteY1924" fmla="*/ 5924965 h 6060894"/>
              <a:gd name="connsiteX1925" fmla="*/ 6012647 w 7697732"/>
              <a:gd name="connsiteY1925" fmla="*/ 5942718 h 6060894"/>
              <a:gd name="connsiteX1926" fmla="*/ 5998699 w 7697732"/>
              <a:gd name="connsiteY1926" fmla="*/ 5957425 h 6060894"/>
              <a:gd name="connsiteX1927" fmla="*/ 5983990 w 7697732"/>
              <a:gd name="connsiteY1927" fmla="*/ 5979489 h 6060894"/>
              <a:gd name="connsiteX1928" fmla="*/ 5966239 w 7697732"/>
              <a:gd name="connsiteY1928" fmla="*/ 6000030 h 6060894"/>
              <a:gd name="connsiteX1929" fmla="*/ 5965477 w 7697732"/>
              <a:gd name="connsiteY1929" fmla="*/ 6009921 h 6060894"/>
              <a:gd name="connsiteX1930" fmla="*/ 5960152 w 7697732"/>
              <a:gd name="connsiteY1930" fmla="*/ 6018289 h 6060894"/>
              <a:gd name="connsiteX1931" fmla="*/ 5955080 w 7697732"/>
              <a:gd name="connsiteY1931" fmla="*/ 6037055 h 6060894"/>
              <a:gd name="connsiteX1932" fmla="*/ 5943921 w 7697732"/>
              <a:gd name="connsiteY1932" fmla="*/ 6052778 h 6060894"/>
              <a:gd name="connsiteX1933" fmla="*/ 5942400 w 7697732"/>
              <a:gd name="connsiteY1933" fmla="*/ 6058357 h 6060894"/>
              <a:gd name="connsiteX1934" fmla="*/ 5937835 w 7697732"/>
              <a:gd name="connsiteY1934" fmla="*/ 6060894 h 6060894"/>
              <a:gd name="connsiteX1935" fmla="*/ 5931748 w 7697732"/>
              <a:gd name="connsiteY1935" fmla="*/ 6058865 h 6060894"/>
              <a:gd name="connsiteX1936" fmla="*/ 5937835 w 7697732"/>
              <a:gd name="connsiteY1936" fmla="*/ 6038577 h 6060894"/>
              <a:gd name="connsiteX1937" fmla="*/ 5942400 w 7697732"/>
              <a:gd name="connsiteY1937" fmla="*/ 6030209 h 6060894"/>
              <a:gd name="connsiteX1938" fmla="*/ 5943921 w 7697732"/>
              <a:gd name="connsiteY1938" fmla="*/ 6020318 h 6060894"/>
              <a:gd name="connsiteX1939" fmla="*/ 5952037 w 7697732"/>
              <a:gd name="connsiteY1939" fmla="*/ 6002059 h 6060894"/>
              <a:gd name="connsiteX1940" fmla="*/ 5951529 w 7697732"/>
              <a:gd name="connsiteY1940" fmla="*/ 5986843 h 6060894"/>
              <a:gd name="connsiteX1941" fmla="*/ 5960152 w 7697732"/>
              <a:gd name="connsiteY1941" fmla="*/ 5977714 h 6060894"/>
              <a:gd name="connsiteX1942" fmla="*/ 5977396 w 7697732"/>
              <a:gd name="connsiteY1942" fmla="*/ 5907721 h 6060894"/>
              <a:gd name="connsiteX1943" fmla="*/ 6012901 w 7697732"/>
              <a:gd name="connsiteY1943" fmla="*/ 5843814 h 6060894"/>
              <a:gd name="connsiteX1944" fmla="*/ 6015943 w 7697732"/>
              <a:gd name="connsiteY1944" fmla="*/ 5824541 h 6060894"/>
              <a:gd name="connsiteX1945" fmla="*/ 6018986 w 7697732"/>
              <a:gd name="connsiteY1945" fmla="*/ 5805268 h 6060894"/>
              <a:gd name="connsiteX1946" fmla="*/ 6025327 w 7697732"/>
              <a:gd name="connsiteY1946" fmla="*/ 5801464 h 6060894"/>
              <a:gd name="connsiteX1947" fmla="*/ 6027101 w 7697732"/>
              <a:gd name="connsiteY1947" fmla="*/ 5793095 h 6060894"/>
              <a:gd name="connsiteX1948" fmla="*/ 6031159 w 7697732"/>
              <a:gd name="connsiteY1948" fmla="*/ 5778640 h 6060894"/>
              <a:gd name="connsiteX1949" fmla="*/ 6035217 w 7697732"/>
              <a:gd name="connsiteY1949" fmla="*/ 5768750 h 6060894"/>
              <a:gd name="connsiteX1950" fmla="*/ 6045360 w 7697732"/>
              <a:gd name="connsiteY1950" fmla="*/ 5748462 h 6060894"/>
              <a:gd name="connsiteX1951" fmla="*/ 6051700 w 7697732"/>
              <a:gd name="connsiteY1951" fmla="*/ 5742882 h 6060894"/>
              <a:gd name="connsiteX1952" fmla="*/ 6053476 w 7697732"/>
              <a:gd name="connsiteY1952" fmla="*/ 5734260 h 6060894"/>
              <a:gd name="connsiteX1953" fmla="*/ 6051447 w 7697732"/>
              <a:gd name="connsiteY1953" fmla="*/ 5724117 h 6060894"/>
              <a:gd name="connsiteX1954" fmla="*/ 6069705 w 7697732"/>
              <a:gd name="connsiteY1954" fmla="*/ 5661225 h 6060894"/>
              <a:gd name="connsiteX1955" fmla="*/ 6077822 w 7697732"/>
              <a:gd name="connsiteY1955" fmla="*/ 5655137 h 6060894"/>
              <a:gd name="connsiteX1956" fmla="*/ 6083907 w 7697732"/>
              <a:gd name="connsiteY1956" fmla="*/ 5644994 h 6060894"/>
              <a:gd name="connsiteX1957" fmla="*/ 6085429 w 7697732"/>
              <a:gd name="connsiteY1957" fmla="*/ 5634089 h 6060894"/>
              <a:gd name="connsiteX1958" fmla="*/ 6089994 w 7697732"/>
              <a:gd name="connsiteY1958" fmla="*/ 5624706 h 6060894"/>
              <a:gd name="connsiteX1959" fmla="*/ 6089487 w 7697732"/>
              <a:gd name="connsiteY1959" fmla="*/ 5610250 h 6060894"/>
              <a:gd name="connsiteX1960" fmla="*/ 6098109 w 7697732"/>
              <a:gd name="connsiteY1960" fmla="*/ 5600360 h 6060894"/>
              <a:gd name="connsiteX1961" fmla="*/ 6109013 w 7697732"/>
              <a:gd name="connsiteY1961" fmla="*/ 5572972 h 6060894"/>
              <a:gd name="connsiteX1962" fmla="*/ 6124484 w 7697732"/>
              <a:gd name="connsiteY1962" fmla="*/ 5551670 h 6060894"/>
              <a:gd name="connsiteX1963" fmla="*/ 6130570 w 7697732"/>
              <a:gd name="connsiteY1963" fmla="*/ 5537469 h 6060894"/>
              <a:gd name="connsiteX1964" fmla="*/ 6137671 w 7697732"/>
              <a:gd name="connsiteY1964" fmla="*/ 5503994 h 6060894"/>
              <a:gd name="connsiteX1965" fmla="*/ 6140466 w 7697732"/>
              <a:gd name="connsiteY1965" fmla="*/ 5490813 h 6060894"/>
              <a:gd name="connsiteX1966" fmla="*/ 6140368 w 7697732"/>
              <a:gd name="connsiteY1966" fmla="*/ 5490966 h 6060894"/>
              <a:gd name="connsiteX1967" fmla="*/ 6136310 w 7697732"/>
              <a:gd name="connsiteY1967" fmla="*/ 5498828 h 6060894"/>
              <a:gd name="connsiteX1968" fmla="*/ 6132253 w 7697732"/>
              <a:gd name="connsiteY1968" fmla="*/ 5504915 h 6060894"/>
              <a:gd name="connsiteX1969" fmla="*/ 6132253 w 7697732"/>
              <a:gd name="connsiteY1969" fmla="*/ 5513283 h 6060894"/>
              <a:gd name="connsiteX1970" fmla="*/ 6126166 w 7697732"/>
              <a:gd name="connsiteY1970" fmla="*/ 5517087 h 6060894"/>
              <a:gd name="connsiteX1971" fmla="*/ 6118052 w 7697732"/>
              <a:gd name="connsiteY1971" fmla="*/ 5521144 h 6060894"/>
              <a:gd name="connsiteX1972" fmla="*/ 6097763 w 7697732"/>
              <a:gd name="connsiteY1972" fmla="*/ 5523173 h 6060894"/>
              <a:gd name="connsiteX1973" fmla="*/ 6091677 w 7697732"/>
              <a:gd name="connsiteY1973" fmla="*/ 5539404 h 6060894"/>
              <a:gd name="connsiteX1974" fmla="*/ 6082801 w 7697732"/>
              <a:gd name="connsiteY1974" fmla="*/ 5544729 h 6060894"/>
              <a:gd name="connsiteX1975" fmla="*/ 6075447 w 7697732"/>
              <a:gd name="connsiteY1975" fmla="*/ 5551575 h 6060894"/>
              <a:gd name="connsiteX1976" fmla="*/ 6068853 w 7697732"/>
              <a:gd name="connsiteY1976" fmla="*/ 5553351 h 6060894"/>
              <a:gd name="connsiteX1977" fmla="*/ 6065303 w 7697732"/>
              <a:gd name="connsiteY1977" fmla="*/ 5559691 h 6060894"/>
              <a:gd name="connsiteX1978" fmla="*/ 6067331 w 7697732"/>
              <a:gd name="connsiteY1978" fmla="*/ 5567806 h 6060894"/>
              <a:gd name="connsiteX1979" fmla="*/ 6049073 w 7697732"/>
              <a:gd name="connsiteY1979" fmla="*/ 5567806 h 6060894"/>
              <a:gd name="connsiteX1980" fmla="*/ 6054905 w 7697732"/>
              <a:gd name="connsiteY1980" fmla="*/ 5550308 h 6060894"/>
              <a:gd name="connsiteX1981" fmla="*/ 6053130 w 7697732"/>
              <a:gd name="connsiteY1981" fmla="*/ 5537375 h 6060894"/>
              <a:gd name="connsiteX1982" fmla="*/ 6047298 w 7697732"/>
              <a:gd name="connsiteY1982" fmla="*/ 5539657 h 6060894"/>
              <a:gd name="connsiteX1983" fmla="*/ 6042986 w 7697732"/>
              <a:gd name="connsiteY1983" fmla="*/ 5543461 h 6060894"/>
              <a:gd name="connsiteX1984" fmla="*/ 6038929 w 7697732"/>
              <a:gd name="connsiteY1984" fmla="*/ 5567806 h 6060894"/>
              <a:gd name="connsiteX1985" fmla="*/ 6028785 w 7697732"/>
              <a:gd name="connsiteY1985" fmla="*/ 5582008 h 6060894"/>
              <a:gd name="connsiteX1986" fmla="*/ 6025742 w 7697732"/>
              <a:gd name="connsiteY1986" fmla="*/ 5597731 h 6060894"/>
              <a:gd name="connsiteX1987" fmla="*/ 6016612 w 7697732"/>
              <a:gd name="connsiteY1987" fmla="*/ 5610410 h 6060894"/>
              <a:gd name="connsiteX1988" fmla="*/ 6016612 w 7697732"/>
              <a:gd name="connsiteY1988" fmla="*/ 5626641 h 6060894"/>
              <a:gd name="connsiteX1989" fmla="*/ 6008497 w 7697732"/>
              <a:gd name="connsiteY1989" fmla="*/ 5648957 h 6060894"/>
              <a:gd name="connsiteX1990" fmla="*/ 5999114 w 7697732"/>
              <a:gd name="connsiteY1990" fmla="*/ 5650226 h 6060894"/>
              <a:gd name="connsiteX1991" fmla="*/ 5994295 w 7697732"/>
              <a:gd name="connsiteY1991" fmla="*/ 5659101 h 6060894"/>
              <a:gd name="connsiteX1992" fmla="*/ 5982122 w 7697732"/>
              <a:gd name="connsiteY1992" fmla="*/ 5677360 h 6060894"/>
              <a:gd name="connsiteX1993" fmla="*/ 5965893 w 7697732"/>
              <a:gd name="connsiteY1993" fmla="*/ 5671274 h 6060894"/>
              <a:gd name="connsiteX1994" fmla="*/ 5971219 w 7697732"/>
              <a:gd name="connsiteY1994" fmla="*/ 5648450 h 6060894"/>
              <a:gd name="connsiteX1995" fmla="*/ 5978064 w 7697732"/>
              <a:gd name="connsiteY1995" fmla="*/ 5628670 h 6060894"/>
              <a:gd name="connsiteX1996" fmla="*/ 5986181 w 7697732"/>
              <a:gd name="connsiteY1996" fmla="*/ 5618526 h 6060894"/>
              <a:gd name="connsiteX1997" fmla="*/ 6002411 w 7697732"/>
              <a:gd name="connsiteY1997" fmla="*/ 5618273 h 6060894"/>
              <a:gd name="connsiteX1998" fmla="*/ 6000382 w 7697732"/>
              <a:gd name="connsiteY1998" fmla="*/ 5610411 h 6060894"/>
              <a:gd name="connsiteX1999" fmla="*/ 6008498 w 7697732"/>
              <a:gd name="connsiteY1999" fmla="*/ 5590122 h 6060894"/>
              <a:gd name="connsiteX2000" fmla="*/ 6000382 w 7697732"/>
              <a:gd name="connsiteY2000" fmla="*/ 5590123 h 6060894"/>
              <a:gd name="connsiteX2001" fmla="*/ 6008497 w 7697732"/>
              <a:gd name="connsiteY2001" fmla="*/ 5579979 h 6060894"/>
              <a:gd name="connsiteX2002" fmla="*/ 6008498 w 7697732"/>
              <a:gd name="connsiteY2002" fmla="*/ 5559692 h 6060894"/>
              <a:gd name="connsiteX2003" fmla="*/ 6022699 w 7697732"/>
              <a:gd name="connsiteY2003" fmla="*/ 5549547 h 6060894"/>
              <a:gd name="connsiteX2004" fmla="*/ 6022698 w 7697732"/>
              <a:gd name="connsiteY2004" fmla="*/ 5531289 h 6060894"/>
              <a:gd name="connsiteX2005" fmla="*/ 6036899 w 7697732"/>
              <a:gd name="connsiteY2005" fmla="*/ 5515059 h 6060894"/>
              <a:gd name="connsiteX2006" fmla="*/ 6042987 w 7697732"/>
              <a:gd name="connsiteY2006" fmla="*/ 5498828 h 6060894"/>
              <a:gd name="connsiteX2007" fmla="*/ 6036899 w 7697732"/>
              <a:gd name="connsiteY2007" fmla="*/ 5478033 h 6060894"/>
              <a:gd name="connsiteX2008" fmla="*/ 6042987 w 7697732"/>
              <a:gd name="connsiteY2008" fmla="*/ 5454195 h 6060894"/>
              <a:gd name="connsiteX2009" fmla="*/ 6049073 w 7697732"/>
              <a:gd name="connsiteY2009" fmla="*/ 5441514 h 6060894"/>
              <a:gd name="connsiteX2010" fmla="*/ 6049073 w 7697732"/>
              <a:gd name="connsiteY2010" fmla="*/ 5425792 h 6060894"/>
              <a:gd name="connsiteX2011" fmla="*/ 6055412 w 7697732"/>
              <a:gd name="connsiteY2011" fmla="*/ 5419198 h 6060894"/>
              <a:gd name="connsiteX2012" fmla="*/ 6057187 w 7697732"/>
              <a:gd name="connsiteY2012" fmla="*/ 5409561 h 6060894"/>
              <a:gd name="connsiteX2013" fmla="*/ 6053130 w 7697732"/>
              <a:gd name="connsiteY2013" fmla="*/ 5400432 h 6060894"/>
              <a:gd name="connsiteX2014" fmla="*/ 6049073 w 7697732"/>
              <a:gd name="connsiteY2014" fmla="*/ 5391302 h 6060894"/>
              <a:gd name="connsiteX2015" fmla="*/ 6038168 w 7697732"/>
              <a:gd name="connsiteY2015" fmla="*/ 5409562 h 6060894"/>
              <a:gd name="connsiteX2016" fmla="*/ 6028784 w 7697732"/>
              <a:gd name="connsiteY2016" fmla="*/ 5427821 h 6060894"/>
              <a:gd name="connsiteX2017" fmla="*/ 6022446 w 7697732"/>
              <a:gd name="connsiteY2017" fmla="*/ 5445318 h 6060894"/>
              <a:gd name="connsiteX2018" fmla="*/ 6008498 w 7697732"/>
              <a:gd name="connsiteY2018" fmla="*/ 5458251 h 6060894"/>
              <a:gd name="connsiteX2019" fmla="*/ 6008497 w 7697732"/>
              <a:gd name="connsiteY2019" fmla="*/ 5484626 h 6060894"/>
              <a:gd name="connsiteX2020" fmla="*/ 5976798 w 7697732"/>
              <a:gd name="connsiteY2020" fmla="*/ 5513790 h 6060894"/>
              <a:gd name="connsiteX2021" fmla="*/ 5961836 w 7697732"/>
              <a:gd name="connsiteY2021" fmla="*/ 5559692 h 6060894"/>
              <a:gd name="connsiteX2022" fmla="*/ 5943576 w 7697732"/>
              <a:gd name="connsiteY2022" fmla="*/ 5566792 h 6060894"/>
              <a:gd name="connsiteX2023" fmla="*/ 5925317 w 7697732"/>
              <a:gd name="connsiteY2023" fmla="*/ 5573892 h 6060894"/>
              <a:gd name="connsiteX2024" fmla="*/ 5925317 w 7697732"/>
              <a:gd name="connsiteY2024" fmla="*/ 5596209 h 6060894"/>
              <a:gd name="connsiteX2025" fmla="*/ 5919231 w 7697732"/>
              <a:gd name="connsiteY2025" fmla="*/ 5596209 h 6060894"/>
              <a:gd name="connsiteX2026" fmla="*/ 5912130 w 7697732"/>
              <a:gd name="connsiteY2026" fmla="*/ 5593167 h 6060894"/>
              <a:gd name="connsiteX2027" fmla="*/ 5911115 w 7697732"/>
              <a:gd name="connsiteY2027" fmla="*/ 5584036 h 6060894"/>
              <a:gd name="connsiteX2028" fmla="*/ 5917203 w 7697732"/>
              <a:gd name="connsiteY2028" fmla="*/ 5567806 h 6060894"/>
              <a:gd name="connsiteX2029" fmla="*/ 5914921 w 7697732"/>
              <a:gd name="connsiteY2029" fmla="*/ 5559945 h 6060894"/>
              <a:gd name="connsiteX2030" fmla="*/ 5911115 w 7697732"/>
              <a:gd name="connsiteY2030" fmla="*/ 5553606 h 6060894"/>
              <a:gd name="connsiteX2031" fmla="*/ 5911117 w 7697732"/>
              <a:gd name="connsiteY2031" fmla="*/ 5559692 h 6060894"/>
              <a:gd name="connsiteX2032" fmla="*/ 5894884 w 7697732"/>
              <a:gd name="connsiteY2032" fmla="*/ 5573386 h 6060894"/>
              <a:gd name="connsiteX2033" fmla="*/ 5884741 w 7697732"/>
              <a:gd name="connsiteY2033" fmla="*/ 5590123 h 6060894"/>
              <a:gd name="connsiteX2034" fmla="*/ 5878402 w 7697732"/>
              <a:gd name="connsiteY2034" fmla="*/ 5599760 h 6060894"/>
              <a:gd name="connsiteX2035" fmla="*/ 5876627 w 7697732"/>
              <a:gd name="connsiteY2035" fmla="*/ 5612440 h 6060894"/>
              <a:gd name="connsiteX2036" fmla="*/ 5862425 w 7697732"/>
              <a:gd name="connsiteY2036" fmla="*/ 5620555 h 6060894"/>
              <a:gd name="connsiteX2037" fmla="*/ 5860650 w 7697732"/>
              <a:gd name="connsiteY2037" fmla="*/ 5631459 h 6060894"/>
              <a:gd name="connsiteX2038" fmla="*/ 5854310 w 7697732"/>
              <a:gd name="connsiteY2038" fmla="*/ 5640842 h 6060894"/>
              <a:gd name="connsiteX2039" fmla="*/ 5854310 w 7697732"/>
              <a:gd name="connsiteY2039" fmla="*/ 5657073 h 6060894"/>
              <a:gd name="connsiteX2040" fmla="*/ 5846196 w 7697732"/>
              <a:gd name="connsiteY2040" fmla="*/ 5663159 h 6060894"/>
              <a:gd name="connsiteX2041" fmla="*/ 5839855 w 7697732"/>
              <a:gd name="connsiteY2041" fmla="*/ 5680911 h 6060894"/>
              <a:gd name="connsiteX2042" fmla="*/ 5825907 w 7697732"/>
              <a:gd name="connsiteY2042" fmla="*/ 5695621 h 6060894"/>
              <a:gd name="connsiteX2043" fmla="*/ 5811199 w 7697732"/>
              <a:gd name="connsiteY2043" fmla="*/ 5717682 h 6060894"/>
              <a:gd name="connsiteX2044" fmla="*/ 5793447 w 7697732"/>
              <a:gd name="connsiteY2044" fmla="*/ 5738226 h 6060894"/>
              <a:gd name="connsiteX2045" fmla="*/ 5792686 w 7697732"/>
              <a:gd name="connsiteY2045" fmla="*/ 5748114 h 6060894"/>
              <a:gd name="connsiteX2046" fmla="*/ 5787360 w 7697732"/>
              <a:gd name="connsiteY2046" fmla="*/ 5756483 h 6060894"/>
              <a:gd name="connsiteX2047" fmla="*/ 5782288 w 7697732"/>
              <a:gd name="connsiteY2047" fmla="*/ 5775250 h 6060894"/>
              <a:gd name="connsiteX2048" fmla="*/ 5771130 w 7697732"/>
              <a:gd name="connsiteY2048" fmla="*/ 5790973 h 6060894"/>
              <a:gd name="connsiteX2049" fmla="*/ 5769609 w 7697732"/>
              <a:gd name="connsiteY2049" fmla="*/ 5796552 h 6060894"/>
              <a:gd name="connsiteX2050" fmla="*/ 5765043 w 7697732"/>
              <a:gd name="connsiteY2050" fmla="*/ 5799088 h 6060894"/>
              <a:gd name="connsiteX2051" fmla="*/ 5758957 w 7697732"/>
              <a:gd name="connsiteY2051" fmla="*/ 5797059 h 6060894"/>
              <a:gd name="connsiteX2052" fmla="*/ 5765044 w 7697732"/>
              <a:gd name="connsiteY2052" fmla="*/ 5776772 h 6060894"/>
              <a:gd name="connsiteX2053" fmla="*/ 5769609 w 7697732"/>
              <a:gd name="connsiteY2053" fmla="*/ 5768403 h 6060894"/>
              <a:gd name="connsiteX2054" fmla="*/ 5771130 w 7697732"/>
              <a:gd name="connsiteY2054" fmla="*/ 5758512 h 6060894"/>
              <a:gd name="connsiteX2055" fmla="*/ 5779245 w 7697732"/>
              <a:gd name="connsiteY2055" fmla="*/ 5740254 h 6060894"/>
              <a:gd name="connsiteX2056" fmla="*/ 5778738 w 7697732"/>
              <a:gd name="connsiteY2056" fmla="*/ 5725037 h 6060894"/>
              <a:gd name="connsiteX2057" fmla="*/ 5787361 w 7697732"/>
              <a:gd name="connsiteY2057" fmla="*/ 5715907 h 6060894"/>
              <a:gd name="connsiteX2058" fmla="*/ 5804605 w 7697732"/>
              <a:gd name="connsiteY2058" fmla="*/ 5645914 h 6060894"/>
              <a:gd name="connsiteX2059" fmla="*/ 5840108 w 7697732"/>
              <a:gd name="connsiteY2059" fmla="*/ 5582007 h 6060894"/>
              <a:gd name="connsiteX2060" fmla="*/ 5843151 w 7697732"/>
              <a:gd name="connsiteY2060" fmla="*/ 5562734 h 6060894"/>
              <a:gd name="connsiteX2061" fmla="*/ 5846195 w 7697732"/>
              <a:gd name="connsiteY2061" fmla="*/ 5543461 h 6060894"/>
              <a:gd name="connsiteX2062" fmla="*/ 5852534 w 7697732"/>
              <a:gd name="connsiteY2062" fmla="*/ 5539657 h 6060894"/>
              <a:gd name="connsiteX2063" fmla="*/ 5854310 w 7697732"/>
              <a:gd name="connsiteY2063" fmla="*/ 5531288 h 6060894"/>
              <a:gd name="connsiteX2064" fmla="*/ 5858368 w 7697732"/>
              <a:gd name="connsiteY2064" fmla="*/ 5516833 h 6060894"/>
              <a:gd name="connsiteX2065" fmla="*/ 5862425 w 7697732"/>
              <a:gd name="connsiteY2065" fmla="*/ 5506943 h 6060894"/>
              <a:gd name="connsiteX2066" fmla="*/ 5872568 w 7697732"/>
              <a:gd name="connsiteY2066" fmla="*/ 5486656 h 6060894"/>
              <a:gd name="connsiteX2067" fmla="*/ 5878908 w 7697732"/>
              <a:gd name="connsiteY2067" fmla="*/ 5481076 h 6060894"/>
              <a:gd name="connsiteX2068" fmla="*/ 5880684 w 7697732"/>
              <a:gd name="connsiteY2068" fmla="*/ 5472454 h 6060894"/>
              <a:gd name="connsiteX2069" fmla="*/ 5878656 w 7697732"/>
              <a:gd name="connsiteY2069" fmla="*/ 5462311 h 6060894"/>
              <a:gd name="connsiteX2070" fmla="*/ 5896914 w 7697732"/>
              <a:gd name="connsiteY2070" fmla="*/ 5399418 h 6060894"/>
              <a:gd name="connsiteX2071" fmla="*/ 5905030 w 7697732"/>
              <a:gd name="connsiteY2071" fmla="*/ 5393331 h 6060894"/>
              <a:gd name="connsiteX2072" fmla="*/ 5911116 w 7697732"/>
              <a:gd name="connsiteY2072" fmla="*/ 5383187 h 6060894"/>
              <a:gd name="connsiteX2073" fmla="*/ 5912638 w 7697732"/>
              <a:gd name="connsiteY2073" fmla="*/ 5372283 h 6060894"/>
              <a:gd name="connsiteX2074" fmla="*/ 5917202 w 7697732"/>
              <a:gd name="connsiteY2074" fmla="*/ 5362900 h 6060894"/>
              <a:gd name="connsiteX2075" fmla="*/ 5916694 w 7697732"/>
              <a:gd name="connsiteY2075" fmla="*/ 5348444 h 6060894"/>
              <a:gd name="connsiteX2076" fmla="*/ 5921245 w 7697732"/>
              <a:gd name="connsiteY2076" fmla="*/ 5343224 h 6060894"/>
              <a:gd name="connsiteX2077" fmla="*/ 5918826 w 7697732"/>
              <a:gd name="connsiteY2077" fmla="*/ 5344544 h 6060894"/>
              <a:gd name="connsiteX2078" fmla="*/ 5904625 w 7697732"/>
              <a:gd name="connsiteY2078" fmla="*/ 5344544 h 6060894"/>
              <a:gd name="connsiteX2079" fmla="*/ 5908176 w 7697732"/>
              <a:gd name="connsiteY2079" fmla="*/ 5322734 h 6060894"/>
              <a:gd name="connsiteX2080" fmla="*/ 5908682 w 7697732"/>
              <a:gd name="connsiteY2080" fmla="*/ 5291796 h 6060894"/>
              <a:gd name="connsiteX2081" fmla="*/ 5896510 w 7697732"/>
              <a:gd name="connsiteY2081" fmla="*/ 5309548 h 6060894"/>
              <a:gd name="connsiteX2082" fmla="*/ 5890424 w 7697732"/>
              <a:gd name="connsiteY2082" fmla="*/ 5330342 h 6060894"/>
              <a:gd name="connsiteX2083" fmla="*/ 5864049 w 7697732"/>
              <a:gd name="connsiteY2083" fmla="*/ 5356716 h 6060894"/>
              <a:gd name="connsiteX2084" fmla="*/ 5851115 w 7697732"/>
              <a:gd name="connsiteY2084" fmla="*/ 5368889 h 6060894"/>
              <a:gd name="connsiteX2085" fmla="*/ 5845790 w 7697732"/>
              <a:gd name="connsiteY2085" fmla="*/ 5381062 h 6060894"/>
              <a:gd name="connsiteX2086" fmla="*/ 5837675 w 7697732"/>
              <a:gd name="connsiteY2086" fmla="*/ 5381062 h 6060894"/>
              <a:gd name="connsiteX2087" fmla="*/ 5833618 w 7697732"/>
              <a:gd name="connsiteY2087" fmla="*/ 5393995 h 6060894"/>
              <a:gd name="connsiteX2088" fmla="*/ 5829559 w 7697732"/>
              <a:gd name="connsiteY2088" fmla="*/ 5405408 h 6060894"/>
              <a:gd name="connsiteX2089" fmla="*/ 5815358 w 7697732"/>
              <a:gd name="connsiteY2089" fmla="*/ 5417581 h 6060894"/>
              <a:gd name="connsiteX2090" fmla="*/ 5807243 w 7697732"/>
              <a:gd name="connsiteY2090" fmla="*/ 5401350 h 6060894"/>
              <a:gd name="connsiteX2091" fmla="*/ 5801157 w 7697732"/>
              <a:gd name="connsiteY2091" fmla="*/ 5395264 h 6060894"/>
              <a:gd name="connsiteX2092" fmla="*/ 5808257 w 7697732"/>
              <a:gd name="connsiteY2092" fmla="*/ 5371679 h 6060894"/>
              <a:gd name="connsiteX2093" fmla="*/ 5815358 w 7697732"/>
              <a:gd name="connsiteY2093" fmla="*/ 5346574 h 6060894"/>
              <a:gd name="connsiteX2094" fmla="*/ 5815105 w 7697732"/>
              <a:gd name="connsiteY2094" fmla="*/ 5344544 h 6060894"/>
              <a:gd name="connsiteX2095" fmla="*/ 5813330 w 7697732"/>
              <a:gd name="connsiteY2095" fmla="*/ 5342515 h 6060894"/>
              <a:gd name="connsiteX2096" fmla="*/ 5809272 w 7697732"/>
              <a:gd name="connsiteY2096" fmla="*/ 5348855 h 6060894"/>
              <a:gd name="connsiteX2097" fmla="*/ 5805214 w 7697732"/>
              <a:gd name="connsiteY2097" fmla="*/ 5356716 h 6060894"/>
              <a:gd name="connsiteX2098" fmla="*/ 5801157 w 7697732"/>
              <a:gd name="connsiteY2098" fmla="*/ 5362803 h 6060894"/>
              <a:gd name="connsiteX2099" fmla="*/ 5801157 w 7697732"/>
              <a:gd name="connsiteY2099" fmla="*/ 5371172 h 6060894"/>
              <a:gd name="connsiteX2100" fmla="*/ 5795071 w 7697732"/>
              <a:gd name="connsiteY2100" fmla="*/ 5374976 h 6060894"/>
              <a:gd name="connsiteX2101" fmla="*/ 5786955 w 7697732"/>
              <a:gd name="connsiteY2101" fmla="*/ 5379033 h 6060894"/>
              <a:gd name="connsiteX2102" fmla="*/ 5766668 w 7697732"/>
              <a:gd name="connsiteY2102" fmla="*/ 5381062 h 6060894"/>
              <a:gd name="connsiteX2103" fmla="*/ 5760581 w 7697732"/>
              <a:gd name="connsiteY2103" fmla="*/ 5397293 h 6060894"/>
              <a:gd name="connsiteX2104" fmla="*/ 5751704 w 7697732"/>
              <a:gd name="connsiteY2104" fmla="*/ 5402618 h 6060894"/>
              <a:gd name="connsiteX2105" fmla="*/ 5744351 w 7697732"/>
              <a:gd name="connsiteY2105" fmla="*/ 5409466 h 6060894"/>
              <a:gd name="connsiteX2106" fmla="*/ 5737758 w 7697732"/>
              <a:gd name="connsiteY2106" fmla="*/ 5411241 h 6060894"/>
              <a:gd name="connsiteX2107" fmla="*/ 5734208 w 7697732"/>
              <a:gd name="connsiteY2107" fmla="*/ 5417580 h 6060894"/>
              <a:gd name="connsiteX2108" fmla="*/ 5736236 w 7697732"/>
              <a:gd name="connsiteY2108" fmla="*/ 5425695 h 6060894"/>
              <a:gd name="connsiteX2109" fmla="*/ 5717977 w 7697732"/>
              <a:gd name="connsiteY2109" fmla="*/ 5425695 h 6060894"/>
              <a:gd name="connsiteX2110" fmla="*/ 5723810 w 7697732"/>
              <a:gd name="connsiteY2110" fmla="*/ 5408196 h 6060894"/>
              <a:gd name="connsiteX2111" fmla="*/ 5722035 w 7697732"/>
              <a:gd name="connsiteY2111" fmla="*/ 5395264 h 6060894"/>
              <a:gd name="connsiteX2112" fmla="*/ 5716201 w 7697732"/>
              <a:gd name="connsiteY2112" fmla="*/ 5397546 h 6060894"/>
              <a:gd name="connsiteX2113" fmla="*/ 5711890 w 7697732"/>
              <a:gd name="connsiteY2113" fmla="*/ 5401350 h 6060894"/>
              <a:gd name="connsiteX2114" fmla="*/ 5707833 w 7697732"/>
              <a:gd name="connsiteY2114" fmla="*/ 5425695 h 6060894"/>
              <a:gd name="connsiteX2115" fmla="*/ 5697690 w 7697732"/>
              <a:gd name="connsiteY2115" fmla="*/ 5439896 h 6060894"/>
              <a:gd name="connsiteX2116" fmla="*/ 5694645 w 7697732"/>
              <a:gd name="connsiteY2116" fmla="*/ 5455620 h 6060894"/>
              <a:gd name="connsiteX2117" fmla="*/ 5685516 w 7697732"/>
              <a:gd name="connsiteY2117" fmla="*/ 5468299 h 6060894"/>
              <a:gd name="connsiteX2118" fmla="*/ 5685518 w 7697732"/>
              <a:gd name="connsiteY2118" fmla="*/ 5484529 h 6060894"/>
              <a:gd name="connsiteX2119" fmla="*/ 5677401 w 7697732"/>
              <a:gd name="connsiteY2119" fmla="*/ 5506846 h 6060894"/>
              <a:gd name="connsiteX2120" fmla="*/ 5668018 w 7697732"/>
              <a:gd name="connsiteY2120" fmla="*/ 5508114 h 6060894"/>
              <a:gd name="connsiteX2121" fmla="*/ 5663201 w 7697732"/>
              <a:gd name="connsiteY2121" fmla="*/ 5516990 h 6060894"/>
              <a:gd name="connsiteX2122" fmla="*/ 5651027 w 7697732"/>
              <a:gd name="connsiteY2122" fmla="*/ 5535250 h 6060894"/>
              <a:gd name="connsiteX2123" fmla="*/ 5634797 w 7697732"/>
              <a:gd name="connsiteY2123" fmla="*/ 5529163 h 6060894"/>
              <a:gd name="connsiteX2124" fmla="*/ 5640122 w 7697732"/>
              <a:gd name="connsiteY2124" fmla="*/ 5506339 h 6060894"/>
              <a:gd name="connsiteX2125" fmla="*/ 5646970 w 7697732"/>
              <a:gd name="connsiteY2125" fmla="*/ 5486559 h 6060894"/>
              <a:gd name="connsiteX2126" fmla="*/ 5655085 w 7697732"/>
              <a:gd name="connsiteY2126" fmla="*/ 5476414 h 6060894"/>
              <a:gd name="connsiteX2127" fmla="*/ 5671315 w 7697732"/>
              <a:gd name="connsiteY2127" fmla="*/ 5476161 h 6060894"/>
              <a:gd name="connsiteX2128" fmla="*/ 5669286 w 7697732"/>
              <a:gd name="connsiteY2128" fmla="*/ 5468299 h 6060894"/>
              <a:gd name="connsiteX2129" fmla="*/ 5677401 w 7697732"/>
              <a:gd name="connsiteY2129" fmla="*/ 5448010 h 6060894"/>
              <a:gd name="connsiteX2130" fmla="*/ 5669287 w 7697732"/>
              <a:gd name="connsiteY2130" fmla="*/ 5448011 h 6060894"/>
              <a:gd name="connsiteX2131" fmla="*/ 5677401 w 7697732"/>
              <a:gd name="connsiteY2131" fmla="*/ 5437868 h 6060894"/>
              <a:gd name="connsiteX2132" fmla="*/ 5677401 w 7697732"/>
              <a:gd name="connsiteY2132" fmla="*/ 5417580 h 6060894"/>
              <a:gd name="connsiteX2133" fmla="*/ 5691603 w 7697732"/>
              <a:gd name="connsiteY2133" fmla="*/ 5407437 h 6060894"/>
              <a:gd name="connsiteX2134" fmla="*/ 5691603 w 7697732"/>
              <a:gd name="connsiteY2134" fmla="*/ 5389178 h 6060894"/>
              <a:gd name="connsiteX2135" fmla="*/ 5705805 w 7697732"/>
              <a:gd name="connsiteY2135" fmla="*/ 5372947 h 6060894"/>
              <a:gd name="connsiteX2136" fmla="*/ 5711889 w 7697732"/>
              <a:gd name="connsiteY2136" fmla="*/ 5356717 h 6060894"/>
              <a:gd name="connsiteX2137" fmla="*/ 5705805 w 7697732"/>
              <a:gd name="connsiteY2137" fmla="*/ 5335922 h 6060894"/>
              <a:gd name="connsiteX2138" fmla="*/ 5711890 w 7697732"/>
              <a:gd name="connsiteY2138" fmla="*/ 5312084 h 6060894"/>
              <a:gd name="connsiteX2139" fmla="*/ 5717977 w 7697732"/>
              <a:gd name="connsiteY2139" fmla="*/ 5299403 h 6060894"/>
              <a:gd name="connsiteX2140" fmla="*/ 5717977 w 7697732"/>
              <a:gd name="connsiteY2140" fmla="*/ 5283681 h 6060894"/>
              <a:gd name="connsiteX2141" fmla="*/ 5724316 w 7697732"/>
              <a:gd name="connsiteY2141" fmla="*/ 5277086 h 6060894"/>
              <a:gd name="connsiteX2142" fmla="*/ 5726092 w 7697732"/>
              <a:gd name="connsiteY2142" fmla="*/ 5267450 h 6060894"/>
              <a:gd name="connsiteX2143" fmla="*/ 5722035 w 7697732"/>
              <a:gd name="connsiteY2143" fmla="*/ 5258321 h 6060894"/>
              <a:gd name="connsiteX2144" fmla="*/ 5717977 w 7697732"/>
              <a:gd name="connsiteY2144" fmla="*/ 5249192 h 6060894"/>
              <a:gd name="connsiteX2145" fmla="*/ 5707072 w 7697732"/>
              <a:gd name="connsiteY2145" fmla="*/ 5267450 h 6060894"/>
              <a:gd name="connsiteX2146" fmla="*/ 5697689 w 7697732"/>
              <a:gd name="connsiteY2146" fmla="*/ 5285709 h 6060894"/>
              <a:gd name="connsiteX2147" fmla="*/ 5691349 w 7697732"/>
              <a:gd name="connsiteY2147" fmla="*/ 5303207 h 6060894"/>
              <a:gd name="connsiteX2148" fmla="*/ 5677401 w 7697732"/>
              <a:gd name="connsiteY2148" fmla="*/ 5316142 h 6060894"/>
              <a:gd name="connsiteX2149" fmla="*/ 5677402 w 7697732"/>
              <a:gd name="connsiteY2149" fmla="*/ 5342515 h 6060894"/>
              <a:gd name="connsiteX2150" fmla="*/ 5645701 w 7697732"/>
              <a:gd name="connsiteY2150" fmla="*/ 5371679 h 6060894"/>
              <a:gd name="connsiteX2151" fmla="*/ 5630739 w 7697732"/>
              <a:gd name="connsiteY2151" fmla="*/ 5417580 h 6060894"/>
              <a:gd name="connsiteX2152" fmla="*/ 5612480 w 7697732"/>
              <a:gd name="connsiteY2152" fmla="*/ 5424681 h 6060894"/>
              <a:gd name="connsiteX2153" fmla="*/ 5594222 w 7697732"/>
              <a:gd name="connsiteY2153" fmla="*/ 5431781 h 6060894"/>
              <a:gd name="connsiteX2154" fmla="*/ 5594222 w 7697732"/>
              <a:gd name="connsiteY2154" fmla="*/ 5454098 h 6060894"/>
              <a:gd name="connsiteX2155" fmla="*/ 5588135 w 7697732"/>
              <a:gd name="connsiteY2155" fmla="*/ 5454098 h 6060894"/>
              <a:gd name="connsiteX2156" fmla="*/ 5581034 w 7697732"/>
              <a:gd name="connsiteY2156" fmla="*/ 5451056 h 6060894"/>
              <a:gd name="connsiteX2157" fmla="*/ 5580021 w 7697732"/>
              <a:gd name="connsiteY2157" fmla="*/ 5441926 h 6060894"/>
              <a:gd name="connsiteX2158" fmla="*/ 5586106 w 7697732"/>
              <a:gd name="connsiteY2158" fmla="*/ 5425695 h 6060894"/>
              <a:gd name="connsiteX2159" fmla="*/ 5583824 w 7697732"/>
              <a:gd name="connsiteY2159" fmla="*/ 5417834 h 6060894"/>
              <a:gd name="connsiteX2160" fmla="*/ 5580020 w 7697732"/>
              <a:gd name="connsiteY2160" fmla="*/ 5411494 h 6060894"/>
              <a:gd name="connsiteX2161" fmla="*/ 5580019 w 7697732"/>
              <a:gd name="connsiteY2161" fmla="*/ 5417580 h 6060894"/>
              <a:gd name="connsiteX2162" fmla="*/ 5563790 w 7697732"/>
              <a:gd name="connsiteY2162" fmla="*/ 5431274 h 6060894"/>
              <a:gd name="connsiteX2163" fmla="*/ 5553646 w 7697732"/>
              <a:gd name="connsiteY2163" fmla="*/ 5448011 h 6060894"/>
              <a:gd name="connsiteX2164" fmla="*/ 5547306 w 7697732"/>
              <a:gd name="connsiteY2164" fmla="*/ 5457649 h 6060894"/>
              <a:gd name="connsiteX2165" fmla="*/ 5545530 w 7697732"/>
              <a:gd name="connsiteY2165" fmla="*/ 5470329 h 6060894"/>
              <a:gd name="connsiteX2166" fmla="*/ 5531329 w 7697732"/>
              <a:gd name="connsiteY2166" fmla="*/ 5478443 h 6060894"/>
              <a:gd name="connsiteX2167" fmla="*/ 5529554 w 7697732"/>
              <a:gd name="connsiteY2167" fmla="*/ 5489348 h 6060894"/>
              <a:gd name="connsiteX2168" fmla="*/ 5523214 w 7697732"/>
              <a:gd name="connsiteY2168" fmla="*/ 5498731 h 6060894"/>
              <a:gd name="connsiteX2169" fmla="*/ 5523214 w 7697732"/>
              <a:gd name="connsiteY2169" fmla="*/ 5514961 h 6060894"/>
              <a:gd name="connsiteX2170" fmla="*/ 5515099 w 7697732"/>
              <a:gd name="connsiteY2170" fmla="*/ 5521048 h 6060894"/>
              <a:gd name="connsiteX2171" fmla="*/ 5508759 w 7697732"/>
              <a:gd name="connsiteY2171" fmla="*/ 5538799 h 6060894"/>
              <a:gd name="connsiteX2172" fmla="*/ 5494811 w 7697732"/>
              <a:gd name="connsiteY2172" fmla="*/ 5553508 h 6060894"/>
              <a:gd name="connsiteX2173" fmla="*/ 5480103 w 7697732"/>
              <a:gd name="connsiteY2173" fmla="*/ 5575572 h 6060894"/>
              <a:gd name="connsiteX2174" fmla="*/ 5462351 w 7697732"/>
              <a:gd name="connsiteY2174" fmla="*/ 5596113 h 6060894"/>
              <a:gd name="connsiteX2175" fmla="*/ 5461590 w 7697732"/>
              <a:gd name="connsiteY2175" fmla="*/ 5606004 h 6060894"/>
              <a:gd name="connsiteX2176" fmla="*/ 5456264 w 7697732"/>
              <a:gd name="connsiteY2176" fmla="*/ 5614372 h 6060894"/>
              <a:gd name="connsiteX2177" fmla="*/ 5451193 w 7697732"/>
              <a:gd name="connsiteY2177" fmla="*/ 5633137 h 6060894"/>
              <a:gd name="connsiteX2178" fmla="*/ 5440035 w 7697732"/>
              <a:gd name="connsiteY2178" fmla="*/ 5648862 h 6060894"/>
              <a:gd name="connsiteX2179" fmla="*/ 5438512 w 7697732"/>
              <a:gd name="connsiteY2179" fmla="*/ 5654440 h 6060894"/>
              <a:gd name="connsiteX2180" fmla="*/ 5433948 w 7697732"/>
              <a:gd name="connsiteY2180" fmla="*/ 5656976 h 6060894"/>
              <a:gd name="connsiteX2181" fmla="*/ 5427862 w 7697732"/>
              <a:gd name="connsiteY2181" fmla="*/ 5654948 h 6060894"/>
              <a:gd name="connsiteX2182" fmla="*/ 5433948 w 7697732"/>
              <a:gd name="connsiteY2182" fmla="*/ 5634660 h 6060894"/>
              <a:gd name="connsiteX2183" fmla="*/ 5438512 w 7697732"/>
              <a:gd name="connsiteY2183" fmla="*/ 5626291 h 6060894"/>
              <a:gd name="connsiteX2184" fmla="*/ 5440034 w 7697732"/>
              <a:gd name="connsiteY2184" fmla="*/ 5616401 h 6060894"/>
              <a:gd name="connsiteX2185" fmla="*/ 5448149 w 7697732"/>
              <a:gd name="connsiteY2185" fmla="*/ 5598142 h 6060894"/>
              <a:gd name="connsiteX2186" fmla="*/ 5447642 w 7697732"/>
              <a:gd name="connsiteY2186" fmla="*/ 5582926 h 6060894"/>
              <a:gd name="connsiteX2187" fmla="*/ 5456264 w 7697732"/>
              <a:gd name="connsiteY2187" fmla="*/ 5573796 h 6060894"/>
              <a:gd name="connsiteX2188" fmla="*/ 5473509 w 7697732"/>
              <a:gd name="connsiteY2188" fmla="*/ 5503804 h 6060894"/>
              <a:gd name="connsiteX2189" fmla="*/ 5509013 w 7697732"/>
              <a:gd name="connsiteY2189" fmla="*/ 5439896 h 6060894"/>
              <a:gd name="connsiteX2190" fmla="*/ 5512055 w 7697732"/>
              <a:gd name="connsiteY2190" fmla="*/ 5420624 h 6060894"/>
              <a:gd name="connsiteX2191" fmla="*/ 5515098 w 7697732"/>
              <a:gd name="connsiteY2191" fmla="*/ 5401350 h 6060894"/>
              <a:gd name="connsiteX2192" fmla="*/ 5521440 w 7697732"/>
              <a:gd name="connsiteY2192" fmla="*/ 5397545 h 6060894"/>
              <a:gd name="connsiteX2193" fmla="*/ 5523215 w 7697732"/>
              <a:gd name="connsiteY2193" fmla="*/ 5389176 h 6060894"/>
              <a:gd name="connsiteX2194" fmla="*/ 5527272 w 7697732"/>
              <a:gd name="connsiteY2194" fmla="*/ 5374721 h 6060894"/>
              <a:gd name="connsiteX2195" fmla="*/ 5531329 w 7697732"/>
              <a:gd name="connsiteY2195" fmla="*/ 5364833 h 6060894"/>
              <a:gd name="connsiteX2196" fmla="*/ 5541473 w 7697732"/>
              <a:gd name="connsiteY2196" fmla="*/ 5344544 h 6060894"/>
              <a:gd name="connsiteX2197" fmla="*/ 5547813 w 7697732"/>
              <a:gd name="connsiteY2197" fmla="*/ 5338964 h 6060894"/>
              <a:gd name="connsiteX2198" fmla="*/ 5549589 w 7697732"/>
              <a:gd name="connsiteY2198" fmla="*/ 5330343 h 6060894"/>
              <a:gd name="connsiteX2199" fmla="*/ 5547559 w 7697732"/>
              <a:gd name="connsiteY2199" fmla="*/ 5320199 h 6060894"/>
              <a:gd name="connsiteX2200" fmla="*/ 5564088 w 7697732"/>
              <a:gd name="connsiteY2200" fmla="*/ 5263266 h 6060894"/>
              <a:gd name="connsiteX2201" fmla="*/ 5560088 w 7697732"/>
              <a:gd name="connsiteY2201" fmla="*/ 5267266 h 6060894"/>
              <a:gd name="connsiteX2202" fmla="*/ 5547155 w 7697732"/>
              <a:gd name="connsiteY2202" fmla="*/ 5279439 h 6060894"/>
              <a:gd name="connsiteX2203" fmla="*/ 5541830 w 7697732"/>
              <a:gd name="connsiteY2203" fmla="*/ 5291612 h 6060894"/>
              <a:gd name="connsiteX2204" fmla="*/ 5533715 w 7697732"/>
              <a:gd name="connsiteY2204" fmla="*/ 5291612 h 6060894"/>
              <a:gd name="connsiteX2205" fmla="*/ 5529657 w 7697732"/>
              <a:gd name="connsiteY2205" fmla="*/ 5304545 h 6060894"/>
              <a:gd name="connsiteX2206" fmla="*/ 5525599 w 7697732"/>
              <a:gd name="connsiteY2206" fmla="*/ 5315957 h 6060894"/>
              <a:gd name="connsiteX2207" fmla="*/ 5511397 w 7697732"/>
              <a:gd name="connsiteY2207" fmla="*/ 5328130 h 6060894"/>
              <a:gd name="connsiteX2208" fmla="*/ 5509185 w 7697732"/>
              <a:gd name="connsiteY2208" fmla="*/ 5323706 h 6060894"/>
              <a:gd name="connsiteX2209" fmla="*/ 5506803 w 7697732"/>
              <a:gd name="connsiteY2209" fmla="*/ 5329661 h 6060894"/>
              <a:gd name="connsiteX2210" fmla="*/ 5496659 w 7697732"/>
              <a:gd name="connsiteY2210" fmla="*/ 5315461 h 6060894"/>
              <a:gd name="connsiteX2211" fmla="*/ 5499205 w 7697732"/>
              <a:gd name="connsiteY2211" fmla="*/ 5307822 h 6060894"/>
              <a:gd name="connsiteX2212" fmla="*/ 5497196 w 7697732"/>
              <a:gd name="connsiteY2212" fmla="*/ 5305814 h 6060894"/>
              <a:gd name="connsiteX2213" fmla="*/ 5500363 w 7697732"/>
              <a:gd name="connsiteY2213" fmla="*/ 5295296 h 6060894"/>
              <a:gd name="connsiteX2214" fmla="*/ 5498941 w 7697732"/>
              <a:gd name="connsiteY2214" fmla="*/ 5294158 h 6060894"/>
              <a:gd name="connsiteX2215" fmla="*/ 5496659 w 7697732"/>
              <a:gd name="connsiteY2215" fmla="*/ 5291114 h 6060894"/>
              <a:gd name="connsiteX2216" fmla="*/ 5501984 w 7697732"/>
              <a:gd name="connsiteY2216" fmla="*/ 5287565 h 6060894"/>
              <a:gd name="connsiteX2217" fmla="*/ 5502706 w 7697732"/>
              <a:gd name="connsiteY2217" fmla="*/ 5287511 h 6060894"/>
              <a:gd name="connsiteX2218" fmla="*/ 5504296 w 7697732"/>
              <a:gd name="connsiteY2218" fmla="*/ 5282228 h 6060894"/>
              <a:gd name="connsiteX2219" fmla="*/ 5511398 w 7697732"/>
              <a:gd name="connsiteY2219" fmla="*/ 5257123 h 6060894"/>
              <a:gd name="connsiteX2220" fmla="*/ 5511144 w 7697732"/>
              <a:gd name="connsiteY2220" fmla="*/ 5255093 h 6060894"/>
              <a:gd name="connsiteX2221" fmla="*/ 5509368 w 7697732"/>
              <a:gd name="connsiteY2221" fmla="*/ 5253064 h 6060894"/>
              <a:gd name="connsiteX2222" fmla="*/ 5505311 w 7697732"/>
              <a:gd name="connsiteY2222" fmla="*/ 5259404 h 6060894"/>
              <a:gd name="connsiteX2223" fmla="*/ 5501254 w 7697732"/>
              <a:gd name="connsiteY2223" fmla="*/ 5267267 h 6060894"/>
              <a:gd name="connsiteX2224" fmla="*/ 5497195 w 7697732"/>
              <a:gd name="connsiteY2224" fmla="*/ 5273353 h 6060894"/>
              <a:gd name="connsiteX2225" fmla="*/ 5497197 w 7697732"/>
              <a:gd name="connsiteY2225" fmla="*/ 5281722 h 6060894"/>
              <a:gd name="connsiteX2226" fmla="*/ 5495215 w 7697732"/>
              <a:gd name="connsiteY2226" fmla="*/ 5282960 h 6060894"/>
              <a:gd name="connsiteX2227" fmla="*/ 5494629 w 7697732"/>
              <a:gd name="connsiteY2227" fmla="*/ 5287058 h 6060894"/>
              <a:gd name="connsiteX2228" fmla="*/ 5477384 w 7697732"/>
              <a:gd name="connsiteY2228" fmla="*/ 5310895 h 6060894"/>
              <a:gd name="connsiteX2229" fmla="*/ 5466227 w 7697732"/>
              <a:gd name="connsiteY2229" fmla="*/ 5337777 h 6060894"/>
              <a:gd name="connsiteX2230" fmla="*/ 5461662 w 7697732"/>
              <a:gd name="connsiteY2230" fmla="*/ 5358064 h 6060894"/>
              <a:gd name="connsiteX2231" fmla="*/ 5454054 w 7697732"/>
              <a:gd name="connsiteY2231" fmla="*/ 5378352 h 6060894"/>
              <a:gd name="connsiteX2232" fmla="*/ 5427679 w 7697732"/>
              <a:gd name="connsiteY2232" fmla="*/ 5406756 h 6060894"/>
              <a:gd name="connsiteX2233" fmla="*/ 5413479 w 7697732"/>
              <a:gd name="connsiteY2233" fmla="*/ 5447330 h 6060894"/>
              <a:gd name="connsiteX2234" fmla="*/ 5408661 w 7697732"/>
              <a:gd name="connsiteY2234" fmla="*/ 5447838 h 6060894"/>
              <a:gd name="connsiteX2235" fmla="*/ 5405363 w 7697732"/>
              <a:gd name="connsiteY2235" fmla="*/ 5451389 h 6060894"/>
              <a:gd name="connsiteX2236" fmla="*/ 5408660 w 7697732"/>
              <a:gd name="connsiteY2236" fmla="*/ 5455446 h 6060894"/>
              <a:gd name="connsiteX2237" fmla="*/ 5413478 w 7697732"/>
              <a:gd name="connsiteY2237" fmla="*/ 5459503 h 6060894"/>
              <a:gd name="connsiteX2238" fmla="*/ 5391162 w 7697732"/>
              <a:gd name="connsiteY2238" fmla="*/ 5471676 h 6060894"/>
              <a:gd name="connsiteX2239" fmla="*/ 5376961 w 7697732"/>
              <a:gd name="connsiteY2239" fmla="*/ 5471677 h 6060894"/>
              <a:gd name="connsiteX2240" fmla="*/ 5380511 w 7697732"/>
              <a:gd name="connsiteY2240" fmla="*/ 5449866 h 6060894"/>
              <a:gd name="connsiteX2241" fmla="*/ 5381018 w 7697732"/>
              <a:gd name="connsiteY2241" fmla="*/ 5418928 h 6060894"/>
              <a:gd name="connsiteX2242" fmla="*/ 5368845 w 7697732"/>
              <a:gd name="connsiteY2242" fmla="*/ 5436680 h 6060894"/>
              <a:gd name="connsiteX2243" fmla="*/ 5362759 w 7697732"/>
              <a:gd name="connsiteY2243" fmla="*/ 5457475 h 6060894"/>
              <a:gd name="connsiteX2244" fmla="*/ 5336385 w 7697732"/>
              <a:gd name="connsiteY2244" fmla="*/ 5483849 h 6060894"/>
              <a:gd name="connsiteX2245" fmla="*/ 5323451 w 7697732"/>
              <a:gd name="connsiteY2245" fmla="*/ 5496021 h 6060894"/>
              <a:gd name="connsiteX2246" fmla="*/ 5318125 w 7697732"/>
              <a:gd name="connsiteY2246" fmla="*/ 5508194 h 6060894"/>
              <a:gd name="connsiteX2247" fmla="*/ 5310011 w 7697732"/>
              <a:gd name="connsiteY2247" fmla="*/ 5508195 h 6060894"/>
              <a:gd name="connsiteX2248" fmla="*/ 5305953 w 7697732"/>
              <a:gd name="connsiteY2248" fmla="*/ 5521128 h 6060894"/>
              <a:gd name="connsiteX2249" fmla="*/ 5301895 w 7697732"/>
              <a:gd name="connsiteY2249" fmla="*/ 5532540 h 6060894"/>
              <a:gd name="connsiteX2250" fmla="*/ 5287694 w 7697732"/>
              <a:gd name="connsiteY2250" fmla="*/ 5544712 h 6060894"/>
              <a:gd name="connsiteX2251" fmla="*/ 5279578 w 7697732"/>
              <a:gd name="connsiteY2251" fmla="*/ 5528483 h 6060894"/>
              <a:gd name="connsiteX2252" fmla="*/ 5273492 w 7697732"/>
              <a:gd name="connsiteY2252" fmla="*/ 5522396 h 6060894"/>
              <a:gd name="connsiteX2253" fmla="*/ 5280593 w 7697732"/>
              <a:gd name="connsiteY2253" fmla="*/ 5498811 h 6060894"/>
              <a:gd name="connsiteX2254" fmla="*/ 5287694 w 7697732"/>
              <a:gd name="connsiteY2254" fmla="*/ 5473705 h 6060894"/>
              <a:gd name="connsiteX2255" fmla="*/ 5287440 w 7697732"/>
              <a:gd name="connsiteY2255" fmla="*/ 5471676 h 6060894"/>
              <a:gd name="connsiteX2256" fmla="*/ 5285665 w 7697732"/>
              <a:gd name="connsiteY2256" fmla="*/ 5469648 h 6060894"/>
              <a:gd name="connsiteX2257" fmla="*/ 5281608 w 7697732"/>
              <a:gd name="connsiteY2257" fmla="*/ 5475987 h 6060894"/>
              <a:gd name="connsiteX2258" fmla="*/ 5277549 w 7697732"/>
              <a:gd name="connsiteY2258" fmla="*/ 5483849 h 6060894"/>
              <a:gd name="connsiteX2259" fmla="*/ 5273492 w 7697732"/>
              <a:gd name="connsiteY2259" fmla="*/ 5489936 h 6060894"/>
              <a:gd name="connsiteX2260" fmla="*/ 5273493 w 7697732"/>
              <a:gd name="connsiteY2260" fmla="*/ 5498304 h 6060894"/>
              <a:gd name="connsiteX2261" fmla="*/ 5267406 w 7697732"/>
              <a:gd name="connsiteY2261" fmla="*/ 5502108 h 6060894"/>
              <a:gd name="connsiteX2262" fmla="*/ 5259291 w 7697732"/>
              <a:gd name="connsiteY2262" fmla="*/ 5506166 h 6060894"/>
              <a:gd name="connsiteX2263" fmla="*/ 5239004 w 7697732"/>
              <a:gd name="connsiteY2263" fmla="*/ 5508195 h 6060894"/>
              <a:gd name="connsiteX2264" fmla="*/ 5232917 w 7697732"/>
              <a:gd name="connsiteY2264" fmla="*/ 5524424 h 6060894"/>
              <a:gd name="connsiteX2265" fmla="*/ 5224041 w 7697732"/>
              <a:gd name="connsiteY2265" fmla="*/ 5529750 h 6060894"/>
              <a:gd name="connsiteX2266" fmla="*/ 5216687 w 7697732"/>
              <a:gd name="connsiteY2266" fmla="*/ 5536598 h 6060894"/>
              <a:gd name="connsiteX2267" fmla="*/ 5210094 w 7697732"/>
              <a:gd name="connsiteY2267" fmla="*/ 5538372 h 6060894"/>
              <a:gd name="connsiteX2268" fmla="*/ 5206543 w 7697732"/>
              <a:gd name="connsiteY2268" fmla="*/ 5544712 h 6060894"/>
              <a:gd name="connsiteX2269" fmla="*/ 5208571 w 7697732"/>
              <a:gd name="connsiteY2269" fmla="*/ 5552828 h 6060894"/>
              <a:gd name="connsiteX2270" fmla="*/ 5190313 w 7697732"/>
              <a:gd name="connsiteY2270" fmla="*/ 5552827 h 6060894"/>
              <a:gd name="connsiteX2271" fmla="*/ 5196145 w 7697732"/>
              <a:gd name="connsiteY2271" fmla="*/ 5535329 h 6060894"/>
              <a:gd name="connsiteX2272" fmla="*/ 5194370 w 7697732"/>
              <a:gd name="connsiteY2272" fmla="*/ 5522395 h 6060894"/>
              <a:gd name="connsiteX2273" fmla="*/ 5188537 w 7697732"/>
              <a:gd name="connsiteY2273" fmla="*/ 5524678 h 6060894"/>
              <a:gd name="connsiteX2274" fmla="*/ 5184225 w 7697732"/>
              <a:gd name="connsiteY2274" fmla="*/ 5528483 h 6060894"/>
              <a:gd name="connsiteX2275" fmla="*/ 5180169 w 7697732"/>
              <a:gd name="connsiteY2275" fmla="*/ 5552827 h 6060894"/>
              <a:gd name="connsiteX2276" fmla="*/ 5170025 w 7697732"/>
              <a:gd name="connsiteY2276" fmla="*/ 5567029 h 6060894"/>
              <a:gd name="connsiteX2277" fmla="*/ 5166981 w 7697732"/>
              <a:gd name="connsiteY2277" fmla="*/ 5582751 h 6060894"/>
              <a:gd name="connsiteX2278" fmla="*/ 5157852 w 7697732"/>
              <a:gd name="connsiteY2278" fmla="*/ 5595432 h 6060894"/>
              <a:gd name="connsiteX2279" fmla="*/ 5157853 w 7697732"/>
              <a:gd name="connsiteY2279" fmla="*/ 5611662 h 6060894"/>
              <a:gd name="connsiteX2280" fmla="*/ 5149737 w 7697732"/>
              <a:gd name="connsiteY2280" fmla="*/ 5633978 h 6060894"/>
              <a:gd name="connsiteX2281" fmla="*/ 5140354 w 7697732"/>
              <a:gd name="connsiteY2281" fmla="*/ 5635247 h 6060894"/>
              <a:gd name="connsiteX2282" fmla="*/ 5135536 w 7697732"/>
              <a:gd name="connsiteY2282" fmla="*/ 5644123 h 6060894"/>
              <a:gd name="connsiteX2283" fmla="*/ 5123363 w 7697732"/>
              <a:gd name="connsiteY2283" fmla="*/ 5662381 h 6060894"/>
              <a:gd name="connsiteX2284" fmla="*/ 5107132 w 7697732"/>
              <a:gd name="connsiteY2284" fmla="*/ 5656295 h 6060894"/>
              <a:gd name="connsiteX2285" fmla="*/ 5112457 w 7697732"/>
              <a:gd name="connsiteY2285" fmla="*/ 5633472 h 6060894"/>
              <a:gd name="connsiteX2286" fmla="*/ 5119306 w 7697732"/>
              <a:gd name="connsiteY2286" fmla="*/ 5613691 h 6060894"/>
              <a:gd name="connsiteX2287" fmla="*/ 5127420 w 7697732"/>
              <a:gd name="connsiteY2287" fmla="*/ 5603546 h 6060894"/>
              <a:gd name="connsiteX2288" fmla="*/ 5143651 w 7697732"/>
              <a:gd name="connsiteY2288" fmla="*/ 5603294 h 6060894"/>
              <a:gd name="connsiteX2289" fmla="*/ 5141622 w 7697732"/>
              <a:gd name="connsiteY2289" fmla="*/ 5595432 h 6060894"/>
              <a:gd name="connsiteX2290" fmla="*/ 5149736 w 7697732"/>
              <a:gd name="connsiteY2290" fmla="*/ 5575143 h 6060894"/>
              <a:gd name="connsiteX2291" fmla="*/ 5141622 w 7697732"/>
              <a:gd name="connsiteY2291" fmla="*/ 5575144 h 6060894"/>
              <a:gd name="connsiteX2292" fmla="*/ 5149737 w 7697732"/>
              <a:gd name="connsiteY2292" fmla="*/ 5564999 h 6060894"/>
              <a:gd name="connsiteX2293" fmla="*/ 5149736 w 7697732"/>
              <a:gd name="connsiteY2293" fmla="*/ 5544712 h 6060894"/>
              <a:gd name="connsiteX2294" fmla="*/ 5163938 w 7697732"/>
              <a:gd name="connsiteY2294" fmla="*/ 5534568 h 6060894"/>
              <a:gd name="connsiteX2295" fmla="*/ 5163939 w 7697732"/>
              <a:gd name="connsiteY2295" fmla="*/ 5516309 h 6060894"/>
              <a:gd name="connsiteX2296" fmla="*/ 5178141 w 7697732"/>
              <a:gd name="connsiteY2296" fmla="*/ 5500079 h 6060894"/>
              <a:gd name="connsiteX2297" fmla="*/ 5184225 w 7697732"/>
              <a:gd name="connsiteY2297" fmla="*/ 5483849 h 6060894"/>
              <a:gd name="connsiteX2298" fmla="*/ 5182221 w 7697732"/>
              <a:gd name="connsiteY2298" fmla="*/ 5477001 h 6060894"/>
              <a:gd name="connsiteX2299" fmla="*/ 5176142 w 7697732"/>
              <a:gd name="connsiteY2299" fmla="*/ 5486121 h 6060894"/>
              <a:gd name="connsiteX2300" fmla="*/ 5158389 w 7697732"/>
              <a:gd name="connsiteY2300" fmla="*/ 5506662 h 6060894"/>
              <a:gd name="connsiteX2301" fmla="*/ 5157629 w 7697732"/>
              <a:gd name="connsiteY2301" fmla="*/ 5516554 h 6060894"/>
              <a:gd name="connsiteX2302" fmla="*/ 5152304 w 7697732"/>
              <a:gd name="connsiteY2302" fmla="*/ 5524921 h 6060894"/>
              <a:gd name="connsiteX2303" fmla="*/ 5147232 w 7697732"/>
              <a:gd name="connsiteY2303" fmla="*/ 5543687 h 6060894"/>
              <a:gd name="connsiteX2304" fmla="*/ 5136073 w 7697732"/>
              <a:gd name="connsiteY2304" fmla="*/ 5559410 h 6060894"/>
              <a:gd name="connsiteX2305" fmla="*/ 5134552 w 7697732"/>
              <a:gd name="connsiteY2305" fmla="*/ 5564990 h 6060894"/>
              <a:gd name="connsiteX2306" fmla="*/ 5129986 w 7697732"/>
              <a:gd name="connsiteY2306" fmla="*/ 5567526 h 6060894"/>
              <a:gd name="connsiteX2307" fmla="*/ 5123901 w 7697732"/>
              <a:gd name="connsiteY2307" fmla="*/ 5565497 h 6060894"/>
              <a:gd name="connsiteX2308" fmla="*/ 5129987 w 7697732"/>
              <a:gd name="connsiteY2308" fmla="*/ 5545209 h 6060894"/>
              <a:gd name="connsiteX2309" fmla="*/ 5134552 w 7697732"/>
              <a:gd name="connsiteY2309" fmla="*/ 5536841 h 6060894"/>
              <a:gd name="connsiteX2310" fmla="*/ 5136073 w 7697732"/>
              <a:gd name="connsiteY2310" fmla="*/ 5526950 h 6060894"/>
              <a:gd name="connsiteX2311" fmla="*/ 5144188 w 7697732"/>
              <a:gd name="connsiteY2311" fmla="*/ 5508691 h 6060894"/>
              <a:gd name="connsiteX2312" fmla="*/ 5143681 w 7697732"/>
              <a:gd name="connsiteY2312" fmla="*/ 5493475 h 6060894"/>
              <a:gd name="connsiteX2313" fmla="*/ 5152303 w 7697732"/>
              <a:gd name="connsiteY2313" fmla="*/ 5484346 h 6060894"/>
              <a:gd name="connsiteX2314" fmla="*/ 5169548 w 7697732"/>
              <a:gd name="connsiteY2314" fmla="*/ 5414353 h 6060894"/>
              <a:gd name="connsiteX2315" fmla="*/ 5170656 w 7697732"/>
              <a:gd name="connsiteY2315" fmla="*/ 5412357 h 6060894"/>
              <a:gd name="connsiteX2316" fmla="*/ 5170025 w 7697732"/>
              <a:gd name="connsiteY2316" fmla="*/ 5412842 h 6060894"/>
              <a:gd name="connsiteX2317" fmla="*/ 5163684 w 7697732"/>
              <a:gd name="connsiteY2317" fmla="*/ 5430340 h 6060894"/>
              <a:gd name="connsiteX2318" fmla="*/ 5149737 w 7697732"/>
              <a:gd name="connsiteY2318" fmla="*/ 5443273 h 6060894"/>
              <a:gd name="connsiteX2319" fmla="*/ 5149738 w 7697732"/>
              <a:gd name="connsiteY2319" fmla="*/ 5469647 h 6060894"/>
              <a:gd name="connsiteX2320" fmla="*/ 5118037 w 7697732"/>
              <a:gd name="connsiteY2320" fmla="*/ 5498811 h 6060894"/>
              <a:gd name="connsiteX2321" fmla="*/ 5103075 w 7697732"/>
              <a:gd name="connsiteY2321" fmla="*/ 5544713 h 6060894"/>
              <a:gd name="connsiteX2322" fmla="*/ 5084816 w 7697732"/>
              <a:gd name="connsiteY2322" fmla="*/ 5551813 h 6060894"/>
              <a:gd name="connsiteX2323" fmla="*/ 5066558 w 7697732"/>
              <a:gd name="connsiteY2323" fmla="*/ 5558913 h 6060894"/>
              <a:gd name="connsiteX2324" fmla="*/ 5066558 w 7697732"/>
              <a:gd name="connsiteY2324" fmla="*/ 5581230 h 6060894"/>
              <a:gd name="connsiteX2325" fmla="*/ 5060470 w 7697732"/>
              <a:gd name="connsiteY2325" fmla="*/ 5581230 h 6060894"/>
              <a:gd name="connsiteX2326" fmla="*/ 5053370 w 7697732"/>
              <a:gd name="connsiteY2326" fmla="*/ 5578187 h 6060894"/>
              <a:gd name="connsiteX2327" fmla="*/ 5052356 w 7697732"/>
              <a:gd name="connsiteY2327" fmla="*/ 5569057 h 6060894"/>
              <a:gd name="connsiteX2328" fmla="*/ 5058441 w 7697732"/>
              <a:gd name="connsiteY2328" fmla="*/ 5552828 h 6060894"/>
              <a:gd name="connsiteX2329" fmla="*/ 5056159 w 7697732"/>
              <a:gd name="connsiteY2329" fmla="*/ 5544966 h 6060894"/>
              <a:gd name="connsiteX2330" fmla="*/ 5052355 w 7697732"/>
              <a:gd name="connsiteY2330" fmla="*/ 5538626 h 6060894"/>
              <a:gd name="connsiteX2331" fmla="*/ 5052356 w 7697732"/>
              <a:gd name="connsiteY2331" fmla="*/ 5544712 h 6060894"/>
              <a:gd name="connsiteX2332" fmla="*/ 5036126 w 7697732"/>
              <a:gd name="connsiteY2332" fmla="*/ 5558407 h 6060894"/>
              <a:gd name="connsiteX2333" fmla="*/ 5025982 w 7697732"/>
              <a:gd name="connsiteY2333" fmla="*/ 5575144 h 6060894"/>
              <a:gd name="connsiteX2334" fmla="*/ 5019641 w 7697732"/>
              <a:gd name="connsiteY2334" fmla="*/ 5584781 h 6060894"/>
              <a:gd name="connsiteX2335" fmla="*/ 5017866 w 7697732"/>
              <a:gd name="connsiteY2335" fmla="*/ 5597461 h 6060894"/>
              <a:gd name="connsiteX2336" fmla="*/ 5003665 w 7697732"/>
              <a:gd name="connsiteY2336" fmla="*/ 5605576 h 6060894"/>
              <a:gd name="connsiteX2337" fmla="*/ 5001889 w 7697732"/>
              <a:gd name="connsiteY2337" fmla="*/ 5616480 h 6060894"/>
              <a:gd name="connsiteX2338" fmla="*/ 4995550 w 7697732"/>
              <a:gd name="connsiteY2338" fmla="*/ 5625864 h 6060894"/>
              <a:gd name="connsiteX2339" fmla="*/ 4995550 w 7697732"/>
              <a:gd name="connsiteY2339" fmla="*/ 5642093 h 6060894"/>
              <a:gd name="connsiteX2340" fmla="*/ 4987434 w 7697732"/>
              <a:gd name="connsiteY2340" fmla="*/ 5648179 h 6060894"/>
              <a:gd name="connsiteX2341" fmla="*/ 4981095 w 7697732"/>
              <a:gd name="connsiteY2341" fmla="*/ 5665932 h 6060894"/>
              <a:gd name="connsiteX2342" fmla="*/ 4967147 w 7697732"/>
              <a:gd name="connsiteY2342" fmla="*/ 5680640 h 6060894"/>
              <a:gd name="connsiteX2343" fmla="*/ 4952438 w 7697732"/>
              <a:gd name="connsiteY2343" fmla="*/ 5702703 h 6060894"/>
              <a:gd name="connsiteX2344" fmla="*/ 4934686 w 7697732"/>
              <a:gd name="connsiteY2344" fmla="*/ 5723245 h 6060894"/>
              <a:gd name="connsiteX2345" fmla="*/ 4933925 w 7697732"/>
              <a:gd name="connsiteY2345" fmla="*/ 5733135 h 6060894"/>
              <a:gd name="connsiteX2346" fmla="*/ 4928601 w 7697732"/>
              <a:gd name="connsiteY2346" fmla="*/ 5741503 h 6060894"/>
              <a:gd name="connsiteX2347" fmla="*/ 4923528 w 7697732"/>
              <a:gd name="connsiteY2347" fmla="*/ 5760271 h 6060894"/>
              <a:gd name="connsiteX2348" fmla="*/ 4912371 w 7697732"/>
              <a:gd name="connsiteY2348" fmla="*/ 5775993 h 6060894"/>
              <a:gd name="connsiteX2349" fmla="*/ 4910848 w 7697732"/>
              <a:gd name="connsiteY2349" fmla="*/ 5781572 h 6060894"/>
              <a:gd name="connsiteX2350" fmla="*/ 4906284 w 7697732"/>
              <a:gd name="connsiteY2350" fmla="*/ 5784109 h 6060894"/>
              <a:gd name="connsiteX2351" fmla="*/ 4900197 w 7697732"/>
              <a:gd name="connsiteY2351" fmla="*/ 5782080 h 6060894"/>
              <a:gd name="connsiteX2352" fmla="*/ 4906283 w 7697732"/>
              <a:gd name="connsiteY2352" fmla="*/ 5761791 h 6060894"/>
              <a:gd name="connsiteX2353" fmla="*/ 4910848 w 7697732"/>
              <a:gd name="connsiteY2353" fmla="*/ 5753423 h 6060894"/>
              <a:gd name="connsiteX2354" fmla="*/ 4912369 w 7697732"/>
              <a:gd name="connsiteY2354" fmla="*/ 5743533 h 6060894"/>
              <a:gd name="connsiteX2355" fmla="*/ 4920485 w 7697732"/>
              <a:gd name="connsiteY2355" fmla="*/ 5725274 h 6060894"/>
              <a:gd name="connsiteX2356" fmla="*/ 4919977 w 7697732"/>
              <a:gd name="connsiteY2356" fmla="*/ 5710057 h 6060894"/>
              <a:gd name="connsiteX2357" fmla="*/ 4928599 w 7697732"/>
              <a:gd name="connsiteY2357" fmla="*/ 5700929 h 6060894"/>
              <a:gd name="connsiteX2358" fmla="*/ 4945845 w 7697732"/>
              <a:gd name="connsiteY2358" fmla="*/ 5630935 h 6060894"/>
              <a:gd name="connsiteX2359" fmla="*/ 4981348 w 7697732"/>
              <a:gd name="connsiteY2359" fmla="*/ 5567029 h 6060894"/>
              <a:gd name="connsiteX2360" fmla="*/ 4984392 w 7697732"/>
              <a:gd name="connsiteY2360" fmla="*/ 5547755 h 6060894"/>
              <a:gd name="connsiteX2361" fmla="*/ 4987434 w 7697732"/>
              <a:gd name="connsiteY2361" fmla="*/ 5528483 h 6060894"/>
              <a:gd name="connsiteX2362" fmla="*/ 4993775 w 7697732"/>
              <a:gd name="connsiteY2362" fmla="*/ 5524679 h 6060894"/>
              <a:gd name="connsiteX2363" fmla="*/ 4995551 w 7697732"/>
              <a:gd name="connsiteY2363" fmla="*/ 5516309 h 6060894"/>
              <a:gd name="connsiteX2364" fmla="*/ 4999607 w 7697732"/>
              <a:gd name="connsiteY2364" fmla="*/ 5501854 h 6060894"/>
              <a:gd name="connsiteX2365" fmla="*/ 5003665 w 7697732"/>
              <a:gd name="connsiteY2365" fmla="*/ 5491964 h 6060894"/>
              <a:gd name="connsiteX2366" fmla="*/ 5013808 w 7697732"/>
              <a:gd name="connsiteY2366" fmla="*/ 5471677 h 6060894"/>
              <a:gd name="connsiteX2367" fmla="*/ 5020149 w 7697732"/>
              <a:gd name="connsiteY2367" fmla="*/ 5466097 h 6060894"/>
              <a:gd name="connsiteX2368" fmla="*/ 5021924 w 7697732"/>
              <a:gd name="connsiteY2368" fmla="*/ 5457474 h 6060894"/>
              <a:gd name="connsiteX2369" fmla="*/ 5019894 w 7697732"/>
              <a:gd name="connsiteY2369" fmla="*/ 5447331 h 6060894"/>
              <a:gd name="connsiteX2370" fmla="*/ 5036424 w 7697732"/>
              <a:gd name="connsiteY2370" fmla="*/ 5390398 h 6060894"/>
              <a:gd name="connsiteX2371" fmla="*/ 5032424 w 7697732"/>
              <a:gd name="connsiteY2371" fmla="*/ 5394398 h 6060894"/>
              <a:gd name="connsiteX2372" fmla="*/ 5019491 w 7697732"/>
              <a:gd name="connsiteY2372" fmla="*/ 5406571 h 6060894"/>
              <a:gd name="connsiteX2373" fmla="*/ 5014165 w 7697732"/>
              <a:gd name="connsiteY2373" fmla="*/ 5418744 h 6060894"/>
              <a:gd name="connsiteX2374" fmla="*/ 5006050 w 7697732"/>
              <a:gd name="connsiteY2374" fmla="*/ 5418744 h 6060894"/>
              <a:gd name="connsiteX2375" fmla="*/ 5001992 w 7697732"/>
              <a:gd name="connsiteY2375" fmla="*/ 5431678 h 6060894"/>
              <a:gd name="connsiteX2376" fmla="*/ 4997935 w 7697732"/>
              <a:gd name="connsiteY2376" fmla="*/ 5443090 h 6060894"/>
              <a:gd name="connsiteX2377" fmla="*/ 4983733 w 7697732"/>
              <a:gd name="connsiteY2377" fmla="*/ 5455262 h 6060894"/>
              <a:gd name="connsiteX2378" fmla="*/ 4975618 w 7697732"/>
              <a:gd name="connsiteY2378" fmla="*/ 5439031 h 6060894"/>
              <a:gd name="connsiteX2379" fmla="*/ 4969532 w 7697732"/>
              <a:gd name="connsiteY2379" fmla="*/ 5432945 h 6060894"/>
              <a:gd name="connsiteX2380" fmla="*/ 4976632 w 7697732"/>
              <a:gd name="connsiteY2380" fmla="*/ 5409361 h 6060894"/>
              <a:gd name="connsiteX2381" fmla="*/ 4983733 w 7697732"/>
              <a:gd name="connsiteY2381" fmla="*/ 5384254 h 6060894"/>
              <a:gd name="connsiteX2382" fmla="*/ 4983480 w 7697732"/>
              <a:gd name="connsiteY2382" fmla="*/ 5382226 h 6060894"/>
              <a:gd name="connsiteX2383" fmla="*/ 4981705 w 7697732"/>
              <a:gd name="connsiteY2383" fmla="*/ 5380197 h 6060894"/>
              <a:gd name="connsiteX2384" fmla="*/ 4977647 w 7697732"/>
              <a:gd name="connsiteY2384" fmla="*/ 5386537 h 6060894"/>
              <a:gd name="connsiteX2385" fmla="*/ 4973590 w 7697732"/>
              <a:gd name="connsiteY2385" fmla="*/ 5394399 h 6060894"/>
              <a:gd name="connsiteX2386" fmla="*/ 4969531 w 7697732"/>
              <a:gd name="connsiteY2386" fmla="*/ 5400485 h 6060894"/>
              <a:gd name="connsiteX2387" fmla="*/ 4969532 w 7697732"/>
              <a:gd name="connsiteY2387" fmla="*/ 5408853 h 6060894"/>
              <a:gd name="connsiteX2388" fmla="*/ 4963446 w 7697732"/>
              <a:gd name="connsiteY2388" fmla="*/ 5412657 h 6060894"/>
              <a:gd name="connsiteX2389" fmla="*/ 4955330 w 7697732"/>
              <a:gd name="connsiteY2389" fmla="*/ 5416714 h 6060894"/>
              <a:gd name="connsiteX2390" fmla="*/ 4935042 w 7697732"/>
              <a:gd name="connsiteY2390" fmla="*/ 5418745 h 6060894"/>
              <a:gd name="connsiteX2391" fmla="*/ 4928956 w 7697732"/>
              <a:gd name="connsiteY2391" fmla="*/ 5434974 h 6060894"/>
              <a:gd name="connsiteX2392" fmla="*/ 4920080 w 7697732"/>
              <a:gd name="connsiteY2392" fmla="*/ 5440300 h 6060894"/>
              <a:gd name="connsiteX2393" fmla="*/ 4912727 w 7697732"/>
              <a:gd name="connsiteY2393" fmla="*/ 5447147 h 6060894"/>
              <a:gd name="connsiteX2394" fmla="*/ 4906133 w 7697732"/>
              <a:gd name="connsiteY2394" fmla="*/ 5448922 h 6060894"/>
              <a:gd name="connsiteX2395" fmla="*/ 4902582 w 7697732"/>
              <a:gd name="connsiteY2395" fmla="*/ 5455261 h 6060894"/>
              <a:gd name="connsiteX2396" fmla="*/ 4904611 w 7697732"/>
              <a:gd name="connsiteY2396" fmla="*/ 5463377 h 6060894"/>
              <a:gd name="connsiteX2397" fmla="*/ 4886352 w 7697732"/>
              <a:gd name="connsiteY2397" fmla="*/ 5463377 h 6060894"/>
              <a:gd name="connsiteX2398" fmla="*/ 4892184 w 7697732"/>
              <a:gd name="connsiteY2398" fmla="*/ 5445879 h 6060894"/>
              <a:gd name="connsiteX2399" fmla="*/ 4890409 w 7697732"/>
              <a:gd name="connsiteY2399" fmla="*/ 5432945 h 6060894"/>
              <a:gd name="connsiteX2400" fmla="*/ 4884576 w 7697732"/>
              <a:gd name="connsiteY2400" fmla="*/ 5435227 h 6060894"/>
              <a:gd name="connsiteX2401" fmla="*/ 4880265 w 7697732"/>
              <a:gd name="connsiteY2401" fmla="*/ 5439032 h 6060894"/>
              <a:gd name="connsiteX2402" fmla="*/ 4876207 w 7697732"/>
              <a:gd name="connsiteY2402" fmla="*/ 5463377 h 6060894"/>
              <a:gd name="connsiteX2403" fmla="*/ 4866064 w 7697732"/>
              <a:gd name="connsiteY2403" fmla="*/ 5477579 h 6060894"/>
              <a:gd name="connsiteX2404" fmla="*/ 4863021 w 7697732"/>
              <a:gd name="connsiteY2404" fmla="*/ 5493301 h 6060894"/>
              <a:gd name="connsiteX2405" fmla="*/ 4853892 w 7697732"/>
              <a:gd name="connsiteY2405" fmla="*/ 5505982 h 6060894"/>
              <a:gd name="connsiteX2406" fmla="*/ 4853892 w 7697732"/>
              <a:gd name="connsiteY2406" fmla="*/ 5522211 h 6060894"/>
              <a:gd name="connsiteX2407" fmla="*/ 4845776 w 7697732"/>
              <a:gd name="connsiteY2407" fmla="*/ 5544528 h 6060894"/>
              <a:gd name="connsiteX2408" fmla="*/ 4836394 w 7697732"/>
              <a:gd name="connsiteY2408" fmla="*/ 5545796 h 6060894"/>
              <a:gd name="connsiteX2409" fmla="*/ 4831575 w 7697732"/>
              <a:gd name="connsiteY2409" fmla="*/ 5554672 h 6060894"/>
              <a:gd name="connsiteX2410" fmla="*/ 4819402 w 7697732"/>
              <a:gd name="connsiteY2410" fmla="*/ 5572930 h 6060894"/>
              <a:gd name="connsiteX2411" fmla="*/ 4803172 w 7697732"/>
              <a:gd name="connsiteY2411" fmla="*/ 5566845 h 6060894"/>
              <a:gd name="connsiteX2412" fmla="*/ 4808497 w 7697732"/>
              <a:gd name="connsiteY2412" fmla="*/ 5544020 h 6060894"/>
              <a:gd name="connsiteX2413" fmla="*/ 4815345 w 7697732"/>
              <a:gd name="connsiteY2413" fmla="*/ 5524241 h 6060894"/>
              <a:gd name="connsiteX2414" fmla="*/ 4823459 w 7697732"/>
              <a:gd name="connsiteY2414" fmla="*/ 5514095 h 6060894"/>
              <a:gd name="connsiteX2415" fmla="*/ 4839690 w 7697732"/>
              <a:gd name="connsiteY2415" fmla="*/ 5513843 h 6060894"/>
              <a:gd name="connsiteX2416" fmla="*/ 4837661 w 7697732"/>
              <a:gd name="connsiteY2416" fmla="*/ 5505982 h 6060894"/>
              <a:gd name="connsiteX2417" fmla="*/ 4845776 w 7697732"/>
              <a:gd name="connsiteY2417" fmla="*/ 5485693 h 6060894"/>
              <a:gd name="connsiteX2418" fmla="*/ 4837661 w 7697732"/>
              <a:gd name="connsiteY2418" fmla="*/ 5485694 h 6060894"/>
              <a:gd name="connsiteX2419" fmla="*/ 4845776 w 7697732"/>
              <a:gd name="connsiteY2419" fmla="*/ 5475549 h 6060894"/>
              <a:gd name="connsiteX2420" fmla="*/ 4845776 w 7697732"/>
              <a:gd name="connsiteY2420" fmla="*/ 5455262 h 6060894"/>
              <a:gd name="connsiteX2421" fmla="*/ 4859978 w 7697732"/>
              <a:gd name="connsiteY2421" fmla="*/ 5445118 h 6060894"/>
              <a:gd name="connsiteX2422" fmla="*/ 4859976 w 7697732"/>
              <a:gd name="connsiteY2422" fmla="*/ 5426859 h 6060894"/>
              <a:gd name="connsiteX2423" fmla="*/ 4874179 w 7697732"/>
              <a:gd name="connsiteY2423" fmla="*/ 5410629 h 6060894"/>
              <a:gd name="connsiteX2424" fmla="*/ 4880266 w 7697732"/>
              <a:gd name="connsiteY2424" fmla="*/ 5394398 h 6060894"/>
              <a:gd name="connsiteX2425" fmla="*/ 4878261 w 7697732"/>
              <a:gd name="connsiteY2425" fmla="*/ 5387549 h 6060894"/>
              <a:gd name="connsiteX2426" fmla="*/ 4872181 w 7697732"/>
              <a:gd name="connsiteY2426" fmla="*/ 5396671 h 6060894"/>
              <a:gd name="connsiteX2427" fmla="*/ 4854429 w 7697732"/>
              <a:gd name="connsiteY2427" fmla="*/ 5417212 h 6060894"/>
              <a:gd name="connsiteX2428" fmla="*/ 4853669 w 7697732"/>
              <a:gd name="connsiteY2428" fmla="*/ 5427103 h 6060894"/>
              <a:gd name="connsiteX2429" fmla="*/ 4848343 w 7697732"/>
              <a:gd name="connsiteY2429" fmla="*/ 5435471 h 6060894"/>
              <a:gd name="connsiteX2430" fmla="*/ 4843270 w 7697732"/>
              <a:gd name="connsiteY2430" fmla="*/ 5454238 h 6060894"/>
              <a:gd name="connsiteX2431" fmla="*/ 4832113 w 7697732"/>
              <a:gd name="connsiteY2431" fmla="*/ 5469961 h 6060894"/>
              <a:gd name="connsiteX2432" fmla="*/ 4830590 w 7697732"/>
              <a:gd name="connsiteY2432" fmla="*/ 5475540 h 6060894"/>
              <a:gd name="connsiteX2433" fmla="*/ 4826026 w 7697732"/>
              <a:gd name="connsiteY2433" fmla="*/ 5478075 h 6060894"/>
              <a:gd name="connsiteX2434" fmla="*/ 4819940 w 7697732"/>
              <a:gd name="connsiteY2434" fmla="*/ 5476047 h 6060894"/>
              <a:gd name="connsiteX2435" fmla="*/ 4826026 w 7697732"/>
              <a:gd name="connsiteY2435" fmla="*/ 5455759 h 6060894"/>
              <a:gd name="connsiteX2436" fmla="*/ 4830591 w 7697732"/>
              <a:gd name="connsiteY2436" fmla="*/ 5447391 h 6060894"/>
              <a:gd name="connsiteX2437" fmla="*/ 4832112 w 7697732"/>
              <a:gd name="connsiteY2437" fmla="*/ 5437500 h 6060894"/>
              <a:gd name="connsiteX2438" fmla="*/ 4840227 w 7697732"/>
              <a:gd name="connsiteY2438" fmla="*/ 5419240 h 6060894"/>
              <a:gd name="connsiteX2439" fmla="*/ 4839720 w 7697732"/>
              <a:gd name="connsiteY2439" fmla="*/ 5404025 h 6060894"/>
              <a:gd name="connsiteX2440" fmla="*/ 4848343 w 7697732"/>
              <a:gd name="connsiteY2440" fmla="*/ 5394896 h 6060894"/>
              <a:gd name="connsiteX2441" fmla="*/ 4865587 w 7697732"/>
              <a:gd name="connsiteY2441" fmla="*/ 5324903 h 6060894"/>
              <a:gd name="connsiteX2442" fmla="*/ 4866697 w 7697732"/>
              <a:gd name="connsiteY2442" fmla="*/ 5322908 h 6060894"/>
              <a:gd name="connsiteX2443" fmla="*/ 4866064 w 7697732"/>
              <a:gd name="connsiteY2443" fmla="*/ 5323392 h 6060894"/>
              <a:gd name="connsiteX2444" fmla="*/ 4859724 w 7697732"/>
              <a:gd name="connsiteY2444" fmla="*/ 5340889 h 6060894"/>
              <a:gd name="connsiteX2445" fmla="*/ 4845776 w 7697732"/>
              <a:gd name="connsiteY2445" fmla="*/ 5353822 h 6060894"/>
              <a:gd name="connsiteX2446" fmla="*/ 4845776 w 7697732"/>
              <a:gd name="connsiteY2446" fmla="*/ 5380197 h 6060894"/>
              <a:gd name="connsiteX2447" fmla="*/ 4814077 w 7697732"/>
              <a:gd name="connsiteY2447" fmla="*/ 5409361 h 6060894"/>
              <a:gd name="connsiteX2448" fmla="*/ 4799115 w 7697732"/>
              <a:gd name="connsiteY2448" fmla="*/ 5455262 h 6060894"/>
              <a:gd name="connsiteX2449" fmla="*/ 4780854 w 7697732"/>
              <a:gd name="connsiteY2449" fmla="*/ 5462362 h 6060894"/>
              <a:gd name="connsiteX2450" fmla="*/ 4762596 w 7697732"/>
              <a:gd name="connsiteY2450" fmla="*/ 5469463 h 6060894"/>
              <a:gd name="connsiteX2451" fmla="*/ 4762596 w 7697732"/>
              <a:gd name="connsiteY2451" fmla="*/ 5491780 h 6060894"/>
              <a:gd name="connsiteX2452" fmla="*/ 4756510 w 7697732"/>
              <a:gd name="connsiteY2452" fmla="*/ 5491780 h 6060894"/>
              <a:gd name="connsiteX2453" fmla="*/ 4749410 w 7697732"/>
              <a:gd name="connsiteY2453" fmla="*/ 5488737 h 6060894"/>
              <a:gd name="connsiteX2454" fmla="*/ 4748395 w 7697732"/>
              <a:gd name="connsiteY2454" fmla="*/ 5479607 h 6060894"/>
              <a:gd name="connsiteX2455" fmla="*/ 4754481 w 7697732"/>
              <a:gd name="connsiteY2455" fmla="*/ 5463377 h 6060894"/>
              <a:gd name="connsiteX2456" fmla="*/ 4752199 w 7697732"/>
              <a:gd name="connsiteY2456" fmla="*/ 5455515 h 6060894"/>
              <a:gd name="connsiteX2457" fmla="*/ 4748395 w 7697732"/>
              <a:gd name="connsiteY2457" fmla="*/ 5449176 h 6060894"/>
              <a:gd name="connsiteX2458" fmla="*/ 4748395 w 7697732"/>
              <a:gd name="connsiteY2458" fmla="*/ 5455261 h 6060894"/>
              <a:gd name="connsiteX2459" fmla="*/ 4732164 w 7697732"/>
              <a:gd name="connsiteY2459" fmla="*/ 5468957 h 6060894"/>
              <a:gd name="connsiteX2460" fmla="*/ 4722021 w 7697732"/>
              <a:gd name="connsiteY2460" fmla="*/ 5485693 h 6060894"/>
              <a:gd name="connsiteX2461" fmla="*/ 4715681 w 7697732"/>
              <a:gd name="connsiteY2461" fmla="*/ 5495330 h 6060894"/>
              <a:gd name="connsiteX2462" fmla="*/ 4713905 w 7697732"/>
              <a:gd name="connsiteY2462" fmla="*/ 5508009 h 6060894"/>
              <a:gd name="connsiteX2463" fmla="*/ 4699704 w 7697732"/>
              <a:gd name="connsiteY2463" fmla="*/ 5516125 h 6060894"/>
              <a:gd name="connsiteX2464" fmla="*/ 4697929 w 7697732"/>
              <a:gd name="connsiteY2464" fmla="*/ 5527029 h 6060894"/>
              <a:gd name="connsiteX2465" fmla="*/ 4691589 w 7697732"/>
              <a:gd name="connsiteY2465" fmla="*/ 5536413 h 6060894"/>
              <a:gd name="connsiteX2466" fmla="*/ 4691589 w 7697732"/>
              <a:gd name="connsiteY2466" fmla="*/ 5552643 h 6060894"/>
              <a:gd name="connsiteX2467" fmla="*/ 4683474 w 7697732"/>
              <a:gd name="connsiteY2467" fmla="*/ 5558729 h 6060894"/>
              <a:gd name="connsiteX2468" fmla="*/ 4677133 w 7697732"/>
              <a:gd name="connsiteY2468" fmla="*/ 5576481 h 6060894"/>
              <a:gd name="connsiteX2469" fmla="*/ 4663185 w 7697732"/>
              <a:gd name="connsiteY2469" fmla="*/ 5591189 h 6060894"/>
              <a:gd name="connsiteX2470" fmla="*/ 4648478 w 7697732"/>
              <a:gd name="connsiteY2470" fmla="*/ 5613253 h 6060894"/>
              <a:gd name="connsiteX2471" fmla="*/ 4630725 w 7697732"/>
              <a:gd name="connsiteY2471" fmla="*/ 5633795 h 6060894"/>
              <a:gd name="connsiteX2472" fmla="*/ 4629965 w 7697732"/>
              <a:gd name="connsiteY2472" fmla="*/ 5643685 h 6060894"/>
              <a:gd name="connsiteX2473" fmla="*/ 4624639 w 7697732"/>
              <a:gd name="connsiteY2473" fmla="*/ 5652053 h 6060894"/>
              <a:gd name="connsiteX2474" fmla="*/ 4619568 w 7697732"/>
              <a:gd name="connsiteY2474" fmla="*/ 5670820 h 6060894"/>
              <a:gd name="connsiteX2475" fmla="*/ 4608408 w 7697732"/>
              <a:gd name="connsiteY2475" fmla="*/ 5686543 h 6060894"/>
              <a:gd name="connsiteX2476" fmla="*/ 4606887 w 7697732"/>
              <a:gd name="connsiteY2476" fmla="*/ 5692121 h 6060894"/>
              <a:gd name="connsiteX2477" fmla="*/ 4602322 w 7697732"/>
              <a:gd name="connsiteY2477" fmla="*/ 5694658 h 6060894"/>
              <a:gd name="connsiteX2478" fmla="*/ 4596236 w 7697732"/>
              <a:gd name="connsiteY2478" fmla="*/ 5692629 h 6060894"/>
              <a:gd name="connsiteX2479" fmla="*/ 4602322 w 7697732"/>
              <a:gd name="connsiteY2479" fmla="*/ 5672342 h 6060894"/>
              <a:gd name="connsiteX2480" fmla="*/ 4606887 w 7697732"/>
              <a:gd name="connsiteY2480" fmla="*/ 5663972 h 6060894"/>
              <a:gd name="connsiteX2481" fmla="*/ 4608408 w 7697732"/>
              <a:gd name="connsiteY2481" fmla="*/ 5654082 h 6060894"/>
              <a:gd name="connsiteX2482" fmla="*/ 4616524 w 7697732"/>
              <a:gd name="connsiteY2482" fmla="*/ 5635823 h 6060894"/>
              <a:gd name="connsiteX2483" fmla="*/ 4616017 w 7697732"/>
              <a:gd name="connsiteY2483" fmla="*/ 5620607 h 6060894"/>
              <a:gd name="connsiteX2484" fmla="*/ 4624639 w 7697732"/>
              <a:gd name="connsiteY2484" fmla="*/ 5611478 h 6060894"/>
              <a:gd name="connsiteX2485" fmla="*/ 4641884 w 7697732"/>
              <a:gd name="connsiteY2485" fmla="*/ 5541485 h 6060894"/>
              <a:gd name="connsiteX2486" fmla="*/ 4677388 w 7697732"/>
              <a:gd name="connsiteY2486" fmla="*/ 5477579 h 6060894"/>
              <a:gd name="connsiteX2487" fmla="*/ 4680431 w 7697732"/>
              <a:gd name="connsiteY2487" fmla="*/ 5458305 h 6060894"/>
              <a:gd name="connsiteX2488" fmla="*/ 4683474 w 7697732"/>
              <a:gd name="connsiteY2488" fmla="*/ 5439032 h 6060894"/>
              <a:gd name="connsiteX2489" fmla="*/ 4689815 w 7697732"/>
              <a:gd name="connsiteY2489" fmla="*/ 5435228 h 6060894"/>
              <a:gd name="connsiteX2490" fmla="*/ 4691589 w 7697732"/>
              <a:gd name="connsiteY2490" fmla="*/ 5426859 h 6060894"/>
              <a:gd name="connsiteX2491" fmla="*/ 4695646 w 7697732"/>
              <a:gd name="connsiteY2491" fmla="*/ 5412404 h 6060894"/>
              <a:gd name="connsiteX2492" fmla="*/ 4699704 w 7697732"/>
              <a:gd name="connsiteY2492" fmla="*/ 5402514 h 6060894"/>
              <a:gd name="connsiteX2493" fmla="*/ 4709848 w 7697732"/>
              <a:gd name="connsiteY2493" fmla="*/ 5382227 h 6060894"/>
              <a:gd name="connsiteX2494" fmla="*/ 4716188 w 7697732"/>
              <a:gd name="connsiteY2494" fmla="*/ 5376647 h 6060894"/>
              <a:gd name="connsiteX2495" fmla="*/ 4717963 w 7697732"/>
              <a:gd name="connsiteY2495" fmla="*/ 5368024 h 6060894"/>
              <a:gd name="connsiteX2496" fmla="*/ 4715934 w 7697732"/>
              <a:gd name="connsiteY2496" fmla="*/ 5357880 h 6060894"/>
              <a:gd name="connsiteX2497" fmla="*/ 4732464 w 7697732"/>
              <a:gd name="connsiteY2497" fmla="*/ 5300949 h 6060894"/>
              <a:gd name="connsiteX2498" fmla="*/ 4728463 w 7697732"/>
              <a:gd name="connsiteY2498" fmla="*/ 5304948 h 6060894"/>
              <a:gd name="connsiteX2499" fmla="*/ 4715530 w 7697732"/>
              <a:gd name="connsiteY2499" fmla="*/ 5317120 h 6060894"/>
              <a:gd name="connsiteX2500" fmla="*/ 4710204 w 7697732"/>
              <a:gd name="connsiteY2500" fmla="*/ 5329294 h 6060894"/>
              <a:gd name="connsiteX2501" fmla="*/ 4702089 w 7697732"/>
              <a:gd name="connsiteY2501" fmla="*/ 5329294 h 6060894"/>
              <a:gd name="connsiteX2502" fmla="*/ 4698031 w 7697732"/>
              <a:gd name="connsiteY2502" fmla="*/ 5342227 h 6060894"/>
              <a:gd name="connsiteX2503" fmla="*/ 4693975 w 7697732"/>
              <a:gd name="connsiteY2503" fmla="*/ 5353639 h 6060894"/>
              <a:gd name="connsiteX2504" fmla="*/ 4679772 w 7697732"/>
              <a:gd name="connsiteY2504" fmla="*/ 5365811 h 6060894"/>
              <a:gd name="connsiteX2505" fmla="*/ 4671658 w 7697732"/>
              <a:gd name="connsiteY2505" fmla="*/ 5349581 h 6060894"/>
              <a:gd name="connsiteX2506" fmla="*/ 4665572 w 7697732"/>
              <a:gd name="connsiteY2506" fmla="*/ 5343494 h 6060894"/>
              <a:gd name="connsiteX2507" fmla="*/ 4672671 w 7697732"/>
              <a:gd name="connsiteY2507" fmla="*/ 5319910 h 6060894"/>
              <a:gd name="connsiteX2508" fmla="*/ 4679772 w 7697732"/>
              <a:gd name="connsiteY2508" fmla="*/ 5294805 h 6060894"/>
              <a:gd name="connsiteX2509" fmla="*/ 4679518 w 7697732"/>
              <a:gd name="connsiteY2509" fmla="*/ 5292776 h 6060894"/>
              <a:gd name="connsiteX2510" fmla="*/ 4677744 w 7697732"/>
              <a:gd name="connsiteY2510" fmla="*/ 5290747 h 6060894"/>
              <a:gd name="connsiteX2511" fmla="*/ 4673686 w 7697732"/>
              <a:gd name="connsiteY2511" fmla="*/ 5297086 h 6060894"/>
              <a:gd name="connsiteX2512" fmla="*/ 4669628 w 7697732"/>
              <a:gd name="connsiteY2512" fmla="*/ 5304948 h 6060894"/>
              <a:gd name="connsiteX2513" fmla="*/ 4665571 w 7697732"/>
              <a:gd name="connsiteY2513" fmla="*/ 5311034 h 6060894"/>
              <a:gd name="connsiteX2514" fmla="*/ 4665571 w 7697732"/>
              <a:gd name="connsiteY2514" fmla="*/ 5319403 h 6060894"/>
              <a:gd name="connsiteX2515" fmla="*/ 4659485 w 7697732"/>
              <a:gd name="connsiteY2515" fmla="*/ 5323207 h 6060894"/>
              <a:gd name="connsiteX2516" fmla="*/ 4651370 w 7697732"/>
              <a:gd name="connsiteY2516" fmla="*/ 5327264 h 6060894"/>
              <a:gd name="connsiteX2517" fmla="*/ 4631081 w 7697732"/>
              <a:gd name="connsiteY2517" fmla="*/ 5329294 h 6060894"/>
              <a:gd name="connsiteX2518" fmla="*/ 4624995 w 7697732"/>
              <a:gd name="connsiteY2518" fmla="*/ 5345524 h 6060894"/>
              <a:gd name="connsiteX2519" fmla="*/ 4616119 w 7697732"/>
              <a:gd name="connsiteY2519" fmla="*/ 5350849 h 6060894"/>
              <a:gd name="connsiteX2520" fmla="*/ 4608765 w 7697732"/>
              <a:gd name="connsiteY2520" fmla="*/ 5357696 h 6060894"/>
              <a:gd name="connsiteX2521" fmla="*/ 4602172 w 7697732"/>
              <a:gd name="connsiteY2521" fmla="*/ 5359471 h 6060894"/>
              <a:gd name="connsiteX2522" fmla="*/ 4598621 w 7697732"/>
              <a:gd name="connsiteY2522" fmla="*/ 5365811 h 6060894"/>
              <a:gd name="connsiteX2523" fmla="*/ 4600649 w 7697732"/>
              <a:gd name="connsiteY2523" fmla="*/ 5373927 h 6060894"/>
              <a:gd name="connsiteX2524" fmla="*/ 4582391 w 7697732"/>
              <a:gd name="connsiteY2524" fmla="*/ 5373927 h 6060894"/>
              <a:gd name="connsiteX2525" fmla="*/ 4588224 w 7697732"/>
              <a:gd name="connsiteY2525" fmla="*/ 5356428 h 6060894"/>
              <a:gd name="connsiteX2526" fmla="*/ 4586448 w 7697732"/>
              <a:gd name="connsiteY2526" fmla="*/ 5343494 h 6060894"/>
              <a:gd name="connsiteX2527" fmla="*/ 4580616 w 7697732"/>
              <a:gd name="connsiteY2527" fmla="*/ 5345777 h 6060894"/>
              <a:gd name="connsiteX2528" fmla="*/ 4576305 w 7697732"/>
              <a:gd name="connsiteY2528" fmla="*/ 5349582 h 6060894"/>
              <a:gd name="connsiteX2529" fmla="*/ 4572247 w 7697732"/>
              <a:gd name="connsiteY2529" fmla="*/ 5373927 h 6060894"/>
              <a:gd name="connsiteX2530" fmla="*/ 4562103 w 7697732"/>
              <a:gd name="connsiteY2530" fmla="*/ 5388128 h 6060894"/>
              <a:gd name="connsiteX2531" fmla="*/ 4559060 w 7697732"/>
              <a:gd name="connsiteY2531" fmla="*/ 5403849 h 6060894"/>
              <a:gd name="connsiteX2532" fmla="*/ 4549930 w 7697732"/>
              <a:gd name="connsiteY2532" fmla="*/ 5416531 h 6060894"/>
              <a:gd name="connsiteX2533" fmla="*/ 4549930 w 7697732"/>
              <a:gd name="connsiteY2533" fmla="*/ 5432761 h 6060894"/>
              <a:gd name="connsiteX2534" fmla="*/ 4541816 w 7697732"/>
              <a:gd name="connsiteY2534" fmla="*/ 5455077 h 6060894"/>
              <a:gd name="connsiteX2535" fmla="*/ 4532432 w 7697732"/>
              <a:gd name="connsiteY2535" fmla="*/ 5456346 h 6060894"/>
              <a:gd name="connsiteX2536" fmla="*/ 4527614 w 7697732"/>
              <a:gd name="connsiteY2536" fmla="*/ 5465221 h 6060894"/>
              <a:gd name="connsiteX2537" fmla="*/ 4515441 w 7697732"/>
              <a:gd name="connsiteY2537" fmla="*/ 5483480 h 6060894"/>
              <a:gd name="connsiteX2538" fmla="*/ 4499211 w 7697732"/>
              <a:gd name="connsiteY2538" fmla="*/ 5477395 h 6060894"/>
              <a:gd name="connsiteX2539" fmla="*/ 4504537 w 7697732"/>
              <a:gd name="connsiteY2539" fmla="*/ 5454570 h 6060894"/>
              <a:gd name="connsiteX2540" fmla="*/ 4511384 w 7697732"/>
              <a:gd name="connsiteY2540" fmla="*/ 5434790 h 6060894"/>
              <a:gd name="connsiteX2541" fmla="*/ 4519499 w 7697732"/>
              <a:gd name="connsiteY2541" fmla="*/ 5424646 h 6060894"/>
              <a:gd name="connsiteX2542" fmla="*/ 4535729 w 7697732"/>
              <a:gd name="connsiteY2542" fmla="*/ 5424393 h 6060894"/>
              <a:gd name="connsiteX2543" fmla="*/ 4533700 w 7697732"/>
              <a:gd name="connsiteY2543" fmla="*/ 5416531 h 6060894"/>
              <a:gd name="connsiteX2544" fmla="*/ 4541816 w 7697732"/>
              <a:gd name="connsiteY2544" fmla="*/ 5396242 h 6060894"/>
              <a:gd name="connsiteX2545" fmla="*/ 4533700 w 7697732"/>
              <a:gd name="connsiteY2545" fmla="*/ 5396242 h 6060894"/>
              <a:gd name="connsiteX2546" fmla="*/ 4541816 w 7697732"/>
              <a:gd name="connsiteY2546" fmla="*/ 5386099 h 6060894"/>
              <a:gd name="connsiteX2547" fmla="*/ 4541815 w 7697732"/>
              <a:gd name="connsiteY2547" fmla="*/ 5365811 h 6060894"/>
              <a:gd name="connsiteX2548" fmla="*/ 4556016 w 7697732"/>
              <a:gd name="connsiteY2548" fmla="*/ 5355667 h 6060894"/>
              <a:gd name="connsiteX2549" fmla="*/ 4556016 w 7697732"/>
              <a:gd name="connsiteY2549" fmla="*/ 5337409 h 6060894"/>
              <a:gd name="connsiteX2550" fmla="*/ 4570219 w 7697732"/>
              <a:gd name="connsiteY2550" fmla="*/ 5321178 h 6060894"/>
              <a:gd name="connsiteX2551" fmla="*/ 4576305 w 7697732"/>
              <a:gd name="connsiteY2551" fmla="*/ 5304948 h 6060894"/>
              <a:gd name="connsiteX2552" fmla="*/ 4570219 w 7697732"/>
              <a:gd name="connsiteY2552" fmla="*/ 5284152 h 6060894"/>
              <a:gd name="connsiteX2553" fmla="*/ 4576305 w 7697732"/>
              <a:gd name="connsiteY2553" fmla="*/ 5260314 h 6060894"/>
              <a:gd name="connsiteX2554" fmla="*/ 4582391 w 7697732"/>
              <a:gd name="connsiteY2554" fmla="*/ 5247635 h 6060894"/>
              <a:gd name="connsiteX2555" fmla="*/ 4582390 w 7697732"/>
              <a:gd name="connsiteY2555" fmla="*/ 5231912 h 6060894"/>
              <a:gd name="connsiteX2556" fmla="*/ 4588731 w 7697732"/>
              <a:gd name="connsiteY2556" fmla="*/ 5225318 h 6060894"/>
              <a:gd name="connsiteX2557" fmla="*/ 4590506 w 7697732"/>
              <a:gd name="connsiteY2557" fmla="*/ 5215682 h 6060894"/>
              <a:gd name="connsiteX2558" fmla="*/ 4586449 w 7697732"/>
              <a:gd name="connsiteY2558" fmla="*/ 5206553 h 6060894"/>
              <a:gd name="connsiteX2559" fmla="*/ 4582391 w 7697732"/>
              <a:gd name="connsiteY2559" fmla="*/ 5197423 h 6060894"/>
              <a:gd name="connsiteX2560" fmla="*/ 4571486 w 7697732"/>
              <a:gd name="connsiteY2560" fmla="*/ 5215682 h 6060894"/>
              <a:gd name="connsiteX2561" fmla="*/ 4562103 w 7697732"/>
              <a:gd name="connsiteY2561" fmla="*/ 5233940 h 6060894"/>
              <a:gd name="connsiteX2562" fmla="*/ 4555763 w 7697732"/>
              <a:gd name="connsiteY2562" fmla="*/ 5251439 h 6060894"/>
              <a:gd name="connsiteX2563" fmla="*/ 4541814 w 7697732"/>
              <a:gd name="connsiteY2563" fmla="*/ 5264373 h 6060894"/>
              <a:gd name="connsiteX2564" fmla="*/ 4541816 w 7697732"/>
              <a:gd name="connsiteY2564" fmla="*/ 5290746 h 6060894"/>
              <a:gd name="connsiteX2565" fmla="*/ 4510116 w 7697732"/>
              <a:gd name="connsiteY2565" fmla="*/ 5319910 h 6060894"/>
              <a:gd name="connsiteX2566" fmla="*/ 4495153 w 7697732"/>
              <a:gd name="connsiteY2566" fmla="*/ 5365812 h 6060894"/>
              <a:gd name="connsiteX2567" fmla="*/ 4476895 w 7697732"/>
              <a:gd name="connsiteY2567" fmla="*/ 5372912 h 6060894"/>
              <a:gd name="connsiteX2568" fmla="*/ 4458636 w 7697732"/>
              <a:gd name="connsiteY2568" fmla="*/ 5380013 h 6060894"/>
              <a:gd name="connsiteX2569" fmla="*/ 4458636 w 7697732"/>
              <a:gd name="connsiteY2569" fmla="*/ 5402328 h 6060894"/>
              <a:gd name="connsiteX2570" fmla="*/ 4452548 w 7697732"/>
              <a:gd name="connsiteY2570" fmla="*/ 5402328 h 6060894"/>
              <a:gd name="connsiteX2571" fmla="*/ 4445448 w 7697732"/>
              <a:gd name="connsiteY2571" fmla="*/ 5399286 h 6060894"/>
              <a:gd name="connsiteX2572" fmla="*/ 4444434 w 7697732"/>
              <a:gd name="connsiteY2572" fmla="*/ 5390156 h 6060894"/>
              <a:gd name="connsiteX2573" fmla="*/ 4450521 w 7697732"/>
              <a:gd name="connsiteY2573" fmla="*/ 5373927 h 6060894"/>
              <a:gd name="connsiteX2574" fmla="*/ 4448237 w 7697732"/>
              <a:gd name="connsiteY2574" fmla="*/ 5366065 h 6060894"/>
              <a:gd name="connsiteX2575" fmla="*/ 4444433 w 7697732"/>
              <a:gd name="connsiteY2575" fmla="*/ 5359725 h 6060894"/>
              <a:gd name="connsiteX2576" fmla="*/ 4444434 w 7697732"/>
              <a:gd name="connsiteY2576" fmla="*/ 5365811 h 6060894"/>
              <a:gd name="connsiteX2577" fmla="*/ 4428204 w 7697732"/>
              <a:gd name="connsiteY2577" fmla="*/ 5379506 h 6060894"/>
              <a:gd name="connsiteX2578" fmla="*/ 4418060 w 7697732"/>
              <a:gd name="connsiteY2578" fmla="*/ 5396243 h 6060894"/>
              <a:gd name="connsiteX2579" fmla="*/ 4411719 w 7697732"/>
              <a:gd name="connsiteY2579" fmla="*/ 5405880 h 6060894"/>
              <a:gd name="connsiteX2580" fmla="*/ 4409945 w 7697732"/>
              <a:gd name="connsiteY2580" fmla="*/ 5418560 h 6060894"/>
              <a:gd name="connsiteX2581" fmla="*/ 4395743 w 7697732"/>
              <a:gd name="connsiteY2581" fmla="*/ 5426675 h 6060894"/>
              <a:gd name="connsiteX2582" fmla="*/ 4393968 w 7697732"/>
              <a:gd name="connsiteY2582" fmla="*/ 5437579 h 6060894"/>
              <a:gd name="connsiteX2583" fmla="*/ 4387628 w 7697732"/>
              <a:gd name="connsiteY2583" fmla="*/ 5446962 h 6060894"/>
              <a:gd name="connsiteX2584" fmla="*/ 4387628 w 7697732"/>
              <a:gd name="connsiteY2584" fmla="*/ 5463193 h 6060894"/>
              <a:gd name="connsiteX2585" fmla="*/ 4379512 w 7697732"/>
              <a:gd name="connsiteY2585" fmla="*/ 5469279 h 6060894"/>
              <a:gd name="connsiteX2586" fmla="*/ 4373172 w 7697732"/>
              <a:gd name="connsiteY2586" fmla="*/ 5487030 h 6060894"/>
              <a:gd name="connsiteX2587" fmla="*/ 4359225 w 7697732"/>
              <a:gd name="connsiteY2587" fmla="*/ 5501740 h 6060894"/>
              <a:gd name="connsiteX2588" fmla="*/ 4344516 w 7697732"/>
              <a:gd name="connsiteY2588" fmla="*/ 5523802 h 6060894"/>
              <a:gd name="connsiteX2589" fmla="*/ 4326764 w 7697732"/>
              <a:gd name="connsiteY2589" fmla="*/ 5544345 h 6060894"/>
              <a:gd name="connsiteX2590" fmla="*/ 4326003 w 7697732"/>
              <a:gd name="connsiteY2590" fmla="*/ 5554235 h 6060894"/>
              <a:gd name="connsiteX2591" fmla="*/ 4320678 w 7697732"/>
              <a:gd name="connsiteY2591" fmla="*/ 5562603 h 6060894"/>
              <a:gd name="connsiteX2592" fmla="*/ 4315606 w 7697732"/>
              <a:gd name="connsiteY2592" fmla="*/ 5581369 h 6060894"/>
              <a:gd name="connsiteX2593" fmla="*/ 4304448 w 7697732"/>
              <a:gd name="connsiteY2593" fmla="*/ 5597093 h 6060894"/>
              <a:gd name="connsiteX2594" fmla="*/ 4302926 w 7697732"/>
              <a:gd name="connsiteY2594" fmla="*/ 5602671 h 6060894"/>
              <a:gd name="connsiteX2595" fmla="*/ 4298362 w 7697732"/>
              <a:gd name="connsiteY2595" fmla="*/ 5605208 h 6060894"/>
              <a:gd name="connsiteX2596" fmla="*/ 4292276 w 7697732"/>
              <a:gd name="connsiteY2596" fmla="*/ 5603179 h 6060894"/>
              <a:gd name="connsiteX2597" fmla="*/ 4298361 w 7697732"/>
              <a:gd name="connsiteY2597" fmla="*/ 5582891 h 6060894"/>
              <a:gd name="connsiteX2598" fmla="*/ 4302927 w 7697732"/>
              <a:gd name="connsiteY2598" fmla="*/ 5574522 h 6060894"/>
              <a:gd name="connsiteX2599" fmla="*/ 4304448 w 7697732"/>
              <a:gd name="connsiteY2599" fmla="*/ 5564632 h 6060894"/>
              <a:gd name="connsiteX2600" fmla="*/ 4312563 w 7697732"/>
              <a:gd name="connsiteY2600" fmla="*/ 5546373 h 6060894"/>
              <a:gd name="connsiteX2601" fmla="*/ 4312056 w 7697732"/>
              <a:gd name="connsiteY2601" fmla="*/ 5531157 h 6060894"/>
              <a:gd name="connsiteX2602" fmla="*/ 4320679 w 7697732"/>
              <a:gd name="connsiteY2602" fmla="*/ 5522028 h 6060894"/>
              <a:gd name="connsiteX2603" fmla="*/ 4337923 w 7697732"/>
              <a:gd name="connsiteY2603" fmla="*/ 5452035 h 6060894"/>
              <a:gd name="connsiteX2604" fmla="*/ 4373426 w 7697732"/>
              <a:gd name="connsiteY2604" fmla="*/ 5388128 h 6060894"/>
              <a:gd name="connsiteX2605" fmla="*/ 4376470 w 7697732"/>
              <a:gd name="connsiteY2605" fmla="*/ 5368854 h 6060894"/>
              <a:gd name="connsiteX2606" fmla="*/ 4379513 w 7697732"/>
              <a:gd name="connsiteY2606" fmla="*/ 5349581 h 6060894"/>
              <a:gd name="connsiteX2607" fmla="*/ 4385853 w 7697732"/>
              <a:gd name="connsiteY2607" fmla="*/ 5345776 h 6060894"/>
              <a:gd name="connsiteX2608" fmla="*/ 4387628 w 7697732"/>
              <a:gd name="connsiteY2608" fmla="*/ 5337408 h 6060894"/>
              <a:gd name="connsiteX2609" fmla="*/ 4391685 w 7697732"/>
              <a:gd name="connsiteY2609" fmla="*/ 5322953 h 6060894"/>
              <a:gd name="connsiteX2610" fmla="*/ 4395743 w 7697732"/>
              <a:gd name="connsiteY2610" fmla="*/ 5313063 h 6060894"/>
              <a:gd name="connsiteX2611" fmla="*/ 4405887 w 7697732"/>
              <a:gd name="connsiteY2611" fmla="*/ 5292776 h 6060894"/>
              <a:gd name="connsiteX2612" fmla="*/ 4412228 w 7697732"/>
              <a:gd name="connsiteY2612" fmla="*/ 5287196 h 6060894"/>
              <a:gd name="connsiteX2613" fmla="*/ 4414002 w 7697732"/>
              <a:gd name="connsiteY2613" fmla="*/ 5278573 h 6060894"/>
              <a:gd name="connsiteX2614" fmla="*/ 4411973 w 7697732"/>
              <a:gd name="connsiteY2614" fmla="*/ 5268430 h 6060894"/>
              <a:gd name="connsiteX2615" fmla="*/ 4430232 w 7697732"/>
              <a:gd name="connsiteY2615" fmla="*/ 5205539 h 6060894"/>
              <a:gd name="connsiteX2616" fmla="*/ 4438348 w 7697732"/>
              <a:gd name="connsiteY2616" fmla="*/ 5199452 h 6060894"/>
              <a:gd name="connsiteX2617" fmla="*/ 4444434 w 7697732"/>
              <a:gd name="connsiteY2617" fmla="*/ 5189308 h 6060894"/>
              <a:gd name="connsiteX2618" fmla="*/ 4445955 w 7697732"/>
              <a:gd name="connsiteY2618" fmla="*/ 5178403 h 6060894"/>
              <a:gd name="connsiteX2619" fmla="*/ 4450520 w 7697732"/>
              <a:gd name="connsiteY2619" fmla="*/ 5169020 h 6060894"/>
              <a:gd name="connsiteX2620" fmla="*/ 4450013 w 7697732"/>
              <a:gd name="connsiteY2620" fmla="*/ 5154564 h 6060894"/>
              <a:gd name="connsiteX2621" fmla="*/ 4458636 w 7697732"/>
              <a:gd name="connsiteY2621" fmla="*/ 5144674 h 6060894"/>
              <a:gd name="connsiteX2622" fmla="*/ 4469539 w 7697732"/>
              <a:gd name="connsiteY2622" fmla="*/ 5117286 h 6060894"/>
              <a:gd name="connsiteX2623" fmla="*/ 4485009 w 7697732"/>
              <a:gd name="connsiteY2623" fmla="*/ 5095984 h 6060894"/>
              <a:gd name="connsiteX2624" fmla="*/ 4491095 w 7697732"/>
              <a:gd name="connsiteY2624" fmla="*/ 5081783 h 6060894"/>
              <a:gd name="connsiteX2625" fmla="*/ 4498197 w 7697732"/>
              <a:gd name="connsiteY2625" fmla="*/ 5048308 h 6060894"/>
              <a:gd name="connsiteX2626" fmla="*/ 4500993 w 7697732"/>
              <a:gd name="connsiteY2626" fmla="*/ 5035126 h 6060894"/>
              <a:gd name="connsiteX2627" fmla="*/ 4500895 w 7697732"/>
              <a:gd name="connsiteY2627" fmla="*/ 5035279 h 6060894"/>
              <a:gd name="connsiteX2628" fmla="*/ 4496837 w 7697732"/>
              <a:gd name="connsiteY2628" fmla="*/ 5043142 h 6060894"/>
              <a:gd name="connsiteX2629" fmla="*/ 4492779 w 7697732"/>
              <a:gd name="connsiteY2629" fmla="*/ 5049228 h 6060894"/>
              <a:gd name="connsiteX2630" fmla="*/ 4492779 w 7697732"/>
              <a:gd name="connsiteY2630" fmla="*/ 5057596 h 6060894"/>
              <a:gd name="connsiteX2631" fmla="*/ 4486692 w 7697732"/>
              <a:gd name="connsiteY2631" fmla="*/ 5061401 h 6060894"/>
              <a:gd name="connsiteX2632" fmla="*/ 4478578 w 7697732"/>
              <a:gd name="connsiteY2632" fmla="*/ 5065458 h 6060894"/>
              <a:gd name="connsiteX2633" fmla="*/ 4458289 w 7697732"/>
              <a:gd name="connsiteY2633" fmla="*/ 5067488 h 6060894"/>
              <a:gd name="connsiteX2634" fmla="*/ 4452203 w 7697732"/>
              <a:gd name="connsiteY2634" fmla="*/ 5083718 h 6060894"/>
              <a:gd name="connsiteX2635" fmla="*/ 4443328 w 7697732"/>
              <a:gd name="connsiteY2635" fmla="*/ 5089042 h 6060894"/>
              <a:gd name="connsiteX2636" fmla="*/ 4435974 w 7697732"/>
              <a:gd name="connsiteY2636" fmla="*/ 5095889 h 6060894"/>
              <a:gd name="connsiteX2637" fmla="*/ 4429379 w 7697732"/>
              <a:gd name="connsiteY2637" fmla="*/ 5097665 h 6060894"/>
              <a:gd name="connsiteX2638" fmla="*/ 4425829 w 7697732"/>
              <a:gd name="connsiteY2638" fmla="*/ 5104005 h 6060894"/>
              <a:gd name="connsiteX2639" fmla="*/ 4427858 w 7697732"/>
              <a:gd name="connsiteY2639" fmla="*/ 5112120 h 6060894"/>
              <a:gd name="connsiteX2640" fmla="*/ 4409599 w 7697732"/>
              <a:gd name="connsiteY2640" fmla="*/ 5112120 h 6060894"/>
              <a:gd name="connsiteX2641" fmla="*/ 4415431 w 7697732"/>
              <a:gd name="connsiteY2641" fmla="*/ 5094622 h 6060894"/>
              <a:gd name="connsiteX2642" fmla="*/ 4413657 w 7697732"/>
              <a:gd name="connsiteY2642" fmla="*/ 5081689 h 6060894"/>
              <a:gd name="connsiteX2643" fmla="*/ 4407824 w 7697732"/>
              <a:gd name="connsiteY2643" fmla="*/ 5083971 h 6060894"/>
              <a:gd name="connsiteX2644" fmla="*/ 4403513 w 7697732"/>
              <a:gd name="connsiteY2644" fmla="*/ 5087775 h 6060894"/>
              <a:gd name="connsiteX2645" fmla="*/ 4399455 w 7697732"/>
              <a:gd name="connsiteY2645" fmla="*/ 5112120 h 6060894"/>
              <a:gd name="connsiteX2646" fmla="*/ 4389312 w 7697732"/>
              <a:gd name="connsiteY2646" fmla="*/ 5126321 h 6060894"/>
              <a:gd name="connsiteX2647" fmla="*/ 4386269 w 7697732"/>
              <a:gd name="connsiteY2647" fmla="*/ 5142045 h 6060894"/>
              <a:gd name="connsiteX2648" fmla="*/ 4377139 w 7697732"/>
              <a:gd name="connsiteY2648" fmla="*/ 5154724 h 6060894"/>
              <a:gd name="connsiteX2649" fmla="*/ 4377139 w 7697732"/>
              <a:gd name="connsiteY2649" fmla="*/ 5170954 h 6060894"/>
              <a:gd name="connsiteX2650" fmla="*/ 4369023 w 7697732"/>
              <a:gd name="connsiteY2650" fmla="*/ 5193271 h 6060894"/>
              <a:gd name="connsiteX2651" fmla="*/ 4359641 w 7697732"/>
              <a:gd name="connsiteY2651" fmla="*/ 5194539 h 6060894"/>
              <a:gd name="connsiteX2652" fmla="*/ 4354822 w 7697732"/>
              <a:gd name="connsiteY2652" fmla="*/ 5203416 h 6060894"/>
              <a:gd name="connsiteX2653" fmla="*/ 4342650 w 7697732"/>
              <a:gd name="connsiteY2653" fmla="*/ 5221675 h 6060894"/>
              <a:gd name="connsiteX2654" fmla="*/ 4326419 w 7697732"/>
              <a:gd name="connsiteY2654" fmla="*/ 5215588 h 6060894"/>
              <a:gd name="connsiteX2655" fmla="*/ 4331744 w 7697732"/>
              <a:gd name="connsiteY2655" fmla="*/ 5192765 h 6060894"/>
              <a:gd name="connsiteX2656" fmla="*/ 4338593 w 7697732"/>
              <a:gd name="connsiteY2656" fmla="*/ 5172983 h 6060894"/>
              <a:gd name="connsiteX2657" fmla="*/ 4346707 w 7697732"/>
              <a:gd name="connsiteY2657" fmla="*/ 5162840 h 6060894"/>
              <a:gd name="connsiteX2658" fmla="*/ 4362937 w 7697732"/>
              <a:gd name="connsiteY2658" fmla="*/ 5162587 h 6060894"/>
              <a:gd name="connsiteX2659" fmla="*/ 4360908 w 7697732"/>
              <a:gd name="connsiteY2659" fmla="*/ 5154725 h 6060894"/>
              <a:gd name="connsiteX2660" fmla="*/ 4369023 w 7697732"/>
              <a:gd name="connsiteY2660" fmla="*/ 5134436 h 6060894"/>
              <a:gd name="connsiteX2661" fmla="*/ 4360909 w 7697732"/>
              <a:gd name="connsiteY2661" fmla="*/ 5134437 h 6060894"/>
              <a:gd name="connsiteX2662" fmla="*/ 4369024 w 7697732"/>
              <a:gd name="connsiteY2662" fmla="*/ 5124293 h 6060894"/>
              <a:gd name="connsiteX2663" fmla="*/ 4369023 w 7697732"/>
              <a:gd name="connsiteY2663" fmla="*/ 5104005 h 6060894"/>
              <a:gd name="connsiteX2664" fmla="*/ 4383225 w 7697732"/>
              <a:gd name="connsiteY2664" fmla="*/ 5093861 h 6060894"/>
              <a:gd name="connsiteX2665" fmla="*/ 4383225 w 7697732"/>
              <a:gd name="connsiteY2665" fmla="*/ 5075602 h 6060894"/>
              <a:gd name="connsiteX2666" fmla="*/ 4397426 w 7697732"/>
              <a:gd name="connsiteY2666" fmla="*/ 5059372 h 6060894"/>
              <a:gd name="connsiteX2667" fmla="*/ 4403513 w 7697732"/>
              <a:gd name="connsiteY2667" fmla="*/ 5043141 h 6060894"/>
              <a:gd name="connsiteX2668" fmla="*/ 4397426 w 7697732"/>
              <a:gd name="connsiteY2668" fmla="*/ 5022346 h 6060894"/>
              <a:gd name="connsiteX2669" fmla="*/ 4403513 w 7697732"/>
              <a:gd name="connsiteY2669" fmla="*/ 4998508 h 6060894"/>
              <a:gd name="connsiteX2670" fmla="*/ 4409599 w 7697732"/>
              <a:gd name="connsiteY2670" fmla="*/ 4985828 h 6060894"/>
              <a:gd name="connsiteX2671" fmla="*/ 4409599 w 7697732"/>
              <a:gd name="connsiteY2671" fmla="*/ 4970106 h 6060894"/>
              <a:gd name="connsiteX2672" fmla="*/ 4415939 w 7697732"/>
              <a:gd name="connsiteY2672" fmla="*/ 4963512 h 6060894"/>
              <a:gd name="connsiteX2673" fmla="*/ 4417715 w 7697732"/>
              <a:gd name="connsiteY2673" fmla="*/ 4953876 h 6060894"/>
              <a:gd name="connsiteX2674" fmla="*/ 4413657 w 7697732"/>
              <a:gd name="connsiteY2674" fmla="*/ 4944745 h 6060894"/>
              <a:gd name="connsiteX2675" fmla="*/ 4409599 w 7697732"/>
              <a:gd name="connsiteY2675" fmla="*/ 4935616 h 6060894"/>
              <a:gd name="connsiteX2676" fmla="*/ 4398695 w 7697732"/>
              <a:gd name="connsiteY2676" fmla="*/ 4953876 h 6060894"/>
              <a:gd name="connsiteX2677" fmla="*/ 4389312 w 7697732"/>
              <a:gd name="connsiteY2677" fmla="*/ 4972134 h 6060894"/>
              <a:gd name="connsiteX2678" fmla="*/ 4382971 w 7697732"/>
              <a:gd name="connsiteY2678" fmla="*/ 4989633 h 6060894"/>
              <a:gd name="connsiteX2679" fmla="*/ 4369024 w 7697732"/>
              <a:gd name="connsiteY2679" fmla="*/ 5002565 h 6060894"/>
              <a:gd name="connsiteX2680" fmla="*/ 4369023 w 7697732"/>
              <a:gd name="connsiteY2680" fmla="*/ 5028940 h 6060894"/>
              <a:gd name="connsiteX2681" fmla="*/ 4337324 w 7697732"/>
              <a:gd name="connsiteY2681" fmla="*/ 5058104 h 6060894"/>
              <a:gd name="connsiteX2682" fmla="*/ 4322361 w 7697732"/>
              <a:gd name="connsiteY2682" fmla="*/ 5104005 h 6060894"/>
              <a:gd name="connsiteX2683" fmla="*/ 4304102 w 7697732"/>
              <a:gd name="connsiteY2683" fmla="*/ 5111105 h 6060894"/>
              <a:gd name="connsiteX2684" fmla="*/ 4285843 w 7697732"/>
              <a:gd name="connsiteY2684" fmla="*/ 5118206 h 6060894"/>
              <a:gd name="connsiteX2685" fmla="*/ 4285843 w 7697732"/>
              <a:gd name="connsiteY2685" fmla="*/ 5140523 h 6060894"/>
              <a:gd name="connsiteX2686" fmla="*/ 4279757 w 7697732"/>
              <a:gd name="connsiteY2686" fmla="*/ 5140523 h 6060894"/>
              <a:gd name="connsiteX2687" fmla="*/ 4272656 w 7697732"/>
              <a:gd name="connsiteY2687" fmla="*/ 5137480 h 6060894"/>
              <a:gd name="connsiteX2688" fmla="*/ 4271643 w 7697732"/>
              <a:gd name="connsiteY2688" fmla="*/ 5128350 h 6060894"/>
              <a:gd name="connsiteX2689" fmla="*/ 4277729 w 7697732"/>
              <a:gd name="connsiteY2689" fmla="*/ 5112120 h 6060894"/>
              <a:gd name="connsiteX2690" fmla="*/ 4275446 w 7697732"/>
              <a:gd name="connsiteY2690" fmla="*/ 5104259 h 6060894"/>
              <a:gd name="connsiteX2691" fmla="*/ 4271642 w 7697732"/>
              <a:gd name="connsiteY2691" fmla="*/ 5097918 h 6060894"/>
              <a:gd name="connsiteX2692" fmla="*/ 4271642 w 7697732"/>
              <a:gd name="connsiteY2692" fmla="*/ 5104005 h 6060894"/>
              <a:gd name="connsiteX2693" fmla="*/ 4255412 w 7697732"/>
              <a:gd name="connsiteY2693" fmla="*/ 5117700 h 6060894"/>
              <a:gd name="connsiteX2694" fmla="*/ 4245267 w 7697732"/>
              <a:gd name="connsiteY2694" fmla="*/ 5134436 h 6060894"/>
              <a:gd name="connsiteX2695" fmla="*/ 4238928 w 7697732"/>
              <a:gd name="connsiteY2695" fmla="*/ 5144073 h 6060894"/>
              <a:gd name="connsiteX2696" fmla="*/ 4237153 w 7697732"/>
              <a:gd name="connsiteY2696" fmla="*/ 5156754 h 6060894"/>
              <a:gd name="connsiteX2697" fmla="*/ 4222952 w 7697732"/>
              <a:gd name="connsiteY2697" fmla="*/ 5164868 h 6060894"/>
              <a:gd name="connsiteX2698" fmla="*/ 4221176 w 7697732"/>
              <a:gd name="connsiteY2698" fmla="*/ 5175772 h 6060894"/>
              <a:gd name="connsiteX2699" fmla="*/ 4214836 w 7697732"/>
              <a:gd name="connsiteY2699" fmla="*/ 5185157 h 6060894"/>
              <a:gd name="connsiteX2700" fmla="*/ 4214836 w 7697732"/>
              <a:gd name="connsiteY2700" fmla="*/ 5201386 h 6060894"/>
              <a:gd name="connsiteX2701" fmla="*/ 4206721 w 7697732"/>
              <a:gd name="connsiteY2701" fmla="*/ 5207472 h 6060894"/>
              <a:gd name="connsiteX2702" fmla="*/ 4200381 w 7697732"/>
              <a:gd name="connsiteY2702" fmla="*/ 5225225 h 6060894"/>
              <a:gd name="connsiteX2703" fmla="*/ 4186434 w 7697732"/>
              <a:gd name="connsiteY2703" fmla="*/ 5239933 h 6060894"/>
              <a:gd name="connsiteX2704" fmla="*/ 4171725 w 7697732"/>
              <a:gd name="connsiteY2704" fmla="*/ 5261996 h 6060894"/>
              <a:gd name="connsiteX2705" fmla="*/ 4153973 w 7697732"/>
              <a:gd name="connsiteY2705" fmla="*/ 5282538 h 6060894"/>
              <a:gd name="connsiteX2706" fmla="*/ 4153212 w 7697732"/>
              <a:gd name="connsiteY2706" fmla="*/ 5292428 h 6060894"/>
              <a:gd name="connsiteX2707" fmla="*/ 4147887 w 7697732"/>
              <a:gd name="connsiteY2707" fmla="*/ 5300797 h 6060894"/>
              <a:gd name="connsiteX2708" fmla="*/ 4142815 w 7697732"/>
              <a:gd name="connsiteY2708" fmla="*/ 5319564 h 6060894"/>
              <a:gd name="connsiteX2709" fmla="*/ 4131656 w 7697732"/>
              <a:gd name="connsiteY2709" fmla="*/ 5335286 h 6060894"/>
              <a:gd name="connsiteX2710" fmla="*/ 4130135 w 7697732"/>
              <a:gd name="connsiteY2710" fmla="*/ 5340865 h 6060894"/>
              <a:gd name="connsiteX2711" fmla="*/ 4125569 w 7697732"/>
              <a:gd name="connsiteY2711" fmla="*/ 5343401 h 6060894"/>
              <a:gd name="connsiteX2712" fmla="*/ 4119483 w 7697732"/>
              <a:gd name="connsiteY2712" fmla="*/ 5341373 h 6060894"/>
              <a:gd name="connsiteX2713" fmla="*/ 4125569 w 7697732"/>
              <a:gd name="connsiteY2713" fmla="*/ 5321084 h 6060894"/>
              <a:gd name="connsiteX2714" fmla="*/ 4130134 w 7697732"/>
              <a:gd name="connsiteY2714" fmla="*/ 5312715 h 6060894"/>
              <a:gd name="connsiteX2715" fmla="*/ 4131656 w 7697732"/>
              <a:gd name="connsiteY2715" fmla="*/ 5302825 h 6060894"/>
              <a:gd name="connsiteX2716" fmla="*/ 4139772 w 7697732"/>
              <a:gd name="connsiteY2716" fmla="*/ 5284566 h 6060894"/>
              <a:gd name="connsiteX2717" fmla="*/ 4139264 w 7697732"/>
              <a:gd name="connsiteY2717" fmla="*/ 5269350 h 6060894"/>
              <a:gd name="connsiteX2718" fmla="*/ 4147887 w 7697732"/>
              <a:gd name="connsiteY2718" fmla="*/ 5260221 h 6060894"/>
              <a:gd name="connsiteX2719" fmla="*/ 4165132 w 7697732"/>
              <a:gd name="connsiteY2719" fmla="*/ 5190228 h 6060894"/>
              <a:gd name="connsiteX2720" fmla="*/ 4200635 w 7697732"/>
              <a:gd name="connsiteY2720" fmla="*/ 5126321 h 6060894"/>
              <a:gd name="connsiteX2721" fmla="*/ 4203678 w 7697732"/>
              <a:gd name="connsiteY2721" fmla="*/ 5107047 h 6060894"/>
              <a:gd name="connsiteX2722" fmla="*/ 4206721 w 7697732"/>
              <a:gd name="connsiteY2722" fmla="*/ 5087775 h 6060894"/>
              <a:gd name="connsiteX2723" fmla="*/ 4213060 w 7697732"/>
              <a:gd name="connsiteY2723" fmla="*/ 5083971 h 6060894"/>
              <a:gd name="connsiteX2724" fmla="*/ 4214836 w 7697732"/>
              <a:gd name="connsiteY2724" fmla="*/ 5075602 h 6060894"/>
              <a:gd name="connsiteX2725" fmla="*/ 4218894 w 7697732"/>
              <a:gd name="connsiteY2725" fmla="*/ 5061147 h 6060894"/>
              <a:gd name="connsiteX2726" fmla="*/ 4222951 w 7697732"/>
              <a:gd name="connsiteY2726" fmla="*/ 5051257 h 6060894"/>
              <a:gd name="connsiteX2727" fmla="*/ 4233095 w 7697732"/>
              <a:gd name="connsiteY2727" fmla="*/ 5030969 h 6060894"/>
              <a:gd name="connsiteX2728" fmla="*/ 4239436 w 7697732"/>
              <a:gd name="connsiteY2728" fmla="*/ 5025390 h 6060894"/>
              <a:gd name="connsiteX2729" fmla="*/ 4241211 w 7697732"/>
              <a:gd name="connsiteY2729" fmla="*/ 5016767 h 6060894"/>
              <a:gd name="connsiteX2730" fmla="*/ 4239182 w 7697732"/>
              <a:gd name="connsiteY2730" fmla="*/ 5006624 h 6060894"/>
              <a:gd name="connsiteX2731" fmla="*/ 4257440 w 7697732"/>
              <a:gd name="connsiteY2731" fmla="*/ 4943731 h 6060894"/>
              <a:gd name="connsiteX2732" fmla="*/ 4265556 w 7697732"/>
              <a:gd name="connsiteY2732" fmla="*/ 4937645 h 6060894"/>
              <a:gd name="connsiteX2733" fmla="*/ 4271642 w 7697732"/>
              <a:gd name="connsiteY2733" fmla="*/ 4927501 h 6060894"/>
              <a:gd name="connsiteX2734" fmla="*/ 4273164 w 7697732"/>
              <a:gd name="connsiteY2734" fmla="*/ 4916596 h 6060894"/>
              <a:gd name="connsiteX2735" fmla="*/ 4277729 w 7697732"/>
              <a:gd name="connsiteY2735" fmla="*/ 4907214 h 6060894"/>
              <a:gd name="connsiteX2736" fmla="*/ 4277221 w 7697732"/>
              <a:gd name="connsiteY2736" fmla="*/ 4892759 h 6060894"/>
              <a:gd name="connsiteX2737" fmla="*/ 4281773 w 7697732"/>
              <a:gd name="connsiteY2737" fmla="*/ 4887538 h 6060894"/>
              <a:gd name="connsiteX2738" fmla="*/ 4279352 w 7697732"/>
              <a:gd name="connsiteY2738" fmla="*/ 4888858 h 6060894"/>
              <a:gd name="connsiteX2739" fmla="*/ 4265151 w 7697732"/>
              <a:gd name="connsiteY2739" fmla="*/ 4888858 h 6060894"/>
              <a:gd name="connsiteX2740" fmla="*/ 4268701 w 7697732"/>
              <a:gd name="connsiteY2740" fmla="*/ 4867048 h 6060894"/>
              <a:gd name="connsiteX2741" fmla="*/ 4269209 w 7697732"/>
              <a:gd name="connsiteY2741" fmla="*/ 4836109 h 6060894"/>
              <a:gd name="connsiteX2742" fmla="*/ 4257036 w 7697732"/>
              <a:gd name="connsiteY2742" fmla="*/ 4853861 h 6060894"/>
              <a:gd name="connsiteX2743" fmla="*/ 4250950 w 7697732"/>
              <a:gd name="connsiteY2743" fmla="*/ 4874655 h 6060894"/>
              <a:gd name="connsiteX2744" fmla="*/ 4224575 w 7697732"/>
              <a:gd name="connsiteY2744" fmla="*/ 4901030 h 6060894"/>
              <a:gd name="connsiteX2745" fmla="*/ 4211642 w 7697732"/>
              <a:gd name="connsiteY2745" fmla="*/ 4913202 h 6060894"/>
              <a:gd name="connsiteX2746" fmla="*/ 4206316 w 7697732"/>
              <a:gd name="connsiteY2746" fmla="*/ 4925376 h 6060894"/>
              <a:gd name="connsiteX2747" fmla="*/ 4198202 w 7697732"/>
              <a:gd name="connsiteY2747" fmla="*/ 4925376 h 6060894"/>
              <a:gd name="connsiteX2748" fmla="*/ 4194144 w 7697732"/>
              <a:gd name="connsiteY2748" fmla="*/ 4938309 h 6060894"/>
              <a:gd name="connsiteX2749" fmla="*/ 4190086 w 7697732"/>
              <a:gd name="connsiteY2749" fmla="*/ 4949721 h 6060894"/>
              <a:gd name="connsiteX2750" fmla="*/ 4175884 w 7697732"/>
              <a:gd name="connsiteY2750" fmla="*/ 4961893 h 6060894"/>
              <a:gd name="connsiteX2751" fmla="*/ 4167769 w 7697732"/>
              <a:gd name="connsiteY2751" fmla="*/ 4945664 h 6060894"/>
              <a:gd name="connsiteX2752" fmla="*/ 4161683 w 7697732"/>
              <a:gd name="connsiteY2752" fmla="*/ 4939576 h 6060894"/>
              <a:gd name="connsiteX2753" fmla="*/ 4168783 w 7697732"/>
              <a:gd name="connsiteY2753" fmla="*/ 4915992 h 6060894"/>
              <a:gd name="connsiteX2754" fmla="*/ 4175885 w 7697732"/>
              <a:gd name="connsiteY2754" fmla="*/ 4890886 h 6060894"/>
              <a:gd name="connsiteX2755" fmla="*/ 4175631 w 7697732"/>
              <a:gd name="connsiteY2755" fmla="*/ 4888858 h 6060894"/>
              <a:gd name="connsiteX2756" fmla="*/ 4173855 w 7697732"/>
              <a:gd name="connsiteY2756" fmla="*/ 4886829 h 6060894"/>
              <a:gd name="connsiteX2757" fmla="*/ 4169798 w 7697732"/>
              <a:gd name="connsiteY2757" fmla="*/ 4893168 h 6060894"/>
              <a:gd name="connsiteX2758" fmla="*/ 4165740 w 7697732"/>
              <a:gd name="connsiteY2758" fmla="*/ 4901030 h 6060894"/>
              <a:gd name="connsiteX2759" fmla="*/ 4161682 w 7697732"/>
              <a:gd name="connsiteY2759" fmla="*/ 4907116 h 6060894"/>
              <a:gd name="connsiteX2760" fmla="*/ 4161683 w 7697732"/>
              <a:gd name="connsiteY2760" fmla="*/ 4915485 h 6060894"/>
              <a:gd name="connsiteX2761" fmla="*/ 4155596 w 7697732"/>
              <a:gd name="connsiteY2761" fmla="*/ 4919289 h 6060894"/>
              <a:gd name="connsiteX2762" fmla="*/ 4147481 w 7697732"/>
              <a:gd name="connsiteY2762" fmla="*/ 4923347 h 6060894"/>
              <a:gd name="connsiteX2763" fmla="*/ 4127193 w 7697732"/>
              <a:gd name="connsiteY2763" fmla="*/ 4925376 h 6060894"/>
              <a:gd name="connsiteX2764" fmla="*/ 4121107 w 7697732"/>
              <a:gd name="connsiteY2764" fmla="*/ 4941606 h 6060894"/>
              <a:gd name="connsiteX2765" fmla="*/ 4112231 w 7697732"/>
              <a:gd name="connsiteY2765" fmla="*/ 4946931 h 6060894"/>
              <a:gd name="connsiteX2766" fmla="*/ 4104877 w 7697732"/>
              <a:gd name="connsiteY2766" fmla="*/ 4953778 h 6060894"/>
              <a:gd name="connsiteX2767" fmla="*/ 4098283 w 7697732"/>
              <a:gd name="connsiteY2767" fmla="*/ 4955554 h 6060894"/>
              <a:gd name="connsiteX2768" fmla="*/ 4094733 w 7697732"/>
              <a:gd name="connsiteY2768" fmla="*/ 4961894 h 6060894"/>
              <a:gd name="connsiteX2769" fmla="*/ 4096762 w 7697732"/>
              <a:gd name="connsiteY2769" fmla="*/ 4970008 h 6060894"/>
              <a:gd name="connsiteX2770" fmla="*/ 4078503 w 7697732"/>
              <a:gd name="connsiteY2770" fmla="*/ 4970008 h 6060894"/>
              <a:gd name="connsiteX2771" fmla="*/ 4084336 w 7697732"/>
              <a:gd name="connsiteY2771" fmla="*/ 4952510 h 6060894"/>
              <a:gd name="connsiteX2772" fmla="*/ 4082560 w 7697732"/>
              <a:gd name="connsiteY2772" fmla="*/ 4939577 h 6060894"/>
              <a:gd name="connsiteX2773" fmla="*/ 4076727 w 7697732"/>
              <a:gd name="connsiteY2773" fmla="*/ 4941860 h 6060894"/>
              <a:gd name="connsiteX2774" fmla="*/ 4072416 w 7697732"/>
              <a:gd name="connsiteY2774" fmla="*/ 4945664 h 6060894"/>
              <a:gd name="connsiteX2775" fmla="*/ 4068359 w 7697732"/>
              <a:gd name="connsiteY2775" fmla="*/ 4970008 h 6060894"/>
              <a:gd name="connsiteX2776" fmla="*/ 4058215 w 7697732"/>
              <a:gd name="connsiteY2776" fmla="*/ 4984210 h 6060894"/>
              <a:gd name="connsiteX2777" fmla="*/ 4055172 w 7697732"/>
              <a:gd name="connsiteY2777" fmla="*/ 4999934 h 6060894"/>
              <a:gd name="connsiteX2778" fmla="*/ 4046043 w 7697732"/>
              <a:gd name="connsiteY2778" fmla="*/ 5012613 h 6060894"/>
              <a:gd name="connsiteX2779" fmla="*/ 4046042 w 7697732"/>
              <a:gd name="connsiteY2779" fmla="*/ 5028843 h 6060894"/>
              <a:gd name="connsiteX2780" fmla="*/ 4037928 w 7697732"/>
              <a:gd name="connsiteY2780" fmla="*/ 5051159 h 6060894"/>
              <a:gd name="connsiteX2781" fmla="*/ 4028543 w 7697732"/>
              <a:gd name="connsiteY2781" fmla="*/ 5052428 h 6060894"/>
              <a:gd name="connsiteX2782" fmla="*/ 4023726 w 7697732"/>
              <a:gd name="connsiteY2782" fmla="*/ 5061304 h 6060894"/>
              <a:gd name="connsiteX2783" fmla="*/ 4011553 w 7697732"/>
              <a:gd name="connsiteY2783" fmla="*/ 5079563 h 6060894"/>
              <a:gd name="connsiteX2784" fmla="*/ 3995322 w 7697732"/>
              <a:gd name="connsiteY2784" fmla="*/ 5073476 h 6060894"/>
              <a:gd name="connsiteX2785" fmla="*/ 4000648 w 7697732"/>
              <a:gd name="connsiteY2785" fmla="*/ 5050653 h 6060894"/>
              <a:gd name="connsiteX2786" fmla="*/ 4007495 w 7697732"/>
              <a:gd name="connsiteY2786" fmla="*/ 5030872 h 6060894"/>
              <a:gd name="connsiteX2787" fmla="*/ 4015611 w 7697732"/>
              <a:gd name="connsiteY2787" fmla="*/ 5020728 h 6060894"/>
              <a:gd name="connsiteX2788" fmla="*/ 4031840 w 7697732"/>
              <a:gd name="connsiteY2788" fmla="*/ 5020475 h 6060894"/>
              <a:gd name="connsiteX2789" fmla="*/ 4029812 w 7697732"/>
              <a:gd name="connsiteY2789" fmla="*/ 5012613 h 6060894"/>
              <a:gd name="connsiteX2790" fmla="*/ 4037928 w 7697732"/>
              <a:gd name="connsiteY2790" fmla="*/ 4992325 h 6060894"/>
              <a:gd name="connsiteX2791" fmla="*/ 4029812 w 7697732"/>
              <a:gd name="connsiteY2791" fmla="*/ 4992326 h 6060894"/>
              <a:gd name="connsiteX2792" fmla="*/ 4037927 w 7697732"/>
              <a:gd name="connsiteY2792" fmla="*/ 4982181 h 6060894"/>
              <a:gd name="connsiteX2793" fmla="*/ 4037928 w 7697732"/>
              <a:gd name="connsiteY2793" fmla="*/ 4961894 h 6060894"/>
              <a:gd name="connsiteX2794" fmla="*/ 4052129 w 7697732"/>
              <a:gd name="connsiteY2794" fmla="*/ 4951750 h 6060894"/>
              <a:gd name="connsiteX2795" fmla="*/ 4052129 w 7697732"/>
              <a:gd name="connsiteY2795" fmla="*/ 4933490 h 6060894"/>
              <a:gd name="connsiteX2796" fmla="*/ 4066330 w 7697732"/>
              <a:gd name="connsiteY2796" fmla="*/ 4917261 h 6060894"/>
              <a:gd name="connsiteX2797" fmla="*/ 4072416 w 7697732"/>
              <a:gd name="connsiteY2797" fmla="*/ 4901030 h 6060894"/>
              <a:gd name="connsiteX2798" fmla="*/ 4066330 w 7697732"/>
              <a:gd name="connsiteY2798" fmla="*/ 4880235 h 6060894"/>
              <a:gd name="connsiteX2799" fmla="*/ 4072416 w 7697732"/>
              <a:gd name="connsiteY2799" fmla="*/ 4856396 h 6060894"/>
              <a:gd name="connsiteX2800" fmla="*/ 4078503 w 7697732"/>
              <a:gd name="connsiteY2800" fmla="*/ 4843717 h 6060894"/>
              <a:gd name="connsiteX2801" fmla="*/ 4078503 w 7697732"/>
              <a:gd name="connsiteY2801" fmla="*/ 4827994 h 6060894"/>
              <a:gd name="connsiteX2802" fmla="*/ 4084843 w 7697732"/>
              <a:gd name="connsiteY2802" fmla="*/ 4821400 h 6060894"/>
              <a:gd name="connsiteX2803" fmla="*/ 4086618 w 7697732"/>
              <a:gd name="connsiteY2803" fmla="*/ 4811764 h 6060894"/>
              <a:gd name="connsiteX2804" fmla="*/ 4082561 w 7697732"/>
              <a:gd name="connsiteY2804" fmla="*/ 4802634 h 6060894"/>
              <a:gd name="connsiteX2805" fmla="*/ 4078502 w 7697732"/>
              <a:gd name="connsiteY2805" fmla="*/ 4793505 h 6060894"/>
              <a:gd name="connsiteX2806" fmla="*/ 4067599 w 7697732"/>
              <a:gd name="connsiteY2806" fmla="*/ 4811764 h 6060894"/>
              <a:gd name="connsiteX2807" fmla="*/ 4058215 w 7697732"/>
              <a:gd name="connsiteY2807" fmla="*/ 4830023 h 6060894"/>
              <a:gd name="connsiteX2808" fmla="*/ 4051875 w 7697732"/>
              <a:gd name="connsiteY2808" fmla="*/ 4847521 h 6060894"/>
              <a:gd name="connsiteX2809" fmla="*/ 4037927 w 7697732"/>
              <a:gd name="connsiteY2809" fmla="*/ 4860454 h 6060894"/>
              <a:gd name="connsiteX2810" fmla="*/ 4037927 w 7697732"/>
              <a:gd name="connsiteY2810" fmla="*/ 4886828 h 6060894"/>
              <a:gd name="connsiteX2811" fmla="*/ 4006227 w 7697732"/>
              <a:gd name="connsiteY2811" fmla="*/ 4915992 h 6060894"/>
              <a:gd name="connsiteX2812" fmla="*/ 3991266 w 7697732"/>
              <a:gd name="connsiteY2812" fmla="*/ 4961894 h 6060894"/>
              <a:gd name="connsiteX2813" fmla="*/ 3973006 w 7697732"/>
              <a:gd name="connsiteY2813" fmla="*/ 4968994 h 6060894"/>
              <a:gd name="connsiteX2814" fmla="*/ 3954747 w 7697732"/>
              <a:gd name="connsiteY2814" fmla="*/ 4976094 h 6060894"/>
              <a:gd name="connsiteX2815" fmla="*/ 3954748 w 7697732"/>
              <a:gd name="connsiteY2815" fmla="*/ 4998411 h 6060894"/>
              <a:gd name="connsiteX2816" fmla="*/ 3948660 w 7697732"/>
              <a:gd name="connsiteY2816" fmla="*/ 4998412 h 6060894"/>
              <a:gd name="connsiteX2817" fmla="*/ 3941560 w 7697732"/>
              <a:gd name="connsiteY2817" fmla="*/ 4995368 h 6060894"/>
              <a:gd name="connsiteX2818" fmla="*/ 3940546 w 7697732"/>
              <a:gd name="connsiteY2818" fmla="*/ 4986238 h 6060894"/>
              <a:gd name="connsiteX2819" fmla="*/ 3946632 w 7697732"/>
              <a:gd name="connsiteY2819" fmla="*/ 4970009 h 6060894"/>
              <a:gd name="connsiteX2820" fmla="*/ 3944350 w 7697732"/>
              <a:gd name="connsiteY2820" fmla="*/ 4962147 h 6060894"/>
              <a:gd name="connsiteX2821" fmla="*/ 3940545 w 7697732"/>
              <a:gd name="connsiteY2821" fmla="*/ 4955807 h 6060894"/>
              <a:gd name="connsiteX2822" fmla="*/ 3940546 w 7697732"/>
              <a:gd name="connsiteY2822" fmla="*/ 4961894 h 6060894"/>
              <a:gd name="connsiteX2823" fmla="*/ 3924315 w 7697732"/>
              <a:gd name="connsiteY2823" fmla="*/ 4975588 h 6060894"/>
              <a:gd name="connsiteX2824" fmla="*/ 3914171 w 7697732"/>
              <a:gd name="connsiteY2824" fmla="*/ 4992325 h 6060894"/>
              <a:gd name="connsiteX2825" fmla="*/ 3907832 w 7697732"/>
              <a:gd name="connsiteY2825" fmla="*/ 5001962 h 6060894"/>
              <a:gd name="connsiteX2826" fmla="*/ 3906056 w 7697732"/>
              <a:gd name="connsiteY2826" fmla="*/ 5014642 h 6060894"/>
              <a:gd name="connsiteX2827" fmla="*/ 3891856 w 7697732"/>
              <a:gd name="connsiteY2827" fmla="*/ 5022757 h 6060894"/>
              <a:gd name="connsiteX2828" fmla="*/ 3890080 w 7697732"/>
              <a:gd name="connsiteY2828" fmla="*/ 5033661 h 6060894"/>
              <a:gd name="connsiteX2829" fmla="*/ 3883740 w 7697732"/>
              <a:gd name="connsiteY2829" fmla="*/ 5043045 h 6060894"/>
              <a:gd name="connsiteX2830" fmla="*/ 3883741 w 7697732"/>
              <a:gd name="connsiteY2830" fmla="*/ 5059274 h 6060894"/>
              <a:gd name="connsiteX2831" fmla="*/ 3875625 w 7697732"/>
              <a:gd name="connsiteY2831" fmla="*/ 5065361 h 6060894"/>
              <a:gd name="connsiteX2832" fmla="*/ 3869285 w 7697732"/>
              <a:gd name="connsiteY2832" fmla="*/ 5083113 h 6060894"/>
              <a:gd name="connsiteX2833" fmla="*/ 3855337 w 7697732"/>
              <a:gd name="connsiteY2833" fmla="*/ 5097821 h 6060894"/>
              <a:gd name="connsiteX2834" fmla="*/ 3840629 w 7697732"/>
              <a:gd name="connsiteY2834" fmla="*/ 5119885 h 6060894"/>
              <a:gd name="connsiteX2835" fmla="*/ 3822876 w 7697732"/>
              <a:gd name="connsiteY2835" fmla="*/ 5140426 h 6060894"/>
              <a:gd name="connsiteX2836" fmla="*/ 3822115 w 7697732"/>
              <a:gd name="connsiteY2836" fmla="*/ 5150316 h 6060894"/>
              <a:gd name="connsiteX2837" fmla="*/ 3816790 w 7697732"/>
              <a:gd name="connsiteY2837" fmla="*/ 5158686 h 6060894"/>
              <a:gd name="connsiteX2838" fmla="*/ 3811719 w 7697732"/>
              <a:gd name="connsiteY2838" fmla="*/ 5177452 h 6060894"/>
              <a:gd name="connsiteX2839" fmla="*/ 3800561 w 7697732"/>
              <a:gd name="connsiteY2839" fmla="*/ 5193174 h 6060894"/>
              <a:gd name="connsiteX2840" fmla="*/ 3799039 w 7697732"/>
              <a:gd name="connsiteY2840" fmla="*/ 5198754 h 6060894"/>
              <a:gd name="connsiteX2841" fmla="*/ 3794473 w 7697732"/>
              <a:gd name="connsiteY2841" fmla="*/ 5201289 h 6060894"/>
              <a:gd name="connsiteX2842" fmla="*/ 3788387 w 7697732"/>
              <a:gd name="connsiteY2842" fmla="*/ 5199262 h 6060894"/>
              <a:gd name="connsiteX2843" fmla="*/ 3794473 w 7697732"/>
              <a:gd name="connsiteY2843" fmla="*/ 5178973 h 6060894"/>
              <a:gd name="connsiteX2844" fmla="*/ 3799038 w 7697732"/>
              <a:gd name="connsiteY2844" fmla="*/ 5170604 h 6060894"/>
              <a:gd name="connsiteX2845" fmla="*/ 3800560 w 7697732"/>
              <a:gd name="connsiteY2845" fmla="*/ 5160715 h 6060894"/>
              <a:gd name="connsiteX2846" fmla="*/ 3808675 w 7697732"/>
              <a:gd name="connsiteY2846" fmla="*/ 5142455 h 6060894"/>
              <a:gd name="connsiteX2847" fmla="*/ 3808167 w 7697732"/>
              <a:gd name="connsiteY2847" fmla="*/ 5127238 h 6060894"/>
              <a:gd name="connsiteX2848" fmla="*/ 3816790 w 7697732"/>
              <a:gd name="connsiteY2848" fmla="*/ 5118110 h 6060894"/>
              <a:gd name="connsiteX2849" fmla="*/ 3834035 w 7697732"/>
              <a:gd name="connsiteY2849" fmla="*/ 5048116 h 6060894"/>
              <a:gd name="connsiteX2850" fmla="*/ 3869538 w 7697732"/>
              <a:gd name="connsiteY2850" fmla="*/ 4984210 h 6060894"/>
              <a:gd name="connsiteX2851" fmla="*/ 3872582 w 7697732"/>
              <a:gd name="connsiteY2851" fmla="*/ 4964937 h 6060894"/>
              <a:gd name="connsiteX2852" fmla="*/ 3875625 w 7697732"/>
              <a:gd name="connsiteY2852" fmla="*/ 4945664 h 6060894"/>
              <a:gd name="connsiteX2853" fmla="*/ 3881965 w 7697732"/>
              <a:gd name="connsiteY2853" fmla="*/ 4941860 h 6060894"/>
              <a:gd name="connsiteX2854" fmla="*/ 3883740 w 7697732"/>
              <a:gd name="connsiteY2854" fmla="*/ 4933491 h 6060894"/>
              <a:gd name="connsiteX2855" fmla="*/ 3887798 w 7697732"/>
              <a:gd name="connsiteY2855" fmla="*/ 4919035 h 6060894"/>
              <a:gd name="connsiteX2856" fmla="*/ 3891855 w 7697732"/>
              <a:gd name="connsiteY2856" fmla="*/ 4909146 h 6060894"/>
              <a:gd name="connsiteX2857" fmla="*/ 3901999 w 7697732"/>
              <a:gd name="connsiteY2857" fmla="*/ 4888858 h 6060894"/>
              <a:gd name="connsiteX2858" fmla="*/ 3908339 w 7697732"/>
              <a:gd name="connsiteY2858" fmla="*/ 4883278 h 6060894"/>
              <a:gd name="connsiteX2859" fmla="*/ 3910114 w 7697732"/>
              <a:gd name="connsiteY2859" fmla="*/ 4874655 h 6060894"/>
              <a:gd name="connsiteX2860" fmla="*/ 3908085 w 7697732"/>
              <a:gd name="connsiteY2860" fmla="*/ 4864513 h 6060894"/>
              <a:gd name="connsiteX2861" fmla="*/ 3924614 w 7697732"/>
              <a:gd name="connsiteY2861" fmla="*/ 4807580 h 6060894"/>
              <a:gd name="connsiteX2862" fmla="*/ 3920615 w 7697732"/>
              <a:gd name="connsiteY2862" fmla="*/ 4811579 h 6060894"/>
              <a:gd name="connsiteX2863" fmla="*/ 3907680 w 7697732"/>
              <a:gd name="connsiteY2863" fmla="*/ 4823752 h 6060894"/>
              <a:gd name="connsiteX2864" fmla="*/ 3902356 w 7697732"/>
              <a:gd name="connsiteY2864" fmla="*/ 4835925 h 6060894"/>
              <a:gd name="connsiteX2865" fmla="*/ 3894240 w 7697732"/>
              <a:gd name="connsiteY2865" fmla="*/ 4835926 h 6060894"/>
              <a:gd name="connsiteX2866" fmla="*/ 3890182 w 7697732"/>
              <a:gd name="connsiteY2866" fmla="*/ 4848859 h 6060894"/>
              <a:gd name="connsiteX2867" fmla="*/ 3886125 w 7697732"/>
              <a:gd name="connsiteY2867" fmla="*/ 4860271 h 6060894"/>
              <a:gd name="connsiteX2868" fmla="*/ 3871923 w 7697732"/>
              <a:gd name="connsiteY2868" fmla="*/ 4872443 h 6060894"/>
              <a:gd name="connsiteX2869" fmla="*/ 3863808 w 7697732"/>
              <a:gd name="connsiteY2869" fmla="*/ 4856213 h 6060894"/>
              <a:gd name="connsiteX2870" fmla="*/ 3857722 w 7697732"/>
              <a:gd name="connsiteY2870" fmla="*/ 4850126 h 6060894"/>
              <a:gd name="connsiteX2871" fmla="*/ 3864823 w 7697732"/>
              <a:gd name="connsiteY2871" fmla="*/ 4826542 h 6060894"/>
              <a:gd name="connsiteX2872" fmla="*/ 3871923 w 7697732"/>
              <a:gd name="connsiteY2872" fmla="*/ 4801436 h 6060894"/>
              <a:gd name="connsiteX2873" fmla="*/ 3871669 w 7697732"/>
              <a:gd name="connsiteY2873" fmla="*/ 4799408 h 6060894"/>
              <a:gd name="connsiteX2874" fmla="*/ 3869895 w 7697732"/>
              <a:gd name="connsiteY2874" fmla="*/ 4797378 h 6060894"/>
              <a:gd name="connsiteX2875" fmla="*/ 3865837 w 7697732"/>
              <a:gd name="connsiteY2875" fmla="*/ 4803718 h 6060894"/>
              <a:gd name="connsiteX2876" fmla="*/ 3861780 w 7697732"/>
              <a:gd name="connsiteY2876" fmla="*/ 4811580 h 6060894"/>
              <a:gd name="connsiteX2877" fmla="*/ 3857722 w 7697732"/>
              <a:gd name="connsiteY2877" fmla="*/ 4817666 h 6060894"/>
              <a:gd name="connsiteX2878" fmla="*/ 3857722 w 7697732"/>
              <a:gd name="connsiteY2878" fmla="*/ 4826035 h 6060894"/>
              <a:gd name="connsiteX2879" fmla="*/ 3851636 w 7697732"/>
              <a:gd name="connsiteY2879" fmla="*/ 4829839 h 6060894"/>
              <a:gd name="connsiteX2880" fmla="*/ 3843521 w 7697732"/>
              <a:gd name="connsiteY2880" fmla="*/ 4833896 h 6060894"/>
              <a:gd name="connsiteX2881" fmla="*/ 3823233 w 7697732"/>
              <a:gd name="connsiteY2881" fmla="*/ 4835926 h 6060894"/>
              <a:gd name="connsiteX2882" fmla="*/ 3817146 w 7697732"/>
              <a:gd name="connsiteY2882" fmla="*/ 4852156 h 6060894"/>
              <a:gd name="connsiteX2883" fmla="*/ 3808271 w 7697732"/>
              <a:gd name="connsiteY2883" fmla="*/ 4857480 h 6060894"/>
              <a:gd name="connsiteX2884" fmla="*/ 3800916 w 7697732"/>
              <a:gd name="connsiteY2884" fmla="*/ 4864327 h 6060894"/>
              <a:gd name="connsiteX2885" fmla="*/ 3794323 w 7697732"/>
              <a:gd name="connsiteY2885" fmla="*/ 4866104 h 6060894"/>
              <a:gd name="connsiteX2886" fmla="*/ 3790772 w 7697732"/>
              <a:gd name="connsiteY2886" fmla="*/ 4872443 h 6060894"/>
              <a:gd name="connsiteX2887" fmla="*/ 3792801 w 7697732"/>
              <a:gd name="connsiteY2887" fmla="*/ 4880558 h 6060894"/>
              <a:gd name="connsiteX2888" fmla="*/ 3774542 w 7697732"/>
              <a:gd name="connsiteY2888" fmla="*/ 4880559 h 6060894"/>
              <a:gd name="connsiteX2889" fmla="*/ 3780375 w 7697732"/>
              <a:gd name="connsiteY2889" fmla="*/ 4863060 h 6060894"/>
              <a:gd name="connsiteX2890" fmla="*/ 3778600 w 7697732"/>
              <a:gd name="connsiteY2890" fmla="*/ 4850126 h 6060894"/>
              <a:gd name="connsiteX2891" fmla="*/ 3772766 w 7697732"/>
              <a:gd name="connsiteY2891" fmla="*/ 4852408 h 6060894"/>
              <a:gd name="connsiteX2892" fmla="*/ 3768456 w 7697732"/>
              <a:gd name="connsiteY2892" fmla="*/ 4856213 h 6060894"/>
              <a:gd name="connsiteX2893" fmla="*/ 3764398 w 7697732"/>
              <a:gd name="connsiteY2893" fmla="*/ 4880559 h 6060894"/>
              <a:gd name="connsiteX2894" fmla="*/ 3754255 w 7697732"/>
              <a:gd name="connsiteY2894" fmla="*/ 4894759 h 6060894"/>
              <a:gd name="connsiteX2895" fmla="*/ 3751212 w 7697732"/>
              <a:gd name="connsiteY2895" fmla="*/ 4910483 h 6060894"/>
              <a:gd name="connsiteX2896" fmla="*/ 3742081 w 7697732"/>
              <a:gd name="connsiteY2896" fmla="*/ 4923163 h 6060894"/>
              <a:gd name="connsiteX2897" fmla="*/ 3742081 w 7697732"/>
              <a:gd name="connsiteY2897" fmla="*/ 4939392 h 6060894"/>
              <a:gd name="connsiteX2898" fmla="*/ 3733966 w 7697732"/>
              <a:gd name="connsiteY2898" fmla="*/ 4961709 h 6060894"/>
              <a:gd name="connsiteX2899" fmla="*/ 3724583 w 7697732"/>
              <a:gd name="connsiteY2899" fmla="*/ 4962978 h 6060894"/>
              <a:gd name="connsiteX2900" fmla="*/ 3719766 w 7697732"/>
              <a:gd name="connsiteY2900" fmla="*/ 4971854 h 6060894"/>
              <a:gd name="connsiteX2901" fmla="*/ 3707593 w 7697732"/>
              <a:gd name="connsiteY2901" fmla="*/ 4990112 h 6060894"/>
              <a:gd name="connsiteX2902" fmla="*/ 3691362 w 7697732"/>
              <a:gd name="connsiteY2902" fmla="*/ 4984026 h 6060894"/>
              <a:gd name="connsiteX2903" fmla="*/ 3696687 w 7697732"/>
              <a:gd name="connsiteY2903" fmla="*/ 4961202 h 6060894"/>
              <a:gd name="connsiteX2904" fmla="*/ 3703535 w 7697732"/>
              <a:gd name="connsiteY2904" fmla="*/ 4941421 h 6060894"/>
              <a:gd name="connsiteX2905" fmla="*/ 3711650 w 7697732"/>
              <a:gd name="connsiteY2905" fmla="*/ 4931278 h 6060894"/>
              <a:gd name="connsiteX2906" fmla="*/ 3727880 w 7697732"/>
              <a:gd name="connsiteY2906" fmla="*/ 4931024 h 6060894"/>
              <a:gd name="connsiteX2907" fmla="*/ 3725852 w 7697732"/>
              <a:gd name="connsiteY2907" fmla="*/ 4923162 h 6060894"/>
              <a:gd name="connsiteX2908" fmla="*/ 3733967 w 7697732"/>
              <a:gd name="connsiteY2908" fmla="*/ 4902874 h 6060894"/>
              <a:gd name="connsiteX2909" fmla="*/ 3725852 w 7697732"/>
              <a:gd name="connsiteY2909" fmla="*/ 4902875 h 6060894"/>
              <a:gd name="connsiteX2910" fmla="*/ 3733967 w 7697732"/>
              <a:gd name="connsiteY2910" fmla="*/ 4892731 h 6060894"/>
              <a:gd name="connsiteX2911" fmla="*/ 3733966 w 7697732"/>
              <a:gd name="connsiteY2911" fmla="*/ 4872443 h 6060894"/>
              <a:gd name="connsiteX2912" fmla="*/ 3748167 w 7697732"/>
              <a:gd name="connsiteY2912" fmla="*/ 4862299 h 6060894"/>
              <a:gd name="connsiteX2913" fmla="*/ 3748167 w 7697732"/>
              <a:gd name="connsiteY2913" fmla="*/ 4844041 h 6060894"/>
              <a:gd name="connsiteX2914" fmla="*/ 3762370 w 7697732"/>
              <a:gd name="connsiteY2914" fmla="*/ 4827811 h 6060894"/>
              <a:gd name="connsiteX2915" fmla="*/ 3768456 w 7697732"/>
              <a:gd name="connsiteY2915" fmla="*/ 4811580 h 6060894"/>
              <a:gd name="connsiteX2916" fmla="*/ 3762370 w 7697732"/>
              <a:gd name="connsiteY2916" fmla="*/ 4790785 h 6060894"/>
              <a:gd name="connsiteX2917" fmla="*/ 3768456 w 7697732"/>
              <a:gd name="connsiteY2917" fmla="*/ 4766946 h 6060894"/>
              <a:gd name="connsiteX2918" fmla="*/ 3774542 w 7697732"/>
              <a:gd name="connsiteY2918" fmla="*/ 4754266 h 6060894"/>
              <a:gd name="connsiteX2919" fmla="*/ 3774542 w 7697732"/>
              <a:gd name="connsiteY2919" fmla="*/ 4738544 h 6060894"/>
              <a:gd name="connsiteX2920" fmla="*/ 3780883 w 7697732"/>
              <a:gd name="connsiteY2920" fmla="*/ 4731950 h 6060894"/>
              <a:gd name="connsiteX2921" fmla="*/ 3782657 w 7697732"/>
              <a:gd name="connsiteY2921" fmla="*/ 4722314 h 6060894"/>
              <a:gd name="connsiteX2922" fmla="*/ 3778600 w 7697732"/>
              <a:gd name="connsiteY2922" fmla="*/ 4713183 h 6060894"/>
              <a:gd name="connsiteX2923" fmla="*/ 3774542 w 7697732"/>
              <a:gd name="connsiteY2923" fmla="*/ 4704055 h 6060894"/>
              <a:gd name="connsiteX2924" fmla="*/ 3763637 w 7697732"/>
              <a:gd name="connsiteY2924" fmla="*/ 4722314 h 6060894"/>
              <a:gd name="connsiteX2925" fmla="*/ 3754254 w 7697732"/>
              <a:gd name="connsiteY2925" fmla="*/ 4740572 h 6060894"/>
              <a:gd name="connsiteX2926" fmla="*/ 3747914 w 7697732"/>
              <a:gd name="connsiteY2926" fmla="*/ 4758071 h 6060894"/>
              <a:gd name="connsiteX2927" fmla="*/ 3733966 w 7697732"/>
              <a:gd name="connsiteY2927" fmla="*/ 4771003 h 6060894"/>
              <a:gd name="connsiteX2928" fmla="*/ 3733966 w 7697732"/>
              <a:gd name="connsiteY2928" fmla="*/ 4797378 h 6060894"/>
              <a:gd name="connsiteX2929" fmla="*/ 3702267 w 7697732"/>
              <a:gd name="connsiteY2929" fmla="*/ 4826542 h 6060894"/>
              <a:gd name="connsiteX2930" fmla="*/ 3687304 w 7697732"/>
              <a:gd name="connsiteY2930" fmla="*/ 4872444 h 6060894"/>
              <a:gd name="connsiteX2931" fmla="*/ 3669045 w 7697732"/>
              <a:gd name="connsiteY2931" fmla="*/ 4879543 h 6060894"/>
              <a:gd name="connsiteX2932" fmla="*/ 3650787 w 7697732"/>
              <a:gd name="connsiteY2932" fmla="*/ 4886645 h 6060894"/>
              <a:gd name="connsiteX2933" fmla="*/ 3650787 w 7697732"/>
              <a:gd name="connsiteY2933" fmla="*/ 4908961 h 6060894"/>
              <a:gd name="connsiteX2934" fmla="*/ 3644700 w 7697732"/>
              <a:gd name="connsiteY2934" fmla="*/ 4908961 h 6060894"/>
              <a:gd name="connsiteX2935" fmla="*/ 3637599 w 7697732"/>
              <a:gd name="connsiteY2935" fmla="*/ 4905918 h 6060894"/>
              <a:gd name="connsiteX2936" fmla="*/ 3636586 w 7697732"/>
              <a:gd name="connsiteY2936" fmla="*/ 4896788 h 6060894"/>
              <a:gd name="connsiteX2937" fmla="*/ 3642672 w 7697732"/>
              <a:gd name="connsiteY2937" fmla="*/ 4880559 h 6060894"/>
              <a:gd name="connsiteX2938" fmla="*/ 3640388 w 7697732"/>
              <a:gd name="connsiteY2938" fmla="*/ 4872697 h 6060894"/>
              <a:gd name="connsiteX2939" fmla="*/ 3636584 w 7697732"/>
              <a:gd name="connsiteY2939" fmla="*/ 4866357 h 6060894"/>
              <a:gd name="connsiteX2940" fmla="*/ 3636585 w 7697732"/>
              <a:gd name="connsiteY2940" fmla="*/ 4872443 h 6060894"/>
              <a:gd name="connsiteX2941" fmla="*/ 3620355 w 7697732"/>
              <a:gd name="connsiteY2941" fmla="*/ 4886138 h 6060894"/>
              <a:gd name="connsiteX2942" fmla="*/ 3610211 w 7697732"/>
              <a:gd name="connsiteY2942" fmla="*/ 4902874 h 6060894"/>
              <a:gd name="connsiteX2943" fmla="*/ 3603871 w 7697732"/>
              <a:gd name="connsiteY2943" fmla="*/ 4912511 h 6060894"/>
              <a:gd name="connsiteX2944" fmla="*/ 3602096 w 7697732"/>
              <a:gd name="connsiteY2944" fmla="*/ 4925192 h 6060894"/>
              <a:gd name="connsiteX2945" fmla="*/ 3587894 w 7697732"/>
              <a:gd name="connsiteY2945" fmla="*/ 4933306 h 6060894"/>
              <a:gd name="connsiteX2946" fmla="*/ 3586119 w 7697732"/>
              <a:gd name="connsiteY2946" fmla="*/ 4944211 h 6060894"/>
              <a:gd name="connsiteX2947" fmla="*/ 3579779 w 7697732"/>
              <a:gd name="connsiteY2947" fmla="*/ 4953595 h 6060894"/>
              <a:gd name="connsiteX2948" fmla="*/ 3579779 w 7697732"/>
              <a:gd name="connsiteY2948" fmla="*/ 4969824 h 6060894"/>
              <a:gd name="connsiteX2949" fmla="*/ 3571664 w 7697732"/>
              <a:gd name="connsiteY2949" fmla="*/ 4975910 h 6060894"/>
              <a:gd name="connsiteX2950" fmla="*/ 3565324 w 7697732"/>
              <a:gd name="connsiteY2950" fmla="*/ 4993663 h 6060894"/>
              <a:gd name="connsiteX2951" fmla="*/ 3551376 w 7697732"/>
              <a:gd name="connsiteY2951" fmla="*/ 5008371 h 6060894"/>
              <a:gd name="connsiteX2952" fmla="*/ 3536667 w 7697732"/>
              <a:gd name="connsiteY2952" fmla="*/ 5030434 h 6060894"/>
              <a:gd name="connsiteX2953" fmla="*/ 3518916 w 7697732"/>
              <a:gd name="connsiteY2953" fmla="*/ 5050976 h 6060894"/>
              <a:gd name="connsiteX2954" fmla="*/ 3518155 w 7697732"/>
              <a:gd name="connsiteY2954" fmla="*/ 5060866 h 6060894"/>
              <a:gd name="connsiteX2955" fmla="*/ 3512830 w 7697732"/>
              <a:gd name="connsiteY2955" fmla="*/ 5069234 h 6060894"/>
              <a:gd name="connsiteX2956" fmla="*/ 3507757 w 7697732"/>
              <a:gd name="connsiteY2956" fmla="*/ 5088002 h 6060894"/>
              <a:gd name="connsiteX2957" fmla="*/ 3496599 w 7697732"/>
              <a:gd name="connsiteY2957" fmla="*/ 5103724 h 6060894"/>
              <a:gd name="connsiteX2958" fmla="*/ 3495078 w 7697732"/>
              <a:gd name="connsiteY2958" fmla="*/ 5109304 h 6060894"/>
              <a:gd name="connsiteX2959" fmla="*/ 3490513 w 7697732"/>
              <a:gd name="connsiteY2959" fmla="*/ 5111840 h 6060894"/>
              <a:gd name="connsiteX2960" fmla="*/ 3484427 w 7697732"/>
              <a:gd name="connsiteY2960" fmla="*/ 5109811 h 6060894"/>
              <a:gd name="connsiteX2961" fmla="*/ 3490513 w 7697732"/>
              <a:gd name="connsiteY2961" fmla="*/ 5089522 h 6060894"/>
              <a:gd name="connsiteX2962" fmla="*/ 3495077 w 7697732"/>
              <a:gd name="connsiteY2962" fmla="*/ 5081154 h 6060894"/>
              <a:gd name="connsiteX2963" fmla="*/ 3496599 w 7697732"/>
              <a:gd name="connsiteY2963" fmla="*/ 5071264 h 6060894"/>
              <a:gd name="connsiteX2964" fmla="*/ 3504714 w 7697732"/>
              <a:gd name="connsiteY2964" fmla="*/ 5053005 h 6060894"/>
              <a:gd name="connsiteX2965" fmla="*/ 3504207 w 7697732"/>
              <a:gd name="connsiteY2965" fmla="*/ 5037789 h 6060894"/>
              <a:gd name="connsiteX2966" fmla="*/ 3512830 w 7697732"/>
              <a:gd name="connsiteY2966" fmla="*/ 5028659 h 6060894"/>
              <a:gd name="connsiteX2967" fmla="*/ 3530074 w 7697732"/>
              <a:gd name="connsiteY2967" fmla="*/ 4958666 h 6060894"/>
              <a:gd name="connsiteX2968" fmla="*/ 3565578 w 7697732"/>
              <a:gd name="connsiteY2968" fmla="*/ 4894760 h 6060894"/>
              <a:gd name="connsiteX2969" fmla="*/ 3568621 w 7697732"/>
              <a:gd name="connsiteY2969" fmla="*/ 4875486 h 6060894"/>
              <a:gd name="connsiteX2970" fmla="*/ 3571664 w 7697732"/>
              <a:gd name="connsiteY2970" fmla="*/ 4856213 h 6060894"/>
              <a:gd name="connsiteX2971" fmla="*/ 3578004 w 7697732"/>
              <a:gd name="connsiteY2971" fmla="*/ 4852410 h 6060894"/>
              <a:gd name="connsiteX2972" fmla="*/ 3579779 w 7697732"/>
              <a:gd name="connsiteY2972" fmla="*/ 4844040 h 6060894"/>
              <a:gd name="connsiteX2973" fmla="*/ 3583837 w 7697732"/>
              <a:gd name="connsiteY2973" fmla="*/ 4829585 h 6060894"/>
              <a:gd name="connsiteX2974" fmla="*/ 3587894 w 7697732"/>
              <a:gd name="connsiteY2974" fmla="*/ 4819695 h 6060894"/>
              <a:gd name="connsiteX2975" fmla="*/ 3598038 w 7697732"/>
              <a:gd name="connsiteY2975" fmla="*/ 4799407 h 6060894"/>
              <a:gd name="connsiteX2976" fmla="*/ 3604379 w 7697732"/>
              <a:gd name="connsiteY2976" fmla="*/ 4793828 h 6060894"/>
              <a:gd name="connsiteX2977" fmla="*/ 3606153 w 7697732"/>
              <a:gd name="connsiteY2977" fmla="*/ 4785205 h 6060894"/>
              <a:gd name="connsiteX2978" fmla="*/ 3604124 w 7697732"/>
              <a:gd name="connsiteY2978" fmla="*/ 4775061 h 6060894"/>
              <a:gd name="connsiteX2979" fmla="*/ 3620653 w 7697732"/>
              <a:gd name="connsiteY2979" fmla="*/ 4718130 h 6060894"/>
              <a:gd name="connsiteX2980" fmla="*/ 3616653 w 7697732"/>
              <a:gd name="connsiteY2980" fmla="*/ 4722130 h 6060894"/>
              <a:gd name="connsiteX2981" fmla="*/ 3603720 w 7697732"/>
              <a:gd name="connsiteY2981" fmla="*/ 4734301 h 6060894"/>
              <a:gd name="connsiteX2982" fmla="*/ 3598394 w 7697732"/>
              <a:gd name="connsiteY2982" fmla="*/ 4746475 h 6060894"/>
              <a:gd name="connsiteX2983" fmla="*/ 3590280 w 7697732"/>
              <a:gd name="connsiteY2983" fmla="*/ 4746474 h 6060894"/>
              <a:gd name="connsiteX2984" fmla="*/ 3586222 w 7697732"/>
              <a:gd name="connsiteY2984" fmla="*/ 4759408 h 6060894"/>
              <a:gd name="connsiteX2985" fmla="*/ 3582164 w 7697732"/>
              <a:gd name="connsiteY2985" fmla="*/ 4770822 h 6060894"/>
              <a:gd name="connsiteX2986" fmla="*/ 3567962 w 7697732"/>
              <a:gd name="connsiteY2986" fmla="*/ 4782993 h 6060894"/>
              <a:gd name="connsiteX2987" fmla="*/ 3559848 w 7697732"/>
              <a:gd name="connsiteY2987" fmla="*/ 4766763 h 6060894"/>
              <a:gd name="connsiteX2988" fmla="*/ 3553761 w 7697732"/>
              <a:gd name="connsiteY2988" fmla="*/ 4760676 h 6060894"/>
              <a:gd name="connsiteX2989" fmla="*/ 3560862 w 7697732"/>
              <a:gd name="connsiteY2989" fmla="*/ 4737092 h 6060894"/>
              <a:gd name="connsiteX2990" fmla="*/ 3567963 w 7697732"/>
              <a:gd name="connsiteY2990" fmla="*/ 4711986 h 6060894"/>
              <a:gd name="connsiteX2991" fmla="*/ 3567709 w 7697732"/>
              <a:gd name="connsiteY2991" fmla="*/ 4709957 h 6060894"/>
              <a:gd name="connsiteX2992" fmla="*/ 3565934 w 7697732"/>
              <a:gd name="connsiteY2992" fmla="*/ 4707928 h 6060894"/>
              <a:gd name="connsiteX2993" fmla="*/ 3561876 w 7697732"/>
              <a:gd name="connsiteY2993" fmla="*/ 4714268 h 6060894"/>
              <a:gd name="connsiteX2994" fmla="*/ 3557818 w 7697732"/>
              <a:gd name="connsiteY2994" fmla="*/ 4722129 h 6060894"/>
              <a:gd name="connsiteX2995" fmla="*/ 3553761 w 7697732"/>
              <a:gd name="connsiteY2995" fmla="*/ 4728215 h 6060894"/>
              <a:gd name="connsiteX2996" fmla="*/ 3553761 w 7697732"/>
              <a:gd name="connsiteY2996" fmla="*/ 4736585 h 6060894"/>
              <a:gd name="connsiteX2997" fmla="*/ 3547674 w 7697732"/>
              <a:gd name="connsiteY2997" fmla="*/ 4740389 h 6060894"/>
              <a:gd name="connsiteX2998" fmla="*/ 3539559 w 7697732"/>
              <a:gd name="connsiteY2998" fmla="*/ 4744445 h 6060894"/>
              <a:gd name="connsiteX2999" fmla="*/ 3519272 w 7697732"/>
              <a:gd name="connsiteY2999" fmla="*/ 4746475 h 6060894"/>
              <a:gd name="connsiteX3000" fmla="*/ 3513185 w 7697732"/>
              <a:gd name="connsiteY3000" fmla="*/ 4762706 h 6060894"/>
              <a:gd name="connsiteX3001" fmla="*/ 3504310 w 7697732"/>
              <a:gd name="connsiteY3001" fmla="*/ 4768031 h 6060894"/>
              <a:gd name="connsiteX3002" fmla="*/ 3496955 w 7697732"/>
              <a:gd name="connsiteY3002" fmla="*/ 4774878 h 6060894"/>
              <a:gd name="connsiteX3003" fmla="*/ 3490361 w 7697732"/>
              <a:gd name="connsiteY3003" fmla="*/ 4776653 h 6060894"/>
              <a:gd name="connsiteX3004" fmla="*/ 3486811 w 7697732"/>
              <a:gd name="connsiteY3004" fmla="*/ 4782993 h 6060894"/>
              <a:gd name="connsiteX3005" fmla="*/ 3488840 w 7697732"/>
              <a:gd name="connsiteY3005" fmla="*/ 4791108 h 6060894"/>
              <a:gd name="connsiteX3006" fmla="*/ 3470581 w 7697732"/>
              <a:gd name="connsiteY3006" fmla="*/ 4791108 h 6060894"/>
              <a:gd name="connsiteX3007" fmla="*/ 3476414 w 7697732"/>
              <a:gd name="connsiteY3007" fmla="*/ 4773610 h 6060894"/>
              <a:gd name="connsiteX3008" fmla="*/ 3474638 w 7697732"/>
              <a:gd name="connsiteY3008" fmla="*/ 4760676 h 6060894"/>
              <a:gd name="connsiteX3009" fmla="*/ 3468806 w 7697732"/>
              <a:gd name="connsiteY3009" fmla="*/ 4762958 h 6060894"/>
              <a:gd name="connsiteX3010" fmla="*/ 3464494 w 7697732"/>
              <a:gd name="connsiteY3010" fmla="*/ 4766763 h 6060894"/>
              <a:gd name="connsiteX3011" fmla="*/ 3460437 w 7697732"/>
              <a:gd name="connsiteY3011" fmla="*/ 4791108 h 6060894"/>
              <a:gd name="connsiteX3012" fmla="*/ 3450293 w 7697732"/>
              <a:gd name="connsiteY3012" fmla="*/ 4805309 h 6060894"/>
              <a:gd name="connsiteX3013" fmla="*/ 3447250 w 7697732"/>
              <a:gd name="connsiteY3013" fmla="*/ 4821032 h 6060894"/>
              <a:gd name="connsiteX3014" fmla="*/ 3438121 w 7697732"/>
              <a:gd name="connsiteY3014" fmla="*/ 4833712 h 6060894"/>
              <a:gd name="connsiteX3015" fmla="*/ 3438121 w 7697732"/>
              <a:gd name="connsiteY3015" fmla="*/ 4849942 h 6060894"/>
              <a:gd name="connsiteX3016" fmla="*/ 3430006 w 7697732"/>
              <a:gd name="connsiteY3016" fmla="*/ 4872258 h 6060894"/>
              <a:gd name="connsiteX3017" fmla="*/ 3420622 w 7697732"/>
              <a:gd name="connsiteY3017" fmla="*/ 4873527 h 6060894"/>
              <a:gd name="connsiteX3018" fmla="*/ 3415804 w 7697732"/>
              <a:gd name="connsiteY3018" fmla="*/ 4882402 h 6060894"/>
              <a:gd name="connsiteX3019" fmla="*/ 3403631 w 7697732"/>
              <a:gd name="connsiteY3019" fmla="*/ 4900661 h 6060894"/>
              <a:gd name="connsiteX3020" fmla="*/ 3387401 w 7697732"/>
              <a:gd name="connsiteY3020" fmla="*/ 4894576 h 6060894"/>
              <a:gd name="connsiteX3021" fmla="*/ 3392726 w 7697732"/>
              <a:gd name="connsiteY3021" fmla="*/ 4871752 h 6060894"/>
              <a:gd name="connsiteX3022" fmla="*/ 3399574 w 7697732"/>
              <a:gd name="connsiteY3022" fmla="*/ 4851971 h 6060894"/>
              <a:gd name="connsiteX3023" fmla="*/ 3407689 w 7697732"/>
              <a:gd name="connsiteY3023" fmla="*/ 4841826 h 6060894"/>
              <a:gd name="connsiteX3024" fmla="*/ 3423919 w 7697732"/>
              <a:gd name="connsiteY3024" fmla="*/ 4841574 h 6060894"/>
              <a:gd name="connsiteX3025" fmla="*/ 3421890 w 7697732"/>
              <a:gd name="connsiteY3025" fmla="*/ 4833712 h 6060894"/>
              <a:gd name="connsiteX3026" fmla="*/ 3430006 w 7697732"/>
              <a:gd name="connsiteY3026" fmla="*/ 4813424 h 6060894"/>
              <a:gd name="connsiteX3027" fmla="*/ 3421890 w 7697732"/>
              <a:gd name="connsiteY3027" fmla="*/ 4813425 h 6060894"/>
              <a:gd name="connsiteX3028" fmla="*/ 3430006 w 7697732"/>
              <a:gd name="connsiteY3028" fmla="*/ 4803280 h 6060894"/>
              <a:gd name="connsiteX3029" fmla="*/ 3430006 w 7697732"/>
              <a:gd name="connsiteY3029" fmla="*/ 4782993 h 6060894"/>
              <a:gd name="connsiteX3030" fmla="*/ 3444207 w 7697732"/>
              <a:gd name="connsiteY3030" fmla="*/ 4772849 h 6060894"/>
              <a:gd name="connsiteX3031" fmla="*/ 3444207 w 7697732"/>
              <a:gd name="connsiteY3031" fmla="*/ 4754589 h 6060894"/>
              <a:gd name="connsiteX3032" fmla="*/ 3458408 w 7697732"/>
              <a:gd name="connsiteY3032" fmla="*/ 4738360 h 6060894"/>
              <a:gd name="connsiteX3033" fmla="*/ 3464494 w 7697732"/>
              <a:gd name="connsiteY3033" fmla="*/ 4722129 h 6060894"/>
              <a:gd name="connsiteX3034" fmla="*/ 3458408 w 7697732"/>
              <a:gd name="connsiteY3034" fmla="*/ 4701334 h 6060894"/>
              <a:gd name="connsiteX3035" fmla="*/ 3464494 w 7697732"/>
              <a:gd name="connsiteY3035" fmla="*/ 4677496 h 6060894"/>
              <a:gd name="connsiteX3036" fmla="*/ 3470581 w 7697732"/>
              <a:gd name="connsiteY3036" fmla="*/ 4664817 h 6060894"/>
              <a:gd name="connsiteX3037" fmla="*/ 3470581 w 7697732"/>
              <a:gd name="connsiteY3037" fmla="*/ 4649093 h 6060894"/>
              <a:gd name="connsiteX3038" fmla="*/ 3476921 w 7697732"/>
              <a:gd name="connsiteY3038" fmla="*/ 4642499 h 6060894"/>
              <a:gd name="connsiteX3039" fmla="*/ 3478697 w 7697732"/>
              <a:gd name="connsiteY3039" fmla="*/ 4632863 h 6060894"/>
              <a:gd name="connsiteX3040" fmla="*/ 3474639 w 7697732"/>
              <a:gd name="connsiteY3040" fmla="*/ 4623733 h 6060894"/>
              <a:gd name="connsiteX3041" fmla="*/ 3470581 w 7697732"/>
              <a:gd name="connsiteY3041" fmla="*/ 4614604 h 6060894"/>
              <a:gd name="connsiteX3042" fmla="*/ 3459676 w 7697732"/>
              <a:gd name="connsiteY3042" fmla="*/ 4632863 h 6060894"/>
              <a:gd name="connsiteX3043" fmla="*/ 3450294 w 7697732"/>
              <a:gd name="connsiteY3043" fmla="*/ 4651122 h 6060894"/>
              <a:gd name="connsiteX3044" fmla="*/ 3443953 w 7697732"/>
              <a:gd name="connsiteY3044" fmla="*/ 4668621 h 6060894"/>
              <a:gd name="connsiteX3045" fmla="*/ 3430005 w 7697732"/>
              <a:gd name="connsiteY3045" fmla="*/ 4681554 h 6060894"/>
              <a:gd name="connsiteX3046" fmla="*/ 3430005 w 7697732"/>
              <a:gd name="connsiteY3046" fmla="*/ 4707928 h 6060894"/>
              <a:gd name="connsiteX3047" fmla="*/ 3398305 w 7697732"/>
              <a:gd name="connsiteY3047" fmla="*/ 4737092 h 6060894"/>
              <a:gd name="connsiteX3048" fmla="*/ 3383344 w 7697732"/>
              <a:gd name="connsiteY3048" fmla="*/ 4782993 h 6060894"/>
              <a:gd name="connsiteX3049" fmla="*/ 3365085 w 7697732"/>
              <a:gd name="connsiteY3049" fmla="*/ 4790093 h 6060894"/>
              <a:gd name="connsiteX3050" fmla="*/ 3346825 w 7697732"/>
              <a:gd name="connsiteY3050" fmla="*/ 4797194 h 6060894"/>
              <a:gd name="connsiteX3051" fmla="*/ 3346826 w 7697732"/>
              <a:gd name="connsiteY3051" fmla="*/ 4819511 h 6060894"/>
              <a:gd name="connsiteX3052" fmla="*/ 3340739 w 7697732"/>
              <a:gd name="connsiteY3052" fmla="*/ 4819511 h 6060894"/>
              <a:gd name="connsiteX3053" fmla="*/ 3333638 w 7697732"/>
              <a:gd name="connsiteY3053" fmla="*/ 4816468 h 6060894"/>
              <a:gd name="connsiteX3054" fmla="*/ 3332624 w 7697732"/>
              <a:gd name="connsiteY3054" fmla="*/ 4807338 h 6060894"/>
              <a:gd name="connsiteX3055" fmla="*/ 3338710 w 7697732"/>
              <a:gd name="connsiteY3055" fmla="*/ 4791108 h 6060894"/>
              <a:gd name="connsiteX3056" fmla="*/ 3336428 w 7697732"/>
              <a:gd name="connsiteY3056" fmla="*/ 4783246 h 6060894"/>
              <a:gd name="connsiteX3057" fmla="*/ 3332624 w 7697732"/>
              <a:gd name="connsiteY3057" fmla="*/ 4776906 h 6060894"/>
              <a:gd name="connsiteX3058" fmla="*/ 3332624 w 7697732"/>
              <a:gd name="connsiteY3058" fmla="*/ 4782993 h 6060894"/>
              <a:gd name="connsiteX3059" fmla="*/ 3316393 w 7697732"/>
              <a:gd name="connsiteY3059" fmla="*/ 4796688 h 6060894"/>
              <a:gd name="connsiteX3060" fmla="*/ 3306250 w 7697732"/>
              <a:gd name="connsiteY3060" fmla="*/ 4813424 h 6060894"/>
              <a:gd name="connsiteX3061" fmla="*/ 3299910 w 7697732"/>
              <a:gd name="connsiteY3061" fmla="*/ 4823061 h 6060894"/>
              <a:gd name="connsiteX3062" fmla="*/ 3298134 w 7697732"/>
              <a:gd name="connsiteY3062" fmla="*/ 4835740 h 6060894"/>
              <a:gd name="connsiteX3063" fmla="*/ 3283934 w 7697732"/>
              <a:gd name="connsiteY3063" fmla="*/ 4843856 h 6060894"/>
              <a:gd name="connsiteX3064" fmla="*/ 3282158 w 7697732"/>
              <a:gd name="connsiteY3064" fmla="*/ 4854760 h 6060894"/>
              <a:gd name="connsiteX3065" fmla="*/ 3275818 w 7697732"/>
              <a:gd name="connsiteY3065" fmla="*/ 4864144 h 6060894"/>
              <a:gd name="connsiteX3066" fmla="*/ 3275819 w 7697732"/>
              <a:gd name="connsiteY3066" fmla="*/ 4880374 h 6060894"/>
              <a:gd name="connsiteX3067" fmla="*/ 3267703 w 7697732"/>
              <a:gd name="connsiteY3067" fmla="*/ 4886460 h 6060894"/>
              <a:gd name="connsiteX3068" fmla="*/ 3261362 w 7697732"/>
              <a:gd name="connsiteY3068" fmla="*/ 4904212 h 6060894"/>
              <a:gd name="connsiteX3069" fmla="*/ 3247415 w 7697732"/>
              <a:gd name="connsiteY3069" fmla="*/ 4918920 h 6060894"/>
              <a:gd name="connsiteX3070" fmla="*/ 3232707 w 7697732"/>
              <a:gd name="connsiteY3070" fmla="*/ 4940984 h 6060894"/>
              <a:gd name="connsiteX3071" fmla="*/ 3214954 w 7697732"/>
              <a:gd name="connsiteY3071" fmla="*/ 4961526 h 6060894"/>
              <a:gd name="connsiteX3072" fmla="*/ 3214194 w 7697732"/>
              <a:gd name="connsiteY3072" fmla="*/ 4971416 h 6060894"/>
              <a:gd name="connsiteX3073" fmla="*/ 3208868 w 7697732"/>
              <a:gd name="connsiteY3073" fmla="*/ 4979784 h 6060894"/>
              <a:gd name="connsiteX3074" fmla="*/ 3203797 w 7697732"/>
              <a:gd name="connsiteY3074" fmla="*/ 4998551 h 6060894"/>
              <a:gd name="connsiteX3075" fmla="*/ 3192639 w 7697732"/>
              <a:gd name="connsiteY3075" fmla="*/ 5014273 h 6060894"/>
              <a:gd name="connsiteX3076" fmla="*/ 3191116 w 7697732"/>
              <a:gd name="connsiteY3076" fmla="*/ 5019852 h 6060894"/>
              <a:gd name="connsiteX3077" fmla="*/ 3186551 w 7697732"/>
              <a:gd name="connsiteY3077" fmla="*/ 5022389 h 6060894"/>
              <a:gd name="connsiteX3078" fmla="*/ 3180465 w 7697732"/>
              <a:gd name="connsiteY3078" fmla="*/ 5020360 h 6060894"/>
              <a:gd name="connsiteX3079" fmla="*/ 3186551 w 7697732"/>
              <a:gd name="connsiteY3079" fmla="*/ 5000073 h 6060894"/>
              <a:gd name="connsiteX3080" fmla="*/ 3191116 w 7697732"/>
              <a:gd name="connsiteY3080" fmla="*/ 4991703 h 6060894"/>
              <a:gd name="connsiteX3081" fmla="*/ 3192639 w 7697732"/>
              <a:gd name="connsiteY3081" fmla="*/ 4981813 h 6060894"/>
              <a:gd name="connsiteX3082" fmla="*/ 3200753 w 7697732"/>
              <a:gd name="connsiteY3082" fmla="*/ 4963554 h 6060894"/>
              <a:gd name="connsiteX3083" fmla="*/ 3200246 w 7697732"/>
              <a:gd name="connsiteY3083" fmla="*/ 4948338 h 6060894"/>
              <a:gd name="connsiteX3084" fmla="*/ 3208868 w 7697732"/>
              <a:gd name="connsiteY3084" fmla="*/ 4939209 h 6060894"/>
              <a:gd name="connsiteX3085" fmla="*/ 3226113 w 7697732"/>
              <a:gd name="connsiteY3085" fmla="*/ 4869215 h 6060894"/>
              <a:gd name="connsiteX3086" fmla="*/ 3261617 w 7697732"/>
              <a:gd name="connsiteY3086" fmla="*/ 4805310 h 6060894"/>
              <a:gd name="connsiteX3087" fmla="*/ 3264660 w 7697732"/>
              <a:gd name="connsiteY3087" fmla="*/ 4786036 h 6060894"/>
              <a:gd name="connsiteX3088" fmla="*/ 3267703 w 7697732"/>
              <a:gd name="connsiteY3088" fmla="*/ 4766763 h 6060894"/>
              <a:gd name="connsiteX3089" fmla="*/ 3274043 w 7697732"/>
              <a:gd name="connsiteY3089" fmla="*/ 4762959 h 6060894"/>
              <a:gd name="connsiteX3090" fmla="*/ 3275818 w 7697732"/>
              <a:gd name="connsiteY3090" fmla="*/ 4754590 h 6060894"/>
              <a:gd name="connsiteX3091" fmla="*/ 3279876 w 7697732"/>
              <a:gd name="connsiteY3091" fmla="*/ 4740134 h 6060894"/>
              <a:gd name="connsiteX3092" fmla="*/ 3283933 w 7697732"/>
              <a:gd name="connsiteY3092" fmla="*/ 4730245 h 6060894"/>
              <a:gd name="connsiteX3093" fmla="*/ 3294078 w 7697732"/>
              <a:gd name="connsiteY3093" fmla="*/ 4709957 h 6060894"/>
              <a:gd name="connsiteX3094" fmla="*/ 3300417 w 7697732"/>
              <a:gd name="connsiteY3094" fmla="*/ 4704377 h 6060894"/>
              <a:gd name="connsiteX3095" fmla="*/ 3302192 w 7697732"/>
              <a:gd name="connsiteY3095" fmla="*/ 4695755 h 6060894"/>
              <a:gd name="connsiteX3096" fmla="*/ 3300164 w 7697732"/>
              <a:gd name="connsiteY3096" fmla="*/ 4685611 h 6060894"/>
              <a:gd name="connsiteX3097" fmla="*/ 3318423 w 7697732"/>
              <a:gd name="connsiteY3097" fmla="*/ 4622719 h 6060894"/>
              <a:gd name="connsiteX3098" fmla="*/ 3326538 w 7697732"/>
              <a:gd name="connsiteY3098" fmla="*/ 4616632 h 6060894"/>
              <a:gd name="connsiteX3099" fmla="*/ 3332624 w 7697732"/>
              <a:gd name="connsiteY3099" fmla="*/ 4606489 h 6060894"/>
              <a:gd name="connsiteX3100" fmla="*/ 3334146 w 7697732"/>
              <a:gd name="connsiteY3100" fmla="*/ 4595584 h 6060894"/>
              <a:gd name="connsiteX3101" fmla="*/ 3338710 w 7697732"/>
              <a:gd name="connsiteY3101" fmla="*/ 4586201 h 6060894"/>
              <a:gd name="connsiteX3102" fmla="*/ 3338204 w 7697732"/>
              <a:gd name="connsiteY3102" fmla="*/ 4571746 h 6060894"/>
              <a:gd name="connsiteX3103" fmla="*/ 3346825 w 7697732"/>
              <a:gd name="connsiteY3103" fmla="*/ 4561855 h 6060894"/>
              <a:gd name="connsiteX3104" fmla="*/ 3357730 w 7697732"/>
              <a:gd name="connsiteY3104" fmla="*/ 4534467 h 6060894"/>
              <a:gd name="connsiteX3105" fmla="*/ 3373200 w 7697732"/>
              <a:gd name="connsiteY3105" fmla="*/ 4513165 h 6060894"/>
              <a:gd name="connsiteX3106" fmla="*/ 3379286 w 7697732"/>
              <a:gd name="connsiteY3106" fmla="*/ 4498964 h 6060894"/>
              <a:gd name="connsiteX3107" fmla="*/ 3386387 w 7697732"/>
              <a:gd name="connsiteY3107" fmla="*/ 4465489 h 6060894"/>
              <a:gd name="connsiteX3108" fmla="*/ 3389183 w 7697732"/>
              <a:gd name="connsiteY3108" fmla="*/ 4452308 h 6060894"/>
              <a:gd name="connsiteX3109" fmla="*/ 3389085 w 7697732"/>
              <a:gd name="connsiteY3109" fmla="*/ 4452461 h 6060894"/>
              <a:gd name="connsiteX3110" fmla="*/ 3385027 w 7697732"/>
              <a:gd name="connsiteY3110" fmla="*/ 4460323 h 6060894"/>
              <a:gd name="connsiteX3111" fmla="*/ 3380969 w 7697732"/>
              <a:gd name="connsiteY3111" fmla="*/ 4466410 h 6060894"/>
              <a:gd name="connsiteX3112" fmla="*/ 3380969 w 7697732"/>
              <a:gd name="connsiteY3112" fmla="*/ 4474779 h 6060894"/>
              <a:gd name="connsiteX3113" fmla="*/ 3374883 w 7697732"/>
              <a:gd name="connsiteY3113" fmla="*/ 4478582 h 6060894"/>
              <a:gd name="connsiteX3114" fmla="*/ 3366767 w 7697732"/>
              <a:gd name="connsiteY3114" fmla="*/ 4482640 h 6060894"/>
              <a:gd name="connsiteX3115" fmla="*/ 3346480 w 7697732"/>
              <a:gd name="connsiteY3115" fmla="*/ 4484669 h 6060894"/>
              <a:gd name="connsiteX3116" fmla="*/ 3340393 w 7697732"/>
              <a:gd name="connsiteY3116" fmla="*/ 4500899 h 6060894"/>
              <a:gd name="connsiteX3117" fmla="*/ 3331518 w 7697732"/>
              <a:gd name="connsiteY3117" fmla="*/ 4506224 h 6060894"/>
              <a:gd name="connsiteX3118" fmla="*/ 3324163 w 7697732"/>
              <a:gd name="connsiteY3118" fmla="*/ 4513070 h 6060894"/>
              <a:gd name="connsiteX3119" fmla="*/ 3317570 w 7697732"/>
              <a:gd name="connsiteY3119" fmla="*/ 4514846 h 6060894"/>
              <a:gd name="connsiteX3120" fmla="*/ 3314020 w 7697732"/>
              <a:gd name="connsiteY3120" fmla="*/ 4521186 h 6060894"/>
              <a:gd name="connsiteX3121" fmla="*/ 3316048 w 7697732"/>
              <a:gd name="connsiteY3121" fmla="*/ 4529301 h 6060894"/>
              <a:gd name="connsiteX3122" fmla="*/ 3297790 w 7697732"/>
              <a:gd name="connsiteY3122" fmla="*/ 4529302 h 6060894"/>
              <a:gd name="connsiteX3123" fmla="*/ 3303622 w 7697732"/>
              <a:gd name="connsiteY3123" fmla="*/ 4511804 h 6060894"/>
              <a:gd name="connsiteX3124" fmla="*/ 3301847 w 7697732"/>
              <a:gd name="connsiteY3124" fmla="*/ 4498870 h 6060894"/>
              <a:gd name="connsiteX3125" fmla="*/ 3296014 w 7697732"/>
              <a:gd name="connsiteY3125" fmla="*/ 4501152 h 6060894"/>
              <a:gd name="connsiteX3126" fmla="*/ 3291703 w 7697732"/>
              <a:gd name="connsiteY3126" fmla="*/ 4504956 h 6060894"/>
              <a:gd name="connsiteX3127" fmla="*/ 3287645 w 7697732"/>
              <a:gd name="connsiteY3127" fmla="*/ 4529301 h 6060894"/>
              <a:gd name="connsiteX3128" fmla="*/ 3277501 w 7697732"/>
              <a:gd name="connsiteY3128" fmla="*/ 4543503 h 6060894"/>
              <a:gd name="connsiteX3129" fmla="*/ 3274458 w 7697732"/>
              <a:gd name="connsiteY3129" fmla="*/ 4559226 h 6060894"/>
              <a:gd name="connsiteX3130" fmla="*/ 3265329 w 7697732"/>
              <a:gd name="connsiteY3130" fmla="*/ 4571905 h 6060894"/>
              <a:gd name="connsiteX3131" fmla="*/ 3265329 w 7697732"/>
              <a:gd name="connsiteY3131" fmla="*/ 4588135 h 6060894"/>
              <a:gd name="connsiteX3132" fmla="*/ 3257214 w 7697732"/>
              <a:gd name="connsiteY3132" fmla="*/ 4610453 h 6060894"/>
              <a:gd name="connsiteX3133" fmla="*/ 3247830 w 7697732"/>
              <a:gd name="connsiteY3133" fmla="*/ 4611720 h 6060894"/>
              <a:gd name="connsiteX3134" fmla="*/ 3243013 w 7697732"/>
              <a:gd name="connsiteY3134" fmla="*/ 4620597 h 6060894"/>
              <a:gd name="connsiteX3135" fmla="*/ 3230840 w 7697732"/>
              <a:gd name="connsiteY3135" fmla="*/ 4638856 h 6060894"/>
              <a:gd name="connsiteX3136" fmla="*/ 3214609 w 7697732"/>
              <a:gd name="connsiteY3136" fmla="*/ 4632769 h 6060894"/>
              <a:gd name="connsiteX3137" fmla="*/ 3219935 w 7697732"/>
              <a:gd name="connsiteY3137" fmla="*/ 4609946 h 6060894"/>
              <a:gd name="connsiteX3138" fmla="*/ 3226782 w 7697732"/>
              <a:gd name="connsiteY3138" fmla="*/ 4590164 h 6060894"/>
              <a:gd name="connsiteX3139" fmla="*/ 3234898 w 7697732"/>
              <a:gd name="connsiteY3139" fmla="*/ 4580021 h 6060894"/>
              <a:gd name="connsiteX3140" fmla="*/ 3251127 w 7697732"/>
              <a:gd name="connsiteY3140" fmla="*/ 4579767 h 6060894"/>
              <a:gd name="connsiteX3141" fmla="*/ 3249099 w 7697732"/>
              <a:gd name="connsiteY3141" fmla="*/ 4571906 h 6060894"/>
              <a:gd name="connsiteX3142" fmla="*/ 3257214 w 7697732"/>
              <a:gd name="connsiteY3142" fmla="*/ 4551617 h 6060894"/>
              <a:gd name="connsiteX3143" fmla="*/ 3249099 w 7697732"/>
              <a:gd name="connsiteY3143" fmla="*/ 4551618 h 6060894"/>
              <a:gd name="connsiteX3144" fmla="*/ 3257214 w 7697732"/>
              <a:gd name="connsiteY3144" fmla="*/ 4541475 h 6060894"/>
              <a:gd name="connsiteX3145" fmla="*/ 3257214 w 7697732"/>
              <a:gd name="connsiteY3145" fmla="*/ 4521186 h 6060894"/>
              <a:gd name="connsiteX3146" fmla="*/ 3271414 w 7697732"/>
              <a:gd name="connsiteY3146" fmla="*/ 4511043 h 6060894"/>
              <a:gd name="connsiteX3147" fmla="*/ 3271416 w 7697732"/>
              <a:gd name="connsiteY3147" fmla="*/ 4492784 h 6060894"/>
              <a:gd name="connsiteX3148" fmla="*/ 3285617 w 7697732"/>
              <a:gd name="connsiteY3148" fmla="*/ 4476553 h 6060894"/>
              <a:gd name="connsiteX3149" fmla="*/ 3291703 w 7697732"/>
              <a:gd name="connsiteY3149" fmla="*/ 4460324 h 6060894"/>
              <a:gd name="connsiteX3150" fmla="*/ 3285617 w 7697732"/>
              <a:gd name="connsiteY3150" fmla="*/ 4439528 h 6060894"/>
              <a:gd name="connsiteX3151" fmla="*/ 3291703 w 7697732"/>
              <a:gd name="connsiteY3151" fmla="*/ 4415690 h 6060894"/>
              <a:gd name="connsiteX3152" fmla="*/ 3297789 w 7697732"/>
              <a:gd name="connsiteY3152" fmla="*/ 4403010 h 6060894"/>
              <a:gd name="connsiteX3153" fmla="*/ 3297789 w 7697732"/>
              <a:gd name="connsiteY3153" fmla="*/ 4387287 h 6060894"/>
              <a:gd name="connsiteX3154" fmla="*/ 3304130 w 7697732"/>
              <a:gd name="connsiteY3154" fmla="*/ 4380693 h 6060894"/>
              <a:gd name="connsiteX3155" fmla="*/ 3304731 w 7697732"/>
              <a:gd name="connsiteY3155" fmla="*/ 4377428 h 6060894"/>
              <a:gd name="connsiteX3156" fmla="*/ 3296304 w 7697732"/>
              <a:gd name="connsiteY3156" fmla="*/ 4380168 h 6060894"/>
              <a:gd name="connsiteX3157" fmla="*/ 3295068 w 7697732"/>
              <a:gd name="connsiteY3157" fmla="*/ 4388537 h 6060894"/>
              <a:gd name="connsiteX3158" fmla="*/ 3289742 w 7697732"/>
              <a:gd name="connsiteY3158" fmla="*/ 4400711 h 6060894"/>
              <a:gd name="connsiteX3159" fmla="*/ 3281627 w 7697732"/>
              <a:gd name="connsiteY3159" fmla="*/ 4400710 h 6060894"/>
              <a:gd name="connsiteX3160" fmla="*/ 3277569 w 7697732"/>
              <a:gd name="connsiteY3160" fmla="*/ 4413644 h 6060894"/>
              <a:gd name="connsiteX3161" fmla="*/ 3273513 w 7697732"/>
              <a:gd name="connsiteY3161" fmla="*/ 4425056 h 6060894"/>
              <a:gd name="connsiteX3162" fmla="*/ 3259311 w 7697732"/>
              <a:gd name="connsiteY3162" fmla="*/ 4437229 h 6060894"/>
              <a:gd name="connsiteX3163" fmla="*/ 3257214 w 7697732"/>
              <a:gd name="connsiteY3163" fmla="*/ 4433033 h 6060894"/>
              <a:gd name="connsiteX3164" fmla="*/ 3257214 w 7697732"/>
              <a:gd name="connsiteY3164" fmla="*/ 4446122 h 6060894"/>
              <a:gd name="connsiteX3165" fmla="*/ 3225514 w 7697732"/>
              <a:gd name="connsiteY3165" fmla="*/ 4475285 h 6060894"/>
              <a:gd name="connsiteX3166" fmla="*/ 3210551 w 7697732"/>
              <a:gd name="connsiteY3166" fmla="*/ 4521187 h 6060894"/>
              <a:gd name="connsiteX3167" fmla="*/ 3192293 w 7697732"/>
              <a:gd name="connsiteY3167" fmla="*/ 4528288 h 6060894"/>
              <a:gd name="connsiteX3168" fmla="*/ 3174034 w 7697732"/>
              <a:gd name="connsiteY3168" fmla="*/ 4535388 h 6060894"/>
              <a:gd name="connsiteX3169" fmla="*/ 3174034 w 7697732"/>
              <a:gd name="connsiteY3169" fmla="*/ 4557704 h 6060894"/>
              <a:gd name="connsiteX3170" fmla="*/ 3167947 w 7697732"/>
              <a:gd name="connsiteY3170" fmla="*/ 4557704 h 6060894"/>
              <a:gd name="connsiteX3171" fmla="*/ 3160847 w 7697732"/>
              <a:gd name="connsiteY3171" fmla="*/ 4554661 h 6060894"/>
              <a:gd name="connsiteX3172" fmla="*/ 3159833 w 7697732"/>
              <a:gd name="connsiteY3172" fmla="*/ 4545531 h 6060894"/>
              <a:gd name="connsiteX3173" fmla="*/ 3165919 w 7697732"/>
              <a:gd name="connsiteY3173" fmla="*/ 4529301 h 6060894"/>
              <a:gd name="connsiteX3174" fmla="*/ 3163636 w 7697732"/>
              <a:gd name="connsiteY3174" fmla="*/ 4521439 h 6060894"/>
              <a:gd name="connsiteX3175" fmla="*/ 3159832 w 7697732"/>
              <a:gd name="connsiteY3175" fmla="*/ 4515100 h 6060894"/>
              <a:gd name="connsiteX3176" fmla="*/ 3159832 w 7697732"/>
              <a:gd name="connsiteY3176" fmla="*/ 4521186 h 6060894"/>
              <a:gd name="connsiteX3177" fmla="*/ 3143602 w 7697732"/>
              <a:gd name="connsiteY3177" fmla="*/ 4534881 h 6060894"/>
              <a:gd name="connsiteX3178" fmla="*/ 3133458 w 7697732"/>
              <a:gd name="connsiteY3178" fmla="*/ 4551619 h 6060894"/>
              <a:gd name="connsiteX3179" fmla="*/ 3127118 w 7697732"/>
              <a:gd name="connsiteY3179" fmla="*/ 4561255 h 6060894"/>
              <a:gd name="connsiteX3180" fmla="*/ 3125343 w 7697732"/>
              <a:gd name="connsiteY3180" fmla="*/ 4573935 h 6060894"/>
              <a:gd name="connsiteX3181" fmla="*/ 3111141 w 7697732"/>
              <a:gd name="connsiteY3181" fmla="*/ 4582050 h 6060894"/>
              <a:gd name="connsiteX3182" fmla="*/ 3109367 w 7697732"/>
              <a:gd name="connsiteY3182" fmla="*/ 4592954 h 6060894"/>
              <a:gd name="connsiteX3183" fmla="*/ 3103027 w 7697732"/>
              <a:gd name="connsiteY3183" fmla="*/ 4602338 h 6060894"/>
              <a:gd name="connsiteX3184" fmla="*/ 3103026 w 7697732"/>
              <a:gd name="connsiteY3184" fmla="*/ 4618567 h 6060894"/>
              <a:gd name="connsiteX3185" fmla="*/ 3094911 w 7697732"/>
              <a:gd name="connsiteY3185" fmla="*/ 4624653 h 6060894"/>
              <a:gd name="connsiteX3186" fmla="*/ 3088571 w 7697732"/>
              <a:gd name="connsiteY3186" fmla="*/ 4642406 h 6060894"/>
              <a:gd name="connsiteX3187" fmla="*/ 3074623 w 7697732"/>
              <a:gd name="connsiteY3187" fmla="*/ 4657114 h 6060894"/>
              <a:gd name="connsiteX3188" fmla="*/ 3059915 w 7697732"/>
              <a:gd name="connsiteY3188" fmla="*/ 4679178 h 6060894"/>
              <a:gd name="connsiteX3189" fmla="*/ 3042163 w 7697732"/>
              <a:gd name="connsiteY3189" fmla="*/ 4699719 h 6060894"/>
              <a:gd name="connsiteX3190" fmla="*/ 3041402 w 7697732"/>
              <a:gd name="connsiteY3190" fmla="*/ 4709609 h 6060894"/>
              <a:gd name="connsiteX3191" fmla="*/ 3036077 w 7697732"/>
              <a:gd name="connsiteY3191" fmla="*/ 4717978 h 6060894"/>
              <a:gd name="connsiteX3192" fmla="*/ 3031005 w 7697732"/>
              <a:gd name="connsiteY3192" fmla="*/ 4736744 h 6060894"/>
              <a:gd name="connsiteX3193" fmla="*/ 3019846 w 7697732"/>
              <a:gd name="connsiteY3193" fmla="*/ 4752467 h 6060894"/>
              <a:gd name="connsiteX3194" fmla="*/ 3018325 w 7697732"/>
              <a:gd name="connsiteY3194" fmla="*/ 4758047 h 6060894"/>
              <a:gd name="connsiteX3195" fmla="*/ 3013760 w 7697732"/>
              <a:gd name="connsiteY3195" fmla="*/ 4760582 h 6060894"/>
              <a:gd name="connsiteX3196" fmla="*/ 3007674 w 7697732"/>
              <a:gd name="connsiteY3196" fmla="*/ 4758554 h 6060894"/>
              <a:gd name="connsiteX3197" fmla="*/ 3013760 w 7697732"/>
              <a:gd name="connsiteY3197" fmla="*/ 4738266 h 6060894"/>
              <a:gd name="connsiteX3198" fmla="*/ 3018325 w 7697732"/>
              <a:gd name="connsiteY3198" fmla="*/ 4729897 h 6060894"/>
              <a:gd name="connsiteX3199" fmla="*/ 3019847 w 7697732"/>
              <a:gd name="connsiteY3199" fmla="*/ 4720007 h 6060894"/>
              <a:gd name="connsiteX3200" fmla="*/ 3027962 w 7697732"/>
              <a:gd name="connsiteY3200" fmla="*/ 4701747 h 6060894"/>
              <a:gd name="connsiteX3201" fmla="*/ 3027454 w 7697732"/>
              <a:gd name="connsiteY3201" fmla="*/ 4686531 h 6060894"/>
              <a:gd name="connsiteX3202" fmla="*/ 3036077 w 7697732"/>
              <a:gd name="connsiteY3202" fmla="*/ 4677402 h 6060894"/>
              <a:gd name="connsiteX3203" fmla="*/ 3053321 w 7697732"/>
              <a:gd name="connsiteY3203" fmla="*/ 4607409 h 6060894"/>
              <a:gd name="connsiteX3204" fmla="*/ 3084647 w 7697732"/>
              <a:gd name="connsiteY3204" fmla="*/ 4551022 h 6060894"/>
              <a:gd name="connsiteX3205" fmla="*/ 3078749 w 7697732"/>
              <a:gd name="connsiteY3205" fmla="*/ 4548811 h 6060894"/>
              <a:gd name="connsiteX3206" fmla="*/ 3084075 w 7697732"/>
              <a:gd name="connsiteY3206" fmla="*/ 4525988 h 6060894"/>
              <a:gd name="connsiteX3207" fmla="*/ 3090922 w 7697732"/>
              <a:gd name="connsiteY3207" fmla="*/ 4506206 h 6060894"/>
              <a:gd name="connsiteX3208" fmla="*/ 3099037 w 7697732"/>
              <a:gd name="connsiteY3208" fmla="*/ 4496062 h 6060894"/>
              <a:gd name="connsiteX3209" fmla="*/ 3102342 w 7697732"/>
              <a:gd name="connsiteY3209" fmla="*/ 4496011 h 6060894"/>
              <a:gd name="connsiteX3210" fmla="*/ 3103026 w 7697732"/>
              <a:gd name="connsiteY3210" fmla="*/ 4492783 h 6060894"/>
              <a:gd name="connsiteX3211" fmla="*/ 3107084 w 7697732"/>
              <a:gd name="connsiteY3211" fmla="*/ 4478328 h 6060894"/>
              <a:gd name="connsiteX3212" fmla="*/ 3111141 w 7697732"/>
              <a:gd name="connsiteY3212" fmla="*/ 4468438 h 6060894"/>
              <a:gd name="connsiteX3213" fmla="*/ 3121285 w 7697732"/>
              <a:gd name="connsiteY3213" fmla="*/ 4448150 h 6060894"/>
              <a:gd name="connsiteX3214" fmla="*/ 3121354 w 7697732"/>
              <a:gd name="connsiteY3214" fmla="*/ 4448090 h 6060894"/>
              <a:gd name="connsiteX3215" fmla="*/ 3121354 w 7697732"/>
              <a:gd name="connsiteY3215" fmla="*/ 4437228 h 6060894"/>
              <a:gd name="connsiteX3216" fmla="*/ 3128968 w 7697732"/>
              <a:gd name="connsiteY3216" fmla="*/ 4431789 h 6060894"/>
              <a:gd name="connsiteX3217" fmla="*/ 3127371 w 7697732"/>
              <a:gd name="connsiteY3217" fmla="*/ 4423807 h 6060894"/>
              <a:gd name="connsiteX3218" fmla="*/ 3145630 w 7697732"/>
              <a:gd name="connsiteY3218" fmla="*/ 4360913 h 6060894"/>
              <a:gd name="connsiteX3219" fmla="*/ 3149726 w 7697732"/>
              <a:gd name="connsiteY3219" fmla="*/ 4357841 h 6060894"/>
              <a:gd name="connsiteX3220" fmla="*/ 3149756 w 7697732"/>
              <a:gd name="connsiteY3220" fmla="*/ 4355569 h 6060894"/>
              <a:gd name="connsiteX3221" fmla="*/ 3155843 w 7697732"/>
              <a:gd name="connsiteY3221" fmla="*/ 4331731 h 6060894"/>
              <a:gd name="connsiteX3222" fmla="*/ 3161929 w 7697732"/>
              <a:gd name="connsiteY3222" fmla="*/ 4319051 h 6060894"/>
              <a:gd name="connsiteX3223" fmla="*/ 3161929 w 7697732"/>
              <a:gd name="connsiteY3223" fmla="*/ 4303328 h 6060894"/>
              <a:gd name="connsiteX3224" fmla="*/ 3168269 w 7697732"/>
              <a:gd name="connsiteY3224" fmla="*/ 4296734 h 6060894"/>
              <a:gd name="connsiteX3225" fmla="*/ 3170044 w 7697732"/>
              <a:gd name="connsiteY3225" fmla="*/ 4287098 h 6060894"/>
              <a:gd name="connsiteX3226" fmla="*/ 3165986 w 7697732"/>
              <a:gd name="connsiteY3226" fmla="*/ 4277969 h 6060894"/>
              <a:gd name="connsiteX3227" fmla="*/ 3161929 w 7697732"/>
              <a:gd name="connsiteY3227" fmla="*/ 4268839 h 6060894"/>
              <a:gd name="connsiteX3228" fmla="*/ 3151024 w 7697732"/>
              <a:gd name="connsiteY3228" fmla="*/ 4287098 h 6060894"/>
              <a:gd name="connsiteX3229" fmla="*/ 3141641 w 7697732"/>
              <a:gd name="connsiteY3229" fmla="*/ 4305357 h 6060894"/>
              <a:gd name="connsiteX3230" fmla="*/ 3135301 w 7697732"/>
              <a:gd name="connsiteY3230" fmla="*/ 4322856 h 6060894"/>
              <a:gd name="connsiteX3231" fmla="*/ 3121354 w 7697732"/>
              <a:gd name="connsiteY3231" fmla="*/ 4335788 h 6060894"/>
              <a:gd name="connsiteX3232" fmla="*/ 3121354 w 7697732"/>
              <a:gd name="connsiteY3232" fmla="*/ 4362163 h 6060894"/>
              <a:gd name="connsiteX3233" fmla="*/ 3089654 w 7697732"/>
              <a:gd name="connsiteY3233" fmla="*/ 4391326 h 6060894"/>
              <a:gd name="connsiteX3234" fmla="*/ 3074692 w 7697732"/>
              <a:gd name="connsiteY3234" fmla="*/ 4437229 h 6060894"/>
              <a:gd name="connsiteX3235" fmla="*/ 3056433 w 7697732"/>
              <a:gd name="connsiteY3235" fmla="*/ 4444328 h 6060894"/>
              <a:gd name="connsiteX3236" fmla="*/ 3038173 w 7697732"/>
              <a:gd name="connsiteY3236" fmla="*/ 4451429 h 6060894"/>
              <a:gd name="connsiteX3237" fmla="*/ 3038173 w 7697732"/>
              <a:gd name="connsiteY3237" fmla="*/ 4473745 h 6060894"/>
              <a:gd name="connsiteX3238" fmla="*/ 3032088 w 7697732"/>
              <a:gd name="connsiteY3238" fmla="*/ 4473746 h 6060894"/>
              <a:gd name="connsiteX3239" fmla="*/ 3024986 w 7697732"/>
              <a:gd name="connsiteY3239" fmla="*/ 4470702 h 6060894"/>
              <a:gd name="connsiteX3240" fmla="*/ 3023971 w 7697732"/>
              <a:gd name="connsiteY3240" fmla="*/ 4461573 h 6060894"/>
              <a:gd name="connsiteX3241" fmla="*/ 3030058 w 7697732"/>
              <a:gd name="connsiteY3241" fmla="*/ 4445343 h 6060894"/>
              <a:gd name="connsiteX3242" fmla="*/ 3027777 w 7697732"/>
              <a:gd name="connsiteY3242" fmla="*/ 4437481 h 6060894"/>
              <a:gd name="connsiteX3243" fmla="*/ 3023973 w 7697732"/>
              <a:gd name="connsiteY3243" fmla="*/ 4431141 h 6060894"/>
              <a:gd name="connsiteX3244" fmla="*/ 3023972 w 7697732"/>
              <a:gd name="connsiteY3244" fmla="*/ 4437228 h 6060894"/>
              <a:gd name="connsiteX3245" fmla="*/ 3007742 w 7697732"/>
              <a:gd name="connsiteY3245" fmla="*/ 4450922 h 6060894"/>
              <a:gd name="connsiteX3246" fmla="*/ 2997598 w 7697732"/>
              <a:gd name="connsiteY3246" fmla="*/ 4467658 h 6060894"/>
              <a:gd name="connsiteX3247" fmla="*/ 2991259 w 7697732"/>
              <a:gd name="connsiteY3247" fmla="*/ 4477296 h 6060894"/>
              <a:gd name="connsiteX3248" fmla="*/ 2989482 w 7697732"/>
              <a:gd name="connsiteY3248" fmla="*/ 4489977 h 6060894"/>
              <a:gd name="connsiteX3249" fmla="*/ 2975281 w 7697732"/>
              <a:gd name="connsiteY3249" fmla="*/ 4498091 h 6060894"/>
              <a:gd name="connsiteX3250" fmla="*/ 2973507 w 7697732"/>
              <a:gd name="connsiteY3250" fmla="*/ 4508995 h 6060894"/>
              <a:gd name="connsiteX3251" fmla="*/ 2967166 w 7697732"/>
              <a:gd name="connsiteY3251" fmla="*/ 4518379 h 6060894"/>
              <a:gd name="connsiteX3252" fmla="*/ 2967167 w 7697732"/>
              <a:gd name="connsiteY3252" fmla="*/ 4534609 h 6060894"/>
              <a:gd name="connsiteX3253" fmla="*/ 2959052 w 7697732"/>
              <a:gd name="connsiteY3253" fmla="*/ 4540695 h 6060894"/>
              <a:gd name="connsiteX3254" fmla="*/ 2952712 w 7697732"/>
              <a:gd name="connsiteY3254" fmla="*/ 4558448 h 6060894"/>
              <a:gd name="connsiteX3255" fmla="*/ 2938764 w 7697732"/>
              <a:gd name="connsiteY3255" fmla="*/ 4573155 h 6060894"/>
              <a:gd name="connsiteX3256" fmla="*/ 2924055 w 7697732"/>
              <a:gd name="connsiteY3256" fmla="*/ 4595218 h 6060894"/>
              <a:gd name="connsiteX3257" fmla="*/ 2906304 w 7697732"/>
              <a:gd name="connsiteY3257" fmla="*/ 4615760 h 6060894"/>
              <a:gd name="connsiteX3258" fmla="*/ 2905542 w 7697732"/>
              <a:gd name="connsiteY3258" fmla="*/ 4625651 h 6060894"/>
              <a:gd name="connsiteX3259" fmla="*/ 2900217 w 7697732"/>
              <a:gd name="connsiteY3259" fmla="*/ 4634019 h 6060894"/>
              <a:gd name="connsiteX3260" fmla="*/ 2895144 w 7697732"/>
              <a:gd name="connsiteY3260" fmla="*/ 4652785 h 6060894"/>
              <a:gd name="connsiteX3261" fmla="*/ 2883986 w 7697732"/>
              <a:gd name="connsiteY3261" fmla="*/ 4668509 h 6060894"/>
              <a:gd name="connsiteX3262" fmla="*/ 2882465 w 7697732"/>
              <a:gd name="connsiteY3262" fmla="*/ 4674088 h 6060894"/>
              <a:gd name="connsiteX3263" fmla="*/ 2877900 w 7697732"/>
              <a:gd name="connsiteY3263" fmla="*/ 4676624 h 6060894"/>
              <a:gd name="connsiteX3264" fmla="*/ 2871813 w 7697732"/>
              <a:gd name="connsiteY3264" fmla="*/ 4674595 h 6060894"/>
              <a:gd name="connsiteX3265" fmla="*/ 2877900 w 7697732"/>
              <a:gd name="connsiteY3265" fmla="*/ 4654307 h 6060894"/>
              <a:gd name="connsiteX3266" fmla="*/ 2882465 w 7697732"/>
              <a:gd name="connsiteY3266" fmla="*/ 4645939 h 6060894"/>
              <a:gd name="connsiteX3267" fmla="*/ 2883986 w 7697732"/>
              <a:gd name="connsiteY3267" fmla="*/ 4636048 h 6060894"/>
              <a:gd name="connsiteX3268" fmla="*/ 2892101 w 7697732"/>
              <a:gd name="connsiteY3268" fmla="*/ 4617789 h 6060894"/>
              <a:gd name="connsiteX3269" fmla="*/ 2891594 w 7697732"/>
              <a:gd name="connsiteY3269" fmla="*/ 4602574 h 6060894"/>
              <a:gd name="connsiteX3270" fmla="*/ 2900216 w 7697732"/>
              <a:gd name="connsiteY3270" fmla="*/ 4593444 h 6060894"/>
              <a:gd name="connsiteX3271" fmla="*/ 2917461 w 7697732"/>
              <a:gd name="connsiteY3271" fmla="*/ 4523451 h 6060894"/>
              <a:gd name="connsiteX3272" fmla="*/ 2952966 w 7697732"/>
              <a:gd name="connsiteY3272" fmla="*/ 4459544 h 6060894"/>
              <a:gd name="connsiteX3273" fmla="*/ 2956008 w 7697732"/>
              <a:gd name="connsiteY3273" fmla="*/ 4440271 h 6060894"/>
              <a:gd name="connsiteX3274" fmla="*/ 2959051 w 7697732"/>
              <a:gd name="connsiteY3274" fmla="*/ 4420999 h 6060894"/>
              <a:gd name="connsiteX3275" fmla="*/ 2965391 w 7697732"/>
              <a:gd name="connsiteY3275" fmla="*/ 4417194 h 6060894"/>
              <a:gd name="connsiteX3276" fmla="*/ 2967166 w 7697732"/>
              <a:gd name="connsiteY3276" fmla="*/ 4408826 h 6060894"/>
              <a:gd name="connsiteX3277" fmla="*/ 2971223 w 7697732"/>
              <a:gd name="connsiteY3277" fmla="*/ 4394370 h 6060894"/>
              <a:gd name="connsiteX3278" fmla="*/ 2975281 w 7697732"/>
              <a:gd name="connsiteY3278" fmla="*/ 4384480 h 6060894"/>
              <a:gd name="connsiteX3279" fmla="*/ 2985425 w 7697732"/>
              <a:gd name="connsiteY3279" fmla="*/ 4364192 h 6060894"/>
              <a:gd name="connsiteX3280" fmla="*/ 2991764 w 7697732"/>
              <a:gd name="connsiteY3280" fmla="*/ 4358612 h 6060894"/>
              <a:gd name="connsiteX3281" fmla="*/ 2993540 w 7697732"/>
              <a:gd name="connsiteY3281" fmla="*/ 4349990 h 6060894"/>
              <a:gd name="connsiteX3282" fmla="*/ 2991512 w 7697732"/>
              <a:gd name="connsiteY3282" fmla="*/ 4339847 h 6060894"/>
              <a:gd name="connsiteX3283" fmla="*/ 3009770 w 7697732"/>
              <a:gd name="connsiteY3283" fmla="*/ 4276955 h 6060894"/>
              <a:gd name="connsiteX3284" fmla="*/ 3017886 w 7697732"/>
              <a:gd name="connsiteY3284" fmla="*/ 4270868 h 6060894"/>
              <a:gd name="connsiteX3285" fmla="*/ 3023972 w 7697732"/>
              <a:gd name="connsiteY3285" fmla="*/ 4260724 h 6060894"/>
              <a:gd name="connsiteX3286" fmla="*/ 3025494 w 7697732"/>
              <a:gd name="connsiteY3286" fmla="*/ 4249819 h 6060894"/>
              <a:gd name="connsiteX3287" fmla="*/ 3030059 w 7697732"/>
              <a:gd name="connsiteY3287" fmla="*/ 4240437 h 6060894"/>
              <a:gd name="connsiteX3288" fmla="*/ 3029551 w 7697732"/>
              <a:gd name="connsiteY3288" fmla="*/ 4225980 h 6060894"/>
              <a:gd name="connsiteX3289" fmla="*/ 3038174 w 7697732"/>
              <a:gd name="connsiteY3289" fmla="*/ 4216091 h 6060894"/>
              <a:gd name="connsiteX3290" fmla="*/ 3049078 w 7697732"/>
              <a:gd name="connsiteY3290" fmla="*/ 4188702 h 6060894"/>
              <a:gd name="connsiteX3291" fmla="*/ 3064548 w 7697732"/>
              <a:gd name="connsiteY3291" fmla="*/ 4167400 h 6060894"/>
              <a:gd name="connsiteX3292" fmla="*/ 3070634 w 7697732"/>
              <a:gd name="connsiteY3292" fmla="*/ 4153199 h 6060894"/>
              <a:gd name="connsiteX3293" fmla="*/ 3077735 w 7697732"/>
              <a:gd name="connsiteY3293" fmla="*/ 4119724 h 6060894"/>
              <a:gd name="connsiteX3294" fmla="*/ 3080531 w 7697732"/>
              <a:gd name="connsiteY3294" fmla="*/ 4106543 h 6060894"/>
              <a:gd name="connsiteX3295" fmla="*/ 3080433 w 7697732"/>
              <a:gd name="connsiteY3295" fmla="*/ 4106697 h 6060894"/>
              <a:gd name="connsiteX3296" fmla="*/ 3076375 w 7697732"/>
              <a:gd name="connsiteY3296" fmla="*/ 4114558 h 6060894"/>
              <a:gd name="connsiteX3297" fmla="*/ 3072317 w 7697732"/>
              <a:gd name="connsiteY3297" fmla="*/ 4120645 h 6060894"/>
              <a:gd name="connsiteX3298" fmla="*/ 3072317 w 7697732"/>
              <a:gd name="connsiteY3298" fmla="*/ 4129013 h 6060894"/>
              <a:gd name="connsiteX3299" fmla="*/ 3066230 w 7697732"/>
              <a:gd name="connsiteY3299" fmla="*/ 4132817 h 6060894"/>
              <a:gd name="connsiteX3300" fmla="*/ 3058116 w 7697732"/>
              <a:gd name="connsiteY3300" fmla="*/ 4136874 h 6060894"/>
              <a:gd name="connsiteX3301" fmla="*/ 3037828 w 7697732"/>
              <a:gd name="connsiteY3301" fmla="*/ 4138904 h 6060894"/>
              <a:gd name="connsiteX3302" fmla="*/ 3031741 w 7697732"/>
              <a:gd name="connsiteY3302" fmla="*/ 4155134 h 6060894"/>
              <a:gd name="connsiteX3303" fmla="*/ 3022866 w 7697732"/>
              <a:gd name="connsiteY3303" fmla="*/ 4160460 h 6060894"/>
              <a:gd name="connsiteX3304" fmla="*/ 3015512 w 7697732"/>
              <a:gd name="connsiteY3304" fmla="*/ 4167305 h 6060894"/>
              <a:gd name="connsiteX3305" fmla="*/ 3008917 w 7697732"/>
              <a:gd name="connsiteY3305" fmla="*/ 4169081 h 6060894"/>
              <a:gd name="connsiteX3306" fmla="*/ 3005368 w 7697732"/>
              <a:gd name="connsiteY3306" fmla="*/ 4175421 h 6060894"/>
              <a:gd name="connsiteX3307" fmla="*/ 3007396 w 7697732"/>
              <a:gd name="connsiteY3307" fmla="*/ 4183536 h 6060894"/>
              <a:gd name="connsiteX3308" fmla="*/ 2989137 w 7697732"/>
              <a:gd name="connsiteY3308" fmla="*/ 4183537 h 6060894"/>
              <a:gd name="connsiteX3309" fmla="*/ 2994970 w 7697732"/>
              <a:gd name="connsiteY3309" fmla="*/ 4166038 h 6060894"/>
              <a:gd name="connsiteX3310" fmla="*/ 2993196 w 7697732"/>
              <a:gd name="connsiteY3310" fmla="*/ 4153105 h 6060894"/>
              <a:gd name="connsiteX3311" fmla="*/ 2987362 w 7697732"/>
              <a:gd name="connsiteY3311" fmla="*/ 4155387 h 6060894"/>
              <a:gd name="connsiteX3312" fmla="*/ 2983051 w 7697732"/>
              <a:gd name="connsiteY3312" fmla="*/ 4159191 h 6060894"/>
              <a:gd name="connsiteX3313" fmla="*/ 2978994 w 7697732"/>
              <a:gd name="connsiteY3313" fmla="*/ 4183536 h 6060894"/>
              <a:gd name="connsiteX3314" fmla="*/ 2968850 w 7697732"/>
              <a:gd name="connsiteY3314" fmla="*/ 4197738 h 6060894"/>
              <a:gd name="connsiteX3315" fmla="*/ 2965807 w 7697732"/>
              <a:gd name="connsiteY3315" fmla="*/ 4213461 h 6060894"/>
              <a:gd name="connsiteX3316" fmla="*/ 2956677 w 7697732"/>
              <a:gd name="connsiteY3316" fmla="*/ 4226141 h 6060894"/>
              <a:gd name="connsiteX3317" fmla="*/ 2956677 w 7697732"/>
              <a:gd name="connsiteY3317" fmla="*/ 4242370 h 6060894"/>
              <a:gd name="connsiteX3318" fmla="*/ 2948561 w 7697732"/>
              <a:gd name="connsiteY3318" fmla="*/ 4264688 h 6060894"/>
              <a:gd name="connsiteX3319" fmla="*/ 2939179 w 7697732"/>
              <a:gd name="connsiteY3319" fmla="*/ 4265956 h 6060894"/>
              <a:gd name="connsiteX3320" fmla="*/ 2934360 w 7697732"/>
              <a:gd name="connsiteY3320" fmla="*/ 4274832 h 6060894"/>
              <a:gd name="connsiteX3321" fmla="*/ 2922187 w 7697732"/>
              <a:gd name="connsiteY3321" fmla="*/ 4293091 h 6060894"/>
              <a:gd name="connsiteX3322" fmla="*/ 2905957 w 7697732"/>
              <a:gd name="connsiteY3322" fmla="*/ 4287004 h 6060894"/>
              <a:gd name="connsiteX3323" fmla="*/ 2911284 w 7697732"/>
              <a:gd name="connsiteY3323" fmla="*/ 4264180 h 6060894"/>
              <a:gd name="connsiteX3324" fmla="*/ 2918129 w 7697732"/>
              <a:gd name="connsiteY3324" fmla="*/ 4244400 h 6060894"/>
              <a:gd name="connsiteX3325" fmla="*/ 2926246 w 7697732"/>
              <a:gd name="connsiteY3325" fmla="*/ 4234256 h 6060894"/>
              <a:gd name="connsiteX3326" fmla="*/ 2942475 w 7697732"/>
              <a:gd name="connsiteY3326" fmla="*/ 4234004 h 6060894"/>
              <a:gd name="connsiteX3327" fmla="*/ 2940447 w 7697732"/>
              <a:gd name="connsiteY3327" fmla="*/ 4226141 h 6060894"/>
              <a:gd name="connsiteX3328" fmla="*/ 2948563 w 7697732"/>
              <a:gd name="connsiteY3328" fmla="*/ 4205852 h 6060894"/>
              <a:gd name="connsiteX3329" fmla="*/ 2940446 w 7697732"/>
              <a:gd name="connsiteY3329" fmla="*/ 4205853 h 6060894"/>
              <a:gd name="connsiteX3330" fmla="*/ 2948562 w 7697732"/>
              <a:gd name="connsiteY3330" fmla="*/ 4195710 h 6060894"/>
              <a:gd name="connsiteX3331" fmla="*/ 2948563 w 7697732"/>
              <a:gd name="connsiteY3331" fmla="*/ 4175422 h 6060894"/>
              <a:gd name="connsiteX3332" fmla="*/ 2962764 w 7697732"/>
              <a:gd name="connsiteY3332" fmla="*/ 4165277 h 6060894"/>
              <a:gd name="connsiteX3333" fmla="*/ 2962763 w 7697732"/>
              <a:gd name="connsiteY3333" fmla="*/ 4147020 h 6060894"/>
              <a:gd name="connsiteX3334" fmla="*/ 2976964 w 7697732"/>
              <a:gd name="connsiteY3334" fmla="*/ 4130789 h 6060894"/>
              <a:gd name="connsiteX3335" fmla="*/ 2983051 w 7697732"/>
              <a:gd name="connsiteY3335" fmla="*/ 4114558 h 6060894"/>
              <a:gd name="connsiteX3336" fmla="*/ 2976964 w 7697732"/>
              <a:gd name="connsiteY3336" fmla="*/ 4093763 h 6060894"/>
              <a:gd name="connsiteX3337" fmla="*/ 2983051 w 7697732"/>
              <a:gd name="connsiteY3337" fmla="*/ 4069925 h 6060894"/>
              <a:gd name="connsiteX3338" fmla="*/ 2989137 w 7697732"/>
              <a:gd name="connsiteY3338" fmla="*/ 4057244 h 6060894"/>
              <a:gd name="connsiteX3339" fmla="*/ 2989137 w 7697732"/>
              <a:gd name="connsiteY3339" fmla="*/ 4041523 h 6060894"/>
              <a:gd name="connsiteX3340" fmla="*/ 2995477 w 7697732"/>
              <a:gd name="connsiteY3340" fmla="*/ 4034928 h 6060894"/>
              <a:gd name="connsiteX3341" fmla="*/ 2997252 w 7697732"/>
              <a:gd name="connsiteY3341" fmla="*/ 4025291 h 6060894"/>
              <a:gd name="connsiteX3342" fmla="*/ 2993195 w 7697732"/>
              <a:gd name="connsiteY3342" fmla="*/ 4016162 h 6060894"/>
              <a:gd name="connsiteX3343" fmla="*/ 2989137 w 7697732"/>
              <a:gd name="connsiteY3343" fmla="*/ 4007033 h 6060894"/>
              <a:gd name="connsiteX3344" fmla="*/ 2978233 w 7697732"/>
              <a:gd name="connsiteY3344" fmla="*/ 4025292 h 6060894"/>
              <a:gd name="connsiteX3345" fmla="*/ 2968849 w 7697732"/>
              <a:gd name="connsiteY3345" fmla="*/ 4043551 h 6060894"/>
              <a:gd name="connsiteX3346" fmla="*/ 2962511 w 7697732"/>
              <a:gd name="connsiteY3346" fmla="*/ 4061049 h 6060894"/>
              <a:gd name="connsiteX3347" fmla="*/ 2948563 w 7697732"/>
              <a:gd name="connsiteY3347" fmla="*/ 4073982 h 6060894"/>
              <a:gd name="connsiteX3348" fmla="*/ 2948561 w 7697732"/>
              <a:gd name="connsiteY3348" fmla="*/ 4100356 h 6060894"/>
              <a:gd name="connsiteX3349" fmla="*/ 2916862 w 7697732"/>
              <a:gd name="connsiteY3349" fmla="*/ 4129520 h 6060894"/>
              <a:gd name="connsiteX3350" fmla="*/ 2901901 w 7697732"/>
              <a:gd name="connsiteY3350" fmla="*/ 4175422 h 6060894"/>
              <a:gd name="connsiteX3351" fmla="*/ 2883641 w 7697732"/>
              <a:gd name="connsiteY3351" fmla="*/ 4182522 h 6060894"/>
              <a:gd name="connsiteX3352" fmla="*/ 2865382 w 7697732"/>
              <a:gd name="connsiteY3352" fmla="*/ 4189622 h 6060894"/>
              <a:gd name="connsiteX3353" fmla="*/ 2865382 w 7697732"/>
              <a:gd name="connsiteY3353" fmla="*/ 4211940 h 6060894"/>
              <a:gd name="connsiteX3354" fmla="*/ 2859295 w 7697732"/>
              <a:gd name="connsiteY3354" fmla="*/ 4211939 h 6060894"/>
              <a:gd name="connsiteX3355" fmla="*/ 2852195 w 7697732"/>
              <a:gd name="connsiteY3355" fmla="*/ 4208897 h 6060894"/>
              <a:gd name="connsiteX3356" fmla="*/ 2851180 w 7697732"/>
              <a:gd name="connsiteY3356" fmla="*/ 4199766 h 6060894"/>
              <a:gd name="connsiteX3357" fmla="*/ 2857267 w 7697732"/>
              <a:gd name="connsiteY3357" fmla="*/ 4183536 h 6060894"/>
              <a:gd name="connsiteX3358" fmla="*/ 2854985 w 7697732"/>
              <a:gd name="connsiteY3358" fmla="*/ 4175675 h 6060894"/>
              <a:gd name="connsiteX3359" fmla="*/ 2851180 w 7697732"/>
              <a:gd name="connsiteY3359" fmla="*/ 4169336 h 6060894"/>
              <a:gd name="connsiteX3360" fmla="*/ 2851181 w 7697732"/>
              <a:gd name="connsiteY3360" fmla="*/ 4175422 h 6060894"/>
              <a:gd name="connsiteX3361" fmla="*/ 2834949 w 7697732"/>
              <a:gd name="connsiteY3361" fmla="*/ 4189116 h 6060894"/>
              <a:gd name="connsiteX3362" fmla="*/ 2824806 w 7697732"/>
              <a:gd name="connsiteY3362" fmla="*/ 4205853 h 6060894"/>
              <a:gd name="connsiteX3363" fmla="*/ 2818467 w 7697732"/>
              <a:gd name="connsiteY3363" fmla="*/ 4215491 h 6060894"/>
              <a:gd name="connsiteX3364" fmla="*/ 2816691 w 7697732"/>
              <a:gd name="connsiteY3364" fmla="*/ 4228170 h 6060894"/>
              <a:gd name="connsiteX3365" fmla="*/ 2802490 w 7697732"/>
              <a:gd name="connsiteY3365" fmla="*/ 4236286 h 6060894"/>
              <a:gd name="connsiteX3366" fmla="*/ 2800715 w 7697732"/>
              <a:gd name="connsiteY3366" fmla="*/ 4247190 h 6060894"/>
              <a:gd name="connsiteX3367" fmla="*/ 2794375 w 7697732"/>
              <a:gd name="connsiteY3367" fmla="*/ 4256573 h 6060894"/>
              <a:gd name="connsiteX3368" fmla="*/ 2794375 w 7697732"/>
              <a:gd name="connsiteY3368" fmla="*/ 4272803 h 6060894"/>
              <a:gd name="connsiteX3369" fmla="*/ 2786260 w 7697732"/>
              <a:gd name="connsiteY3369" fmla="*/ 4278889 h 6060894"/>
              <a:gd name="connsiteX3370" fmla="*/ 2779919 w 7697732"/>
              <a:gd name="connsiteY3370" fmla="*/ 4296641 h 6060894"/>
              <a:gd name="connsiteX3371" fmla="*/ 2765972 w 7697732"/>
              <a:gd name="connsiteY3371" fmla="*/ 4311351 h 6060894"/>
              <a:gd name="connsiteX3372" fmla="*/ 2751263 w 7697732"/>
              <a:gd name="connsiteY3372" fmla="*/ 4333412 h 6060894"/>
              <a:gd name="connsiteX3373" fmla="*/ 2733511 w 7697732"/>
              <a:gd name="connsiteY3373" fmla="*/ 4353956 h 6060894"/>
              <a:gd name="connsiteX3374" fmla="*/ 2732750 w 7697732"/>
              <a:gd name="connsiteY3374" fmla="*/ 4363844 h 6060894"/>
              <a:gd name="connsiteX3375" fmla="*/ 2727424 w 7697732"/>
              <a:gd name="connsiteY3375" fmla="*/ 4372213 h 6060894"/>
              <a:gd name="connsiteX3376" fmla="*/ 2722353 w 7697732"/>
              <a:gd name="connsiteY3376" fmla="*/ 4390980 h 6060894"/>
              <a:gd name="connsiteX3377" fmla="*/ 2711195 w 7697732"/>
              <a:gd name="connsiteY3377" fmla="*/ 4406704 h 6060894"/>
              <a:gd name="connsiteX3378" fmla="*/ 2709673 w 7697732"/>
              <a:gd name="connsiteY3378" fmla="*/ 4412282 h 6060894"/>
              <a:gd name="connsiteX3379" fmla="*/ 2705108 w 7697732"/>
              <a:gd name="connsiteY3379" fmla="*/ 4414818 h 6060894"/>
              <a:gd name="connsiteX3380" fmla="*/ 2699021 w 7697732"/>
              <a:gd name="connsiteY3380" fmla="*/ 4412789 h 6060894"/>
              <a:gd name="connsiteX3381" fmla="*/ 2705108 w 7697732"/>
              <a:gd name="connsiteY3381" fmla="*/ 4392502 h 6060894"/>
              <a:gd name="connsiteX3382" fmla="*/ 2709673 w 7697732"/>
              <a:gd name="connsiteY3382" fmla="*/ 4384133 h 6060894"/>
              <a:gd name="connsiteX3383" fmla="*/ 2711195 w 7697732"/>
              <a:gd name="connsiteY3383" fmla="*/ 4374242 h 6060894"/>
              <a:gd name="connsiteX3384" fmla="*/ 2719310 w 7697732"/>
              <a:gd name="connsiteY3384" fmla="*/ 4355984 h 6060894"/>
              <a:gd name="connsiteX3385" fmla="*/ 2718803 w 7697732"/>
              <a:gd name="connsiteY3385" fmla="*/ 4340767 h 6060894"/>
              <a:gd name="connsiteX3386" fmla="*/ 2727425 w 7697732"/>
              <a:gd name="connsiteY3386" fmla="*/ 4331637 h 6060894"/>
              <a:gd name="connsiteX3387" fmla="*/ 2744670 w 7697732"/>
              <a:gd name="connsiteY3387" fmla="*/ 4261644 h 6060894"/>
              <a:gd name="connsiteX3388" fmla="*/ 2780173 w 7697732"/>
              <a:gd name="connsiteY3388" fmla="*/ 4197737 h 6060894"/>
              <a:gd name="connsiteX3389" fmla="*/ 2783216 w 7697732"/>
              <a:gd name="connsiteY3389" fmla="*/ 4178464 h 6060894"/>
              <a:gd name="connsiteX3390" fmla="*/ 2786259 w 7697732"/>
              <a:gd name="connsiteY3390" fmla="*/ 4159191 h 6060894"/>
              <a:gd name="connsiteX3391" fmla="*/ 2792599 w 7697732"/>
              <a:gd name="connsiteY3391" fmla="*/ 4155387 h 6060894"/>
              <a:gd name="connsiteX3392" fmla="*/ 2794374 w 7697732"/>
              <a:gd name="connsiteY3392" fmla="*/ 4147018 h 6060894"/>
              <a:gd name="connsiteX3393" fmla="*/ 2798432 w 7697732"/>
              <a:gd name="connsiteY3393" fmla="*/ 4132564 h 6060894"/>
              <a:gd name="connsiteX3394" fmla="*/ 2802490 w 7697732"/>
              <a:gd name="connsiteY3394" fmla="*/ 4122673 h 6060894"/>
              <a:gd name="connsiteX3395" fmla="*/ 2812632 w 7697732"/>
              <a:gd name="connsiteY3395" fmla="*/ 4102386 h 6060894"/>
              <a:gd name="connsiteX3396" fmla="*/ 2818973 w 7697732"/>
              <a:gd name="connsiteY3396" fmla="*/ 4096807 h 6060894"/>
              <a:gd name="connsiteX3397" fmla="*/ 2820750 w 7697732"/>
              <a:gd name="connsiteY3397" fmla="*/ 4088184 h 6060894"/>
              <a:gd name="connsiteX3398" fmla="*/ 2818721 w 7697732"/>
              <a:gd name="connsiteY3398" fmla="*/ 4078041 h 6060894"/>
              <a:gd name="connsiteX3399" fmla="*/ 2836978 w 7697732"/>
              <a:gd name="connsiteY3399" fmla="*/ 4015148 h 6060894"/>
              <a:gd name="connsiteX3400" fmla="*/ 2845094 w 7697732"/>
              <a:gd name="connsiteY3400" fmla="*/ 4009061 h 6060894"/>
              <a:gd name="connsiteX3401" fmla="*/ 2851180 w 7697732"/>
              <a:gd name="connsiteY3401" fmla="*/ 3998917 h 6060894"/>
              <a:gd name="connsiteX3402" fmla="*/ 2852702 w 7697732"/>
              <a:gd name="connsiteY3402" fmla="*/ 3988013 h 6060894"/>
              <a:gd name="connsiteX3403" fmla="*/ 2857267 w 7697732"/>
              <a:gd name="connsiteY3403" fmla="*/ 3978630 h 6060894"/>
              <a:gd name="connsiteX3404" fmla="*/ 2856759 w 7697732"/>
              <a:gd name="connsiteY3404" fmla="*/ 3964175 h 6060894"/>
              <a:gd name="connsiteX3405" fmla="*/ 2861309 w 7697732"/>
              <a:gd name="connsiteY3405" fmla="*/ 3958954 h 6060894"/>
              <a:gd name="connsiteX3406" fmla="*/ 2858890 w 7697732"/>
              <a:gd name="connsiteY3406" fmla="*/ 3960274 h 6060894"/>
              <a:gd name="connsiteX3407" fmla="*/ 2844690 w 7697732"/>
              <a:gd name="connsiteY3407" fmla="*/ 3960274 h 6060894"/>
              <a:gd name="connsiteX3408" fmla="*/ 2848240 w 7697732"/>
              <a:gd name="connsiteY3408" fmla="*/ 3938464 h 6060894"/>
              <a:gd name="connsiteX3409" fmla="*/ 2848747 w 7697732"/>
              <a:gd name="connsiteY3409" fmla="*/ 3907526 h 6060894"/>
              <a:gd name="connsiteX3410" fmla="*/ 2836574 w 7697732"/>
              <a:gd name="connsiteY3410" fmla="*/ 3925278 h 6060894"/>
              <a:gd name="connsiteX3411" fmla="*/ 2830489 w 7697732"/>
              <a:gd name="connsiteY3411" fmla="*/ 3946073 h 6060894"/>
              <a:gd name="connsiteX3412" fmla="*/ 2804114 w 7697732"/>
              <a:gd name="connsiteY3412" fmla="*/ 3972446 h 6060894"/>
              <a:gd name="connsiteX3413" fmla="*/ 2791180 w 7697732"/>
              <a:gd name="connsiteY3413" fmla="*/ 3984619 h 6060894"/>
              <a:gd name="connsiteX3414" fmla="*/ 2785855 w 7697732"/>
              <a:gd name="connsiteY3414" fmla="*/ 3996792 h 6060894"/>
              <a:gd name="connsiteX3415" fmla="*/ 2777740 w 7697732"/>
              <a:gd name="connsiteY3415" fmla="*/ 3996792 h 6060894"/>
              <a:gd name="connsiteX3416" fmla="*/ 2773682 w 7697732"/>
              <a:gd name="connsiteY3416" fmla="*/ 4009725 h 6060894"/>
              <a:gd name="connsiteX3417" fmla="*/ 2769624 w 7697732"/>
              <a:gd name="connsiteY3417" fmla="*/ 4021138 h 6060894"/>
              <a:gd name="connsiteX3418" fmla="*/ 2755423 w 7697732"/>
              <a:gd name="connsiteY3418" fmla="*/ 4033311 h 6060894"/>
              <a:gd name="connsiteX3419" fmla="*/ 2747307 w 7697732"/>
              <a:gd name="connsiteY3419" fmla="*/ 4017080 h 6060894"/>
              <a:gd name="connsiteX3420" fmla="*/ 2741221 w 7697732"/>
              <a:gd name="connsiteY3420" fmla="*/ 4010994 h 6060894"/>
              <a:gd name="connsiteX3421" fmla="*/ 2748322 w 7697732"/>
              <a:gd name="connsiteY3421" fmla="*/ 3987409 h 6060894"/>
              <a:gd name="connsiteX3422" fmla="*/ 2755423 w 7697732"/>
              <a:gd name="connsiteY3422" fmla="*/ 3962304 h 6060894"/>
              <a:gd name="connsiteX3423" fmla="*/ 2755169 w 7697732"/>
              <a:gd name="connsiteY3423" fmla="*/ 3960275 h 6060894"/>
              <a:gd name="connsiteX3424" fmla="*/ 2753395 w 7697732"/>
              <a:gd name="connsiteY3424" fmla="*/ 3958245 h 6060894"/>
              <a:gd name="connsiteX3425" fmla="*/ 2749337 w 7697732"/>
              <a:gd name="connsiteY3425" fmla="*/ 3964586 h 6060894"/>
              <a:gd name="connsiteX3426" fmla="*/ 2745278 w 7697732"/>
              <a:gd name="connsiteY3426" fmla="*/ 3972446 h 6060894"/>
              <a:gd name="connsiteX3427" fmla="*/ 2741222 w 7697732"/>
              <a:gd name="connsiteY3427" fmla="*/ 3978534 h 6060894"/>
              <a:gd name="connsiteX3428" fmla="*/ 2741222 w 7697732"/>
              <a:gd name="connsiteY3428" fmla="*/ 3986902 h 6060894"/>
              <a:gd name="connsiteX3429" fmla="*/ 2735135 w 7697732"/>
              <a:gd name="connsiteY3429" fmla="*/ 3990706 h 6060894"/>
              <a:gd name="connsiteX3430" fmla="*/ 2727020 w 7697732"/>
              <a:gd name="connsiteY3430" fmla="*/ 3994763 h 6060894"/>
              <a:gd name="connsiteX3431" fmla="*/ 2706733 w 7697732"/>
              <a:gd name="connsiteY3431" fmla="*/ 3996792 h 6060894"/>
              <a:gd name="connsiteX3432" fmla="*/ 2700646 w 7697732"/>
              <a:gd name="connsiteY3432" fmla="*/ 4013023 h 6060894"/>
              <a:gd name="connsiteX3433" fmla="*/ 2691769 w 7697732"/>
              <a:gd name="connsiteY3433" fmla="*/ 4018347 h 6060894"/>
              <a:gd name="connsiteX3434" fmla="*/ 2684416 w 7697732"/>
              <a:gd name="connsiteY3434" fmla="*/ 4025195 h 6060894"/>
              <a:gd name="connsiteX3435" fmla="*/ 2677823 w 7697732"/>
              <a:gd name="connsiteY3435" fmla="*/ 4026971 h 6060894"/>
              <a:gd name="connsiteX3436" fmla="*/ 2674272 w 7697732"/>
              <a:gd name="connsiteY3436" fmla="*/ 4033310 h 6060894"/>
              <a:gd name="connsiteX3437" fmla="*/ 2676301 w 7697732"/>
              <a:gd name="connsiteY3437" fmla="*/ 4041425 h 6060894"/>
              <a:gd name="connsiteX3438" fmla="*/ 2658041 w 7697732"/>
              <a:gd name="connsiteY3438" fmla="*/ 4041425 h 6060894"/>
              <a:gd name="connsiteX3439" fmla="*/ 2663874 w 7697732"/>
              <a:gd name="connsiteY3439" fmla="*/ 4023926 h 6060894"/>
              <a:gd name="connsiteX3440" fmla="*/ 2662099 w 7697732"/>
              <a:gd name="connsiteY3440" fmla="*/ 4010994 h 6060894"/>
              <a:gd name="connsiteX3441" fmla="*/ 2656266 w 7697732"/>
              <a:gd name="connsiteY3441" fmla="*/ 4013276 h 6060894"/>
              <a:gd name="connsiteX3442" fmla="*/ 2651954 w 7697732"/>
              <a:gd name="connsiteY3442" fmla="*/ 4017080 h 6060894"/>
              <a:gd name="connsiteX3443" fmla="*/ 2647898 w 7697732"/>
              <a:gd name="connsiteY3443" fmla="*/ 4041425 h 6060894"/>
              <a:gd name="connsiteX3444" fmla="*/ 2637754 w 7697732"/>
              <a:gd name="connsiteY3444" fmla="*/ 4055626 h 6060894"/>
              <a:gd name="connsiteX3445" fmla="*/ 2634710 w 7697732"/>
              <a:gd name="connsiteY3445" fmla="*/ 4071350 h 6060894"/>
              <a:gd name="connsiteX3446" fmla="*/ 2625581 w 7697732"/>
              <a:gd name="connsiteY3446" fmla="*/ 4084029 h 6060894"/>
              <a:gd name="connsiteX3447" fmla="*/ 2625582 w 7697732"/>
              <a:gd name="connsiteY3447" fmla="*/ 4100259 h 6060894"/>
              <a:gd name="connsiteX3448" fmla="*/ 2617466 w 7697732"/>
              <a:gd name="connsiteY3448" fmla="*/ 4122576 h 6060894"/>
              <a:gd name="connsiteX3449" fmla="*/ 2608083 w 7697732"/>
              <a:gd name="connsiteY3449" fmla="*/ 4123844 h 6060894"/>
              <a:gd name="connsiteX3450" fmla="*/ 2603265 w 7697732"/>
              <a:gd name="connsiteY3450" fmla="*/ 4132720 h 6060894"/>
              <a:gd name="connsiteX3451" fmla="*/ 2591092 w 7697732"/>
              <a:gd name="connsiteY3451" fmla="*/ 4150980 h 6060894"/>
              <a:gd name="connsiteX3452" fmla="*/ 2574862 w 7697732"/>
              <a:gd name="connsiteY3452" fmla="*/ 4144893 h 6060894"/>
              <a:gd name="connsiteX3453" fmla="*/ 2580186 w 7697732"/>
              <a:gd name="connsiteY3453" fmla="*/ 4122070 h 6060894"/>
              <a:gd name="connsiteX3454" fmla="*/ 2587035 w 7697732"/>
              <a:gd name="connsiteY3454" fmla="*/ 4102289 h 6060894"/>
              <a:gd name="connsiteX3455" fmla="*/ 2595149 w 7697732"/>
              <a:gd name="connsiteY3455" fmla="*/ 4092144 h 6060894"/>
              <a:gd name="connsiteX3456" fmla="*/ 2611380 w 7697732"/>
              <a:gd name="connsiteY3456" fmla="*/ 4091891 h 6060894"/>
              <a:gd name="connsiteX3457" fmla="*/ 2609350 w 7697732"/>
              <a:gd name="connsiteY3457" fmla="*/ 4084029 h 6060894"/>
              <a:gd name="connsiteX3458" fmla="*/ 2617466 w 7697732"/>
              <a:gd name="connsiteY3458" fmla="*/ 4063741 h 6060894"/>
              <a:gd name="connsiteX3459" fmla="*/ 2609351 w 7697732"/>
              <a:gd name="connsiteY3459" fmla="*/ 4063741 h 6060894"/>
              <a:gd name="connsiteX3460" fmla="*/ 2617466 w 7697732"/>
              <a:gd name="connsiteY3460" fmla="*/ 4053598 h 6060894"/>
              <a:gd name="connsiteX3461" fmla="*/ 2617465 w 7697732"/>
              <a:gd name="connsiteY3461" fmla="*/ 4033311 h 6060894"/>
              <a:gd name="connsiteX3462" fmla="*/ 2631667 w 7697732"/>
              <a:gd name="connsiteY3462" fmla="*/ 4023167 h 6060894"/>
              <a:gd name="connsiteX3463" fmla="*/ 2631668 w 7697732"/>
              <a:gd name="connsiteY3463" fmla="*/ 4004908 h 6060894"/>
              <a:gd name="connsiteX3464" fmla="*/ 2645869 w 7697732"/>
              <a:gd name="connsiteY3464" fmla="*/ 3988677 h 6060894"/>
              <a:gd name="connsiteX3465" fmla="*/ 2651954 w 7697732"/>
              <a:gd name="connsiteY3465" fmla="*/ 3972447 h 6060894"/>
              <a:gd name="connsiteX3466" fmla="*/ 2645869 w 7697732"/>
              <a:gd name="connsiteY3466" fmla="*/ 3951652 h 6060894"/>
              <a:gd name="connsiteX3467" fmla="*/ 2651954 w 7697732"/>
              <a:gd name="connsiteY3467" fmla="*/ 3927814 h 6060894"/>
              <a:gd name="connsiteX3468" fmla="*/ 2658041 w 7697732"/>
              <a:gd name="connsiteY3468" fmla="*/ 3915133 h 6060894"/>
              <a:gd name="connsiteX3469" fmla="*/ 2658041 w 7697732"/>
              <a:gd name="connsiteY3469" fmla="*/ 3899411 h 6060894"/>
              <a:gd name="connsiteX3470" fmla="*/ 2664381 w 7697732"/>
              <a:gd name="connsiteY3470" fmla="*/ 3892816 h 6060894"/>
              <a:gd name="connsiteX3471" fmla="*/ 2666157 w 7697732"/>
              <a:gd name="connsiteY3471" fmla="*/ 3883180 h 6060894"/>
              <a:gd name="connsiteX3472" fmla="*/ 2662099 w 7697732"/>
              <a:gd name="connsiteY3472" fmla="*/ 3874052 h 6060894"/>
              <a:gd name="connsiteX3473" fmla="*/ 2658041 w 7697732"/>
              <a:gd name="connsiteY3473" fmla="*/ 3864922 h 6060894"/>
              <a:gd name="connsiteX3474" fmla="*/ 2647137 w 7697732"/>
              <a:gd name="connsiteY3474" fmla="*/ 3883181 h 6060894"/>
              <a:gd name="connsiteX3475" fmla="*/ 2637754 w 7697732"/>
              <a:gd name="connsiteY3475" fmla="*/ 3901439 h 6060894"/>
              <a:gd name="connsiteX3476" fmla="*/ 2631413 w 7697732"/>
              <a:gd name="connsiteY3476" fmla="*/ 3918937 h 6060894"/>
              <a:gd name="connsiteX3477" fmla="*/ 2617466 w 7697732"/>
              <a:gd name="connsiteY3477" fmla="*/ 3931872 h 6060894"/>
              <a:gd name="connsiteX3478" fmla="*/ 2617467 w 7697732"/>
              <a:gd name="connsiteY3478" fmla="*/ 3958246 h 6060894"/>
              <a:gd name="connsiteX3479" fmla="*/ 2585766 w 7697732"/>
              <a:gd name="connsiteY3479" fmla="*/ 3987410 h 6060894"/>
              <a:gd name="connsiteX3480" fmla="*/ 2570804 w 7697732"/>
              <a:gd name="connsiteY3480" fmla="*/ 4033311 h 6060894"/>
              <a:gd name="connsiteX3481" fmla="*/ 2552544 w 7697732"/>
              <a:gd name="connsiteY3481" fmla="*/ 4040411 h 6060894"/>
              <a:gd name="connsiteX3482" fmla="*/ 2534286 w 7697732"/>
              <a:gd name="connsiteY3482" fmla="*/ 4047511 h 6060894"/>
              <a:gd name="connsiteX3483" fmla="*/ 2534287 w 7697732"/>
              <a:gd name="connsiteY3483" fmla="*/ 4069828 h 6060894"/>
              <a:gd name="connsiteX3484" fmla="*/ 2528200 w 7697732"/>
              <a:gd name="connsiteY3484" fmla="*/ 4069828 h 6060894"/>
              <a:gd name="connsiteX3485" fmla="*/ 2521099 w 7697732"/>
              <a:gd name="connsiteY3485" fmla="*/ 4066786 h 6060894"/>
              <a:gd name="connsiteX3486" fmla="*/ 2520085 w 7697732"/>
              <a:gd name="connsiteY3486" fmla="*/ 4057656 h 6060894"/>
              <a:gd name="connsiteX3487" fmla="*/ 2526170 w 7697732"/>
              <a:gd name="connsiteY3487" fmla="*/ 4041425 h 6060894"/>
              <a:gd name="connsiteX3488" fmla="*/ 2523888 w 7697732"/>
              <a:gd name="connsiteY3488" fmla="*/ 4033564 h 6060894"/>
              <a:gd name="connsiteX3489" fmla="*/ 2520084 w 7697732"/>
              <a:gd name="connsiteY3489" fmla="*/ 4027224 h 6060894"/>
              <a:gd name="connsiteX3490" fmla="*/ 2520084 w 7697732"/>
              <a:gd name="connsiteY3490" fmla="*/ 4033311 h 6060894"/>
              <a:gd name="connsiteX3491" fmla="*/ 2503854 w 7697732"/>
              <a:gd name="connsiteY3491" fmla="*/ 4047004 h 6060894"/>
              <a:gd name="connsiteX3492" fmla="*/ 2493711 w 7697732"/>
              <a:gd name="connsiteY3492" fmla="*/ 4063741 h 6060894"/>
              <a:gd name="connsiteX3493" fmla="*/ 2487370 w 7697732"/>
              <a:gd name="connsiteY3493" fmla="*/ 4073379 h 6060894"/>
              <a:gd name="connsiteX3494" fmla="*/ 2485595 w 7697732"/>
              <a:gd name="connsiteY3494" fmla="*/ 4086059 h 6060894"/>
              <a:gd name="connsiteX3495" fmla="*/ 2471394 w 7697732"/>
              <a:gd name="connsiteY3495" fmla="*/ 4094173 h 6060894"/>
              <a:gd name="connsiteX3496" fmla="*/ 2469618 w 7697732"/>
              <a:gd name="connsiteY3496" fmla="*/ 4105078 h 6060894"/>
              <a:gd name="connsiteX3497" fmla="*/ 2463279 w 7697732"/>
              <a:gd name="connsiteY3497" fmla="*/ 4114461 h 6060894"/>
              <a:gd name="connsiteX3498" fmla="*/ 2463279 w 7697732"/>
              <a:gd name="connsiteY3498" fmla="*/ 4130692 h 6060894"/>
              <a:gd name="connsiteX3499" fmla="*/ 2455163 w 7697732"/>
              <a:gd name="connsiteY3499" fmla="*/ 4136778 h 6060894"/>
              <a:gd name="connsiteX3500" fmla="*/ 2448824 w 7697732"/>
              <a:gd name="connsiteY3500" fmla="*/ 4154529 h 6060894"/>
              <a:gd name="connsiteX3501" fmla="*/ 2434876 w 7697732"/>
              <a:gd name="connsiteY3501" fmla="*/ 4169238 h 6060894"/>
              <a:gd name="connsiteX3502" fmla="*/ 2420167 w 7697732"/>
              <a:gd name="connsiteY3502" fmla="*/ 4191302 h 6060894"/>
              <a:gd name="connsiteX3503" fmla="*/ 2402415 w 7697732"/>
              <a:gd name="connsiteY3503" fmla="*/ 4211843 h 6060894"/>
              <a:gd name="connsiteX3504" fmla="*/ 2401654 w 7697732"/>
              <a:gd name="connsiteY3504" fmla="*/ 4221734 h 6060894"/>
              <a:gd name="connsiteX3505" fmla="*/ 2396329 w 7697732"/>
              <a:gd name="connsiteY3505" fmla="*/ 4230102 h 6060894"/>
              <a:gd name="connsiteX3506" fmla="*/ 2391257 w 7697732"/>
              <a:gd name="connsiteY3506" fmla="*/ 4248868 h 6060894"/>
              <a:gd name="connsiteX3507" fmla="*/ 2380100 w 7697732"/>
              <a:gd name="connsiteY3507" fmla="*/ 4264592 h 6060894"/>
              <a:gd name="connsiteX3508" fmla="*/ 2378577 w 7697732"/>
              <a:gd name="connsiteY3508" fmla="*/ 4270170 h 6060894"/>
              <a:gd name="connsiteX3509" fmla="*/ 2374013 w 7697732"/>
              <a:gd name="connsiteY3509" fmla="*/ 4272706 h 6060894"/>
              <a:gd name="connsiteX3510" fmla="*/ 2367926 w 7697732"/>
              <a:gd name="connsiteY3510" fmla="*/ 4270678 h 6060894"/>
              <a:gd name="connsiteX3511" fmla="*/ 2374013 w 7697732"/>
              <a:gd name="connsiteY3511" fmla="*/ 4250391 h 6060894"/>
              <a:gd name="connsiteX3512" fmla="*/ 2378577 w 7697732"/>
              <a:gd name="connsiteY3512" fmla="*/ 4242021 h 6060894"/>
              <a:gd name="connsiteX3513" fmla="*/ 2380099 w 7697732"/>
              <a:gd name="connsiteY3513" fmla="*/ 4232131 h 6060894"/>
              <a:gd name="connsiteX3514" fmla="*/ 2388214 w 7697732"/>
              <a:gd name="connsiteY3514" fmla="*/ 4213872 h 6060894"/>
              <a:gd name="connsiteX3515" fmla="*/ 2387707 w 7697732"/>
              <a:gd name="connsiteY3515" fmla="*/ 4198656 h 6060894"/>
              <a:gd name="connsiteX3516" fmla="*/ 2396328 w 7697732"/>
              <a:gd name="connsiteY3516" fmla="*/ 4189526 h 6060894"/>
              <a:gd name="connsiteX3517" fmla="*/ 2413574 w 7697732"/>
              <a:gd name="connsiteY3517" fmla="*/ 4119534 h 6060894"/>
              <a:gd name="connsiteX3518" fmla="*/ 2449077 w 7697732"/>
              <a:gd name="connsiteY3518" fmla="*/ 4055626 h 6060894"/>
              <a:gd name="connsiteX3519" fmla="*/ 2452120 w 7697732"/>
              <a:gd name="connsiteY3519" fmla="*/ 4036354 h 6060894"/>
              <a:gd name="connsiteX3520" fmla="*/ 2455163 w 7697732"/>
              <a:gd name="connsiteY3520" fmla="*/ 4017080 h 6060894"/>
              <a:gd name="connsiteX3521" fmla="*/ 2461504 w 7697732"/>
              <a:gd name="connsiteY3521" fmla="*/ 4013275 h 6060894"/>
              <a:gd name="connsiteX3522" fmla="*/ 2463280 w 7697732"/>
              <a:gd name="connsiteY3522" fmla="*/ 4004906 h 6060894"/>
              <a:gd name="connsiteX3523" fmla="*/ 2467336 w 7697732"/>
              <a:gd name="connsiteY3523" fmla="*/ 3990451 h 6060894"/>
              <a:gd name="connsiteX3524" fmla="*/ 2471394 w 7697732"/>
              <a:gd name="connsiteY3524" fmla="*/ 3980563 h 6060894"/>
              <a:gd name="connsiteX3525" fmla="*/ 2481538 w 7697732"/>
              <a:gd name="connsiteY3525" fmla="*/ 3960274 h 6060894"/>
              <a:gd name="connsiteX3526" fmla="*/ 2487878 w 7697732"/>
              <a:gd name="connsiteY3526" fmla="*/ 3954695 h 6060894"/>
              <a:gd name="connsiteX3527" fmla="*/ 2489653 w 7697732"/>
              <a:gd name="connsiteY3527" fmla="*/ 3946073 h 6060894"/>
              <a:gd name="connsiteX3528" fmla="*/ 2487624 w 7697732"/>
              <a:gd name="connsiteY3528" fmla="*/ 3935929 h 6060894"/>
              <a:gd name="connsiteX3529" fmla="*/ 2504153 w 7697732"/>
              <a:gd name="connsiteY3529" fmla="*/ 3878996 h 6060894"/>
              <a:gd name="connsiteX3530" fmla="*/ 2500152 w 7697732"/>
              <a:gd name="connsiteY3530" fmla="*/ 3882996 h 6060894"/>
              <a:gd name="connsiteX3531" fmla="*/ 2487220 w 7697732"/>
              <a:gd name="connsiteY3531" fmla="*/ 3895169 h 6060894"/>
              <a:gd name="connsiteX3532" fmla="*/ 2481895 w 7697732"/>
              <a:gd name="connsiteY3532" fmla="*/ 3907342 h 6060894"/>
              <a:gd name="connsiteX3533" fmla="*/ 2473779 w 7697732"/>
              <a:gd name="connsiteY3533" fmla="*/ 3907342 h 6060894"/>
              <a:gd name="connsiteX3534" fmla="*/ 2469722 w 7697732"/>
              <a:gd name="connsiteY3534" fmla="*/ 3920275 h 6060894"/>
              <a:gd name="connsiteX3535" fmla="*/ 2465664 w 7697732"/>
              <a:gd name="connsiteY3535" fmla="*/ 3931687 h 6060894"/>
              <a:gd name="connsiteX3536" fmla="*/ 2451461 w 7697732"/>
              <a:gd name="connsiteY3536" fmla="*/ 3943860 h 6060894"/>
              <a:gd name="connsiteX3537" fmla="*/ 2449250 w 7697732"/>
              <a:gd name="connsiteY3537" fmla="*/ 3939436 h 6060894"/>
              <a:gd name="connsiteX3538" fmla="*/ 2446868 w 7697732"/>
              <a:gd name="connsiteY3538" fmla="*/ 3945391 h 6060894"/>
              <a:gd name="connsiteX3539" fmla="*/ 2436724 w 7697732"/>
              <a:gd name="connsiteY3539" fmla="*/ 3931191 h 6060894"/>
              <a:gd name="connsiteX3540" fmla="*/ 2439269 w 7697732"/>
              <a:gd name="connsiteY3540" fmla="*/ 3923552 h 6060894"/>
              <a:gd name="connsiteX3541" fmla="*/ 2437261 w 7697732"/>
              <a:gd name="connsiteY3541" fmla="*/ 3921544 h 6060894"/>
              <a:gd name="connsiteX3542" fmla="*/ 2440427 w 7697732"/>
              <a:gd name="connsiteY3542" fmla="*/ 3911026 h 6060894"/>
              <a:gd name="connsiteX3543" fmla="*/ 2439006 w 7697732"/>
              <a:gd name="connsiteY3543" fmla="*/ 3909888 h 6060894"/>
              <a:gd name="connsiteX3544" fmla="*/ 2436723 w 7697732"/>
              <a:gd name="connsiteY3544" fmla="*/ 3906845 h 6060894"/>
              <a:gd name="connsiteX3545" fmla="*/ 2442049 w 7697732"/>
              <a:gd name="connsiteY3545" fmla="*/ 3903295 h 6060894"/>
              <a:gd name="connsiteX3546" fmla="*/ 2442771 w 7697732"/>
              <a:gd name="connsiteY3546" fmla="*/ 3903241 h 6060894"/>
              <a:gd name="connsiteX3547" fmla="*/ 2444361 w 7697732"/>
              <a:gd name="connsiteY3547" fmla="*/ 3897958 h 6060894"/>
              <a:gd name="connsiteX3548" fmla="*/ 2451463 w 7697732"/>
              <a:gd name="connsiteY3548" fmla="*/ 3872853 h 6060894"/>
              <a:gd name="connsiteX3549" fmla="*/ 2451209 w 7697732"/>
              <a:gd name="connsiteY3549" fmla="*/ 3870823 h 6060894"/>
              <a:gd name="connsiteX3550" fmla="*/ 2449433 w 7697732"/>
              <a:gd name="connsiteY3550" fmla="*/ 3868794 h 6060894"/>
              <a:gd name="connsiteX3551" fmla="*/ 2445375 w 7697732"/>
              <a:gd name="connsiteY3551" fmla="*/ 3875134 h 6060894"/>
              <a:gd name="connsiteX3552" fmla="*/ 2441319 w 7697732"/>
              <a:gd name="connsiteY3552" fmla="*/ 3882997 h 6060894"/>
              <a:gd name="connsiteX3553" fmla="*/ 2437260 w 7697732"/>
              <a:gd name="connsiteY3553" fmla="*/ 3889083 h 6060894"/>
              <a:gd name="connsiteX3554" fmla="*/ 2437261 w 7697732"/>
              <a:gd name="connsiteY3554" fmla="*/ 3897452 h 6060894"/>
              <a:gd name="connsiteX3555" fmla="*/ 2435280 w 7697732"/>
              <a:gd name="connsiteY3555" fmla="*/ 3898690 h 6060894"/>
              <a:gd name="connsiteX3556" fmla="*/ 2434694 w 7697732"/>
              <a:gd name="connsiteY3556" fmla="*/ 3902788 h 6060894"/>
              <a:gd name="connsiteX3557" fmla="*/ 2417449 w 7697732"/>
              <a:gd name="connsiteY3557" fmla="*/ 3926626 h 6060894"/>
              <a:gd name="connsiteX3558" fmla="*/ 2406292 w 7697732"/>
              <a:gd name="connsiteY3558" fmla="*/ 3953507 h 6060894"/>
              <a:gd name="connsiteX3559" fmla="*/ 2401727 w 7697732"/>
              <a:gd name="connsiteY3559" fmla="*/ 3973794 h 6060894"/>
              <a:gd name="connsiteX3560" fmla="*/ 2394119 w 7697732"/>
              <a:gd name="connsiteY3560" fmla="*/ 3994082 h 6060894"/>
              <a:gd name="connsiteX3561" fmla="*/ 2367744 w 7697732"/>
              <a:gd name="connsiteY3561" fmla="*/ 4022485 h 6060894"/>
              <a:gd name="connsiteX3562" fmla="*/ 2353543 w 7697732"/>
              <a:gd name="connsiteY3562" fmla="*/ 4063060 h 6060894"/>
              <a:gd name="connsiteX3563" fmla="*/ 2348725 w 7697732"/>
              <a:gd name="connsiteY3563" fmla="*/ 4063568 h 6060894"/>
              <a:gd name="connsiteX3564" fmla="*/ 2345428 w 7697732"/>
              <a:gd name="connsiteY3564" fmla="*/ 4067119 h 6060894"/>
              <a:gd name="connsiteX3565" fmla="*/ 2348724 w 7697732"/>
              <a:gd name="connsiteY3565" fmla="*/ 4071176 h 6060894"/>
              <a:gd name="connsiteX3566" fmla="*/ 2353543 w 7697732"/>
              <a:gd name="connsiteY3566" fmla="*/ 4075233 h 6060894"/>
              <a:gd name="connsiteX3567" fmla="*/ 2331227 w 7697732"/>
              <a:gd name="connsiteY3567" fmla="*/ 4087406 h 6060894"/>
              <a:gd name="connsiteX3568" fmla="*/ 2317025 w 7697732"/>
              <a:gd name="connsiteY3568" fmla="*/ 4087407 h 6060894"/>
              <a:gd name="connsiteX3569" fmla="*/ 2320576 w 7697732"/>
              <a:gd name="connsiteY3569" fmla="*/ 4065596 h 6060894"/>
              <a:gd name="connsiteX3570" fmla="*/ 2321083 w 7697732"/>
              <a:gd name="connsiteY3570" fmla="*/ 4034658 h 6060894"/>
              <a:gd name="connsiteX3571" fmla="*/ 2308910 w 7697732"/>
              <a:gd name="connsiteY3571" fmla="*/ 4052410 h 6060894"/>
              <a:gd name="connsiteX3572" fmla="*/ 2302824 w 7697732"/>
              <a:gd name="connsiteY3572" fmla="*/ 4073206 h 6060894"/>
              <a:gd name="connsiteX3573" fmla="*/ 2276450 w 7697732"/>
              <a:gd name="connsiteY3573" fmla="*/ 4099579 h 6060894"/>
              <a:gd name="connsiteX3574" fmla="*/ 2263516 w 7697732"/>
              <a:gd name="connsiteY3574" fmla="*/ 4111751 h 6060894"/>
              <a:gd name="connsiteX3575" fmla="*/ 2258190 w 7697732"/>
              <a:gd name="connsiteY3575" fmla="*/ 4123925 h 6060894"/>
              <a:gd name="connsiteX3576" fmla="*/ 2250075 w 7697732"/>
              <a:gd name="connsiteY3576" fmla="*/ 4123925 h 6060894"/>
              <a:gd name="connsiteX3577" fmla="*/ 2246017 w 7697732"/>
              <a:gd name="connsiteY3577" fmla="*/ 4136859 h 6060894"/>
              <a:gd name="connsiteX3578" fmla="*/ 2241960 w 7697732"/>
              <a:gd name="connsiteY3578" fmla="*/ 4148270 h 6060894"/>
              <a:gd name="connsiteX3579" fmla="*/ 2227758 w 7697732"/>
              <a:gd name="connsiteY3579" fmla="*/ 4160442 h 6060894"/>
              <a:gd name="connsiteX3580" fmla="*/ 2219643 w 7697732"/>
              <a:gd name="connsiteY3580" fmla="*/ 4144213 h 6060894"/>
              <a:gd name="connsiteX3581" fmla="*/ 2213557 w 7697732"/>
              <a:gd name="connsiteY3581" fmla="*/ 4138126 h 6060894"/>
              <a:gd name="connsiteX3582" fmla="*/ 2220658 w 7697732"/>
              <a:gd name="connsiteY3582" fmla="*/ 4114542 h 6060894"/>
              <a:gd name="connsiteX3583" fmla="*/ 2227759 w 7697732"/>
              <a:gd name="connsiteY3583" fmla="*/ 4089435 h 6060894"/>
              <a:gd name="connsiteX3584" fmla="*/ 2227505 w 7697732"/>
              <a:gd name="connsiteY3584" fmla="*/ 4087406 h 6060894"/>
              <a:gd name="connsiteX3585" fmla="*/ 2225730 w 7697732"/>
              <a:gd name="connsiteY3585" fmla="*/ 4085378 h 6060894"/>
              <a:gd name="connsiteX3586" fmla="*/ 2221672 w 7697732"/>
              <a:gd name="connsiteY3586" fmla="*/ 4091717 h 6060894"/>
              <a:gd name="connsiteX3587" fmla="*/ 2217614 w 7697732"/>
              <a:gd name="connsiteY3587" fmla="*/ 4099579 h 6060894"/>
              <a:gd name="connsiteX3588" fmla="*/ 2213557 w 7697732"/>
              <a:gd name="connsiteY3588" fmla="*/ 4105667 h 6060894"/>
              <a:gd name="connsiteX3589" fmla="*/ 2213557 w 7697732"/>
              <a:gd name="connsiteY3589" fmla="*/ 4114034 h 6060894"/>
              <a:gd name="connsiteX3590" fmla="*/ 2207471 w 7697732"/>
              <a:gd name="connsiteY3590" fmla="*/ 4117838 h 6060894"/>
              <a:gd name="connsiteX3591" fmla="*/ 2199356 w 7697732"/>
              <a:gd name="connsiteY3591" fmla="*/ 4121896 h 6060894"/>
              <a:gd name="connsiteX3592" fmla="*/ 2179069 w 7697732"/>
              <a:gd name="connsiteY3592" fmla="*/ 4123925 h 6060894"/>
              <a:gd name="connsiteX3593" fmla="*/ 2172981 w 7697732"/>
              <a:gd name="connsiteY3593" fmla="*/ 4140155 h 6060894"/>
              <a:gd name="connsiteX3594" fmla="*/ 2164106 w 7697732"/>
              <a:gd name="connsiteY3594" fmla="*/ 4145480 h 6060894"/>
              <a:gd name="connsiteX3595" fmla="*/ 2156752 w 7697732"/>
              <a:gd name="connsiteY3595" fmla="*/ 4152327 h 6060894"/>
              <a:gd name="connsiteX3596" fmla="*/ 2150158 w 7697732"/>
              <a:gd name="connsiteY3596" fmla="*/ 4154103 h 6060894"/>
              <a:gd name="connsiteX3597" fmla="*/ 2146608 w 7697732"/>
              <a:gd name="connsiteY3597" fmla="*/ 4160442 h 6060894"/>
              <a:gd name="connsiteX3598" fmla="*/ 2148636 w 7697732"/>
              <a:gd name="connsiteY3598" fmla="*/ 4168558 h 6060894"/>
              <a:gd name="connsiteX3599" fmla="*/ 2130377 w 7697732"/>
              <a:gd name="connsiteY3599" fmla="*/ 4168557 h 6060894"/>
              <a:gd name="connsiteX3600" fmla="*/ 2136210 w 7697732"/>
              <a:gd name="connsiteY3600" fmla="*/ 4151059 h 6060894"/>
              <a:gd name="connsiteX3601" fmla="*/ 2134435 w 7697732"/>
              <a:gd name="connsiteY3601" fmla="*/ 4138126 h 6060894"/>
              <a:gd name="connsiteX3602" fmla="*/ 2128602 w 7697732"/>
              <a:gd name="connsiteY3602" fmla="*/ 4140408 h 6060894"/>
              <a:gd name="connsiteX3603" fmla="*/ 2124290 w 7697732"/>
              <a:gd name="connsiteY3603" fmla="*/ 4144213 h 6060894"/>
              <a:gd name="connsiteX3604" fmla="*/ 2120233 w 7697732"/>
              <a:gd name="connsiteY3604" fmla="*/ 4168557 h 6060894"/>
              <a:gd name="connsiteX3605" fmla="*/ 2110090 w 7697732"/>
              <a:gd name="connsiteY3605" fmla="*/ 4182759 h 6060894"/>
              <a:gd name="connsiteX3606" fmla="*/ 2107046 w 7697732"/>
              <a:gd name="connsiteY3606" fmla="*/ 4198481 h 6060894"/>
              <a:gd name="connsiteX3607" fmla="*/ 2097916 w 7697732"/>
              <a:gd name="connsiteY3607" fmla="*/ 4211162 h 6060894"/>
              <a:gd name="connsiteX3608" fmla="*/ 2097918 w 7697732"/>
              <a:gd name="connsiteY3608" fmla="*/ 4227391 h 6060894"/>
              <a:gd name="connsiteX3609" fmla="*/ 2089801 w 7697732"/>
              <a:gd name="connsiteY3609" fmla="*/ 4249708 h 6060894"/>
              <a:gd name="connsiteX3610" fmla="*/ 2080419 w 7697732"/>
              <a:gd name="connsiteY3610" fmla="*/ 4250976 h 6060894"/>
              <a:gd name="connsiteX3611" fmla="*/ 2075601 w 7697732"/>
              <a:gd name="connsiteY3611" fmla="*/ 4259853 h 6060894"/>
              <a:gd name="connsiteX3612" fmla="*/ 2063428 w 7697732"/>
              <a:gd name="connsiteY3612" fmla="*/ 4278111 h 6060894"/>
              <a:gd name="connsiteX3613" fmla="*/ 2047197 w 7697732"/>
              <a:gd name="connsiteY3613" fmla="*/ 4272025 h 6060894"/>
              <a:gd name="connsiteX3614" fmla="*/ 2052522 w 7697732"/>
              <a:gd name="connsiteY3614" fmla="*/ 4249202 h 6060894"/>
              <a:gd name="connsiteX3615" fmla="*/ 2059370 w 7697732"/>
              <a:gd name="connsiteY3615" fmla="*/ 4229421 h 6060894"/>
              <a:gd name="connsiteX3616" fmla="*/ 2067485 w 7697732"/>
              <a:gd name="connsiteY3616" fmla="*/ 4219276 h 6060894"/>
              <a:gd name="connsiteX3617" fmla="*/ 2083716 w 7697732"/>
              <a:gd name="connsiteY3617" fmla="*/ 4219023 h 6060894"/>
              <a:gd name="connsiteX3618" fmla="*/ 2081687 w 7697732"/>
              <a:gd name="connsiteY3618" fmla="*/ 4211162 h 6060894"/>
              <a:gd name="connsiteX3619" fmla="*/ 2089801 w 7697732"/>
              <a:gd name="connsiteY3619" fmla="*/ 4190874 h 6060894"/>
              <a:gd name="connsiteX3620" fmla="*/ 2081687 w 7697732"/>
              <a:gd name="connsiteY3620" fmla="*/ 4190874 h 6060894"/>
              <a:gd name="connsiteX3621" fmla="*/ 2089802 w 7697732"/>
              <a:gd name="connsiteY3621" fmla="*/ 4180729 h 6060894"/>
              <a:gd name="connsiteX3622" fmla="*/ 2089801 w 7697732"/>
              <a:gd name="connsiteY3622" fmla="*/ 4160443 h 6060894"/>
              <a:gd name="connsiteX3623" fmla="*/ 2104003 w 7697732"/>
              <a:gd name="connsiteY3623" fmla="*/ 4150298 h 6060894"/>
              <a:gd name="connsiteX3624" fmla="*/ 2104004 w 7697732"/>
              <a:gd name="connsiteY3624" fmla="*/ 4132040 h 6060894"/>
              <a:gd name="connsiteX3625" fmla="*/ 2118205 w 7697732"/>
              <a:gd name="connsiteY3625" fmla="*/ 4115809 h 6060894"/>
              <a:gd name="connsiteX3626" fmla="*/ 2124290 w 7697732"/>
              <a:gd name="connsiteY3626" fmla="*/ 4099579 h 6060894"/>
              <a:gd name="connsiteX3627" fmla="*/ 2122286 w 7697732"/>
              <a:gd name="connsiteY3627" fmla="*/ 4092731 h 6060894"/>
              <a:gd name="connsiteX3628" fmla="*/ 2116207 w 7697732"/>
              <a:gd name="connsiteY3628" fmla="*/ 4101851 h 6060894"/>
              <a:gd name="connsiteX3629" fmla="*/ 2098454 w 7697732"/>
              <a:gd name="connsiteY3629" fmla="*/ 4122393 h 6060894"/>
              <a:gd name="connsiteX3630" fmla="*/ 2097694 w 7697732"/>
              <a:gd name="connsiteY3630" fmla="*/ 4132284 h 6060894"/>
              <a:gd name="connsiteX3631" fmla="*/ 2092368 w 7697732"/>
              <a:gd name="connsiteY3631" fmla="*/ 4140651 h 6060894"/>
              <a:gd name="connsiteX3632" fmla="*/ 2087296 w 7697732"/>
              <a:gd name="connsiteY3632" fmla="*/ 4159417 h 6060894"/>
              <a:gd name="connsiteX3633" fmla="*/ 2076137 w 7697732"/>
              <a:gd name="connsiteY3633" fmla="*/ 4175140 h 6060894"/>
              <a:gd name="connsiteX3634" fmla="*/ 2074616 w 7697732"/>
              <a:gd name="connsiteY3634" fmla="*/ 4180720 h 6060894"/>
              <a:gd name="connsiteX3635" fmla="*/ 2070051 w 7697732"/>
              <a:gd name="connsiteY3635" fmla="*/ 4183256 h 6060894"/>
              <a:gd name="connsiteX3636" fmla="*/ 2063965 w 7697732"/>
              <a:gd name="connsiteY3636" fmla="*/ 4181227 h 6060894"/>
              <a:gd name="connsiteX3637" fmla="*/ 2070051 w 7697732"/>
              <a:gd name="connsiteY3637" fmla="*/ 4160939 h 6060894"/>
              <a:gd name="connsiteX3638" fmla="*/ 2074616 w 7697732"/>
              <a:gd name="connsiteY3638" fmla="*/ 4152571 h 6060894"/>
              <a:gd name="connsiteX3639" fmla="*/ 2076137 w 7697732"/>
              <a:gd name="connsiteY3639" fmla="*/ 4142680 h 6060894"/>
              <a:gd name="connsiteX3640" fmla="*/ 2084253 w 7697732"/>
              <a:gd name="connsiteY3640" fmla="*/ 4124421 h 6060894"/>
              <a:gd name="connsiteX3641" fmla="*/ 2083746 w 7697732"/>
              <a:gd name="connsiteY3641" fmla="*/ 4109206 h 6060894"/>
              <a:gd name="connsiteX3642" fmla="*/ 2092368 w 7697732"/>
              <a:gd name="connsiteY3642" fmla="*/ 4100076 h 6060894"/>
              <a:gd name="connsiteX3643" fmla="*/ 2109613 w 7697732"/>
              <a:gd name="connsiteY3643" fmla="*/ 4030084 h 6060894"/>
              <a:gd name="connsiteX3644" fmla="*/ 2110721 w 7697732"/>
              <a:gd name="connsiteY3644" fmla="*/ 4028087 h 6060894"/>
              <a:gd name="connsiteX3645" fmla="*/ 2110090 w 7697732"/>
              <a:gd name="connsiteY3645" fmla="*/ 4028572 h 6060894"/>
              <a:gd name="connsiteX3646" fmla="*/ 2103749 w 7697732"/>
              <a:gd name="connsiteY3646" fmla="*/ 4046070 h 6060894"/>
              <a:gd name="connsiteX3647" fmla="*/ 2089802 w 7697732"/>
              <a:gd name="connsiteY3647" fmla="*/ 4059003 h 6060894"/>
              <a:gd name="connsiteX3648" fmla="*/ 2089802 w 7697732"/>
              <a:gd name="connsiteY3648" fmla="*/ 4085378 h 6060894"/>
              <a:gd name="connsiteX3649" fmla="*/ 2058102 w 7697732"/>
              <a:gd name="connsiteY3649" fmla="*/ 4114542 h 6060894"/>
              <a:gd name="connsiteX3650" fmla="*/ 2043139 w 7697732"/>
              <a:gd name="connsiteY3650" fmla="*/ 4160443 h 6060894"/>
              <a:gd name="connsiteX3651" fmla="*/ 2024880 w 7697732"/>
              <a:gd name="connsiteY3651" fmla="*/ 4167543 h 6060894"/>
              <a:gd name="connsiteX3652" fmla="*/ 2006622 w 7697732"/>
              <a:gd name="connsiteY3652" fmla="*/ 4174643 h 6060894"/>
              <a:gd name="connsiteX3653" fmla="*/ 2006622 w 7697732"/>
              <a:gd name="connsiteY3653" fmla="*/ 4196961 h 6060894"/>
              <a:gd name="connsiteX3654" fmla="*/ 2000535 w 7697732"/>
              <a:gd name="connsiteY3654" fmla="*/ 4196960 h 6060894"/>
              <a:gd name="connsiteX3655" fmla="*/ 1993434 w 7697732"/>
              <a:gd name="connsiteY3655" fmla="*/ 4193917 h 6060894"/>
              <a:gd name="connsiteX3656" fmla="*/ 1992421 w 7697732"/>
              <a:gd name="connsiteY3656" fmla="*/ 4184787 h 6060894"/>
              <a:gd name="connsiteX3657" fmla="*/ 1998506 w 7697732"/>
              <a:gd name="connsiteY3657" fmla="*/ 4168558 h 6060894"/>
              <a:gd name="connsiteX3658" fmla="*/ 1996224 w 7697732"/>
              <a:gd name="connsiteY3658" fmla="*/ 4160695 h 6060894"/>
              <a:gd name="connsiteX3659" fmla="*/ 1992420 w 7697732"/>
              <a:gd name="connsiteY3659" fmla="*/ 4154356 h 6060894"/>
              <a:gd name="connsiteX3660" fmla="*/ 1992420 w 7697732"/>
              <a:gd name="connsiteY3660" fmla="*/ 4160442 h 6060894"/>
              <a:gd name="connsiteX3661" fmla="*/ 1976190 w 7697732"/>
              <a:gd name="connsiteY3661" fmla="*/ 4174137 h 6060894"/>
              <a:gd name="connsiteX3662" fmla="*/ 1966046 w 7697732"/>
              <a:gd name="connsiteY3662" fmla="*/ 4190874 h 6060894"/>
              <a:gd name="connsiteX3663" fmla="*/ 1959706 w 7697732"/>
              <a:gd name="connsiteY3663" fmla="*/ 4200511 h 6060894"/>
              <a:gd name="connsiteX3664" fmla="*/ 1957931 w 7697732"/>
              <a:gd name="connsiteY3664" fmla="*/ 4213191 h 6060894"/>
              <a:gd name="connsiteX3665" fmla="*/ 1943729 w 7697732"/>
              <a:gd name="connsiteY3665" fmla="*/ 4221306 h 6060894"/>
              <a:gd name="connsiteX3666" fmla="*/ 1941954 w 7697732"/>
              <a:gd name="connsiteY3666" fmla="*/ 4232210 h 6060894"/>
              <a:gd name="connsiteX3667" fmla="*/ 1935614 w 7697732"/>
              <a:gd name="connsiteY3667" fmla="*/ 4241594 h 6060894"/>
              <a:gd name="connsiteX3668" fmla="*/ 1935614 w 7697732"/>
              <a:gd name="connsiteY3668" fmla="*/ 4257823 h 6060894"/>
              <a:gd name="connsiteX3669" fmla="*/ 1927499 w 7697732"/>
              <a:gd name="connsiteY3669" fmla="*/ 4263909 h 6060894"/>
              <a:gd name="connsiteX3670" fmla="*/ 1921159 w 7697732"/>
              <a:gd name="connsiteY3670" fmla="*/ 4281662 h 6060894"/>
              <a:gd name="connsiteX3671" fmla="*/ 1907211 w 7697732"/>
              <a:gd name="connsiteY3671" fmla="*/ 4296370 h 6060894"/>
              <a:gd name="connsiteX3672" fmla="*/ 1892503 w 7697732"/>
              <a:gd name="connsiteY3672" fmla="*/ 4318433 h 6060894"/>
              <a:gd name="connsiteX3673" fmla="*/ 1874751 w 7697732"/>
              <a:gd name="connsiteY3673" fmla="*/ 4338975 h 6060894"/>
              <a:gd name="connsiteX3674" fmla="*/ 1873990 w 7697732"/>
              <a:gd name="connsiteY3674" fmla="*/ 4348865 h 6060894"/>
              <a:gd name="connsiteX3675" fmla="*/ 1868665 w 7697732"/>
              <a:gd name="connsiteY3675" fmla="*/ 4357233 h 6060894"/>
              <a:gd name="connsiteX3676" fmla="*/ 1863593 w 7697732"/>
              <a:gd name="connsiteY3676" fmla="*/ 4376001 h 6060894"/>
              <a:gd name="connsiteX3677" fmla="*/ 1852435 w 7697732"/>
              <a:gd name="connsiteY3677" fmla="*/ 4391723 h 6060894"/>
              <a:gd name="connsiteX3678" fmla="*/ 1850912 w 7697732"/>
              <a:gd name="connsiteY3678" fmla="*/ 4397302 h 6060894"/>
              <a:gd name="connsiteX3679" fmla="*/ 1846348 w 7697732"/>
              <a:gd name="connsiteY3679" fmla="*/ 4399839 h 6060894"/>
              <a:gd name="connsiteX3680" fmla="*/ 1840262 w 7697732"/>
              <a:gd name="connsiteY3680" fmla="*/ 4397810 h 6060894"/>
              <a:gd name="connsiteX3681" fmla="*/ 1846348 w 7697732"/>
              <a:gd name="connsiteY3681" fmla="*/ 4377522 h 6060894"/>
              <a:gd name="connsiteX3682" fmla="*/ 1850912 w 7697732"/>
              <a:gd name="connsiteY3682" fmla="*/ 4369153 h 6060894"/>
              <a:gd name="connsiteX3683" fmla="*/ 1852434 w 7697732"/>
              <a:gd name="connsiteY3683" fmla="*/ 4359263 h 6060894"/>
              <a:gd name="connsiteX3684" fmla="*/ 1860550 w 7697732"/>
              <a:gd name="connsiteY3684" fmla="*/ 4341004 h 6060894"/>
              <a:gd name="connsiteX3685" fmla="*/ 1860042 w 7697732"/>
              <a:gd name="connsiteY3685" fmla="*/ 4325788 h 6060894"/>
              <a:gd name="connsiteX3686" fmla="*/ 1868664 w 7697732"/>
              <a:gd name="connsiteY3686" fmla="*/ 4316659 h 6060894"/>
              <a:gd name="connsiteX3687" fmla="*/ 1885909 w 7697732"/>
              <a:gd name="connsiteY3687" fmla="*/ 4246665 h 6060894"/>
              <a:gd name="connsiteX3688" fmla="*/ 1921413 w 7697732"/>
              <a:gd name="connsiteY3688" fmla="*/ 4182759 h 6060894"/>
              <a:gd name="connsiteX3689" fmla="*/ 1924456 w 7697732"/>
              <a:gd name="connsiteY3689" fmla="*/ 4163485 h 6060894"/>
              <a:gd name="connsiteX3690" fmla="*/ 1927499 w 7697732"/>
              <a:gd name="connsiteY3690" fmla="*/ 4144213 h 6060894"/>
              <a:gd name="connsiteX3691" fmla="*/ 1933840 w 7697732"/>
              <a:gd name="connsiteY3691" fmla="*/ 4140408 h 6060894"/>
              <a:gd name="connsiteX3692" fmla="*/ 1935615 w 7697732"/>
              <a:gd name="connsiteY3692" fmla="*/ 4132039 h 6060894"/>
              <a:gd name="connsiteX3693" fmla="*/ 1939672 w 7697732"/>
              <a:gd name="connsiteY3693" fmla="*/ 4117584 h 6060894"/>
              <a:gd name="connsiteX3694" fmla="*/ 1943730 w 7697732"/>
              <a:gd name="connsiteY3694" fmla="*/ 4107694 h 6060894"/>
              <a:gd name="connsiteX3695" fmla="*/ 1953873 w 7697732"/>
              <a:gd name="connsiteY3695" fmla="*/ 4087407 h 6060894"/>
              <a:gd name="connsiteX3696" fmla="*/ 1960214 w 7697732"/>
              <a:gd name="connsiteY3696" fmla="*/ 4081828 h 6060894"/>
              <a:gd name="connsiteX3697" fmla="*/ 1961989 w 7697732"/>
              <a:gd name="connsiteY3697" fmla="*/ 4073205 h 6060894"/>
              <a:gd name="connsiteX3698" fmla="*/ 1959959 w 7697732"/>
              <a:gd name="connsiteY3698" fmla="*/ 4063061 h 6060894"/>
              <a:gd name="connsiteX3699" fmla="*/ 1976489 w 7697732"/>
              <a:gd name="connsiteY3699" fmla="*/ 4006128 h 6060894"/>
              <a:gd name="connsiteX3700" fmla="*/ 1972488 w 7697732"/>
              <a:gd name="connsiteY3700" fmla="*/ 4010128 h 6060894"/>
              <a:gd name="connsiteX3701" fmla="*/ 1959555 w 7697732"/>
              <a:gd name="connsiteY3701" fmla="*/ 4022301 h 6060894"/>
              <a:gd name="connsiteX3702" fmla="*/ 1954230 w 7697732"/>
              <a:gd name="connsiteY3702" fmla="*/ 4034475 h 6060894"/>
              <a:gd name="connsiteX3703" fmla="*/ 1946115 w 7697732"/>
              <a:gd name="connsiteY3703" fmla="*/ 4034474 h 6060894"/>
              <a:gd name="connsiteX3704" fmla="*/ 1942057 w 7697732"/>
              <a:gd name="connsiteY3704" fmla="*/ 4047408 h 6060894"/>
              <a:gd name="connsiteX3705" fmla="*/ 1938000 w 7697732"/>
              <a:gd name="connsiteY3705" fmla="*/ 4058820 h 6060894"/>
              <a:gd name="connsiteX3706" fmla="*/ 1923797 w 7697732"/>
              <a:gd name="connsiteY3706" fmla="*/ 4070992 h 6060894"/>
              <a:gd name="connsiteX3707" fmla="*/ 1915683 w 7697732"/>
              <a:gd name="connsiteY3707" fmla="*/ 4054761 h 6060894"/>
              <a:gd name="connsiteX3708" fmla="*/ 1909597 w 7697732"/>
              <a:gd name="connsiteY3708" fmla="*/ 4048676 h 6060894"/>
              <a:gd name="connsiteX3709" fmla="*/ 1916697 w 7697732"/>
              <a:gd name="connsiteY3709" fmla="*/ 4025091 h 6060894"/>
              <a:gd name="connsiteX3710" fmla="*/ 1923798 w 7697732"/>
              <a:gd name="connsiteY3710" fmla="*/ 3999985 h 6060894"/>
              <a:gd name="connsiteX3711" fmla="*/ 1923545 w 7697732"/>
              <a:gd name="connsiteY3711" fmla="*/ 3997956 h 6060894"/>
              <a:gd name="connsiteX3712" fmla="*/ 1921770 w 7697732"/>
              <a:gd name="connsiteY3712" fmla="*/ 3995927 h 6060894"/>
              <a:gd name="connsiteX3713" fmla="*/ 1917711 w 7697732"/>
              <a:gd name="connsiteY3713" fmla="*/ 4002267 h 6060894"/>
              <a:gd name="connsiteX3714" fmla="*/ 1913654 w 7697732"/>
              <a:gd name="connsiteY3714" fmla="*/ 4010129 h 6060894"/>
              <a:gd name="connsiteX3715" fmla="*/ 1909596 w 7697732"/>
              <a:gd name="connsiteY3715" fmla="*/ 4016215 h 6060894"/>
              <a:gd name="connsiteX3716" fmla="*/ 1909597 w 7697732"/>
              <a:gd name="connsiteY3716" fmla="*/ 4024584 h 6060894"/>
              <a:gd name="connsiteX3717" fmla="*/ 1903511 w 7697732"/>
              <a:gd name="connsiteY3717" fmla="*/ 4028387 h 6060894"/>
              <a:gd name="connsiteX3718" fmla="*/ 1895394 w 7697732"/>
              <a:gd name="connsiteY3718" fmla="*/ 4032444 h 6060894"/>
              <a:gd name="connsiteX3719" fmla="*/ 1875107 w 7697732"/>
              <a:gd name="connsiteY3719" fmla="*/ 4034475 h 6060894"/>
              <a:gd name="connsiteX3720" fmla="*/ 1869021 w 7697732"/>
              <a:gd name="connsiteY3720" fmla="*/ 4050704 h 6060894"/>
              <a:gd name="connsiteX3721" fmla="*/ 1860144 w 7697732"/>
              <a:gd name="connsiteY3721" fmla="*/ 4056030 h 6060894"/>
              <a:gd name="connsiteX3722" fmla="*/ 1852791 w 7697732"/>
              <a:gd name="connsiteY3722" fmla="*/ 4062877 h 6060894"/>
              <a:gd name="connsiteX3723" fmla="*/ 1846198 w 7697732"/>
              <a:gd name="connsiteY3723" fmla="*/ 4064652 h 6060894"/>
              <a:gd name="connsiteX3724" fmla="*/ 1842647 w 7697732"/>
              <a:gd name="connsiteY3724" fmla="*/ 4070992 h 6060894"/>
              <a:gd name="connsiteX3725" fmla="*/ 1844676 w 7697732"/>
              <a:gd name="connsiteY3725" fmla="*/ 4079107 h 6060894"/>
              <a:gd name="connsiteX3726" fmla="*/ 1826417 w 7697732"/>
              <a:gd name="connsiteY3726" fmla="*/ 4079107 h 6060894"/>
              <a:gd name="connsiteX3727" fmla="*/ 1832249 w 7697732"/>
              <a:gd name="connsiteY3727" fmla="*/ 4061609 h 6060894"/>
              <a:gd name="connsiteX3728" fmla="*/ 1830473 w 7697732"/>
              <a:gd name="connsiteY3728" fmla="*/ 4048675 h 6060894"/>
              <a:gd name="connsiteX3729" fmla="*/ 1824641 w 7697732"/>
              <a:gd name="connsiteY3729" fmla="*/ 4050957 h 6060894"/>
              <a:gd name="connsiteX3730" fmla="*/ 1820329 w 7697732"/>
              <a:gd name="connsiteY3730" fmla="*/ 4054762 h 6060894"/>
              <a:gd name="connsiteX3731" fmla="*/ 1816272 w 7697732"/>
              <a:gd name="connsiteY3731" fmla="*/ 4079107 h 6060894"/>
              <a:gd name="connsiteX3732" fmla="*/ 1806128 w 7697732"/>
              <a:gd name="connsiteY3732" fmla="*/ 4093309 h 6060894"/>
              <a:gd name="connsiteX3733" fmla="*/ 1803085 w 7697732"/>
              <a:gd name="connsiteY3733" fmla="*/ 4109032 h 6060894"/>
              <a:gd name="connsiteX3734" fmla="*/ 1793956 w 7697732"/>
              <a:gd name="connsiteY3734" fmla="*/ 4121712 h 6060894"/>
              <a:gd name="connsiteX3735" fmla="*/ 1793956 w 7697732"/>
              <a:gd name="connsiteY3735" fmla="*/ 4137941 h 6060894"/>
              <a:gd name="connsiteX3736" fmla="*/ 1785841 w 7697732"/>
              <a:gd name="connsiteY3736" fmla="*/ 4160258 h 6060894"/>
              <a:gd name="connsiteX3737" fmla="*/ 1776458 w 7697732"/>
              <a:gd name="connsiteY3737" fmla="*/ 4161526 h 6060894"/>
              <a:gd name="connsiteX3738" fmla="*/ 1771639 w 7697732"/>
              <a:gd name="connsiteY3738" fmla="*/ 4170403 h 6060894"/>
              <a:gd name="connsiteX3739" fmla="*/ 1759466 w 7697732"/>
              <a:gd name="connsiteY3739" fmla="*/ 4188660 h 6060894"/>
              <a:gd name="connsiteX3740" fmla="*/ 1743237 w 7697732"/>
              <a:gd name="connsiteY3740" fmla="*/ 4182575 h 6060894"/>
              <a:gd name="connsiteX3741" fmla="*/ 1748562 w 7697732"/>
              <a:gd name="connsiteY3741" fmla="*/ 4159751 h 6060894"/>
              <a:gd name="connsiteX3742" fmla="*/ 1755410 w 7697732"/>
              <a:gd name="connsiteY3742" fmla="*/ 4139971 h 6060894"/>
              <a:gd name="connsiteX3743" fmla="*/ 1763524 w 7697732"/>
              <a:gd name="connsiteY3743" fmla="*/ 4129826 h 6060894"/>
              <a:gd name="connsiteX3744" fmla="*/ 1779755 w 7697732"/>
              <a:gd name="connsiteY3744" fmla="*/ 4129573 h 6060894"/>
              <a:gd name="connsiteX3745" fmla="*/ 1777726 w 7697732"/>
              <a:gd name="connsiteY3745" fmla="*/ 4121711 h 6060894"/>
              <a:gd name="connsiteX3746" fmla="*/ 1785841 w 7697732"/>
              <a:gd name="connsiteY3746" fmla="*/ 4101423 h 6060894"/>
              <a:gd name="connsiteX3747" fmla="*/ 1777725 w 7697732"/>
              <a:gd name="connsiteY3747" fmla="*/ 4101424 h 6060894"/>
              <a:gd name="connsiteX3748" fmla="*/ 1785841 w 7697732"/>
              <a:gd name="connsiteY3748" fmla="*/ 4091280 h 6060894"/>
              <a:gd name="connsiteX3749" fmla="*/ 1785841 w 7697732"/>
              <a:gd name="connsiteY3749" fmla="*/ 4070991 h 6060894"/>
              <a:gd name="connsiteX3750" fmla="*/ 1800042 w 7697732"/>
              <a:gd name="connsiteY3750" fmla="*/ 4060848 h 6060894"/>
              <a:gd name="connsiteX3751" fmla="*/ 1800041 w 7697732"/>
              <a:gd name="connsiteY3751" fmla="*/ 4042589 h 6060894"/>
              <a:gd name="connsiteX3752" fmla="*/ 1814243 w 7697732"/>
              <a:gd name="connsiteY3752" fmla="*/ 4026359 h 6060894"/>
              <a:gd name="connsiteX3753" fmla="*/ 1820331 w 7697732"/>
              <a:gd name="connsiteY3753" fmla="*/ 4010129 h 6060894"/>
              <a:gd name="connsiteX3754" fmla="*/ 1818326 w 7697732"/>
              <a:gd name="connsiteY3754" fmla="*/ 4003279 h 6060894"/>
              <a:gd name="connsiteX3755" fmla="*/ 1812245 w 7697732"/>
              <a:gd name="connsiteY3755" fmla="*/ 4012401 h 6060894"/>
              <a:gd name="connsiteX3756" fmla="*/ 1794493 w 7697732"/>
              <a:gd name="connsiteY3756" fmla="*/ 4032942 h 6060894"/>
              <a:gd name="connsiteX3757" fmla="*/ 1793733 w 7697732"/>
              <a:gd name="connsiteY3757" fmla="*/ 4042833 h 6060894"/>
              <a:gd name="connsiteX3758" fmla="*/ 1788407 w 7697732"/>
              <a:gd name="connsiteY3758" fmla="*/ 4051201 h 6060894"/>
              <a:gd name="connsiteX3759" fmla="*/ 1783335 w 7697732"/>
              <a:gd name="connsiteY3759" fmla="*/ 4069968 h 6060894"/>
              <a:gd name="connsiteX3760" fmla="*/ 1772178 w 7697732"/>
              <a:gd name="connsiteY3760" fmla="*/ 4085691 h 6060894"/>
              <a:gd name="connsiteX3761" fmla="*/ 1770655 w 7697732"/>
              <a:gd name="connsiteY3761" fmla="*/ 4091269 h 6060894"/>
              <a:gd name="connsiteX3762" fmla="*/ 1766091 w 7697732"/>
              <a:gd name="connsiteY3762" fmla="*/ 4093805 h 6060894"/>
              <a:gd name="connsiteX3763" fmla="*/ 1760005 w 7697732"/>
              <a:gd name="connsiteY3763" fmla="*/ 4091777 h 6060894"/>
              <a:gd name="connsiteX3764" fmla="*/ 1766091 w 7697732"/>
              <a:gd name="connsiteY3764" fmla="*/ 4071489 h 6060894"/>
              <a:gd name="connsiteX3765" fmla="*/ 1770656 w 7697732"/>
              <a:gd name="connsiteY3765" fmla="*/ 4063121 h 6060894"/>
              <a:gd name="connsiteX3766" fmla="*/ 1772177 w 7697732"/>
              <a:gd name="connsiteY3766" fmla="*/ 4053230 h 6060894"/>
              <a:gd name="connsiteX3767" fmla="*/ 1780292 w 7697732"/>
              <a:gd name="connsiteY3767" fmla="*/ 4034970 h 6060894"/>
              <a:gd name="connsiteX3768" fmla="*/ 1779785 w 7697732"/>
              <a:gd name="connsiteY3768" fmla="*/ 4019755 h 6060894"/>
              <a:gd name="connsiteX3769" fmla="*/ 1788407 w 7697732"/>
              <a:gd name="connsiteY3769" fmla="*/ 4010626 h 6060894"/>
              <a:gd name="connsiteX3770" fmla="*/ 1805652 w 7697732"/>
              <a:gd name="connsiteY3770" fmla="*/ 3940633 h 6060894"/>
              <a:gd name="connsiteX3771" fmla="*/ 1806761 w 7697732"/>
              <a:gd name="connsiteY3771" fmla="*/ 3938638 h 6060894"/>
              <a:gd name="connsiteX3772" fmla="*/ 1806129 w 7697732"/>
              <a:gd name="connsiteY3772" fmla="*/ 3939122 h 6060894"/>
              <a:gd name="connsiteX3773" fmla="*/ 1799789 w 7697732"/>
              <a:gd name="connsiteY3773" fmla="*/ 3956619 h 6060894"/>
              <a:gd name="connsiteX3774" fmla="*/ 1785841 w 7697732"/>
              <a:gd name="connsiteY3774" fmla="*/ 3969553 h 6060894"/>
              <a:gd name="connsiteX3775" fmla="*/ 1785841 w 7697732"/>
              <a:gd name="connsiteY3775" fmla="*/ 3995927 h 6060894"/>
              <a:gd name="connsiteX3776" fmla="*/ 1754141 w 7697732"/>
              <a:gd name="connsiteY3776" fmla="*/ 4025091 h 6060894"/>
              <a:gd name="connsiteX3777" fmla="*/ 1739179 w 7697732"/>
              <a:gd name="connsiteY3777" fmla="*/ 4070993 h 6060894"/>
              <a:gd name="connsiteX3778" fmla="*/ 1720919 w 7697732"/>
              <a:gd name="connsiteY3778" fmla="*/ 4078092 h 6060894"/>
              <a:gd name="connsiteX3779" fmla="*/ 1702661 w 7697732"/>
              <a:gd name="connsiteY3779" fmla="*/ 4085193 h 6060894"/>
              <a:gd name="connsiteX3780" fmla="*/ 1702661 w 7697732"/>
              <a:gd name="connsiteY3780" fmla="*/ 4107510 h 6060894"/>
              <a:gd name="connsiteX3781" fmla="*/ 1696575 w 7697732"/>
              <a:gd name="connsiteY3781" fmla="*/ 4107510 h 6060894"/>
              <a:gd name="connsiteX3782" fmla="*/ 1689474 w 7697732"/>
              <a:gd name="connsiteY3782" fmla="*/ 4104467 h 6060894"/>
              <a:gd name="connsiteX3783" fmla="*/ 1688459 w 7697732"/>
              <a:gd name="connsiteY3783" fmla="*/ 4095337 h 6060894"/>
              <a:gd name="connsiteX3784" fmla="*/ 1694545 w 7697732"/>
              <a:gd name="connsiteY3784" fmla="*/ 4079107 h 6060894"/>
              <a:gd name="connsiteX3785" fmla="*/ 1692263 w 7697732"/>
              <a:gd name="connsiteY3785" fmla="*/ 4071246 h 6060894"/>
              <a:gd name="connsiteX3786" fmla="*/ 1688459 w 7697732"/>
              <a:gd name="connsiteY3786" fmla="*/ 4064906 h 6060894"/>
              <a:gd name="connsiteX3787" fmla="*/ 1688459 w 7697732"/>
              <a:gd name="connsiteY3787" fmla="*/ 4070992 h 6060894"/>
              <a:gd name="connsiteX3788" fmla="*/ 1672229 w 7697732"/>
              <a:gd name="connsiteY3788" fmla="*/ 4084687 h 6060894"/>
              <a:gd name="connsiteX3789" fmla="*/ 1662086 w 7697732"/>
              <a:gd name="connsiteY3789" fmla="*/ 4101423 h 6060894"/>
              <a:gd name="connsiteX3790" fmla="*/ 1655745 w 7697732"/>
              <a:gd name="connsiteY3790" fmla="*/ 4111060 h 6060894"/>
              <a:gd name="connsiteX3791" fmla="*/ 1653970 w 7697732"/>
              <a:gd name="connsiteY3791" fmla="*/ 4123740 h 6060894"/>
              <a:gd name="connsiteX3792" fmla="*/ 1639768 w 7697732"/>
              <a:gd name="connsiteY3792" fmla="*/ 4131855 h 6060894"/>
              <a:gd name="connsiteX3793" fmla="*/ 1637994 w 7697732"/>
              <a:gd name="connsiteY3793" fmla="*/ 4142760 h 6060894"/>
              <a:gd name="connsiteX3794" fmla="*/ 1631654 w 7697732"/>
              <a:gd name="connsiteY3794" fmla="*/ 4152143 h 6060894"/>
              <a:gd name="connsiteX3795" fmla="*/ 1631654 w 7697732"/>
              <a:gd name="connsiteY3795" fmla="*/ 4168373 h 6060894"/>
              <a:gd name="connsiteX3796" fmla="*/ 1623538 w 7697732"/>
              <a:gd name="connsiteY3796" fmla="*/ 4174459 h 6060894"/>
              <a:gd name="connsiteX3797" fmla="*/ 1617198 w 7697732"/>
              <a:gd name="connsiteY3797" fmla="*/ 4192211 h 6060894"/>
              <a:gd name="connsiteX3798" fmla="*/ 1603250 w 7697732"/>
              <a:gd name="connsiteY3798" fmla="*/ 4206920 h 6060894"/>
              <a:gd name="connsiteX3799" fmla="*/ 1588542 w 7697732"/>
              <a:gd name="connsiteY3799" fmla="*/ 4228983 h 6060894"/>
              <a:gd name="connsiteX3800" fmla="*/ 1570790 w 7697732"/>
              <a:gd name="connsiteY3800" fmla="*/ 4249525 h 6060894"/>
              <a:gd name="connsiteX3801" fmla="*/ 1570030 w 7697732"/>
              <a:gd name="connsiteY3801" fmla="*/ 4259415 h 6060894"/>
              <a:gd name="connsiteX3802" fmla="*/ 1564703 w 7697732"/>
              <a:gd name="connsiteY3802" fmla="*/ 4267783 h 6060894"/>
              <a:gd name="connsiteX3803" fmla="*/ 1559632 w 7697732"/>
              <a:gd name="connsiteY3803" fmla="*/ 4286550 h 6060894"/>
              <a:gd name="connsiteX3804" fmla="*/ 1548473 w 7697732"/>
              <a:gd name="connsiteY3804" fmla="*/ 4302273 h 6060894"/>
              <a:gd name="connsiteX3805" fmla="*/ 1546952 w 7697732"/>
              <a:gd name="connsiteY3805" fmla="*/ 4307851 h 6060894"/>
              <a:gd name="connsiteX3806" fmla="*/ 1542387 w 7697732"/>
              <a:gd name="connsiteY3806" fmla="*/ 4310388 h 6060894"/>
              <a:gd name="connsiteX3807" fmla="*/ 1536301 w 7697732"/>
              <a:gd name="connsiteY3807" fmla="*/ 4308359 h 6060894"/>
              <a:gd name="connsiteX3808" fmla="*/ 1542387 w 7697732"/>
              <a:gd name="connsiteY3808" fmla="*/ 4288072 h 6060894"/>
              <a:gd name="connsiteX3809" fmla="*/ 1546952 w 7697732"/>
              <a:gd name="connsiteY3809" fmla="*/ 4279702 h 6060894"/>
              <a:gd name="connsiteX3810" fmla="*/ 1548473 w 7697732"/>
              <a:gd name="connsiteY3810" fmla="*/ 4269813 h 6060894"/>
              <a:gd name="connsiteX3811" fmla="*/ 1556588 w 7697732"/>
              <a:gd name="connsiteY3811" fmla="*/ 4251553 h 6060894"/>
              <a:gd name="connsiteX3812" fmla="*/ 1556082 w 7697732"/>
              <a:gd name="connsiteY3812" fmla="*/ 4236337 h 6060894"/>
              <a:gd name="connsiteX3813" fmla="*/ 1564703 w 7697732"/>
              <a:gd name="connsiteY3813" fmla="*/ 4227208 h 6060894"/>
              <a:gd name="connsiteX3814" fmla="*/ 1581949 w 7697732"/>
              <a:gd name="connsiteY3814" fmla="*/ 4157215 h 6060894"/>
              <a:gd name="connsiteX3815" fmla="*/ 1617452 w 7697732"/>
              <a:gd name="connsiteY3815" fmla="*/ 4093309 h 6060894"/>
              <a:gd name="connsiteX3816" fmla="*/ 1620495 w 7697732"/>
              <a:gd name="connsiteY3816" fmla="*/ 4074035 h 6060894"/>
              <a:gd name="connsiteX3817" fmla="*/ 1623538 w 7697732"/>
              <a:gd name="connsiteY3817" fmla="*/ 4054762 h 6060894"/>
              <a:gd name="connsiteX3818" fmla="*/ 1629879 w 7697732"/>
              <a:gd name="connsiteY3818" fmla="*/ 4050958 h 6060894"/>
              <a:gd name="connsiteX3819" fmla="*/ 1631654 w 7697732"/>
              <a:gd name="connsiteY3819" fmla="*/ 4042589 h 6060894"/>
              <a:gd name="connsiteX3820" fmla="*/ 1635710 w 7697732"/>
              <a:gd name="connsiteY3820" fmla="*/ 4028135 h 6060894"/>
              <a:gd name="connsiteX3821" fmla="*/ 1639769 w 7697732"/>
              <a:gd name="connsiteY3821" fmla="*/ 4018245 h 6060894"/>
              <a:gd name="connsiteX3822" fmla="*/ 1649913 w 7697732"/>
              <a:gd name="connsiteY3822" fmla="*/ 3997957 h 6060894"/>
              <a:gd name="connsiteX3823" fmla="*/ 1656252 w 7697732"/>
              <a:gd name="connsiteY3823" fmla="*/ 3992377 h 6060894"/>
              <a:gd name="connsiteX3824" fmla="*/ 1658027 w 7697732"/>
              <a:gd name="connsiteY3824" fmla="*/ 3983754 h 6060894"/>
              <a:gd name="connsiteX3825" fmla="*/ 1655999 w 7697732"/>
              <a:gd name="connsiteY3825" fmla="*/ 3973611 h 6060894"/>
              <a:gd name="connsiteX3826" fmla="*/ 1672529 w 7697732"/>
              <a:gd name="connsiteY3826" fmla="*/ 3916679 h 6060894"/>
              <a:gd name="connsiteX3827" fmla="*/ 1668528 w 7697732"/>
              <a:gd name="connsiteY3827" fmla="*/ 3920678 h 6060894"/>
              <a:gd name="connsiteX3828" fmla="*/ 1655595 w 7697732"/>
              <a:gd name="connsiteY3828" fmla="*/ 3932850 h 6060894"/>
              <a:gd name="connsiteX3829" fmla="*/ 1650269 w 7697732"/>
              <a:gd name="connsiteY3829" fmla="*/ 3945024 h 6060894"/>
              <a:gd name="connsiteX3830" fmla="*/ 1642153 w 7697732"/>
              <a:gd name="connsiteY3830" fmla="*/ 3945024 h 6060894"/>
              <a:gd name="connsiteX3831" fmla="*/ 1638096 w 7697732"/>
              <a:gd name="connsiteY3831" fmla="*/ 3957957 h 6060894"/>
              <a:gd name="connsiteX3832" fmla="*/ 1634039 w 7697732"/>
              <a:gd name="connsiteY3832" fmla="*/ 3969369 h 6060894"/>
              <a:gd name="connsiteX3833" fmla="*/ 1619837 w 7697732"/>
              <a:gd name="connsiteY3833" fmla="*/ 3981541 h 6060894"/>
              <a:gd name="connsiteX3834" fmla="*/ 1611722 w 7697732"/>
              <a:gd name="connsiteY3834" fmla="*/ 3965311 h 6060894"/>
              <a:gd name="connsiteX3835" fmla="*/ 1605636 w 7697732"/>
              <a:gd name="connsiteY3835" fmla="*/ 3959224 h 6060894"/>
              <a:gd name="connsiteX3836" fmla="*/ 1612736 w 7697732"/>
              <a:gd name="connsiteY3836" fmla="*/ 3935641 h 6060894"/>
              <a:gd name="connsiteX3837" fmla="*/ 1619837 w 7697732"/>
              <a:gd name="connsiteY3837" fmla="*/ 3910535 h 6060894"/>
              <a:gd name="connsiteX3838" fmla="*/ 1619583 w 7697732"/>
              <a:gd name="connsiteY3838" fmla="*/ 3908506 h 6060894"/>
              <a:gd name="connsiteX3839" fmla="*/ 1617808 w 7697732"/>
              <a:gd name="connsiteY3839" fmla="*/ 3906477 h 6060894"/>
              <a:gd name="connsiteX3840" fmla="*/ 1613751 w 7697732"/>
              <a:gd name="connsiteY3840" fmla="*/ 3912816 h 6060894"/>
              <a:gd name="connsiteX3841" fmla="*/ 1609693 w 7697732"/>
              <a:gd name="connsiteY3841" fmla="*/ 3920678 h 6060894"/>
              <a:gd name="connsiteX3842" fmla="*/ 1605635 w 7697732"/>
              <a:gd name="connsiteY3842" fmla="*/ 3926764 h 6060894"/>
              <a:gd name="connsiteX3843" fmla="*/ 1605635 w 7697732"/>
              <a:gd name="connsiteY3843" fmla="*/ 3935133 h 6060894"/>
              <a:gd name="connsiteX3844" fmla="*/ 1599549 w 7697732"/>
              <a:gd name="connsiteY3844" fmla="*/ 3938937 h 6060894"/>
              <a:gd name="connsiteX3845" fmla="*/ 1591434 w 7697732"/>
              <a:gd name="connsiteY3845" fmla="*/ 3942994 h 6060894"/>
              <a:gd name="connsiteX3846" fmla="*/ 1571146 w 7697732"/>
              <a:gd name="connsiteY3846" fmla="*/ 3945025 h 6060894"/>
              <a:gd name="connsiteX3847" fmla="*/ 1565059 w 7697732"/>
              <a:gd name="connsiteY3847" fmla="*/ 3961255 h 6060894"/>
              <a:gd name="connsiteX3848" fmla="*/ 1556184 w 7697732"/>
              <a:gd name="connsiteY3848" fmla="*/ 3966580 h 6060894"/>
              <a:gd name="connsiteX3849" fmla="*/ 1548830 w 7697732"/>
              <a:gd name="connsiteY3849" fmla="*/ 3973426 h 6060894"/>
              <a:gd name="connsiteX3850" fmla="*/ 1542236 w 7697732"/>
              <a:gd name="connsiteY3850" fmla="*/ 3975201 h 6060894"/>
              <a:gd name="connsiteX3851" fmla="*/ 1538686 w 7697732"/>
              <a:gd name="connsiteY3851" fmla="*/ 3981542 h 6060894"/>
              <a:gd name="connsiteX3852" fmla="*/ 1540714 w 7697732"/>
              <a:gd name="connsiteY3852" fmla="*/ 3989657 h 6060894"/>
              <a:gd name="connsiteX3853" fmla="*/ 1522455 w 7697732"/>
              <a:gd name="connsiteY3853" fmla="*/ 3989657 h 6060894"/>
              <a:gd name="connsiteX3854" fmla="*/ 1528289 w 7697732"/>
              <a:gd name="connsiteY3854" fmla="*/ 3972159 h 6060894"/>
              <a:gd name="connsiteX3855" fmla="*/ 1526513 w 7697732"/>
              <a:gd name="connsiteY3855" fmla="*/ 3959225 h 6060894"/>
              <a:gd name="connsiteX3856" fmla="*/ 1520681 w 7697732"/>
              <a:gd name="connsiteY3856" fmla="*/ 3961506 h 6060894"/>
              <a:gd name="connsiteX3857" fmla="*/ 1516369 w 7697732"/>
              <a:gd name="connsiteY3857" fmla="*/ 3965311 h 6060894"/>
              <a:gd name="connsiteX3858" fmla="*/ 1512311 w 7697732"/>
              <a:gd name="connsiteY3858" fmla="*/ 3989657 h 6060894"/>
              <a:gd name="connsiteX3859" fmla="*/ 1502168 w 7697732"/>
              <a:gd name="connsiteY3859" fmla="*/ 4003858 h 6060894"/>
              <a:gd name="connsiteX3860" fmla="*/ 1499125 w 7697732"/>
              <a:gd name="connsiteY3860" fmla="*/ 4019581 h 6060894"/>
              <a:gd name="connsiteX3861" fmla="*/ 1489995 w 7697732"/>
              <a:gd name="connsiteY3861" fmla="*/ 4032261 h 6060894"/>
              <a:gd name="connsiteX3862" fmla="*/ 1489995 w 7697732"/>
              <a:gd name="connsiteY3862" fmla="*/ 4048491 h 6060894"/>
              <a:gd name="connsiteX3863" fmla="*/ 1481880 w 7697732"/>
              <a:gd name="connsiteY3863" fmla="*/ 4070808 h 6060894"/>
              <a:gd name="connsiteX3864" fmla="*/ 1472497 w 7697732"/>
              <a:gd name="connsiteY3864" fmla="*/ 4072076 h 6060894"/>
              <a:gd name="connsiteX3865" fmla="*/ 1467679 w 7697732"/>
              <a:gd name="connsiteY3865" fmla="*/ 4080951 h 6060894"/>
              <a:gd name="connsiteX3866" fmla="*/ 1455506 w 7697732"/>
              <a:gd name="connsiteY3866" fmla="*/ 4099211 h 6060894"/>
              <a:gd name="connsiteX3867" fmla="*/ 1439275 w 7697732"/>
              <a:gd name="connsiteY3867" fmla="*/ 4093125 h 6060894"/>
              <a:gd name="connsiteX3868" fmla="*/ 1444601 w 7697732"/>
              <a:gd name="connsiteY3868" fmla="*/ 4070300 h 6060894"/>
              <a:gd name="connsiteX3869" fmla="*/ 1451448 w 7697732"/>
              <a:gd name="connsiteY3869" fmla="*/ 4050520 h 6060894"/>
              <a:gd name="connsiteX3870" fmla="*/ 1459564 w 7697732"/>
              <a:gd name="connsiteY3870" fmla="*/ 4040376 h 6060894"/>
              <a:gd name="connsiteX3871" fmla="*/ 1475793 w 7697732"/>
              <a:gd name="connsiteY3871" fmla="*/ 4040123 h 6060894"/>
              <a:gd name="connsiteX3872" fmla="*/ 1473765 w 7697732"/>
              <a:gd name="connsiteY3872" fmla="*/ 4032261 h 6060894"/>
              <a:gd name="connsiteX3873" fmla="*/ 1481880 w 7697732"/>
              <a:gd name="connsiteY3873" fmla="*/ 4011972 h 6060894"/>
              <a:gd name="connsiteX3874" fmla="*/ 1473765 w 7697732"/>
              <a:gd name="connsiteY3874" fmla="*/ 4011973 h 6060894"/>
              <a:gd name="connsiteX3875" fmla="*/ 1481880 w 7697732"/>
              <a:gd name="connsiteY3875" fmla="*/ 4001830 h 6060894"/>
              <a:gd name="connsiteX3876" fmla="*/ 1481879 w 7697732"/>
              <a:gd name="connsiteY3876" fmla="*/ 3981542 h 6060894"/>
              <a:gd name="connsiteX3877" fmla="*/ 1496081 w 7697732"/>
              <a:gd name="connsiteY3877" fmla="*/ 3971397 h 6060894"/>
              <a:gd name="connsiteX3878" fmla="*/ 1496081 w 7697732"/>
              <a:gd name="connsiteY3878" fmla="*/ 3953138 h 6060894"/>
              <a:gd name="connsiteX3879" fmla="*/ 1510283 w 7697732"/>
              <a:gd name="connsiteY3879" fmla="*/ 3936908 h 6060894"/>
              <a:gd name="connsiteX3880" fmla="*/ 1516369 w 7697732"/>
              <a:gd name="connsiteY3880" fmla="*/ 3920678 h 6060894"/>
              <a:gd name="connsiteX3881" fmla="*/ 1510283 w 7697732"/>
              <a:gd name="connsiteY3881" fmla="*/ 3899882 h 6060894"/>
              <a:gd name="connsiteX3882" fmla="*/ 1516369 w 7697732"/>
              <a:gd name="connsiteY3882" fmla="*/ 3876044 h 6060894"/>
              <a:gd name="connsiteX3883" fmla="*/ 1522455 w 7697732"/>
              <a:gd name="connsiteY3883" fmla="*/ 3863365 h 6060894"/>
              <a:gd name="connsiteX3884" fmla="*/ 1522455 w 7697732"/>
              <a:gd name="connsiteY3884" fmla="*/ 3847642 h 6060894"/>
              <a:gd name="connsiteX3885" fmla="*/ 1528796 w 7697732"/>
              <a:gd name="connsiteY3885" fmla="*/ 3841049 h 6060894"/>
              <a:gd name="connsiteX3886" fmla="*/ 1530571 w 7697732"/>
              <a:gd name="connsiteY3886" fmla="*/ 3831412 h 6060894"/>
              <a:gd name="connsiteX3887" fmla="*/ 1526513 w 7697732"/>
              <a:gd name="connsiteY3887" fmla="*/ 3822282 h 6060894"/>
              <a:gd name="connsiteX3888" fmla="*/ 1522455 w 7697732"/>
              <a:gd name="connsiteY3888" fmla="*/ 3813153 h 6060894"/>
              <a:gd name="connsiteX3889" fmla="*/ 1511550 w 7697732"/>
              <a:gd name="connsiteY3889" fmla="*/ 3831412 h 6060894"/>
              <a:gd name="connsiteX3890" fmla="*/ 1502168 w 7697732"/>
              <a:gd name="connsiteY3890" fmla="*/ 3849670 h 6060894"/>
              <a:gd name="connsiteX3891" fmla="*/ 1495828 w 7697732"/>
              <a:gd name="connsiteY3891" fmla="*/ 3867169 h 6060894"/>
              <a:gd name="connsiteX3892" fmla="*/ 1481879 w 7697732"/>
              <a:gd name="connsiteY3892" fmla="*/ 3880103 h 6060894"/>
              <a:gd name="connsiteX3893" fmla="*/ 1481880 w 7697732"/>
              <a:gd name="connsiteY3893" fmla="*/ 3906476 h 6060894"/>
              <a:gd name="connsiteX3894" fmla="*/ 1450180 w 7697732"/>
              <a:gd name="connsiteY3894" fmla="*/ 3935640 h 6060894"/>
              <a:gd name="connsiteX3895" fmla="*/ 1435218 w 7697732"/>
              <a:gd name="connsiteY3895" fmla="*/ 3981541 h 6060894"/>
              <a:gd name="connsiteX3896" fmla="*/ 1416959 w 7697732"/>
              <a:gd name="connsiteY3896" fmla="*/ 3988642 h 6060894"/>
              <a:gd name="connsiteX3897" fmla="*/ 1398700 w 7697732"/>
              <a:gd name="connsiteY3897" fmla="*/ 3995743 h 6060894"/>
              <a:gd name="connsiteX3898" fmla="*/ 1398700 w 7697732"/>
              <a:gd name="connsiteY3898" fmla="*/ 4018059 h 6060894"/>
              <a:gd name="connsiteX3899" fmla="*/ 1392613 w 7697732"/>
              <a:gd name="connsiteY3899" fmla="*/ 4018059 h 6060894"/>
              <a:gd name="connsiteX3900" fmla="*/ 1385513 w 7697732"/>
              <a:gd name="connsiteY3900" fmla="*/ 4015016 h 6060894"/>
              <a:gd name="connsiteX3901" fmla="*/ 1384499 w 7697732"/>
              <a:gd name="connsiteY3901" fmla="*/ 4005886 h 6060894"/>
              <a:gd name="connsiteX3902" fmla="*/ 1390585 w 7697732"/>
              <a:gd name="connsiteY3902" fmla="*/ 3989657 h 6060894"/>
              <a:gd name="connsiteX3903" fmla="*/ 1388302 w 7697732"/>
              <a:gd name="connsiteY3903" fmla="*/ 3981795 h 6060894"/>
              <a:gd name="connsiteX3904" fmla="*/ 1384498 w 7697732"/>
              <a:gd name="connsiteY3904" fmla="*/ 3975456 h 6060894"/>
              <a:gd name="connsiteX3905" fmla="*/ 1384498 w 7697732"/>
              <a:gd name="connsiteY3905" fmla="*/ 3981542 h 6060894"/>
              <a:gd name="connsiteX3906" fmla="*/ 1368268 w 7697732"/>
              <a:gd name="connsiteY3906" fmla="*/ 3995236 h 6060894"/>
              <a:gd name="connsiteX3907" fmla="*/ 1358124 w 7697732"/>
              <a:gd name="connsiteY3907" fmla="*/ 4011973 h 6060894"/>
              <a:gd name="connsiteX3908" fmla="*/ 1351784 w 7697732"/>
              <a:gd name="connsiteY3908" fmla="*/ 4021610 h 6060894"/>
              <a:gd name="connsiteX3909" fmla="*/ 1350009 w 7697732"/>
              <a:gd name="connsiteY3909" fmla="*/ 4034290 h 6060894"/>
              <a:gd name="connsiteX3910" fmla="*/ 1335808 w 7697732"/>
              <a:gd name="connsiteY3910" fmla="*/ 4042405 h 6060894"/>
              <a:gd name="connsiteX3911" fmla="*/ 1334032 w 7697732"/>
              <a:gd name="connsiteY3911" fmla="*/ 4053309 h 6060894"/>
              <a:gd name="connsiteX3912" fmla="*/ 1327692 w 7697732"/>
              <a:gd name="connsiteY3912" fmla="*/ 4062692 h 6060894"/>
              <a:gd name="connsiteX3913" fmla="*/ 1327692 w 7697732"/>
              <a:gd name="connsiteY3913" fmla="*/ 4078923 h 6060894"/>
              <a:gd name="connsiteX3914" fmla="*/ 1319577 w 7697732"/>
              <a:gd name="connsiteY3914" fmla="*/ 4085009 h 6060894"/>
              <a:gd name="connsiteX3915" fmla="*/ 1313237 w 7697732"/>
              <a:gd name="connsiteY3915" fmla="*/ 4102761 h 6060894"/>
              <a:gd name="connsiteX3916" fmla="*/ 1299290 w 7697732"/>
              <a:gd name="connsiteY3916" fmla="*/ 4117470 h 6060894"/>
              <a:gd name="connsiteX3917" fmla="*/ 1284581 w 7697732"/>
              <a:gd name="connsiteY3917" fmla="*/ 4139533 h 6060894"/>
              <a:gd name="connsiteX3918" fmla="*/ 1266829 w 7697732"/>
              <a:gd name="connsiteY3918" fmla="*/ 4160075 h 6060894"/>
              <a:gd name="connsiteX3919" fmla="*/ 1266068 w 7697732"/>
              <a:gd name="connsiteY3919" fmla="*/ 4169965 h 6060894"/>
              <a:gd name="connsiteX3920" fmla="*/ 1260743 w 7697732"/>
              <a:gd name="connsiteY3920" fmla="*/ 4178333 h 6060894"/>
              <a:gd name="connsiteX3921" fmla="*/ 1255671 w 7697732"/>
              <a:gd name="connsiteY3921" fmla="*/ 4197099 h 6060894"/>
              <a:gd name="connsiteX3922" fmla="*/ 1244512 w 7697732"/>
              <a:gd name="connsiteY3922" fmla="*/ 4212823 h 6060894"/>
              <a:gd name="connsiteX3923" fmla="*/ 1242991 w 7697732"/>
              <a:gd name="connsiteY3923" fmla="*/ 4218401 h 6060894"/>
              <a:gd name="connsiteX3924" fmla="*/ 1238426 w 7697732"/>
              <a:gd name="connsiteY3924" fmla="*/ 4220938 h 6060894"/>
              <a:gd name="connsiteX3925" fmla="*/ 1232340 w 7697732"/>
              <a:gd name="connsiteY3925" fmla="*/ 4218909 h 6060894"/>
              <a:gd name="connsiteX3926" fmla="*/ 1238426 w 7697732"/>
              <a:gd name="connsiteY3926" fmla="*/ 4198621 h 6060894"/>
              <a:gd name="connsiteX3927" fmla="*/ 1242991 w 7697732"/>
              <a:gd name="connsiteY3927" fmla="*/ 4190252 h 6060894"/>
              <a:gd name="connsiteX3928" fmla="*/ 1244512 w 7697732"/>
              <a:gd name="connsiteY3928" fmla="*/ 4180362 h 6060894"/>
              <a:gd name="connsiteX3929" fmla="*/ 1252628 w 7697732"/>
              <a:gd name="connsiteY3929" fmla="*/ 4162103 h 6060894"/>
              <a:gd name="connsiteX3930" fmla="*/ 1252120 w 7697732"/>
              <a:gd name="connsiteY3930" fmla="*/ 4146887 h 6060894"/>
              <a:gd name="connsiteX3931" fmla="*/ 1260743 w 7697732"/>
              <a:gd name="connsiteY3931" fmla="*/ 4137758 h 6060894"/>
              <a:gd name="connsiteX3932" fmla="*/ 1277987 w 7697732"/>
              <a:gd name="connsiteY3932" fmla="*/ 4067765 h 6060894"/>
              <a:gd name="connsiteX3933" fmla="*/ 1313491 w 7697732"/>
              <a:gd name="connsiteY3933" fmla="*/ 4003858 h 6060894"/>
              <a:gd name="connsiteX3934" fmla="*/ 1316534 w 7697732"/>
              <a:gd name="connsiteY3934" fmla="*/ 3984584 h 6060894"/>
              <a:gd name="connsiteX3935" fmla="*/ 1319578 w 7697732"/>
              <a:gd name="connsiteY3935" fmla="*/ 3965312 h 6060894"/>
              <a:gd name="connsiteX3936" fmla="*/ 1325918 w 7697732"/>
              <a:gd name="connsiteY3936" fmla="*/ 3961507 h 6060894"/>
              <a:gd name="connsiteX3937" fmla="*/ 1327692 w 7697732"/>
              <a:gd name="connsiteY3937" fmla="*/ 3953138 h 6060894"/>
              <a:gd name="connsiteX3938" fmla="*/ 1331750 w 7697732"/>
              <a:gd name="connsiteY3938" fmla="*/ 3938683 h 6060894"/>
              <a:gd name="connsiteX3939" fmla="*/ 1335808 w 7697732"/>
              <a:gd name="connsiteY3939" fmla="*/ 3928794 h 6060894"/>
              <a:gd name="connsiteX3940" fmla="*/ 1345951 w 7697732"/>
              <a:gd name="connsiteY3940" fmla="*/ 3908506 h 6060894"/>
              <a:gd name="connsiteX3941" fmla="*/ 1352292 w 7697732"/>
              <a:gd name="connsiteY3941" fmla="*/ 3902926 h 6060894"/>
              <a:gd name="connsiteX3942" fmla="*/ 1354067 w 7697732"/>
              <a:gd name="connsiteY3942" fmla="*/ 3894304 h 6060894"/>
              <a:gd name="connsiteX3943" fmla="*/ 1352038 w 7697732"/>
              <a:gd name="connsiteY3943" fmla="*/ 3884160 h 6060894"/>
              <a:gd name="connsiteX3944" fmla="*/ 1370296 w 7697732"/>
              <a:gd name="connsiteY3944" fmla="*/ 3821269 h 6060894"/>
              <a:gd name="connsiteX3945" fmla="*/ 1378413 w 7697732"/>
              <a:gd name="connsiteY3945" fmla="*/ 3815182 h 6060894"/>
              <a:gd name="connsiteX3946" fmla="*/ 1384499 w 7697732"/>
              <a:gd name="connsiteY3946" fmla="*/ 3805038 h 6060894"/>
              <a:gd name="connsiteX3947" fmla="*/ 1386020 w 7697732"/>
              <a:gd name="connsiteY3947" fmla="*/ 3794133 h 6060894"/>
              <a:gd name="connsiteX3948" fmla="*/ 1390585 w 7697732"/>
              <a:gd name="connsiteY3948" fmla="*/ 3784751 h 6060894"/>
              <a:gd name="connsiteX3949" fmla="*/ 1390077 w 7697732"/>
              <a:gd name="connsiteY3949" fmla="*/ 3770295 h 6060894"/>
              <a:gd name="connsiteX3950" fmla="*/ 1398701 w 7697732"/>
              <a:gd name="connsiteY3950" fmla="*/ 3760404 h 6060894"/>
              <a:gd name="connsiteX3951" fmla="*/ 1409604 w 7697732"/>
              <a:gd name="connsiteY3951" fmla="*/ 3733016 h 6060894"/>
              <a:gd name="connsiteX3952" fmla="*/ 1425074 w 7697732"/>
              <a:gd name="connsiteY3952" fmla="*/ 3711715 h 6060894"/>
              <a:gd name="connsiteX3953" fmla="*/ 1431160 w 7697732"/>
              <a:gd name="connsiteY3953" fmla="*/ 3697513 h 6060894"/>
              <a:gd name="connsiteX3954" fmla="*/ 1438261 w 7697732"/>
              <a:gd name="connsiteY3954" fmla="*/ 3664038 h 6060894"/>
              <a:gd name="connsiteX3955" fmla="*/ 1441058 w 7697732"/>
              <a:gd name="connsiteY3955" fmla="*/ 3650856 h 6060894"/>
              <a:gd name="connsiteX3956" fmla="*/ 1440959 w 7697732"/>
              <a:gd name="connsiteY3956" fmla="*/ 3651010 h 6060894"/>
              <a:gd name="connsiteX3957" fmla="*/ 1436901 w 7697732"/>
              <a:gd name="connsiteY3957" fmla="*/ 3658872 h 6060894"/>
              <a:gd name="connsiteX3958" fmla="*/ 1432844 w 7697732"/>
              <a:gd name="connsiteY3958" fmla="*/ 3664958 h 6060894"/>
              <a:gd name="connsiteX3959" fmla="*/ 1432844 w 7697732"/>
              <a:gd name="connsiteY3959" fmla="*/ 3673326 h 6060894"/>
              <a:gd name="connsiteX3960" fmla="*/ 1426757 w 7697732"/>
              <a:gd name="connsiteY3960" fmla="*/ 3677131 h 6060894"/>
              <a:gd name="connsiteX3961" fmla="*/ 1418642 w 7697732"/>
              <a:gd name="connsiteY3961" fmla="*/ 3681188 h 6060894"/>
              <a:gd name="connsiteX3962" fmla="*/ 1398354 w 7697732"/>
              <a:gd name="connsiteY3962" fmla="*/ 3683218 h 6060894"/>
              <a:gd name="connsiteX3963" fmla="*/ 1392268 w 7697732"/>
              <a:gd name="connsiteY3963" fmla="*/ 3699448 h 6060894"/>
              <a:gd name="connsiteX3964" fmla="*/ 1383392 w 7697732"/>
              <a:gd name="connsiteY3964" fmla="*/ 3704773 h 6060894"/>
              <a:gd name="connsiteX3965" fmla="*/ 1376038 w 7697732"/>
              <a:gd name="connsiteY3965" fmla="*/ 3711620 h 6060894"/>
              <a:gd name="connsiteX3966" fmla="*/ 1369444 w 7697732"/>
              <a:gd name="connsiteY3966" fmla="*/ 3713395 h 6060894"/>
              <a:gd name="connsiteX3967" fmla="*/ 1365893 w 7697732"/>
              <a:gd name="connsiteY3967" fmla="*/ 3719735 h 6060894"/>
              <a:gd name="connsiteX3968" fmla="*/ 1367923 w 7697732"/>
              <a:gd name="connsiteY3968" fmla="*/ 3727850 h 6060894"/>
              <a:gd name="connsiteX3969" fmla="*/ 1349664 w 7697732"/>
              <a:gd name="connsiteY3969" fmla="*/ 3727850 h 6060894"/>
              <a:gd name="connsiteX3970" fmla="*/ 1355496 w 7697732"/>
              <a:gd name="connsiteY3970" fmla="*/ 3710353 h 6060894"/>
              <a:gd name="connsiteX3971" fmla="*/ 1353722 w 7697732"/>
              <a:gd name="connsiteY3971" fmla="*/ 3697419 h 6060894"/>
              <a:gd name="connsiteX3972" fmla="*/ 1347888 w 7697732"/>
              <a:gd name="connsiteY3972" fmla="*/ 3699701 h 6060894"/>
              <a:gd name="connsiteX3973" fmla="*/ 1343577 w 7697732"/>
              <a:gd name="connsiteY3973" fmla="*/ 3703506 h 6060894"/>
              <a:gd name="connsiteX3974" fmla="*/ 1339520 w 7697732"/>
              <a:gd name="connsiteY3974" fmla="*/ 3727850 h 6060894"/>
              <a:gd name="connsiteX3975" fmla="*/ 1329377 w 7697732"/>
              <a:gd name="connsiteY3975" fmla="*/ 3742051 h 6060894"/>
              <a:gd name="connsiteX3976" fmla="*/ 1326334 w 7697732"/>
              <a:gd name="connsiteY3976" fmla="*/ 3757775 h 6060894"/>
              <a:gd name="connsiteX3977" fmla="*/ 1317203 w 7697732"/>
              <a:gd name="connsiteY3977" fmla="*/ 3770455 h 6060894"/>
              <a:gd name="connsiteX3978" fmla="*/ 1317203 w 7697732"/>
              <a:gd name="connsiteY3978" fmla="*/ 3786684 h 6060894"/>
              <a:gd name="connsiteX3979" fmla="*/ 1309088 w 7697732"/>
              <a:gd name="connsiteY3979" fmla="*/ 3809001 h 6060894"/>
              <a:gd name="connsiteX3980" fmla="*/ 1299705 w 7697732"/>
              <a:gd name="connsiteY3980" fmla="*/ 3810269 h 6060894"/>
              <a:gd name="connsiteX3981" fmla="*/ 1294886 w 7697732"/>
              <a:gd name="connsiteY3981" fmla="*/ 3819146 h 6060894"/>
              <a:gd name="connsiteX3982" fmla="*/ 1282714 w 7697732"/>
              <a:gd name="connsiteY3982" fmla="*/ 3837405 h 6060894"/>
              <a:gd name="connsiteX3983" fmla="*/ 1266484 w 7697732"/>
              <a:gd name="connsiteY3983" fmla="*/ 3831318 h 6060894"/>
              <a:gd name="connsiteX3984" fmla="*/ 1271809 w 7697732"/>
              <a:gd name="connsiteY3984" fmla="*/ 3808495 h 6060894"/>
              <a:gd name="connsiteX3985" fmla="*/ 1278657 w 7697732"/>
              <a:gd name="connsiteY3985" fmla="*/ 3788713 h 6060894"/>
              <a:gd name="connsiteX3986" fmla="*/ 1286772 w 7697732"/>
              <a:gd name="connsiteY3986" fmla="*/ 3778570 h 6060894"/>
              <a:gd name="connsiteX3987" fmla="*/ 1303002 w 7697732"/>
              <a:gd name="connsiteY3987" fmla="*/ 3778317 h 6060894"/>
              <a:gd name="connsiteX3988" fmla="*/ 1300973 w 7697732"/>
              <a:gd name="connsiteY3988" fmla="*/ 3770455 h 6060894"/>
              <a:gd name="connsiteX3989" fmla="*/ 1309088 w 7697732"/>
              <a:gd name="connsiteY3989" fmla="*/ 3750166 h 6060894"/>
              <a:gd name="connsiteX3990" fmla="*/ 1300973 w 7697732"/>
              <a:gd name="connsiteY3990" fmla="*/ 3750168 h 6060894"/>
              <a:gd name="connsiteX3991" fmla="*/ 1309088 w 7697732"/>
              <a:gd name="connsiteY3991" fmla="*/ 3740023 h 6060894"/>
              <a:gd name="connsiteX3992" fmla="*/ 1309088 w 7697732"/>
              <a:gd name="connsiteY3992" fmla="*/ 3719735 h 6060894"/>
              <a:gd name="connsiteX3993" fmla="*/ 1323289 w 7697732"/>
              <a:gd name="connsiteY3993" fmla="*/ 3709591 h 6060894"/>
              <a:gd name="connsiteX3994" fmla="*/ 1323290 w 7697732"/>
              <a:gd name="connsiteY3994" fmla="*/ 3691332 h 6060894"/>
              <a:gd name="connsiteX3995" fmla="*/ 1337491 w 7697732"/>
              <a:gd name="connsiteY3995" fmla="*/ 3675102 h 6060894"/>
              <a:gd name="connsiteX3996" fmla="*/ 1343578 w 7697732"/>
              <a:gd name="connsiteY3996" fmla="*/ 3658871 h 6060894"/>
              <a:gd name="connsiteX3997" fmla="*/ 1337491 w 7697732"/>
              <a:gd name="connsiteY3997" fmla="*/ 3638077 h 6060894"/>
              <a:gd name="connsiteX3998" fmla="*/ 1343578 w 7697732"/>
              <a:gd name="connsiteY3998" fmla="*/ 3614238 h 6060894"/>
              <a:gd name="connsiteX3999" fmla="*/ 1349664 w 7697732"/>
              <a:gd name="connsiteY3999" fmla="*/ 3601558 h 6060894"/>
              <a:gd name="connsiteX4000" fmla="*/ 1349664 w 7697732"/>
              <a:gd name="connsiteY4000" fmla="*/ 3585836 h 6060894"/>
              <a:gd name="connsiteX4001" fmla="*/ 1356004 w 7697732"/>
              <a:gd name="connsiteY4001" fmla="*/ 3579242 h 6060894"/>
              <a:gd name="connsiteX4002" fmla="*/ 1357779 w 7697732"/>
              <a:gd name="connsiteY4002" fmla="*/ 3569606 h 6060894"/>
              <a:gd name="connsiteX4003" fmla="*/ 1353722 w 7697732"/>
              <a:gd name="connsiteY4003" fmla="*/ 3560475 h 6060894"/>
              <a:gd name="connsiteX4004" fmla="*/ 1349664 w 7697732"/>
              <a:gd name="connsiteY4004" fmla="*/ 3551346 h 6060894"/>
              <a:gd name="connsiteX4005" fmla="*/ 1338759 w 7697732"/>
              <a:gd name="connsiteY4005" fmla="*/ 3569607 h 6060894"/>
              <a:gd name="connsiteX4006" fmla="*/ 1329376 w 7697732"/>
              <a:gd name="connsiteY4006" fmla="*/ 3587864 h 6060894"/>
              <a:gd name="connsiteX4007" fmla="*/ 1323035 w 7697732"/>
              <a:gd name="connsiteY4007" fmla="*/ 3605363 h 6060894"/>
              <a:gd name="connsiteX4008" fmla="*/ 1309088 w 7697732"/>
              <a:gd name="connsiteY4008" fmla="*/ 3618295 h 6060894"/>
              <a:gd name="connsiteX4009" fmla="*/ 1309088 w 7697732"/>
              <a:gd name="connsiteY4009" fmla="*/ 3644670 h 6060894"/>
              <a:gd name="connsiteX4010" fmla="*/ 1277389 w 7697732"/>
              <a:gd name="connsiteY4010" fmla="*/ 3673834 h 6060894"/>
              <a:gd name="connsiteX4011" fmla="*/ 1262426 w 7697732"/>
              <a:gd name="connsiteY4011" fmla="*/ 3719736 h 6060894"/>
              <a:gd name="connsiteX4012" fmla="*/ 1244167 w 7697732"/>
              <a:gd name="connsiteY4012" fmla="*/ 3726836 h 6060894"/>
              <a:gd name="connsiteX4013" fmla="*/ 1225908 w 7697732"/>
              <a:gd name="connsiteY4013" fmla="*/ 3733936 h 6060894"/>
              <a:gd name="connsiteX4014" fmla="*/ 1225908 w 7697732"/>
              <a:gd name="connsiteY4014" fmla="*/ 3756253 h 6060894"/>
              <a:gd name="connsiteX4015" fmla="*/ 1219822 w 7697732"/>
              <a:gd name="connsiteY4015" fmla="*/ 3756253 h 6060894"/>
              <a:gd name="connsiteX4016" fmla="*/ 1212721 w 7697732"/>
              <a:gd name="connsiteY4016" fmla="*/ 3753210 h 6060894"/>
              <a:gd name="connsiteX4017" fmla="*/ 1211708 w 7697732"/>
              <a:gd name="connsiteY4017" fmla="*/ 3744080 h 6060894"/>
              <a:gd name="connsiteX4018" fmla="*/ 1217793 w 7697732"/>
              <a:gd name="connsiteY4018" fmla="*/ 3727851 h 6060894"/>
              <a:gd name="connsiteX4019" fmla="*/ 1215511 w 7697732"/>
              <a:gd name="connsiteY4019" fmla="*/ 3719989 h 6060894"/>
              <a:gd name="connsiteX4020" fmla="*/ 1211707 w 7697732"/>
              <a:gd name="connsiteY4020" fmla="*/ 3713649 h 6060894"/>
              <a:gd name="connsiteX4021" fmla="*/ 1211706 w 7697732"/>
              <a:gd name="connsiteY4021" fmla="*/ 3719735 h 6060894"/>
              <a:gd name="connsiteX4022" fmla="*/ 1195477 w 7697732"/>
              <a:gd name="connsiteY4022" fmla="*/ 3733430 h 6060894"/>
              <a:gd name="connsiteX4023" fmla="*/ 1185332 w 7697732"/>
              <a:gd name="connsiteY4023" fmla="*/ 3750166 h 6060894"/>
              <a:gd name="connsiteX4024" fmla="*/ 1178992 w 7697732"/>
              <a:gd name="connsiteY4024" fmla="*/ 3759803 h 6060894"/>
              <a:gd name="connsiteX4025" fmla="*/ 1177218 w 7697732"/>
              <a:gd name="connsiteY4025" fmla="*/ 3772483 h 6060894"/>
              <a:gd name="connsiteX4026" fmla="*/ 1163016 w 7697732"/>
              <a:gd name="connsiteY4026" fmla="*/ 3780598 h 6060894"/>
              <a:gd name="connsiteX4027" fmla="*/ 1161241 w 7697732"/>
              <a:gd name="connsiteY4027" fmla="*/ 3791502 h 6060894"/>
              <a:gd name="connsiteX4028" fmla="*/ 1154901 w 7697732"/>
              <a:gd name="connsiteY4028" fmla="*/ 3800887 h 6060894"/>
              <a:gd name="connsiteX4029" fmla="*/ 1154901 w 7697732"/>
              <a:gd name="connsiteY4029" fmla="*/ 3817116 h 6060894"/>
              <a:gd name="connsiteX4030" fmla="*/ 1146786 w 7697732"/>
              <a:gd name="connsiteY4030" fmla="*/ 3823202 h 6060894"/>
              <a:gd name="connsiteX4031" fmla="*/ 1140446 w 7697732"/>
              <a:gd name="connsiteY4031" fmla="*/ 3840956 h 6060894"/>
              <a:gd name="connsiteX4032" fmla="*/ 1126498 w 7697732"/>
              <a:gd name="connsiteY4032" fmla="*/ 3855663 h 6060894"/>
              <a:gd name="connsiteX4033" fmla="*/ 1111789 w 7697732"/>
              <a:gd name="connsiteY4033" fmla="*/ 3877726 h 6060894"/>
              <a:gd name="connsiteX4034" fmla="*/ 1094038 w 7697732"/>
              <a:gd name="connsiteY4034" fmla="*/ 3898268 h 6060894"/>
              <a:gd name="connsiteX4035" fmla="*/ 1093277 w 7697732"/>
              <a:gd name="connsiteY4035" fmla="*/ 3908158 h 6060894"/>
              <a:gd name="connsiteX4036" fmla="*/ 1087952 w 7697732"/>
              <a:gd name="connsiteY4036" fmla="*/ 3916527 h 6060894"/>
              <a:gd name="connsiteX4037" fmla="*/ 1082879 w 7697732"/>
              <a:gd name="connsiteY4037" fmla="*/ 3935294 h 6060894"/>
              <a:gd name="connsiteX4038" fmla="*/ 1071721 w 7697732"/>
              <a:gd name="connsiteY4038" fmla="*/ 3951016 h 6060894"/>
              <a:gd name="connsiteX4039" fmla="*/ 1070200 w 7697732"/>
              <a:gd name="connsiteY4039" fmla="*/ 3956596 h 6060894"/>
              <a:gd name="connsiteX4040" fmla="*/ 1065634 w 7697732"/>
              <a:gd name="connsiteY4040" fmla="*/ 3959131 h 6060894"/>
              <a:gd name="connsiteX4041" fmla="*/ 1059548 w 7697732"/>
              <a:gd name="connsiteY4041" fmla="*/ 3957103 h 6060894"/>
              <a:gd name="connsiteX4042" fmla="*/ 1065634 w 7697732"/>
              <a:gd name="connsiteY4042" fmla="*/ 3936815 h 6060894"/>
              <a:gd name="connsiteX4043" fmla="*/ 1070199 w 7697732"/>
              <a:gd name="connsiteY4043" fmla="*/ 3928446 h 6060894"/>
              <a:gd name="connsiteX4044" fmla="*/ 1071721 w 7697732"/>
              <a:gd name="connsiteY4044" fmla="*/ 3918556 h 6060894"/>
              <a:gd name="connsiteX4045" fmla="*/ 1079836 w 7697732"/>
              <a:gd name="connsiteY4045" fmla="*/ 3900296 h 6060894"/>
              <a:gd name="connsiteX4046" fmla="*/ 1079329 w 7697732"/>
              <a:gd name="connsiteY4046" fmla="*/ 3885080 h 6060894"/>
              <a:gd name="connsiteX4047" fmla="*/ 1087952 w 7697732"/>
              <a:gd name="connsiteY4047" fmla="*/ 3875951 h 6060894"/>
              <a:gd name="connsiteX4048" fmla="*/ 1105196 w 7697732"/>
              <a:gd name="connsiteY4048" fmla="*/ 3805958 h 6060894"/>
              <a:gd name="connsiteX4049" fmla="*/ 1140700 w 7697732"/>
              <a:gd name="connsiteY4049" fmla="*/ 3742052 h 6060894"/>
              <a:gd name="connsiteX4050" fmla="*/ 1143743 w 7697732"/>
              <a:gd name="connsiteY4050" fmla="*/ 3722777 h 6060894"/>
              <a:gd name="connsiteX4051" fmla="*/ 1146786 w 7697732"/>
              <a:gd name="connsiteY4051" fmla="*/ 3703505 h 6060894"/>
              <a:gd name="connsiteX4052" fmla="*/ 1153125 w 7697732"/>
              <a:gd name="connsiteY4052" fmla="*/ 3699701 h 6060894"/>
              <a:gd name="connsiteX4053" fmla="*/ 1154901 w 7697732"/>
              <a:gd name="connsiteY4053" fmla="*/ 3691332 h 6060894"/>
              <a:gd name="connsiteX4054" fmla="*/ 1158959 w 7697732"/>
              <a:gd name="connsiteY4054" fmla="*/ 3676877 h 6060894"/>
              <a:gd name="connsiteX4055" fmla="*/ 1163015 w 7697732"/>
              <a:gd name="connsiteY4055" fmla="*/ 3666987 h 6060894"/>
              <a:gd name="connsiteX4056" fmla="*/ 1173160 w 7697732"/>
              <a:gd name="connsiteY4056" fmla="*/ 3646700 h 6060894"/>
              <a:gd name="connsiteX4057" fmla="*/ 1179501 w 7697732"/>
              <a:gd name="connsiteY4057" fmla="*/ 3641120 h 6060894"/>
              <a:gd name="connsiteX4058" fmla="*/ 1181275 w 7697732"/>
              <a:gd name="connsiteY4058" fmla="*/ 3632497 h 6060894"/>
              <a:gd name="connsiteX4059" fmla="*/ 1179246 w 7697732"/>
              <a:gd name="connsiteY4059" fmla="*/ 3622354 h 6060894"/>
              <a:gd name="connsiteX4060" fmla="*/ 1197505 w 7697732"/>
              <a:gd name="connsiteY4060" fmla="*/ 3559461 h 6060894"/>
              <a:gd name="connsiteX4061" fmla="*/ 1205620 w 7697732"/>
              <a:gd name="connsiteY4061" fmla="*/ 3553375 h 6060894"/>
              <a:gd name="connsiteX4062" fmla="*/ 1211707 w 7697732"/>
              <a:gd name="connsiteY4062" fmla="*/ 3543231 h 6060894"/>
              <a:gd name="connsiteX4063" fmla="*/ 1213229 w 7697732"/>
              <a:gd name="connsiteY4063" fmla="*/ 3532326 h 6060894"/>
              <a:gd name="connsiteX4064" fmla="*/ 1217793 w 7697732"/>
              <a:gd name="connsiteY4064" fmla="*/ 3522944 h 6060894"/>
              <a:gd name="connsiteX4065" fmla="*/ 1217286 w 7697732"/>
              <a:gd name="connsiteY4065" fmla="*/ 3508489 h 6060894"/>
              <a:gd name="connsiteX4066" fmla="*/ 1221838 w 7697732"/>
              <a:gd name="connsiteY4066" fmla="*/ 3503268 h 6060894"/>
              <a:gd name="connsiteX4067" fmla="*/ 1219417 w 7697732"/>
              <a:gd name="connsiteY4067" fmla="*/ 3504588 h 6060894"/>
              <a:gd name="connsiteX4068" fmla="*/ 1205216 w 7697732"/>
              <a:gd name="connsiteY4068" fmla="*/ 3504588 h 6060894"/>
              <a:gd name="connsiteX4069" fmla="*/ 1208766 w 7697732"/>
              <a:gd name="connsiteY4069" fmla="*/ 3482778 h 6060894"/>
              <a:gd name="connsiteX4070" fmla="*/ 1209273 w 7697732"/>
              <a:gd name="connsiteY4070" fmla="*/ 3451839 h 6060894"/>
              <a:gd name="connsiteX4071" fmla="*/ 1197100 w 7697732"/>
              <a:gd name="connsiteY4071" fmla="*/ 3469591 h 6060894"/>
              <a:gd name="connsiteX4072" fmla="*/ 1191014 w 7697732"/>
              <a:gd name="connsiteY4072" fmla="*/ 3490385 h 6060894"/>
              <a:gd name="connsiteX4073" fmla="*/ 1164640 w 7697732"/>
              <a:gd name="connsiteY4073" fmla="*/ 3516760 h 6060894"/>
              <a:gd name="connsiteX4074" fmla="*/ 1151706 w 7697732"/>
              <a:gd name="connsiteY4074" fmla="*/ 3528933 h 6060894"/>
              <a:gd name="connsiteX4075" fmla="*/ 1146381 w 7697732"/>
              <a:gd name="connsiteY4075" fmla="*/ 3541106 h 6060894"/>
              <a:gd name="connsiteX4076" fmla="*/ 1138266 w 7697732"/>
              <a:gd name="connsiteY4076" fmla="*/ 3541106 h 6060894"/>
              <a:gd name="connsiteX4077" fmla="*/ 1134208 w 7697732"/>
              <a:gd name="connsiteY4077" fmla="*/ 3554039 h 6060894"/>
              <a:gd name="connsiteX4078" fmla="*/ 1130151 w 7697732"/>
              <a:gd name="connsiteY4078" fmla="*/ 3565451 h 6060894"/>
              <a:gd name="connsiteX4079" fmla="*/ 1115949 w 7697732"/>
              <a:gd name="connsiteY4079" fmla="*/ 3577623 h 6060894"/>
              <a:gd name="connsiteX4080" fmla="*/ 1107834 w 7697732"/>
              <a:gd name="connsiteY4080" fmla="*/ 3561394 h 6060894"/>
              <a:gd name="connsiteX4081" fmla="*/ 1101748 w 7697732"/>
              <a:gd name="connsiteY4081" fmla="*/ 3555306 h 6060894"/>
              <a:gd name="connsiteX4082" fmla="*/ 1108848 w 7697732"/>
              <a:gd name="connsiteY4082" fmla="*/ 3531722 h 6060894"/>
              <a:gd name="connsiteX4083" fmla="*/ 1115950 w 7697732"/>
              <a:gd name="connsiteY4083" fmla="*/ 3506616 h 6060894"/>
              <a:gd name="connsiteX4084" fmla="*/ 1115696 w 7697732"/>
              <a:gd name="connsiteY4084" fmla="*/ 3504588 h 6060894"/>
              <a:gd name="connsiteX4085" fmla="*/ 1113920 w 7697732"/>
              <a:gd name="connsiteY4085" fmla="*/ 3502559 h 6060894"/>
              <a:gd name="connsiteX4086" fmla="*/ 1109862 w 7697732"/>
              <a:gd name="connsiteY4086" fmla="*/ 3508898 h 6060894"/>
              <a:gd name="connsiteX4087" fmla="*/ 1105805 w 7697732"/>
              <a:gd name="connsiteY4087" fmla="*/ 3516760 h 6060894"/>
              <a:gd name="connsiteX4088" fmla="*/ 1101747 w 7697732"/>
              <a:gd name="connsiteY4088" fmla="*/ 3522846 h 6060894"/>
              <a:gd name="connsiteX4089" fmla="*/ 1101748 w 7697732"/>
              <a:gd name="connsiteY4089" fmla="*/ 3531215 h 6060894"/>
              <a:gd name="connsiteX4090" fmla="*/ 1095661 w 7697732"/>
              <a:gd name="connsiteY4090" fmla="*/ 3535020 h 6060894"/>
              <a:gd name="connsiteX4091" fmla="*/ 1087546 w 7697732"/>
              <a:gd name="connsiteY4091" fmla="*/ 3539077 h 6060894"/>
              <a:gd name="connsiteX4092" fmla="*/ 1067258 w 7697732"/>
              <a:gd name="connsiteY4092" fmla="*/ 3541106 h 6060894"/>
              <a:gd name="connsiteX4093" fmla="*/ 1061172 w 7697732"/>
              <a:gd name="connsiteY4093" fmla="*/ 3557336 h 6060894"/>
              <a:gd name="connsiteX4094" fmla="*/ 1052296 w 7697732"/>
              <a:gd name="connsiteY4094" fmla="*/ 3562661 h 6060894"/>
              <a:gd name="connsiteX4095" fmla="*/ 1044941 w 7697732"/>
              <a:gd name="connsiteY4095" fmla="*/ 3569508 h 6060894"/>
              <a:gd name="connsiteX4096" fmla="*/ 1038348 w 7697732"/>
              <a:gd name="connsiteY4096" fmla="*/ 3571283 h 6060894"/>
              <a:gd name="connsiteX4097" fmla="*/ 1034798 w 7697732"/>
              <a:gd name="connsiteY4097" fmla="*/ 3577624 h 6060894"/>
              <a:gd name="connsiteX4098" fmla="*/ 1036827 w 7697732"/>
              <a:gd name="connsiteY4098" fmla="*/ 3585738 h 6060894"/>
              <a:gd name="connsiteX4099" fmla="*/ 1018568 w 7697732"/>
              <a:gd name="connsiteY4099" fmla="*/ 3585738 h 6060894"/>
              <a:gd name="connsiteX4100" fmla="*/ 1024400 w 7697732"/>
              <a:gd name="connsiteY4100" fmla="*/ 3568240 h 6060894"/>
              <a:gd name="connsiteX4101" fmla="*/ 1022625 w 7697732"/>
              <a:gd name="connsiteY4101" fmla="*/ 3555308 h 6060894"/>
              <a:gd name="connsiteX4102" fmla="*/ 1016792 w 7697732"/>
              <a:gd name="connsiteY4102" fmla="*/ 3557590 h 6060894"/>
              <a:gd name="connsiteX4103" fmla="*/ 1012481 w 7697732"/>
              <a:gd name="connsiteY4103" fmla="*/ 3561394 h 6060894"/>
              <a:gd name="connsiteX4104" fmla="*/ 1008423 w 7697732"/>
              <a:gd name="connsiteY4104" fmla="*/ 3585738 h 6060894"/>
              <a:gd name="connsiteX4105" fmla="*/ 998280 w 7697732"/>
              <a:gd name="connsiteY4105" fmla="*/ 3599940 h 6060894"/>
              <a:gd name="connsiteX4106" fmla="*/ 995236 w 7697732"/>
              <a:gd name="connsiteY4106" fmla="*/ 3615664 h 6060894"/>
              <a:gd name="connsiteX4107" fmla="*/ 986107 w 7697732"/>
              <a:gd name="connsiteY4107" fmla="*/ 3628343 h 6060894"/>
              <a:gd name="connsiteX4108" fmla="*/ 986107 w 7697732"/>
              <a:gd name="connsiteY4108" fmla="*/ 3644573 h 6060894"/>
              <a:gd name="connsiteX4109" fmla="*/ 977992 w 7697732"/>
              <a:gd name="connsiteY4109" fmla="*/ 3666889 h 6060894"/>
              <a:gd name="connsiteX4110" fmla="*/ 968608 w 7697732"/>
              <a:gd name="connsiteY4110" fmla="*/ 3668158 h 6060894"/>
              <a:gd name="connsiteX4111" fmla="*/ 963790 w 7697732"/>
              <a:gd name="connsiteY4111" fmla="*/ 3677035 h 6060894"/>
              <a:gd name="connsiteX4112" fmla="*/ 951617 w 7697732"/>
              <a:gd name="connsiteY4112" fmla="*/ 3695293 h 6060894"/>
              <a:gd name="connsiteX4113" fmla="*/ 935387 w 7697732"/>
              <a:gd name="connsiteY4113" fmla="*/ 3689206 h 6060894"/>
              <a:gd name="connsiteX4114" fmla="*/ 940713 w 7697732"/>
              <a:gd name="connsiteY4114" fmla="*/ 3666383 h 6060894"/>
              <a:gd name="connsiteX4115" fmla="*/ 947560 w 7697732"/>
              <a:gd name="connsiteY4115" fmla="*/ 3646602 h 6060894"/>
              <a:gd name="connsiteX4116" fmla="*/ 955675 w 7697732"/>
              <a:gd name="connsiteY4116" fmla="*/ 3636458 h 6060894"/>
              <a:gd name="connsiteX4117" fmla="*/ 971905 w 7697732"/>
              <a:gd name="connsiteY4117" fmla="*/ 3636205 h 6060894"/>
              <a:gd name="connsiteX4118" fmla="*/ 969877 w 7697732"/>
              <a:gd name="connsiteY4118" fmla="*/ 3628343 h 6060894"/>
              <a:gd name="connsiteX4119" fmla="*/ 977992 w 7697732"/>
              <a:gd name="connsiteY4119" fmla="*/ 3608055 h 6060894"/>
              <a:gd name="connsiteX4120" fmla="*/ 969877 w 7697732"/>
              <a:gd name="connsiteY4120" fmla="*/ 3608056 h 6060894"/>
              <a:gd name="connsiteX4121" fmla="*/ 977992 w 7697732"/>
              <a:gd name="connsiteY4121" fmla="*/ 3597911 h 6060894"/>
              <a:gd name="connsiteX4122" fmla="*/ 977992 w 7697732"/>
              <a:gd name="connsiteY4122" fmla="*/ 3577624 h 6060894"/>
              <a:gd name="connsiteX4123" fmla="*/ 992193 w 7697732"/>
              <a:gd name="connsiteY4123" fmla="*/ 3567480 h 6060894"/>
              <a:gd name="connsiteX4124" fmla="*/ 992194 w 7697732"/>
              <a:gd name="connsiteY4124" fmla="*/ 3549220 h 6060894"/>
              <a:gd name="connsiteX4125" fmla="*/ 1006395 w 7697732"/>
              <a:gd name="connsiteY4125" fmla="*/ 3532991 h 6060894"/>
              <a:gd name="connsiteX4126" fmla="*/ 1012481 w 7697732"/>
              <a:gd name="connsiteY4126" fmla="*/ 3516761 h 6060894"/>
              <a:gd name="connsiteX4127" fmla="*/ 1006395 w 7697732"/>
              <a:gd name="connsiteY4127" fmla="*/ 3495965 h 6060894"/>
              <a:gd name="connsiteX4128" fmla="*/ 1012481 w 7697732"/>
              <a:gd name="connsiteY4128" fmla="*/ 3472126 h 6060894"/>
              <a:gd name="connsiteX4129" fmla="*/ 1018567 w 7697732"/>
              <a:gd name="connsiteY4129" fmla="*/ 3459447 h 6060894"/>
              <a:gd name="connsiteX4130" fmla="*/ 1018568 w 7697732"/>
              <a:gd name="connsiteY4130" fmla="*/ 3443725 h 6060894"/>
              <a:gd name="connsiteX4131" fmla="*/ 1024908 w 7697732"/>
              <a:gd name="connsiteY4131" fmla="*/ 3437130 h 6060894"/>
              <a:gd name="connsiteX4132" fmla="*/ 1026682 w 7697732"/>
              <a:gd name="connsiteY4132" fmla="*/ 3427494 h 6060894"/>
              <a:gd name="connsiteX4133" fmla="*/ 1022626 w 7697732"/>
              <a:gd name="connsiteY4133" fmla="*/ 3418364 h 6060894"/>
              <a:gd name="connsiteX4134" fmla="*/ 1018567 w 7697732"/>
              <a:gd name="connsiteY4134" fmla="*/ 3409235 h 6060894"/>
              <a:gd name="connsiteX4135" fmla="*/ 1007663 w 7697732"/>
              <a:gd name="connsiteY4135" fmla="*/ 3427494 h 6060894"/>
              <a:gd name="connsiteX4136" fmla="*/ 998280 w 7697732"/>
              <a:gd name="connsiteY4136" fmla="*/ 3445753 h 6060894"/>
              <a:gd name="connsiteX4137" fmla="*/ 991940 w 7697732"/>
              <a:gd name="connsiteY4137" fmla="*/ 3463251 h 6060894"/>
              <a:gd name="connsiteX4138" fmla="*/ 977992 w 7697732"/>
              <a:gd name="connsiteY4138" fmla="*/ 3476184 h 6060894"/>
              <a:gd name="connsiteX4139" fmla="*/ 977992 w 7697732"/>
              <a:gd name="connsiteY4139" fmla="*/ 3502558 h 6060894"/>
              <a:gd name="connsiteX4140" fmla="*/ 946292 w 7697732"/>
              <a:gd name="connsiteY4140" fmla="*/ 3531722 h 6060894"/>
              <a:gd name="connsiteX4141" fmla="*/ 931330 w 7697732"/>
              <a:gd name="connsiteY4141" fmla="*/ 3577624 h 6060894"/>
              <a:gd name="connsiteX4142" fmla="*/ 913071 w 7697732"/>
              <a:gd name="connsiteY4142" fmla="*/ 3584724 h 6060894"/>
              <a:gd name="connsiteX4143" fmla="*/ 894812 w 7697732"/>
              <a:gd name="connsiteY4143" fmla="*/ 3591824 h 6060894"/>
              <a:gd name="connsiteX4144" fmla="*/ 894812 w 7697732"/>
              <a:gd name="connsiteY4144" fmla="*/ 3614141 h 6060894"/>
              <a:gd name="connsiteX4145" fmla="*/ 888725 w 7697732"/>
              <a:gd name="connsiteY4145" fmla="*/ 3614142 h 6060894"/>
              <a:gd name="connsiteX4146" fmla="*/ 881624 w 7697732"/>
              <a:gd name="connsiteY4146" fmla="*/ 3611098 h 6060894"/>
              <a:gd name="connsiteX4147" fmla="*/ 880611 w 7697732"/>
              <a:gd name="connsiteY4147" fmla="*/ 3601968 h 6060894"/>
              <a:gd name="connsiteX4148" fmla="*/ 886697 w 7697732"/>
              <a:gd name="connsiteY4148" fmla="*/ 3585739 h 6060894"/>
              <a:gd name="connsiteX4149" fmla="*/ 884414 w 7697732"/>
              <a:gd name="connsiteY4149" fmla="*/ 3577878 h 6060894"/>
              <a:gd name="connsiteX4150" fmla="*/ 880610 w 7697732"/>
              <a:gd name="connsiteY4150" fmla="*/ 3571537 h 6060894"/>
              <a:gd name="connsiteX4151" fmla="*/ 880611 w 7697732"/>
              <a:gd name="connsiteY4151" fmla="*/ 3577624 h 6060894"/>
              <a:gd name="connsiteX4152" fmla="*/ 864380 w 7697732"/>
              <a:gd name="connsiteY4152" fmla="*/ 3591318 h 6060894"/>
              <a:gd name="connsiteX4153" fmla="*/ 854236 w 7697732"/>
              <a:gd name="connsiteY4153" fmla="*/ 3608055 h 6060894"/>
              <a:gd name="connsiteX4154" fmla="*/ 847897 w 7697732"/>
              <a:gd name="connsiteY4154" fmla="*/ 3617692 h 6060894"/>
              <a:gd name="connsiteX4155" fmla="*/ 846121 w 7697732"/>
              <a:gd name="connsiteY4155" fmla="*/ 3630373 h 6060894"/>
              <a:gd name="connsiteX4156" fmla="*/ 831920 w 7697732"/>
              <a:gd name="connsiteY4156" fmla="*/ 3638488 h 6060894"/>
              <a:gd name="connsiteX4157" fmla="*/ 830145 w 7697732"/>
              <a:gd name="connsiteY4157" fmla="*/ 3649391 h 6060894"/>
              <a:gd name="connsiteX4158" fmla="*/ 823805 w 7697732"/>
              <a:gd name="connsiteY4158" fmla="*/ 3658775 h 6060894"/>
              <a:gd name="connsiteX4159" fmla="*/ 823805 w 7697732"/>
              <a:gd name="connsiteY4159" fmla="*/ 3675005 h 6060894"/>
              <a:gd name="connsiteX4160" fmla="*/ 815690 w 7697732"/>
              <a:gd name="connsiteY4160" fmla="*/ 3681091 h 6060894"/>
              <a:gd name="connsiteX4161" fmla="*/ 809349 w 7697732"/>
              <a:gd name="connsiteY4161" fmla="*/ 3698844 h 6060894"/>
              <a:gd name="connsiteX4162" fmla="*/ 795401 w 7697732"/>
              <a:gd name="connsiteY4162" fmla="*/ 3713551 h 6060894"/>
              <a:gd name="connsiteX4163" fmla="*/ 780694 w 7697732"/>
              <a:gd name="connsiteY4163" fmla="*/ 3735615 h 6060894"/>
              <a:gd name="connsiteX4164" fmla="*/ 762941 w 7697732"/>
              <a:gd name="connsiteY4164" fmla="*/ 3756157 h 6060894"/>
              <a:gd name="connsiteX4165" fmla="*/ 762180 w 7697732"/>
              <a:gd name="connsiteY4165" fmla="*/ 3766047 h 6060894"/>
              <a:gd name="connsiteX4166" fmla="*/ 756855 w 7697732"/>
              <a:gd name="connsiteY4166" fmla="*/ 3774416 h 6060894"/>
              <a:gd name="connsiteX4167" fmla="*/ 751783 w 7697732"/>
              <a:gd name="connsiteY4167" fmla="*/ 3793182 h 6060894"/>
              <a:gd name="connsiteX4168" fmla="*/ 740625 w 7697732"/>
              <a:gd name="connsiteY4168" fmla="*/ 3808905 h 6060894"/>
              <a:gd name="connsiteX4169" fmla="*/ 739103 w 7697732"/>
              <a:gd name="connsiteY4169" fmla="*/ 3814484 h 6060894"/>
              <a:gd name="connsiteX4170" fmla="*/ 734538 w 7697732"/>
              <a:gd name="connsiteY4170" fmla="*/ 3817020 h 6060894"/>
              <a:gd name="connsiteX4171" fmla="*/ 728452 w 7697732"/>
              <a:gd name="connsiteY4171" fmla="*/ 3814992 h 6060894"/>
              <a:gd name="connsiteX4172" fmla="*/ 734538 w 7697732"/>
              <a:gd name="connsiteY4172" fmla="*/ 3794703 h 6060894"/>
              <a:gd name="connsiteX4173" fmla="*/ 739103 w 7697732"/>
              <a:gd name="connsiteY4173" fmla="*/ 3786334 h 6060894"/>
              <a:gd name="connsiteX4174" fmla="*/ 740625 w 7697732"/>
              <a:gd name="connsiteY4174" fmla="*/ 3776445 h 6060894"/>
              <a:gd name="connsiteX4175" fmla="*/ 748739 w 7697732"/>
              <a:gd name="connsiteY4175" fmla="*/ 3758185 h 6060894"/>
              <a:gd name="connsiteX4176" fmla="*/ 748232 w 7697732"/>
              <a:gd name="connsiteY4176" fmla="*/ 3742968 h 6060894"/>
              <a:gd name="connsiteX4177" fmla="*/ 756855 w 7697732"/>
              <a:gd name="connsiteY4177" fmla="*/ 3733840 h 6060894"/>
              <a:gd name="connsiteX4178" fmla="*/ 774099 w 7697732"/>
              <a:gd name="connsiteY4178" fmla="*/ 3663847 h 6060894"/>
              <a:gd name="connsiteX4179" fmla="*/ 809603 w 7697732"/>
              <a:gd name="connsiteY4179" fmla="*/ 3599940 h 6060894"/>
              <a:gd name="connsiteX4180" fmla="*/ 812646 w 7697732"/>
              <a:gd name="connsiteY4180" fmla="*/ 3580667 h 6060894"/>
              <a:gd name="connsiteX4181" fmla="*/ 815690 w 7697732"/>
              <a:gd name="connsiteY4181" fmla="*/ 3561394 h 6060894"/>
              <a:gd name="connsiteX4182" fmla="*/ 822029 w 7697732"/>
              <a:gd name="connsiteY4182" fmla="*/ 3557590 h 6060894"/>
              <a:gd name="connsiteX4183" fmla="*/ 823805 w 7697732"/>
              <a:gd name="connsiteY4183" fmla="*/ 3549221 h 6060894"/>
              <a:gd name="connsiteX4184" fmla="*/ 827863 w 7697732"/>
              <a:gd name="connsiteY4184" fmla="*/ 3534765 h 6060894"/>
              <a:gd name="connsiteX4185" fmla="*/ 831919 w 7697732"/>
              <a:gd name="connsiteY4185" fmla="*/ 3524876 h 6060894"/>
              <a:gd name="connsiteX4186" fmla="*/ 842063 w 7697732"/>
              <a:gd name="connsiteY4186" fmla="*/ 3504588 h 6060894"/>
              <a:gd name="connsiteX4187" fmla="*/ 848404 w 7697732"/>
              <a:gd name="connsiteY4187" fmla="*/ 3499008 h 6060894"/>
              <a:gd name="connsiteX4188" fmla="*/ 850179 w 7697732"/>
              <a:gd name="connsiteY4188" fmla="*/ 3490385 h 6060894"/>
              <a:gd name="connsiteX4189" fmla="*/ 848150 w 7697732"/>
              <a:gd name="connsiteY4189" fmla="*/ 3480243 h 6060894"/>
              <a:gd name="connsiteX4190" fmla="*/ 864679 w 7697732"/>
              <a:gd name="connsiteY4190" fmla="*/ 3423310 h 6060894"/>
              <a:gd name="connsiteX4191" fmla="*/ 860679 w 7697732"/>
              <a:gd name="connsiteY4191" fmla="*/ 3427310 h 6060894"/>
              <a:gd name="connsiteX4192" fmla="*/ 847745 w 7697732"/>
              <a:gd name="connsiteY4192" fmla="*/ 3439482 h 6060894"/>
              <a:gd name="connsiteX4193" fmla="*/ 842420 w 7697732"/>
              <a:gd name="connsiteY4193" fmla="*/ 3451656 h 6060894"/>
              <a:gd name="connsiteX4194" fmla="*/ 834305 w 7697732"/>
              <a:gd name="connsiteY4194" fmla="*/ 3451656 h 6060894"/>
              <a:gd name="connsiteX4195" fmla="*/ 830247 w 7697732"/>
              <a:gd name="connsiteY4195" fmla="*/ 3464589 h 6060894"/>
              <a:gd name="connsiteX4196" fmla="*/ 826189 w 7697732"/>
              <a:gd name="connsiteY4196" fmla="*/ 3476001 h 6060894"/>
              <a:gd name="connsiteX4197" fmla="*/ 811988 w 7697732"/>
              <a:gd name="connsiteY4197" fmla="*/ 3488173 h 6060894"/>
              <a:gd name="connsiteX4198" fmla="*/ 803872 w 7697732"/>
              <a:gd name="connsiteY4198" fmla="*/ 3471943 h 6060894"/>
              <a:gd name="connsiteX4199" fmla="*/ 797786 w 7697732"/>
              <a:gd name="connsiteY4199" fmla="*/ 3465856 h 6060894"/>
              <a:gd name="connsiteX4200" fmla="*/ 804887 w 7697732"/>
              <a:gd name="connsiteY4200" fmla="*/ 3442272 h 6060894"/>
              <a:gd name="connsiteX4201" fmla="*/ 811988 w 7697732"/>
              <a:gd name="connsiteY4201" fmla="*/ 3417166 h 6060894"/>
              <a:gd name="connsiteX4202" fmla="*/ 811734 w 7697732"/>
              <a:gd name="connsiteY4202" fmla="*/ 3415138 h 6060894"/>
              <a:gd name="connsiteX4203" fmla="*/ 809959 w 7697732"/>
              <a:gd name="connsiteY4203" fmla="*/ 3413108 h 6060894"/>
              <a:gd name="connsiteX4204" fmla="*/ 805902 w 7697732"/>
              <a:gd name="connsiteY4204" fmla="*/ 3419448 h 6060894"/>
              <a:gd name="connsiteX4205" fmla="*/ 801844 w 7697732"/>
              <a:gd name="connsiteY4205" fmla="*/ 3427310 h 6060894"/>
              <a:gd name="connsiteX4206" fmla="*/ 797787 w 7697732"/>
              <a:gd name="connsiteY4206" fmla="*/ 3433396 h 6060894"/>
              <a:gd name="connsiteX4207" fmla="*/ 797786 w 7697732"/>
              <a:gd name="connsiteY4207" fmla="*/ 3441765 h 6060894"/>
              <a:gd name="connsiteX4208" fmla="*/ 791700 w 7697732"/>
              <a:gd name="connsiteY4208" fmla="*/ 3445569 h 6060894"/>
              <a:gd name="connsiteX4209" fmla="*/ 783585 w 7697732"/>
              <a:gd name="connsiteY4209" fmla="*/ 3449626 h 6060894"/>
              <a:gd name="connsiteX4210" fmla="*/ 763298 w 7697732"/>
              <a:gd name="connsiteY4210" fmla="*/ 3451656 h 6060894"/>
              <a:gd name="connsiteX4211" fmla="*/ 757210 w 7697732"/>
              <a:gd name="connsiteY4211" fmla="*/ 3467886 h 6060894"/>
              <a:gd name="connsiteX4212" fmla="*/ 748335 w 7697732"/>
              <a:gd name="connsiteY4212" fmla="*/ 3473210 h 6060894"/>
              <a:gd name="connsiteX4213" fmla="*/ 740981 w 7697732"/>
              <a:gd name="connsiteY4213" fmla="*/ 3480058 h 6060894"/>
              <a:gd name="connsiteX4214" fmla="*/ 734387 w 7697732"/>
              <a:gd name="connsiteY4214" fmla="*/ 3481834 h 6060894"/>
              <a:gd name="connsiteX4215" fmla="*/ 730837 w 7697732"/>
              <a:gd name="connsiteY4215" fmla="*/ 3488174 h 6060894"/>
              <a:gd name="connsiteX4216" fmla="*/ 732866 w 7697732"/>
              <a:gd name="connsiteY4216" fmla="*/ 3496289 h 6060894"/>
              <a:gd name="connsiteX4217" fmla="*/ 714606 w 7697732"/>
              <a:gd name="connsiteY4217" fmla="*/ 3496289 h 6060894"/>
              <a:gd name="connsiteX4218" fmla="*/ 720440 w 7697732"/>
              <a:gd name="connsiteY4218" fmla="*/ 3478790 h 6060894"/>
              <a:gd name="connsiteX4219" fmla="*/ 718664 w 7697732"/>
              <a:gd name="connsiteY4219" fmla="*/ 3465856 h 6060894"/>
              <a:gd name="connsiteX4220" fmla="*/ 712831 w 7697732"/>
              <a:gd name="connsiteY4220" fmla="*/ 3468138 h 6060894"/>
              <a:gd name="connsiteX4221" fmla="*/ 708521 w 7697732"/>
              <a:gd name="connsiteY4221" fmla="*/ 3471943 h 6060894"/>
              <a:gd name="connsiteX4222" fmla="*/ 704463 w 7697732"/>
              <a:gd name="connsiteY4222" fmla="*/ 3496289 h 6060894"/>
              <a:gd name="connsiteX4223" fmla="*/ 694319 w 7697732"/>
              <a:gd name="connsiteY4223" fmla="*/ 3510489 h 6060894"/>
              <a:gd name="connsiteX4224" fmla="*/ 691276 w 7697732"/>
              <a:gd name="connsiteY4224" fmla="*/ 3526213 h 6060894"/>
              <a:gd name="connsiteX4225" fmla="*/ 682146 w 7697732"/>
              <a:gd name="connsiteY4225" fmla="*/ 3538893 h 6060894"/>
              <a:gd name="connsiteX4226" fmla="*/ 682146 w 7697732"/>
              <a:gd name="connsiteY4226" fmla="*/ 3555122 h 6060894"/>
              <a:gd name="connsiteX4227" fmla="*/ 674031 w 7697732"/>
              <a:gd name="connsiteY4227" fmla="*/ 3577439 h 6060894"/>
              <a:gd name="connsiteX4228" fmla="*/ 664648 w 7697732"/>
              <a:gd name="connsiteY4228" fmla="*/ 3578708 h 6060894"/>
              <a:gd name="connsiteX4229" fmla="*/ 659830 w 7697732"/>
              <a:gd name="connsiteY4229" fmla="*/ 3587583 h 6060894"/>
              <a:gd name="connsiteX4230" fmla="*/ 647657 w 7697732"/>
              <a:gd name="connsiteY4230" fmla="*/ 3605842 h 6060894"/>
              <a:gd name="connsiteX4231" fmla="*/ 631426 w 7697732"/>
              <a:gd name="connsiteY4231" fmla="*/ 3599756 h 6060894"/>
              <a:gd name="connsiteX4232" fmla="*/ 636751 w 7697732"/>
              <a:gd name="connsiteY4232" fmla="*/ 3576933 h 6060894"/>
              <a:gd name="connsiteX4233" fmla="*/ 643600 w 7697732"/>
              <a:gd name="connsiteY4233" fmla="*/ 3557151 h 6060894"/>
              <a:gd name="connsiteX4234" fmla="*/ 651715 w 7697732"/>
              <a:gd name="connsiteY4234" fmla="*/ 3547008 h 6060894"/>
              <a:gd name="connsiteX4235" fmla="*/ 667945 w 7697732"/>
              <a:gd name="connsiteY4235" fmla="*/ 3546754 h 6060894"/>
              <a:gd name="connsiteX4236" fmla="*/ 665916 w 7697732"/>
              <a:gd name="connsiteY4236" fmla="*/ 3538892 h 6060894"/>
              <a:gd name="connsiteX4237" fmla="*/ 674031 w 7697732"/>
              <a:gd name="connsiteY4237" fmla="*/ 3518604 h 6060894"/>
              <a:gd name="connsiteX4238" fmla="*/ 665916 w 7697732"/>
              <a:gd name="connsiteY4238" fmla="*/ 3518605 h 6060894"/>
              <a:gd name="connsiteX4239" fmla="*/ 674032 w 7697732"/>
              <a:gd name="connsiteY4239" fmla="*/ 3508461 h 6060894"/>
              <a:gd name="connsiteX4240" fmla="*/ 674031 w 7697732"/>
              <a:gd name="connsiteY4240" fmla="*/ 3488173 h 6060894"/>
              <a:gd name="connsiteX4241" fmla="*/ 688232 w 7697732"/>
              <a:gd name="connsiteY4241" fmla="*/ 3478030 h 6060894"/>
              <a:gd name="connsiteX4242" fmla="*/ 688232 w 7697732"/>
              <a:gd name="connsiteY4242" fmla="*/ 3459771 h 6060894"/>
              <a:gd name="connsiteX4243" fmla="*/ 702434 w 7697732"/>
              <a:gd name="connsiteY4243" fmla="*/ 3443541 h 6060894"/>
              <a:gd name="connsiteX4244" fmla="*/ 708520 w 7697732"/>
              <a:gd name="connsiteY4244" fmla="*/ 3427310 h 6060894"/>
              <a:gd name="connsiteX4245" fmla="*/ 702434 w 7697732"/>
              <a:gd name="connsiteY4245" fmla="*/ 3406515 h 6060894"/>
              <a:gd name="connsiteX4246" fmla="*/ 708521 w 7697732"/>
              <a:gd name="connsiteY4246" fmla="*/ 3382676 h 6060894"/>
              <a:gd name="connsiteX4247" fmla="*/ 714607 w 7697732"/>
              <a:gd name="connsiteY4247" fmla="*/ 3369996 h 6060894"/>
              <a:gd name="connsiteX4248" fmla="*/ 714606 w 7697732"/>
              <a:gd name="connsiteY4248" fmla="*/ 3354274 h 6060894"/>
              <a:gd name="connsiteX4249" fmla="*/ 720947 w 7697732"/>
              <a:gd name="connsiteY4249" fmla="*/ 3347680 h 6060894"/>
              <a:gd name="connsiteX4250" fmla="*/ 722722 w 7697732"/>
              <a:gd name="connsiteY4250" fmla="*/ 3338044 h 6060894"/>
              <a:gd name="connsiteX4251" fmla="*/ 718664 w 7697732"/>
              <a:gd name="connsiteY4251" fmla="*/ 3328913 h 6060894"/>
              <a:gd name="connsiteX4252" fmla="*/ 714606 w 7697732"/>
              <a:gd name="connsiteY4252" fmla="*/ 3319785 h 6060894"/>
              <a:gd name="connsiteX4253" fmla="*/ 703702 w 7697732"/>
              <a:gd name="connsiteY4253" fmla="*/ 3338044 h 6060894"/>
              <a:gd name="connsiteX4254" fmla="*/ 694319 w 7697732"/>
              <a:gd name="connsiteY4254" fmla="*/ 3356303 h 6060894"/>
              <a:gd name="connsiteX4255" fmla="*/ 687978 w 7697732"/>
              <a:gd name="connsiteY4255" fmla="*/ 3373801 h 6060894"/>
              <a:gd name="connsiteX4256" fmla="*/ 674031 w 7697732"/>
              <a:gd name="connsiteY4256" fmla="*/ 3386733 h 6060894"/>
              <a:gd name="connsiteX4257" fmla="*/ 674030 w 7697732"/>
              <a:gd name="connsiteY4257" fmla="*/ 3413109 h 6060894"/>
              <a:gd name="connsiteX4258" fmla="*/ 642331 w 7697732"/>
              <a:gd name="connsiteY4258" fmla="*/ 3442273 h 6060894"/>
              <a:gd name="connsiteX4259" fmla="*/ 627369 w 7697732"/>
              <a:gd name="connsiteY4259" fmla="*/ 3488174 h 6060894"/>
              <a:gd name="connsiteX4260" fmla="*/ 609110 w 7697732"/>
              <a:gd name="connsiteY4260" fmla="*/ 3495274 h 6060894"/>
              <a:gd name="connsiteX4261" fmla="*/ 590851 w 7697732"/>
              <a:gd name="connsiteY4261" fmla="*/ 3502375 h 6060894"/>
              <a:gd name="connsiteX4262" fmla="*/ 590852 w 7697732"/>
              <a:gd name="connsiteY4262" fmla="*/ 3524691 h 6060894"/>
              <a:gd name="connsiteX4263" fmla="*/ 584764 w 7697732"/>
              <a:gd name="connsiteY4263" fmla="*/ 3524691 h 6060894"/>
              <a:gd name="connsiteX4264" fmla="*/ 577664 w 7697732"/>
              <a:gd name="connsiteY4264" fmla="*/ 3521648 h 6060894"/>
              <a:gd name="connsiteX4265" fmla="*/ 576650 w 7697732"/>
              <a:gd name="connsiteY4265" fmla="*/ 3512518 h 6060894"/>
              <a:gd name="connsiteX4266" fmla="*/ 582736 w 7697732"/>
              <a:gd name="connsiteY4266" fmla="*/ 3496289 h 6060894"/>
              <a:gd name="connsiteX4267" fmla="*/ 580453 w 7697732"/>
              <a:gd name="connsiteY4267" fmla="*/ 3488427 h 6060894"/>
              <a:gd name="connsiteX4268" fmla="*/ 576649 w 7697732"/>
              <a:gd name="connsiteY4268" fmla="*/ 3482088 h 6060894"/>
              <a:gd name="connsiteX4269" fmla="*/ 576649 w 7697732"/>
              <a:gd name="connsiteY4269" fmla="*/ 3488173 h 6060894"/>
              <a:gd name="connsiteX4270" fmla="*/ 560420 w 7697732"/>
              <a:gd name="connsiteY4270" fmla="*/ 3501868 h 6060894"/>
              <a:gd name="connsiteX4271" fmla="*/ 550276 w 7697732"/>
              <a:gd name="connsiteY4271" fmla="*/ 3518604 h 6060894"/>
              <a:gd name="connsiteX4272" fmla="*/ 543935 w 7697732"/>
              <a:gd name="connsiteY4272" fmla="*/ 3528241 h 6060894"/>
              <a:gd name="connsiteX4273" fmla="*/ 542160 w 7697732"/>
              <a:gd name="connsiteY4273" fmla="*/ 3540922 h 6060894"/>
              <a:gd name="connsiteX4274" fmla="*/ 527959 w 7697732"/>
              <a:gd name="connsiteY4274" fmla="*/ 3549036 h 6060894"/>
              <a:gd name="connsiteX4275" fmla="*/ 526183 w 7697732"/>
              <a:gd name="connsiteY4275" fmla="*/ 3559941 h 6060894"/>
              <a:gd name="connsiteX4276" fmla="*/ 519844 w 7697732"/>
              <a:gd name="connsiteY4276" fmla="*/ 3569325 h 6060894"/>
              <a:gd name="connsiteX4277" fmla="*/ 519844 w 7697732"/>
              <a:gd name="connsiteY4277" fmla="*/ 3585554 h 6060894"/>
              <a:gd name="connsiteX4278" fmla="*/ 511728 w 7697732"/>
              <a:gd name="connsiteY4278" fmla="*/ 3591640 h 6060894"/>
              <a:gd name="connsiteX4279" fmla="*/ 505389 w 7697732"/>
              <a:gd name="connsiteY4279" fmla="*/ 3609393 h 6060894"/>
              <a:gd name="connsiteX4280" fmla="*/ 491441 w 7697732"/>
              <a:gd name="connsiteY4280" fmla="*/ 3624101 h 6060894"/>
              <a:gd name="connsiteX4281" fmla="*/ 476732 w 7697732"/>
              <a:gd name="connsiteY4281" fmla="*/ 3646164 h 6060894"/>
              <a:gd name="connsiteX4282" fmla="*/ 458980 w 7697732"/>
              <a:gd name="connsiteY4282" fmla="*/ 3666706 h 6060894"/>
              <a:gd name="connsiteX4283" fmla="*/ 458219 w 7697732"/>
              <a:gd name="connsiteY4283" fmla="*/ 3676596 h 6060894"/>
              <a:gd name="connsiteX4284" fmla="*/ 452894 w 7697732"/>
              <a:gd name="connsiteY4284" fmla="*/ 3684964 h 6060894"/>
              <a:gd name="connsiteX4285" fmla="*/ 447822 w 7697732"/>
              <a:gd name="connsiteY4285" fmla="*/ 3703732 h 6060894"/>
              <a:gd name="connsiteX4286" fmla="*/ 436664 w 7697732"/>
              <a:gd name="connsiteY4286" fmla="*/ 3719454 h 6060894"/>
              <a:gd name="connsiteX4287" fmla="*/ 435143 w 7697732"/>
              <a:gd name="connsiteY4287" fmla="*/ 3725034 h 6060894"/>
              <a:gd name="connsiteX4288" fmla="*/ 430577 w 7697732"/>
              <a:gd name="connsiteY4288" fmla="*/ 3727570 h 6060894"/>
              <a:gd name="connsiteX4289" fmla="*/ 424491 w 7697732"/>
              <a:gd name="connsiteY4289" fmla="*/ 3725541 h 6060894"/>
              <a:gd name="connsiteX4290" fmla="*/ 430578 w 7697732"/>
              <a:gd name="connsiteY4290" fmla="*/ 3705253 h 6060894"/>
              <a:gd name="connsiteX4291" fmla="*/ 435142 w 7697732"/>
              <a:gd name="connsiteY4291" fmla="*/ 3696884 h 6060894"/>
              <a:gd name="connsiteX4292" fmla="*/ 436664 w 7697732"/>
              <a:gd name="connsiteY4292" fmla="*/ 3686994 h 6060894"/>
              <a:gd name="connsiteX4293" fmla="*/ 444779 w 7697732"/>
              <a:gd name="connsiteY4293" fmla="*/ 3668735 h 6060894"/>
              <a:gd name="connsiteX4294" fmla="*/ 444272 w 7697732"/>
              <a:gd name="connsiteY4294" fmla="*/ 3653519 h 6060894"/>
              <a:gd name="connsiteX4295" fmla="*/ 452894 w 7697732"/>
              <a:gd name="connsiteY4295" fmla="*/ 3644390 h 6060894"/>
              <a:gd name="connsiteX4296" fmla="*/ 470139 w 7697732"/>
              <a:gd name="connsiteY4296" fmla="*/ 3574396 h 6060894"/>
              <a:gd name="connsiteX4297" fmla="*/ 505642 w 7697732"/>
              <a:gd name="connsiteY4297" fmla="*/ 3510490 h 6060894"/>
              <a:gd name="connsiteX4298" fmla="*/ 508685 w 7697732"/>
              <a:gd name="connsiteY4298" fmla="*/ 3491216 h 6060894"/>
              <a:gd name="connsiteX4299" fmla="*/ 511728 w 7697732"/>
              <a:gd name="connsiteY4299" fmla="*/ 3471943 h 6060894"/>
              <a:gd name="connsiteX4300" fmla="*/ 518069 w 7697732"/>
              <a:gd name="connsiteY4300" fmla="*/ 3468140 h 6060894"/>
              <a:gd name="connsiteX4301" fmla="*/ 519844 w 7697732"/>
              <a:gd name="connsiteY4301" fmla="*/ 3459770 h 6060894"/>
              <a:gd name="connsiteX4302" fmla="*/ 523901 w 7697732"/>
              <a:gd name="connsiteY4302" fmla="*/ 3445315 h 6060894"/>
              <a:gd name="connsiteX4303" fmla="*/ 527959 w 7697732"/>
              <a:gd name="connsiteY4303" fmla="*/ 3435425 h 6060894"/>
              <a:gd name="connsiteX4304" fmla="*/ 538103 w 7697732"/>
              <a:gd name="connsiteY4304" fmla="*/ 3415138 h 6060894"/>
              <a:gd name="connsiteX4305" fmla="*/ 544443 w 7697732"/>
              <a:gd name="connsiteY4305" fmla="*/ 3409558 h 6060894"/>
              <a:gd name="connsiteX4306" fmla="*/ 546218 w 7697732"/>
              <a:gd name="connsiteY4306" fmla="*/ 3400935 h 6060894"/>
              <a:gd name="connsiteX4307" fmla="*/ 544189 w 7697732"/>
              <a:gd name="connsiteY4307" fmla="*/ 3390791 h 6060894"/>
              <a:gd name="connsiteX4308" fmla="*/ 560717 w 7697732"/>
              <a:gd name="connsiteY4308" fmla="*/ 3333860 h 6060894"/>
              <a:gd name="connsiteX4309" fmla="*/ 556718 w 7697732"/>
              <a:gd name="connsiteY4309" fmla="*/ 3337860 h 6060894"/>
              <a:gd name="connsiteX4310" fmla="*/ 543785 w 7697732"/>
              <a:gd name="connsiteY4310" fmla="*/ 3350032 h 6060894"/>
              <a:gd name="connsiteX4311" fmla="*/ 538459 w 7697732"/>
              <a:gd name="connsiteY4311" fmla="*/ 3362205 h 6060894"/>
              <a:gd name="connsiteX4312" fmla="*/ 530344 w 7697732"/>
              <a:gd name="connsiteY4312" fmla="*/ 3362204 h 6060894"/>
              <a:gd name="connsiteX4313" fmla="*/ 526287 w 7697732"/>
              <a:gd name="connsiteY4313" fmla="*/ 3375138 h 6060894"/>
              <a:gd name="connsiteX4314" fmla="*/ 522229 w 7697732"/>
              <a:gd name="connsiteY4314" fmla="*/ 3386551 h 6060894"/>
              <a:gd name="connsiteX4315" fmla="*/ 508026 w 7697732"/>
              <a:gd name="connsiteY4315" fmla="*/ 3398723 h 6060894"/>
              <a:gd name="connsiteX4316" fmla="*/ 499912 w 7697732"/>
              <a:gd name="connsiteY4316" fmla="*/ 3382493 h 6060894"/>
              <a:gd name="connsiteX4317" fmla="*/ 493826 w 7697732"/>
              <a:gd name="connsiteY4317" fmla="*/ 3376406 h 6060894"/>
              <a:gd name="connsiteX4318" fmla="*/ 500927 w 7697732"/>
              <a:gd name="connsiteY4318" fmla="*/ 3352822 h 6060894"/>
              <a:gd name="connsiteX4319" fmla="*/ 508027 w 7697732"/>
              <a:gd name="connsiteY4319" fmla="*/ 3327716 h 6060894"/>
              <a:gd name="connsiteX4320" fmla="*/ 507774 w 7697732"/>
              <a:gd name="connsiteY4320" fmla="*/ 3325688 h 6060894"/>
              <a:gd name="connsiteX4321" fmla="*/ 505999 w 7697732"/>
              <a:gd name="connsiteY4321" fmla="*/ 3323658 h 6060894"/>
              <a:gd name="connsiteX4322" fmla="*/ 501940 w 7697732"/>
              <a:gd name="connsiteY4322" fmla="*/ 3329998 h 6060894"/>
              <a:gd name="connsiteX4323" fmla="*/ 497883 w 7697732"/>
              <a:gd name="connsiteY4323" fmla="*/ 3337859 h 6060894"/>
              <a:gd name="connsiteX4324" fmla="*/ 493826 w 7697732"/>
              <a:gd name="connsiteY4324" fmla="*/ 3343946 h 6060894"/>
              <a:gd name="connsiteX4325" fmla="*/ 493826 w 7697732"/>
              <a:gd name="connsiteY4325" fmla="*/ 3352315 h 6060894"/>
              <a:gd name="connsiteX4326" fmla="*/ 487739 w 7697732"/>
              <a:gd name="connsiteY4326" fmla="*/ 3356119 h 6060894"/>
              <a:gd name="connsiteX4327" fmla="*/ 479623 w 7697732"/>
              <a:gd name="connsiteY4327" fmla="*/ 3360176 h 6060894"/>
              <a:gd name="connsiteX4328" fmla="*/ 459336 w 7697732"/>
              <a:gd name="connsiteY4328" fmla="*/ 3362205 h 6060894"/>
              <a:gd name="connsiteX4329" fmla="*/ 453250 w 7697732"/>
              <a:gd name="connsiteY4329" fmla="*/ 3378436 h 6060894"/>
              <a:gd name="connsiteX4330" fmla="*/ 444375 w 7697732"/>
              <a:gd name="connsiteY4330" fmla="*/ 3383761 h 6060894"/>
              <a:gd name="connsiteX4331" fmla="*/ 437019 w 7697732"/>
              <a:gd name="connsiteY4331" fmla="*/ 3390608 h 6060894"/>
              <a:gd name="connsiteX4332" fmla="*/ 430426 w 7697732"/>
              <a:gd name="connsiteY4332" fmla="*/ 3392383 h 6060894"/>
              <a:gd name="connsiteX4333" fmla="*/ 426876 w 7697732"/>
              <a:gd name="connsiteY4333" fmla="*/ 3398723 h 6060894"/>
              <a:gd name="connsiteX4334" fmla="*/ 428905 w 7697732"/>
              <a:gd name="connsiteY4334" fmla="*/ 3406838 h 6060894"/>
              <a:gd name="connsiteX4335" fmla="*/ 410646 w 7697732"/>
              <a:gd name="connsiteY4335" fmla="*/ 3406838 h 6060894"/>
              <a:gd name="connsiteX4336" fmla="*/ 416478 w 7697732"/>
              <a:gd name="connsiteY4336" fmla="*/ 3389340 h 6060894"/>
              <a:gd name="connsiteX4337" fmla="*/ 414703 w 7697732"/>
              <a:gd name="connsiteY4337" fmla="*/ 3376406 h 6060894"/>
              <a:gd name="connsiteX4338" fmla="*/ 408870 w 7697732"/>
              <a:gd name="connsiteY4338" fmla="*/ 3378688 h 6060894"/>
              <a:gd name="connsiteX4339" fmla="*/ 404559 w 7697732"/>
              <a:gd name="connsiteY4339" fmla="*/ 3382493 h 6060894"/>
              <a:gd name="connsiteX4340" fmla="*/ 400501 w 7697732"/>
              <a:gd name="connsiteY4340" fmla="*/ 3406838 h 6060894"/>
              <a:gd name="connsiteX4341" fmla="*/ 390358 w 7697732"/>
              <a:gd name="connsiteY4341" fmla="*/ 3421040 h 6060894"/>
              <a:gd name="connsiteX4342" fmla="*/ 387315 w 7697732"/>
              <a:gd name="connsiteY4342" fmla="*/ 3436762 h 6060894"/>
              <a:gd name="connsiteX4343" fmla="*/ 378186 w 7697732"/>
              <a:gd name="connsiteY4343" fmla="*/ 3449442 h 6060894"/>
              <a:gd name="connsiteX4344" fmla="*/ 378186 w 7697732"/>
              <a:gd name="connsiteY4344" fmla="*/ 3465672 h 6060894"/>
              <a:gd name="connsiteX4345" fmla="*/ 370070 w 7697732"/>
              <a:gd name="connsiteY4345" fmla="*/ 3487988 h 6060894"/>
              <a:gd name="connsiteX4346" fmla="*/ 360686 w 7697732"/>
              <a:gd name="connsiteY4346" fmla="*/ 3489257 h 6060894"/>
              <a:gd name="connsiteX4347" fmla="*/ 355869 w 7697732"/>
              <a:gd name="connsiteY4347" fmla="*/ 3498132 h 6060894"/>
              <a:gd name="connsiteX4348" fmla="*/ 343696 w 7697732"/>
              <a:gd name="connsiteY4348" fmla="*/ 3516391 h 6060894"/>
              <a:gd name="connsiteX4349" fmla="*/ 327466 w 7697732"/>
              <a:gd name="connsiteY4349" fmla="*/ 3510306 h 6060894"/>
              <a:gd name="connsiteX4350" fmla="*/ 332791 w 7697732"/>
              <a:gd name="connsiteY4350" fmla="*/ 3487482 h 6060894"/>
              <a:gd name="connsiteX4351" fmla="*/ 339638 w 7697732"/>
              <a:gd name="connsiteY4351" fmla="*/ 3467702 h 6060894"/>
              <a:gd name="connsiteX4352" fmla="*/ 347754 w 7697732"/>
              <a:gd name="connsiteY4352" fmla="*/ 3457556 h 6060894"/>
              <a:gd name="connsiteX4353" fmla="*/ 363984 w 7697732"/>
              <a:gd name="connsiteY4353" fmla="*/ 3457304 h 6060894"/>
              <a:gd name="connsiteX4354" fmla="*/ 361955 w 7697732"/>
              <a:gd name="connsiteY4354" fmla="*/ 3449443 h 6060894"/>
              <a:gd name="connsiteX4355" fmla="*/ 370070 w 7697732"/>
              <a:gd name="connsiteY4355" fmla="*/ 3429154 h 6060894"/>
              <a:gd name="connsiteX4356" fmla="*/ 361955 w 7697732"/>
              <a:gd name="connsiteY4356" fmla="*/ 3429155 h 6060894"/>
              <a:gd name="connsiteX4357" fmla="*/ 370070 w 7697732"/>
              <a:gd name="connsiteY4357" fmla="*/ 3419010 h 6060894"/>
              <a:gd name="connsiteX4358" fmla="*/ 370070 w 7697732"/>
              <a:gd name="connsiteY4358" fmla="*/ 3398723 h 6060894"/>
              <a:gd name="connsiteX4359" fmla="*/ 384272 w 7697732"/>
              <a:gd name="connsiteY4359" fmla="*/ 3388579 h 6060894"/>
              <a:gd name="connsiteX4360" fmla="*/ 384272 w 7697732"/>
              <a:gd name="connsiteY4360" fmla="*/ 3370319 h 6060894"/>
              <a:gd name="connsiteX4361" fmla="*/ 398473 w 7697732"/>
              <a:gd name="connsiteY4361" fmla="*/ 3354090 h 6060894"/>
              <a:gd name="connsiteX4362" fmla="*/ 404559 w 7697732"/>
              <a:gd name="connsiteY4362" fmla="*/ 3337860 h 6060894"/>
              <a:gd name="connsiteX4363" fmla="*/ 398473 w 7697732"/>
              <a:gd name="connsiteY4363" fmla="*/ 3317064 h 6060894"/>
              <a:gd name="connsiteX4364" fmla="*/ 404559 w 7697732"/>
              <a:gd name="connsiteY4364" fmla="*/ 3293226 h 6060894"/>
              <a:gd name="connsiteX4365" fmla="*/ 410646 w 7697732"/>
              <a:gd name="connsiteY4365" fmla="*/ 3280547 h 6060894"/>
              <a:gd name="connsiteX4366" fmla="*/ 410646 w 7697732"/>
              <a:gd name="connsiteY4366" fmla="*/ 3264823 h 6060894"/>
              <a:gd name="connsiteX4367" fmla="*/ 416986 w 7697732"/>
              <a:gd name="connsiteY4367" fmla="*/ 3258229 h 6060894"/>
              <a:gd name="connsiteX4368" fmla="*/ 418761 w 7697732"/>
              <a:gd name="connsiteY4368" fmla="*/ 3248594 h 6060894"/>
              <a:gd name="connsiteX4369" fmla="*/ 414704 w 7697732"/>
              <a:gd name="connsiteY4369" fmla="*/ 3239463 h 6060894"/>
              <a:gd name="connsiteX4370" fmla="*/ 410646 w 7697732"/>
              <a:gd name="connsiteY4370" fmla="*/ 3230334 h 6060894"/>
              <a:gd name="connsiteX4371" fmla="*/ 399741 w 7697732"/>
              <a:gd name="connsiteY4371" fmla="*/ 3248594 h 6060894"/>
              <a:gd name="connsiteX4372" fmla="*/ 390359 w 7697732"/>
              <a:gd name="connsiteY4372" fmla="*/ 3266852 h 6060894"/>
              <a:gd name="connsiteX4373" fmla="*/ 384018 w 7697732"/>
              <a:gd name="connsiteY4373" fmla="*/ 3284351 h 6060894"/>
              <a:gd name="connsiteX4374" fmla="*/ 370070 w 7697732"/>
              <a:gd name="connsiteY4374" fmla="*/ 3297284 h 6060894"/>
              <a:gd name="connsiteX4375" fmla="*/ 370070 w 7697732"/>
              <a:gd name="connsiteY4375" fmla="*/ 3323658 h 6060894"/>
              <a:gd name="connsiteX4376" fmla="*/ 338369 w 7697732"/>
              <a:gd name="connsiteY4376" fmla="*/ 3352822 h 6060894"/>
              <a:gd name="connsiteX4377" fmla="*/ 323408 w 7697732"/>
              <a:gd name="connsiteY4377" fmla="*/ 3398723 h 6060894"/>
              <a:gd name="connsiteX4378" fmla="*/ 305149 w 7697732"/>
              <a:gd name="connsiteY4378" fmla="*/ 3405823 h 6060894"/>
              <a:gd name="connsiteX4379" fmla="*/ 286890 w 7697732"/>
              <a:gd name="connsiteY4379" fmla="*/ 3412924 h 6060894"/>
              <a:gd name="connsiteX4380" fmla="*/ 286890 w 7697732"/>
              <a:gd name="connsiteY4380" fmla="*/ 3435240 h 6060894"/>
              <a:gd name="connsiteX4381" fmla="*/ 280804 w 7697732"/>
              <a:gd name="connsiteY4381" fmla="*/ 3435241 h 6060894"/>
              <a:gd name="connsiteX4382" fmla="*/ 273702 w 7697732"/>
              <a:gd name="connsiteY4382" fmla="*/ 3432198 h 6060894"/>
              <a:gd name="connsiteX4383" fmla="*/ 272689 w 7697732"/>
              <a:gd name="connsiteY4383" fmla="*/ 3423068 h 6060894"/>
              <a:gd name="connsiteX4384" fmla="*/ 278775 w 7697732"/>
              <a:gd name="connsiteY4384" fmla="*/ 3406838 h 6060894"/>
              <a:gd name="connsiteX4385" fmla="*/ 276493 w 7697732"/>
              <a:gd name="connsiteY4385" fmla="*/ 3398977 h 6060894"/>
              <a:gd name="connsiteX4386" fmla="*/ 272689 w 7697732"/>
              <a:gd name="connsiteY4386" fmla="*/ 3392636 h 6060894"/>
              <a:gd name="connsiteX4387" fmla="*/ 272689 w 7697732"/>
              <a:gd name="connsiteY4387" fmla="*/ 3398723 h 6060894"/>
              <a:gd name="connsiteX4388" fmla="*/ 256458 w 7697732"/>
              <a:gd name="connsiteY4388" fmla="*/ 3412418 h 6060894"/>
              <a:gd name="connsiteX4389" fmla="*/ 246314 w 7697732"/>
              <a:gd name="connsiteY4389" fmla="*/ 3429154 h 6060894"/>
              <a:gd name="connsiteX4390" fmla="*/ 239975 w 7697732"/>
              <a:gd name="connsiteY4390" fmla="*/ 3438791 h 6060894"/>
              <a:gd name="connsiteX4391" fmla="*/ 238199 w 7697732"/>
              <a:gd name="connsiteY4391" fmla="*/ 3451470 h 6060894"/>
              <a:gd name="connsiteX4392" fmla="*/ 223998 w 7697732"/>
              <a:gd name="connsiteY4392" fmla="*/ 3459586 h 6060894"/>
              <a:gd name="connsiteX4393" fmla="*/ 222223 w 7697732"/>
              <a:gd name="connsiteY4393" fmla="*/ 3470491 h 6060894"/>
              <a:gd name="connsiteX4394" fmla="*/ 215883 w 7697732"/>
              <a:gd name="connsiteY4394" fmla="*/ 3479874 h 6060894"/>
              <a:gd name="connsiteX4395" fmla="*/ 215883 w 7697732"/>
              <a:gd name="connsiteY4395" fmla="*/ 3496104 h 6060894"/>
              <a:gd name="connsiteX4396" fmla="*/ 207768 w 7697732"/>
              <a:gd name="connsiteY4396" fmla="*/ 3502190 h 6060894"/>
              <a:gd name="connsiteX4397" fmla="*/ 201427 w 7697732"/>
              <a:gd name="connsiteY4397" fmla="*/ 3519942 h 6060894"/>
              <a:gd name="connsiteX4398" fmla="*/ 187479 w 7697732"/>
              <a:gd name="connsiteY4398" fmla="*/ 3534651 h 6060894"/>
              <a:gd name="connsiteX4399" fmla="*/ 172772 w 7697732"/>
              <a:gd name="connsiteY4399" fmla="*/ 3556714 h 6060894"/>
              <a:gd name="connsiteX4400" fmla="*/ 155019 w 7697732"/>
              <a:gd name="connsiteY4400" fmla="*/ 3577256 h 6060894"/>
              <a:gd name="connsiteX4401" fmla="*/ 154259 w 7697732"/>
              <a:gd name="connsiteY4401" fmla="*/ 3587146 h 6060894"/>
              <a:gd name="connsiteX4402" fmla="*/ 148933 w 7697732"/>
              <a:gd name="connsiteY4402" fmla="*/ 3595514 h 6060894"/>
              <a:gd name="connsiteX4403" fmla="*/ 143861 w 7697732"/>
              <a:gd name="connsiteY4403" fmla="*/ 3614281 h 6060894"/>
              <a:gd name="connsiteX4404" fmla="*/ 132703 w 7697732"/>
              <a:gd name="connsiteY4404" fmla="*/ 3630003 h 6060894"/>
              <a:gd name="connsiteX4405" fmla="*/ 131181 w 7697732"/>
              <a:gd name="connsiteY4405" fmla="*/ 3635582 h 6060894"/>
              <a:gd name="connsiteX4406" fmla="*/ 126616 w 7697732"/>
              <a:gd name="connsiteY4406" fmla="*/ 3638119 h 6060894"/>
              <a:gd name="connsiteX4407" fmla="*/ 120530 w 7697732"/>
              <a:gd name="connsiteY4407" fmla="*/ 3636090 h 6060894"/>
              <a:gd name="connsiteX4408" fmla="*/ 126616 w 7697732"/>
              <a:gd name="connsiteY4408" fmla="*/ 3615803 h 6060894"/>
              <a:gd name="connsiteX4409" fmla="*/ 131181 w 7697732"/>
              <a:gd name="connsiteY4409" fmla="*/ 3607433 h 6060894"/>
              <a:gd name="connsiteX4410" fmla="*/ 132703 w 7697732"/>
              <a:gd name="connsiteY4410" fmla="*/ 3597543 h 6060894"/>
              <a:gd name="connsiteX4411" fmla="*/ 140818 w 7697732"/>
              <a:gd name="connsiteY4411" fmla="*/ 3579284 h 6060894"/>
              <a:gd name="connsiteX4412" fmla="*/ 140310 w 7697732"/>
              <a:gd name="connsiteY4412" fmla="*/ 3564068 h 6060894"/>
              <a:gd name="connsiteX4413" fmla="*/ 148933 w 7697732"/>
              <a:gd name="connsiteY4413" fmla="*/ 3554939 h 6060894"/>
              <a:gd name="connsiteX4414" fmla="*/ 166177 w 7697732"/>
              <a:gd name="connsiteY4414" fmla="*/ 3484946 h 6060894"/>
              <a:gd name="connsiteX4415" fmla="*/ 201682 w 7697732"/>
              <a:gd name="connsiteY4415" fmla="*/ 3421039 h 6060894"/>
              <a:gd name="connsiteX4416" fmla="*/ 204725 w 7697732"/>
              <a:gd name="connsiteY4416" fmla="*/ 3401766 h 6060894"/>
              <a:gd name="connsiteX4417" fmla="*/ 207768 w 7697732"/>
              <a:gd name="connsiteY4417" fmla="*/ 3382493 h 6060894"/>
              <a:gd name="connsiteX4418" fmla="*/ 214107 w 7697732"/>
              <a:gd name="connsiteY4418" fmla="*/ 3378689 h 6060894"/>
              <a:gd name="connsiteX4419" fmla="*/ 215883 w 7697732"/>
              <a:gd name="connsiteY4419" fmla="*/ 3370320 h 6060894"/>
              <a:gd name="connsiteX4420" fmla="*/ 219941 w 7697732"/>
              <a:gd name="connsiteY4420" fmla="*/ 3355864 h 6060894"/>
              <a:gd name="connsiteX4421" fmla="*/ 223998 w 7697732"/>
              <a:gd name="connsiteY4421" fmla="*/ 3345975 h 6060894"/>
              <a:gd name="connsiteX4422" fmla="*/ 234142 w 7697732"/>
              <a:gd name="connsiteY4422" fmla="*/ 3325687 h 6060894"/>
              <a:gd name="connsiteX4423" fmla="*/ 240482 w 7697732"/>
              <a:gd name="connsiteY4423" fmla="*/ 3320107 h 6060894"/>
              <a:gd name="connsiteX4424" fmla="*/ 242256 w 7697732"/>
              <a:gd name="connsiteY4424" fmla="*/ 3311485 h 6060894"/>
              <a:gd name="connsiteX4425" fmla="*/ 240228 w 7697732"/>
              <a:gd name="connsiteY4425" fmla="*/ 3301341 h 6060894"/>
              <a:gd name="connsiteX4426" fmla="*/ 258487 w 7697732"/>
              <a:gd name="connsiteY4426" fmla="*/ 3238449 h 6060894"/>
              <a:gd name="connsiteX4427" fmla="*/ 266603 w 7697732"/>
              <a:gd name="connsiteY4427" fmla="*/ 3232363 h 6060894"/>
              <a:gd name="connsiteX4428" fmla="*/ 272689 w 7697732"/>
              <a:gd name="connsiteY4428" fmla="*/ 3222219 h 6060894"/>
              <a:gd name="connsiteX4429" fmla="*/ 274211 w 7697732"/>
              <a:gd name="connsiteY4429" fmla="*/ 3211314 h 6060894"/>
              <a:gd name="connsiteX4430" fmla="*/ 278775 w 7697732"/>
              <a:gd name="connsiteY4430" fmla="*/ 3201931 h 6060894"/>
              <a:gd name="connsiteX4431" fmla="*/ 278268 w 7697732"/>
              <a:gd name="connsiteY4431" fmla="*/ 3187476 h 6060894"/>
              <a:gd name="connsiteX4432" fmla="*/ 286890 w 7697732"/>
              <a:gd name="connsiteY4432" fmla="*/ 3177586 h 6060894"/>
              <a:gd name="connsiteX4433" fmla="*/ 297795 w 7697732"/>
              <a:gd name="connsiteY4433" fmla="*/ 3150197 h 6060894"/>
              <a:gd name="connsiteX4434" fmla="*/ 313265 w 7697732"/>
              <a:gd name="connsiteY4434" fmla="*/ 3128895 h 6060894"/>
              <a:gd name="connsiteX4435" fmla="*/ 319351 w 7697732"/>
              <a:gd name="connsiteY4435" fmla="*/ 3114694 h 6060894"/>
              <a:gd name="connsiteX4436" fmla="*/ 326451 w 7697732"/>
              <a:gd name="connsiteY4436" fmla="*/ 3081219 h 6060894"/>
              <a:gd name="connsiteX4437" fmla="*/ 329247 w 7697732"/>
              <a:gd name="connsiteY4437" fmla="*/ 3068038 h 6060894"/>
              <a:gd name="connsiteX4438" fmla="*/ 329149 w 7697732"/>
              <a:gd name="connsiteY4438" fmla="*/ 3068191 h 6060894"/>
              <a:gd name="connsiteX4439" fmla="*/ 325091 w 7697732"/>
              <a:gd name="connsiteY4439" fmla="*/ 3076053 h 6060894"/>
              <a:gd name="connsiteX4440" fmla="*/ 321034 w 7697732"/>
              <a:gd name="connsiteY4440" fmla="*/ 3082140 h 6060894"/>
              <a:gd name="connsiteX4441" fmla="*/ 321034 w 7697732"/>
              <a:gd name="connsiteY4441" fmla="*/ 3090509 h 6060894"/>
              <a:gd name="connsiteX4442" fmla="*/ 314948 w 7697732"/>
              <a:gd name="connsiteY4442" fmla="*/ 3094312 h 6060894"/>
              <a:gd name="connsiteX4443" fmla="*/ 306832 w 7697732"/>
              <a:gd name="connsiteY4443" fmla="*/ 3098370 h 6060894"/>
              <a:gd name="connsiteX4444" fmla="*/ 286545 w 7697732"/>
              <a:gd name="connsiteY4444" fmla="*/ 3100399 h 6060894"/>
              <a:gd name="connsiteX4445" fmla="*/ 280458 w 7697732"/>
              <a:gd name="connsiteY4445" fmla="*/ 3116629 h 6060894"/>
              <a:gd name="connsiteX4446" fmla="*/ 271582 w 7697732"/>
              <a:gd name="connsiteY4446" fmla="*/ 3121954 h 6060894"/>
              <a:gd name="connsiteX4447" fmla="*/ 264228 w 7697732"/>
              <a:gd name="connsiteY4447" fmla="*/ 3128800 h 6060894"/>
              <a:gd name="connsiteX4448" fmla="*/ 257635 w 7697732"/>
              <a:gd name="connsiteY4448" fmla="*/ 3130577 h 6060894"/>
              <a:gd name="connsiteX4449" fmla="*/ 254084 w 7697732"/>
              <a:gd name="connsiteY4449" fmla="*/ 3136916 h 6060894"/>
              <a:gd name="connsiteX4450" fmla="*/ 256113 w 7697732"/>
              <a:gd name="connsiteY4450" fmla="*/ 3145031 h 6060894"/>
              <a:gd name="connsiteX4451" fmla="*/ 237854 w 7697732"/>
              <a:gd name="connsiteY4451" fmla="*/ 3145032 h 6060894"/>
              <a:gd name="connsiteX4452" fmla="*/ 243687 w 7697732"/>
              <a:gd name="connsiteY4452" fmla="*/ 3127534 h 6060894"/>
              <a:gd name="connsiteX4453" fmla="*/ 241911 w 7697732"/>
              <a:gd name="connsiteY4453" fmla="*/ 3114600 h 6060894"/>
              <a:gd name="connsiteX4454" fmla="*/ 236079 w 7697732"/>
              <a:gd name="connsiteY4454" fmla="*/ 3116882 h 6060894"/>
              <a:gd name="connsiteX4455" fmla="*/ 231768 w 7697732"/>
              <a:gd name="connsiteY4455" fmla="*/ 3120686 h 6060894"/>
              <a:gd name="connsiteX4456" fmla="*/ 227710 w 7697732"/>
              <a:gd name="connsiteY4456" fmla="*/ 3145032 h 6060894"/>
              <a:gd name="connsiteX4457" fmla="*/ 217566 w 7697732"/>
              <a:gd name="connsiteY4457" fmla="*/ 3159233 h 6060894"/>
              <a:gd name="connsiteX4458" fmla="*/ 214523 w 7697732"/>
              <a:gd name="connsiteY4458" fmla="*/ 3174956 h 6060894"/>
              <a:gd name="connsiteX4459" fmla="*/ 205393 w 7697732"/>
              <a:gd name="connsiteY4459" fmla="*/ 3187635 h 6060894"/>
              <a:gd name="connsiteX4460" fmla="*/ 205393 w 7697732"/>
              <a:gd name="connsiteY4460" fmla="*/ 3203865 h 6060894"/>
              <a:gd name="connsiteX4461" fmla="*/ 197279 w 7697732"/>
              <a:gd name="connsiteY4461" fmla="*/ 3226183 h 6060894"/>
              <a:gd name="connsiteX4462" fmla="*/ 187895 w 7697732"/>
              <a:gd name="connsiteY4462" fmla="*/ 3227451 h 6060894"/>
              <a:gd name="connsiteX4463" fmla="*/ 183077 w 7697732"/>
              <a:gd name="connsiteY4463" fmla="*/ 3236327 h 6060894"/>
              <a:gd name="connsiteX4464" fmla="*/ 170904 w 7697732"/>
              <a:gd name="connsiteY4464" fmla="*/ 3254586 h 6060894"/>
              <a:gd name="connsiteX4465" fmla="*/ 154674 w 7697732"/>
              <a:gd name="connsiteY4465" fmla="*/ 3248499 h 6060894"/>
              <a:gd name="connsiteX4466" fmla="*/ 159999 w 7697732"/>
              <a:gd name="connsiteY4466" fmla="*/ 3225676 h 6060894"/>
              <a:gd name="connsiteX4467" fmla="*/ 166847 w 7697732"/>
              <a:gd name="connsiteY4467" fmla="*/ 3205894 h 6060894"/>
              <a:gd name="connsiteX4468" fmla="*/ 174962 w 7697732"/>
              <a:gd name="connsiteY4468" fmla="*/ 3195751 h 6060894"/>
              <a:gd name="connsiteX4469" fmla="*/ 191192 w 7697732"/>
              <a:gd name="connsiteY4469" fmla="*/ 3195497 h 6060894"/>
              <a:gd name="connsiteX4470" fmla="*/ 189163 w 7697732"/>
              <a:gd name="connsiteY4470" fmla="*/ 3187636 h 6060894"/>
              <a:gd name="connsiteX4471" fmla="*/ 197279 w 7697732"/>
              <a:gd name="connsiteY4471" fmla="*/ 3167347 h 6060894"/>
              <a:gd name="connsiteX4472" fmla="*/ 189163 w 7697732"/>
              <a:gd name="connsiteY4472" fmla="*/ 3167348 h 6060894"/>
              <a:gd name="connsiteX4473" fmla="*/ 197279 w 7697732"/>
              <a:gd name="connsiteY4473" fmla="*/ 3157205 h 6060894"/>
              <a:gd name="connsiteX4474" fmla="*/ 197279 w 7697732"/>
              <a:gd name="connsiteY4474" fmla="*/ 3136916 h 6060894"/>
              <a:gd name="connsiteX4475" fmla="*/ 211479 w 7697732"/>
              <a:gd name="connsiteY4475" fmla="*/ 3126773 h 6060894"/>
              <a:gd name="connsiteX4476" fmla="*/ 211480 w 7697732"/>
              <a:gd name="connsiteY4476" fmla="*/ 3108514 h 6060894"/>
              <a:gd name="connsiteX4477" fmla="*/ 225682 w 7697732"/>
              <a:gd name="connsiteY4477" fmla="*/ 3092283 h 6060894"/>
              <a:gd name="connsiteX4478" fmla="*/ 231767 w 7697732"/>
              <a:gd name="connsiteY4478" fmla="*/ 3076054 h 6060894"/>
              <a:gd name="connsiteX4479" fmla="*/ 225682 w 7697732"/>
              <a:gd name="connsiteY4479" fmla="*/ 3055258 h 6060894"/>
              <a:gd name="connsiteX4480" fmla="*/ 231768 w 7697732"/>
              <a:gd name="connsiteY4480" fmla="*/ 3031420 h 6060894"/>
              <a:gd name="connsiteX4481" fmla="*/ 237854 w 7697732"/>
              <a:gd name="connsiteY4481" fmla="*/ 3018740 h 6060894"/>
              <a:gd name="connsiteX4482" fmla="*/ 237854 w 7697732"/>
              <a:gd name="connsiteY4482" fmla="*/ 3003018 h 6060894"/>
              <a:gd name="connsiteX4483" fmla="*/ 244194 w 7697732"/>
              <a:gd name="connsiteY4483" fmla="*/ 2996423 h 6060894"/>
              <a:gd name="connsiteX4484" fmla="*/ 245969 w 7697732"/>
              <a:gd name="connsiteY4484" fmla="*/ 2986787 h 6060894"/>
              <a:gd name="connsiteX4485" fmla="*/ 241912 w 7697732"/>
              <a:gd name="connsiteY4485" fmla="*/ 2977656 h 6060894"/>
              <a:gd name="connsiteX4486" fmla="*/ 237854 w 7697732"/>
              <a:gd name="connsiteY4486" fmla="*/ 2968528 h 6060894"/>
              <a:gd name="connsiteX4487" fmla="*/ 226949 w 7697732"/>
              <a:gd name="connsiteY4487" fmla="*/ 2986787 h 6060894"/>
              <a:gd name="connsiteX4488" fmla="*/ 217566 w 7697732"/>
              <a:gd name="connsiteY4488" fmla="*/ 3005046 h 6060894"/>
              <a:gd name="connsiteX4489" fmla="*/ 211226 w 7697732"/>
              <a:gd name="connsiteY4489" fmla="*/ 3022544 h 6060894"/>
              <a:gd name="connsiteX4490" fmla="*/ 197278 w 7697732"/>
              <a:gd name="connsiteY4490" fmla="*/ 3035477 h 6060894"/>
              <a:gd name="connsiteX4491" fmla="*/ 197279 w 7697732"/>
              <a:gd name="connsiteY4491" fmla="*/ 3061852 h 6060894"/>
              <a:gd name="connsiteX4492" fmla="*/ 165578 w 7697732"/>
              <a:gd name="connsiteY4492" fmla="*/ 3091015 h 6060894"/>
              <a:gd name="connsiteX4493" fmla="*/ 150616 w 7697732"/>
              <a:gd name="connsiteY4493" fmla="*/ 3136917 h 6060894"/>
              <a:gd name="connsiteX4494" fmla="*/ 132358 w 7697732"/>
              <a:gd name="connsiteY4494" fmla="*/ 3144018 h 6060894"/>
              <a:gd name="connsiteX4495" fmla="*/ 114099 w 7697732"/>
              <a:gd name="connsiteY4495" fmla="*/ 3151118 h 6060894"/>
              <a:gd name="connsiteX4496" fmla="*/ 114099 w 7697732"/>
              <a:gd name="connsiteY4496" fmla="*/ 3173434 h 6060894"/>
              <a:gd name="connsiteX4497" fmla="*/ 108012 w 7697732"/>
              <a:gd name="connsiteY4497" fmla="*/ 3173434 h 6060894"/>
              <a:gd name="connsiteX4498" fmla="*/ 100911 w 7697732"/>
              <a:gd name="connsiteY4498" fmla="*/ 3170391 h 6060894"/>
              <a:gd name="connsiteX4499" fmla="*/ 99897 w 7697732"/>
              <a:gd name="connsiteY4499" fmla="*/ 3161261 h 6060894"/>
              <a:gd name="connsiteX4500" fmla="*/ 105983 w 7697732"/>
              <a:gd name="connsiteY4500" fmla="*/ 3145031 h 6060894"/>
              <a:gd name="connsiteX4501" fmla="*/ 103700 w 7697732"/>
              <a:gd name="connsiteY4501" fmla="*/ 3137170 h 6060894"/>
              <a:gd name="connsiteX4502" fmla="*/ 99896 w 7697732"/>
              <a:gd name="connsiteY4502" fmla="*/ 3130830 h 6060894"/>
              <a:gd name="connsiteX4503" fmla="*/ 99896 w 7697732"/>
              <a:gd name="connsiteY4503" fmla="*/ 3136916 h 6060894"/>
              <a:gd name="connsiteX4504" fmla="*/ 83666 w 7697732"/>
              <a:gd name="connsiteY4504" fmla="*/ 3150612 h 6060894"/>
              <a:gd name="connsiteX4505" fmla="*/ 73523 w 7697732"/>
              <a:gd name="connsiteY4505" fmla="*/ 3167349 h 6060894"/>
              <a:gd name="connsiteX4506" fmla="*/ 67182 w 7697732"/>
              <a:gd name="connsiteY4506" fmla="*/ 3176985 h 6060894"/>
              <a:gd name="connsiteX4507" fmla="*/ 65407 w 7697732"/>
              <a:gd name="connsiteY4507" fmla="*/ 3189665 h 6060894"/>
              <a:gd name="connsiteX4508" fmla="*/ 51206 w 7697732"/>
              <a:gd name="connsiteY4508" fmla="*/ 3197781 h 6060894"/>
              <a:gd name="connsiteX4509" fmla="*/ 49431 w 7697732"/>
              <a:gd name="connsiteY4509" fmla="*/ 3208685 h 6060894"/>
              <a:gd name="connsiteX4510" fmla="*/ 43092 w 7697732"/>
              <a:gd name="connsiteY4510" fmla="*/ 3218068 h 6060894"/>
              <a:gd name="connsiteX4511" fmla="*/ 43091 w 7697732"/>
              <a:gd name="connsiteY4511" fmla="*/ 3234297 h 6060894"/>
              <a:gd name="connsiteX4512" fmla="*/ 34975 w 7697732"/>
              <a:gd name="connsiteY4512" fmla="*/ 3240384 h 6060894"/>
              <a:gd name="connsiteX4513" fmla="*/ 28636 w 7697732"/>
              <a:gd name="connsiteY4513" fmla="*/ 3258136 h 6060894"/>
              <a:gd name="connsiteX4514" fmla="*/ 14688 w 7697732"/>
              <a:gd name="connsiteY4514" fmla="*/ 3272844 h 60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Lst>
            <a:rect l="l" t="t" r="r" b="b"/>
            <a:pathLst>
              <a:path w="7697732" h="6060894">
                <a:moveTo>
                  <a:pt x="7451687" y="3277547"/>
                </a:moveTo>
                <a:lnTo>
                  <a:pt x="7451687" y="3285661"/>
                </a:lnTo>
                <a:lnTo>
                  <a:pt x="7453716" y="3279575"/>
                </a:lnTo>
                <a:close/>
                <a:moveTo>
                  <a:pt x="7256289" y="3708270"/>
                </a:moveTo>
                <a:lnTo>
                  <a:pt x="7255254" y="3714689"/>
                </a:lnTo>
                <a:lnTo>
                  <a:pt x="7258255" y="3705683"/>
                </a:lnTo>
                <a:close/>
                <a:moveTo>
                  <a:pt x="7334018" y="3523029"/>
                </a:moveTo>
                <a:lnTo>
                  <a:pt x="7334018" y="3531143"/>
                </a:lnTo>
                <a:cubicBezTo>
                  <a:pt x="7335075" y="3530045"/>
                  <a:pt x="7336004" y="3528692"/>
                  <a:pt x="7336807" y="3527088"/>
                </a:cubicBezTo>
                <a:cubicBezTo>
                  <a:pt x="7337611" y="3525480"/>
                  <a:pt x="7338033" y="3524128"/>
                  <a:pt x="7338076" y="3523029"/>
                </a:cubicBezTo>
                <a:close/>
                <a:moveTo>
                  <a:pt x="7461831" y="3222768"/>
                </a:moveTo>
                <a:lnTo>
                  <a:pt x="7461830" y="3224798"/>
                </a:lnTo>
                <a:cubicBezTo>
                  <a:pt x="7461493" y="3231222"/>
                  <a:pt x="7464198" y="3234604"/>
                  <a:pt x="7469946" y="3234942"/>
                </a:cubicBezTo>
                <a:close/>
                <a:moveTo>
                  <a:pt x="7356334" y="3458108"/>
                </a:moveTo>
                <a:cubicBezTo>
                  <a:pt x="7356461" y="3459079"/>
                  <a:pt x="7357222" y="3459672"/>
                  <a:pt x="7358616" y="3459883"/>
                </a:cubicBezTo>
                <a:cubicBezTo>
                  <a:pt x="7360011" y="3460094"/>
                  <a:pt x="7361280" y="3460179"/>
                  <a:pt x="7362421" y="3460136"/>
                </a:cubicBezTo>
                <a:lnTo>
                  <a:pt x="7366478" y="3452022"/>
                </a:lnTo>
                <a:cubicBezTo>
                  <a:pt x="7365168" y="3452021"/>
                  <a:pt x="7363224" y="3452528"/>
                  <a:pt x="7360645" y="3453543"/>
                </a:cubicBezTo>
                <a:cubicBezTo>
                  <a:pt x="7358068" y="3454558"/>
                  <a:pt x="7356631" y="3456079"/>
                  <a:pt x="7356334" y="3458108"/>
                </a:cubicBezTo>
                <a:close/>
                <a:moveTo>
                  <a:pt x="7263011" y="3650842"/>
                </a:moveTo>
                <a:lnTo>
                  <a:pt x="7263010" y="3665044"/>
                </a:lnTo>
                <a:lnTo>
                  <a:pt x="7265414" y="3666005"/>
                </a:lnTo>
                <a:lnTo>
                  <a:pt x="7268715" y="3664904"/>
                </a:lnTo>
                <a:lnTo>
                  <a:pt x="7271017" y="3668245"/>
                </a:lnTo>
                <a:lnTo>
                  <a:pt x="7273155" y="3669101"/>
                </a:lnTo>
                <a:cubicBezTo>
                  <a:pt x="7272225" y="3668002"/>
                  <a:pt x="7272055" y="3667156"/>
                  <a:pt x="7272647" y="3666565"/>
                </a:cubicBezTo>
                <a:cubicBezTo>
                  <a:pt x="7273240" y="3665974"/>
                  <a:pt x="7274085" y="3666142"/>
                  <a:pt x="7275183" y="3667071"/>
                </a:cubicBezTo>
                <a:lnTo>
                  <a:pt x="7279240" y="3658957"/>
                </a:lnTo>
                <a:cubicBezTo>
                  <a:pt x="7280381" y="3659591"/>
                  <a:pt x="7281650" y="3658831"/>
                  <a:pt x="7283045" y="3656675"/>
                </a:cubicBezTo>
                <a:cubicBezTo>
                  <a:pt x="7284439" y="3654519"/>
                  <a:pt x="7285200" y="3653252"/>
                  <a:pt x="7285326" y="3652871"/>
                </a:cubicBezTo>
                <a:lnTo>
                  <a:pt x="7299528" y="3628525"/>
                </a:lnTo>
                <a:cubicBezTo>
                  <a:pt x="7299909" y="3623030"/>
                  <a:pt x="7302191" y="3613732"/>
                  <a:pt x="7306375" y="3600630"/>
                </a:cubicBezTo>
                <a:cubicBezTo>
                  <a:pt x="7310560" y="3587527"/>
                  <a:pt x="7314363" y="3579242"/>
                  <a:pt x="7317788" y="3575777"/>
                </a:cubicBezTo>
                <a:lnTo>
                  <a:pt x="7327931" y="3581863"/>
                </a:lnTo>
                <a:cubicBezTo>
                  <a:pt x="7328860" y="3577680"/>
                  <a:pt x="7330045" y="3573367"/>
                  <a:pt x="7331482" y="3568930"/>
                </a:cubicBezTo>
                <a:cubicBezTo>
                  <a:pt x="7332918" y="3564492"/>
                  <a:pt x="7335117" y="3560689"/>
                  <a:pt x="7338076" y="3557517"/>
                </a:cubicBezTo>
                <a:lnTo>
                  <a:pt x="7327931" y="3555490"/>
                </a:lnTo>
                <a:lnTo>
                  <a:pt x="7319816" y="3549403"/>
                </a:lnTo>
                <a:lnTo>
                  <a:pt x="7317787" y="3563604"/>
                </a:lnTo>
                <a:cubicBezTo>
                  <a:pt x="7314703" y="3566775"/>
                  <a:pt x="7311742" y="3570578"/>
                  <a:pt x="7308911" y="3575017"/>
                </a:cubicBezTo>
                <a:cubicBezTo>
                  <a:pt x="7306080" y="3579453"/>
                  <a:pt x="7303629" y="3583765"/>
                  <a:pt x="7301557" y="3587951"/>
                </a:cubicBezTo>
                <a:cubicBezTo>
                  <a:pt x="7301895" y="3596402"/>
                  <a:pt x="7299190" y="3603842"/>
                  <a:pt x="7293442" y="3610266"/>
                </a:cubicBezTo>
                <a:cubicBezTo>
                  <a:pt x="7291075" y="3608619"/>
                  <a:pt x="7288708" y="3608872"/>
                  <a:pt x="7286341" y="3611027"/>
                </a:cubicBezTo>
                <a:cubicBezTo>
                  <a:pt x="7283974" y="3613183"/>
                  <a:pt x="7283636" y="3614958"/>
                  <a:pt x="7285326" y="3616352"/>
                </a:cubicBezTo>
                <a:lnTo>
                  <a:pt x="7273154" y="3630555"/>
                </a:lnTo>
                <a:lnTo>
                  <a:pt x="7267067" y="3650842"/>
                </a:lnTo>
                <a:close/>
                <a:moveTo>
                  <a:pt x="6394310" y="5561814"/>
                </a:moveTo>
                <a:cubicBezTo>
                  <a:pt x="6394057" y="5566801"/>
                  <a:pt x="6393042" y="5571535"/>
                  <a:pt x="6391267" y="5576015"/>
                </a:cubicBezTo>
                <a:cubicBezTo>
                  <a:pt x="6389493" y="5580496"/>
                  <a:pt x="6388478" y="5585229"/>
                  <a:pt x="6388224" y="5590217"/>
                </a:cubicBezTo>
                <a:cubicBezTo>
                  <a:pt x="6394226" y="5583074"/>
                  <a:pt x="6399467" y="5575550"/>
                  <a:pt x="6403948" y="5567646"/>
                </a:cubicBezTo>
                <a:cubicBezTo>
                  <a:pt x="6408428" y="5559743"/>
                  <a:pt x="6412654" y="5551712"/>
                  <a:pt x="6416627" y="5543555"/>
                </a:cubicBezTo>
                <a:cubicBezTo>
                  <a:pt x="6416584" y="5542075"/>
                  <a:pt x="6416162" y="5539455"/>
                  <a:pt x="6415360" y="5535693"/>
                </a:cubicBezTo>
                <a:cubicBezTo>
                  <a:pt x="6414556" y="5531932"/>
                  <a:pt x="6413627" y="5529818"/>
                  <a:pt x="6412570" y="5529353"/>
                </a:cubicBezTo>
                <a:cubicBezTo>
                  <a:pt x="6410626" y="5529650"/>
                  <a:pt x="6409443" y="5531086"/>
                  <a:pt x="6409020" y="5533664"/>
                </a:cubicBezTo>
                <a:cubicBezTo>
                  <a:pt x="6408596" y="5536242"/>
                  <a:pt x="6408428" y="5538187"/>
                  <a:pt x="6408513" y="5539498"/>
                </a:cubicBezTo>
                <a:cubicBezTo>
                  <a:pt x="6408428" y="5544611"/>
                  <a:pt x="6407075" y="5549092"/>
                  <a:pt x="6404455" y="5552937"/>
                </a:cubicBezTo>
                <a:cubicBezTo>
                  <a:pt x="6401834" y="5556785"/>
                  <a:pt x="6398453" y="5559743"/>
                  <a:pt x="6394310" y="5561814"/>
                </a:cubicBezTo>
                <a:close/>
                <a:moveTo>
                  <a:pt x="6357792" y="5618619"/>
                </a:moveTo>
                <a:cubicBezTo>
                  <a:pt x="6358427" y="5619676"/>
                  <a:pt x="6361217" y="5620606"/>
                  <a:pt x="6366161" y="5621410"/>
                </a:cubicBezTo>
                <a:cubicBezTo>
                  <a:pt x="6371106" y="5622212"/>
                  <a:pt x="6374403" y="5622635"/>
                  <a:pt x="6376052" y="5622677"/>
                </a:cubicBezTo>
                <a:lnTo>
                  <a:pt x="6388224" y="5612533"/>
                </a:lnTo>
                <a:cubicBezTo>
                  <a:pt x="6385223" y="5612280"/>
                  <a:pt x="6383111" y="5610758"/>
                  <a:pt x="6381885" y="5607969"/>
                </a:cubicBezTo>
                <a:cubicBezTo>
                  <a:pt x="6380659" y="5605179"/>
                  <a:pt x="6380067" y="5602643"/>
                  <a:pt x="6380110" y="5600360"/>
                </a:cubicBezTo>
                <a:lnTo>
                  <a:pt x="6386196" y="5592246"/>
                </a:lnTo>
                <a:cubicBezTo>
                  <a:pt x="6380109" y="5592414"/>
                  <a:pt x="6375545" y="5594612"/>
                  <a:pt x="6372501" y="5598839"/>
                </a:cubicBezTo>
                <a:cubicBezTo>
                  <a:pt x="6369458" y="5603066"/>
                  <a:pt x="6367937" y="5608307"/>
                  <a:pt x="6367937" y="5614563"/>
                </a:cubicBezTo>
                <a:lnTo>
                  <a:pt x="6367937" y="5616591"/>
                </a:lnTo>
                <a:cubicBezTo>
                  <a:pt x="6367514" y="5616549"/>
                  <a:pt x="6365824" y="5616632"/>
                  <a:pt x="6362865" y="5616844"/>
                </a:cubicBezTo>
                <a:cubicBezTo>
                  <a:pt x="6359905" y="5617056"/>
                  <a:pt x="6358216" y="5617647"/>
                  <a:pt x="6357792" y="5618619"/>
                </a:cubicBezTo>
                <a:close/>
                <a:moveTo>
                  <a:pt x="6319246" y="5697742"/>
                </a:moveTo>
                <a:cubicBezTo>
                  <a:pt x="6319162" y="5698884"/>
                  <a:pt x="6319331" y="5700152"/>
                  <a:pt x="6319753" y="5701547"/>
                </a:cubicBezTo>
                <a:cubicBezTo>
                  <a:pt x="6320176" y="5702942"/>
                  <a:pt x="6321360" y="5703702"/>
                  <a:pt x="6323304" y="5703829"/>
                </a:cubicBezTo>
                <a:lnTo>
                  <a:pt x="6327362" y="5703828"/>
                </a:lnTo>
                <a:cubicBezTo>
                  <a:pt x="6327276" y="5701800"/>
                  <a:pt x="6326431" y="5700278"/>
                  <a:pt x="6324825" y="5699263"/>
                </a:cubicBezTo>
                <a:cubicBezTo>
                  <a:pt x="6323220" y="5698249"/>
                  <a:pt x="6321359" y="5697742"/>
                  <a:pt x="6319246" y="5697742"/>
                </a:cubicBezTo>
                <a:close/>
                <a:moveTo>
                  <a:pt x="6276642" y="5756576"/>
                </a:moveTo>
                <a:cubicBezTo>
                  <a:pt x="6276600" y="5757717"/>
                  <a:pt x="6276683" y="5758987"/>
                  <a:pt x="6276895" y="5760381"/>
                </a:cubicBezTo>
                <a:cubicBezTo>
                  <a:pt x="6277106" y="5761775"/>
                  <a:pt x="6277699" y="5762536"/>
                  <a:pt x="6278671" y="5762663"/>
                </a:cubicBezTo>
                <a:lnTo>
                  <a:pt x="6284757" y="5760634"/>
                </a:lnTo>
                <a:close/>
                <a:moveTo>
                  <a:pt x="6369965" y="5344734"/>
                </a:moveTo>
                <a:cubicBezTo>
                  <a:pt x="6372333" y="5342706"/>
                  <a:pt x="6373685" y="5340677"/>
                  <a:pt x="6374023" y="5338648"/>
                </a:cubicBezTo>
                <a:lnTo>
                  <a:pt x="6374023" y="5336619"/>
                </a:lnTo>
                <a:close/>
                <a:moveTo>
                  <a:pt x="6256354" y="5586160"/>
                </a:moveTo>
                <a:cubicBezTo>
                  <a:pt x="6256396" y="5587385"/>
                  <a:pt x="6256819" y="5588991"/>
                  <a:pt x="6257621" y="5590977"/>
                </a:cubicBezTo>
                <a:cubicBezTo>
                  <a:pt x="6258425" y="5592964"/>
                  <a:pt x="6259354" y="5594063"/>
                  <a:pt x="6260412" y="5594274"/>
                </a:cubicBezTo>
                <a:cubicBezTo>
                  <a:pt x="6262356" y="5594148"/>
                  <a:pt x="6263539" y="5593387"/>
                  <a:pt x="6263961" y="5591992"/>
                </a:cubicBezTo>
                <a:cubicBezTo>
                  <a:pt x="6264385" y="5590597"/>
                  <a:pt x="6264553" y="5589329"/>
                  <a:pt x="6264469" y="5588188"/>
                </a:cubicBezTo>
                <a:cubicBezTo>
                  <a:pt x="6264131" y="5585822"/>
                  <a:pt x="6262777" y="5584468"/>
                  <a:pt x="6260412" y="5584131"/>
                </a:cubicBezTo>
                <a:cubicBezTo>
                  <a:pt x="6259481" y="5584215"/>
                  <a:pt x="6258805" y="5584553"/>
                  <a:pt x="6258383" y="5585145"/>
                </a:cubicBezTo>
                <a:cubicBezTo>
                  <a:pt x="6257960" y="5585736"/>
                  <a:pt x="6257284" y="5586075"/>
                  <a:pt x="6256354" y="5586160"/>
                </a:cubicBezTo>
                <a:close/>
                <a:moveTo>
                  <a:pt x="6341563" y="5381252"/>
                </a:moveTo>
                <a:lnTo>
                  <a:pt x="6341562" y="5387338"/>
                </a:lnTo>
                <a:lnTo>
                  <a:pt x="6345620" y="5387339"/>
                </a:lnTo>
                <a:cubicBezTo>
                  <a:pt x="6349592" y="5387508"/>
                  <a:pt x="6352299" y="5387169"/>
                  <a:pt x="6353736" y="5386325"/>
                </a:cubicBezTo>
                <a:cubicBezTo>
                  <a:pt x="6355172" y="5385479"/>
                  <a:pt x="6355847" y="5383112"/>
                  <a:pt x="6355765" y="5379224"/>
                </a:cubicBezTo>
                <a:lnTo>
                  <a:pt x="6351707" y="5369080"/>
                </a:lnTo>
                <a:close/>
                <a:moveTo>
                  <a:pt x="6290843" y="5490807"/>
                </a:moveTo>
                <a:cubicBezTo>
                  <a:pt x="6291900" y="5494948"/>
                  <a:pt x="6293844" y="5498330"/>
                  <a:pt x="6296676" y="5500951"/>
                </a:cubicBezTo>
                <a:cubicBezTo>
                  <a:pt x="6299507" y="5503571"/>
                  <a:pt x="6302975" y="5504923"/>
                  <a:pt x="6307073" y="5505008"/>
                </a:cubicBezTo>
                <a:cubicBezTo>
                  <a:pt x="6309187" y="5498752"/>
                  <a:pt x="6312060" y="5489454"/>
                  <a:pt x="6315695" y="5477112"/>
                </a:cubicBezTo>
                <a:cubicBezTo>
                  <a:pt x="6319330" y="5464771"/>
                  <a:pt x="6323220" y="5456486"/>
                  <a:pt x="6327361" y="5452260"/>
                </a:cubicBezTo>
                <a:lnTo>
                  <a:pt x="6313159" y="5440087"/>
                </a:lnTo>
                <a:cubicBezTo>
                  <a:pt x="6304707" y="5455980"/>
                  <a:pt x="6297267" y="5472886"/>
                  <a:pt x="6290843" y="5490807"/>
                </a:cubicBezTo>
                <a:close/>
                <a:moveTo>
                  <a:pt x="6240123" y="5606447"/>
                </a:moveTo>
                <a:lnTo>
                  <a:pt x="6240123" y="5616591"/>
                </a:lnTo>
                <a:cubicBezTo>
                  <a:pt x="6240208" y="5619506"/>
                  <a:pt x="6241053" y="5621282"/>
                  <a:pt x="6242660" y="5621917"/>
                </a:cubicBezTo>
                <a:cubicBezTo>
                  <a:pt x="6244266" y="5622549"/>
                  <a:pt x="6246126" y="5622803"/>
                  <a:pt x="6248239" y="5622677"/>
                </a:cubicBezTo>
                <a:close/>
                <a:moveTo>
                  <a:pt x="6268527" y="5537469"/>
                </a:moveTo>
                <a:cubicBezTo>
                  <a:pt x="6268949" y="5539624"/>
                  <a:pt x="6271147" y="5541907"/>
                  <a:pt x="6275120" y="5544315"/>
                </a:cubicBezTo>
                <a:cubicBezTo>
                  <a:pt x="6279093" y="5546725"/>
                  <a:pt x="6282305" y="5548501"/>
                  <a:pt x="6284757" y="5549641"/>
                </a:cubicBezTo>
                <a:lnTo>
                  <a:pt x="6298959" y="5529353"/>
                </a:lnTo>
                <a:lnTo>
                  <a:pt x="6284757" y="5511094"/>
                </a:lnTo>
                <a:lnTo>
                  <a:pt x="6276641" y="5535440"/>
                </a:lnTo>
                <a:cubicBezTo>
                  <a:pt x="6276303" y="5535398"/>
                  <a:pt x="6274951" y="5535481"/>
                  <a:pt x="6272585" y="5535693"/>
                </a:cubicBezTo>
                <a:cubicBezTo>
                  <a:pt x="6270217" y="5535905"/>
                  <a:pt x="6268866" y="5536497"/>
                  <a:pt x="6268527" y="5537469"/>
                </a:cubicBezTo>
                <a:close/>
                <a:moveTo>
                  <a:pt x="6098109" y="5784979"/>
                </a:moveTo>
                <a:cubicBezTo>
                  <a:pt x="6098024" y="5786120"/>
                  <a:pt x="6098193" y="5787389"/>
                  <a:pt x="6098616" y="5788783"/>
                </a:cubicBezTo>
                <a:cubicBezTo>
                  <a:pt x="6099039" y="5790178"/>
                  <a:pt x="6100223" y="5790939"/>
                  <a:pt x="6102166" y="5791066"/>
                </a:cubicBezTo>
                <a:lnTo>
                  <a:pt x="6104195" y="5791066"/>
                </a:lnTo>
                <a:cubicBezTo>
                  <a:pt x="6104196" y="5787008"/>
                  <a:pt x="6102167" y="5784980"/>
                  <a:pt x="6098109" y="5784979"/>
                </a:cubicBezTo>
                <a:close/>
                <a:moveTo>
                  <a:pt x="6089994" y="5801210"/>
                </a:moveTo>
                <a:cubicBezTo>
                  <a:pt x="6090036" y="5802351"/>
                  <a:pt x="6090458" y="5803619"/>
                  <a:pt x="6091262" y="5805014"/>
                </a:cubicBezTo>
                <a:cubicBezTo>
                  <a:pt x="6092065" y="5806409"/>
                  <a:pt x="6092994" y="5807169"/>
                  <a:pt x="6094051" y="5807296"/>
                </a:cubicBezTo>
                <a:cubicBezTo>
                  <a:pt x="6096418" y="5806958"/>
                  <a:pt x="6097771" y="5805605"/>
                  <a:pt x="6098108" y="5803238"/>
                </a:cubicBezTo>
                <a:close/>
                <a:moveTo>
                  <a:pt x="6199710" y="5337033"/>
                </a:moveTo>
                <a:cubicBezTo>
                  <a:pt x="6196666" y="5341259"/>
                  <a:pt x="6195145" y="5346500"/>
                  <a:pt x="6195145" y="5352756"/>
                </a:cubicBezTo>
                <a:lnTo>
                  <a:pt x="6195146" y="5353475"/>
                </a:lnTo>
                <a:lnTo>
                  <a:pt x="6200958" y="5336431"/>
                </a:lnTo>
                <a:close/>
                <a:moveTo>
                  <a:pt x="6185001" y="5356814"/>
                </a:moveTo>
                <a:lnTo>
                  <a:pt x="6193256" y="5359565"/>
                </a:lnTo>
                <a:lnTo>
                  <a:pt x="6194190" y="5356273"/>
                </a:lnTo>
                <a:lnTo>
                  <a:pt x="6194691" y="5354807"/>
                </a:lnTo>
                <a:lnTo>
                  <a:pt x="6190073" y="5355038"/>
                </a:lnTo>
                <a:cubicBezTo>
                  <a:pt x="6187114" y="5355249"/>
                  <a:pt x="6185425" y="5355841"/>
                  <a:pt x="6185001" y="5356814"/>
                </a:cubicBezTo>
                <a:close/>
                <a:moveTo>
                  <a:pt x="6146454" y="5435936"/>
                </a:moveTo>
                <a:cubicBezTo>
                  <a:pt x="6146369" y="5437077"/>
                  <a:pt x="6146539" y="5438346"/>
                  <a:pt x="6146961" y="5439740"/>
                </a:cubicBezTo>
                <a:cubicBezTo>
                  <a:pt x="6147384" y="5441134"/>
                  <a:pt x="6148568" y="5441896"/>
                  <a:pt x="6150512" y="5442022"/>
                </a:cubicBezTo>
                <a:lnTo>
                  <a:pt x="6154569" y="5442022"/>
                </a:lnTo>
                <a:cubicBezTo>
                  <a:pt x="6154485" y="5439993"/>
                  <a:pt x="6153640" y="5438472"/>
                  <a:pt x="6152034" y="5437457"/>
                </a:cubicBezTo>
                <a:cubicBezTo>
                  <a:pt x="6150428" y="5436443"/>
                  <a:pt x="6148568" y="5435936"/>
                  <a:pt x="6146454" y="5435936"/>
                </a:cubicBezTo>
                <a:close/>
                <a:moveTo>
                  <a:pt x="6103850" y="5494771"/>
                </a:moveTo>
                <a:cubicBezTo>
                  <a:pt x="6103808" y="5495911"/>
                  <a:pt x="6103893" y="5497180"/>
                  <a:pt x="6104104" y="5498574"/>
                </a:cubicBezTo>
                <a:cubicBezTo>
                  <a:pt x="6104315" y="5499970"/>
                  <a:pt x="6104907" y="5500730"/>
                  <a:pt x="6105878" y="5500857"/>
                </a:cubicBezTo>
                <a:lnTo>
                  <a:pt x="6111965" y="5498827"/>
                </a:lnTo>
                <a:close/>
                <a:moveTo>
                  <a:pt x="6197174" y="5082928"/>
                </a:moveTo>
                <a:cubicBezTo>
                  <a:pt x="6199541" y="5080899"/>
                  <a:pt x="6200893" y="5078871"/>
                  <a:pt x="6201232" y="5076842"/>
                </a:cubicBezTo>
                <a:lnTo>
                  <a:pt x="6201231" y="5074812"/>
                </a:lnTo>
                <a:close/>
                <a:moveTo>
                  <a:pt x="6083563" y="5324353"/>
                </a:moveTo>
                <a:cubicBezTo>
                  <a:pt x="6083604" y="5325579"/>
                  <a:pt x="6084027" y="5327185"/>
                  <a:pt x="6084830" y="5329171"/>
                </a:cubicBezTo>
                <a:cubicBezTo>
                  <a:pt x="6085633" y="5331158"/>
                  <a:pt x="6086563" y="5332257"/>
                  <a:pt x="6087619" y="5332468"/>
                </a:cubicBezTo>
                <a:cubicBezTo>
                  <a:pt x="6089565" y="5332341"/>
                  <a:pt x="6090747" y="5331581"/>
                  <a:pt x="6091170" y="5330186"/>
                </a:cubicBezTo>
                <a:cubicBezTo>
                  <a:pt x="6091593" y="5328791"/>
                  <a:pt x="6091762" y="5327522"/>
                  <a:pt x="6091677" y="5326381"/>
                </a:cubicBezTo>
                <a:cubicBezTo>
                  <a:pt x="6091340" y="5324014"/>
                  <a:pt x="6089986" y="5322663"/>
                  <a:pt x="6087619" y="5322325"/>
                </a:cubicBezTo>
                <a:cubicBezTo>
                  <a:pt x="6086690" y="5322408"/>
                  <a:pt x="6086013" y="5322747"/>
                  <a:pt x="6085591" y="5323338"/>
                </a:cubicBezTo>
                <a:cubicBezTo>
                  <a:pt x="6085169" y="5323931"/>
                  <a:pt x="6084492" y="5324268"/>
                  <a:pt x="6083563" y="5324353"/>
                </a:cubicBezTo>
                <a:close/>
                <a:moveTo>
                  <a:pt x="6168981" y="5119193"/>
                </a:moveTo>
                <a:lnTo>
                  <a:pt x="6168771" y="5119840"/>
                </a:lnTo>
                <a:lnTo>
                  <a:pt x="6168771" y="5125533"/>
                </a:lnTo>
                <a:lnTo>
                  <a:pt x="6172829" y="5125532"/>
                </a:lnTo>
                <a:cubicBezTo>
                  <a:pt x="6176801" y="5125702"/>
                  <a:pt x="6179507" y="5125364"/>
                  <a:pt x="6180944" y="5124519"/>
                </a:cubicBezTo>
                <a:cubicBezTo>
                  <a:pt x="6182380" y="5123673"/>
                  <a:pt x="6183056" y="5121306"/>
                  <a:pt x="6182973" y="5117417"/>
                </a:cubicBezTo>
                <a:lnTo>
                  <a:pt x="6178915" y="5107273"/>
                </a:lnTo>
                <a:close/>
                <a:moveTo>
                  <a:pt x="6118051" y="5229000"/>
                </a:moveTo>
                <a:cubicBezTo>
                  <a:pt x="6119107" y="5233143"/>
                  <a:pt x="6121052" y="5236523"/>
                  <a:pt x="6123885" y="5239143"/>
                </a:cubicBezTo>
                <a:cubicBezTo>
                  <a:pt x="6126716" y="5241764"/>
                  <a:pt x="6130182" y="5243117"/>
                  <a:pt x="6134281" y="5243202"/>
                </a:cubicBezTo>
                <a:cubicBezTo>
                  <a:pt x="6136396" y="5236947"/>
                  <a:pt x="6139269" y="5227647"/>
                  <a:pt x="6142904" y="5215306"/>
                </a:cubicBezTo>
                <a:cubicBezTo>
                  <a:pt x="6146539" y="5202964"/>
                  <a:pt x="6150428" y="5194680"/>
                  <a:pt x="6154570" y="5190455"/>
                </a:cubicBezTo>
                <a:lnTo>
                  <a:pt x="6140368" y="5178282"/>
                </a:lnTo>
                <a:cubicBezTo>
                  <a:pt x="6131915" y="5194173"/>
                  <a:pt x="6124476" y="5211079"/>
                  <a:pt x="6118051" y="5229000"/>
                </a:cubicBezTo>
                <a:close/>
                <a:moveTo>
                  <a:pt x="6067332" y="5344641"/>
                </a:moveTo>
                <a:lnTo>
                  <a:pt x="6067332" y="5354784"/>
                </a:lnTo>
                <a:cubicBezTo>
                  <a:pt x="6067417" y="5357701"/>
                  <a:pt x="6068262" y="5359477"/>
                  <a:pt x="6069867" y="5360109"/>
                </a:cubicBezTo>
                <a:cubicBezTo>
                  <a:pt x="6071473" y="5360744"/>
                  <a:pt x="6073334" y="5360998"/>
                  <a:pt x="6075447" y="5360871"/>
                </a:cubicBezTo>
                <a:close/>
                <a:moveTo>
                  <a:pt x="6095735" y="5275662"/>
                </a:moveTo>
                <a:cubicBezTo>
                  <a:pt x="6096157" y="5277817"/>
                  <a:pt x="6098355" y="5280099"/>
                  <a:pt x="6102328" y="5282509"/>
                </a:cubicBezTo>
                <a:cubicBezTo>
                  <a:pt x="6106301" y="5284918"/>
                  <a:pt x="6109514" y="5286694"/>
                  <a:pt x="6111965" y="5287836"/>
                </a:cubicBezTo>
                <a:lnTo>
                  <a:pt x="6126166" y="5267547"/>
                </a:lnTo>
                <a:lnTo>
                  <a:pt x="6111966" y="5249289"/>
                </a:lnTo>
                <a:lnTo>
                  <a:pt x="6103850" y="5273633"/>
                </a:lnTo>
                <a:cubicBezTo>
                  <a:pt x="6103513" y="5273591"/>
                  <a:pt x="6102159" y="5273676"/>
                  <a:pt x="6099792" y="5273887"/>
                </a:cubicBezTo>
                <a:cubicBezTo>
                  <a:pt x="6097426" y="5274098"/>
                  <a:pt x="6096073" y="5274690"/>
                  <a:pt x="6095735" y="5275662"/>
                </a:cubicBezTo>
                <a:close/>
                <a:moveTo>
                  <a:pt x="5925318" y="5523174"/>
                </a:moveTo>
                <a:cubicBezTo>
                  <a:pt x="5925233" y="5524315"/>
                  <a:pt x="5925402" y="5525582"/>
                  <a:pt x="5925824" y="5526979"/>
                </a:cubicBezTo>
                <a:cubicBezTo>
                  <a:pt x="5926248" y="5528372"/>
                  <a:pt x="5927431" y="5529132"/>
                  <a:pt x="5929375" y="5529259"/>
                </a:cubicBezTo>
                <a:lnTo>
                  <a:pt x="5931403" y="5529259"/>
                </a:lnTo>
                <a:cubicBezTo>
                  <a:pt x="5931404" y="5525202"/>
                  <a:pt x="5929376" y="5523173"/>
                  <a:pt x="5925318" y="5523174"/>
                </a:cubicBezTo>
                <a:close/>
                <a:moveTo>
                  <a:pt x="5917203" y="5539404"/>
                </a:moveTo>
                <a:cubicBezTo>
                  <a:pt x="5917245" y="5540544"/>
                  <a:pt x="5917667" y="5541812"/>
                  <a:pt x="5918471" y="5543207"/>
                </a:cubicBezTo>
                <a:cubicBezTo>
                  <a:pt x="5919273" y="5544602"/>
                  <a:pt x="5920203" y="5545363"/>
                  <a:pt x="5921260" y="5545491"/>
                </a:cubicBezTo>
                <a:cubicBezTo>
                  <a:pt x="5923627" y="5545152"/>
                  <a:pt x="5924979" y="5543798"/>
                  <a:pt x="5925317" y="5541432"/>
                </a:cubicBezTo>
                <a:close/>
                <a:moveTo>
                  <a:pt x="5955344" y="5279623"/>
                </a:moveTo>
                <a:lnTo>
                  <a:pt x="5952063" y="5288997"/>
                </a:lnTo>
                <a:lnTo>
                  <a:pt x="5956711" y="5278151"/>
                </a:lnTo>
                <a:close/>
                <a:moveTo>
                  <a:pt x="5993891" y="5139638"/>
                </a:moveTo>
                <a:cubicBezTo>
                  <a:pt x="5994145" y="5141201"/>
                  <a:pt x="5995159" y="5144160"/>
                  <a:pt x="5996935" y="5148514"/>
                </a:cubicBezTo>
                <a:lnTo>
                  <a:pt x="5998500" y="5152298"/>
                </a:lnTo>
                <a:lnTo>
                  <a:pt x="6000383" y="5147850"/>
                </a:lnTo>
                <a:cubicBezTo>
                  <a:pt x="6006385" y="5144045"/>
                  <a:pt x="6009089" y="5137958"/>
                  <a:pt x="6008497" y="5129590"/>
                </a:cubicBezTo>
                <a:cubicBezTo>
                  <a:pt x="6007906" y="5121221"/>
                  <a:pt x="6010610" y="5115135"/>
                  <a:pt x="6016612" y="5111331"/>
                </a:cubicBezTo>
                <a:cubicBezTo>
                  <a:pt x="6017225" y="5108118"/>
                  <a:pt x="6018820" y="5102497"/>
                  <a:pt x="6021399" y="5094466"/>
                </a:cubicBezTo>
                <a:lnTo>
                  <a:pt x="6023295" y="5088905"/>
                </a:lnTo>
                <a:lnTo>
                  <a:pt x="6012151" y="5107177"/>
                </a:lnTo>
                <a:cubicBezTo>
                  <a:pt x="6011136" y="5112079"/>
                  <a:pt x="6009106" y="5118504"/>
                  <a:pt x="6006063" y="5126449"/>
                </a:cubicBezTo>
                <a:cubicBezTo>
                  <a:pt x="6003022" y="5134397"/>
                  <a:pt x="5998963" y="5138791"/>
                  <a:pt x="5993891" y="5139638"/>
                </a:cubicBezTo>
                <a:close/>
                <a:moveTo>
                  <a:pt x="5963459" y="5194414"/>
                </a:moveTo>
                <a:lnTo>
                  <a:pt x="5967517" y="5212674"/>
                </a:lnTo>
                <a:cubicBezTo>
                  <a:pt x="5968489" y="5207220"/>
                  <a:pt x="5970603" y="5201895"/>
                  <a:pt x="5973857" y="5196696"/>
                </a:cubicBezTo>
                <a:lnTo>
                  <a:pt x="5981709" y="5191985"/>
                </a:lnTo>
                <a:lnTo>
                  <a:pt x="5989224" y="5174222"/>
                </a:lnTo>
                <a:lnTo>
                  <a:pt x="5992473" y="5166543"/>
                </a:lnTo>
                <a:lnTo>
                  <a:pt x="5993891" y="5159925"/>
                </a:lnTo>
                <a:cubicBezTo>
                  <a:pt x="5987171" y="5160474"/>
                  <a:pt x="5983367" y="5163940"/>
                  <a:pt x="5982478" y="5170323"/>
                </a:cubicBezTo>
                <a:cubicBezTo>
                  <a:pt x="5981591" y="5176704"/>
                  <a:pt x="5981338" y="5182706"/>
                  <a:pt x="5981718" y="5188328"/>
                </a:cubicBezTo>
                <a:cubicBezTo>
                  <a:pt x="5978548" y="5188327"/>
                  <a:pt x="5975251" y="5188835"/>
                  <a:pt x="5971828" y="5189849"/>
                </a:cubicBezTo>
                <a:cubicBezTo>
                  <a:pt x="5968405" y="5190864"/>
                  <a:pt x="5965615" y="5192385"/>
                  <a:pt x="5963459" y="5194414"/>
                </a:cubicBezTo>
                <a:close/>
                <a:moveTo>
                  <a:pt x="5947230" y="5226875"/>
                </a:moveTo>
                <a:cubicBezTo>
                  <a:pt x="5947271" y="5228100"/>
                  <a:pt x="5947695" y="5229707"/>
                  <a:pt x="5948497" y="5231693"/>
                </a:cubicBezTo>
                <a:cubicBezTo>
                  <a:pt x="5949300" y="5233680"/>
                  <a:pt x="5950230" y="5234779"/>
                  <a:pt x="5951286" y="5234990"/>
                </a:cubicBezTo>
                <a:cubicBezTo>
                  <a:pt x="5953231" y="5234863"/>
                  <a:pt x="5954414" y="5234102"/>
                  <a:pt x="5954837" y="5232708"/>
                </a:cubicBezTo>
                <a:cubicBezTo>
                  <a:pt x="5955260" y="5231313"/>
                  <a:pt x="5955429" y="5230044"/>
                  <a:pt x="5955344" y="5228904"/>
                </a:cubicBezTo>
                <a:close/>
                <a:moveTo>
                  <a:pt x="5890423" y="5157896"/>
                </a:moveTo>
                <a:cubicBezTo>
                  <a:pt x="5890169" y="5162884"/>
                  <a:pt x="5889155" y="5167618"/>
                  <a:pt x="5887380" y="5172098"/>
                </a:cubicBezTo>
                <a:cubicBezTo>
                  <a:pt x="5885605" y="5176578"/>
                  <a:pt x="5884590" y="5181312"/>
                  <a:pt x="5884337" y="5186299"/>
                </a:cubicBezTo>
                <a:cubicBezTo>
                  <a:pt x="5890339" y="5179156"/>
                  <a:pt x="5895580" y="5171633"/>
                  <a:pt x="5900060" y="5163729"/>
                </a:cubicBezTo>
                <a:cubicBezTo>
                  <a:pt x="5904541" y="5155825"/>
                  <a:pt x="5908766" y="5147795"/>
                  <a:pt x="5912740" y="5139638"/>
                </a:cubicBezTo>
                <a:cubicBezTo>
                  <a:pt x="5912697" y="5138158"/>
                  <a:pt x="5912275" y="5135537"/>
                  <a:pt x="5911472" y="5131775"/>
                </a:cubicBezTo>
                <a:cubicBezTo>
                  <a:pt x="5910669" y="5128014"/>
                  <a:pt x="5909739" y="5125901"/>
                  <a:pt x="5908682" y="5125436"/>
                </a:cubicBezTo>
                <a:cubicBezTo>
                  <a:pt x="5906737" y="5125731"/>
                  <a:pt x="5905555" y="5127169"/>
                  <a:pt x="5905132" y="5129746"/>
                </a:cubicBezTo>
                <a:cubicBezTo>
                  <a:pt x="5904709" y="5132326"/>
                  <a:pt x="5904541" y="5134269"/>
                  <a:pt x="5904624" y="5135580"/>
                </a:cubicBezTo>
                <a:cubicBezTo>
                  <a:pt x="5904540" y="5140693"/>
                  <a:pt x="5903187" y="5145173"/>
                  <a:pt x="5900568" y="5149020"/>
                </a:cubicBezTo>
                <a:cubicBezTo>
                  <a:pt x="5897947" y="5152867"/>
                  <a:pt x="5894565" y="5155825"/>
                  <a:pt x="5890423" y="5157896"/>
                </a:cubicBezTo>
                <a:close/>
                <a:moveTo>
                  <a:pt x="5853905" y="5214702"/>
                </a:moveTo>
                <a:cubicBezTo>
                  <a:pt x="5854540" y="5215758"/>
                  <a:pt x="5857329" y="5216689"/>
                  <a:pt x="5862274" y="5217492"/>
                </a:cubicBezTo>
                <a:cubicBezTo>
                  <a:pt x="5867219" y="5218295"/>
                  <a:pt x="5870516" y="5218716"/>
                  <a:pt x="5872165" y="5218760"/>
                </a:cubicBezTo>
                <a:lnTo>
                  <a:pt x="5884337" y="5208616"/>
                </a:lnTo>
                <a:cubicBezTo>
                  <a:pt x="5881336" y="5208362"/>
                  <a:pt x="5879222" y="5206840"/>
                  <a:pt x="5877997" y="5204051"/>
                </a:cubicBezTo>
                <a:cubicBezTo>
                  <a:pt x="5876772" y="5201261"/>
                  <a:pt x="5876179" y="5198725"/>
                  <a:pt x="5876222" y="5196443"/>
                </a:cubicBezTo>
                <a:lnTo>
                  <a:pt x="5882309" y="5188328"/>
                </a:lnTo>
                <a:cubicBezTo>
                  <a:pt x="5876222" y="5188498"/>
                  <a:pt x="5871658" y="5190695"/>
                  <a:pt x="5868615" y="5194922"/>
                </a:cubicBezTo>
                <a:cubicBezTo>
                  <a:pt x="5865570" y="5199149"/>
                  <a:pt x="5864049" y="5204389"/>
                  <a:pt x="5864049" y="5210646"/>
                </a:cubicBezTo>
                <a:lnTo>
                  <a:pt x="5864050" y="5212673"/>
                </a:lnTo>
                <a:cubicBezTo>
                  <a:pt x="5863626" y="5212631"/>
                  <a:pt x="5861936" y="5212715"/>
                  <a:pt x="5858977" y="5212927"/>
                </a:cubicBezTo>
                <a:cubicBezTo>
                  <a:pt x="5856019" y="5213138"/>
                  <a:pt x="5854328" y="5213730"/>
                  <a:pt x="5853905" y="5214702"/>
                </a:cubicBezTo>
                <a:close/>
                <a:moveTo>
                  <a:pt x="5815358" y="5293825"/>
                </a:moveTo>
                <a:cubicBezTo>
                  <a:pt x="5815274" y="5294965"/>
                  <a:pt x="5815443" y="5296234"/>
                  <a:pt x="5815866" y="5297628"/>
                </a:cubicBezTo>
                <a:cubicBezTo>
                  <a:pt x="5816288" y="5299023"/>
                  <a:pt x="5817471" y="5299784"/>
                  <a:pt x="5819416" y="5299911"/>
                </a:cubicBezTo>
                <a:lnTo>
                  <a:pt x="5823473" y="5299911"/>
                </a:lnTo>
                <a:cubicBezTo>
                  <a:pt x="5823389" y="5297882"/>
                  <a:pt x="5822544" y="5296360"/>
                  <a:pt x="5820937" y="5295345"/>
                </a:cubicBezTo>
                <a:cubicBezTo>
                  <a:pt x="5819331" y="5294332"/>
                  <a:pt x="5817472" y="5293824"/>
                  <a:pt x="5815358" y="5293825"/>
                </a:cubicBezTo>
                <a:close/>
                <a:moveTo>
                  <a:pt x="5772754" y="5352660"/>
                </a:moveTo>
                <a:cubicBezTo>
                  <a:pt x="5772712" y="5353800"/>
                  <a:pt x="5772797" y="5355069"/>
                  <a:pt x="5773008" y="5356462"/>
                </a:cubicBezTo>
                <a:cubicBezTo>
                  <a:pt x="5773219" y="5357858"/>
                  <a:pt x="5773810" y="5358618"/>
                  <a:pt x="5774782" y="5358746"/>
                </a:cubicBezTo>
                <a:lnTo>
                  <a:pt x="5780870" y="5356717"/>
                </a:lnTo>
                <a:close/>
                <a:moveTo>
                  <a:pt x="5866078" y="4940817"/>
                </a:moveTo>
                <a:cubicBezTo>
                  <a:pt x="5868445" y="4938787"/>
                  <a:pt x="5869797" y="4936759"/>
                  <a:pt x="5870135" y="4934731"/>
                </a:cubicBezTo>
                <a:lnTo>
                  <a:pt x="5870135" y="4932702"/>
                </a:lnTo>
                <a:close/>
                <a:moveTo>
                  <a:pt x="5752466" y="5182242"/>
                </a:moveTo>
                <a:cubicBezTo>
                  <a:pt x="5752509" y="5183467"/>
                  <a:pt x="5752932" y="5185073"/>
                  <a:pt x="5753735" y="5187060"/>
                </a:cubicBezTo>
                <a:cubicBezTo>
                  <a:pt x="5754538" y="5189046"/>
                  <a:pt x="5755466" y="5190147"/>
                  <a:pt x="5756523" y="5190358"/>
                </a:cubicBezTo>
                <a:cubicBezTo>
                  <a:pt x="5758468" y="5190230"/>
                  <a:pt x="5759652" y="5189469"/>
                  <a:pt x="5760075" y="5188074"/>
                </a:cubicBezTo>
                <a:cubicBezTo>
                  <a:pt x="5760497" y="5186679"/>
                  <a:pt x="5760666" y="5185412"/>
                  <a:pt x="5760581" y="5184270"/>
                </a:cubicBezTo>
                <a:cubicBezTo>
                  <a:pt x="5760243" y="5181903"/>
                  <a:pt x="5758891" y="5180551"/>
                  <a:pt x="5756523" y="5180214"/>
                </a:cubicBezTo>
                <a:cubicBezTo>
                  <a:pt x="5755594" y="5180297"/>
                  <a:pt x="5754918" y="5180636"/>
                  <a:pt x="5754495" y="5181227"/>
                </a:cubicBezTo>
                <a:cubicBezTo>
                  <a:pt x="5754072" y="5181819"/>
                  <a:pt x="5753397" y="5182157"/>
                  <a:pt x="5752466" y="5182242"/>
                </a:cubicBezTo>
                <a:close/>
                <a:moveTo>
                  <a:pt x="5837674" y="4977335"/>
                </a:moveTo>
                <a:lnTo>
                  <a:pt x="5837675" y="4983421"/>
                </a:lnTo>
                <a:lnTo>
                  <a:pt x="5841733" y="4983421"/>
                </a:lnTo>
                <a:cubicBezTo>
                  <a:pt x="5845706" y="4983591"/>
                  <a:pt x="5848411" y="4983253"/>
                  <a:pt x="5849847" y="4982406"/>
                </a:cubicBezTo>
                <a:cubicBezTo>
                  <a:pt x="5851284" y="4981562"/>
                  <a:pt x="5851961" y="4979195"/>
                  <a:pt x="5851877" y="4975305"/>
                </a:cubicBezTo>
                <a:lnTo>
                  <a:pt x="5847819" y="4965162"/>
                </a:lnTo>
                <a:close/>
                <a:moveTo>
                  <a:pt x="5786956" y="5086889"/>
                </a:moveTo>
                <a:cubicBezTo>
                  <a:pt x="5788012" y="5091031"/>
                  <a:pt x="5789956" y="5094412"/>
                  <a:pt x="5792788" y="5097033"/>
                </a:cubicBezTo>
                <a:cubicBezTo>
                  <a:pt x="5795620" y="5099654"/>
                  <a:pt x="5799086" y="5101006"/>
                  <a:pt x="5803186" y="5101090"/>
                </a:cubicBezTo>
                <a:cubicBezTo>
                  <a:pt x="5805298" y="5094835"/>
                  <a:pt x="5808174" y="5085536"/>
                  <a:pt x="5811808" y="5073194"/>
                </a:cubicBezTo>
                <a:cubicBezTo>
                  <a:pt x="5815443" y="5060852"/>
                  <a:pt x="5819331" y="5052568"/>
                  <a:pt x="5823474" y="5048342"/>
                </a:cubicBezTo>
                <a:lnTo>
                  <a:pt x="5809272" y="5036170"/>
                </a:lnTo>
                <a:cubicBezTo>
                  <a:pt x="5800818" y="5052062"/>
                  <a:pt x="5793380" y="5068968"/>
                  <a:pt x="5786956" y="5086889"/>
                </a:cubicBezTo>
                <a:close/>
                <a:moveTo>
                  <a:pt x="5736236" y="5202530"/>
                </a:moveTo>
                <a:lnTo>
                  <a:pt x="5736236" y="5212673"/>
                </a:lnTo>
                <a:cubicBezTo>
                  <a:pt x="5736320" y="5215590"/>
                  <a:pt x="5737166" y="5217365"/>
                  <a:pt x="5738772" y="5217999"/>
                </a:cubicBezTo>
                <a:cubicBezTo>
                  <a:pt x="5740379" y="5218633"/>
                  <a:pt x="5742238" y="5218886"/>
                  <a:pt x="5744351" y="5218760"/>
                </a:cubicBezTo>
                <a:close/>
                <a:moveTo>
                  <a:pt x="5764639" y="5133551"/>
                </a:moveTo>
                <a:cubicBezTo>
                  <a:pt x="5765061" y="5135706"/>
                  <a:pt x="5767259" y="5137989"/>
                  <a:pt x="5771232" y="5140397"/>
                </a:cubicBezTo>
                <a:cubicBezTo>
                  <a:pt x="5775206" y="5142807"/>
                  <a:pt x="5778418" y="5144583"/>
                  <a:pt x="5780870" y="5145723"/>
                </a:cubicBezTo>
                <a:lnTo>
                  <a:pt x="5795071" y="5125436"/>
                </a:lnTo>
                <a:lnTo>
                  <a:pt x="5780868" y="5107177"/>
                </a:lnTo>
                <a:lnTo>
                  <a:pt x="5772754" y="5131522"/>
                </a:lnTo>
                <a:cubicBezTo>
                  <a:pt x="5772416" y="5131479"/>
                  <a:pt x="5771063" y="5131565"/>
                  <a:pt x="5768697" y="5131775"/>
                </a:cubicBezTo>
                <a:cubicBezTo>
                  <a:pt x="5766330" y="5131987"/>
                  <a:pt x="5764977" y="5132578"/>
                  <a:pt x="5764639" y="5133551"/>
                </a:cubicBezTo>
                <a:close/>
                <a:moveTo>
                  <a:pt x="5594221" y="5381062"/>
                </a:moveTo>
                <a:cubicBezTo>
                  <a:pt x="5594137" y="5382203"/>
                  <a:pt x="5594305" y="5383471"/>
                  <a:pt x="5594729" y="5384866"/>
                </a:cubicBezTo>
                <a:cubicBezTo>
                  <a:pt x="5595152" y="5386260"/>
                  <a:pt x="5596335" y="5387022"/>
                  <a:pt x="5598279" y="5387148"/>
                </a:cubicBezTo>
                <a:lnTo>
                  <a:pt x="5600308" y="5387149"/>
                </a:lnTo>
                <a:cubicBezTo>
                  <a:pt x="5600308" y="5383091"/>
                  <a:pt x="5598279" y="5381062"/>
                  <a:pt x="5594221" y="5381062"/>
                </a:cubicBezTo>
                <a:close/>
                <a:moveTo>
                  <a:pt x="5586107" y="5397293"/>
                </a:moveTo>
                <a:cubicBezTo>
                  <a:pt x="5586148" y="5398433"/>
                  <a:pt x="5586571" y="5399701"/>
                  <a:pt x="5587374" y="5401096"/>
                </a:cubicBezTo>
                <a:cubicBezTo>
                  <a:pt x="5588177" y="5402492"/>
                  <a:pt x="5589107" y="5403251"/>
                  <a:pt x="5590163" y="5403379"/>
                </a:cubicBezTo>
                <a:cubicBezTo>
                  <a:pt x="5592530" y="5403040"/>
                  <a:pt x="5593883" y="5401688"/>
                  <a:pt x="5594222" y="5399322"/>
                </a:cubicBezTo>
                <a:close/>
                <a:moveTo>
                  <a:pt x="5550924" y="5124908"/>
                </a:moveTo>
                <a:lnTo>
                  <a:pt x="5551125" y="5125645"/>
                </a:lnTo>
                <a:lnTo>
                  <a:pt x="5558313" y="5128041"/>
                </a:lnTo>
                <a:lnTo>
                  <a:pt x="5558918" y="5128119"/>
                </a:lnTo>
                <a:lnTo>
                  <a:pt x="5559297" y="5126276"/>
                </a:lnTo>
                <a:cubicBezTo>
                  <a:pt x="5560523" y="5123656"/>
                  <a:pt x="5562636" y="5121796"/>
                  <a:pt x="5565637" y="5120698"/>
                </a:cubicBezTo>
                <a:lnTo>
                  <a:pt x="5565825" y="5104908"/>
                </a:lnTo>
                <a:lnTo>
                  <a:pt x="5564653" y="5105470"/>
                </a:lnTo>
                <a:cubicBezTo>
                  <a:pt x="5561610" y="5109698"/>
                  <a:pt x="5560088" y="5114938"/>
                  <a:pt x="5560088" y="5121194"/>
                </a:cubicBezTo>
                <a:lnTo>
                  <a:pt x="5560088" y="5123223"/>
                </a:lnTo>
                <a:cubicBezTo>
                  <a:pt x="5559665" y="5123181"/>
                  <a:pt x="5557975" y="5123265"/>
                  <a:pt x="5555016" y="5123476"/>
                </a:cubicBezTo>
                <a:close/>
                <a:moveTo>
                  <a:pt x="5399278" y="5471676"/>
                </a:moveTo>
                <a:lnTo>
                  <a:pt x="5407392" y="5485878"/>
                </a:lnTo>
                <a:lnTo>
                  <a:pt x="5405364" y="5502108"/>
                </a:lnTo>
                <a:cubicBezTo>
                  <a:pt x="5400334" y="5502699"/>
                  <a:pt x="5397713" y="5505067"/>
                  <a:pt x="5397502" y="5509208"/>
                </a:cubicBezTo>
                <a:cubicBezTo>
                  <a:pt x="5397291" y="5513351"/>
                  <a:pt x="5393149" y="5515717"/>
                  <a:pt x="5385076" y="5516308"/>
                </a:cubicBezTo>
                <a:cubicBezTo>
                  <a:pt x="5385668" y="5508363"/>
                  <a:pt x="5388034" y="5500924"/>
                  <a:pt x="5392176" y="5493992"/>
                </a:cubicBezTo>
                <a:cubicBezTo>
                  <a:pt x="5396318" y="5487062"/>
                  <a:pt x="5398686" y="5479623"/>
                  <a:pt x="5399278" y="5471676"/>
                </a:cubicBezTo>
                <a:close/>
                <a:moveTo>
                  <a:pt x="5511397" y="5204374"/>
                </a:moveTo>
                <a:lnTo>
                  <a:pt x="5511601" y="5205906"/>
                </a:lnTo>
                <a:lnTo>
                  <a:pt x="5516982" y="5205906"/>
                </a:lnTo>
                <a:lnTo>
                  <a:pt x="5516977" y="5205895"/>
                </a:lnTo>
                <a:cubicBezTo>
                  <a:pt x="5515371" y="5204881"/>
                  <a:pt x="5513511" y="5204374"/>
                  <a:pt x="5511397" y="5204374"/>
                </a:cubicBezTo>
                <a:close/>
                <a:moveTo>
                  <a:pt x="5468842" y="5263936"/>
                </a:moveTo>
                <a:lnTo>
                  <a:pt x="5469047" y="5267013"/>
                </a:lnTo>
                <a:cubicBezTo>
                  <a:pt x="5469257" y="5268408"/>
                  <a:pt x="5469850" y="5269168"/>
                  <a:pt x="5470822" y="5269295"/>
                </a:cubicBezTo>
                <a:lnTo>
                  <a:pt x="5476909" y="5267267"/>
                </a:lnTo>
                <a:lnTo>
                  <a:pt x="5469287" y="5263456"/>
                </a:lnTo>
                <a:close/>
                <a:moveTo>
                  <a:pt x="5435795" y="5321546"/>
                </a:moveTo>
                <a:lnTo>
                  <a:pt x="5439853" y="5339806"/>
                </a:lnTo>
                <a:cubicBezTo>
                  <a:pt x="5440825" y="5334353"/>
                  <a:pt x="5442938" y="5329028"/>
                  <a:pt x="5446192" y="5323828"/>
                </a:cubicBezTo>
                <a:cubicBezTo>
                  <a:pt x="5449447" y="5318629"/>
                  <a:pt x="5454097" y="5315840"/>
                  <a:pt x="5460140" y="5315461"/>
                </a:cubicBezTo>
                <a:cubicBezTo>
                  <a:pt x="5460394" y="5310473"/>
                  <a:pt x="5461408" y="5305739"/>
                  <a:pt x="5463184" y="5301259"/>
                </a:cubicBezTo>
                <a:lnTo>
                  <a:pt x="5465306" y="5291351"/>
                </a:lnTo>
                <a:lnTo>
                  <a:pt x="5462707" y="5291612"/>
                </a:lnTo>
                <a:lnTo>
                  <a:pt x="5456621" y="5307841"/>
                </a:lnTo>
                <a:lnTo>
                  <a:pt x="5454317" y="5309224"/>
                </a:lnTo>
                <a:lnTo>
                  <a:pt x="5454054" y="5315461"/>
                </a:lnTo>
                <a:cubicBezTo>
                  <a:pt x="5450884" y="5315459"/>
                  <a:pt x="5447587" y="5315967"/>
                  <a:pt x="5444164" y="5316981"/>
                </a:cubicBezTo>
                <a:lnTo>
                  <a:pt x="5442917" y="5317662"/>
                </a:lnTo>
                <a:lnTo>
                  <a:pt x="5440390" y="5320015"/>
                </a:lnTo>
                <a:lnTo>
                  <a:pt x="5436862" y="5320964"/>
                </a:lnTo>
                <a:close/>
                <a:moveTo>
                  <a:pt x="5419565" y="5354008"/>
                </a:moveTo>
                <a:cubicBezTo>
                  <a:pt x="5419607" y="5355232"/>
                  <a:pt x="5420030" y="5356838"/>
                  <a:pt x="5420832" y="5358825"/>
                </a:cubicBezTo>
                <a:cubicBezTo>
                  <a:pt x="5421636" y="5360812"/>
                  <a:pt x="5422566" y="5361911"/>
                  <a:pt x="5423622" y="5362122"/>
                </a:cubicBezTo>
                <a:cubicBezTo>
                  <a:pt x="5425567" y="5361995"/>
                  <a:pt x="5426750" y="5361235"/>
                  <a:pt x="5427173" y="5359840"/>
                </a:cubicBezTo>
                <a:cubicBezTo>
                  <a:pt x="5427596" y="5358446"/>
                  <a:pt x="5427764" y="5357176"/>
                  <a:pt x="5427679" y="5356035"/>
                </a:cubicBezTo>
                <a:close/>
                <a:moveTo>
                  <a:pt x="5362759" y="5285028"/>
                </a:moveTo>
                <a:cubicBezTo>
                  <a:pt x="5362505" y="5290015"/>
                  <a:pt x="5361491" y="5294749"/>
                  <a:pt x="5359715" y="5299230"/>
                </a:cubicBezTo>
                <a:cubicBezTo>
                  <a:pt x="5357941" y="5303710"/>
                  <a:pt x="5356926" y="5308444"/>
                  <a:pt x="5356673" y="5313431"/>
                </a:cubicBezTo>
                <a:cubicBezTo>
                  <a:pt x="5362675" y="5306288"/>
                  <a:pt x="5367916" y="5298765"/>
                  <a:pt x="5372396" y="5290861"/>
                </a:cubicBezTo>
                <a:cubicBezTo>
                  <a:pt x="5376876" y="5282957"/>
                  <a:pt x="5381102" y="5274927"/>
                  <a:pt x="5385076" y="5266769"/>
                </a:cubicBezTo>
                <a:cubicBezTo>
                  <a:pt x="5385033" y="5265290"/>
                  <a:pt x="5384611" y="5262669"/>
                  <a:pt x="5383807" y="5258907"/>
                </a:cubicBezTo>
                <a:cubicBezTo>
                  <a:pt x="5383005" y="5255146"/>
                  <a:pt x="5382075" y="5253034"/>
                  <a:pt x="5381018" y="5252567"/>
                </a:cubicBezTo>
                <a:cubicBezTo>
                  <a:pt x="5379073" y="5252864"/>
                  <a:pt x="5377891" y="5254301"/>
                  <a:pt x="5377467" y="5256879"/>
                </a:cubicBezTo>
                <a:cubicBezTo>
                  <a:pt x="5377045" y="5259457"/>
                  <a:pt x="5376876" y="5261402"/>
                  <a:pt x="5376960" y="5262712"/>
                </a:cubicBezTo>
                <a:cubicBezTo>
                  <a:pt x="5376876" y="5267826"/>
                  <a:pt x="5375523" y="5272306"/>
                  <a:pt x="5372903" y="5276153"/>
                </a:cubicBezTo>
                <a:cubicBezTo>
                  <a:pt x="5370283" y="5279999"/>
                  <a:pt x="5366901" y="5282958"/>
                  <a:pt x="5362759" y="5285028"/>
                </a:cubicBezTo>
                <a:close/>
                <a:moveTo>
                  <a:pt x="5326241" y="5341835"/>
                </a:moveTo>
                <a:cubicBezTo>
                  <a:pt x="5326875" y="5342891"/>
                  <a:pt x="5329665" y="5343820"/>
                  <a:pt x="5334610" y="5344624"/>
                </a:cubicBezTo>
                <a:cubicBezTo>
                  <a:pt x="5339555" y="5345426"/>
                  <a:pt x="5342852" y="5345849"/>
                  <a:pt x="5344500" y="5345893"/>
                </a:cubicBezTo>
                <a:lnTo>
                  <a:pt x="5356672" y="5335748"/>
                </a:lnTo>
                <a:cubicBezTo>
                  <a:pt x="5353672" y="5335494"/>
                  <a:pt x="5351558" y="5333972"/>
                  <a:pt x="5350333" y="5331184"/>
                </a:cubicBezTo>
                <a:cubicBezTo>
                  <a:pt x="5349107" y="5328394"/>
                  <a:pt x="5348515" y="5325859"/>
                  <a:pt x="5348557" y="5323574"/>
                </a:cubicBezTo>
                <a:lnTo>
                  <a:pt x="5354644" y="5315461"/>
                </a:lnTo>
                <a:cubicBezTo>
                  <a:pt x="5348557" y="5315629"/>
                  <a:pt x="5343993" y="5317827"/>
                  <a:pt x="5340950" y="5322054"/>
                </a:cubicBezTo>
                <a:cubicBezTo>
                  <a:pt x="5337907" y="5326280"/>
                  <a:pt x="5336384" y="5331521"/>
                  <a:pt x="5336385" y="5337777"/>
                </a:cubicBezTo>
                <a:lnTo>
                  <a:pt x="5336385" y="5339806"/>
                </a:lnTo>
                <a:cubicBezTo>
                  <a:pt x="5335962" y="5339763"/>
                  <a:pt x="5334272" y="5339848"/>
                  <a:pt x="5331313" y="5340059"/>
                </a:cubicBezTo>
                <a:cubicBezTo>
                  <a:pt x="5328354" y="5340271"/>
                  <a:pt x="5326664" y="5340862"/>
                  <a:pt x="5326241" y="5341835"/>
                </a:cubicBezTo>
                <a:close/>
                <a:moveTo>
                  <a:pt x="5287694" y="5420955"/>
                </a:moveTo>
                <a:cubicBezTo>
                  <a:pt x="5287609" y="5422098"/>
                  <a:pt x="5287779" y="5423365"/>
                  <a:pt x="5288201" y="5424761"/>
                </a:cubicBezTo>
                <a:cubicBezTo>
                  <a:pt x="5288624" y="5426156"/>
                  <a:pt x="5289807" y="5426917"/>
                  <a:pt x="5291752" y="5427043"/>
                </a:cubicBezTo>
                <a:lnTo>
                  <a:pt x="5295810" y="5427043"/>
                </a:lnTo>
                <a:cubicBezTo>
                  <a:pt x="5295724" y="5425015"/>
                  <a:pt x="5294880" y="5423493"/>
                  <a:pt x="5293274" y="5422478"/>
                </a:cubicBezTo>
                <a:cubicBezTo>
                  <a:pt x="5291667" y="5421464"/>
                  <a:pt x="5289807" y="5420957"/>
                  <a:pt x="5287694" y="5420955"/>
                </a:cubicBezTo>
                <a:close/>
                <a:moveTo>
                  <a:pt x="5245090" y="5479791"/>
                </a:moveTo>
                <a:cubicBezTo>
                  <a:pt x="5245047" y="5480932"/>
                  <a:pt x="5245132" y="5482200"/>
                  <a:pt x="5245344" y="5483594"/>
                </a:cubicBezTo>
                <a:cubicBezTo>
                  <a:pt x="5245555" y="5484990"/>
                  <a:pt x="5246146" y="5485751"/>
                  <a:pt x="5247118" y="5485877"/>
                </a:cubicBezTo>
                <a:lnTo>
                  <a:pt x="5253205" y="5483849"/>
                </a:lnTo>
                <a:close/>
                <a:moveTo>
                  <a:pt x="5181722" y="5382029"/>
                </a:moveTo>
                <a:cubicBezTo>
                  <a:pt x="5179905" y="5385072"/>
                  <a:pt x="5179134" y="5389258"/>
                  <a:pt x="5179408" y="5394582"/>
                </a:cubicBezTo>
                <a:lnTo>
                  <a:pt x="5178978" y="5397382"/>
                </a:lnTo>
                <a:lnTo>
                  <a:pt x="5190475" y="5376686"/>
                </a:lnTo>
                <a:lnTo>
                  <a:pt x="5190313" y="5376323"/>
                </a:lnTo>
                <a:cubicBezTo>
                  <a:pt x="5186404" y="5377084"/>
                  <a:pt x="5183540" y="5378987"/>
                  <a:pt x="5181722" y="5382029"/>
                </a:cubicBezTo>
                <a:close/>
                <a:moveTo>
                  <a:pt x="5066557" y="5508194"/>
                </a:moveTo>
                <a:cubicBezTo>
                  <a:pt x="5066473" y="5509335"/>
                  <a:pt x="5066641" y="5510603"/>
                  <a:pt x="5067064" y="5511998"/>
                </a:cubicBezTo>
                <a:cubicBezTo>
                  <a:pt x="5067487" y="5513393"/>
                  <a:pt x="5068671" y="5514153"/>
                  <a:pt x="5070614" y="5514281"/>
                </a:cubicBezTo>
                <a:lnTo>
                  <a:pt x="5072644" y="5514281"/>
                </a:lnTo>
                <a:cubicBezTo>
                  <a:pt x="5072644" y="5510223"/>
                  <a:pt x="5070615" y="5508194"/>
                  <a:pt x="5066557" y="5508194"/>
                </a:cubicBezTo>
                <a:close/>
                <a:moveTo>
                  <a:pt x="5058442" y="5524424"/>
                </a:moveTo>
                <a:cubicBezTo>
                  <a:pt x="5058484" y="5525565"/>
                  <a:pt x="5058907" y="5526834"/>
                  <a:pt x="5059710" y="5528229"/>
                </a:cubicBezTo>
                <a:cubicBezTo>
                  <a:pt x="5060513" y="5529624"/>
                  <a:pt x="5061443" y="5530384"/>
                  <a:pt x="5062499" y="5530512"/>
                </a:cubicBezTo>
                <a:cubicBezTo>
                  <a:pt x="5064866" y="5530173"/>
                  <a:pt x="5066219" y="5528820"/>
                  <a:pt x="5066558" y="5526453"/>
                </a:cubicBezTo>
                <a:close/>
                <a:moveTo>
                  <a:pt x="5058798" y="5195578"/>
                </a:moveTo>
                <a:cubicBezTo>
                  <a:pt x="5058544" y="5200566"/>
                  <a:pt x="5057530" y="5205299"/>
                  <a:pt x="5055755" y="5209780"/>
                </a:cubicBezTo>
                <a:cubicBezTo>
                  <a:pt x="5053979" y="5214259"/>
                  <a:pt x="5052965" y="5218993"/>
                  <a:pt x="5052712" y="5223981"/>
                </a:cubicBezTo>
                <a:cubicBezTo>
                  <a:pt x="5058713" y="5216838"/>
                  <a:pt x="5063954" y="5209315"/>
                  <a:pt x="5068435" y="5201410"/>
                </a:cubicBezTo>
                <a:cubicBezTo>
                  <a:pt x="5072916" y="5193507"/>
                  <a:pt x="5077142" y="5185477"/>
                  <a:pt x="5081114" y="5177319"/>
                </a:cubicBezTo>
                <a:cubicBezTo>
                  <a:pt x="5081073" y="5175840"/>
                  <a:pt x="5080650" y="5173220"/>
                  <a:pt x="5079847" y="5169457"/>
                </a:cubicBezTo>
                <a:cubicBezTo>
                  <a:pt x="5079044" y="5165695"/>
                  <a:pt x="5078114" y="5163582"/>
                  <a:pt x="5077057" y="5163118"/>
                </a:cubicBezTo>
                <a:cubicBezTo>
                  <a:pt x="5075113" y="5163415"/>
                  <a:pt x="5073929" y="5164851"/>
                  <a:pt x="5073507" y="5167429"/>
                </a:cubicBezTo>
                <a:cubicBezTo>
                  <a:pt x="5073084" y="5170007"/>
                  <a:pt x="5072916" y="5171951"/>
                  <a:pt x="5072999" y="5173261"/>
                </a:cubicBezTo>
                <a:cubicBezTo>
                  <a:pt x="5072915" y="5178377"/>
                  <a:pt x="5071562" y="5182856"/>
                  <a:pt x="5068942" y="5186702"/>
                </a:cubicBezTo>
                <a:cubicBezTo>
                  <a:pt x="5066321" y="5190549"/>
                  <a:pt x="5062940" y="5193507"/>
                  <a:pt x="5058798" y="5195578"/>
                </a:cubicBezTo>
                <a:close/>
                <a:moveTo>
                  <a:pt x="5022280" y="5252383"/>
                </a:moveTo>
                <a:cubicBezTo>
                  <a:pt x="5022913" y="5253441"/>
                  <a:pt x="5025703" y="5254370"/>
                  <a:pt x="5030649" y="5255174"/>
                </a:cubicBezTo>
                <a:cubicBezTo>
                  <a:pt x="5035594" y="5255977"/>
                  <a:pt x="5038891" y="5256398"/>
                  <a:pt x="5040538" y="5256441"/>
                </a:cubicBezTo>
                <a:lnTo>
                  <a:pt x="5052712" y="5246298"/>
                </a:lnTo>
                <a:cubicBezTo>
                  <a:pt x="5049711" y="5246045"/>
                  <a:pt x="5047597" y="5244522"/>
                  <a:pt x="5046372" y="5241733"/>
                </a:cubicBezTo>
                <a:cubicBezTo>
                  <a:pt x="5045145" y="5238943"/>
                  <a:pt x="5044555" y="5236408"/>
                  <a:pt x="5044597" y="5234124"/>
                </a:cubicBezTo>
                <a:lnTo>
                  <a:pt x="5050683" y="5226009"/>
                </a:lnTo>
                <a:cubicBezTo>
                  <a:pt x="5044597" y="5226179"/>
                  <a:pt x="5040032" y="5228377"/>
                  <a:pt x="5036989" y="5232603"/>
                </a:cubicBezTo>
                <a:cubicBezTo>
                  <a:pt x="5033946" y="5236830"/>
                  <a:pt x="5032424" y="5242071"/>
                  <a:pt x="5032424" y="5248326"/>
                </a:cubicBezTo>
                <a:lnTo>
                  <a:pt x="5032424" y="5250355"/>
                </a:lnTo>
                <a:cubicBezTo>
                  <a:pt x="5032001" y="5250313"/>
                  <a:pt x="5030310" y="5250398"/>
                  <a:pt x="5027351" y="5250609"/>
                </a:cubicBezTo>
                <a:cubicBezTo>
                  <a:pt x="5024393" y="5250820"/>
                  <a:pt x="5022703" y="5251411"/>
                  <a:pt x="5022280" y="5252383"/>
                </a:cubicBezTo>
                <a:close/>
                <a:moveTo>
                  <a:pt x="4983733" y="5331506"/>
                </a:moveTo>
                <a:cubicBezTo>
                  <a:pt x="4983648" y="5332648"/>
                  <a:pt x="4983818" y="5333915"/>
                  <a:pt x="4984240" y="5335310"/>
                </a:cubicBezTo>
                <a:cubicBezTo>
                  <a:pt x="4984662" y="5336706"/>
                  <a:pt x="4985846" y="5337466"/>
                  <a:pt x="4987790" y="5337593"/>
                </a:cubicBezTo>
                <a:lnTo>
                  <a:pt x="4991849" y="5337593"/>
                </a:lnTo>
                <a:cubicBezTo>
                  <a:pt x="4991764" y="5335564"/>
                  <a:pt x="4990918" y="5334043"/>
                  <a:pt x="4989312" y="5333028"/>
                </a:cubicBezTo>
                <a:cubicBezTo>
                  <a:pt x="4987706" y="5332013"/>
                  <a:pt x="4985847" y="5331507"/>
                  <a:pt x="4983733" y="5331506"/>
                </a:cubicBezTo>
                <a:close/>
                <a:moveTo>
                  <a:pt x="4941129" y="5390341"/>
                </a:moveTo>
                <a:cubicBezTo>
                  <a:pt x="4941087" y="5391482"/>
                  <a:pt x="4941171" y="5392750"/>
                  <a:pt x="4941383" y="5394145"/>
                </a:cubicBezTo>
                <a:cubicBezTo>
                  <a:pt x="4941593" y="5395539"/>
                  <a:pt x="4942185" y="5396301"/>
                  <a:pt x="4943158" y="5396427"/>
                </a:cubicBezTo>
                <a:lnTo>
                  <a:pt x="4949245" y="5394399"/>
                </a:lnTo>
                <a:close/>
                <a:moveTo>
                  <a:pt x="4877761" y="5292579"/>
                </a:moveTo>
                <a:cubicBezTo>
                  <a:pt x="4875943" y="5295623"/>
                  <a:pt x="4875172" y="5299808"/>
                  <a:pt x="4875448" y="5305132"/>
                </a:cubicBezTo>
                <a:lnTo>
                  <a:pt x="4875016" y="5307931"/>
                </a:lnTo>
                <a:lnTo>
                  <a:pt x="4886513" y="5287236"/>
                </a:lnTo>
                <a:lnTo>
                  <a:pt x="4886352" y="5286874"/>
                </a:lnTo>
                <a:cubicBezTo>
                  <a:pt x="4882442" y="5287634"/>
                  <a:pt x="4879579" y="5289536"/>
                  <a:pt x="4877761" y="5292579"/>
                </a:cubicBezTo>
                <a:close/>
                <a:moveTo>
                  <a:pt x="4762596" y="5418743"/>
                </a:moveTo>
                <a:cubicBezTo>
                  <a:pt x="4762511" y="5419884"/>
                  <a:pt x="4762681" y="5421153"/>
                  <a:pt x="4763104" y="5422547"/>
                </a:cubicBezTo>
                <a:cubicBezTo>
                  <a:pt x="4763526" y="5423943"/>
                  <a:pt x="4764711" y="5424703"/>
                  <a:pt x="4766654" y="5424831"/>
                </a:cubicBezTo>
                <a:lnTo>
                  <a:pt x="4768682" y="5424831"/>
                </a:lnTo>
                <a:cubicBezTo>
                  <a:pt x="4768682" y="5420772"/>
                  <a:pt x="4766654" y="5418744"/>
                  <a:pt x="4762596" y="5418743"/>
                </a:cubicBezTo>
                <a:close/>
                <a:moveTo>
                  <a:pt x="4754482" y="5434975"/>
                </a:moveTo>
                <a:cubicBezTo>
                  <a:pt x="4754523" y="5436115"/>
                  <a:pt x="4754947" y="5437383"/>
                  <a:pt x="4755749" y="5438778"/>
                </a:cubicBezTo>
                <a:cubicBezTo>
                  <a:pt x="4756553" y="5440173"/>
                  <a:pt x="4757482" y="5440934"/>
                  <a:pt x="4758539" y="5441061"/>
                </a:cubicBezTo>
                <a:cubicBezTo>
                  <a:pt x="4760906" y="5440723"/>
                  <a:pt x="4762258" y="5439369"/>
                  <a:pt x="4762596" y="5437003"/>
                </a:cubicBezTo>
                <a:close/>
                <a:moveTo>
                  <a:pt x="4754837" y="5106128"/>
                </a:moveTo>
                <a:cubicBezTo>
                  <a:pt x="4754583" y="5111115"/>
                  <a:pt x="4753569" y="5115849"/>
                  <a:pt x="4751795" y="5120329"/>
                </a:cubicBezTo>
                <a:cubicBezTo>
                  <a:pt x="4750019" y="5124809"/>
                  <a:pt x="4749005" y="5129542"/>
                  <a:pt x="4748751" y="5134531"/>
                </a:cubicBezTo>
                <a:cubicBezTo>
                  <a:pt x="4754753" y="5127387"/>
                  <a:pt x="4759994" y="5119864"/>
                  <a:pt x="4764474" y="5111960"/>
                </a:cubicBezTo>
                <a:cubicBezTo>
                  <a:pt x="4768954" y="5104056"/>
                  <a:pt x="4773181" y="5096026"/>
                  <a:pt x="4777154" y="5087868"/>
                </a:cubicBezTo>
                <a:cubicBezTo>
                  <a:pt x="4777112" y="5086389"/>
                  <a:pt x="4776689" y="5083768"/>
                  <a:pt x="4775886" y="5080007"/>
                </a:cubicBezTo>
                <a:cubicBezTo>
                  <a:pt x="4775083" y="5076245"/>
                  <a:pt x="4774153" y="5074132"/>
                  <a:pt x="4773097" y="5073667"/>
                </a:cubicBezTo>
                <a:cubicBezTo>
                  <a:pt x="4771152" y="5073963"/>
                  <a:pt x="4769969" y="5075400"/>
                  <a:pt x="4769546" y="5077977"/>
                </a:cubicBezTo>
                <a:cubicBezTo>
                  <a:pt x="4769123" y="5080557"/>
                  <a:pt x="4768954" y="5082501"/>
                  <a:pt x="4769038" y="5083811"/>
                </a:cubicBezTo>
                <a:cubicBezTo>
                  <a:pt x="4768954" y="5088925"/>
                  <a:pt x="4767602" y="5093405"/>
                  <a:pt x="4764981" y="5097251"/>
                </a:cubicBezTo>
                <a:cubicBezTo>
                  <a:pt x="4762361" y="5101099"/>
                  <a:pt x="4758979" y="5104057"/>
                  <a:pt x="4754837" y="5106128"/>
                </a:cubicBezTo>
                <a:close/>
                <a:moveTo>
                  <a:pt x="4718320" y="5162933"/>
                </a:moveTo>
                <a:cubicBezTo>
                  <a:pt x="4718953" y="5163990"/>
                  <a:pt x="4721742" y="5164921"/>
                  <a:pt x="4726687" y="5165724"/>
                </a:cubicBezTo>
                <a:cubicBezTo>
                  <a:pt x="4731634" y="5166526"/>
                  <a:pt x="4734930" y="5166948"/>
                  <a:pt x="4736578" y="5166991"/>
                </a:cubicBezTo>
                <a:lnTo>
                  <a:pt x="4748751" y="5156847"/>
                </a:lnTo>
                <a:cubicBezTo>
                  <a:pt x="4745750" y="5156593"/>
                  <a:pt x="4743636" y="5155072"/>
                  <a:pt x="4742411" y="5152283"/>
                </a:cubicBezTo>
                <a:cubicBezTo>
                  <a:pt x="4741185" y="5149493"/>
                  <a:pt x="4740594" y="5146957"/>
                  <a:pt x="4740636" y="5144674"/>
                </a:cubicBezTo>
                <a:lnTo>
                  <a:pt x="4746722" y="5136558"/>
                </a:lnTo>
                <a:cubicBezTo>
                  <a:pt x="4740635" y="5136728"/>
                  <a:pt x="4736071" y="5138925"/>
                  <a:pt x="4733027" y="5143153"/>
                </a:cubicBezTo>
                <a:cubicBezTo>
                  <a:pt x="4729985" y="5147379"/>
                  <a:pt x="4728463" y="5152621"/>
                  <a:pt x="4728462" y="5158876"/>
                </a:cubicBezTo>
                <a:lnTo>
                  <a:pt x="4728463" y="5160905"/>
                </a:lnTo>
                <a:cubicBezTo>
                  <a:pt x="4728041" y="5160862"/>
                  <a:pt x="4726350" y="5160946"/>
                  <a:pt x="4723391" y="5161158"/>
                </a:cubicBezTo>
                <a:cubicBezTo>
                  <a:pt x="4720433" y="5161370"/>
                  <a:pt x="4718742" y="5161961"/>
                  <a:pt x="4718320" y="5162933"/>
                </a:cubicBezTo>
                <a:close/>
                <a:moveTo>
                  <a:pt x="4679772" y="5242055"/>
                </a:moveTo>
                <a:cubicBezTo>
                  <a:pt x="4679688" y="5243198"/>
                  <a:pt x="4679857" y="5244465"/>
                  <a:pt x="4680279" y="5245860"/>
                </a:cubicBezTo>
                <a:cubicBezTo>
                  <a:pt x="4680702" y="5247254"/>
                  <a:pt x="4681885" y="5248015"/>
                  <a:pt x="4683830" y="5248142"/>
                </a:cubicBezTo>
                <a:lnTo>
                  <a:pt x="4687887" y="5248142"/>
                </a:lnTo>
                <a:cubicBezTo>
                  <a:pt x="4687804" y="5246113"/>
                  <a:pt x="4686957" y="5244592"/>
                  <a:pt x="4685352" y="5243578"/>
                </a:cubicBezTo>
                <a:cubicBezTo>
                  <a:pt x="4683745" y="5242563"/>
                  <a:pt x="4681885" y="5242057"/>
                  <a:pt x="4679772" y="5242055"/>
                </a:cubicBezTo>
                <a:close/>
                <a:moveTo>
                  <a:pt x="4637168" y="5300890"/>
                </a:moveTo>
                <a:cubicBezTo>
                  <a:pt x="4637126" y="5302031"/>
                  <a:pt x="4637210" y="5303300"/>
                  <a:pt x="4637421" y="5304695"/>
                </a:cubicBezTo>
                <a:cubicBezTo>
                  <a:pt x="4637633" y="5306089"/>
                  <a:pt x="4638225" y="5306850"/>
                  <a:pt x="4639197" y="5306976"/>
                </a:cubicBezTo>
                <a:lnTo>
                  <a:pt x="4645283" y="5304948"/>
                </a:lnTo>
                <a:close/>
                <a:moveTo>
                  <a:pt x="4730492" y="4889048"/>
                </a:moveTo>
                <a:cubicBezTo>
                  <a:pt x="4732859" y="4887018"/>
                  <a:pt x="4734211" y="4884990"/>
                  <a:pt x="4734549" y="4882962"/>
                </a:cubicBezTo>
                <a:lnTo>
                  <a:pt x="4734549" y="4880933"/>
                </a:lnTo>
                <a:close/>
                <a:moveTo>
                  <a:pt x="4616880" y="5130473"/>
                </a:moveTo>
                <a:cubicBezTo>
                  <a:pt x="4616922" y="5131699"/>
                  <a:pt x="4617345" y="5133305"/>
                  <a:pt x="4618148" y="5135291"/>
                </a:cubicBezTo>
                <a:cubicBezTo>
                  <a:pt x="4618951" y="5137278"/>
                  <a:pt x="4619881" y="5138377"/>
                  <a:pt x="4620937" y="5138588"/>
                </a:cubicBezTo>
                <a:cubicBezTo>
                  <a:pt x="4622882" y="5138462"/>
                  <a:pt x="4624065" y="5137701"/>
                  <a:pt x="4624489" y="5136306"/>
                </a:cubicBezTo>
                <a:cubicBezTo>
                  <a:pt x="4624911" y="5134910"/>
                  <a:pt x="4625079" y="5133643"/>
                  <a:pt x="4624995" y="5132502"/>
                </a:cubicBezTo>
                <a:cubicBezTo>
                  <a:pt x="4624657" y="5130135"/>
                  <a:pt x="4623304" y="5128783"/>
                  <a:pt x="4620938" y="5128445"/>
                </a:cubicBezTo>
                <a:cubicBezTo>
                  <a:pt x="4620008" y="5128528"/>
                  <a:pt x="4619331" y="5128867"/>
                  <a:pt x="4618909" y="5129459"/>
                </a:cubicBezTo>
                <a:cubicBezTo>
                  <a:pt x="4618486" y="5130050"/>
                  <a:pt x="4617810" y="5130388"/>
                  <a:pt x="4616880" y="5130473"/>
                </a:cubicBezTo>
                <a:close/>
                <a:moveTo>
                  <a:pt x="4702089" y="4925566"/>
                </a:moveTo>
                <a:lnTo>
                  <a:pt x="4702089" y="4931653"/>
                </a:lnTo>
                <a:lnTo>
                  <a:pt x="4706146" y="4931652"/>
                </a:lnTo>
                <a:cubicBezTo>
                  <a:pt x="4710120" y="4931823"/>
                  <a:pt x="4712825" y="4931483"/>
                  <a:pt x="4714262" y="4930639"/>
                </a:cubicBezTo>
                <a:cubicBezTo>
                  <a:pt x="4715699" y="4929793"/>
                  <a:pt x="4716375" y="4927426"/>
                  <a:pt x="4716290" y="4923537"/>
                </a:cubicBezTo>
                <a:lnTo>
                  <a:pt x="4712232" y="4913394"/>
                </a:lnTo>
                <a:close/>
                <a:moveTo>
                  <a:pt x="4651369" y="5035121"/>
                </a:moveTo>
                <a:cubicBezTo>
                  <a:pt x="4652427" y="5039262"/>
                  <a:pt x="4654370" y="5042643"/>
                  <a:pt x="4657202" y="5045265"/>
                </a:cubicBezTo>
                <a:cubicBezTo>
                  <a:pt x="4660034" y="5047885"/>
                  <a:pt x="4663500" y="5049237"/>
                  <a:pt x="4667600" y="5049322"/>
                </a:cubicBezTo>
                <a:cubicBezTo>
                  <a:pt x="4669713" y="5043066"/>
                  <a:pt x="4672588" y="5033767"/>
                  <a:pt x="4676221" y="5021426"/>
                </a:cubicBezTo>
                <a:cubicBezTo>
                  <a:pt x="4679857" y="5009083"/>
                  <a:pt x="4683746" y="5000799"/>
                  <a:pt x="4687887" y="4996573"/>
                </a:cubicBezTo>
                <a:lnTo>
                  <a:pt x="4673686" y="4984401"/>
                </a:lnTo>
                <a:cubicBezTo>
                  <a:pt x="4665233" y="5000293"/>
                  <a:pt x="4657794" y="5017199"/>
                  <a:pt x="4651369" y="5035121"/>
                </a:cubicBezTo>
                <a:close/>
                <a:moveTo>
                  <a:pt x="4600650" y="5150761"/>
                </a:moveTo>
                <a:lnTo>
                  <a:pt x="4600650" y="5160905"/>
                </a:lnTo>
                <a:cubicBezTo>
                  <a:pt x="4600735" y="5163820"/>
                  <a:pt x="4601579" y="5165596"/>
                  <a:pt x="4603187" y="5166230"/>
                </a:cubicBezTo>
                <a:cubicBezTo>
                  <a:pt x="4604792" y="5166863"/>
                  <a:pt x="4606652" y="5167117"/>
                  <a:pt x="4608765" y="5166991"/>
                </a:cubicBezTo>
                <a:close/>
                <a:moveTo>
                  <a:pt x="4629053" y="5081783"/>
                </a:moveTo>
                <a:cubicBezTo>
                  <a:pt x="4629476" y="5083937"/>
                  <a:pt x="4631673" y="5086220"/>
                  <a:pt x="4635647" y="5088630"/>
                </a:cubicBezTo>
                <a:cubicBezTo>
                  <a:pt x="4639620" y="5091039"/>
                  <a:pt x="4642831" y="5092814"/>
                  <a:pt x="4645283" y="5093954"/>
                </a:cubicBezTo>
                <a:lnTo>
                  <a:pt x="4659485" y="5073667"/>
                </a:lnTo>
                <a:lnTo>
                  <a:pt x="4645283" y="5055408"/>
                </a:lnTo>
                <a:lnTo>
                  <a:pt x="4637168" y="5079752"/>
                </a:lnTo>
                <a:cubicBezTo>
                  <a:pt x="4636831" y="5079710"/>
                  <a:pt x="4635477" y="5079796"/>
                  <a:pt x="4633110" y="5080007"/>
                </a:cubicBezTo>
                <a:cubicBezTo>
                  <a:pt x="4630743" y="5080218"/>
                  <a:pt x="4629391" y="5080810"/>
                  <a:pt x="4629053" y="5081783"/>
                </a:cubicBezTo>
                <a:close/>
                <a:moveTo>
                  <a:pt x="4458635" y="5329294"/>
                </a:moveTo>
                <a:cubicBezTo>
                  <a:pt x="4458551" y="5330435"/>
                  <a:pt x="4458719" y="5331702"/>
                  <a:pt x="4459142" y="5333098"/>
                </a:cubicBezTo>
                <a:cubicBezTo>
                  <a:pt x="4459566" y="5334492"/>
                  <a:pt x="4460749" y="5335253"/>
                  <a:pt x="4462693" y="5335379"/>
                </a:cubicBezTo>
                <a:lnTo>
                  <a:pt x="4464722" y="5335380"/>
                </a:lnTo>
                <a:cubicBezTo>
                  <a:pt x="4464722" y="5331323"/>
                  <a:pt x="4462693" y="5329293"/>
                  <a:pt x="4458635" y="5329294"/>
                </a:cubicBezTo>
                <a:close/>
                <a:moveTo>
                  <a:pt x="4450520" y="5345524"/>
                </a:moveTo>
                <a:cubicBezTo>
                  <a:pt x="4450562" y="5346664"/>
                  <a:pt x="4450985" y="5347933"/>
                  <a:pt x="4451788" y="5349327"/>
                </a:cubicBezTo>
                <a:cubicBezTo>
                  <a:pt x="4452591" y="5350723"/>
                  <a:pt x="4453521" y="5351481"/>
                  <a:pt x="4454578" y="5351610"/>
                </a:cubicBezTo>
                <a:cubicBezTo>
                  <a:pt x="4456945" y="5351272"/>
                  <a:pt x="4458297" y="5349920"/>
                  <a:pt x="4458636" y="5347552"/>
                </a:cubicBezTo>
                <a:close/>
                <a:moveTo>
                  <a:pt x="4560236" y="4881347"/>
                </a:moveTo>
                <a:cubicBezTo>
                  <a:pt x="4557193" y="4885573"/>
                  <a:pt x="4555671" y="4890814"/>
                  <a:pt x="4555671" y="4897070"/>
                </a:cubicBezTo>
                <a:lnTo>
                  <a:pt x="4555672" y="4897789"/>
                </a:lnTo>
                <a:lnTo>
                  <a:pt x="4561485" y="4880745"/>
                </a:lnTo>
                <a:close/>
                <a:moveTo>
                  <a:pt x="4545527" y="4901127"/>
                </a:moveTo>
                <a:lnTo>
                  <a:pt x="4553782" y="4903879"/>
                </a:lnTo>
                <a:lnTo>
                  <a:pt x="4554717" y="4900587"/>
                </a:lnTo>
                <a:lnTo>
                  <a:pt x="4555217" y="4899121"/>
                </a:lnTo>
                <a:lnTo>
                  <a:pt x="4550599" y="4899352"/>
                </a:lnTo>
                <a:cubicBezTo>
                  <a:pt x="4547641" y="4899563"/>
                  <a:pt x="4545950" y="4900154"/>
                  <a:pt x="4545527" y="4901127"/>
                </a:cubicBezTo>
                <a:close/>
                <a:moveTo>
                  <a:pt x="4506981" y="4980250"/>
                </a:moveTo>
                <a:cubicBezTo>
                  <a:pt x="4506896" y="4981391"/>
                  <a:pt x="4507064" y="4982659"/>
                  <a:pt x="4507488" y="4984054"/>
                </a:cubicBezTo>
                <a:cubicBezTo>
                  <a:pt x="4507910" y="4985448"/>
                  <a:pt x="4509094" y="4986210"/>
                  <a:pt x="4511038" y="4986336"/>
                </a:cubicBezTo>
                <a:lnTo>
                  <a:pt x="4515096" y="4986336"/>
                </a:lnTo>
                <a:cubicBezTo>
                  <a:pt x="4515011" y="4984307"/>
                  <a:pt x="4514165" y="4982785"/>
                  <a:pt x="4512560" y="4981771"/>
                </a:cubicBezTo>
                <a:cubicBezTo>
                  <a:pt x="4510953" y="4980756"/>
                  <a:pt x="4509094" y="4980250"/>
                  <a:pt x="4506981" y="4980250"/>
                </a:cubicBezTo>
                <a:close/>
                <a:moveTo>
                  <a:pt x="4464376" y="5039084"/>
                </a:moveTo>
                <a:cubicBezTo>
                  <a:pt x="4464334" y="5040224"/>
                  <a:pt x="4464418" y="5041493"/>
                  <a:pt x="4464630" y="5042887"/>
                </a:cubicBezTo>
                <a:cubicBezTo>
                  <a:pt x="4464841" y="5044284"/>
                  <a:pt x="4465433" y="5045044"/>
                  <a:pt x="4466405" y="5045170"/>
                </a:cubicBezTo>
                <a:lnTo>
                  <a:pt x="4472492" y="5043141"/>
                </a:lnTo>
                <a:close/>
                <a:moveTo>
                  <a:pt x="4557700" y="4627242"/>
                </a:moveTo>
                <a:cubicBezTo>
                  <a:pt x="4560067" y="4625213"/>
                  <a:pt x="4561419" y="4623185"/>
                  <a:pt x="4561757" y="4621156"/>
                </a:cubicBezTo>
                <a:lnTo>
                  <a:pt x="4561758" y="4619126"/>
                </a:lnTo>
                <a:close/>
                <a:moveTo>
                  <a:pt x="4444088" y="4868667"/>
                </a:moveTo>
                <a:cubicBezTo>
                  <a:pt x="4444130" y="4869892"/>
                  <a:pt x="4444553" y="4871498"/>
                  <a:pt x="4445356" y="4873485"/>
                </a:cubicBezTo>
                <a:cubicBezTo>
                  <a:pt x="4446160" y="4875472"/>
                  <a:pt x="4447090" y="4876571"/>
                  <a:pt x="4448146" y="4876781"/>
                </a:cubicBezTo>
                <a:cubicBezTo>
                  <a:pt x="4450090" y="4876656"/>
                  <a:pt x="4451274" y="4875894"/>
                  <a:pt x="4451696" y="4874500"/>
                </a:cubicBezTo>
                <a:cubicBezTo>
                  <a:pt x="4452118" y="4873104"/>
                  <a:pt x="4452288" y="4871836"/>
                  <a:pt x="4452203" y="4870695"/>
                </a:cubicBezTo>
                <a:cubicBezTo>
                  <a:pt x="4451866" y="4868328"/>
                  <a:pt x="4450513" y="4866976"/>
                  <a:pt x="4448146" y="4866638"/>
                </a:cubicBezTo>
                <a:cubicBezTo>
                  <a:pt x="4447216" y="4866722"/>
                  <a:pt x="4446540" y="4867061"/>
                  <a:pt x="4446117" y="4867652"/>
                </a:cubicBezTo>
                <a:cubicBezTo>
                  <a:pt x="4445695" y="4868243"/>
                  <a:pt x="4445019" y="4868582"/>
                  <a:pt x="4444088" y="4868667"/>
                </a:cubicBezTo>
                <a:close/>
                <a:moveTo>
                  <a:pt x="4529508" y="4663507"/>
                </a:moveTo>
                <a:lnTo>
                  <a:pt x="4529297" y="4664152"/>
                </a:lnTo>
                <a:lnTo>
                  <a:pt x="4529298" y="4669846"/>
                </a:lnTo>
                <a:lnTo>
                  <a:pt x="4533354" y="4669846"/>
                </a:lnTo>
                <a:cubicBezTo>
                  <a:pt x="4537328" y="4670015"/>
                  <a:pt x="4540032" y="4669676"/>
                  <a:pt x="4541469" y="4668832"/>
                </a:cubicBezTo>
                <a:cubicBezTo>
                  <a:pt x="4542907" y="4667987"/>
                  <a:pt x="4543583" y="4665621"/>
                  <a:pt x="4543498" y="4661731"/>
                </a:cubicBezTo>
                <a:lnTo>
                  <a:pt x="4539441" y="4651588"/>
                </a:lnTo>
                <a:close/>
                <a:moveTo>
                  <a:pt x="4478578" y="4773313"/>
                </a:moveTo>
                <a:cubicBezTo>
                  <a:pt x="4479634" y="4777457"/>
                  <a:pt x="4481579" y="4780837"/>
                  <a:pt x="4484410" y="4783457"/>
                </a:cubicBezTo>
                <a:cubicBezTo>
                  <a:pt x="4487242" y="4786078"/>
                  <a:pt x="4490708" y="4787430"/>
                  <a:pt x="4494808" y="4787515"/>
                </a:cubicBezTo>
                <a:cubicBezTo>
                  <a:pt x="4496921" y="4781259"/>
                  <a:pt x="4499795" y="4771961"/>
                  <a:pt x="4503430" y="4759619"/>
                </a:cubicBezTo>
                <a:cubicBezTo>
                  <a:pt x="4507064" y="4747278"/>
                  <a:pt x="4510953" y="4738993"/>
                  <a:pt x="4515095" y="4734767"/>
                </a:cubicBezTo>
                <a:lnTo>
                  <a:pt x="4500894" y="4722595"/>
                </a:lnTo>
                <a:cubicBezTo>
                  <a:pt x="4492440" y="4738487"/>
                  <a:pt x="4485002" y="4755393"/>
                  <a:pt x="4478578" y="4773313"/>
                </a:cubicBezTo>
                <a:close/>
                <a:moveTo>
                  <a:pt x="4427858" y="4888954"/>
                </a:moveTo>
                <a:lnTo>
                  <a:pt x="4427858" y="4899098"/>
                </a:lnTo>
                <a:cubicBezTo>
                  <a:pt x="4427943" y="4902015"/>
                  <a:pt x="4428788" y="4903791"/>
                  <a:pt x="4430394" y="4904424"/>
                </a:cubicBezTo>
                <a:cubicBezTo>
                  <a:pt x="4432001" y="4905058"/>
                  <a:pt x="4433860" y="4905312"/>
                  <a:pt x="4435974" y="4905185"/>
                </a:cubicBezTo>
                <a:close/>
                <a:moveTo>
                  <a:pt x="4456261" y="4819976"/>
                </a:moveTo>
                <a:cubicBezTo>
                  <a:pt x="4456684" y="4822131"/>
                  <a:pt x="4458882" y="4824413"/>
                  <a:pt x="4462855" y="4826823"/>
                </a:cubicBezTo>
                <a:cubicBezTo>
                  <a:pt x="4466828" y="4829232"/>
                  <a:pt x="4470040" y="4831008"/>
                  <a:pt x="4472492" y="4832149"/>
                </a:cubicBezTo>
                <a:lnTo>
                  <a:pt x="4486693" y="4811860"/>
                </a:lnTo>
                <a:lnTo>
                  <a:pt x="4472491" y="4793602"/>
                </a:lnTo>
                <a:lnTo>
                  <a:pt x="4464376" y="4817946"/>
                </a:lnTo>
                <a:cubicBezTo>
                  <a:pt x="4464038" y="4817905"/>
                  <a:pt x="4462686" y="4817990"/>
                  <a:pt x="4460319" y="4818200"/>
                </a:cubicBezTo>
                <a:cubicBezTo>
                  <a:pt x="4457952" y="4818412"/>
                  <a:pt x="4456599" y="4819004"/>
                  <a:pt x="4456261" y="4819976"/>
                </a:cubicBezTo>
                <a:close/>
                <a:moveTo>
                  <a:pt x="4285843" y="5067486"/>
                </a:moveTo>
                <a:cubicBezTo>
                  <a:pt x="4285759" y="5068628"/>
                  <a:pt x="4285928" y="5069896"/>
                  <a:pt x="4286351" y="5071291"/>
                </a:cubicBezTo>
                <a:cubicBezTo>
                  <a:pt x="4286774" y="5072685"/>
                  <a:pt x="4287956" y="5073446"/>
                  <a:pt x="4289901" y="5073573"/>
                </a:cubicBezTo>
                <a:lnTo>
                  <a:pt x="4291930" y="5073574"/>
                </a:lnTo>
                <a:cubicBezTo>
                  <a:pt x="4291930" y="5069516"/>
                  <a:pt x="4289901" y="5067487"/>
                  <a:pt x="4285843" y="5067486"/>
                </a:cubicBezTo>
                <a:close/>
                <a:moveTo>
                  <a:pt x="4277728" y="5083718"/>
                </a:moveTo>
                <a:cubicBezTo>
                  <a:pt x="4277772" y="5084858"/>
                  <a:pt x="4278193" y="5086126"/>
                  <a:pt x="4278997" y="5087521"/>
                </a:cubicBezTo>
                <a:cubicBezTo>
                  <a:pt x="4279799" y="5088916"/>
                  <a:pt x="4280730" y="5089677"/>
                  <a:pt x="4281786" y="5089804"/>
                </a:cubicBezTo>
                <a:cubicBezTo>
                  <a:pt x="4284153" y="5089466"/>
                  <a:pt x="4285506" y="5088112"/>
                  <a:pt x="4285844" y="5085745"/>
                </a:cubicBezTo>
                <a:close/>
                <a:moveTo>
                  <a:pt x="4315870" y="4823937"/>
                </a:moveTo>
                <a:lnTo>
                  <a:pt x="4312589" y="4833311"/>
                </a:lnTo>
                <a:lnTo>
                  <a:pt x="4317237" y="4822464"/>
                </a:lnTo>
                <a:close/>
                <a:moveTo>
                  <a:pt x="4354417" y="4683951"/>
                </a:moveTo>
                <a:cubicBezTo>
                  <a:pt x="4354670" y="4685514"/>
                  <a:pt x="4355685" y="4688473"/>
                  <a:pt x="4357460" y="4692827"/>
                </a:cubicBezTo>
                <a:lnTo>
                  <a:pt x="4359026" y="4696612"/>
                </a:lnTo>
                <a:lnTo>
                  <a:pt x="4360908" y="4692163"/>
                </a:lnTo>
                <a:cubicBezTo>
                  <a:pt x="4366910" y="4688359"/>
                  <a:pt x="4369616" y="4682272"/>
                  <a:pt x="4369023" y="4673903"/>
                </a:cubicBezTo>
                <a:cubicBezTo>
                  <a:pt x="4368432" y="4665535"/>
                  <a:pt x="4371137" y="4659449"/>
                  <a:pt x="4377139" y="4655645"/>
                </a:cubicBezTo>
                <a:cubicBezTo>
                  <a:pt x="4377752" y="4652432"/>
                  <a:pt x="4379347" y="4646811"/>
                  <a:pt x="4381926" y="4638780"/>
                </a:cubicBezTo>
                <a:lnTo>
                  <a:pt x="4383824" y="4633215"/>
                </a:lnTo>
                <a:lnTo>
                  <a:pt x="4372676" y="4651489"/>
                </a:lnTo>
                <a:cubicBezTo>
                  <a:pt x="4371661" y="4656394"/>
                  <a:pt x="4369633" y="4662818"/>
                  <a:pt x="4366590" y="4670763"/>
                </a:cubicBezTo>
                <a:cubicBezTo>
                  <a:pt x="4363547" y="4678711"/>
                  <a:pt x="4359489" y="4683105"/>
                  <a:pt x="4354417" y="4683951"/>
                </a:cubicBezTo>
                <a:close/>
                <a:moveTo>
                  <a:pt x="4323985" y="4738727"/>
                </a:moveTo>
                <a:lnTo>
                  <a:pt x="4328043" y="4756986"/>
                </a:lnTo>
                <a:cubicBezTo>
                  <a:pt x="4329015" y="4751534"/>
                  <a:pt x="4331129" y="4746209"/>
                  <a:pt x="4334383" y="4741009"/>
                </a:cubicBezTo>
                <a:lnTo>
                  <a:pt x="4342235" y="4736298"/>
                </a:lnTo>
                <a:lnTo>
                  <a:pt x="4349750" y="4718536"/>
                </a:lnTo>
                <a:lnTo>
                  <a:pt x="4352998" y="4710859"/>
                </a:lnTo>
                <a:lnTo>
                  <a:pt x="4354417" y="4704239"/>
                </a:lnTo>
                <a:cubicBezTo>
                  <a:pt x="4347697" y="4704787"/>
                  <a:pt x="4343893" y="4708254"/>
                  <a:pt x="4343005" y="4714637"/>
                </a:cubicBezTo>
                <a:cubicBezTo>
                  <a:pt x="4342117" y="4721018"/>
                  <a:pt x="4341864" y="4727020"/>
                  <a:pt x="4342244" y="4732641"/>
                </a:cubicBezTo>
                <a:cubicBezTo>
                  <a:pt x="4339075" y="4732641"/>
                  <a:pt x="4335778" y="4733149"/>
                  <a:pt x="4332354" y="4734163"/>
                </a:cubicBezTo>
                <a:cubicBezTo>
                  <a:pt x="4328931" y="4735177"/>
                  <a:pt x="4326140" y="4736699"/>
                  <a:pt x="4323985" y="4738727"/>
                </a:cubicBezTo>
                <a:close/>
                <a:moveTo>
                  <a:pt x="4307755" y="4771188"/>
                </a:moveTo>
                <a:cubicBezTo>
                  <a:pt x="4307797" y="4772414"/>
                  <a:pt x="4308220" y="4774020"/>
                  <a:pt x="4309022" y="4776007"/>
                </a:cubicBezTo>
                <a:cubicBezTo>
                  <a:pt x="4309826" y="4777994"/>
                  <a:pt x="4310756" y="4779093"/>
                  <a:pt x="4311813" y="4779304"/>
                </a:cubicBezTo>
                <a:cubicBezTo>
                  <a:pt x="4313757" y="4779176"/>
                  <a:pt x="4314940" y="4778416"/>
                  <a:pt x="4315363" y="4777021"/>
                </a:cubicBezTo>
                <a:cubicBezTo>
                  <a:pt x="4315786" y="4775626"/>
                  <a:pt x="4315954" y="4774358"/>
                  <a:pt x="4315871" y="4773219"/>
                </a:cubicBezTo>
                <a:close/>
                <a:moveTo>
                  <a:pt x="4250948" y="4702210"/>
                </a:moveTo>
                <a:cubicBezTo>
                  <a:pt x="4250696" y="4707197"/>
                  <a:pt x="4249681" y="4711932"/>
                  <a:pt x="4247906" y="4716411"/>
                </a:cubicBezTo>
                <a:cubicBezTo>
                  <a:pt x="4246130" y="4720892"/>
                  <a:pt x="4245116" y="4725625"/>
                  <a:pt x="4244863" y="4730613"/>
                </a:cubicBezTo>
                <a:cubicBezTo>
                  <a:pt x="4250864" y="4723469"/>
                  <a:pt x="4256105" y="4715946"/>
                  <a:pt x="4260586" y="4708042"/>
                </a:cubicBezTo>
                <a:cubicBezTo>
                  <a:pt x="4265066" y="4700139"/>
                  <a:pt x="4269293" y="4692108"/>
                  <a:pt x="4273266" y="4683950"/>
                </a:cubicBezTo>
                <a:cubicBezTo>
                  <a:pt x="4273224" y="4682471"/>
                  <a:pt x="4272801" y="4679851"/>
                  <a:pt x="4271998" y="4676088"/>
                </a:cubicBezTo>
                <a:cubicBezTo>
                  <a:pt x="4271194" y="4672327"/>
                  <a:pt x="4270265" y="4670213"/>
                  <a:pt x="4269209" y="4669749"/>
                </a:cubicBezTo>
                <a:cubicBezTo>
                  <a:pt x="4267264" y="4670045"/>
                  <a:pt x="4266081" y="4671482"/>
                  <a:pt x="4265658" y="4674060"/>
                </a:cubicBezTo>
                <a:cubicBezTo>
                  <a:pt x="4265236" y="4676638"/>
                  <a:pt x="4265066" y="4678583"/>
                  <a:pt x="4265151" y="4679893"/>
                </a:cubicBezTo>
                <a:cubicBezTo>
                  <a:pt x="4265066" y="4685007"/>
                  <a:pt x="4263714" y="4689487"/>
                  <a:pt x="4261093" y="4693334"/>
                </a:cubicBezTo>
                <a:cubicBezTo>
                  <a:pt x="4258472" y="4697181"/>
                  <a:pt x="4255091" y="4700139"/>
                  <a:pt x="4250948" y="4702210"/>
                </a:cubicBezTo>
                <a:close/>
                <a:moveTo>
                  <a:pt x="4214431" y="4759016"/>
                </a:moveTo>
                <a:cubicBezTo>
                  <a:pt x="4215065" y="4760072"/>
                  <a:pt x="4217854" y="4761002"/>
                  <a:pt x="4222799" y="4761805"/>
                </a:cubicBezTo>
                <a:cubicBezTo>
                  <a:pt x="4227745" y="4762607"/>
                  <a:pt x="4231042" y="4763031"/>
                  <a:pt x="4232690" y="4763072"/>
                </a:cubicBezTo>
                <a:lnTo>
                  <a:pt x="4244863" y="4752929"/>
                </a:lnTo>
                <a:cubicBezTo>
                  <a:pt x="4241862" y="4752675"/>
                  <a:pt x="4239749" y="4751153"/>
                  <a:pt x="4238523" y="4748366"/>
                </a:cubicBezTo>
                <a:cubicBezTo>
                  <a:pt x="4237297" y="4745575"/>
                  <a:pt x="4236706" y="4743039"/>
                  <a:pt x="4236748" y="4740757"/>
                </a:cubicBezTo>
                <a:lnTo>
                  <a:pt x="4242834" y="4732641"/>
                </a:lnTo>
                <a:cubicBezTo>
                  <a:pt x="4236748" y="4732811"/>
                  <a:pt x="4232183" y="4735008"/>
                  <a:pt x="4229140" y="4739235"/>
                </a:cubicBezTo>
                <a:cubicBezTo>
                  <a:pt x="4226097" y="4743461"/>
                  <a:pt x="4224575" y="4748703"/>
                  <a:pt x="4224575" y="4754958"/>
                </a:cubicBezTo>
                <a:lnTo>
                  <a:pt x="4224575" y="4756987"/>
                </a:lnTo>
                <a:cubicBezTo>
                  <a:pt x="4224153" y="4756944"/>
                  <a:pt x="4222462" y="4757029"/>
                  <a:pt x="4219503" y="4757240"/>
                </a:cubicBezTo>
                <a:cubicBezTo>
                  <a:pt x="4216545" y="4757452"/>
                  <a:pt x="4214854" y="4758043"/>
                  <a:pt x="4214431" y="4759016"/>
                </a:cubicBezTo>
                <a:close/>
                <a:moveTo>
                  <a:pt x="4175885" y="4838138"/>
                </a:moveTo>
                <a:cubicBezTo>
                  <a:pt x="4175800" y="4839279"/>
                  <a:pt x="4175968" y="4840548"/>
                  <a:pt x="4176391" y="4841942"/>
                </a:cubicBezTo>
                <a:cubicBezTo>
                  <a:pt x="4176814" y="4843337"/>
                  <a:pt x="4177998" y="4844098"/>
                  <a:pt x="4179942" y="4844224"/>
                </a:cubicBezTo>
                <a:lnTo>
                  <a:pt x="4183999" y="4844225"/>
                </a:lnTo>
                <a:cubicBezTo>
                  <a:pt x="4183915" y="4842196"/>
                  <a:pt x="4183069" y="4840674"/>
                  <a:pt x="4181463" y="4839659"/>
                </a:cubicBezTo>
                <a:cubicBezTo>
                  <a:pt x="4179857" y="4838645"/>
                  <a:pt x="4177998" y="4838138"/>
                  <a:pt x="4175885" y="4838138"/>
                </a:cubicBezTo>
                <a:close/>
                <a:moveTo>
                  <a:pt x="4133279" y="4896972"/>
                </a:moveTo>
                <a:cubicBezTo>
                  <a:pt x="4133238" y="4898113"/>
                  <a:pt x="4133322" y="4899381"/>
                  <a:pt x="4133534" y="4900777"/>
                </a:cubicBezTo>
                <a:cubicBezTo>
                  <a:pt x="4133745" y="4902172"/>
                  <a:pt x="4134336" y="4902932"/>
                  <a:pt x="4135309" y="4903059"/>
                </a:cubicBezTo>
                <a:lnTo>
                  <a:pt x="4141395" y="4901030"/>
                </a:lnTo>
                <a:close/>
                <a:moveTo>
                  <a:pt x="4226604" y="4485129"/>
                </a:moveTo>
                <a:cubicBezTo>
                  <a:pt x="4228970" y="4483101"/>
                  <a:pt x="4230323" y="4481073"/>
                  <a:pt x="4230662" y="4479043"/>
                </a:cubicBezTo>
                <a:lnTo>
                  <a:pt x="4230661" y="4477016"/>
                </a:lnTo>
                <a:close/>
                <a:moveTo>
                  <a:pt x="4112992" y="4726556"/>
                </a:moveTo>
                <a:cubicBezTo>
                  <a:pt x="4113034" y="4727781"/>
                  <a:pt x="4113457" y="4729387"/>
                  <a:pt x="4114260" y="4731374"/>
                </a:cubicBezTo>
                <a:cubicBezTo>
                  <a:pt x="4115063" y="4733360"/>
                  <a:pt x="4115993" y="4734460"/>
                  <a:pt x="4117050" y="4734670"/>
                </a:cubicBezTo>
                <a:cubicBezTo>
                  <a:pt x="4118994" y="4734544"/>
                  <a:pt x="4120178" y="4733783"/>
                  <a:pt x="4120600" y="4732387"/>
                </a:cubicBezTo>
                <a:cubicBezTo>
                  <a:pt x="4121023" y="4730993"/>
                  <a:pt x="4121191" y="4729725"/>
                  <a:pt x="4121108" y="4728584"/>
                </a:cubicBezTo>
                <a:cubicBezTo>
                  <a:pt x="4120769" y="4726217"/>
                  <a:pt x="4119417" y="4724865"/>
                  <a:pt x="4117049" y="4724527"/>
                </a:cubicBezTo>
                <a:cubicBezTo>
                  <a:pt x="4116120" y="4724611"/>
                  <a:pt x="4115444" y="4724950"/>
                  <a:pt x="4115021" y="4725541"/>
                </a:cubicBezTo>
                <a:cubicBezTo>
                  <a:pt x="4114598" y="4726133"/>
                  <a:pt x="4113922" y="4726471"/>
                  <a:pt x="4112992" y="4726556"/>
                </a:cubicBezTo>
                <a:close/>
                <a:moveTo>
                  <a:pt x="4198200" y="4521648"/>
                </a:moveTo>
                <a:lnTo>
                  <a:pt x="4198202" y="4527735"/>
                </a:lnTo>
                <a:lnTo>
                  <a:pt x="4202258" y="4527735"/>
                </a:lnTo>
                <a:cubicBezTo>
                  <a:pt x="4206231" y="4527904"/>
                  <a:pt x="4208936" y="4527565"/>
                  <a:pt x="4210374" y="4526720"/>
                </a:cubicBezTo>
                <a:cubicBezTo>
                  <a:pt x="4211810" y="4525876"/>
                  <a:pt x="4212487" y="4523509"/>
                  <a:pt x="4212402" y="4519620"/>
                </a:cubicBezTo>
                <a:lnTo>
                  <a:pt x="4208344" y="4509475"/>
                </a:lnTo>
                <a:close/>
                <a:moveTo>
                  <a:pt x="4147481" y="4631203"/>
                </a:moveTo>
                <a:cubicBezTo>
                  <a:pt x="4148538" y="4635345"/>
                  <a:pt x="4150482" y="4638725"/>
                  <a:pt x="4153314" y="4641346"/>
                </a:cubicBezTo>
                <a:cubicBezTo>
                  <a:pt x="4156146" y="4643967"/>
                  <a:pt x="4159612" y="4645319"/>
                  <a:pt x="4163712" y="4645404"/>
                </a:cubicBezTo>
                <a:cubicBezTo>
                  <a:pt x="4165825" y="4639148"/>
                  <a:pt x="4168699" y="4629850"/>
                  <a:pt x="4172334" y="4617508"/>
                </a:cubicBezTo>
                <a:cubicBezTo>
                  <a:pt x="4175969" y="4605166"/>
                  <a:pt x="4179858" y="4596882"/>
                  <a:pt x="4183999" y="4592656"/>
                </a:cubicBezTo>
                <a:lnTo>
                  <a:pt x="4169798" y="4580483"/>
                </a:lnTo>
                <a:cubicBezTo>
                  <a:pt x="4161345" y="4596375"/>
                  <a:pt x="4153905" y="4613282"/>
                  <a:pt x="4147481" y="4631203"/>
                </a:cubicBezTo>
                <a:close/>
                <a:moveTo>
                  <a:pt x="4096761" y="4746843"/>
                </a:moveTo>
                <a:lnTo>
                  <a:pt x="4096762" y="4756987"/>
                </a:lnTo>
                <a:cubicBezTo>
                  <a:pt x="4096846" y="4759903"/>
                  <a:pt x="4097692" y="4761679"/>
                  <a:pt x="4099298" y="4762312"/>
                </a:cubicBezTo>
                <a:cubicBezTo>
                  <a:pt x="4100904" y="4762946"/>
                  <a:pt x="4102763" y="4763200"/>
                  <a:pt x="4104877" y="4763074"/>
                </a:cubicBezTo>
                <a:close/>
                <a:moveTo>
                  <a:pt x="4125165" y="4677865"/>
                </a:moveTo>
                <a:cubicBezTo>
                  <a:pt x="4125588" y="4680020"/>
                  <a:pt x="4127786" y="4682303"/>
                  <a:pt x="4131758" y="4684711"/>
                </a:cubicBezTo>
                <a:cubicBezTo>
                  <a:pt x="4135732" y="4687121"/>
                  <a:pt x="4138943" y="4688896"/>
                  <a:pt x="4141395" y="4690037"/>
                </a:cubicBezTo>
                <a:lnTo>
                  <a:pt x="4155596" y="4669749"/>
                </a:lnTo>
                <a:lnTo>
                  <a:pt x="4141395" y="4651491"/>
                </a:lnTo>
                <a:lnTo>
                  <a:pt x="4133281" y="4675835"/>
                </a:lnTo>
                <a:cubicBezTo>
                  <a:pt x="4132942" y="4675793"/>
                  <a:pt x="4131589" y="4675878"/>
                  <a:pt x="4129223" y="4676089"/>
                </a:cubicBezTo>
                <a:cubicBezTo>
                  <a:pt x="4126855" y="4676301"/>
                  <a:pt x="4125503" y="4676892"/>
                  <a:pt x="4125165" y="4677865"/>
                </a:cubicBezTo>
                <a:close/>
                <a:moveTo>
                  <a:pt x="3954747" y="4925375"/>
                </a:moveTo>
                <a:cubicBezTo>
                  <a:pt x="3954662" y="4926516"/>
                  <a:pt x="3954833" y="4927784"/>
                  <a:pt x="3955255" y="4929180"/>
                </a:cubicBezTo>
                <a:cubicBezTo>
                  <a:pt x="3955677" y="4930574"/>
                  <a:pt x="3956861" y="4931335"/>
                  <a:pt x="3958805" y="4931462"/>
                </a:cubicBezTo>
                <a:lnTo>
                  <a:pt x="3960833" y="4931462"/>
                </a:lnTo>
                <a:cubicBezTo>
                  <a:pt x="3960833" y="4927404"/>
                  <a:pt x="3958805" y="4925375"/>
                  <a:pt x="3954747" y="4925375"/>
                </a:cubicBezTo>
                <a:close/>
                <a:moveTo>
                  <a:pt x="3946632" y="4941606"/>
                </a:moveTo>
                <a:cubicBezTo>
                  <a:pt x="3946675" y="4942747"/>
                  <a:pt x="3947097" y="4944015"/>
                  <a:pt x="3947900" y="4945410"/>
                </a:cubicBezTo>
                <a:cubicBezTo>
                  <a:pt x="3948703" y="4946804"/>
                  <a:pt x="3949632" y="4947566"/>
                  <a:pt x="3950690" y="4947693"/>
                </a:cubicBezTo>
                <a:cubicBezTo>
                  <a:pt x="3953057" y="4947354"/>
                  <a:pt x="3954409" y="4946001"/>
                  <a:pt x="3954747" y="4943634"/>
                </a:cubicBezTo>
                <a:close/>
                <a:moveTo>
                  <a:pt x="3946988" y="4612759"/>
                </a:moveTo>
                <a:cubicBezTo>
                  <a:pt x="3946734" y="4617747"/>
                  <a:pt x="3945720" y="4622480"/>
                  <a:pt x="3943945" y="4626960"/>
                </a:cubicBezTo>
                <a:cubicBezTo>
                  <a:pt x="3942169" y="4631441"/>
                  <a:pt x="3941156" y="4636174"/>
                  <a:pt x="3940902" y="4641162"/>
                </a:cubicBezTo>
                <a:cubicBezTo>
                  <a:pt x="3946904" y="4634019"/>
                  <a:pt x="3952145" y="4626495"/>
                  <a:pt x="3956624" y="4618592"/>
                </a:cubicBezTo>
                <a:cubicBezTo>
                  <a:pt x="3961105" y="4610689"/>
                  <a:pt x="3965332" y="4602658"/>
                  <a:pt x="3969305" y="4594500"/>
                </a:cubicBezTo>
                <a:cubicBezTo>
                  <a:pt x="3969262" y="4593022"/>
                  <a:pt x="3968840" y="4590400"/>
                  <a:pt x="3968036" y="4586639"/>
                </a:cubicBezTo>
                <a:cubicBezTo>
                  <a:pt x="3967234" y="4582877"/>
                  <a:pt x="3966304" y="4580763"/>
                  <a:pt x="3965247" y="4580298"/>
                </a:cubicBezTo>
                <a:cubicBezTo>
                  <a:pt x="3963303" y="4580595"/>
                  <a:pt x="3962119" y="4582031"/>
                  <a:pt x="3961697" y="4584610"/>
                </a:cubicBezTo>
                <a:cubicBezTo>
                  <a:pt x="3961274" y="4587188"/>
                  <a:pt x="3961106" y="4589132"/>
                  <a:pt x="3961189" y="4590444"/>
                </a:cubicBezTo>
                <a:cubicBezTo>
                  <a:pt x="3961105" y="4595557"/>
                  <a:pt x="3959753" y="4600037"/>
                  <a:pt x="3957132" y="4603883"/>
                </a:cubicBezTo>
                <a:cubicBezTo>
                  <a:pt x="3954512" y="4607730"/>
                  <a:pt x="3951130" y="4610688"/>
                  <a:pt x="3946988" y="4612759"/>
                </a:cubicBezTo>
                <a:close/>
                <a:moveTo>
                  <a:pt x="3910470" y="4669566"/>
                </a:moveTo>
                <a:cubicBezTo>
                  <a:pt x="3911104" y="4670622"/>
                  <a:pt x="3913894" y="4671552"/>
                  <a:pt x="3918839" y="4672355"/>
                </a:cubicBezTo>
                <a:cubicBezTo>
                  <a:pt x="3923784" y="4673158"/>
                  <a:pt x="3927082" y="4673580"/>
                  <a:pt x="3928729" y="4673623"/>
                </a:cubicBezTo>
                <a:lnTo>
                  <a:pt x="3940902" y="4663479"/>
                </a:lnTo>
                <a:cubicBezTo>
                  <a:pt x="3937901" y="4663225"/>
                  <a:pt x="3935787" y="4661703"/>
                  <a:pt x="3934562" y="4658914"/>
                </a:cubicBezTo>
                <a:cubicBezTo>
                  <a:pt x="3933336" y="4656124"/>
                  <a:pt x="3932744" y="4653588"/>
                  <a:pt x="3932786" y="4651306"/>
                </a:cubicBezTo>
                <a:lnTo>
                  <a:pt x="3938874" y="4643191"/>
                </a:lnTo>
                <a:cubicBezTo>
                  <a:pt x="3932787" y="4643360"/>
                  <a:pt x="3928222" y="4645559"/>
                  <a:pt x="3925178" y="4649785"/>
                </a:cubicBezTo>
                <a:cubicBezTo>
                  <a:pt x="3922135" y="4654011"/>
                  <a:pt x="3920614" y="4659252"/>
                  <a:pt x="3920614" y="4665508"/>
                </a:cubicBezTo>
                <a:lnTo>
                  <a:pt x="3920615" y="4667536"/>
                </a:lnTo>
                <a:cubicBezTo>
                  <a:pt x="3920191" y="4667494"/>
                  <a:pt x="3918501" y="4667579"/>
                  <a:pt x="3915542" y="4667790"/>
                </a:cubicBezTo>
                <a:cubicBezTo>
                  <a:pt x="3912584" y="4668001"/>
                  <a:pt x="3910893" y="4668592"/>
                  <a:pt x="3910470" y="4669566"/>
                </a:cubicBezTo>
                <a:close/>
                <a:moveTo>
                  <a:pt x="3871923" y="4748688"/>
                </a:moveTo>
                <a:cubicBezTo>
                  <a:pt x="3871838" y="4749830"/>
                  <a:pt x="3872008" y="4751097"/>
                  <a:pt x="3872431" y="4752492"/>
                </a:cubicBezTo>
                <a:cubicBezTo>
                  <a:pt x="3872853" y="4753886"/>
                  <a:pt x="3874037" y="4754648"/>
                  <a:pt x="3875981" y="4754774"/>
                </a:cubicBezTo>
                <a:lnTo>
                  <a:pt x="3880038" y="4754774"/>
                </a:lnTo>
                <a:cubicBezTo>
                  <a:pt x="3879954" y="4752745"/>
                  <a:pt x="3879109" y="4751224"/>
                  <a:pt x="3877503" y="4750209"/>
                </a:cubicBezTo>
                <a:cubicBezTo>
                  <a:pt x="3875896" y="4749194"/>
                  <a:pt x="3874037" y="4748688"/>
                  <a:pt x="3871923" y="4748688"/>
                </a:cubicBezTo>
                <a:close/>
                <a:moveTo>
                  <a:pt x="3829319" y="4807522"/>
                </a:moveTo>
                <a:cubicBezTo>
                  <a:pt x="3829277" y="4808663"/>
                  <a:pt x="3829362" y="4809931"/>
                  <a:pt x="3829573" y="4811326"/>
                </a:cubicBezTo>
                <a:cubicBezTo>
                  <a:pt x="3829784" y="4812721"/>
                  <a:pt x="3830376" y="4813482"/>
                  <a:pt x="3831347" y="4813609"/>
                </a:cubicBezTo>
                <a:lnTo>
                  <a:pt x="3837434" y="4811580"/>
                </a:lnTo>
                <a:close/>
                <a:moveTo>
                  <a:pt x="3922643" y="4395680"/>
                </a:moveTo>
                <a:cubicBezTo>
                  <a:pt x="3925010" y="4393651"/>
                  <a:pt x="3926362" y="4391623"/>
                  <a:pt x="3926700" y="4389594"/>
                </a:cubicBezTo>
                <a:lnTo>
                  <a:pt x="3926700" y="4387564"/>
                </a:lnTo>
                <a:close/>
                <a:moveTo>
                  <a:pt x="3809031" y="4637104"/>
                </a:moveTo>
                <a:cubicBezTo>
                  <a:pt x="3809073" y="4638330"/>
                  <a:pt x="3809496" y="4639936"/>
                  <a:pt x="3810299" y="4641923"/>
                </a:cubicBezTo>
                <a:cubicBezTo>
                  <a:pt x="3811102" y="4643910"/>
                  <a:pt x="3812032" y="4645009"/>
                  <a:pt x="3813088" y="4645219"/>
                </a:cubicBezTo>
                <a:cubicBezTo>
                  <a:pt x="3815033" y="4645093"/>
                  <a:pt x="3816216" y="4644332"/>
                  <a:pt x="3816640" y="4642937"/>
                </a:cubicBezTo>
                <a:cubicBezTo>
                  <a:pt x="3817062" y="4641542"/>
                  <a:pt x="3817231" y="4640274"/>
                  <a:pt x="3817146" y="4639133"/>
                </a:cubicBezTo>
                <a:cubicBezTo>
                  <a:pt x="3816809" y="4636766"/>
                  <a:pt x="3815455" y="4635414"/>
                  <a:pt x="3813088" y="4635076"/>
                </a:cubicBezTo>
                <a:cubicBezTo>
                  <a:pt x="3812158" y="4635161"/>
                  <a:pt x="3811482" y="4635498"/>
                  <a:pt x="3811060" y="4636090"/>
                </a:cubicBezTo>
                <a:cubicBezTo>
                  <a:pt x="3810638" y="4636682"/>
                  <a:pt x="3809961" y="4637020"/>
                  <a:pt x="3809031" y="4637104"/>
                </a:cubicBezTo>
                <a:close/>
                <a:moveTo>
                  <a:pt x="3894240" y="4432198"/>
                </a:moveTo>
                <a:lnTo>
                  <a:pt x="3894240" y="4438284"/>
                </a:lnTo>
                <a:lnTo>
                  <a:pt x="3898298" y="4438284"/>
                </a:lnTo>
                <a:cubicBezTo>
                  <a:pt x="3902271" y="4438453"/>
                  <a:pt x="3904976" y="4438115"/>
                  <a:pt x="3906413" y="4437270"/>
                </a:cubicBezTo>
                <a:cubicBezTo>
                  <a:pt x="3907849" y="4436424"/>
                  <a:pt x="3908526" y="4434058"/>
                  <a:pt x="3908441" y="4430170"/>
                </a:cubicBezTo>
                <a:lnTo>
                  <a:pt x="3904384" y="4420026"/>
                </a:lnTo>
                <a:close/>
                <a:moveTo>
                  <a:pt x="3843520" y="4541752"/>
                </a:moveTo>
                <a:cubicBezTo>
                  <a:pt x="3844577" y="4545894"/>
                  <a:pt x="3846521" y="4549275"/>
                  <a:pt x="3849353" y="4551896"/>
                </a:cubicBezTo>
                <a:cubicBezTo>
                  <a:pt x="3852185" y="4554517"/>
                  <a:pt x="3855651" y="4555868"/>
                  <a:pt x="3859750" y="4555954"/>
                </a:cubicBezTo>
                <a:cubicBezTo>
                  <a:pt x="3861864" y="4549698"/>
                  <a:pt x="3864739" y="4540400"/>
                  <a:pt x="3868373" y="4528058"/>
                </a:cubicBezTo>
                <a:cubicBezTo>
                  <a:pt x="3872008" y="4515717"/>
                  <a:pt x="3875897" y="4507432"/>
                  <a:pt x="3880038" y="4503206"/>
                </a:cubicBezTo>
                <a:lnTo>
                  <a:pt x="3865837" y="4491033"/>
                </a:lnTo>
                <a:cubicBezTo>
                  <a:pt x="3857383" y="4506925"/>
                  <a:pt x="3849945" y="4523832"/>
                  <a:pt x="3843520" y="4541752"/>
                </a:cubicBezTo>
                <a:close/>
                <a:moveTo>
                  <a:pt x="3792801" y="4657393"/>
                </a:moveTo>
                <a:lnTo>
                  <a:pt x="3792801" y="4667536"/>
                </a:lnTo>
                <a:cubicBezTo>
                  <a:pt x="3792886" y="4670452"/>
                  <a:pt x="3793731" y="4672228"/>
                  <a:pt x="3795338" y="4672862"/>
                </a:cubicBezTo>
                <a:cubicBezTo>
                  <a:pt x="3796943" y="4673496"/>
                  <a:pt x="3798803" y="4673749"/>
                  <a:pt x="3800916" y="4673622"/>
                </a:cubicBezTo>
                <a:close/>
                <a:moveTo>
                  <a:pt x="3821204" y="4588414"/>
                </a:moveTo>
                <a:cubicBezTo>
                  <a:pt x="3821626" y="4590570"/>
                  <a:pt x="3823824" y="4592851"/>
                  <a:pt x="3827797" y="4595261"/>
                </a:cubicBezTo>
                <a:cubicBezTo>
                  <a:pt x="3831771" y="4597670"/>
                  <a:pt x="3834983" y="4599445"/>
                  <a:pt x="3837435" y="4600586"/>
                </a:cubicBezTo>
                <a:lnTo>
                  <a:pt x="3851636" y="4580298"/>
                </a:lnTo>
                <a:lnTo>
                  <a:pt x="3837434" y="4562040"/>
                </a:lnTo>
                <a:lnTo>
                  <a:pt x="3829319" y="4586384"/>
                </a:lnTo>
                <a:cubicBezTo>
                  <a:pt x="3828980" y="4586342"/>
                  <a:pt x="3827628" y="4586427"/>
                  <a:pt x="3825261" y="4586639"/>
                </a:cubicBezTo>
                <a:cubicBezTo>
                  <a:pt x="3822895" y="4586850"/>
                  <a:pt x="3821542" y="4587442"/>
                  <a:pt x="3821204" y="4588414"/>
                </a:cubicBezTo>
                <a:close/>
                <a:moveTo>
                  <a:pt x="3650786" y="4835925"/>
                </a:moveTo>
                <a:cubicBezTo>
                  <a:pt x="3650702" y="4837066"/>
                  <a:pt x="3650871" y="4838334"/>
                  <a:pt x="3651293" y="4839729"/>
                </a:cubicBezTo>
                <a:cubicBezTo>
                  <a:pt x="3651717" y="4841123"/>
                  <a:pt x="3652899" y="4841884"/>
                  <a:pt x="3654844" y="4842011"/>
                </a:cubicBezTo>
                <a:lnTo>
                  <a:pt x="3656873" y="4842012"/>
                </a:lnTo>
                <a:cubicBezTo>
                  <a:pt x="3656873" y="4837954"/>
                  <a:pt x="3654843" y="4835925"/>
                  <a:pt x="3650786" y="4835925"/>
                </a:cubicBezTo>
                <a:close/>
                <a:moveTo>
                  <a:pt x="3642671" y="4852156"/>
                </a:moveTo>
                <a:cubicBezTo>
                  <a:pt x="3642714" y="4853296"/>
                  <a:pt x="3643137" y="4854565"/>
                  <a:pt x="3643939" y="4855959"/>
                </a:cubicBezTo>
                <a:cubicBezTo>
                  <a:pt x="3644742" y="4857354"/>
                  <a:pt x="3645672" y="4858114"/>
                  <a:pt x="3646729" y="4858242"/>
                </a:cubicBezTo>
                <a:cubicBezTo>
                  <a:pt x="3649095" y="4857904"/>
                  <a:pt x="3650449" y="4856551"/>
                  <a:pt x="3650787" y="4854184"/>
                </a:cubicBezTo>
                <a:close/>
                <a:moveTo>
                  <a:pt x="3643027" y="4523309"/>
                </a:moveTo>
                <a:cubicBezTo>
                  <a:pt x="3642774" y="4528296"/>
                  <a:pt x="3641759" y="4533030"/>
                  <a:pt x="3639984" y="4537510"/>
                </a:cubicBezTo>
                <a:cubicBezTo>
                  <a:pt x="3638209" y="4541991"/>
                  <a:pt x="3637195" y="4546724"/>
                  <a:pt x="3636942" y="4551711"/>
                </a:cubicBezTo>
                <a:cubicBezTo>
                  <a:pt x="3642943" y="4544568"/>
                  <a:pt x="3648184" y="4537045"/>
                  <a:pt x="3652664" y="4529142"/>
                </a:cubicBezTo>
                <a:cubicBezTo>
                  <a:pt x="3657144" y="4521238"/>
                  <a:pt x="3661370" y="4513208"/>
                  <a:pt x="3665344" y="4505050"/>
                </a:cubicBezTo>
                <a:cubicBezTo>
                  <a:pt x="3665302" y="4503570"/>
                  <a:pt x="3664880" y="4500949"/>
                  <a:pt x="3664076" y="4497188"/>
                </a:cubicBezTo>
                <a:cubicBezTo>
                  <a:pt x="3663272" y="4493426"/>
                  <a:pt x="3662343" y="4491313"/>
                  <a:pt x="3661287" y="4490848"/>
                </a:cubicBezTo>
                <a:cubicBezTo>
                  <a:pt x="3659342" y="4491144"/>
                  <a:pt x="3658159" y="4492581"/>
                  <a:pt x="3657736" y="4495159"/>
                </a:cubicBezTo>
                <a:cubicBezTo>
                  <a:pt x="3657314" y="4497738"/>
                  <a:pt x="3657145" y="4499682"/>
                  <a:pt x="3657229" y="4500992"/>
                </a:cubicBezTo>
                <a:cubicBezTo>
                  <a:pt x="3657144" y="4506106"/>
                  <a:pt x="3655792" y="4510587"/>
                  <a:pt x="3653171" y="4514432"/>
                </a:cubicBezTo>
                <a:cubicBezTo>
                  <a:pt x="3650551" y="4518280"/>
                  <a:pt x="3647169" y="4521238"/>
                  <a:pt x="3643027" y="4523309"/>
                </a:cubicBezTo>
                <a:close/>
                <a:moveTo>
                  <a:pt x="3606509" y="4580115"/>
                </a:moveTo>
                <a:cubicBezTo>
                  <a:pt x="3607143" y="4581171"/>
                  <a:pt x="3609932" y="4582101"/>
                  <a:pt x="3614878" y="4582905"/>
                </a:cubicBezTo>
                <a:cubicBezTo>
                  <a:pt x="3619823" y="4583707"/>
                  <a:pt x="3623120" y="4584130"/>
                  <a:pt x="3624768" y="4584172"/>
                </a:cubicBezTo>
                <a:lnTo>
                  <a:pt x="3636941" y="4574028"/>
                </a:lnTo>
                <a:cubicBezTo>
                  <a:pt x="3633940" y="4573775"/>
                  <a:pt x="3631827" y="4572253"/>
                  <a:pt x="3630601" y="4569464"/>
                </a:cubicBezTo>
                <a:cubicBezTo>
                  <a:pt x="3629375" y="4566674"/>
                  <a:pt x="3628784" y="4564138"/>
                  <a:pt x="3628826" y="4561856"/>
                </a:cubicBezTo>
                <a:lnTo>
                  <a:pt x="3634912" y="4553741"/>
                </a:lnTo>
                <a:cubicBezTo>
                  <a:pt x="3628826" y="4553910"/>
                  <a:pt x="3624261" y="4556107"/>
                  <a:pt x="3621218" y="4560335"/>
                </a:cubicBezTo>
                <a:cubicBezTo>
                  <a:pt x="3618175" y="4564561"/>
                  <a:pt x="3616653" y="4569802"/>
                  <a:pt x="3616653" y="4576057"/>
                </a:cubicBezTo>
                <a:lnTo>
                  <a:pt x="3616653" y="4578086"/>
                </a:lnTo>
                <a:cubicBezTo>
                  <a:pt x="3616231" y="4578043"/>
                  <a:pt x="3614540" y="4578128"/>
                  <a:pt x="3611582" y="4578340"/>
                </a:cubicBezTo>
                <a:cubicBezTo>
                  <a:pt x="3608623" y="4578551"/>
                  <a:pt x="3606932" y="4579143"/>
                  <a:pt x="3606509" y="4580115"/>
                </a:cubicBezTo>
                <a:close/>
                <a:moveTo>
                  <a:pt x="3567963" y="4659237"/>
                </a:moveTo>
                <a:cubicBezTo>
                  <a:pt x="3567878" y="4660379"/>
                  <a:pt x="3568047" y="4661646"/>
                  <a:pt x="3568469" y="4663041"/>
                </a:cubicBezTo>
                <a:cubicBezTo>
                  <a:pt x="3568892" y="4664435"/>
                  <a:pt x="3570076" y="4665196"/>
                  <a:pt x="3572019" y="4665324"/>
                </a:cubicBezTo>
                <a:lnTo>
                  <a:pt x="3576078" y="4665324"/>
                </a:lnTo>
                <a:cubicBezTo>
                  <a:pt x="3575994" y="4663294"/>
                  <a:pt x="3575148" y="4661773"/>
                  <a:pt x="3573542" y="4660758"/>
                </a:cubicBezTo>
                <a:cubicBezTo>
                  <a:pt x="3571936" y="4659744"/>
                  <a:pt x="3570076" y="4659237"/>
                  <a:pt x="3567963" y="4659237"/>
                </a:cubicBezTo>
                <a:close/>
                <a:moveTo>
                  <a:pt x="3525358" y="4718072"/>
                </a:moveTo>
                <a:cubicBezTo>
                  <a:pt x="3525316" y="4719212"/>
                  <a:pt x="3525400" y="4720481"/>
                  <a:pt x="3525612" y="4721876"/>
                </a:cubicBezTo>
                <a:cubicBezTo>
                  <a:pt x="3525822" y="4723271"/>
                  <a:pt x="3526415" y="4724031"/>
                  <a:pt x="3527387" y="4724158"/>
                </a:cubicBezTo>
                <a:lnTo>
                  <a:pt x="3533473" y="4722130"/>
                </a:lnTo>
                <a:close/>
                <a:moveTo>
                  <a:pt x="3618682" y="4306229"/>
                </a:moveTo>
                <a:cubicBezTo>
                  <a:pt x="3621049" y="4304200"/>
                  <a:pt x="3622402" y="4302171"/>
                  <a:pt x="3622740" y="4300143"/>
                </a:cubicBezTo>
                <a:lnTo>
                  <a:pt x="3622740" y="4298114"/>
                </a:lnTo>
                <a:close/>
                <a:moveTo>
                  <a:pt x="3505070" y="4547654"/>
                </a:moveTo>
                <a:cubicBezTo>
                  <a:pt x="3505113" y="4548880"/>
                  <a:pt x="3505535" y="4550486"/>
                  <a:pt x="3506338" y="4552473"/>
                </a:cubicBezTo>
                <a:cubicBezTo>
                  <a:pt x="3507141" y="4554459"/>
                  <a:pt x="3508071" y="4555558"/>
                  <a:pt x="3509128" y="4555769"/>
                </a:cubicBezTo>
                <a:cubicBezTo>
                  <a:pt x="3511072" y="4555643"/>
                  <a:pt x="3512256" y="4554882"/>
                  <a:pt x="3512678" y="4553487"/>
                </a:cubicBezTo>
                <a:cubicBezTo>
                  <a:pt x="3513101" y="4552092"/>
                  <a:pt x="3513269" y="4550825"/>
                  <a:pt x="3513186" y="4549683"/>
                </a:cubicBezTo>
                <a:cubicBezTo>
                  <a:pt x="3512847" y="4547317"/>
                  <a:pt x="3511495" y="4545964"/>
                  <a:pt x="3509128" y="4545626"/>
                </a:cubicBezTo>
                <a:cubicBezTo>
                  <a:pt x="3508198" y="4545710"/>
                  <a:pt x="3507522" y="4546048"/>
                  <a:pt x="3507098" y="4546641"/>
                </a:cubicBezTo>
                <a:cubicBezTo>
                  <a:pt x="3506676" y="4547232"/>
                  <a:pt x="3506000" y="4547570"/>
                  <a:pt x="3505070" y="4547654"/>
                </a:cubicBezTo>
                <a:close/>
                <a:moveTo>
                  <a:pt x="3590280" y="4342747"/>
                </a:moveTo>
                <a:lnTo>
                  <a:pt x="3590279" y="4348834"/>
                </a:lnTo>
                <a:lnTo>
                  <a:pt x="3594336" y="4348834"/>
                </a:lnTo>
                <a:cubicBezTo>
                  <a:pt x="3598309" y="4349003"/>
                  <a:pt x="3601015" y="4348664"/>
                  <a:pt x="3602452" y="4347819"/>
                </a:cubicBezTo>
                <a:cubicBezTo>
                  <a:pt x="3603889" y="4346974"/>
                  <a:pt x="3604565" y="4344608"/>
                  <a:pt x="3604480" y="4340718"/>
                </a:cubicBezTo>
                <a:lnTo>
                  <a:pt x="3600422" y="4330575"/>
                </a:lnTo>
                <a:close/>
                <a:moveTo>
                  <a:pt x="3539560" y="4452302"/>
                </a:moveTo>
                <a:cubicBezTo>
                  <a:pt x="3540616" y="4456443"/>
                  <a:pt x="3542560" y="4459825"/>
                  <a:pt x="3545392" y="4462446"/>
                </a:cubicBezTo>
                <a:cubicBezTo>
                  <a:pt x="3548224" y="4465066"/>
                  <a:pt x="3551690" y="4466419"/>
                  <a:pt x="3555790" y="4466504"/>
                </a:cubicBezTo>
                <a:cubicBezTo>
                  <a:pt x="3557903" y="4460247"/>
                  <a:pt x="3560777" y="4450950"/>
                  <a:pt x="3564412" y="4438608"/>
                </a:cubicBezTo>
                <a:cubicBezTo>
                  <a:pt x="3568047" y="4426266"/>
                  <a:pt x="3571936" y="4417981"/>
                  <a:pt x="3576077" y="4413754"/>
                </a:cubicBezTo>
                <a:lnTo>
                  <a:pt x="3561876" y="4401582"/>
                </a:lnTo>
                <a:cubicBezTo>
                  <a:pt x="3553423" y="4417474"/>
                  <a:pt x="3545985" y="4434381"/>
                  <a:pt x="3539560" y="4452302"/>
                </a:cubicBezTo>
                <a:close/>
                <a:moveTo>
                  <a:pt x="3488840" y="4567942"/>
                </a:moveTo>
                <a:lnTo>
                  <a:pt x="3488841" y="4578086"/>
                </a:lnTo>
                <a:cubicBezTo>
                  <a:pt x="3488924" y="4581002"/>
                  <a:pt x="3489770" y="4582778"/>
                  <a:pt x="3491376" y="4583411"/>
                </a:cubicBezTo>
                <a:cubicBezTo>
                  <a:pt x="3492982" y="4584046"/>
                  <a:pt x="3494842" y="4584299"/>
                  <a:pt x="3496955" y="4584172"/>
                </a:cubicBezTo>
                <a:close/>
                <a:moveTo>
                  <a:pt x="3517243" y="4498964"/>
                </a:moveTo>
                <a:cubicBezTo>
                  <a:pt x="3517666" y="4501119"/>
                  <a:pt x="3519864" y="4503401"/>
                  <a:pt x="3523837" y="4505810"/>
                </a:cubicBezTo>
                <a:cubicBezTo>
                  <a:pt x="3527810" y="4508220"/>
                  <a:pt x="3531021" y="4509994"/>
                  <a:pt x="3533473" y="4511136"/>
                </a:cubicBezTo>
                <a:lnTo>
                  <a:pt x="3547674" y="4490848"/>
                </a:lnTo>
                <a:lnTo>
                  <a:pt x="3533473" y="4472589"/>
                </a:lnTo>
                <a:lnTo>
                  <a:pt x="3525359" y="4496934"/>
                </a:lnTo>
                <a:cubicBezTo>
                  <a:pt x="3525020" y="4496892"/>
                  <a:pt x="3523668" y="4496977"/>
                  <a:pt x="3521301" y="4497188"/>
                </a:cubicBezTo>
                <a:cubicBezTo>
                  <a:pt x="3518933" y="4497399"/>
                  <a:pt x="3517581" y="4497991"/>
                  <a:pt x="3517243" y="4498964"/>
                </a:cubicBezTo>
                <a:close/>
                <a:moveTo>
                  <a:pt x="3346825" y="4746474"/>
                </a:moveTo>
                <a:cubicBezTo>
                  <a:pt x="3346741" y="4747615"/>
                  <a:pt x="3346910" y="4748884"/>
                  <a:pt x="3347333" y="4750279"/>
                </a:cubicBezTo>
                <a:cubicBezTo>
                  <a:pt x="3347755" y="4751673"/>
                  <a:pt x="3348939" y="4752434"/>
                  <a:pt x="3350883" y="4752561"/>
                </a:cubicBezTo>
                <a:lnTo>
                  <a:pt x="3352912" y="4752561"/>
                </a:lnTo>
                <a:cubicBezTo>
                  <a:pt x="3352912" y="4748503"/>
                  <a:pt x="3350883" y="4746475"/>
                  <a:pt x="3346825" y="4746474"/>
                </a:cubicBezTo>
                <a:close/>
                <a:moveTo>
                  <a:pt x="3338710" y="4762705"/>
                </a:moveTo>
                <a:cubicBezTo>
                  <a:pt x="3338752" y="4763846"/>
                  <a:pt x="3339175" y="4765114"/>
                  <a:pt x="3339979" y="4766509"/>
                </a:cubicBezTo>
                <a:cubicBezTo>
                  <a:pt x="3340781" y="4767904"/>
                  <a:pt x="3341711" y="4768664"/>
                  <a:pt x="3342768" y="4768791"/>
                </a:cubicBezTo>
                <a:cubicBezTo>
                  <a:pt x="3345135" y="4768453"/>
                  <a:pt x="3346487" y="4767101"/>
                  <a:pt x="3346825" y="4764734"/>
                </a:cubicBezTo>
                <a:close/>
                <a:moveTo>
                  <a:pt x="3448426" y="4298528"/>
                </a:moveTo>
                <a:cubicBezTo>
                  <a:pt x="3445383" y="4302754"/>
                  <a:pt x="3443862" y="4307995"/>
                  <a:pt x="3443861" y="4314251"/>
                </a:cubicBezTo>
                <a:lnTo>
                  <a:pt x="3443862" y="4314972"/>
                </a:lnTo>
                <a:lnTo>
                  <a:pt x="3449675" y="4297926"/>
                </a:lnTo>
                <a:close/>
                <a:moveTo>
                  <a:pt x="3433718" y="4318308"/>
                </a:moveTo>
                <a:lnTo>
                  <a:pt x="3441973" y="4321060"/>
                </a:lnTo>
                <a:lnTo>
                  <a:pt x="3442908" y="4317767"/>
                </a:lnTo>
                <a:lnTo>
                  <a:pt x="3443407" y="4316302"/>
                </a:lnTo>
                <a:lnTo>
                  <a:pt x="3438789" y="4316533"/>
                </a:lnTo>
                <a:cubicBezTo>
                  <a:pt x="3435831" y="4316744"/>
                  <a:pt x="3434141" y="4317335"/>
                  <a:pt x="3433718" y="4318308"/>
                </a:cubicBezTo>
                <a:close/>
                <a:moveTo>
                  <a:pt x="3395171" y="4397431"/>
                </a:moveTo>
                <a:cubicBezTo>
                  <a:pt x="3395087" y="4398572"/>
                  <a:pt x="3395255" y="4399841"/>
                  <a:pt x="3395678" y="4401235"/>
                </a:cubicBezTo>
                <a:cubicBezTo>
                  <a:pt x="3396100" y="4402630"/>
                  <a:pt x="3397284" y="4403390"/>
                  <a:pt x="3399228" y="4403517"/>
                </a:cubicBezTo>
                <a:lnTo>
                  <a:pt x="3403286" y="4403517"/>
                </a:lnTo>
                <a:cubicBezTo>
                  <a:pt x="3403202" y="4401489"/>
                  <a:pt x="3402356" y="4399967"/>
                  <a:pt x="3400750" y="4398952"/>
                </a:cubicBezTo>
                <a:cubicBezTo>
                  <a:pt x="3399144" y="4397937"/>
                  <a:pt x="3397285" y="4397431"/>
                  <a:pt x="3395171" y="4397431"/>
                </a:cubicBezTo>
                <a:close/>
                <a:moveTo>
                  <a:pt x="3352566" y="4456265"/>
                </a:moveTo>
                <a:cubicBezTo>
                  <a:pt x="3352524" y="4457406"/>
                  <a:pt x="3352609" y="4458675"/>
                  <a:pt x="3352820" y="4460069"/>
                </a:cubicBezTo>
                <a:cubicBezTo>
                  <a:pt x="3353031" y="4461464"/>
                  <a:pt x="3353623" y="4462225"/>
                  <a:pt x="3354595" y="4462352"/>
                </a:cubicBezTo>
                <a:lnTo>
                  <a:pt x="3360682" y="4460322"/>
                </a:lnTo>
                <a:close/>
                <a:moveTo>
                  <a:pt x="3174034" y="4484668"/>
                </a:moveTo>
                <a:cubicBezTo>
                  <a:pt x="3173949" y="4485809"/>
                  <a:pt x="3174119" y="4487077"/>
                  <a:pt x="3174542" y="4488472"/>
                </a:cubicBezTo>
                <a:cubicBezTo>
                  <a:pt x="3174964" y="4489867"/>
                  <a:pt x="3176148" y="4490627"/>
                  <a:pt x="3178092" y="4490755"/>
                </a:cubicBezTo>
                <a:lnTo>
                  <a:pt x="3180120" y="4490755"/>
                </a:lnTo>
                <a:cubicBezTo>
                  <a:pt x="3180120" y="4486697"/>
                  <a:pt x="3178092" y="4484668"/>
                  <a:pt x="3174034" y="4484668"/>
                </a:cubicBezTo>
                <a:close/>
                <a:moveTo>
                  <a:pt x="3165919" y="4500899"/>
                </a:moveTo>
                <a:cubicBezTo>
                  <a:pt x="3165961" y="4502040"/>
                  <a:pt x="3166384" y="4503307"/>
                  <a:pt x="3167186" y="4504703"/>
                </a:cubicBezTo>
                <a:cubicBezTo>
                  <a:pt x="3167990" y="4506097"/>
                  <a:pt x="3168920" y="4506858"/>
                  <a:pt x="3169977" y="4506986"/>
                </a:cubicBezTo>
                <a:cubicBezTo>
                  <a:pt x="3172344" y="4506647"/>
                  <a:pt x="3173696" y="4505293"/>
                  <a:pt x="3174034" y="4502927"/>
                </a:cubicBezTo>
                <a:close/>
                <a:moveTo>
                  <a:pt x="3196419" y="4201890"/>
                </a:moveTo>
                <a:cubicBezTo>
                  <a:pt x="3196460" y="4203115"/>
                  <a:pt x="3196884" y="4204721"/>
                  <a:pt x="3197686" y="4206708"/>
                </a:cubicBezTo>
                <a:cubicBezTo>
                  <a:pt x="3198489" y="4208694"/>
                  <a:pt x="3199419" y="4209793"/>
                  <a:pt x="3200476" y="4210004"/>
                </a:cubicBezTo>
                <a:cubicBezTo>
                  <a:pt x="3202421" y="4209878"/>
                  <a:pt x="3203603" y="4209117"/>
                  <a:pt x="3204025" y="4207722"/>
                </a:cubicBezTo>
                <a:cubicBezTo>
                  <a:pt x="3204449" y="4206327"/>
                  <a:pt x="3204618" y="4205059"/>
                  <a:pt x="3204534" y="4203918"/>
                </a:cubicBezTo>
                <a:cubicBezTo>
                  <a:pt x="3204195" y="4201552"/>
                  <a:pt x="3202842" y="4200199"/>
                  <a:pt x="3200476" y="4199862"/>
                </a:cubicBezTo>
                <a:cubicBezTo>
                  <a:pt x="3199546" y="4199945"/>
                  <a:pt x="3198869" y="4200283"/>
                  <a:pt x="3198447" y="4200875"/>
                </a:cubicBezTo>
                <a:cubicBezTo>
                  <a:pt x="3198025" y="4201466"/>
                  <a:pt x="3197348" y="4201805"/>
                  <a:pt x="3196419" y="4201890"/>
                </a:cubicBezTo>
                <a:close/>
                <a:moveTo>
                  <a:pt x="3281627" y="3996982"/>
                </a:moveTo>
                <a:lnTo>
                  <a:pt x="3281627" y="4003069"/>
                </a:lnTo>
                <a:lnTo>
                  <a:pt x="3285684" y="4003069"/>
                </a:lnTo>
                <a:lnTo>
                  <a:pt x="3288747" y="4002686"/>
                </a:lnTo>
                <a:lnTo>
                  <a:pt x="3291862" y="3994084"/>
                </a:lnTo>
                <a:lnTo>
                  <a:pt x="3293686" y="3989597"/>
                </a:lnTo>
                <a:lnTo>
                  <a:pt x="3291771" y="3984811"/>
                </a:lnTo>
                <a:close/>
                <a:moveTo>
                  <a:pt x="3230907" y="4106537"/>
                </a:moveTo>
                <a:cubicBezTo>
                  <a:pt x="3231964" y="4110679"/>
                  <a:pt x="3233909" y="4114061"/>
                  <a:pt x="3236741" y="4116681"/>
                </a:cubicBezTo>
                <a:lnTo>
                  <a:pt x="3244684" y="4119780"/>
                </a:lnTo>
                <a:lnTo>
                  <a:pt x="3249099" y="4109344"/>
                </a:lnTo>
                <a:lnTo>
                  <a:pt x="3254223" y="4097815"/>
                </a:lnTo>
                <a:lnTo>
                  <a:pt x="3255760" y="4092842"/>
                </a:lnTo>
                <a:lnTo>
                  <a:pt x="3265593" y="4071894"/>
                </a:lnTo>
                <a:lnTo>
                  <a:pt x="3266843" y="4067491"/>
                </a:lnTo>
                <a:lnTo>
                  <a:pt x="3253224" y="4055817"/>
                </a:lnTo>
                <a:cubicBezTo>
                  <a:pt x="3244771" y="4071710"/>
                  <a:pt x="3237332" y="4088616"/>
                  <a:pt x="3230907" y="4106537"/>
                </a:cubicBezTo>
                <a:close/>
                <a:moveTo>
                  <a:pt x="3180188" y="4222177"/>
                </a:moveTo>
                <a:lnTo>
                  <a:pt x="3180188" y="4232321"/>
                </a:lnTo>
                <a:cubicBezTo>
                  <a:pt x="3180273" y="4235236"/>
                  <a:pt x="3181118" y="4237013"/>
                  <a:pt x="3182724" y="4237647"/>
                </a:cubicBezTo>
                <a:cubicBezTo>
                  <a:pt x="3184330" y="4238279"/>
                  <a:pt x="3186190" y="4238533"/>
                  <a:pt x="3188304" y="4238407"/>
                </a:cubicBezTo>
                <a:close/>
                <a:moveTo>
                  <a:pt x="3208592" y="4153199"/>
                </a:moveTo>
                <a:cubicBezTo>
                  <a:pt x="3209014" y="4155354"/>
                  <a:pt x="3211211" y="4157637"/>
                  <a:pt x="3215185" y="4160046"/>
                </a:cubicBezTo>
                <a:lnTo>
                  <a:pt x="3224469" y="4165176"/>
                </a:lnTo>
                <a:lnTo>
                  <a:pt x="3226782" y="4162093"/>
                </a:lnTo>
                <a:lnTo>
                  <a:pt x="3235756" y="4140881"/>
                </a:lnTo>
                <a:lnTo>
                  <a:pt x="3224821" y="4126824"/>
                </a:lnTo>
                <a:lnTo>
                  <a:pt x="3216706" y="4151170"/>
                </a:lnTo>
                <a:cubicBezTo>
                  <a:pt x="3216368" y="4151128"/>
                  <a:pt x="3215015" y="4151211"/>
                  <a:pt x="3212649" y="4151423"/>
                </a:cubicBezTo>
                <a:cubicBezTo>
                  <a:pt x="3210282" y="4151635"/>
                  <a:pt x="3208930" y="4152227"/>
                  <a:pt x="3208592" y="4153199"/>
                </a:cubicBezTo>
                <a:close/>
                <a:moveTo>
                  <a:pt x="3038174" y="4400710"/>
                </a:moveTo>
                <a:cubicBezTo>
                  <a:pt x="3038089" y="4401851"/>
                  <a:pt x="3038258" y="4403119"/>
                  <a:pt x="3038680" y="4404514"/>
                </a:cubicBezTo>
                <a:cubicBezTo>
                  <a:pt x="3039104" y="4405908"/>
                  <a:pt x="3040287" y="4406669"/>
                  <a:pt x="3042231" y="4406796"/>
                </a:cubicBezTo>
                <a:lnTo>
                  <a:pt x="3044260" y="4406796"/>
                </a:lnTo>
                <a:cubicBezTo>
                  <a:pt x="3044260" y="4402739"/>
                  <a:pt x="3042231" y="4400710"/>
                  <a:pt x="3038174" y="4400710"/>
                </a:cubicBezTo>
                <a:close/>
                <a:moveTo>
                  <a:pt x="3030058" y="4416940"/>
                </a:moveTo>
                <a:cubicBezTo>
                  <a:pt x="3030101" y="4418081"/>
                  <a:pt x="3030523" y="4419349"/>
                  <a:pt x="3031327" y="4420744"/>
                </a:cubicBezTo>
                <a:cubicBezTo>
                  <a:pt x="3032130" y="4422139"/>
                  <a:pt x="3033059" y="4422899"/>
                  <a:pt x="3034116" y="4423026"/>
                </a:cubicBezTo>
                <a:cubicBezTo>
                  <a:pt x="3036483" y="4422688"/>
                  <a:pt x="3037836" y="4421335"/>
                  <a:pt x="3038173" y="4418968"/>
                </a:cubicBezTo>
                <a:close/>
                <a:moveTo>
                  <a:pt x="3139774" y="3952763"/>
                </a:moveTo>
                <a:cubicBezTo>
                  <a:pt x="3136731" y="3956989"/>
                  <a:pt x="3135210" y="3962230"/>
                  <a:pt x="3135210" y="3968486"/>
                </a:cubicBezTo>
                <a:lnTo>
                  <a:pt x="3135210" y="3969205"/>
                </a:lnTo>
                <a:lnTo>
                  <a:pt x="3141023" y="3952161"/>
                </a:lnTo>
                <a:close/>
                <a:moveTo>
                  <a:pt x="3125065" y="3972544"/>
                </a:moveTo>
                <a:lnTo>
                  <a:pt x="3133321" y="3975295"/>
                </a:lnTo>
                <a:lnTo>
                  <a:pt x="3134255" y="3972003"/>
                </a:lnTo>
                <a:lnTo>
                  <a:pt x="3134756" y="3970538"/>
                </a:lnTo>
                <a:lnTo>
                  <a:pt x="3130138" y="3970768"/>
                </a:lnTo>
                <a:cubicBezTo>
                  <a:pt x="3127179" y="3970979"/>
                  <a:pt x="3125489" y="3971571"/>
                  <a:pt x="3125065" y="3972544"/>
                </a:cubicBezTo>
                <a:close/>
                <a:moveTo>
                  <a:pt x="3086519" y="4051666"/>
                </a:moveTo>
                <a:cubicBezTo>
                  <a:pt x="3086434" y="4052807"/>
                  <a:pt x="3086604" y="4054076"/>
                  <a:pt x="3087026" y="4055471"/>
                </a:cubicBezTo>
                <a:cubicBezTo>
                  <a:pt x="3087449" y="4056864"/>
                  <a:pt x="3088633" y="4057626"/>
                  <a:pt x="3090577" y="4057752"/>
                </a:cubicBezTo>
                <a:lnTo>
                  <a:pt x="3094634" y="4057752"/>
                </a:lnTo>
                <a:cubicBezTo>
                  <a:pt x="3094550" y="4055723"/>
                  <a:pt x="3093704" y="4054202"/>
                  <a:pt x="3092099" y="4053187"/>
                </a:cubicBezTo>
                <a:cubicBezTo>
                  <a:pt x="3090492" y="4052173"/>
                  <a:pt x="3088632" y="4051667"/>
                  <a:pt x="3086519" y="4051666"/>
                </a:cubicBezTo>
                <a:close/>
                <a:moveTo>
                  <a:pt x="3043915" y="4110501"/>
                </a:moveTo>
                <a:cubicBezTo>
                  <a:pt x="3043873" y="4111641"/>
                  <a:pt x="3043957" y="4112910"/>
                  <a:pt x="3044168" y="4114304"/>
                </a:cubicBezTo>
                <a:cubicBezTo>
                  <a:pt x="3044379" y="4115700"/>
                  <a:pt x="3044971" y="4116460"/>
                  <a:pt x="3045943" y="4116587"/>
                </a:cubicBezTo>
                <a:lnTo>
                  <a:pt x="3052030" y="4114558"/>
                </a:lnTo>
                <a:close/>
                <a:moveTo>
                  <a:pt x="3137238" y="3698658"/>
                </a:moveTo>
                <a:cubicBezTo>
                  <a:pt x="3139606" y="3696629"/>
                  <a:pt x="3140957" y="3694601"/>
                  <a:pt x="3141296" y="3692572"/>
                </a:cubicBezTo>
                <a:lnTo>
                  <a:pt x="3141295" y="3690542"/>
                </a:lnTo>
                <a:close/>
                <a:moveTo>
                  <a:pt x="3023627" y="3940083"/>
                </a:moveTo>
                <a:cubicBezTo>
                  <a:pt x="3023669" y="3941309"/>
                  <a:pt x="3024092" y="3942915"/>
                  <a:pt x="3024895" y="3944901"/>
                </a:cubicBezTo>
                <a:cubicBezTo>
                  <a:pt x="3025698" y="3946888"/>
                  <a:pt x="3026628" y="3947987"/>
                  <a:pt x="3027684" y="3948198"/>
                </a:cubicBezTo>
                <a:cubicBezTo>
                  <a:pt x="3029629" y="3948071"/>
                  <a:pt x="3030812" y="3947311"/>
                  <a:pt x="3031234" y="3945916"/>
                </a:cubicBezTo>
                <a:cubicBezTo>
                  <a:pt x="3031657" y="3944522"/>
                  <a:pt x="3031827" y="3943252"/>
                  <a:pt x="3031742" y="3942111"/>
                </a:cubicBezTo>
                <a:cubicBezTo>
                  <a:pt x="3031404" y="3939744"/>
                  <a:pt x="3030051" y="3938393"/>
                  <a:pt x="3027684" y="3938055"/>
                </a:cubicBezTo>
                <a:cubicBezTo>
                  <a:pt x="3026754" y="3938138"/>
                  <a:pt x="3026078" y="3938477"/>
                  <a:pt x="3025656" y="3939068"/>
                </a:cubicBezTo>
                <a:cubicBezTo>
                  <a:pt x="3025233" y="3939661"/>
                  <a:pt x="3024557" y="3939998"/>
                  <a:pt x="3023627" y="3940083"/>
                </a:cubicBezTo>
                <a:close/>
                <a:moveTo>
                  <a:pt x="3109046" y="3734923"/>
                </a:moveTo>
                <a:lnTo>
                  <a:pt x="3108835" y="3735570"/>
                </a:lnTo>
                <a:lnTo>
                  <a:pt x="3108836" y="3741263"/>
                </a:lnTo>
                <a:lnTo>
                  <a:pt x="3112894" y="3741263"/>
                </a:lnTo>
                <a:cubicBezTo>
                  <a:pt x="3116866" y="3741432"/>
                  <a:pt x="3119571" y="3741094"/>
                  <a:pt x="3121009" y="3740248"/>
                </a:cubicBezTo>
                <a:cubicBezTo>
                  <a:pt x="3122445" y="3739403"/>
                  <a:pt x="3123121" y="3737036"/>
                  <a:pt x="3123037" y="3733147"/>
                </a:cubicBezTo>
                <a:lnTo>
                  <a:pt x="3118979" y="3723004"/>
                </a:lnTo>
                <a:close/>
                <a:moveTo>
                  <a:pt x="3058115" y="3844730"/>
                </a:moveTo>
                <a:cubicBezTo>
                  <a:pt x="3059172" y="3848873"/>
                  <a:pt x="3061117" y="3852253"/>
                  <a:pt x="3063950" y="3854874"/>
                </a:cubicBezTo>
                <a:cubicBezTo>
                  <a:pt x="3066780" y="3857494"/>
                  <a:pt x="3070247" y="3858847"/>
                  <a:pt x="3074346" y="3858932"/>
                </a:cubicBezTo>
                <a:cubicBezTo>
                  <a:pt x="3076460" y="3852677"/>
                  <a:pt x="3079333" y="3843377"/>
                  <a:pt x="3082968" y="3831036"/>
                </a:cubicBezTo>
                <a:cubicBezTo>
                  <a:pt x="3086604" y="3818694"/>
                  <a:pt x="3090492" y="3810410"/>
                  <a:pt x="3094634" y="3806184"/>
                </a:cubicBezTo>
                <a:lnTo>
                  <a:pt x="3080433" y="3794012"/>
                </a:lnTo>
                <a:cubicBezTo>
                  <a:pt x="3071980" y="3809903"/>
                  <a:pt x="3064541" y="3826810"/>
                  <a:pt x="3058115" y="3844730"/>
                </a:cubicBezTo>
                <a:close/>
                <a:moveTo>
                  <a:pt x="3007396" y="3960371"/>
                </a:moveTo>
                <a:lnTo>
                  <a:pt x="3007397" y="3970514"/>
                </a:lnTo>
                <a:cubicBezTo>
                  <a:pt x="3007481" y="3973431"/>
                  <a:pt x="3008326" y="3975207"/>
                  <a:pt x="3009932" y="3975840"/>
                </a:cubicBezTo>
                <a:cubicBezTo>
                  <a:pt x="3011538" y="3976474"/>
                  <a:pt x="3013399" y="3976728"/>
                  <a:pt x="3015511" y="3976601"/>
                </a:cubicBezTo>
                <a:close/>
                <a:moveTo>
                  <a:pt x="3035799" y="3891392"/>
                </a:moveTo>
                <a:cubicBezTo>
                  <a:pt x="3036222" y="3893547"/>
                  <a:pt x="3038420" y="3895829"/>
                  <a:pt x="3042393" y="3898239"/>
                </a:cubicBezTo>
                <a:cubicBezTo>
                  <a:pt x="3046366" y="3900648"/>
                  <a:pt x="3049578" y="3902424"/>
                  <a:pt x="3052030" y="3903566"/>
                </a:cubicBezTo>
                <a:lnTo>
                  <a:pt x="3066231" y="3883277"/>
                </a:lnTo>
                <a:lnTo>
                  <a:pt x="3052030" y="3865019"/>
                </a:lnTo>
                <a:lnTo>
                  <a:pt x="3043915" y="3889363"/>
                </a:lnTo>
                <a:cubicBezTo>
                  <a:pt x="3043577" y="3889321"/>
                  <a:pt x="3042224" y="3889406"/>
                  <a:pt x="3039857" y="3889618"/>
                </a:cubicBezTo>
                <a:cubicBezTo>
                  <a:pt x="3037490" y="3889828"/>
                  <a:pt x="3036138" y="3890420"/>
                  <a:pt x="3035799" y="3891392"/>
                </a:cubicBezTo>
                <a:close/>
                <a:moveTo>
                  <a:pt x="2865382" y="4138904"/>
                </a:moveTo>
                <a:cubicBezTo>
                  <a:pt x="2865297" y="4140045"/>
                  <a:pt x="2865466" y="4141312"/>
                  <a:pt x="2865888" y="4142708"/>
                </a:cubicBezTo>
                <a:cubicBezTo>
                  <a:pt x="2866313" y="4144102"/>
                  <a:pt x="2867495" y="4144862"/>
                  <a:pt x="2869439" y="4144989"/>
                </a:cubicBezTo>
                <a:lnTo>
                  <a:pt x="2871468" y="4144990"/>
                </a:lnTo>
                <a:cubicBezTo>
                  <a:pt x="2871469" y="4140932"/>
                  <a:pt x="2869440" y="4138903"/>
                  <a:pt x="2865382" y="4138904"/>
                </a:cubicBezTo>
                <a:close/>
                <a:moveTo>
                  <a:pt x="2857267" y="4155134"/>
                </a:moveTo>
                <a:cubicBezTo>
                  <a:pt x="2857310" y="4156274"/>
                  <a:pt x="2857731" y="4157542"/>
                  <a:pt x="2858536" y="4158938"/>
                </a:cubicBezTo>
                <a:cubicBezTo>
                  <a:pt x="2859338" y="4160332"/>
                  <a:pt x="2860268" y="4161094"/>
                  <a:pt x="2861325" y="4161221"/>
                </a:cubicBezTo>
                <a:cubicBezTo>
                  <a:pt x="2863692" y="4160882"/>
                  <a:pt x="2865044" y="4159529"/>
                  <a:pt x="2865382" y="4157162"/>
                </a:cubicBezTo>
                <a:close/>
                <a:moveTo>
                  <a:pt x="2895409" y="3895354"/>
                </a:moveTo>
                <a:lnTo>
                  <a:pt x="2892127" y="3904727"/>
                </a:lnTo>
                <a:lnTo>
                  <a:pt x="2896776" y="3893882"/>
                </a:lnTo>
                <a:close/>
                <a:moveTo>
                  <a:pt x="2933956" y="3755368"/>
                </a:moveTo>
                <a:cubicBezTo>
                  <a:pt x="2934209" y="3756931"/>
                  <a:pt x="2935224" y="3759890"/>
                  <a:pt x="2936999" y="3764244"/>
                </a:cubicBezTo>
                <a:lnTo>
                  <a:pt x="2938564" y="3768028"/>
                </a:lnTo>
                <a:lnTo>
                  <a:pt x="2940447" y="3763580"/>
                </a:lnTo>
                <a:cubicBezTo>
                  <a:pt x="2946450" y="3759776"/>
                  <a:pt x="2949154" y="3753688"/>
                  <a:pt x="2948562" y="3745320"/>
                </a:cubicBezTo>
                <a:cubicBezTo>
                  <a:pt x="2947970" y="3736951"/>
                  <a:pt x="2950675" y="3730866"/>
                  <a:pt x="2956677" y="3727061"/>
                </a:cubicBezTo>
                <a:cubicBezTo>
                  <a:pt x="2957289" y="3723849"/>
                  <a:pt x="2958885" y="3718227"/>
                  <a:pt x="2961464" y="3710196"/>
                </a:cubicBezTo>
                <a:lnTo>
                  <a:pt x="2963360" y="3704635"/>
                </a:lnTo>
                <a:lnTo>
                  <a:pt x="2952215" y="3722908"/>
                </a:lnTo>
                <a:cubicBezTo>
                  <a:pt x="2951201" y="3727809"/>
                  <a:pt x="2949171" y="3734235"/>
                  <a:pt x="2946128" y="3742180"/>
                </a:cubicBezTo>
                <a:cubicBezTo>
                  <a:pt x="2943086" y="3750127"/>
                  <a:pt x="2939027" y="3754521"/>
                  <a:pt x="2933956" y="3755368"/>
                </a:cubicBezTo>
                <a:close/>
                <a:moveTo>
                  <a:pt x="2903524" y="3810144"/>
                </a:moveTo>
                <a:lnTo>
                  <a:pt x="2907582" y="3828404"/>
                </a:lnTo>
                <a:cubicBezTo>
                  <a:pt x="2908554" y="3822951"/>
                  <a:pt x="2910667" y="3817625"/>
                  <a:pt x="2913922" y="3812427"/>
                </a:cubicBezTo>
                <a:lnTo>
                  <a:pt x="2921773" y="3807715"/>
                </a:lnTo>
                <a:lnTo>
                  <a:pt x="2929288" y="3789952"/>
                </a:lnTo>
                <a:lnTo>
                  <a:pt x="2932537" y="3782273"/>
                </a:lnTo>
                <a:lnTo>
                  <a:pt x="2933956" y="3775655"/>
                </a:lnTo>
                <a:cubicBezTo>
                  <a:pt x="2927235" y="3776204"/>
                  <a:pt x="2923432" y="3779670"/>
                  <a:pt x="2922543" y="3786053"/>
                </a:cubicBezTo>
                <a:cubicBezTo>
                  <a:pt x="2921656" y="3792434"/>
                  <a:pt x="2921403" y="3798436"/>
                  <a:pt x="2921783" y="3804058"/>
                </a:cubicBezTo>
                <a:cubicBezTo>
                  <a:pt x="2918613" y="3804057"/>
                  <a:pt x="2915316" y="3804565"/>
                  <a:pt x="2911893" y="3805579"/>
                </a:cubicBezTo>
                <a:cubicBezTo>
                  <a:pt x="2908470" y="3806595"/>
                  <a:pt x="2905680" y="3808115"/>
                  <a:pt x="2903524" y="3810144"/>
                </a:cubicBezTo>
                <a:close/>
                <a:moveTo>
                  <a:pt x="2887294" y="3842605"/>
                </a:moveTo>
                <a:cubicBezTo>
                  <a:pt x="2887335" y="3843830"/>
                  <a:pt x="2887759" y="3845437"/>
                  <a:pt x="2888561" y="3847423"/>
                </a:cubicBezTo>
                <a:cubicBezTo>
                  <a:pt x="2889365" y="3849410"/>
                  <a:pt x="2890294" y="3850509"/>
                  <a:pt x="2891351" y="3850720"/>
                </a:cubicBezTo>
                <a:cubicBezTo>
                  <a:pt x="2893296" y="3850593"/>
                  <a:pt x="2894479" y="3849832"/>
                  <a:pt x="2894901" y="3848438"/>
                </a:cubicBezTo>
                <a:cubicBezTo>
                  <a:pt x="2895325" y="3847043"/>
                  <a:pt x="2895494" y="3845775"/>
                  <a:pt x="2895408" y="3844634"/>
                </a:cubicBezTo>
                <a:close/>
                <a:moveTo>
                  <a:pt x="2830488" y="3773626"/>
                </a:moveTo>
                <a:cubicBezTo>
                  <a:pt x="2830234" y="3778614"/>
                  <a:pt x="2829220" y="3783348"/>
                  <a:pt x="2827445" y="3787828"/>
                </a:cubicBezTo>
                <a:cubicBezTo>
                  <a:pt x="2825670" y="3792308"/>
                  <a:pt x="2824655" y="3797042"/>
                  <a:pt x="2824402" y="3802029"/>
                </a:cubicBezTo>
                <a:cubicBezTo>
                  <a:pt x="2830404" y="3794887"/>
                  <a:pt x="2835645" y="3787363"/>
                  <a:pt x="2840124" y="3779459"/>
                </a:cubicBezTo>
                <a:cubicBezTo>
                  <a:pt x="2844605" y="3771555"/>
                  <a:pt x="2848830" y="3763525"/>
                  <a:pt x="2852805" y="3755368"/>
                </a:cubicBezTo>
                <a:cubicBezTo>
                  <a:pt x="2852762" y="3753888"/>
                  <a:pt x="2852340" y="3751267"/>
                  <a:pt x="2851536" y="3747506"/>
                </a:cubicBezTo>
                <a:cubicBezTo>
                  <a:pt x="2850733" y="3743744"/>
                  <a:pt x="2849804" y="3741631"/>
                  <a:pt x="2848747" y="3741166"/>
                </a:cubicBezTo>
                <a:cubicBezTo>
                  <a:pt x="2846802" y="3741461"/>
                  <a:pt x="2845620" y="3742900"/>
                  <a:pt x="2845196" y="3745477"/>
                </a:cubicBezTo>
                <a:cubicBezTo>
                  <a:pt x="2844774" y="3748056"/>
                  <a:pt x="2844605" y="3749999"/>
                  <a:pt x="2844689" y="3751310"/>
                </a:cubicBezTo>
                <a:cubicBezTo>
                  <a:pt x="2844605" y="3756424"/>
                  <a:pt x="2843252" y="3760903"/>
                  <a:pt x="2840632" y="3764750"/>
                </a:cubicBezTo>
                <a:cubicBezTo>
                  <a:pt x="2838012" y="3768597"/>
                  <a:pt x="2834630" y="3771555"/>
                  <a:pt x="2830488" y="3773626"/>
                </a:cubicBezTo>
                <a:close/>
                <a:moveTo>
                  <a:pt x="2793969" y="3830432"/>
                </a:moveTo>
                <a:cubicBezTo>
                  <a:pt x="2794604" y="3831489"/>
                  <a:pt x="2797393" y="3832419"/>
                  <a:pt x="2802338" y="3833222"/>
                </a:cubicBezTo>
                <a:cubicBezTo>
                  <a:pt x="2807283" y="3834025"/>
                  <a:pt x="2810581" y="3834447"/>
                  <a:pt x="2812230" y="3834490"/>
                </a:cubicBezTo>
                <a:lnTo>
                  <a:pt x="2824402" y="3824347"/>
                </a:lnTo>
                <a:cubicBezTo>
                  <a:pt x="2821401" y="3824092"/>
                  <a:pt x="2819287" y="3822570"/>
                  <a:pt x="2818062" y="3819781"/>
                </a:cubicBezTo>
                <a:cubicBezTo>
                  <a:pt x="2816836" y="3816991"/>
                  <a:pt x="2816244" y="3814455"/>
                  <a:pt x="2816286" y="3812173"/>
                </a:cubicBezTo>
                <a:lnTo>
                  <a:pt x="2822373" y="3804058"/>
                </a:lnTo>
                <a:cubicBezTo>
                  <a:pt x="2816286" y="3804228"/>
                  <a:pt x="2811722" y="3806425"/>
                  <a:pt x="2808679" y="3810652"/>
                </a:cubicBezTo>
                <a:cubicBezTo>
                  <a:pt x="2805635" y="3814879"/>
                  <a:pt x="2804113" y="3820119"/>
                  <a:pt x="2804113" y="3826375"/>
                </a:cubicBezTo>
                <a:lnTo>
                  <a:pt x="2804114" y="3828403"/>
                </a:lnTo>
                <a:cubicBezTo>
                  <a:pt x="2803691" y="3828361"/>
                  <a:pt x="2802001" y="3828446"/>
                  <a:pt x="2799042" y="3828657"/>
                </a:cubicBezTo>
                <a:cubicBezTo>
                  <a:pt x="2796083" y="3828868"/>
                  <a:pt x="2794393" y="3829460"/>
                  <a:pt x="2793969" y="3830432"/>
                </a:cubicBezTo>
                <a:close/>
                <a:moveTo>
                  <a:pt x="2755423" y="3909556"/>
                </a:moveTo>
                <a:cubicBezTo>
                  <a:pt x="2755338" y="3910696"/>
                  <a:pt x="2755508" y="3911964"/>
                  <a:pt x="2755930" y="3913358"/>
                </a:cubicBezTo>
                <a:cubicBezTo>
                  <a:pt x="2756353" y="3914753"/>
                  <a:pt x="2757536" y="3915514"/>
                  <a:pt x="2759480" y="3915641"/>
                </a:cubicBezTo>
                <a:lnTo>
                  <a:pt x="2763538" y="3915641"/>
                </a:lnTo>
                <a:cubicBezTo>
                  <a:pt x="2763454" y="3913612"/>
                  <a:pt x="2762608" y="3912090"/>
                  <a:pt x="2761002" y="3911075"/>
                </a:cubicBezTo>
                <a:cubicBezTo>
                  <a:pt x="2759396" y="3910062"/>
                  <a:pt x="2757536" y="3909554"/>
                  <a:pt x="2755423" y="3909556"/>
                </a:cubicBezTo>
                <a:close/>
                <a:moveTo>
                  <a:pt x="2712818" y="3968390"/>
                </a:moveTo>
                <a:cubicBezTo>
                  <a:pt x="2712776" y="3969530"/>
                  <a:pt x="2712861" y="3970799"/>
                  <a:pt x="2713072" y="3972193"/>
                </a:cubicBezTo>
                <a:cubicBezTo>
                  <a:pt x="2713283" y="3973588"/>
                  <a:pt x="2713875" y="3974348"/>
                  <a:pt x="2714847" y="3974476"/>
                </a:cubicBezTo>
                <a:lnTo>
                  <a:pt x="2720934" y="3972447"/>
                </a:lnTo>
                <a:close/>
                <a:moveTo>
                  <a:pt x="2806142" y="3556547"/>
                </a:moveTo>
                <a:cubicBezTo>
                  <a:pt x="2808510" y="3554518"/>
                  <a:pt x="2809861" y="3552489"/>
                  <a:pt x="2810200" y="3550462"/>
                </a:cubicBezTo>
                <a:lnTo>
                  <a:pt x="2810200" y="3548432"/>
                </a:lnTo>
                <a:close/>
                <a:moveTo>
                  <a:pt x="2692530" y="3797972"/>
                </a:moveTo>
                <a:cubicBezTo>
                  <a:pt x="2692574" y="3799197"/>
                  <a:pt x="2692996" y="3800803"/>
                  <a:pt x="2693800" y="3802790"/>
                </a:cubicBezTo>
                <a:cubicBezTo>
                  <a:pt x="2694602" y="3804776"/>
                  <a:pt x="2695531" y="3805876"/>
                  <a:pt x="2696588" y="3806087"/>
                </a:cubicBezTo>
                <a:cubicBezTo>
                  <a:pt x="2698532" y="3805960"/>
                  <a:pt x="2699717" y="3805199"/>
                  <a:pt x="2700139" y="3803804"/>
                </a:cubicBezTo>
                <a:cubicBezTo>
                  <a:pt x="2700562" y="3802409"/>
                  <a:pt x="2700730" y="3801142"/>
                  <a:pt x="2700646" y="3800000"/>
                </a:cubicBezTo>
                <a:cubicBezTo>
                  <a:pt x="2700307" y="3797633"/>
                  <a:pt x="2698956" y="3796281"/>
                  <a:pt x="2696588" y="3795945"/>
                </a:cubicBezTo>
                <a:cubicBezTo>
                  <a:pt x="2695658" y="3796027"/>
                  <a:pt x="2694982" y="3796366"/>
                  <a:pt x="2694560" y="3796957"/>
                </a:cubicBezTo>
                <a:cubicBezTo>
                  <a:pt x="2694137" y="3797549"/>
                  <a:pt x="2693461" y="3797887"/>
                  <a:pt x="2692530" y="3797972"/>
                </a:cubicBezTo>
                <a:close/>
                <a:moveTo>
                  <a:pt x="2777739" y="3593065"/>
                </a:moveTo>
                <a:lnTo>
                  <a:pt x="2777740" y="3599152"/>
                </a:lnTo>
                <a:lnTo>
                  <a:pt x="2781797" y="3599151"/>
                </a:lnTo>
                <a:cubicBezTo>
                  <a:pt x="2785770" y="3599321"/>
                  <a:pt x="2788476" y="3598983"/>
                  <a:pt x="2789912" y="3598136"/>
                </a:cubicBezTo>
                <a:cubicBezTo>
                  <a:pt x="2791349" y="3597292"/>
                  <a:pt x="2792026" y="3594925"/>
                  <a:pt x="2791941" y="3591035"/>
                </a:cubicBezTo>
                <a:lnTo>
                  <a:pt x="2787883" y="3580892"/>
                </a:lnTo>
                <a:close/>
                <a:moveTo>
                  <a:pt x="2727020" y="3702619"/>
                </a:moveTo>
                <a:cubicBezTo>
                  <a:pt x="2728076" y="3706762"/>
                  <a:pt x="2730021" y="3710143"/>
                  <a:pt x="2732853" y="3712763"/>
                </a:cubicBezTo>
                <a:cubicBezTo>
                  <a:pt x="2735684" y="3715384"/>
                  <a:pt x="2739151" y="3716736"/>
                  <a:pt x="2743251" y="3716821"/>
                </a:cubicBezTo>
                <a:cubicBezTo>
                  <a:pt x="2745363" y="3710565"/>
                  <a:pt x="2748238" y="3701266"/>
                  <a:pt x="2751873" y="3688924"/>
                </a:cubicBezTo>
                <a:cubicBezTo>
                  <a:pt x="2755508" y="3676582"/>
                  <a:pt x="2759396" y="3668298"/>
                  <a:pt x="2763538" y="3664072"/>
                </a:cubicBezTo>
                <a:lnTo>
                  <a:pt x="2749337" y="3651900"/>
                </a:lnTo>
                <a:cubicBezTo>
                  <a:pt x="2740883" y="3667792"/>
                  <a:pt x="2733445" y="3684698"/>
                  <a:pt x="2727020" y="3702619"/>
                </a:cubicBezTo>
                <a:close/>
                <a:moveTo>
                  <a:pt x="2676300" y="3818260"/>
                </a:moveTo>
                <a:lnTo>
                  <a:pt x="2676300" y="3828404"/>
                </a:lnTo>
                <a:cubicBezTo>
                  <a:pt x="2676384" y="3831320"/>
                  <a:pt x="2677230" y="3833095"/>
                  <a:pt x="2678836" y="3833730"/>
                </a:cubicBezTo>
                <a:cubicBezTo>
                  <a:pt x="2680443" y="3834363"/>
                  <a:pt x="2682303" y="3834617"/>
                  <a:pt x="2684416" y="3834490"/>
                </a:cubicBezTo>
                <a:close/>
                <a:moveTo>
                  <a:pt x="2704703" y="3749281"/>
                </a:moveTo>
                <a:cubicBezTo>
                  <a:pt x="2705126" y="3751436"/>
                  <a:pt x="2707324" y="3753719"/>
                  <a:pt x="2711297" y="3756127"/>
                </a:cubicBezTo>
                <a:cubicBezTo>
                  <a:pt x="2715270" y="3758537"/>
                  <a:pt x="2718482" y="3760313"/>
                  <a:pt x="2720934" y="3761453"/>
                </a:cubicBezTo>
                <a:lnTo>
                  <a:pt x="2735136" y="3741166"/>
                </a:lnTo>
                <a:lnTo>
                  <a:pt x="2720933" y="3722907"/>
                </a:lnTo>
                <a:lnTo>
                  <a:pt x="2712818" y="3747252"/>
                </a:lnTo>
                <a:cubicBezTo>
                  <a:pt x="2712480" y="3747209"/>
                  <a:pt x="2711128" y="3747295"/>
                  <a:pt x="2708761" y="3747505"/>
                </a:cubicBezTo>
                <a:cubicBezTo>
                  <a:pt x="2706394" y="3747717"/>
                  <a:pt x="2705042" y="3748308"/>
                  <a:pt x="2704703" y="3749281"/>
                </a:cubicBezTo>
                <a:close/>
                <a:moveTo>
                  <a:pt x="2534286" y="3996792"/>
                </a:moveTo>
                <a:cubicBezTo>
                  <a:pt x="2534202" y="3997934"/>
                  <a:pt x="2534370" y="3999201"/>
                  <a:pt x="2534793" y="4000597"/>
                </a:cubicBezTo>
                <a:cubicBezTo>
                  <a:pt x="2535217" y="4001991"/>
                  <a:pt x="2536400" y="4002752"/>
                  <a:pt x="2538343" y="4002878"/>
                </a:cubicBezTo>
                <a:lnTo>
                  <a:pt x="2540373" y="4002879"/>
                </a:lnTo>
                <a:cubicBezTo>
                  <a:pt x="2540373" y="3998821"/>
                  <a:pt x="2538343" y="3996792"/>
                  <a:pt x="2534286" y="3996792"/>
                </a:cubicBezTo>
                <a:close/>
                <a:moveTo>
                  <a:pt x="2526171" y="4013023"/>
                </a:moveTo>
                <a:cubicBezTo>
                  <a:pt x="2526212" y="4014163"/>
                  <a:pt x="2526636" y="4015431"/>
                  <a:pt x="2527439" y="4016826"/>
                </a:cubicBezTo>
                <a:cubicBezTo>
                  <a:pt x="2528242" y="4018222"/>
                  <a:pt x="2529172" y="4018981"/>
                  <a:pt x="2530228" y="4019109"/>
                </a:cubicBezTo>
                <a:cubicBezTo>
                  <a:pt x="2532595" y="4018770"/>
                  <a:pt x="2533948" y="4017418"/>
                  <a:pt x="2534286" y="4015052"/>
                </a:cubicBezTo>
                <a:close/>
                <a:moveTo>
                  <a:pt x="2490989" y="3740638"/>
                </a:moveTo>
                <a:lnTo>
                  <a:pt x="2491190" y="3741375"/>
                </a:lnTo>
                <a:lnTo>
                  <a:pt x="2498378" y="3743772"/>
                </a:lnTo>
                <a:lnTo>
                  <a:pt x="2498983" y="3743849"/>
                </a:lnTo>
                <a:lnTo>
                  <a:pt x="2499362" y="3742007"/>
                </a:lnTo>
                <a:cubicBezTo>
                  <a:pt x="2500588" y="3739386"/>
                  <a:pt x="2502701" y="3737526"/>
                  <a:pt x="2505701" y="3736428"/>
                </a:cubicBezTo>
                <a:lnTo>
                  <a:pt x="2505889" y="3720638"/>
                </a:lnTo>
                <a:lnTo>
                  <a:pt x="2504718" y="3721200"/>
                </a:lnTo>
                <a:cubicBezTo>
                  <a:pt x="2501675" y="3725428"/>
                  <a:pt x="2500153" y="3730668"/>
                  <a:pt x="2500153" y="3736925"/>
                </a:cubicBezTo>
                <a:lnTo>
                  <a:pt x="2500152" y="3738953"/>
                </a:lnTo>
                <a:cubicBezTo>
                  <a:pt x="2499730" y="3738911"/>
                  <a:pt x="2498039" y="3738995"/>
                  <a:pt x="2495080" y="3739206"/>
                </a:cubicBezTo>
                <a:close/>
                <a:moveTo>
                  <a:pt x="2339343" y="4087406"/>
                </a:moveTo>
                <a:lnTo>
                  <a:pt x="2347457" y="4101608"/>
                </a:lnTo>
                <a:lnTo>
                  <a:pt x="2345428" y="4117838"/>
                </a:lnTo>
                <a:cubicBezTo>
                  <a:pt x="2340399" y="4118429"/>
                  <a:pt x="2337778" y="4120797"/>
                  <a:pt x="2337566" y="4124938"/>
                </a:cubicBezTo>
                <a:cubicBezTo>
                  <a:pt x="2337356" y="4129081"/>
                  <a:pt x="2333213" y="4131447"/>
                  <a:pt x="2325140" y="4132039"/>
                </a:cubicBezTo>
                <a:cubicBezTo>
                  <a:pt x="2325732" y="4124093"/>
                  <a:pt x="2328098" y="4116654"/>
                  <a:pt x="2332241" y="4109722"/>
                </a:cubicBezTo>
                <a:cubicBezTo>
                  <a:pt x="2336382" y="4102792"/>
                  <a:pt x="2338750" y="4095353"/>
                  <a:pt x="2339343" y="4087406"/>
                </a:cubicBezTo>
                <a:close/>
                <a:moveTo>
                  <a:pt x="2451461" y="3820104"/>
                </a:moveTo>
                <a:lnTo>
                  <a:pt x="2451666" y="3821636"/>
                </a:lnTo>
                <a:lnTo>
                  <a:pt x="2457047" y="3821636"/>
                </a:lnTo>
                <a:lnTo>
                  <a:pt x="2457041" y="3821625"/>
                </a:lnTo>
                <a:cubicBezTo>
                  <a:pt x="2455435" y="3820612"/>
                  <a:pt x="2453576" y="3820104"/>
                  <a:pt x="2451461" y="3820104"/>
                </a:cubicBezTo>
                <a:close/>
                <a:moveTo>
                  <a:pt x="2408906" y="3879666"/>
                </a:moveTo>
                <a:lnTo>
                  <a:pt x="2409112" y="3882743"/>
                </a:lnTo>
                <a:cubicBezTo>
                  <a:pt x="2409322" y="3884138"/>
                  <a:pt x="2409914" y="3884898"/>
                  <a:pt x="2410887" y="3885025"/>
                </a:cubicBezTo>
                <a:lnTo>
                  <a:pt x="2416974" y="3882997"/>
                </a:lnTo>
                <a:lnTo>
                  <a:pt x="2409351" y="3879186"/>
                </a:lnTo>
                <a:close/>
                <a:moveTo>
                  <a:pt x="2375860" y="3937276"/>
                </a:moveTo>
                <a:lnTo>
                  <a:pt x="2379917" y="3955536"/>
                </a:lnTo>
                <a:cubicBezTo>
                  <a:pt x="2380889" y="3950084"/>
                  <a:pt x="2383002" y="3944758"/>
                  <a:pt x="2386257" y="3939558"/>
                </a:cubicBezTo>
                <a:cubicBezTo>
                  <a:pt x="2389511" y="3934359"/>
                  <a:pt x="2394161" y="3931570"/>
                  <a:pt x="2400204" y="3931192"/>
                </a:cubicBezTo>
                <a:cubicBezTo>
                  <a:pt x="2400458" y="3926203"/>
                  <a:pt x="2401473" y="3921469"/>
                  <a:pt x="2403248" y="3916989"/>
                </a:cubicBezTo>
                <a:lnTo>
                  <a:pt x="2405371" y="3907081"/>
                </a:lnTo>
                <a:lnTo>
                  <a:pt x="2402771" y="3907342"/>
                </a:lnTo>
                <a:lnTo>
                  <a:pt x="2396685" y="3923571"/>
                </a:lnTo>
                <a:lnTo>
                  <a:pt x="2394383" y="3924954"/>
                </a:lnTo>
                <a:lnTo>
                  <a:pt x="2394118" y="3931191"/>
                </a:lnTo>
                <a:cubicBezTo>
                  <a:pt x="2390949" y="3931189"/>
                  <a:pt x="2387652" y="3931697"/>
                  <a:pt x="2384229" y="3932711"/>
                </a:cubicBezTo>
                <a:lnTo>
                  <a:pt x="2382981" y="3933392"/>
                </a:lnTo>
                <a:lnTo>
                  <a:pt x="2380455" y="3935745"/>
                </a:lnTo>
                <a:lnTo>
                  <a:pt x="2376926" y="3936696"/>
                </a:lnTo>
                <a:close/>
                <a:moveTo>
                  <a:pt x="2359630" y="3969738"/>
                </a:moveTo>
                <a:cubicBezTo>
                  <a:pt x="2359671" y="3970962"/>
                  <a:pt x="2360095" y="3972568"/>
                  <a:pt x="2360897" y="3974555"/>
                </a:cubicBezTo>
                <a:cubicBezTo>
                  <a:pt x="2361701" y="3976542"/>
                  <a:pt x="2362631" y="3977641"/>
                  <a:pt x="2363686" y="3977853"/>
                </a:cubicBezTo>
                <a:cubicBezTo>
                  <a:pt x="2365632" y="3977725"/>
                  <a:pt x="2366814" y="3976965"/>
                  <a:pt x="2367237" y="3975569"/>
                </a:cubicBezTo>
                <a:cubicBezTo>
                  <a:pt x="2367661" y="3974176"/>
                  <a:pt x="2367829" y="3972907"/>
                  <a:pt x="2367744" y="3971765"/>
                </a:cubicBezTo>
                <a:close/>
                <a:moveTo>
                  <a:pt x="2302824" y="3900758"/>
                </a:moveTo>
                <a:cubicBezTo>
                  <a:pt x="2302570" y="3905745"/>
                  <a:pt x="2301556" y="3910479"/>
                  <a:pt x="2299780" y="3914960"/>
                </a:cubicBezTo>
                <a:cubicBezTo>
                  <a:pt x="2298006" y="3919440"/>
                  <a:pt x="2296991" y="3924174"/>
                  <a:pt x="2296737" y="3929161"/>
                </a:cubicBezTo>
                <a:cubicBezTo>
                  <a:pt x="2302739" y="3922018"/>
                  <a:pt x="2307980" y="3914495"/>
                  <a:pt x="2312461" y="3906591"/>
                </a:cubicBezTo>
                <a:cubicBezTo>
                  <a:pt x="2316941" y="3898687"/>
                  <a:pt x="2321166" y="3890657"/>
                  <a:pt x="2325140" y="3882499"/>
                </a:cubicBezTo>
                <a:cubicBezTo>
                  <a:pt x="2325098" y="3881020"/>
                  <a:pt x="2324675" y="3878399"/>
                  <a:pt x="2323872" y="3874637"/>
                </a:cubicBezTo>
                <a:cubicBezTo>
                  <a:pt x="2323069" y="3870876"/>
                  <a:pt x="2322139" y="3868764"/>
                  <a:pt x="2321083" y="3868297"/>
                </a:cubicBezTo>
                <a:cubicBezTo>
                  <a:pt x="2319138" y="3868594"/>
                  <a:pt x="2317955" y="3870031"/>
                  <a:pt x="2317532" y="3872609"/>
                </a:cubicBezTo>
                <a:cubicBezTo>
                  <a:pt x="2317110" y="3875188"/>
                  <a:pt x="2316941" y="3877133"/>
                  <a:pt x="2317025" y="3878442"/>
                </a:cubicBezTo>
                <a:cubicBezTo>
                  <a:pt x="2316940" y="3883557"/>
                  <a:pt x="2315588" y="3888036"/>
                  <a:pt x="2312968" y="3891883"/>
                </a:cubicBezTo>
                <a:cubicBezTo>
                  <a:pt x="2310348" y="3895729"/>
                  <a:pt x="2306966" y="3898688"/>
                  <a:pt x="2302824" y="3900758"/>
                </a:cubicBezTo>
                <a:close/>
                <a:moveTo>
                  <a:pt x="2266305" y="3957565"/>
                </a:moveTo>
                <a:cubicBezTo>
                  <a:pt x="2266940" y="3958621"/>
                  <a:pt x="2269729" y="3959550"/>
                  <a:pt x="2274674" y="3960354"/>
                </a:cubicBezTo>
                <a:cubicBezTo>
                  <a:pt x="2279619" y="3961156"/>
                  <a:pt x="2282917" y="3961579"/>
                  <a:pt x="2284565" y="3961623"/>
                </a:cubicBezTo>
                <a:lnTo>
                  <a:pt x="2296737" y="3951478"/>
                </a:lnTo>
                <a:cubicBezTo>
                  <a:pt x="2293736" y="3951224"/>
                  <a:pt x="2291622" y="3949702"/>
                  <a:pt x="2290398" y="3946914"/>
                </a:cubicBezTo>
                <a:cubicBezTo>
                  <a:pt x="2289171" y="3944124"/>
                  <a:pt x="2288579" y="3941588"/>
                  <a:pt x="2288622" y="3939305"/>
                </a:cubicBezTo>
                <a:lnTo>
                  <a:pt x="2294709" y="3931191"/>
                </a:lnTo>
                <a:cubicBezTo>
                  <a:pt x="2288622" y="3931359"/>
                  <a:pt x="2284058" y="3933557"/>
                  <a:pt x="2281015" y="3937784"/>
                </a:cubicBezTo>
                <a:cubicBezTo>
                  <a:pt x="2277971" y="3942010"/>
                  <a:pt x="2276449" y="3947252"/>
                  <a:pt x="2276449" y="3953507"/>
                </a:cubicBezTo>
                <a:lnTo>
                  <a:pt x="2276450" y="3955536"/>
                </a:lnTo>
                <a:cubicBezTo>
                  <a:pt x="2276026" y="3955493"/>
                  <a:pt x="2274336" y="3955578"/>
                  <a:pt x="2271377" y="3955789"/>
                </a:cubicBezTo>
                <a:cubicBezTo>
                  <a:pt x="2268419" y="3956001"/>
                  <a:pt x="2266728" y="3956592"/>
                  <a:pt x="2266305" y="3957565"/>
                </a:cubicBezTo>
                <a:close/>
                <a:moveTo>
                  <a:pt x="2227759" y="4036686"/>
                </a:moveTo>
                <a:cubicBezTo>
                  <a:pt x="2227674" y="4037828"/>
                  <a:pt x="2227843" y="4039095"/>
                  <a:pt x="2228266" y="4040491"/>
                </a:cubicBezTo>
                <a:cubicBezTo>
                  <a:pt x="2228689" y="4041886"/>
                  <a:pt x="2229872" y="4042647"/>
                  <a:pt x="2231816" y="4042773"/>
                </a:cubicBezTo>
                <a:lnTo>
                  <a:pt x="2235874" y="4042773"/>
                </a:lnTo>
                <a:cubicBezTo>
                  <a:pt x="2235789" y="4040745"/>
                  <a:pt x="2234944" y="4039223"/>
                  <a:pt x="2233338" y="4038208"/>
                </a:cubicBezTo>
                <a:cubicBezTo>
                  <a:pt x="2231731" y="4037194"/>
                  <a:pt x="2229872" y="4036687"/>
                  <a:pt x="2227759" y="4036686"/>
                </a:cubicBezTo>
                <a:close/>
                <a:moveTo>
                  <a:pt x="2185154" y="4095521"/>
                </a:moveTo>
                <a:cubicBezTo>
                  <a:pt x="2185112" y="4096662"/>
                  <a:pt x="2185197" y="4097931"/>
                  <a:pt x="2185408" y="4099326"/>
                </a:cubicBezTo>
                <a:cubicBezTo>
                  <a:pt x="2185619" y="4100720"/>
                  <a:pt x="2186211" y="4101481"/>
                  <a:pt x="2187183" y="4101607"/>
                </a:cubicBezTo>
                <a:lnTo>
                  <a:pt x="2193269" y="4099579"/>
                </a:lnTo>
                <a:close/>
                <a:moveTo>
                  <a:pt x="2121787" y="3997760"/>
                </a:moveTo>
                <a:cubicBezTo>
                  <a:pt x="2119969" y="4000803"/>
                  <a:pt x="2119198" y="4004988"/>
                  <a:pt x="2119472" y="4010312"/>
                </a:cubicBezTo>
                <a:lnTo>
                  <a:pt x="2119042" y="4013112"/>
                </a:lnTo>
                <a:lnTo>
                  <a:pt x="2130539" y="3992417"/>
                </a:lnTo>
                <a:lnTo>
                  <a:pt x="2130378" y="3992053"/>
                </a:lnTo>
                <a:cubicBezTo>
                  <a:pt x="2126468" y="3992814"/>
                  <a:pt x="2123604" y="3994717"/>
                  <a:pt x="2121787" y="3997760"/>
                </a:cubicBezTo>
                <a:close/>
                <a:moveTo>
                  <a:pt x="2006621" y="4123924"/>
                </a:moveTo>
                <a:cubicBezTo>
                  <a:pt x="2006538" y="4125065"/>
                  <a:pt x="2006706" y="4126333"/>
                  <a:pt x="2007129" y="4127728"/>
                </a:cubicBezTo>
                <a:cubicBezTo>
                  <a:pt x="2007552" y="4129123"/>
                  <a:pt x="2008735" y="4129883"/>
                  <a:pt x="2010679" y="4130011"/>
                </a:cubicBezTo>
                <a:lnTo>
                  <a:pt x="2012708" y="4130011"/>
                </a:lnTo>
                <a:cubicBezTo>
                  <a:pt x="2012708" y="4125954"/>
                  <a:pt x="2010679" y="4123924"/>
                  <a:pt x="2006621" y="4123924"/>
                </a:cubicBezTo>
                <a:close/>
                <a:moveTo>
                  <a:pt x="1998507" y="4140155"/>
                </a:moveTo>
                <a:cubicBezTo>
                  <a:pt x="1998548" y="4141295"/>
                  <a:pt x="1998972" y="4142564"/>
                  <a:pt x="1999774" y="4143959"/>
                </a:cubicBezTo>
                <a:cubicBezTo>
                  <a:pt x="2000578" y="4145354"/>
                  <a:pt x="2001507" y="4146114"/>
                  <a:pt x="2002564" y="4146241"/>
                </a:cubicBezTo>
                <a:cubicBezTo>
                  <a:pt x="2004930" y="4145903"/>
                  <a:pt x="2006284" y="4144550"/>
                  <a:pt x="2006622" y="4142183"/>
                </a:cubicBezTo>
                <a:close/>
                <a:moveTo>
                  <a:pt x="1998863" y="3811308"/>
                </a:moveTo>
                <a:cubicBezTo>
                  <a:pt x="1998609" y="3816296"/>
                  <a:pt x="1997594" y="3821030"/>
                  <a:pt x="1995820" y="3825510"/>
                </a:cubicBezTo>
                <a:cubicBezTo>
                  <a:pt x="1994044" y="3829990"/>
                  <a:pt x="1993030" y="3834723"/>
                  <a:pt x="1992777" y="3839712"/>
                </a:cubicBezTo>
                <a:cubicBezTo>
                  <a:pt x="1998778" y="3832568"/>
                  <a:pt x="2004019" y="3825045"/>
                  <a:pt x="2008499" y="3817140"/>
                </a:cubicBezTo>
                <a:cubicBezTo>
                  <a:pt x="2012980" y="3809237"/>
                  <a:pt x="2017207" y="3801207"/>
                  <a:pt x="2021179" y="3793050"/>
                </a:cubicBezTo>
                <a:cubicBezTo>
                  <a:pt x="2021137" y="3791569"/>
                  <a:pt x="2020715" y="3788950"/>
                  <a:pt x="2019911" y="3785187"/>
                </a:cubicBezTo>
                <a:cubicBezTo>
                  <a:pt x="2019109" y="3781426"/>
                  <a:pt x="2018179" y="3779313"/>
                  <a:pt x="2017122" y="3778848"/>
                </a:cubicBezTo>
                <a:cubicBezTo>
                  <a:pt x="2015177" y="3779144"/>
                  <a:pt x="2013994" y="3780581"/>
                  <a:pt x="2013571" y="3783159"/>
                </a:cubicBezTo>
                <a:cubicBezTo>
                  <a:pt x="2013149" y="3785737"/>
                  <a:pt x="2012980" y="3787682"/>
                  <a:pt x="2013064" y="3788991"/>
                </a:cubicBezTo>
                <a:cubicBezTo>
                  <a:pt x="2012979" y="3794106"/>
                  <a:pt x="2011627" y="3798586"/>
                  <a:pt x="2009006" y="3802432"/>
                </a:cubicBezTo>
                <a:cubicBezTo>
                  <a:pt x="2006386" y="3806279"/>
                  <a:pt x="2003004" y="3809237"/>
                  <a:pt x="1998863" y="3811308"/>
                </a:cubicBezTo>
                <a:close/>
                <a:moveTo>
                  <a:pt x="1962345" y="3868113"/>
                </a:moveTo>
                <a:cubicBezTo>
                  <a:pt x="1962978" y="3869171"/>
                  <a:pt x="1965768" y="3870101"/>
                  <a:pt x="1970713" y="3870904"/>
                </a:cubicBezTo>
                <a:cubicBezTo>
                  <a:pt x="1975658" y="3871707"/>
                  <a:pt x="1978955" y="3872129"/>
                  <a:pt x="1980603" y="3872171"/>
                </a:cubicBezTo>
                <a:lnTo>
                  <a:pt x="1992777" y="3862028"/>
                </a:lnTo>
                <a:cubicBezTo>
                  <a:pt x="1989775" y="3861775"/>
                  <a:pt x="1987662" y="3860252"/>
                  <a:pt x="1986436" y="3857463"/>
                </a:cubicBezTo>
                <a:cubicBezTo>
                  <a:pt x="1985210" y="3854673"/>
                  <a:pt x="1984619" y="3852138"/>
                  <a:pt x="1984662" y="3849854"/>
                </a:cubicBezTo>
                <a:lnTo>
                  <a:pt x="1990748" y="3841739"/>
                </a:lnTo>
                <a:cubicBezTo>
                  <a:pt x="1984661" y="3841909"/>
                  <a:pt x="1980096" y="3844107"/>
                  <a:pt x="1977054" y="3848333"/>
                </a:cubicBezTo>
                <a:cubicBezTo>
                  <a:pt x="1974011" y="3852561"/>
                  <a:pt x="1972488" y="3857801"/>
                  <a:pt x="1972488" y="3864056"/>
                </a:cubicBezTo>
                <a:lnTo>
                  <a:pt x="1972489" y="3866085"/>
                </a:lnTo>
                <a:cubicBezTo>
                  <a:pt x="1972066" y="3866043"/>
                  <a:pt x="1970375" y="3866128"/>
                  <a:pt x="1967416" y="3866339"/>
                </a:cubicBezTo>
                <a:cubicBezTo>
                  <a:pt x="1964458" y="3866550"/>
                  <a:pt x="1962767" y="3867141"/>
                  <a:pt x="1962345" y="3868113"/>
                </a:cubicBezTo>
                <a:close/>
                <a:moveTo>
                  <a:pt x="1923797" y="3947236"/>
                </a:moveTo>
                <a:cubicBezTo>
                  <a:pt x="1923713" y="3948378"/>
                  <a:pt x="1923882" y="3949645"/>
                  <a:pt x="1924304" y="3951040"/>
                </a:cubicBezTo>
                <a:cubicBezTo>
                  <a:pt x="1924727" y="3952435"/>
                  <a:pt x="1925911" y="3953196"/>
                  <a:pt x="1927855" y="3953324"/>
                </a:cubicBezTo>
                <a:lnTo>
                  <a:pt x="1931914" y="3953323"/>
                </a:lnTo>
                <a:cubicBezTo>
                  <a:pt x="1931829" y="3951294"/>
                  <a:pt x="1930983" y="3949773"/>
                  <a:pt x="1929377" y="3948758"/>
                </a:cubicBezTo>
                <a:cubicBezTo>
                  <a:pt x="1927771" y="3947743"/>
                  <a:pt x="1925911" y="3947237"/>
                  <a:pt x="1923797" y="3947236"/>
                </a:cubicBezTo>
                <a:close/>
                <a:moveTo>
                  <a:pt x="1881194" y="4006071"/>
                </a:moveTo>
                <a:cubicBezTo>
                  <a:pt x="1881151" y="4007212"/>
                  <a:pt x="1881236" y="4008480"/>
                  <a:pt x="1881447" y="4009876"/>
                </a:cubicBezTo>
                <a:cubicBezTo>
                  <a:pt x="1881658" y="4011270"/>
                  <a:pt x="1882250" y="4012031"/>
                  <a:pt x="1883222" y="4012158"/>
                </a:cubicBezTo>
                <a:lnTo>
                  <a:pt x="1889309" y="4010129"/>
                </a:lnTo>
                <a:close/>
                <a:moveTo>
                  <a:pt x="1817826" y="3908309"/>
                </a:moveTo>
                <a:cubicBezTo>
                  <a:pt x="1816008" y="3911353"/>
                  <a:pt x="1815237" y="3915538"/>
                  <a:pt x="1815512" y="3920862"/>
                </a:cubicBezTo>
                <a:lnTo>
                  <a:pt x="1815081" y="3923661"/>
                </a:lnTo>
                <a:lnTo>
                  <a:pt x="1826578" y="3902966"/>
                </a:lnTo>
                <a:lnTo>
                  <a:pt x="1826417" y="3902604"/>
                </a:lnTo>
                <a:cubicBezTo>
                  <a:pt x="1822507" y="3903364"/>
                  <a:pt x="1819644" y="3905267"/>
                  <a:pt x="1817826" y="3908309"/>
                </a:cubicBezTo>
                <a:close/>
                <a:moveTo>
                  <a:pt x="1702661" y="4034474"/>
                </a:moveTo>
                <a:cubicBezTo>
                  <a:pt x="1702576" y="4035615"/>
                  <a:pt x="1702746" y="4036883"/>
                  <a:pt x="1703168" y="4038277"/>
                </a:cubicBezTo>
                <a:cubicBezTo>
                  <a:pt x="1703591" y="4039672"/>
                  <a:pt x="1704775" y="4040434"/>
                  <a:pt x="1706718" y="4040561"/>
                </a:cubicBezTo>
                <a:lnTo>
                  <a:pt x="1708747" y="4040561"/>
                </a:lnTo>
                <a:cubicBezTo>
                  <a:pt x="1708747" y="4036502"/>
                  <a:pt x="1706719" y="4034473"/>
                  <a:pt x="1702661" y="4034474"/>
                </a:cubicBezTo>
                <a:close/>
                <a:moveTo>
                  <a:pt x="1694547" y="4050704"/>
                </a:moveTo>
                <a:cubicBezTo>
                  <a:pt x="1694588" y="4051845"/>
                  <a:pt x="1695011" y="4053114"/>
                  <a:pt x="1695814" y="4054509"/>
                </a:cubicBezTo>
                <a:cubicBezTo>
                  <a:pt x="1696617" y="4055904"/>
                  <a:pt x="1697547" y="4056664"/>
                  <a:pt x="1698603" y="4056791"/>
                </a:cubicBezTo>
                <a:cubicBezTo>
                  <a:pt x="1700970" y="4056454"/>
                  <a:pt x="1702322" y="4055100"/>
                  <a:pt x="1702661" y="4052732"/>
                </a:cubicBezTo>
                <a:close/>
                <a:moveTo>
                  <a:pt x="1694901" y="3721858"/>
                </a:moveTo>
                <a:cubicBezTo>
                  <a:pt x="1694648" y="3726845"/>
                  <a:pt x="1693634" y="3731579"/>
                  <a:pt x="1691859" y="3736059"/>
                </a:cubicBezTo>
                <a:cubicBezTo>
                  <a:pt x="1690084" y="3740539"/>
                  <a:pt x="1689069" y="3745273"/>
                  <a:pt x="1688815" y="3750261"/>
                </a:cubicBezTo>
                <a:cubicBezTo>
                  <a:pt x="1694817" y="3743117"/>
                  <a:pt x="1700059" y="3735594"/>
                  <a:pt x="1704539" y="3727690"/>
                </a:cubicBezTo>
                <a:cubicBezTo>
                  <a:pt x="1709019" y="3719786"/>
                  <a:pt x="1713245" y="3711756"/>
                  <a:pt x="1717218" y="3703599"/>
                </a:cubicBezTo>
                <a:cubicBezTo>
                  <a:pt x="1717176" y="3702120"/>
                  <a:pt x="1716753" y="3699498"/>
                  <a:pt x="1715951" y="3695737"/>
                </a:cubicBezTo>
                <a:cubicBezTo>
                  <a:pt x="1715147" y="3691975"/>
                  <a:pt x="1714218" y="3689862"/>
                  <a:pt x="1713161" y="3689398"/>
                </a:cubicBezTo>
                <a:cubicBezTo>
                  <a:pt x="1711217" y="3689694"/>
                  <a:pt x="1710034" y="3691130"/>
                  <a:pt x="1709610" y="3693707"/>
                </a:cubicBezTo>
                <a:cubicBezTo>
                  <a:pt x="1709188" y="3696288"/>
                  <a:pt x="1709019" y="3698231"/>
                  <a:pt x="1709103" y="3699541"/>
                </a:cubicBezTo>
                <a:cubicBezTo>
                  <a:pt x="1709019" y="3704656"/>
                  <a:pt x="1707667" y="3709135"/>
                  <a:pt x="1705046" y="3712982"/>
                </a:cubicBezTo>
                <a:cubicBezTo>
                  <a:pt x="1702425" y="3716829"/>
                  <a:pt x="1699044" y="3719787"/>
                  <a:pt x="1694901" y="3721858"/>
                </a:cubicBezTo>
                <a:close/>
                <a:moveTo>
                  <a:pt x="1658384" y="3778663"/>
                </a:moveTo>
                <a:cubicBezTo>
                  <a:pt x="1659018" y="3779720"/>
                  <a:pt x="1661807" y="3780650"/>
                  <a:pt x="1666752" y="3781454"/>
                </a:cubicBezTo>
                <a:cubicBezTo>
                  <a:pt x="1671698" y="3782256"/>
                  <a:pt x="1674995" y="3782678"/>
                  <a:pt x="1676642" y="3782721"/>
                </a:cubicBezTo>
                <a:lnTo>
                  <a:pt x="1688815" y="3772577"/>
                </a:lnTo>
                <a:cubicBezTo>
                  <a:pt x="1685815" y="3772323"/>
                  <a:pt x="1683700" y="3770802"/>
                  <a:pt x="1682476" y="3768013"/>
                </a:cubicBezTo>
                <a:cubicBezTo>
                  <a:pt x="1681250" y="3765223"/>
                  <a:pt x="1680658" y="3762687"/>
                  <a:pt x="1680701" y="3760404"/>
                </a:cubicBezTo>
                <a:lnTo>
                  <a:pt x="1686787" y="3752289"/>
                </a:lnTo>
                <a:cubicBezTo>
                  <a:pt x="1680700" y="3752458"/>
                  <a:pt x="1676136" y="3754655"/>
                  <a:pt x="1673092" y="3758884"/>
                </a:cubicBezTo>
                <a:cubicBezTo>
                  <a:pt x="1670050" y="3763109"/>
                  <a:pt x="1668528" y="3768351"/>
                  <a:pt x="1668527" y="3774606"/>
                </a:cubicBezTo>
                <a:lnTo>
                  <a:pt x="1668528" y="3776636"/>
                </a:lnTo>
                <a:cubicBezTo>
                  <a:pt x="1668105" y="3776592"/>
                  <a:pt x="1666415" y="3776676"/>
                  <a:pt x="1663456" y="3776889"/>
                </a:cubicBezTo>
                <a:cubicBezTo>
                  <a:pt x="1660497" y="3777100"/>
                  <a:pt x="1658807" y="3777691"/>
                  <a:pt x="1658384" y="3778663"/>
                </a:cubicBezTo>
                <a:close/>
                <a:moveTo>
                  <a:pt x="1619837" y="3857786"/>
                </a:moveTo>
                <a:cubicBezTo>
                  <a:pt x="1619752" y="3858928"/>
                  <a:pt x="1619921" y="3860195"/>
                  <a:pt x="1620344" y="3861590"/>
                </a:cubicBezTo>
                <a:cubicBezTo>
                  <a:pt x="1620767" y="3862984"/>
                  <a:pt x="1621950" y="3863745"/>
                  <a:pt x="1623894" y="3863873"/>
                </a:cubicBezTo>
                <a:lnTo>
                  <a:pt x="1627952" y="3863872"/>
                </a:lnTo>
                <a:cubicBezTo>
                  <a:pt x="1627868" y="3861843"/>
                  <a:pt x="1627022" y="3860322"/>
                  <a:pt x="1625416" y="3859308"/>
                </a:cubicBezTo>
                <a:cubicBezTo>
                  <a:pt x="1623810" y="3858293"/>
                  <a:pt x="1621950" y="3857786"/>
                  <a:pt x="1619837" y="3857786"/>
                </a:cubicBezTo>
                <a:close/>
                <a:moveTo>
                  <a:pt x="1577233" y="3916620"/>
                </a:moveTo>
                <a:cubicBezTo>
                  <a:pt x="1577190" y="3917761"/>
                  <a:pt x="1577275" y="3919031"/>
                  <a:pt x="1577486" y="3920425"/>
                </a:cubicBezTo>
                <a:cubicBezTo>
                  <a:pt x="1577697" y="3921819"/>
                  <a:pt x="1578289" y="3922580"/>
                  <a:pt x="1579262" y="3922706"/>
                </a:cubicBezTo>
                <a:lnTo>
                  <a:pt x="1585348" y="3920678"/>
                </a:lnTo>
                <a:close/>
                <a:moveTo>
                  <a:pt x="1670556" y="3504778"/>
                </a:moveTo>
                <a:cubicBezTo>
                  <a:pt x="1672923" y="3502748"/>
                  <a:pt x="1674275" y="3500720"/>
                  <a:pt x="1674614" y="3498692"/>
                </a:cubicBezTo>
                <a:lnTo>
                  <a:pt x="1674614" y="3496663"/>
                </a:lnTo>
                <a:close/>
                <a:moveTo>
                  <a:pt x="1556945" y="3746203"/>
                </a:moveTo>
                <a:cubicBezTo>
                  <a:pt x="1556986" y="3747429"/>
                  <a:pt x="1557410" y="3749035"/>
                  <a:pt x="1558212" y="3751022"/>
                </a:cubicBezTo>
                <a:cubicBezTo>
                  <a:pt x="1559016" y="3753009"/>
                  <a:pt x="1559946" y="3754107"/>
                  <a:pt x="1561002" y="3754318"/>
                </a:cubicBezTo>
                <a:cubicBezTo>
                  <a:pt x="1562946" y="3754192"/>
                  <a:pt x="1564130" y="3753431"/>
                  <a:pt x="1564553" y="3752036"/>
                </a:cubicBezTo>
                <a:cubicBezTo>
                  <a:pt x="1564976" y="3750640"/>
                  <a:pt x="1565144" y="3749374"/>
                  <a:pt x="1565059" y="3748232"/>
                </a:cubicBezTo>
                <a:cubicBezTo>
                  <a:pt x="1564722" y="3745865"/>
                  <a:pt x="1563368" y="3744513"/>
                  <a:pt x="1561003" y="3744175"/>
                </a:cubicBezTo>
                <a:cubicBezTo>
                  <a:pt x="1560073" y="3744258"/>
                  <a:pt x="1559396" y="3744598"/>
                  <a:pt x="1558973" y="3745189"/>
                </a:cubicBezTo>
                <a:cubicBezTo>
                  <a:pt x="1558551" y="3745780"/>
                  <a:pt x="1557875" y="3746118"/>
                  <a:pt x="1556945" y="3746203"/>
                </a:cubicBezTo>
                <a:close/>
                <a:moveTo>
                  <a:pt x="1642153" y="3541296"/>
                </a:moveTo>
                <a:lnTo>
                  <a:pt x="1642153" y="3547383"/>
                </a:lnTo>
                <a:lnTo>
                  <a:pt x="1646211" y="3547382"/>
                </a:lnTo>
                <a:cubicBezTo>
                  <a:pt x="1650184" y="3547552"/>
                  <a:pt x="1652889" y="3547213"/>
                  <a:pt x="1654327" y="3546369"/>
                </a:cubicBezTo>
                <a:cubicBezTo>
                  <a:pt x="1655763" y="3545523"/>
                  <a:pt x="1656440" y="3543157"/>
                  <a:pt x="1656355" y="3539267"/>
                </a:cubicBezTo>
                <a:lnTo>
                  <a:pt x="1652297" y="3529123"/>
                </a:lnTo>
                <a:close/>
                <a:moveTo>
                  <a:pt x="1591434" y="3650851"/>
                </a:moveTo>
                <a:cubicBezTo>
                  <a:pt x="1592491" y="3654992"/>
                  <a:pt x="1594435" y="3658373"/>
                  <a:pt x="1597266" y="3660995"/>
                </a:cubicBezTo>
                <a:cubicBezTo>
                  <a:pt x="1600099" y="3663616"/>
                  <a:pt x="1603565" y="3664967"/>
                  <a:pt x="1607665" y="3665052"/>
                </a:cubicBezTo>
                <a:cubicBezTo>
                  <a:pt x="1609778" y="3658796"/>
                  <a:pt x="1612652" y="3649497"/>
                  <a:pt x="1616286" y="3637156"/>
                </a:cubicBezTo>
                <a:cubicBezTo>
                  <a:pt x="1619922" y="3624813"/>
                  <a:pt x="1623810" y="3616530"/>
                  <a:pt x="1627952" y="3612303"/>
                </a:cubicBezTo>
                <a:lnTo>
                  <a:pt x="1613751" y="3600131"/>
                </a:lnTo>
                <a:cubicBezTo>
                  <a:pt x="1605298" y="3616023"/>
                  <a:pt x="1597859" y="3632929"/>
                  <a:pt x="1591434" y="3650851"/>
                </a:cubicBezTo>
                <a:close/>
                <a:moveTo>
                  <a:pt x="1540714" y="3766491"/>
                </a:moveTo>
                <a:lnTo>
                  <a:pt x="1540714" y="3776635"/>
                </a:lnTo>
                <a:cubicBezTo>
                  <a:pt x="1540799" y="3779550"/>
                  <a:pt x="1541644" y="3781327"/>
                  <a:pt x="1543251" y="3781960"/>
                </a:cubicBezTo>
                <a:cubicBezTo>
                  <a:pt x="1544857" y="3782594"/>
                  <a:pt x="1546716" y="3782847"/>
                  <a:pt x="1548830" y="3782721"/>
                </a:cubicBezTo>
                <a:close/>
                <a:moveTo>
                  <a:pt x="1569117" y="3697513"/>
                </a:moveTo>
                <a:cubicBezTo>
                  <a:pt x="1569540" y="3699667"/>
                  <a:pt x="1571738" y="3701950"/>
                  <a:pt x="1575711" y="3704360"/>
                </a:cubicBezTo>
                <a:cubicBezTo>
                  <a:pt x="1579684" y="3706769"/>
                  <a:pt x="1582896" y="3708544"/>
                  <a:pt x="1585348" y="3709684"/>
                </a:cubicBezTo>
                <a:lnTo>
                  <a:pt x="1599549" y="3689397"/>
                </a:lnTo>
                <a:lnTo>
                  <a:pt x="1585348" y="3671138"/>
                </a:lnTo>
                <a:lnTo>
                  <a:pt x="1577233" y="3695483"/>
                </a:lnTo>
                <a:cubicBezTo>
                  <a:pt x="1576895" y="3695440"/>
                  <a:pt x="1575542" y="3695526"/>
                  <a:pt x="1573175" y="3695737"/>
                </a:cubicBezTo>
                <a:cubicBezTo>
                  <a:pt x="1570808" y="3695948"/>
                  <a:pt x="1569456" y="3696540"/>
                  <a:pt x="1569117" y="3697513"/>
                </a:cubicBezTo>
                <a:close/>
                <a:moveTo>
                  <a:pt x="1398700" y="3945023"/>
                </a:moveTo>
                <a:cubicBezTo>
                  <a:pt x="1398615" y="3946165"/>
                  <a:pt x="1398784" y="3947433"/>
                  <a:pt x="1399207" y="3948829"/>
                </a:cubicBezTo>
                <a:cubicBezTo>
                  <a:pt x="1399630" y="3950222"/>
                  <a:pt x="1400813" y="3950983"/>
                  <a:pt x="1402758" y="3951110"/>
                </a:cubicBezTo>
                <a:lnTo>
                  <a:pt x="1404786" y="3951111"/>
                </a:lnTo>
                <a:cubicBezTo>
                  <a:pt x="1404786" y="3947053"/>
                  <a:pt x="1402758" y="3945024"/>
                  <a:pt x="1398700" y="3945023"/>
                </a:cubicBezTo>
                <a:close/>
                <a:moveTo>
                  <a:pt x="1390585" y="3961255"/>
                </a:moveTo>
                <a:cubicBezTo>
                  <a:pt x="1390628" y="3962394"/>
                  <a:pt x="1391050" y="3963662"/>
                  <a:pt x="1391853" y="3965057"/>
                </a:cubicBezTo>
                <a:cubicBezTo>
                  <a:pt x="1392656" y="3966453"/>
                  <a:pt x="1393585" y="3967213"/>
                  <a:pt x="1394643" y="3967340"/>
                </a:cubicBezTo>
                <a:cubicBezTo>
                  <a:pt x="1397010" y="3967003"/>
                  <a:pt x="1398362" y="3965649"/>
                  <a:pt x="1398700" y="3963283"/>
                </a:cubicBezTo>
                <a:close/>
                <a:moveTo>
                  <a:pt x="1500300" y="3497077"/>
                </a:moveTo>
                <a:cubicBezTo>
                  <a:pt x="1497257" y="3501303"/>
                  <a:pt x="1495736" y="3506544"/>
                  <a:pt x="1495735" y="3512800"/>
                </a:cubicBezTo>
                <a:lnTo>
                  <a:pt x="1495737" y="3513519"/>
                </a:lnTo>
                <a:lnTo>
                  <a:pt x="1501549" y="3496475"/>
                </a:lnTo>
                <a:close/>
                <a:moveTo>
                  <a:pt x="1485592" y="3516857"/>
                </a:moveTo>
                <a:lnTo>
                  <a:pt x="1493847" y="3519609"/>
                </a:lnTo>
                <a:lnTo>
                  <a:pt x="1494781" y="3516317"/>
                </a:lnTo>
                <a:lnTo>
                  <a:pt x="1495282" y="3514852"/>
                </a:lnTo>
                <a:lnTo>
                  <a:pt x="1490664" y="3515082"/>
                </a:lnTo>
                <a:cubicBezTo>
                  <a:pt x="1487705" y="3515293"/>
                  <a:pt x="1486014" y="3515884"/>
                  <a:pt x="1485592" y="3516857"/>
                </a:cubicBezTo>
                <a:close/>
                <a:moveTo>
                  <a:pt x="1447045" y="3595980"/>
                </a:moveTo>
                <a:cubicBezTo>
                  <a:pt x="1446960" y="3597121"/>
                  <a:pt x="1447129" y="3598390"/>
                  <a:pt x="1447553" y="3599784"/>
                </a:cubicBezTo>
                <a:cubicBezTo>
                  <a:pt x="1447975" y="3601178"/>
                  <a:pt x="1449158" y="3601940"/>
                  <a:pt x="1451103" y="3602066"/>
                </a:cubicBezTo>
                <a:lnTo>
                  <a:pt x="1455161" y="3602066"/>
                </a:lnTo>
                <a:cubicBezTo>
                  <a:pt x="1455076" y="3600038"/>
                  <a:pt x="1454230" y="3598515"/>
                  <a:pt x="1452624" y="3597501"/>
                </a:cubicBezTo>
                <a:cubicBezTo>
                  <a:pt x="1451018" y="3596486"/>
                  <a:pt x="1449159" y="3595980"/>
                  <a:pt x="1447045" y="3595980"/>
                </a:cubicBezTo>
                <a:close/>
                <a:moveTo>
                  <a:pt x="1404441" y="3654814"/>
                </a:moveTo>
                <a:cubicBezTo>
                  <a:pt x="1404399" y="3655955"/>
                  <a:pt x="1404482" y="3657224"/>
                  <a:pt x="1404695" y="3658617"/>
                </a:cubicBezTo>
                <a:cubicBezTo>
                  <a:pt x="1404906" y="3660014"/>
                  <a:pt x="1405497" y="3660774"/>
                  <a:pt x="1406469" y="3660900"/>
                </a:cubicBezTo>
                <a:lnTo>
                  <a:pt x="1412556" y="3658872"/>
                </a:lnTo>
                <a:close/>
                <a:moveTo>
                  <a:pt x="1497765" y="3242972"/>
                </a:moveTo>
                <a:cubicBezTo>
                  <a:pt x="1500132" y="3240943"/>
                  <a:pt x="1501484" y="3238915"/>
                  <a:pt x="1501822" y="3236886"/>
                </a:cubicBezTo>
                <a:lnTo>
                  <a:pt x="1501822" y="3234856"/>
                </a:lnTo>
                <a:close/>
                <a:moveTo>
                  <a:pt x="1384153" y="3484397"/>
                </a:moveTo>
                <a:cubicBezTo>
                  <a:pt x="1384195" y="3485622"/>
                  <a:pt x="1384617" y="3487228"/>
                  <a:pt x="1385421" y="3489215"/>
                </a:cubicBezTo>
                <a:cubicBezTo>
                  <a:pt x="1386224" y="3491202"/>
                  <a:pt x="1387154" y="3492301"/>
                  <a:pt x="1388210" y="3492512"/>
                </a:cubicBezTo>
                <a:cubicBezTo>
                  <a:pt x="1390155" y="3492385"/>
                  <a:pt x="1391338" y="3491624"/>
                  <a:pt x="1391761" y="3490230"/>
                </a:cubicBezTo>
                <a:cubicBezTo>
                  <a:pt x="1392183" y="3488834"/>
                  <a:pt x="1392353" y="3487566"/>
                  <a:pt x="1392268" y="3486426"/>
                </a:cubicBezTo>
                <a:cubicBezTo>
                  <a:pt x="1391931" y="3484059"/>
                  <a:pt x="1390577" y="3482706"/>
                  <a:pt x="1388210" y="3482368"/>
                </a:cubicBezTo>
                <a:cubicBezTo>
                  <a:pt x="1387281" y="3482452"/>
                  <a:pt x="1386604" y="3482791"/>
                  <a:pt x="1386182" y="3483382"/>
                </a:cubicBezTo>
                <a:cubicBezTo>
                  <a:pt x="1385759" y="3483974"/>
                  <a:pt x="1385083" y="3484312"/>
                  <a:pt x="1384153" y="3484397"/>
                </a:cubicBezTo>
                <a:close/>
                <a:moveTo>
                  <a:pt x="1469572" y="3279237"/>
                </a:moveTo>
                <a:lnTo>
                  <a:pt x="1469362" y="3279882"/>
                </a:lnTo>
                <a:lnTo>
                  <a:pt x="1469362" y="3285576"/>
                </a:lnTo>
                <a:lnTo>
                  <a:pt x="1473419" y="3285576"/>
                </a:lnTo>
                <a:cubicBezTo>
                  <a:pt x="1477392" y="3285745"/>
                  <a:pt x="1480097" y="3285407"/>
                  <a:pt x="1481534" y="3284562"/>
                </a:cubicBezTo>
                <a:cubicBezTo>
                  <a:pt x="1482971" y="3283717"/>
                  <a:pt x="1483648" y="3281350"/>
                  <a:pt x="1483563" y="3277462"/>
                </a:cubicBezTo>
                <a:lnTo>
                  <a:pt x="1479506" y="3267319"/>
                </a:lnTo>
                <a:close/>
                <a:moveTo>
                  <a:pt x="1418643" y="3389044"/>
                </a:moveTo>
                <a:cubicBezTo>
                  <a:pt x="1419699" y="3393187"/>
                  <a:pt x="1421643" y="3396567"/>
                  <a:pt x="1424475" y="3399187"/>
                </a:cubicBezTo>
                <a:cubicBezTo>
                  <a:pt x="1427306" y="3401809"/>
                  <a:pt x="1430773" y="3403160"/>
                  <a:pt x="1434872" y="3403245"/>
                </a:cubicBezTo>
                <a:cubicBezTo>
                  <a:pt x="1436986" y="3396989"/>
                  <a:pt x="1439860" y="3387691"/>
                  <a:pt x="1443495" y="3375350"/>
                </a:cubicBezTo>
                <a:cubicBezTo>
                  <a:pt x="1447129" y="3363008"/>
                  <a:pt x="1451018" y="3354724"/>
                  <a:pt x="1455160" y="3350498"/>
                </a:cubicBezTo>
                <a:lnTo>
                  <a:pt x="1440959" y="3338325"/>
                </a:lnTo>
                <a:cubicBezTo>
                  <a:pt x="1432505" y="3354217"/>
                  <a:pt x="1425067" y="3371124"/>
                  <a:pt x="1418643" y="3389044"/>
                </a:cubicBezTo>
                <a:close/>
                <a:moveTo>
                  <a:pt x="1367923" y="3504685"/>
                </a:moveTo>
                <a:lnTo>
                  <a:pt x="1367923" y="3514828"/>
                </a:lnTo>
                <a:cubicBezTo>
                  <a:pt x="1368008" y="3517745"/>
                  <a:pt x="1368853" y="3519521"/>
                  <a:pt x="1370459" y="3520154"/>
                </a:cubicBezTo>
                <a:cubicBezTo>
                  <a:pt x="1372066" y="3520788"/>
                  <a:pt x="1373925" y="3521042"/>
                  <a:pt x="1376038" y="3520915"/>
                </a:cubicBezTo>
                <a:close/>
                <a:moveTo>
                  <a:pt x="1396326" y="3435706"/>
                </a:moveTo>
                <a:cubicBezTo>
                  <a:pt x="1396748" y="3437862"/>
                  <a:pt x="1398946" y="3440144"/>
                  <a:pt x="1402919" y="3442553"/>
                </a:cubicBezTo>
                <a:cubicBezTo>
                  <a:pt x="1406893" y="3444962"/>
                  <a:pt x="1410105" y="3446738"/>
                  <a:pt x="1412557" y="3447880"/>
                </a:cubicBezTo>
                <a:lnTo>
                  <a:pt x="1426758" y="3427590"/>
                </a:lnTo>
                <a:lnTo>
                  <a:pt x="1412556" y="3409332"/>
                </a:lnTo>
                <a:lnTo>
                  <a:pt x="1404441" y="3433676"/>
                </a:lnTo>
                <a:cubicBezTo>
                  <a:pt x="1404102" y="3433636"/>
                  <a:pt x="1402750" y="3433720"/>
                  <a:pt x="1400383" y="3433931"/>
                </a:cubicBezTo>
                <a:cubicBezTo>
                  <a:pt x="1398017" y="3434142"/>
                  <a:pt x="1396664" y="3434734"/>
                  <a:pt x="1396326" y="3435706"/>
                </a:cubicBezTo>
                <a:close/>
                <a:moveTo>
                  <a:pt x="1225908" y="3683217"/>
                </a:moveTo>
                <a:cubicBezTo>
                  <a:pt x="1225824" y="3684358"/>
                  <a:pt x="1225993" y="3685626"/>
                  <a:pt x="1226415" y="3687021"/>
                </a:cubicBezTo>
                <a:cubicBezTo>
                  <a:pt x="1226839" y="3688415"/>
                  <a:pt x="1228021" y="3689176"/>
                  <a:pt x="1229966" y="3689304"/>
                </a:cubicBezTo>
                <a:lnTo>
                  <a:pt x="1231995" y="3689304"/>
                </a:lnTo>
                <a:cubicBezTo>
                  <a:pt x="1231995" y="3685246"/>
                  <a:pt x="1229965" y="3683217"/>
                  <a:pt x="1225908" y="3683217"/>
                </a:cubicBezTo>
                <a:close/>
                <a:moveTo>
                  <a:pt x="1217792" y="3699448"/>
                </a:moveTo>
                <a:cubicBezTo>
                  <a:pt x="1217836" y="3700588"/>
                  <a:pt x="1218258" y="3701856"/>
                  <a:pt x="1219061" y="3703251"/>
                </a:cubicBezTo>
                <a:cubicBezTo>
                  <a:pt x="1219864" y="3704646"/>
                  <a:pt x="1220794" y="3705407"/>
                  <a:pt x="1221851" y="3705534"/>
                </a:cubicBezTo>
                <a:cubicBezTo>
                  <a:pt x="1224217" y="3705196"/>
                  <a:pt x="1225570" y="3703843"/>
                  <a:pt x="1225909" y="3701475"/>
                </a:cubicBezTo>
                <a:close/>
                <a:moveTo>
                  <a:pt x="1255935" y="3439668"/>
                </a:moveTo>
                <a:lnTo>
                  <a:pt x="1252654" y="3449041"/>
                </a:lnTo>
                <a:lnTo>
                  <a:pt x="1257302" y="3438194"/>
                </a:lnTo>
                <a:close/>
                <a:moveTo>
                  <a:pt x="1294481" y="3299682"/>
                </a:moveTo>
                <a:cubicBezTo>
                  <a:pt x="1294735" y="3301245"/>
                  <a:pt x="1295750" y="3304203"/>
                  <a:pt x="1297524" y="3308557"/>
                </a:cubicBezTo>
                <a:lnTo>
                  <a:pt x="1299091" y="3312342"/>
                </a:lnTo>
                <a:lnTo>
                  <a:pt x="1300973" y="3307893"/>
                </a:lnTo>
                <a:cubicBezTo>
                  <a:pt x="1306975" y="3304089"/>
                  <a:pt x="1309680" y="3298003"/>
                  <a:pt x="1309088" y="3289633"/>
                </a:cubicBezTo>
                <a:cubicBezTo>
                  <a:pt x="1308497" y="3281265"/>
                  <a:pt x="1311201" y="3275179"/>
                  <a:pt x="1317203" y="3271375"/>
                </a:cubicBezTo>
                <a:cubicBezTo>
                  <a:pt x="1317817" y="3268162"/>
                  <a:pt x="1319412" y="3262542"/>
                  <a:pt x="1321990" y="3254511"/>
                </a:cubicBezTo>
                <a:lnTo>
                  <a:pt x="1323889" y="3248945"/>
                </a:lnTo>
                <a:lnTo>
                  <a:pt x="1312741" y="3267220"/>
                </a:lnTo>
                <a:cubicBezTo>
                  <a:pt x="1311726" y="3272124"/>
                  <a:pt x="1309698" y="3278548"/>
                  <a:pt x="1306655" y="3286494"/>
                </a:cubicBezTo>
                <a:cubicBezTo>
                  <a:pt x="1303611" y="3294441"/>
                  <a:pt x="1299554" y="3298836"/>
                  <a:pt x="1294481" y="3299682"/>
                </a:cubicBezTo>
                <a:close/>
                <a:moveTo>
                  <a:pt x="1264050" y="3354457"/>
                </a:moveTo>
                <a:lnTo>
                  <a:pt x="1268107" y="3372717"/>
                </a:lnTo>
                <a:cubicBezTo>
                  <a:pt x="1269079" y="3367264"/>
                  <a:pt x="1271193" y="3361939"/>
                  <a:pt x="1274448" y="3356739"/>
                </a:cubicBezTo>
                <a:lnTo>
                  <a:pt x="1282300" y="3352029"/>
                </a:lnTo>
                <a:lnTo>
                  <a:pt x="1289814" y="3334266"/>
                </a:lnTo>
                <a:lnTo>
                  <a:pt x="1293063" y="3326589"/>
                </a:lnTo>
                <a:lnTo>
                  <a:pt x="1294481" y="3319969"/>
                </a:lnTo>
                <a:cubicBezTo>
                  <a:pt x="1287762" y="3320517"/>
                  <a:pt x="1283958" y="3323984"/>
                  <a:pt x="1283070" y="3330366"/>
                </a:cubicBezTo>
                <a:cubicBezTo>
                  <a:pt x="1282182" y="3336748"/>
                  <a:pt x="1281928" y="3342750"/>
                  <a:pt x="1282308" y="3348371"/>
                </a:cubicBezTo>
                <a:cubicBezTo>
                  <a:pt x="1279139" y="3348372"/>
                  <a:pt x="1275842" y="3348879"/>
                  <a:pt x="1272418" y="3349893"/>
                </a:cubicBezTo>
                <a:cubicBezTo>
                  <a:pt x="1268996" y="3350907"/>
                  <a:pt x="1266205" y="3352430"/>
                  <a:pt x="1264050" y="3354457"/>
                </a:cubicBezTo>
                <a:close/>
                <a:moveTo>
                  <a:pt x="1247820" y="3386918"/>
                </a:moveTo>
                <a:cubicBezTo>
                  <a:pt x="1247862" y="3388144"/>
                  <a:pt x="1248284" y="3389750"/>
                  <a:pt x="1249087" y="3391737"/>
                </a:cubicBezTo>
                <a:cubicBezTo>
                  <a:pt x="1249890" y="3393724"/>
                  <a:pt x="1250820" y="3394823"/>
                  <a:pt x="1251877" y="3395034"/>
                </a:cubicBezTo>
                <a:cubicBezTo>
                  <a:pt x="1253822" y="3394906"/>
                  <a:pt x="1255004" y="3394146"/>
                  <a:pt x="1255427" y="3392751"/>
                </a:cubicBezTo>
                <a:cubicBezTo>
                  <a:pt x="1255850" y="3391357"/>
                  <a:pt x="1256019" y="3390088"/>
                  <a:pt x="1255935" y="3388948"/>
                </a:cubicBezTo>
                <a:close/>
                <a:moveTo>
                  <a:pt x="1191013" y="3317940"/>
                </a:moveTo>
                <a:cubicBezTo>
                  <a:pt x="1190760" y="3322927"/>
                  <a:pt x="1189746" y="3327662"/>
                  <a:pt x="1187971" y="3332141"/>
                </a:cubicBezTo>
                <a:cubicBezTo>
                  <a:pt x="1186195" y="3336622"/>
                  <a:pt x="1185181" y="3341355"/>
                  <a:pt x="1184928" y="3346343"/>
                </a:cubicBezTo>
                <a:cubicBezTo>
                  <a:pt x="1190929" y="3339199"/>
                  <a:pt x="1196170" y="3331676"/>
                  <a:pt x="1200650" y="3323772"/>
                </a:cubicBezTo>
                <a:cubicBezTo>
                  <a:pt x="1205130" y="3315869"/>
                  <a:pt x="1209357" y="3307838"/>
                  <a:pt x="1213331" y="3299680"/>
                </a:cubicBezTo>
                <a:cubicBezTo>
                  <a:pt x="1213288" y="3298202"/>
                  <a:pt x="1212866" y="3295581"/>
                  <a:pt x="1212063" y="3291819"/>
                </a:cubicBezTo>
                <a:cubicBezTo>
                  <a:pt x="1211259" y="3288058"/>
                  <a:pt x="1210329" y="3285944"/>
                  <a:pt x="1209273" y="3285479"/>
                </a:cubicBezTo>
                <a:cubicBezTo>
                  <a:pt x="1207329" y="3285775"/>
                  <a:pt x="1206145" y="3287212"/>
                  <a:pt x="1205723" y="3289791"/>
                </a:cubicBezTo>
                <a:cubicBezTo>
                  <a:pt x="1205300" y="3292369"/>
                  <a:pt x="1205131" y="3294313"/>
                  <a:pt x="1205216" y="3295623"/>
                </a:cubicBezTo>
                <a:cubicBezTo>
                  <a:pt x="1205131" y="3300737"/>
                  <a:pt x="1203778" y="3305217"/>
                  <a:pt x="1201158" y="3309065"/>
                </a:cubicBezTo>
                <a:cubicBezTo>
                  <a:pt x="1198537" y="3312911"/>
                  <a:pt x="1195156" y="3315869"/>
                  <a:pt x="1191013" y="3317940"/>
                </a:cubicBezTo>
                <a:close/>
                <a:moveTo>
                  <a:pt x="1154496" y="3374746"/>
                </a:moveTo>
                <a:cubicBezTo>
                  <a:pt x="1155129" y="3375802"/>
                  <a:pt x="1157919" y="3376732"/>
                  <a:pt x="1162864" y="3377536"/>
                </a:cubicBezTo>
                <a:cubicBezTo>
                  <a:pt x="1167810" y="3378338"/>
                  <a:pt x="1171107" y="3378761"/>
                  <a:pt x="1172755" y="3378803"/>
                </a:cubicBezTo>
                <a:lnTo>
                  <a:pt x="1184928" y="3368660"/>
                </a:lnTo>
                <a:cubicBezTo>
                  <a:pt x="1181927" y="3368405"/>
                  <a:pt x="1179813" y="3366883"/>
                  <a:pt x="1178587" y="3364096"/>
                </a:cubicBezTo>
                <a:cubicBezTo>
                  <a:pt x="1177361" y="3361305"/>
                  <a:pt x="1176770" y="3358769"/>
                  <a:pt x="1176813" y="3356487"/>
                </a:cubicBezTo>
                <a:lnTo>
                  <a:pt x="1182899" y="3348371"/>
                </a:lnTo>
                <a:cubicBezTo>
                  <a:pt x="1176812" y="3348541"/>
                  <a:pt x="1172248" y="3350738"/>
                  <a:pt x="1169205" y="3354965"/>
                </a:cubicBezTo>
                <a:cubicBezTo>
                  <a:pt x="1166162" y="3359191"/>
                  <a:pt x="1164639" y="3364433"/>
                  <a:pt x="1164640" y="3370688"/>
                </a:cubicBezTo>
                <a:lnTo>
                  <a:pt x="1164639" y="3372717"/>
                </a:lnTo>
                <a:cubicBezTo>
                  <a:pt x="1164217" y="3372674"/>
                  <a:pt x="1162526" y="3372759"/>
                  <a:pt x="1159568" y="3372971"/>
                </a:cubicBezTo>
                <a:cubicBezTo>
                  <a:pt x="1156609" y="3373182"/>
                  <a:pt x="1154918" y="3373773"/>
                  <a:pt x="1154496" y="3374746"/>
                </a:cubicBezTo>
                <a:close/>
                <a:moveTo>
                  <a:pt x="1115950" y="3453868"/>
                </a:moveTo>
                <a:cubicBezTo>
                  <a:pt x="1115865" y="3455009"/>
                  <a:pt x="1116033" y="3456278"/>
                  <a:pt x="1116456" y="3457672"/>
                </a:cubicBezTo>
                <a:cubicBezTo>
                  <a:pt x="1116878" y="3459067"/>
                  <a:pt x="1118063" y="3459829"/>
                  <a:pt x="1120006" y="3459954"/>
                </a:cubicBezTo>
                <a:lnTo>
                  <a:pt x="1124064" y="3459956"/>
                </a:lnTo>
                <a:cubicBezTo>
                  <a:pt x="1123980" y="3457926"/>
                  <a:pt x="1123134" y="3456404"/>
                  <a:pt x="1121528" y="3455390"/>
                </a:cubicBezTo>
                <a:cubicBezTo>
                  <a:pt x="1119922" y="3454375"/>
                  <a:pt x="1118063" y="3453868"/>
                  <a:pt x="1115950" y="3453868"/>
                </a:cubicBezTo>
                <a:close/>
                <a:moveTo>
                  <a:pt x="1073344" y="3512702"/>
                </a:moveTo>
                <a:cubicBezTo>
                  <a:pt x="1073303" y="3513843"/>
                  <a:pt x="1073387" y="3515111"/>
                  <a:pt x="1073599" y="3516507"/>
                </a:cubicBezTo>
                <a:cubicBezTo>
                  <a:pt x="1073809" y="3517902"/>
                  <a:pt x="1074401" y="3518662"/>
                  <a:pt x="1075374" y="3518789"/>
                </a:cubicBezTo>
                <a:lnTo>
                  <a:pt x="1081460" y="3516760"/>
                </a:lnTo>
                <a:close/>
                <a:moveTo>
                  <a:pt x="1166669" y="3100860"/>
                </a:moveTo>
                <a:cubicBezTo>
                  <a:pt x="1169035" y="3098831"/>
                  <a:pt x="1170388" y="3096804"/>
                  <a:pt x="1170727" y="3094774"/>
                </a:cubicBezTo>
                <a:lnTo>
                  <a:pt x="1170725" y="3092746"/>
                </a:lnTo>
                <a:close/>
                <a:moveTo>
                  <a:pt x="1053057" y="3342286"/>
                </a:moveTo>
                <a:cubicBezTo>
                  <a:pt x="1053099" y="3343511"/>
                  <a:pt x="1053521" y="3345117"/>
                  <a:pt x="1054325" y="3347104"/>
                </a:cubicBezTo>
                <a:cubicBezTo>
                  <a:pt x="1055127" y="3349090"/>
                  <a:pt x="1056057" y="3350190"/>
                  <a:pt x="1057114" y="3350400"/>
                </a:cubicBezTo>
                <a:cubicBezTo>
                  <a:pt x="1059059" y="3350274"/>
                  <a:pt x="1060242" y="3349513"/>
                  <a:pt x="1060665" y="3348118"/>
                </a:cubicBezTo>
                <a:cubicBezTo>
                  <a:pt x="1061087" y="3346723"/>
                  <a:pt x="1061256" y="3345455"/>
                  <a:pt x="1061172" y="3344314"/>
                </a:cubicBezTo>
                <a:cubicBezTo>
                  <a:pt x="1060834" y="3341947"/>
                  <a:pt x="1059481" y="3340595"/>
                  <a:pt x="1057114" y="3340257"/>
                </a:cubicBezTo>
                <a:cubicBezTo>
                  <a:pt x="1056185" y="3340341"/>
                  <a:pt x="1055508" y="3340680"/>
                  <a:pt x="1055085" y="3341271"/>
                </a:cubicBezTo>
                <a:cubicBezTo>
                  <a:pt x="1054663" y="3341862"/>
                  <a:pt x="1053986" y="3342201"/>
                  <a:pt x="1053057" y="3342286"/>
                </a:cubicBezTo>
                <a:close/>
                <a:moveTo>
                  <a:pt x="1138265" y="3137378"/>
                </a:moveTo>
                <a:lnTo>
                  <a:pt x="1138266" y="3143465"/>
                </a:lnTo>
                <a:lnTo>
                  <a:pt x="1142323" y="3143465"/>
                </a:lnTo>
                <a:cubicBezTo>
                  <a:pt x="1146296" y="3143634"/>
                  <a:pt x="1149001" y="3143295"/>
                  <a:pt x="1150438" y="3142451"/>
                </a:cubicBezTo>
                <a:cubicBezTo>
                  <a:pt x="1151875" y="3141606"/>
                  <a:pt x="1152551" y="3139239"/>
                  <a:pt x="1152466" y="3135350"/>
                </a:cubicBezTo>
                <a:lnTo>
                  <a:pt x="1148409" y="3125206"/>
                </a:lnTo>
                <a:close/>
                <a:moveTo>
                  <a:pt x="1087546" y="3246933"/>
                </a:moveTo>
                <a:cubicBezTo>
                  <a:pt x="1088602" y="3251076"/>
                  <a:pt x="1090547" y="3254456"/>
                  <a:pt x="1093379" y="3257076"/>
                </a:cubicBezTo>
                <a:cubicBezTo>
                  <a:pt x="1096211" y="3259697"/>
                  <a:pt x="1099676" y="3261049"/>
                  <a:pt x="1103776" y="3261134"/>
                </a:cubicBezTo>
                <a:cubicBezTo>
                  <a:pt x="1105889" y="3254878"/>
                  <a:pt x="1108764" y="3245580"/>
                  <a:pt x="1112399" y="3233238"/>
                </a:cubicBezTo>
                <a:cubicBezTo>
                  <a:pt x="1116033" y="3220896"/>
                  <a:pt x="1119922" y="3212612"/>
                  <a:pt x="1124064" y="3208386"/>
                </a:cubicBezTo>
                <a:lnTo>
                  <a:pt x="1109862" y="3196213"/>
                </a:lnTo>
                <a:cubicBezTo>
                  <a:pt x="1101409" y="3212105"/>
                  <a:pt x="1093970" y="3229012"/>
                  <a:pt x="1087546" y="3246933"/>
                </a:cubicBezTo>
                <a:close/>
                <a:moveTo>
                  <a:pt x="1036826" y="3362573"/>
                </a:moveTo>
                <a:lnTo>
                  <a:pt x="1036827" y="3372717"/>
                </a:lnTo>
                <a:cubicBezTo>
                  <a:pt x="1036911" y="3375633"/>
                  <a:pt x="1037757" y="3377409"/>
                  <a:pt x="1039363" y="3378043"/>
                </a:cubicBezTo>
                <a:cubicBezTo>
                  <a:pt x="1040969" y="3378676"/>
                  <a:pt x="1042828" y="3378930"/>
                  <a:pt x="1044941" y="3378804"/>
                </a:cubicBezTo>
                <a:close/>
                <a:moveTo>
                  <a:pt x="1065230" y="3293595"/>
                </a:moveTo>
                <a:cubicBezTo>
                  <a:pt x="1065652" y="3295750"/>
                  <a:pt x="1067850" y="3298033"/>
                  <a:pt x="1071823" y="3300442"/>
                </a:cubicBezTo>
                <a:cubicBezTo>
                  <a:pt x="1075796" y="3302851"/>
                  <a:pt x="1079008" y="3304627"/>
                  <a:pt x="1081460" y="3305767"/>
                </a:cubicBezTo>
                <a:lnTo>
                  <a:pt x="1095661" y="3285480"/>
                </a:lnTo>
                <a:lnTo>
                  <a:pt x="1081459" y="3267221"/>
                </a:lnTo>
                <a:lnTo>
                  <a:pt x="1073345" y="3291565"/>
                </a:lnTo>
                <a:cubicBezTo>
                  <a:pt x="1073007" y="3291523"/>
                  <a:pt x="1071653" y="3291608"/>
                  <a:pt x="1069288" y="3291819"/>
                </a:cubicBezTo>
                <a:cubicBezTo>
                  <a:pt x="1066920" y="3292031"/>
                  <a:pt x="1065567" y="3292622"/>
                  <a:pt x="1065230" y="3293595"/>
                </a:cubicBezTo>
                <a:close/>
                <a:moveTo>
                  <a:pt x="894812" y="3541105"/>
                </a:moveTo>
                <a:cubicBezTo>
                  <a:pt x="894727" y="3542246"/>
                  <a:pt x="894897" y="3543514"/>
                  <a:pt x="895319" y="3544910"/>
                </a:cubicBezTo>
                <a:cubicBezTo>
                  <a:pt x="895742" y="3546304"/>
                  <a:pt x="896925" y="3547065"/>
                  <a:pt x="898870" y="3547192"/>
                </a:cubicBezTo>
                <a:lnTo>
                  <a:pt x="900898" y="3547192"/>
                </a:lnTo>
                <a:cubicBezTo>
                  <a:pt x="900898" y="3543134"/>
                  <a:pt x="898870" y="3541105"/>
                  <a:pt x="894812" y="3541105"/>
                </a:cubicBezTo>
                <a:close/>
                <a:moveTo>
                  <a:pt x="886697" y="3557336"/>
                </a:moveTo>
                <a:cubicBezTo>
                  <a:pt x="886739" y="3558477"/>
                  <a:pt x="887162" y="3559745"/>
                  <a:pt x="887965" y="3561140"/>
                </a:cubicBezTo>
                <a:cubicBezTo>
                  <a:pt x="888767" y="3562535"/>
                  <a:pt x="889697" y="3563296"/>
                  <a:pt x="890754" y="3563423"/>
                </a:cubicBezTo>
                <a:cubicBezTo>
                  <a:pt x="893121" y="3563084"/>
                  <a:pt x="894474" y="3561731"/>
                  <a:pt x="894812" y="3559364"/>
                </a:cubicBezTo>
                <a:close/>
                <a:moveTo>
                  <a:pt x="887052" y="3228489"/>
                </a:moveTo>
                <a:cubicBezTo>
                  <a:pt x="886799" y="3233477"/>
                  <a:pt x="885785" y="3238211"/>
                  <a:pt x="884010" y="3242691"/>
                </a:cubicBezTo>
                <a:cubicBezTo>
                  <a:pt x="882234" y="3247171"/>
                  <a:pt x="881220" y="3251904"/>
                  <a:pt x="880967" y="3256892"/>
                </a:cubicBezTo>
                <a:cubicBezTo>
                  <a:pt x="886969" y="3249749"/>
                  <a:pt x="892210" y="3242225"/>
                  <a:pt x="896689" y="3234322"/>
                </a:cubicBezTo>
                <a:cubicBezTo>
                  <a:pt x="901170" y="3226419"/>
                  <a:pt x="905397" y="3218388"/>
                  <a:pt x="909369" y="3210230"/>
                </a:cubicBezTo>
                <a:cubicBezTo>
                  <a:pt x="909327" y="3208752"/>
                  <a:pt x="908904" y="3206131"/>
                  <a:pt x="908101" y="3202369"/>
                </a:cubicBezTo>
                <a:cubicBezTo>
                  <a:pt x="907298" y="3198607"/>
                  <a:pt x="906369" y="3196493"/>
                  <a:pt x="905312" y="3196029"/>
                </a:cubicBezTo>
                <a:cubicBezTo>
                  <a:pt x="903368" y="3196325"/>
                  <a:pt x="902184" y="3197762"/>
                  <a:pt x="901761" y="3200340"/>
                </a:cubicBezTo>
                <a:cubicBezTo>
                  <a:pt x="901339" y="3202918"/>
                  <a:pt x="901170" y="3204862"/>
                  <a:pt x="901254" y="3206174"/>
                </a:cubicBezTo>
                <a:cubicBezTo>
                  <a:pt x="901170" y="3211287"/>
                  <a:pt x="899818" y="3215767"/>
                  <a:pt x="897196" y="3219613"/>
                </a:cubicBezTo>
                <a:cubicBezTo>
                  <a:pt x="894577" y="3223460"/>
                  <a:pt x="891195" y="3226419"/>
                  <a:pt x="887052" y="3228489"/>
                </a:cubicBezTo>
                <a:close/>
                <a:moveTo>
                  <a:pt x="850534" y="3285296"/>
                </a:moveTo>
                <a:cubicBezTo>
                  <a:pt x="851169" y="3286352"/>
                  <a:pt x="853958" y="3287282"/>
                  <a:pt x="858903" y="3288085"/>
                </a:cubicBezTo>
                <a:cubicBezTo>
                  <a:pt x="863848" y="3288888"/>
                  <a:pt x="867146" y="3289310"/>
                  <a:pt x="868793" y="3289353"/>
                </a:cubicBezTo>
                <a:lnTo>
                  <a:pt x="880967" y="3279209"/>
                </a:lnTo>
                <a:cubicBezTo>
                  <a:pt x="877966" y="3278955"/>
                  <a:pt x="875852" y="3277433"/>
                  <a:pt x="874627" y="3274644"/>
                </a:cubicBezTo>
                <a:cubicBezTo>
                  <a:pt x="873401" y="3271855"/>
                  <a:pt x="872809" y="3269318"/>
                  <a:pt x="872851" y="3267036"/>
                </a:cubicBezTo>
                <a:lnTo>
                  <a:pt x="878938" y="3258921"/>
                </a:lnTo>
                <a:cubicBezTo>
                  <a:pt x="872851" y="3259090"/>
                  <a:pt x="868286" y="3261289"/>
                  <a:pt x="865243" y="3265515"/>
                </a:cubicBezTo>
                <a:cubicBezTo>
                  <a:pt x="862200" y="3269741"/>
                  <a:pt x="860678" y="3274982"/>
                  <a:pt x="860678" y="3281238"/>
                </a:cubicBezTo>
                <a:lnTo>
                  <a:pt x="860679" y="3283266"/>
                </a:lnTo>
                <a:cubicBezTo>
                  <a:pt x="860256" y="3283225"/>
                  <a:pt x="858566" y="3283309"/>
                  <a:pt x="855607" y="3283520"/>
                </a:cubicBezTo>
                <a:cubicBezTo>
                  <a:pt x="852649" y="3283731"/>
                  <a:pt x="850958" y="3284322"/>
                  <a:pt x="850534" y="3285296"/>
                </a:cubicBezTo>
                <a:close/>
                <a:moveTo>
                  <a:pt x="811988" y="3364418"/>
                </a:moveTo>
                <a:cubicBezTo>
                  <a:pt x="811903" y="3365559"/>
                  <a:pt x="812073" y="3366827"/>
                  <a:pt x="812495" y="3368222"/>
                </a:cubicBezTo>
                <a:cubicBezTo>
                  <a:pt x="812918" y="3369616"/>
                  <a:pt x="814101" y="3370378"/>
                  <a:pt x="816046" y="3370504"/>
                </a:cubicBezTo>
                <a:lnTo>
                  <a:pt x="820103" y="3370504"/>
                </a:lnTo>
                <a:cubicBezTo>
                  <a:pt x="820019" y="3368476"/>
                  <a:pt x="819174" y="3366954"/>
                  <a:pt x="817568" y="3365939"/>
                </a:cubicBezTo>
                <a:cubicBezTo>
                  <a:pt x="815961" y="3364924"/>
                  <a:pt x="814101" y="3364418"/>
                  <a:pt x="811988" y="3364418"/>
                </a:cubicBezTo>
                <a:close/>
                <a:moveTo>
                  <a:pt x="769384" y="3423252"/>
                </a:moveTo>
                <a:cubicBezTo>
                  <a:pt x="769341" y="3424393"/>
                  <a:pt x="769426" y="3425661"/>
                  <a:pt x="769637" y="3427056"/>
                </a:cubicBezTo>
                <a:cubicBezTo>
                  <a:pt x="769849" y="3428451"/>
                  <a:pt x="770441" y="3429212"/>
                  <a:pt x="771412" y="3429339"/>
                </a:cubicBezTo>
                <a:lnTo>
                  <a:pt x="777499" y="3427310"/>
                </a:lnTo>
                <a:close/>
                <a:moveTo>
                  <a:pt x="862707" y="3011410"/>
                </a:moveTo>
                <a:cubicBezTo>
                  <a:pt x="865074" y="3009381"/>
                  <a:pt x="866426" y="3007353"/>
                  <a:pt x="866765" y="3005324"/>
                </a:cubicBezTo>
                <a:lnTo>
                  <a:pt x="866765" y="3003294"/>
                </a:lnTo>
                <a:close/>
                <a:moveTo>
                  <a:pt x="749095" y="3252834"/>
                </a:moveTo>
                <a:cubicBezTo>
                  <a:pt x="749138" y="3254060"/>
                  <a:pt x="749561" y="3255667"/>
                  <a:pt x="750364" y="3257653"/>
                </a:cubicBezTo>
                <a:cubicBezTo>
                  <a:pt x="751167" y="3259640"/>
                  <a:pt x="752097" y="3260739"/>
                  <a:pt x="753153" y="3260950"/>
                </a:cubicBezTo>
                <a:cubicBezTo>
                  <a:pt x="755098" y="3260823"/>
                  <a:pt x="756281" y="3260062"/>
                  <a:pt x="756704" y="3258667"/>
                </a:cubicBezTo>
                <a:cubicBezTo>
                  <a:pt x="757127" y="3257272"/>
                  <a:pt x="757296" y="3256005"/>
                  <a:pt x="757211" y="3254864"/>
                </a:cubicBezTo>
                <a:cubicBezTo>
                  <a:pt x="756873" y="3252497"/>
                  <a:pt x="755520" y="3251144"/>
                  <a:pt x="753153" y="3250806"/>
                </a:cubicBezTo>
                <a:cubicBezTo>
                  <a:pt x="752223" y="3250891"/>
                  <a:pt x="751547" y="3251228"/>
                  <a:pt x="751125" y="3251820"/>
                </a:cubicBezTo>
                <a:cubicBezTo>
                  <a:pt x="750702" y="3252412"/>
                  <a:pt x="750026" y="3252751"/>
                  <a:pt x="749095" y="3252834"/>
                </a:cubicBezTo>
                <a:close/>
                <a:moveTo>
                  <a:pt x="834305" y="3047929"/>
                </a:moveTo>
                <a:lnTo>
                  <a:pt x="834304" y="3054015"/>
                </a:lnTo>
                <a:lnTo>
                  <a:pt x="838362" y="3054015"/>
                </a:lnTo>
                <a:cubicBezTo>
                  <a:pt x="842335" y="3054183"/>
                  <a:pt x="845040" y="3053845"/>
                  <a:pt x="846478" y="3053000"/>
                </a:cubicBezTo>
                <a:cubicBezTo>
                  <a:pt x="847914" y="3052154"/>
                  <a:pt x="848591" y="3049788"/>
                  <a:pt x="848506" y="3045900"/>
                </a:cubicBezTo>
                <a:lnTo>
                  <a:pt x="844448" y="3035756"/>
                </a:lnTo>
                <a:close/>
                <a:moveTo>
                  <a:pt x="783585" y="3157482"/>
                </a:moveTo>
                <a:cubicBezTo>
                  <a:pt x="784642" y="3161624"/>
                  <a:pt x="786586" y="3165005"/>
                  <a:pt x="789417" y="3167626"/>
                </a:cubicBezTo>
                <a:cubicBezTo>
                  <a:pt x="792249" y="3170247"/>
                  <a:pt x="795716" y="3171599"/>
                  <a:pt x="799815" y="3171684"/>
                </a:cubicBezTo>
                <a:cubicBezTo>
                  <a:pt x="801929" y="3165428"/>
                  <a:pt x="804803" y="3156130"/>
                  <a:pt x="808437" y="3143789"/>
                </a:cubicBezTo>
                <a:cubicBezTo>
                  <a:pt x="812073" y="3131447"/>
                  <a:pt x="815962" y="3123162"/>
                  <a:pt x="820103" y="3118936"/>
                </a:cubicBezTo>
                <a:lnTo>
                  <a:pt x="805902" y="3106763"/>
                </a:lnTo>
                <a:cubicBezTo>
                  <a:pt x="797448" y="3122655"/>
                  <a:pt x="790010" y="3139562"/>
                  <a:pt x="783585" y="3157482"/>
                </a:cubicBezTo>
                <a:close/>
                <a:moveTo>
                  <a:pt x="732866" y="3273123"/>
                </a:moveTo>
                <a:lnTo>
                  <a:pt x="732866" y="3283266"/>
                </a:lnTo>
                <a:cubicBezTo>
                  <a:pt x="732951" y="3286182"/>
                  <a:pt x="733795" y="3287958"/>
                  <a:pt x="735402" y="3288592"/>
                </a:cubicBezTo>
                <a:cubicBezTo>
                  <a:pt x="737008" y="3289226"/>
                  <a:pt x="738868" y="3289479"/>
                  <a:pt x="740981" y="3289352"/>
                </a:cubicBezTo>
                <a:close/>
                <a:moveTo>
                  <a:pt x="761268" y="3204144"/>
                </a:moveTo>
                <a:cubicBezTo>
                  <a:pt x="761691" y="3206300"/>
                  <a:pt x="763889" y="3208582"/>
                  <a:pt x="767862" y="3210991"/>
                </a:cubicBezTo>
                <a:cubicBezTo>
                  <a:pt x="771835" y="3213400"/>
                  <a:pt x="775047" y="3215175"/>
                  <a:pt x="777499" y="3216316"/>
                </a:cubicBezTo>
                <a:lnTo>
                  <a:pt x="791701" y="3196028"/>
                </a:lnTo>
                <a:lnTo>
                  <a:pt x="777499" y="3177770"/>
                </a:lnTo>
                <a:lnTo>
                  <a:pt x="769384" y="3202115"/>
                </a:lnTo>
                <a:cubicBezTo>
                  <a:pt x="769045" y="3202073"/>
                  <a:pt x="767693" y="3202157"/>
                  <a:pt x="765326" y="3202369"/>
                </a:cubicBezTo>
                <a:cubicBezTo>
                  <a:pt x="762959" y="3202580"/>
                  <a:pt x="761607" y="3203172"/>
                  <a:pt x="761268" y="3204144"/>
                </a:cubicBezTo>
                <a:close/>
                <a:moveTo>
                  <a:pt x="590851" y="3451656"/>
                </a:moveTo>
                <a:cubicBezTo>
                  <a:pt x="590767" y="3452796"/>
                  <a:pt x="590935" y="3454065"/>
                  <a:pt x="591358" y="3455459"/>
                </a:cubicBezTo>
                <a:cubicBezTo>
                  <a:pt x="591781" y="3456853"/>
                  <a:pt x="592964" y="3457614"/>
                  <a:pt x="594908" y="3457742"/>
                </a:cubicBezTo>
                <a:lnTo>
                  <a:pt x="596937" y="3457742"/>
                </a:lnTo>
                <a:cubicBezTo>
                  <a:pt x="596938" y="3453684"/>
                  <a:pt x="594908" y="3451655"/>
                  <a:pt x="590851" y="3451656"/>
                </a:cubicBezTo>
                <a:close/>
                <a:moveTo>
                  <a:pt x="582736" y="3467886"/>
                </a:moveTo>
                <a:cubicBezTo>
                  <a:pt x="582779" y="3469026"/>
                  <a:pt x="583201" y="3470295"/>
                  <a:pt x="584004" y="3471689"/>
                </a:cubicBezTo>
                <a:cubicBezTo>
                  <a:pt x="584807" y="3473084"/>
                  <a:pt x="585737" y="3473845"/>
                  <a:pt x="586794" y="3473972"/>
                </a:cubicBezTo>
                <a:cubicBezTo>
                  <a:pt x="589160" y="3473634"/>
                  <a:pt x="590513" y="3472281"/>
                  <a:pt x="590851" y="3469914"/>
                </a:cubicBezTo>
                <a:close/>
                <a:moveTo>
                  <a:pt x="583092" y="3139039"/>
                </a:moveTo>
                <a:cubicBezTo>
                  <a:pt x="582838" y="3144026"/>
                  <a:pt x="581824" y="3148760"/>
                  <a:pt x="580049" y="3153240"/>
                </a:cubicBezTo>
                <a:cubicBezTo>
                  <a:pt x="578274" y="3157721"/>
                  <a:pt x="577260" y="3162454"/>
                  <a:pt x="577006" y="3167441"/>
                </a:cubicBezTo>
                <a:cubicBezTo>
                  <a:pt x="583007" y="3160298"/>
                  <a:pt x="588248" y="3152776"/>
                  <a:pt x="592728" y="3144872"/>
                </a:cubicBezTo>
                <a:cubicBezTo>
                  <a:pt x="597209" y="3136968"/>
                  <a:pt x="601435" y="3128938"/>
                  <a:pt x="605409" y="3120780"/>
                </a:cubicBezTo>
                <a:cubicBezTo>
                  <a:pt x="605366" y="3119300"/>
                  <a:pt x="604944" y="3116679"/>
                  <a:pt x="604140" y="3112918"/>
                </a:cubicBezTo>
                <a:cubicBezTo>
                  <a:pt x="603337" y="3109157"/>
                  <a:pt x="602407" y="3107044"/>
                  <a:pt x="601351" y="3106578"/>
                </a:cubicBezTo>
                <a:cubicBezTo>
                  <a:pt x="599407" y="3106874"/>
                  <a:pt x="598223" y="3108311"/>
                  <a:pt x="597801" y="3110890"/>
                </a:cubicBezTo>
                <a:cubicBezTo>
                  <a:pt x="597378" y="3113468"/>
                  <a:pt x="597210" y="3115412"/>
                  <a:pt x="597293" y="3116722"/>
                </a:cubicBezTo>
                <a:cubicBezTo>
                  <a:pt x="597209" y="3121836"/>
                  <a:pt x="595856" y="3126317"/>
                  <a:pt x="593236" y="3130162"/>
                </a:cubicBezTo>
                <a:cubicBezTo>
                  <a:pt x="590615" y="3134010"/>
                  <a:pt x="587234" y="3136969"/>
                  <a:pt x="583092" y="3139039"/>
                </a:cubicBezTo>
                <a:close/>
                <a:moveTo>
                  <a:pt x="546574" y="3195845"/>
                </a:moveTo>
                <a:cubicBezTo>
                  <a:pt x="547208" y="3196902"/>
                  <a:pt x="549997" y="3197831"/>
                  <a:pt x="554943" y="3198635"/>
                </a:cubicBezTo>
                <a:cubicBezTo>
                  <a:pt x="559888" y="3199437"/>
                  <a:pt x="563185" y="3199860"/>
                  <a:pt x="564833" y="3199903"/>
                </a:cubicBezTo>
                <a:lnTo>
                  <a:pt x="577006" y="3189759"/>
                </a:lnTo>
                <a:cubicBezTo>
                  <a:pt x="574004" y="3189505"/>
                  <a:pt x="571891" y="3187983"/>
                  <a:pt x="570665" y="3185195"/>
                </a:cubicBezTo>
                <a:cubicBezTo>
                  <a:pt x="569440" y="3182404"/>
                  <a:pt x="568848" y="3179868"/>
                  <a:pt x="568891" y="3177586"/>
                </a:cubicBezTo>
                <a:lnTo>
                  <a:pt x="574977" y="3169471"/>
                </a:lnTo>
                <a:cubicBezTo>
                  <a:pt x="568891" y="3169640"/>
                  <a:pt x="564326" y="3171837"/>
                  <a:pt x="561283" y="3176065"/>
                </a:cubicBezTo>
                <a:cubicBezTo>
                  <a:pt x="558240" y="3180291"/>
                  <a:pt x="556718" y="3185532"/>
                  <a:pt x="556718" y="3191787"/>
                </a:cubicBezTo>
                <a:lnTo>
                  <a:pt x="556718" y="3193816"/>
                </a:lnTo>
                <a:cubicBezTo>
                  <a:pt x="556295" y="3193773"/>
                  <a:pt x="554605" y="3193858"/>
                  <a:pt x="551646" y="3194070"/>
                </a:cubicBezTo>
                <a:cubicBezTo>
                  <a:pt x="548687" y="3194281"/>
                  <a:pt x="546996" y="3194873"/>
                  <a:pt x="546574" y="3195845"/>
                </a:cubicBezTo>
                <a:close/>
                <a:moveTo>
                  <a:pt x="508027" y="3274967"/>
                </a:moveTo>
                <a:cubicBezTo>
                  <a:pt x="507943" y="3276109"/>
                  <a:pt x="508111" y="3277376"/>
                  <a:pt x="508534" y="3278771"/>
                </a:cubicBezTo>
                <a:cubicBezTo>
                  <a:pt x="508956" y="3280166"/>
                  <a:pt x="510141" y="3280926"/>
                  <a:pt x="512084" y="3281054"/>
                </a:cubicBezTo>
                <a:lnTo>
                  <a:pt x="516143" y="3281054"/>
                </a:lnTo>
                <a:cubicBezTo>
                  <a:pt x="516058" y="3279024"/>
                  <a:pt x="515212" y="3277503"/>
                  <a:pt x="513606" y="3276489"/>
                </a:cubicBezTo>
                <a:cubicBezTo>
                  <a:pt x="512000" y="3275474"/>
                  <a:pt x="510141" y="3274967"/>
                  <a:pt x="508027" y="3274967"/>
                </a:cubicBezTo>
                <a:close/>
                <a:moveTo>
                  <a:pt x="465422" y="3333802"/>
                </a:moveTo>
                <a:cubicBezTo>
                  <a:pt x="465381" y="3334942"/>
                  <a:pt x="465465" y="3336211"/>
                  <a:pt x="465677" y="3337606"/>
                </a:cubicBezTo>
                <a:cubicBezTo>
                  <a:pt x="465887" y="3339001"/>
                  <a:pt x="466479" y="3339761"/>
                  <a:pt x="467451" y="3339888"/>
                </a:cubicBezTo>
                <a:lnTo>
                  <a:pt x="473537" y="3337860"/>
                </a:lnTo>
                <a:close/>
                <a:moveTo>
                  <a:pt x="558747" y="2921960"/>
                </a:moveTo>
                <a:cubicBezTo>
                  <a:pt x="561114" y="2919930"/>
                  <a:pt x="562466" y="2917902"/>
                  <a:pt x="562804" y="2915874"/>
                </a:cubicBezTo>
                <a:lnTo>
                  <a:pt x="562805" y="2913844"/>
                </a:lnTo>
                <a:close/>
                <a:moveTo>
                  <a:pt x="445135" y="3163384"/>
                </a:moveTo>
                <a:cubicBezTo>
                  <a:pt x="445177" y="3164610"/>
                  <a:pt x="445600" y="3166216"/>
                  <a:pt x="446403" y="3168203"/>
                </a:cubicBezTo>
                <a:cubicBezTo>
                  <a:pt x="447206" y="3170189"/>
                  <a:pt x="448135" y="3171288"/>
                  <a:pt x="449193" y="3171499"/>
                </a:cubicBezTo>
                <a:cubicBezTo>
                  <a:pt x="451137" y="3171373"/>
                  <a:pt x="452320" y="3170612"/>
                  <a:pt x="452743" y="3169218"/>
                </a:cubicBezTo>
                <a:cubicBezTo>
                  <a:pt x="453165" y="3167822"/>
                  <a:pt x="453334" y="3166555"/>
                  <a:pt x="453250" y="3165413"/>
                </a:cubicBezTo>
                <a:cubicBezTo>
                  <a:pt x="452911" y="3163047"/>
                  <a:pt x="451559" y="3161694"/>
                  <a:pt x="449192" y="3161356"/>
                </a:cubicBezTo>
                <a:cubicBezTo>
                  <a:pt x="448263" y="3161440"/>
                  <a:pt x="447587" y="3161778"/>
                  <a:pt x="447163" y="3162371"/>
                </a:cubicBezTo>
                <a:cubicBezTo>
                  <a:pt x="446741" y="3162962"/>
                  <a:pt x="446065" y="3163300"/>
                  <a:pt x="445135" y="3163384"/>
                </a:cubicBezTo>
                <a:close/>
                <a:moveTo>
                  <a:pt x="530344" y="2958477"/>
                </a:moveTo>
                <a:lnTo>
                  <a:pt x="530344" y="2964564"/>
                </a:lnTo>
                <a:lnTo>
                  <a:pt x="534401" y="2964564"/>
                </a:lnTo>
                <a:cubicBezTo>
                  <a:pt x="538374" y="2964734"/>
                  <a:pt x="541079" y="2964394"/>
                  <a:pt x="542516" y="2963550"/>
                </a:cubicBezTo>
                <a:cubicBezTo>
                  <a:pt x="543953" y="2962704"/>
                  <a:pt x="544630" y="2960338"/>
                  <a:pt x="544545" y="2956448"/>
                </a:cubicBezTo>
                <a:lnTo>
                  <a:pt x="540487" y="2946305"/>
                </a:lnTo>
                <a:close/>
                <a:moveTo>
                  <a:pt x="479624" y="3068032"/>
                </a:moveTo>
                <a:cubicBezTo>
                  <a:pt x="480681" y="3072174"/>
                  <a:pt x="482625" y="3075556"/>
                  <a:pt x="485457" y="3078176"/>
                </a:cubicBezTo>
                <a:cubicBezTo>
                  <a:pt x="488289" y="3080796"/>
                  <a:pt x="491754" y="3082149"/>
                  <a:pt x="495854" y="3082234"/>
                </a:cubicBezTo>
                <a:cubicBezTo>
                  <a:pt x="497968" y="3075977"/>
                  <a:pt x="500842" y="3066680"/>
                  <a:pt x="504477" y="3054338"/>
                </a:cubicBezTo>
                <a:cubicBezTo>
                  <a:pt x="508111" y="3041996"/>
                  <a:pt x="512000" y="3033711"/>
                  <a:pt x="516142" y="3029484"/>
                </a:cubicBezTo>
                <a:lnTo>
                  <a:pt x="501941" y="3017312"/>
                </a:lnTo>
                <a:cubicBezTo>
                  <a:pt x="493488" y="3033205"/>
                  <a:pt x="486049" y="3050111"/>
                  <a:pt x="479624" y="3068032"/>
                </a:cubicBezTo>
                <a:close/>
                <a:moveTo>
                  <a:pt x="428904" y="3183672"/>
                </a:moveTo>
                <a:lnTo>
                  <a:pt x="428905" y="3193816"/>
                </a:lnTo>
                <a:cubicBezTo>
                  <a:pt x="428989" y="3196732"/>
                  <a:pt x="429835" y="3198508"/>
                  <a:pt x="431441" y="3199141"/>
                </a:cubicBezTo>
                <a:cubicBezTo>
                  <a:pt x="433046" y="3199776"/>
                  <a:pt x="434907" y="3200029"/>
                  <a:pt x="437019" y="3199903"/>
                </a:cubicBezTo>
                <a:close/>
                <a:moveTo>
                  <a:pt x="457308" y="3114694"/>
                </a:moveTo>
                <a:cubicBezTo>
                  <a:pt x="457730" y="3116849"/>
                  <a:pt x="459929" y="3119131"/>
                  <a:pt x="463901" y="3121541"/>
                </a:cubicBezTo>
                <a:cubicBezTo>
                  <a:pt x="467874" y="3123950"/>
                  <a:pt x="471086" y="3125725"/>
                  <a:pt x="473538" y="3126866"/>
                </a:cubicBezTo>
                <a:lnTo>
                  <a:pt x="487739" y="3106579"/>
                </a:lnTo>
                <a:lnTo>
                  <a:pt x="473538" y="3088319"/>
                </a:lnTo>
                <a:lnTo>
                  <a:pt x="465423" y="3112664"/>
                </a:lnTo>
                <a:cubicBezTo>
                  <a:pt x="465085" y="3112622"/>
                  <a:pt x="463732" y="3112707"/>
                  <a:pt x="461365" y="3112918"/>
                </a:cubicBezTo>
                <a:cubicBezTo>
                  <a:pt x="458998" y="3113130"/>
                  <a:pt x="457646" y="3113721"/>
                  <a:pt x="457308" y="3114694"/>
                </a:cubicBezTo>
                <a:close/>
                <a:moveTo>
                  <a:pt x="286890" y="3362204"/>
                </a:moveTo>
                <a:cubicBezTo>
                  <a:pt x="286805" y="3363345"/>
                  <a:pt x="286975" y="3364614"/>
                  <a:pt x="287397" y="3366009"/>
                </a:cubicBezTo>
                <a:cubicBezTo>
                  <a:pt x="287820" y="3367404"/>
                  <a:pt x="289003" y="3368164"/>
                  <a:pt x="290948" y="3368291"/>
                </a:cubicBezTo>
                <a:lnTo>
                  <a:pt x="292976" y="3368291"/>
                </a:lnTo>
                <a:cubicBezTo>
                  <a:pt x="292976" y="3364233"/>
                  <a:pt x="290948" y="3362205"/>
                  <a:pt x="286890" y="3362204"/>
                </a:cubicBezTo>
                <a:close/>
                <a:moveTo>
                  <a:pt x="278775" y="3378435"/>
                </a:moveTo>
                <a:cubicBezTo>
                  <a:pt x="278817" y="3379577"/>
                  <a:pt x="279239" y="3380844"/>
                  <a:pt x="280043" y="3382239"/>
                </a:cubicBezTo>
                <a:cubicBezTo>
                  <a:pt x="280845" y="3383635"/>
                  <a:pt x="281775" y="3384394"/>
                  <a:pt x="282832" y="3384521"/>
                </a:cubicBezTo>
                <a:cubicBezTo>
                  <a:pt x="285200" y="3384183"/>
                  <a:pt x="286551" y="3382831"/>
                  <a:pt x="286890" y="3380464"/>
                </a:cubicBezTo>
                <a:close/>
                <a:moveTo>
                  <a:pt x="388490" y="2914258"/>
                </a:moveTo>
                <a:cubicBezTo>
                  <a:pt x="385448" y="2918485"/>
                  <a:pt x="383926" y="2923725"/>
                  <a:pt x="383926" y="2929981"/>
                </a:cubicBezTo>
                <a:lnTo>
                  <a:pt x="383926" y="2930702"/>
                </a:lnTo>
                <a:lnTo>
                  <a:pt x="389739" y="2913656"/>
                </a:lnTo>
                <a:close/>
                <a:moveTo>
                  <a:pt x="373783" y="2934038"/>
                </a:moveTo>
                <a:lnTo>
                  <a:pt x="382038" y="2936790"/>
                </a:lnTo>
                <a:lnTo>
                  <a:pt x="382973" y="2933497"/>
                </a:lnTo>
                <a:lnTo>
                  <a:pt x="383472" y="2932032"/>
                </a:lnTo>
                <a:lnTo>
                  <a:pt x="378854" y="2932263"/>
                </a:lnTo>
                <a:cubicBezTo>
                  <a:pt x="375896" y="2932474"/>
                  <a:pt x="374205" y="2933065"/>
                  <a:pt x="373783" y="2934038"/>
                </a:cubicBezTo>
                <a:close/>
                <a:moveTo>
                  <a:pt x="335235" y="3013161"/>
                </a:moveTo>
                <a:cubicBezTo>
                  <a:pt x="335151" y="3014302"/>
                  <a:pt x="335320" y="3015571"/>
                  <a:pt x="335742" y="3016965"/>
                </a:cubicBezTo>
                <a:cubicBezTo>
                  <a:pt x="336165" y="3018360"/>
                  <a:pt x="337348" y="3019121"/>
                  <a:pt x="339293" y="3019247"/>
                </a:cubicBezTo>
                <a:lnTo>
                  <a:pt x="343350" y="3019247"/>
                </a:lnTo>
                <a:cubicBezTo>
                  <a:pt x="343267" y="3017219"/>
                  <a:pt x="342421" y="3015697"/>
                  <a:pt x="340815" y="3014682"/>
                </a:cubicBezTo>
                <a:cubicBezTo>
                  <a:pt x="339209" y="3013667"/>
                  <a:pt x="337349" y="3013161"/>
                  <a:pt x="335235" y="3013161"/>
                </a:cubicBezTo>
                <a:close/>
                <a:moveTo>
                  <a:pt x="292631" y="3071995"/>
                </a:moveTo>
                <a:cubicBezTo>
                  <a:pt x="292588" y="3073136"/>
                  <a:pt x="292673" y="3074405"/>
                  <a:pt x="292885" y="3075799"/>
                </a:cubicBezTo>
                <a:cubicBezTo>
                  <a:pt x="293096" y="3077195"/>
                  <a:pt x="293688" y="3077955"/>
                  <a:pt x="294660" y="3078083"/>
                </a:cubicBezTo>
                <a:lnTo>
                  <a:pt x="300746" y="3076053"/>
                </a:lnTo>
                <a:close/>
                <a:moveTo>
                  <a:pt x="385956" y="2660153"/>
                </a:moveTo>
                <a:cubicBezTo>
                  <a:pt x="388322" y="2658124"/>
                  <a:pt x="389674" y="2656096"/>
                  <a:pt x="390013" y="2654066"/>
                </a:cubicBezTo>
                <a:lnTo>
                  <a:pt x="390012" y="2652038"/>
                </a:lnTo>
                <a:close/>
                <a:moveTo>
                  <a:pt x="272343" y="2901578"/>
                </a:moveTo>
                <a:cubicBezTo>
                  <a:pt x="272385" y="2902803"/>
                  <a:pt x="272808" y="2904409"/>
                  <a:pt x="273611" y="2906396"/>
                </a:cubicBezTo>
                <a:cubicBezTo>
                  <a:pt x="274414" y="2908383"/>
                  <a:pt x="275344" y="2909483"/>
                  <a:pt x="276401" y="2909694"/>
                </a:cubicBezTo>
                <a:cubicBezTo>
                  <a:pt x="278345" y="2909566"/>
                  <a:pt x="279528" y="2908805"/>
                  <a:pt x="279951" y="2907411"/>
                </a:cubicBezTo>
                <a:cubicBezTo>
                  <a:pt x="280374" y="2906016"/>
                  <a:pt x="280543" y="2904747"/>
                  <a:pt x="280459" y="2903607"/>
                </a:cubicBezTo>
                <a:cubicBezTo>
                  <a:pt x="280120" y="2901239"/>
                  <a:pt x="278768" y="2899887"/>
                  <a:pt x="276401" y="2899549"/>
                </a:cubicBezTo>
                <a:cubicBezTo>
                  <a:pt x="275472" y="2899634"/>
                  <a:pt x="274794" y="2899973"/>
                  <a:pt x="274372" y="2900563"/>
                </a:cubicBezTo>
                <a:cubicBezTo>
                  <a:pt x="273949" y="2901154"/>
                  <a:pt x="273273" y="2901493"/>
                  <a:pt x="272343" y="2901578"/>
                </a:cubicBezTo>
                <a:close/>
                <a:moveTo>
                  <a:pt x="357552" y="2696672"/>
                </a:moveTo>
                <a:lnTo>
                  <a:pt x="357552" y="2702758"/>
                </a:lnTo>
                <a:lnTo>
                  <a:pt x="361610" y="2702757"/>
                </a:lnTo>
                <a:cubicBezTo>
                  <a:pt x="365582" y="2702926"/>
                  <a:pt x="368288" y="2702588"/>
                  <a:pt x="369725" y="2701743"/>
                </a:cubicBezTo>
                <a:cubicBezTo>
                  <a:pt x="371162" y="2700898"/>
                  <a:pt x="371838" y="2698531"/>
                  <a:pt x="371753" y="2694642"/>
                </a:cubicBezTo>
                <a:lnTo>
                  <a:pt x="367696" y="2684499"/>
                </a:lnTo>
                <a:close/>
                <a:moveTo>
                  <a:pt x="306832" y="2806225"/>
                </a:moveTo>
                <a:cubicBezTo>
                  <a:pt x="307889" y="2810368"/>
                  <a:pt x="309834" y="2813748"/>
                  <a:pt x="312665" y="2816369"/>
                </a:cubicBezTo>
                <a:cubicBezTo>
                  <a:pt x="315497" y="2818991"/>
                  <a:pt x="318963" y="2820341"/>
                  <a:pt x="323063" y="2820426"/>
                </a:cubicBezTo>
                <a:cubicBezTo>
                  <a:pt x="325176" y="2814172"/>
                  <a:pt x="328051" y="2804872"/>
                  <a:pt x="331685" y="2792531"/>
                </a:cubicBezTo>
                <a:cubicBezTo>
                  <a:pt x="335320" y="2780190"/>
                  <a:pt x="339209" y="2771905"/>
                  <a:pt x="343350" y="2767679"/>
                </a:cubicBezTo>
                <a:lnTo>
                  <a:pt x="329149" y="2755506"/>
                </a:lnTo>
                <a:cubicBezTo>
                  <a:pt x="320696" y="2771398"/>
                  <a:pt x="313257" y="2788304"/>
                  <a:pt x="306832" y="2806225"/>
                </a:cubicBezTo>
                <a:close/>
                <a:moveTo>
                  <a:pt x="256113" y="2921865"/>
                </a:moveTo>
                <a:lnTo>
                  <a:pt x="256114" y="2932009"/>
                </a:lnTo>
                <a:cubicBezTo>
                  <a:pt x="256198" y="2934926"/>
                  <a:pt x="257043" y="2936702"/>
                  <a:pt x="258650" y="2937335"/>
                </a:cubicBezTo>
                <a:cubicBezTo>
                  <a:pt x="260255" y="2937969"/>
                  <a:pt x="262115" y="2938223"/>
                  <a:pt x="264228" y="2938096"/>
                </a:cubicBezTo>
                <a:close/>
                <a:moveTo>
                  <a:pt x="284516" y="2852887"/>
                </a:moveTo>
                <a:cubicBezTo>
                  <a:pt x="284939" y="2855043"/>
                  <a:pt x="287136" y="2857325"/>
                  <a:pt x="291110" y="2859734"/>
                </a:cubicBezTo>
                <a:cubicBezTo>
                  <a:pt x="295083" y="2862143"/>
                  <a:pt x="298294" y="2863919"/>
                  <a:pt x="300746" y="2865060"/>
                </a:cubicBezTo>
                <a:lnTo>
                  <a:pt x="314947" y="2844772"/>
                </a:lnTo>
                <a:lnTo>
                  <a:pt x="300746" y="2826514"/>
                </a:lnTo>
                <a:lnTo>
                  <a:pt x="292631" y="2850858"/>
                </a:lnTo>
                <a:cubicBezTo>
                  <a:pt x="292293" y="2850817"/>
                  <a:pt x="290940" y="2850901"/>
                  <a:pt x="288574" y="2851113"/>
                </a:cubicBezTo>
                <a:cubicBezTo>
                  <a:pt x="286206" y="2851324"/>
                  <a:pt x="284854" y="2851915"/>
                  <a:pt x="284516" y="2852887"/>
                </a:cubicBezTo>
                <a:close/>
                <a:moveTo>
                  <a:pt x="114099" y="3100398"/>
                </a:moveTo>
                <a:cubicBezTo>
                  <a:pt x="114014" y="3101539"/>
                  <a:pt x="114184" y="3102807"/>
                  <a:pt x="114606" y="3104203"/>
                </a:cubicBezTo>
                <a:cubicBezTo>
                  <a:pt x="115028" y="3105597"/>
                  <a:pt x="116212" y="3106358"/>
                  <a:pt x="118156" y="3106485"/>
                </a:cubicBezTo>
                <a:lnTo>
                  <a:pt x="120185" y="3106485"/>
                </a:lnTo>
                <a:cubicBezTo>
                  <a:pt x="120185" y="3102427"/>
                  <a:pt x="118156" y="3100398"/>
                  <a:pt x="114099" y="3100398"/>
                </a:cubicBezTo>
                <a:close/>
                <a:moveTo>
                  <a:pt x="105983" y="3116629"/>
                </a:moveTo>
                <a:cubicBezTo>
                  <a:pt x="106026" y="3117770"/>
                  <a:pt x="106448" y="3119038"/>
                  <a:pt x="107251" y="3120433"/>
                </a:cubicBezTo>
                <a:cubicBezTo>
                  <a:pt x="108054" y="3121827"/>
                  <a:pt x="108984" y="3122588"/>
                  <a:pt x="110041" y="3122716"/>
                </a:cubicBezTo>
                <a:cubicBezTo>
                  <a:pt x="112408" y="3122377"/>
                  <a:pt x="113760" y="3121024"/>
                  <a:pt x="114099" y="3118657"/>
                </a:cubicBezTo>
                <a:close/>
                <a:moveTo>
                  <a:pt x="0" y="3294876"/>
                </a:moveTo>
                <a:lnTo>
                  <a:pt x="1414210" y="0"/>
                </a:lnTo>
                <a:lnTo>
                  <a:pt x="7647498" y="2675418"/>
                </a:lnTo>
                <a:lnTo>
                  <a:pt x="7647210" y="2676012"/>
                </a:lnTo>
                <a:cubicBezTo>
                  <a:pt x="7637363" y="2697231"/>
                  <a:pt x="7633728" y="2711094"/>
                  <a:pt x="7636306" y="2717603"/>
                </a:cubicBezTo>
                <a:lnTo>
                  <a:pt x="7620076" y="2731804"/>
                </a:lnTo>
                <a:cubicBezTo>
                  <a:pt x="7616991" y="2737806"/>
                  <a:pt x="7614033" y="2743555"/>
                  <a:pt x="7611200" y="2749049"/>
                </a:cubicBezTo>
                <a:cubicBezTo>
                  <a:pt x="7608368" y="2754544"/>
                  <a:pt x="7605916" y="2760293"/>
                  <a:pt x="7603846" y="2766294"/>
                </a:cubicBezTo>
                <a:lnTo>
                  <a:pt x="7605873" y="2772380"/>
                </a:lnTo>
                <a:cubicBezTo>
                  <a:pt x="7612341" y="2770943"/>
                  <a:pt x="7617160" y="2765194"/>
                  <a:pt x="7620328" y="2755135"/>
                </a:cubicBezTo>
                <a:cubicBezTo>
                  <a:pt x="7623499" y="2745076"/>
                  <a:pt x="7628824" y="2739328"/>
                  <a:pt x="7636306" y="2737891"/>
                </a:cubicBezTo>
                <a:cubicBezTo>
                  <a:pt x="7640026" y="2737553"/>
                  <a:pt x="7644759" y="2736201"/>
                  <a:pt x="7650507" y="2733833"/>
                </a:cubicBezTo>
                <a:lnTo>
                  <a:pt x="7636306" y="2727747"/>
                </a:lnTo>
                <a:lnTo>
                  <a:pt x="7642392" y="2723689"/>
                </a:lnTo>
                <a:cubicBezTo>
                  <a:pt x="7645394" y="2721829"/>
                  <a:pt x="7648014" y="2721491"/>
                  <a:pt x="7650253" y="2722676"/>
                </a:cubicBezTo>
                <a:cubicBezTo>
                  <a:pt x="7652494" y="2723858"/>
                  <a:pt x="7654608" y="2725550"/>
                  <a:pt x="7656593" y="2727747"/>
                </a:cubicBezTo>
                <a:cubicBezTo>
                  <a:pt x="7658708" y="2724787"/>
                  <a:pt x="7660566" y="2722082"/>
                  <a:pt x="7662173" y="2719631"/>
                </a:cubicBezTo>
                <a:cubicBezTo>
                  <a:pt x="7663779" y="2717182"/>
                  <a:pt x="7664623" y="2714476"/>
                  <a:pt x="7664710" y="2711517"/>
                </a:cubicBezTo>
                <a:cubicBezTo>
                  <a:pt x="7666610" y="2709319"/>
                  <a:pt x="7667878" y="2706106"/>
                  <a:pt x="7668513" y="2701881"/>
                </a:cubicBezTo>
                <a:cubicBezTo>
                  <a:pt x="7669147" y="2697653"/>
                  <a:pt x="7669907" y="2693426"/>
                  <a:pt x="7670795" y="2689199"/>
                </a:cubicBezTo>
                <a:cubicBezTo>
                  <a:pt x="7664370" y="2688862"/>
                  <a:pt x="7658960" y="2685480"/>
                  <a:pt x="7654565" y="2679057"/>
                </a:cubicBezTo>
                <a:lnTo>
                  <a:pt x="7654836" y="2678568"/>
                </a:lnTo>
                <a:lnTo>
                  <a:pt x="7685494" y="2691727"/>
                </a:lnTo>
                <a:lnTo>
                  <a:pt x="7689055" y="2695286"/>
                </a:lnTo>
                <a:cubicBezTo>
                  <a:pt x="7688885" y="2699387"/>
                  <a:pt x="7687702" y="2703359"/>
                  <a:pt x="7685504" y="2707206"/>
                </a:cubicBezTo>
                <a:cubicBezTo>
                  <a:pt x="7683306" y="2711051"/>
                  <a:pt x="7681108" y="2714517"/>
                  <a:pt x="7678910" y="2717603"/>
                </a:cubicBezTo>
                <a:cubicBezTo>
                  <a:pt x="7682080" y="2718448"/>
                  <a:pt x="7685377" y="2718787"/>
                  <a:pt x="7688801" y="2718618"/>
                </a:cubicBezTo>
                <a:cubicBezTo>
                  <a:pt x="7692223" y="2718449"/>
                  <a:pt x="7695013" y="2718787"/>
                  <a:pt x="7697169" y="2719631"/>
                </a:cubicBezTo>
                <a:cubicBezTo>
                  <a:pt x="7698649" y="2723013"/>
                  <a:pt x="7697211" y="2727408"/>
                  <a:pt x="7692858" y="2732819"/>
                </a:cubicBezTo>
                <a:cubicBezTo>
                  <a:pt x="7688505" y="2738229"/>
                  <a:pt x="7684532" y="2742625"/>
                  <a:pt x="7680940" y="2746006"/>
                </a:cubicBezTo>
                <a:cubicBezTo>
                  <a:pt x="7680855" y="2750232"/>
                  <a:pt x="7680008" y="2753951"/>
                  <a:pt x="7678403" y="2757164"/>
                </a:cubicBezTo>
                <a:cubicBezTo>
                  <a:pt x="7676797" y="2760376"/>
                  <a:pt x="7674938" y="2762067"/>
                  <a:pt x="7672824" y="2762237"/>
                </a:cubicBezTo>
                <a:lnTo>
                  <a:pt x="7662680" y="2776437"/>
                </a:lnTo>
                <a:lnTo>
                  <a:pt x="7662680" y="2794698"/>
                </a:lnTo>
                <a:lnTo>
                  <a:pt x="7668767" y="2788610"/>
                </a:lnTo>
                <a:lnTo>
                  <a:pt x="7676881" y="2772380"/>
                </a:lnTo>
                <a:cubicBezTo>
                  <a:pt x="7677980" y="2770352"/>
                  <a:pt x="7679333" y="2768830"/>
                  <a:pt x="7680938" y="2767816"/>
                </a:cubicBezTo>
                <a:cubicBezTo>
                  <a:pt x="7682545" y="2766801"/>
                  <a:pt x="7683898" y="2766294"/>
                  <a:pt x="7684996" y="2766295"/>
                </a:cubicBezTo>
                <a:cubicBezTo>
                  <a:pt x="7684828" y="2767435"/>
                  <a:pt x="7684151" y="2769210"/>
                  <a:pt x="7682968" y="2771620"/>
                </a:cubicBezTo>
                <a:cubicBezTo>
                  <a:pt x="7681784" y="2774029"/>
                  <a:pt x="7681108" y="2776312"/>
                  <a:pt x="7680939" y="2778466"/>
                </a:cubicBezTo>
                <a:cubicBezTo>
                  <a:pt x="7683306" y="2783960"/>
                  <a:pt x="7680601" y="2790724"/>
                  <a:pt x="7672824" y="2798753"/>
                </a:cubicBezTo>
                <a:cubicBezTo>
                  <a:pt x="7665047" y="2806784"/>
                  <a:pt x="7662342" y="2813548"/>
                  <a:pt x="7664708" y="2819042"/>
                </a:cubicBezTo>
                <a:lnTo>
                  <a:pt x="7656593" y="2833244"/>
                </a:lnTo>
                <a:cubicBezTo>
                  <a:pt x="7656256" y="2837639"/>
                  <a:pt x="7654903" y="2843049"/>
                  <a:pt x="7652536" y="2849473"/>
                </a:cubicBezTo>
                <a:lnTo>
                  <a:pt x="7656582" y="2843911"/>
                </a:lnTo>
                <a:lnTo>
                  <a:pt x="7598667" y="2978843"/>
                </a:lnTo>
                <a:lnTo>
                  <a:pt x="7597760" y="2977287"/>
                </a:lnTo>
                <a:lnTo>
                  <a:pt x="7597759" y="2980957"/>
                </a:lnTo>
                <a:lnTo>
                  <a:pt x="7595523" y="2986168"/>
                </a:lnTo>
                <a:lnTo>
                  <a:pt x="7589644" y="2993517"/>
                </a:lnTo>
                <a:lnTo>
                  <a:pt x="7589644" y="2997575"/>
                </a:lnTo>
                <a:lnTo>
                  <a:pt x="7591141" y="2996378"/>
                </a:lnTo>
                <a:lnTo>
                  <a:pt x="7558189" y="3073151"/>
                </a:lnTo>
                <a:lnTo>
                  <a:pt x="7551097" y="3076697"/>
                </a:lnTo>
                <a:cubicBezTo>
                  <a:pt x="7550759" y="3084474"/>
                  <a:pt x="7549406" y="3091237"/>
                  <a:pt x="7547039" y="3096985"/>
                </a:cubicBezTo>
                <a:lnTo>
                  <a:pt x="7550919" y="3090089"/>
                </a:lnTo>
                <a:lnTo>
                  <a:pt x="7509908" y="3185637"/>
                </a:lnTo>
                <a:lnTo>
                  <a:pt x="7508492" y="3184222"/>
                </a:lnTo>
                <a:cubicBezTo>
                  <a:pt x="7506126" y="3190309"/>
                  <a:pt x="7504773" y="3194367"/>
                  <a:pt x="7504435" y="3196395"/>
                </a:cubicBezTo>
                <a:cubicBezTo>
                  <a:pt x="7500040" y="3202312"/>
                  <a:pt x="7495644" y="3208229"/>
                  <a:pt x="7491249" y="3214147"/>
                </a:cubicBezTo>
                <a:cubicBezTo>
                  <a:pt x="7486851" y="3220064"/>
                  <a:pt x="7484485" y="3226996"/>
                  <a:pt x="7484147" y="3234942"/>
                </a:cubicBezTo>
                <a:lnTo>
                  <a:pt x="7476032" y="3253201"/>
                </a:lnTo>
                <a:cubicBezTo>
                  <a:pt x="7473116" y="3255356"/>
                  <a:pt x="7471341" y="3258147"/>
                  <a:pt x="7470706" y="3261570"/>
                </a:cubicBezTo>
                <a:cubicBezTo>
                  <a:pt x="7470072" y="3264993"/>
                  <a:pt x="7469819" y="3268290"/>
                  <a:pt x="7469945" y="3271459"/>
                </a:cubicBezTo>
                <a:cubicBezTo>
                  <a:pt x="7468931" y="3280589"/>
                  <a:pt x="7464875" y="3289718"/>
                  <a:pt x="7457773" y="3298849"/>
                </a:cubicBezTo>
                <a:cubicBezTo>
                  <a:pt x="7450673" y="3307978"/>
                  <a:pt x="7446615" y="3317108"/>
                  <a:pt x="7445601" y="3326237"/>
                </a:cubicBezTo>
                <a:lnTo>
                  <a:pt x="7437486" y="3332323"/>
                </a:lnTo>
                <a:cubicBezTo>
                  <a:pt x="7436344" y="3336380"/>
                  <a:pt x="7434569" y="3340438"/>
                  <a:pt x="7432160" y="3344496"/>
                </a:cubicBezTo>
                <a:cubicBezTo>
                  <a:pt x="7429750" y="3348553"/>
                  <a:pt x="7427468" y="3352611"/>
                  <a:pt x="7425313" y="3356669"/>
                </a:cubicBezTo>
                <a:lnTo>
                  <a:pt x="7425312" y="3370869"/>
                </a:lnTo>
                <a:lnTo>
                  <a:pt x="7433226" y="3364292"/>
                </a:lnTo>
                <a:lnTo>
                  <a:pt x="7424180" y="3385370"/>
                </a:lnTo>
                <a:lnTo>
                  <a:pt x="7417197" y="3383042"/>
                </a:lnTo>
                <a:lnTo>
                  <a:pt x="7409083" y="3397244"/>
                </a:lnTo>
                <a:cubicBezTo>
                  <a:pt x="7406632" y="3405444"/>
                  <a:pt x="7403418" y="3416941"/>
                  <a:pt x="7399446" y="3431734"/>
                </a:cubicBezTo>
                <a:lnTo>
                  <a:pt x="7395563" y="3452043"/>
                </a:lnTo>
                <a:lnTo>
                  <a:pt x="7382867" y="3481620"/>
                </a:lnTo>
                <a:lnTo>
                  <a:pt x="7370536" y="3482453"/>
                </a:lnTo>
                <a:lnTo>
                  <a:pt x="7368507" y="3488540"/>
                </a:lnTo>
                <a:cubicBezTo>
                  <a:pt x="7371044" y="3491075"/>
                  <a:pt x="7373072" y="3494625"/>
                  <a:pt x="7374593" y="3499191"/>
                </a:cubicBezTo>
                <a:cubicBezTo>
                  <a:pt x="7376115" y="3503756"/>
                  <a:pt x="7374087" y="3506291"/>
                  <a:pt x="7368507" y="3506799"/>
                </a:cubicBezTo>
                <a:cubicBezTo>
                  <a:pt x="7367113" y="3506841"/>
                  <a:pt x="7364830" y="3507263"/>
                  <a:pt x="7361659" y="3508067"/>
                </a:cubicBezTo>
                <a:cubicBezTo>
                  <a:pt x="7358489" y="3508869"/>
                  <a:pt x="7356714" y="3509799"/>
                  <a:pt x="7356334" y="3510857"/>
                </a:cubicBezTo>
                <a:lnTo>
                  <a:pt x="7356335" y="3512885"/>
                </a:lnTo>
                <a:lnTo>
                  <a:pt x="7366865" y="3518903"/>
                </a:lnTo>
                <a:lnTo>
                  <a:pt x="7356259" y="3543613"/>
                </a:lnTo>
                <a:lnTo>
                  <a:pt x="7358363" y="3535201"/>
                </a:lnTo>
                <a:cubicBezTo>
                  <a:pt x="7358363" y="3531143"/>
                  <a:pt x="7356334" y="3529115"/>
                  <a:pt x="7352277" y="3529114"/>
                </a:cubicBezTo>
                <a:cubicBezTo>
                  <a:pt x="7352616" y="3531482"/>
                  <a:pt x="7351938" y="3532835"/>
                  <a:pt x="7350247" y="3533173"/>
                </a:cubicBezTo>
                <a:lnTo>
                  <a:pt x="7348218" y="3549402"/>
                </a:lnTo>
                <a:lnTo>
                  <a:pt x="7350247" y="3555489"/>
                </a:lnTo>
                <a:lnTo>
                  <a:pt x="7354413" y="3547914"/>
                </a:lnTo>
                <a:lnTo>
                  <a:pt x="7255114" y="3779265"/>
                </a:lnTo>
                <a:lnTo>
                  <a:pt x="7252867" y="3776626"/>
                </a:lnTo>
                <a:cubicBezTo>
                  <a:pt x="7253204" y="3780684"/>
                  <a:pt x="7252529" y="3784741"/>
                  <a:pt x="7250838" y="3788799"/>
                </a:cubicBezTo>
                <a:lnTo>
                  <a:pt x="7250945" y="3788978"/>
                </a:lnTo>
                <a:lnTo>
                  <a:pt x="7247534" y="3796925"/>
                </a:lnTo>
                <a:lnTo>
                  <a:pt x="7238664" y="3811116"/>
                </a:lnTo>
                <a:lnTo>
                  <a:pt x="7241443" y="3811116"/>
                </a:lnTo>
                <a:lnTo>
                  <a:pt x="7175087" y="3965715"/>
                </a:lnTo>
                <a:lnTo>
                  <a:pt x="7173744" y="3963274"/>
                </a:lnTo>
                <a:lnTo>
                  <a:pt x="7171615" y="3966011"/>
                </a:lnTo>
                <a:lnTo>
                  <a:pt x="7173077" y="3970397"/>
                </a:lnTo>
                <a:lnTo>
                  <a:pt x="6497922" y="5543400"/>
                </a:lnTo>
                <a:lnTo>
                  <a:pt x="6497779" y="5543554"/>
                </a:lnTo>
                <a:lnTo>
                  <a:pt x="6497813" y="5543652"/>
                </a:lnTo>
                <a:lnTo>
                  <a:pt x="6476345" y="5593670"/>
                </a:lnTo>
                <a:lnTo>
                  <a:pt x="6475716" y="5593767"/>
                </a:lnTo>
                <a:cubicBezTo>
                  <a:pt x="6472292" y="5594782"/>
                  <a:pt x="6469503" y="5596303"/>
                  <a:pt x="6467347" y="5598332"/>
                </a:cubicBezTo>
                <a:lnTo>
                  <a:pt x="6469734" y="5609073"/>
                </a:lnTo>
                <a:lnTo>
                  <a:pt x="6459093" y="5633863"/>
                </a:lnTo>
                <a:lnTo>
                  <a:pt x="6459232" y="5632822"/>
                </a:lnTo>
                <a:lnTo>
                  <a:pt x="6451117" y="5630792"/>
                </a:lnTo>
                <a:cubicBezTo>
                  <a:pt x="6451159" y="5632019"/>
                  <a:pt x="6451582" y="5633624"/>
                  <a:pt x="6452385" y="5635611"/>
                </a:cubicBezTo>
                <a:cubicBezTo>
                  <a:pt x="6453188" y="5637597"/>
                  <a:pt x="6454117" y="5638697"/>
                  <a:pt x="6455174" y="5638908"/>
                </a:cubicBezTo>
                <a:lnTo>
                  <a:pt x="6457597" y="5637350"/>
                </a:lnTo>
                <a:lnTo>
                  <a:pt x="6409906" y="5748462"/>
                </a:lnTo>
                <a:lnTo>
                  <a:pt x="6408513" y="5748462"/>
                </a:lnTo>
                <a:cubicBezTo>
                  <a:pt x="6408935" y="5740938"/>
                  <a:pt x="6410119" y="5733669"/>
                  <a:pt x="6412063" y="5726652"/>
                </a:cubicBezTo>
                <a:cubicBezTo>
                  <a:pt x="6414007" y="5719636"/>
                  <a:pt x="6414176" y="5709324"/>
                  <a:pt x="6412569" y="5695714"/>
                </a:cubicBezTo>
                <a:cubicBezTo>
                  <a:pt x="6408259" y="5701630"/>
                  <a:pt x="6404201" y="5707548"/>
                  <a:pt x="6400397" y="5713465"/>
                </a:cubicBezTo>
                <a:cubicBezTo>
                  <a:pt x="6396594" y="5719382"/>
                  <a:pt x="6394564" y="5726314"/>
                  <a:pt x="6394310" y="5734260"/>
                </a:cubicBezTo>
                <a:cubicBezTo>
                  <a:pt x="6384505" y="5742037"/>
                  <a:pt x="6375713" y="5750828"/>
                  <a:pt x="6367937" y="5760635"/>
                </a:cubicBezTo>
                <a:cubicBezTo>
                  <a:pt x="6356651" y="5761649"/>
                  <a:pt x="6352340" y="5765705"/>
                  <a:pt x="6355004" y="5772807"/>
                </a:cubicBezTo>
                <a:cubicBezTo>
                  <a:pt x="6357666" y="5779908"/>
                  <a:pt x="6355891" y="5783965"/>
                  <a:pt x="6349678" y="5784981"/>
                </a:cubicBezTo>
                <a:lnTo>
                  <a:pt x="6341562" y="5784980"/>
                </a:lnTo>
                <a:cubicBezTo>
                  <a:pt x="6341224" y="5790686"/>
                  <a:pt x="6339872" y="5794997"/>
                  <a:pt x="6337504" y="5797914"/>
                </a:cubicBezTo>
                <a:cubicBezTo>
                  <a:pt x="6335138" y="5800830"/>
                  <a:pt x="6333785" y="5804634"/>
                  <a:pt x="6333447" y="5809326"/>
                </a:cubicBezTo>
                <a:lnTo>
                  <a:pt x="6319246" y="5821499"/>
                </a:lnTo>
                <a:lnTo>
                  <a:pt x="6311131" y="5805268"/>
                </a:lnTo>
                <a:cubicBezTo>
                  <a:pt x="6307073" y="5805267"/>
                  <a:pt x="6305045" y="5803238"/>
                  <a:pt x="6305044" y="5799181"/>
                </a:cubicBezTo>
                <a:cubicBezTo>
                  <a:pt x="6305635" y="5791193"/>
                  <a:pt x="6308004" y="5783331"/>
                  <a:pt x="6312145" y="5775596"/>
                </a:cubicBezTo>
                <a:cubicBezTo>
                  <a:pt x="6316288" y="5767861"/>
                  <a:pt x="6318654" y="5759493"/>
                  <a:pt x="6319246" y="5750491"/>
                </a:cubicBezTo>
                <a:cubicBezTo>
                  <a:pt x="6319288" y="5750321"/>
                  <a:pt x="6319204" y="5749646"/>
                  <a:pt x="6318992" y="5748462"/>
                </a:cubicBezTo>
                <a:cubicBezTo>
                  <a:pt x="6318781" y="5747278"/>
                  <a:pt x="6318189" y="5746602"/>
                  <a:pt x="6317217" y="5746433"/>
                </a:cubicBezTo>
                <a:cubicBezTo>
                  <a:pt x="6316118" y="5746898"/>
                  <a:pt x="6314766" y="5749011"/>
                  <a:pt x="6313159" y="5752772"/>
                </a:cubicBezTo>
                <a:cubicBezTo>
                  <a:pt x="6311554" y="5756534"/>
                  <a:pt x="6310200" y="5759156"/>
                  <a:pt x="6309102" y="5760634"/>
                </a:cubicBezTo>
                <a:cubicBezTo>
                  <a:pt x="6306736" y="5762662"/>
                  <a:pt x="6305383" y="5764692"/>
                  <a:pt x="6305044" y="5766720"/>
                </a:cubicBezTo>
                <a:cubicBezTo>
                  <a:pt x="6305298" y="5769890"/>
                  <a:pt x="6305298" y="5772682"/>
                  <a:pt x="6305044" y="5775090"/>
                </a:cubicBezTo>
                <a:cubicBezTo>
                  <a:pt x="6304790" y="5777499"/>
                  <a:pt x="6302762" y="5778767"/>
                  <a:pt x="6298958" y="5778894"/>
                </a:cubicBezTo>
                <a:lnTo>
                  <a:pt x="6290844" y="5782951"/>
                </a:lnTo>
                <a:lnTo>
                  <a:pt x="6270555" y="5784980"/>
                </a:lnTo>
                <a:lnTo>
                  <a:pt x="6264470" y="5801210"/>
                </a:lnTo>
                <a:cubicBezTo>
                  <a:pt x="6261384" y="5802351"/>
                  <a:pt x="6258425" y="5804127"/>
                  <a:pt x="6255593" y="5806535"/>
                </a:cubicBezTo>
                <a:cubicBezTo>
                  <a:pt x="6252761" y="5808945"/>
                  <a:pt x="6250309" y="5811228"/>
                  <a:pt x="6248239" y="5813382"/>
                </a:cubicBezTo>
                <a:cubicBezTo>
                  <a:pt x="6246040" y="5813340"/>
                  <a:pt x="6243844" y="5813932"/>
                  <a:pt x="6241645" y="5815158"/>
                </a:cubicBezTo>
                <a:cubicBezTo>
                  <a:pt x="6239448" y="5816383"/>
                  <a:pt x="6238264" y="5818497"/>
                  <a:pt x="6238095" y="5821498"/>
                </a:cubicBezTo>
                <a:lnTo>
                  <a:pt x="6240124" y="5829613"/>
                </a:lnTo>
                <a:lnTo>
                  <a:pt x="6221864" y="5829613"/>
                </a:lnTo>
                <a:cubicBezTo>
                  <a:pt x="6222668" y="5825681"/>
                  <a:pt x="6224612" y="5819849"/>
                  <a:pt x="6227698" y="5812115"/>
                </a:cubicBezTo>
                <a:cubicBezTo>
                  <a:pt x="6230783" y="5804380"/>
                  <a:pt x="6230191" y="5800069"/>
                  <a:pt x="6225923" y="5799182"/>
                </a:cubicBezTo>
                <a:cubicBezTo>
                  <a:pt x="6223851" y="5799308"/>
                  <a:pt x="6221907" y="5800068"/>
                  <a:pt x="6220089" y="5801464"/>
                </a:cubicBezTo>
                <a:cubicBezTo>
                  <a:pt x="6218272" y="5802858"/>
                  <a:pt x="6216835" y="5804127"/>
                  <a:pt x="6215778" y="5805269"/>
                </a:cubicBezTo>
                <a:lnTo>
                  <a:pt x="6211720" y="5829613"/>
                </a:lnTo>
                <a:lnTo>
                  <a:pt x="6201577" y="5843815"/>
                </a:lnTo>
                <a:cubicBezTo>
                  <a:pt x="6201577" y="5849816"/>
                  <a:pt x="6200563" y="5855057"/>
                  <a:pt x="6198534" y="5859537"/>
                </a:cubicBezTo>
                <a:cubicBezTo>
                  <a:pt x="6196504" y="5864017"/>
                  <a:pt x="6193462" y="5868244"/>
                  <a:pt x="6189404" y="5872217"/>
                </a:cubicBezTo>
                <a:lnTo>
                  <a:pt x="6189404" y="5888447"/>
                </a:lnTo>
                <a:cubicBezTo>
                  <a:pt x="6183656" y="5894873"/>
                  <a:pt x="6180951" y="5902311"/>
                  <a:pt x="6181288" y="5910764"/>
                </a:cubicBezTo>
                <a:cubicBezTo>
                  <a:pt x="6178034" y="5909793"/>
                  <a:pt x="6174906" y="5910215"/>
                  <a:pt x="6171906" y="5912032"/>
                </a:cubicBezTo>
                <a:cubicBezTo>
                  <a:pt x="6168905" y="5913849"/>
                  <a:pt x="6167298" y="5916808"/>
                  <a:pt x="6167087" y="5920907"/>
                </a:cubicBezTo>
                <a:lnTo>
                  <a:pt x="6154915" y="5939166"/>
                </a:lnTo>
                <a:lnTo>
                  <a:pt x="6138685" y="5933080"/>
                </a:lnTo>
                <a:cubicBezTo>
                  <a:pt x="6141347" y="5926487"/>
                  <a:pt x="6143123" y="5918879"/>
                  <a:pt x="6144010" y="5910258"/>
                </a:cubicBezTo>
                <a:cubicBezTo>
                  <a:pt x="6144897" y="5901635"/>
                  <a:pt x="6147181" y="5895041"/>
                  <a:pt x="6150857" y="5890476"/>
                </a:cubicBezTo>
                <a:cubicBezTo>
                  <a:pt x="6150519" y="5884051"/>
                  <a:pt x="6153225" y="5880670"/>
                  <a:pt x="6158973" y="5880332"/>
                </a:cubicBezTo>
                <a:cubicBezTo>
                  <a:pt x="6163368" y="5880628"/>
                  <a:pt x="6168779" y="5880543"/>
                  <a:pt x="6175203" y="5880079"/>
                </a:cubicBezTo>
                <a:cubicBezTo>
                  <a:pt x="6181627" y="5879613"/>
                  <a:pt x="6180951" y="5876993"/>
                  <a:pt x="6173174" y="5872217"/>
                </a:cubicBezTo>
                <a:lnTo>
                  <a:pt x="6181289" y="5851929"/>
                </a:lnTo>
                <a:lnTo>
                  <a:pt x="6173174" y="5851929"/>
                </a:lnTo>
                <a:lnTo>
                  <a:pt x="6181289" y="5841786"/>
                </a:lnTo>
                <a:lnTo>
                  <a:pt x="6181289" y="5821498"/>
                </a:lnTo>
                <a:lnTo>
                  <a:pt x="6195491" y="5811354"/>
                </a:lnTo>
                <a:lnTo>
                  <a:pt x="6195490" y="5793095"/>
                </a:lnTo>
                <a:cubicBezTo>
                  <a:pt x="6199209" y="5786670"/>
                  <a:pt x="6203943" y="5781260"/>
                  <a:pt x="6209691" y="5776864"/>
                </a:cubicBezTo>
                <a:lnTo>
                  <a:pt x="6215778" y="5760635"/>
                </a:lnTo>
                <a:cubicBezTo>
                  <a:pt x="6209438" y="5759029"/>
                  <a:pt x="6207409" y="5752097"/>
                  <a:pt x="6209691" y="5739839"/>
                </a:cubicBezTo>
                <a:cubicBezTo>
                  <a:pt x="6211974" y="5727583"/>
                  <a:pt x="6214003" y="5719636"/>
                  <a:pt x="6215778" y="5716001"/>
                </a:cubicBezTo>
                <a:cubicBezTo>
                  <a:pt x="6219582" y="5715071"/>
                  <a:pt x="6221611" y="5710845"/>
                  <a:pt x="6221864" y="5703322"/>
                </a:cubicBezTo>
                <a:cubicBezTo>
                  <a:pt x="6222118" y="5695798"/>
                  <a:pt x="6222118" y="5690557"/>
                  <a:pt x="6221864" y="5687598"/>
                </a:cubicBezTo>
                <a:cubicBezTo>
                  <a:pt x="6224866" y="5686415"/>
                  <a:pt x="6226979" y="5684217"/>
                  <a:pt x="6228205" y="5681004"/>
                </a:cubicBezTo>
                <a:cubicBezTo>
                  <a:pt x="6229430" y="5677792"/>
                  <a:pt x="6230022" y="5674580"/>
                  <a:pt x="6229979" y="5671368"/>
                </a:cubicBezTo>
                <a:cubicBezTo>
                  <a:pt x="6229642" y="5667564"/>
                  <a:pt x="6228289" y="5664521"/>
                  <a:pt x="6225921" y="5662238"/>
                </a:cubicBezTo>
                <a:cubicBezTo>
                  <a:pt x="6223555" y="5659956"/>
                  <a:pt x="6222203" y="5656913"/>
                  <a:pt x="6221864" y="5653109"/>
                </a:cubicBezTo>
                <a:cubicBezTo>
                  <a:pt x="6214046" y="5654631"/>
                  <a:pt x="6210410" y="5660717"/>
                  <a:pt x="6210959" y="5671368"/>
                </a:cubicBezTo>
                <a:cubicBezTo>
                  <a:pt x="6211509" y="5682020"/>
                  <a:pt x="6208382" y="5688105"/>
                  <a:pt x="6201577" y="5689627"/>
                </a:cubicBezTo>
                <a:cubicBezTo>
                  <a:pt x="6201366" y="5695839"/>
                  <a:pt x="6199251" y="5701673"/>
                  <a:pt x="6195237" y="5707126"/>
                </a:cubicBezTo>
                <a:cubicBezTo>
                  <a:pt x="6191222" y="5712577"/>
                  <a:pt x="6186572" y="5716889"/>
                  <a:pt x="6181289" y="5720058"/>
                </a:cubicBezTo>
                <a:lnTo>
                  <a:pt x="6181289" y="5746433"/>
                </a:lnTo>
                <a:cubicBezTo>
                  <a:pt x="6163494" y="5755012"/>
                  <a:pt x="6152929" y="5764734"/>
                  <a:pt x="6149589" y="5775596"/>
                </a:cubicBezTo>
                <a:cubicBezTo>
                  <a:pt x="6146251" y="5786459"/>
                  <a:pt x="6141263" y="5801759"/>
                  <a:pt x="6134628" y="5821498"/>
                </a:cubicBezTo>
                <a:cubicBezTo>
                  <a:pt x="6127781" y="5822089"/>
                  <a:pt x="6121693" y="5824456"/>
                  <a:pt x="6116369" y="5828598"/>
                </a:cubicBezTo>
                <a:cubicBezTo>
                  <a:pt x="6111042" y="5832741"/>
                  <a:pt x="6104956" y="5835108"/>
                  <a:pt x="6098108" y="5835699"/>
                </a:cubicBezTo>
                <a:lnTo>
                  <a:pt x="6098108" y="5858015"/>
                </a:lnTo>
                <a:lnTo>
                  <a:pt x="6092023" y="5858016"/>
                </a:lnTo>
                <a:cubicBezTo>
                  <a:pt x="6088135" y="5858015"/>
                  <a:pt x="6085768" y="5857001"/>
                  <a:pt x="6084922" y="5854972"/>
                </a:cubicBezTo>
                <a:cubicBezTo>
                  <a:pt x="6084077" y="5852943"/>
                  <a:pt x="6083738" y="5849900"/>
                  <a:pt x="6083907" y="5845843"/>
                </a:cubicBezTo>
                <a:lnTo>
                  <a:pt x="6089994" y="5829613"/>
                </a:lnTo>
                <a:cubicBezTo>
                  <a:pt x="6089866" y="5828134"/>
                  <a:pt x="6089107" y="5825513"/>
                  <a:pt x="6087712" y="5821751"/>
                </a:cubicBezTo>
                <a:cubicBezTo>
                  <a:pt x="6086316" y="5817989"/>
                  <a:pt x="6085049" y="5815877"/>
                  <a:pt x="6083908" y="5815411"/>
                </a:cubicBezTo>
                <a:lnTo>
                  <a:pt x="6083908" y="5821498"/>
                </a:lnTo>
                <a:cubicBezTo>
                  <a:pt x="6079258" y="5824795"/>
                  <a:pt x="6073848" y="5829359"/>
                  <a:pt x="6067677" y="5835192"/>
                </a:cubicBezTo>
                <a:cubicBezTo>
                  <a:pt x="6061506" y="5841024"/>
                  <a:pt x="6058125" y="5846604"/>
                  <a:pt x="6057534" y="5851928"/>
                </a:cubicBezTo>
                <a:cubicBezTo>
                  <a:pt x="6054533" y="5854127"/>
                  <a:pt x="6052419" y="5857339"/>
                  <a:pt x="6051194" y="5861566"/>
                </a:cubicBezTo>
                <a:cubicBezTo>
                  <a:pt x="6049968" y="5865793"/>
                  <a:pt x="6049375" y="5870020"/>
                  <a:pt x="6049418" y="5874246"/>
                </a:cubicBezTo>
                <a:lnTo>
                  <a:pt x="6035217" y="5882361"/>
                </a:lnTo>
                <a:cubicBezTo>
                  <a:pt x="6035259" y="5885616"/>
                  <a:pt x="6034668" y="5889251"/>
                  <a:pt x="6033442" y="5893265"/>
                </a:cubicBezTo>
                <a:cubicBezTo>
                  <a:pt x="6032216" y="5897281"/>
                  <a:pt x="6030103" y="5900408"/>
                  <a:pt x="6027101" y="5902649"/>
                </a:cubicBezTo>
                <a:lnTo>
                  <a:pt x="6027102" y="5918880"/>
                </a:lnTo>
                <a:lnTo>
                  <a:pt x="6018987" y="5924965"/>
                </a:lnTo>
                <a:cubicBezTo>
                  <a:pt x="6018776" y="5931136"/>
                  <a:pt x="6016661" y="5937053"/>
                  <a:pt x="6012647" y="5942718"/>
                </a:cubicBezTo>
                <a:cubicBezTo>
                  <a:pt x="6008631" y="5948381"/>
                  <a:pt x="6003982" y="5953284"/>
                  <a:pt x="5998699" y="5957425"/>
                </a:cubicBezTo>
                <a:cubicBezTo>
                  <a:pt x="5994557" y="5963892"/>
                  <a:pt x="5989654" y="5971247"/>
                  <a:pt x="5983990" y="5979489"/>
                </a:cubicBezTo>
                <a:cubicBezTo>
                  <a:pt x="5978326" y="5987732"/>
                  <a:pt x="5972409" y="5994578"/>
                  <a:pt x="5966239" y="6000030"/>
                </a:cubicBezTo>
                <a:cubicBezTo>
                  <a:pt x="5966365" y="6003200"/>
                  <a:pt x="5966111" y="6006497"/>
                  <a:pt x="5965477" y="6009921"/>
                </a:cubicBezTo>
                <a:cubicBezTo>
                  <a:pt x="5964843" y="6013345"/>
                  <a:pt x="5963068" y="6016134"/>
                  <a:pt x="5960152" y="6018289"/>
                </a:cubicBezTo>
                <a:cubicBezTo>
                  <a:pt x="5959982" y="6024544"/>
                  <a:pt x="5958293" y="6030801"/>
                  <a:pt x="5955080" y="6037055"/>
                </a:cubicBezTo>
                <a:cubicBezTo>
                  <a:pt x="5951868" y="6043311"/>
                  <a:pt x="5948148" y="6048552"/>
                  <a:pt x="5943921" y="6052778"/>
                </a:cubicBezTo>
                <a:cubicBezTo>
                  <a:pt x="5943922" y="6054892"/>
                  <a:pt x="5943414" y="6056751"/>
                  <a:pt x="5942400" y="6058357"/>
                </a:cubicBezTo>
                <a:cubicBezTo>
                  <a:pt x="5941385" y="6059964"/>
                  <a:pt x="5939863" y="6060809"/>
                  <a:pt x="5937835" y="6060894"/>
                </a:cubicBezTo>
                <a:lnTo>
                  <a:pt x="5931748" y="6058865"/>
                </a:lnTo>
                <a:lnTo>
                  <a:pt x="5937835" y="6038577"/>
                </a:lnTo>
                <a:cubicBezTo>
                  <a:pt x="5939864" y="6036422"/>
                  <a:pt x="5941385" y="6033632"/>
                  <a:pt x="5942400" y="6030209"/>
                </a:cubicBezTo>
                <a:cubicBezTo>
                  <a:pt x="5943415" y="6026784"/>
                  <a:pt x="5943921" y="6023488"/>
                  <a:pt x="5943921" y="6020318"/>
                </a:cubicBezTo>
                <a:lnTo>
                  <a:pt x="5952037" y="6002059"/>
                </a:lnTo>
                <a:cubicBezTo>
                  <a:pt x="5951613" y="5997494"/>
                  <a:pt x="5951446" y="5992424"/>
                  <a:pt x="5951529" y="5986843"/>
                </a:cubicBezTo>
                <a:cubicBezTo>
                  <a:pt x="5951613" y="5981264"/>
                  <a:pt x="5954488" y="5978220"/>
                  <a:pt x="5960152" y="5977714"/>
                </a:cubicBezTo>
                <a:cubicBezTo>
                  <a:pt x="5960828" y="5957933"/>
                  <a:pt x="5966576" y="5934603"/>
                  <a:pt x="5977396" y="5907721"/>
                </a:cubicBezTo>
                <a:cubicBezTo>
                  <a:pt x="5988216" y="5880839"/>
                  <a:pt x="6000051" y="5859537"/>
                  <a:pt x="6012901" y="5843814"/>
                </a:cubicBezTo>
                <a:cubicBezTo>
                  <a:pt x="6013155" y="5836882"/>
                  <a:pt x="6014168" y="5830458"/>
                  <a:pt x="6015943" y="5824541"/>
                </a:cubicBezTo>
                <a:cubicBezTo>
                  <a:pt x="6017718" y="5818623"/>
                  <a:pt x="6018732" y="5812199"/>
                  <a:pt x="6018986" y="5805268"/>
                </a:cubicBezTo>
                <a:cubicBezTo>
                  <a:pt x="6021987" y="5805141"/>
                  <a:pt x="6024101" y="5803872"/>
                  <a:pt x="6025327" y="5801464"/>
                </a:cubicBezTo>
                <a:cubicBezTo>
                  <a:pt x="6026553" y="5799054"/>
                  <a:pt x="6027145" y="5796265"/>
                  <a:pt x="6027101" y="5793095"/>
                </a:cubicBezTo>
                <a:cubicBezTo>
                  <a:pt x="6027440" y="5784853"/>
                  <a:pt x="6028792" y="5780034"/>
                  <a:pt x="6031159" y="5778640"/>
                </a:cubicBezTo>
                <a:cubicBezTo>
                  <a:pt x="6033527" y="5777245"/>
                  <a:pt x="6034879" y="5773949"/>
                  <a:pt x="6035217" y="5768750"/>
                </a:cubicBezTo>
                <a:lnTo>
                  <a:pt x="6045360" y="5748462"/>
                </a:lnTo>
                <a:cubicBezTo>
                  <a:pt x="6048362" y="5747363"/>
                  <a:pt x="6050475" y="5745503"/>
                  <a:pt x="6051700" y="5742882"/>
                </a:cubicBezTo>
                <a:cubicBezTo>
                  <a:pt x="6052926" y="5740262"/>
                  <a:pt x="6053518" y="5737388"/>
                  <a:pt x="6053476" y="5734260"/>
                </a:cubicBezTo>
                <a:lnTo>
                  <a:pt x="6051447" y="5724117"/>
                </a:lnTo>
                <a:lnTo>
                  <a:pt x="6069705" y="5661225"/>
                </a:lnTo>
                <a:lnTo>
                  <a:pt x="6077822" y="5655137"/>
                </a:lnTo>
                <a:lnTo>
                  <a:pt x="6083907" y="5644994"/>
                </a:lnTo>
                <a:cubicBezTo>
                  <a:pt x="6083908" y="5641740"/>
                  <a:pt x="6084414" y="5638105"/>
                  <a:pt x="6085429" y="5634089"/>
                </a:cubicBezTo>
                <a:cubicBezTo>
                  <a:pt x="6086444" y="5630074"/>
                  <a:pt x="6087965" y="5626947"/>
                  <a:pt x="6089994" y="5624706"/>
                </a:cubicBezTo>
                <a:cubicBezTo>
                  <a:pt x="6088810" y="5621028"/>
                  <a:pt x="6088641" y="5616211"/>
                  <a:pt x="6089487" y="5610250"/>
                </a:cubicBezTo>
                <a:cubicBezTo>
                  <a:pt x="6090332" y="5604292"/>
                  <a:pt x="6093207" y="5600995"/>
                  <a:pt x="6098109" y="5600360"/>
                </a:cubicBezTo>
                <a:cubicBezTo>
                  <a:pt x="6098828" y="5594782"/>
                  <a:pt x="6102463" y="5585651"/>
                  <a:pt x="6109013" y="5572972"/>
                </a:cubicBezTo>
                <a:cubicBezTo>
                  <a:pt x="6115565" y="5560292"/>
                  <a:pt x="6120721" y="5553192"/>
                  <a:pt x="6124484" y="5551670"/>
                </a:cubicBezTo>
                <a:lnTo>
                  <a:pt x="6130570" y="5537469"/>
                </a:lnTo>
                <a:cubicBezTo>
                  <a:pt x="6131161" y="5524788"/>
                  <a:pt x="6133528" y="5513630"/>
                  <a:pt x="6137671" y="5503994"/>
                </a:cubicBezTo>
                <a:lnTo>
                  <a:pt x="6140466" y="5490813"/>
                </a:lnTo>
                <a:lnTo>
                  <a:pt x="6140368" y="5490966"/>
                </a:lnTo>
                <a:cubicBezTo>
                  <a:pt x="6138761" y="5494729"/>
                  <a:pt x="6137409" y="5497349"/>
                  <a:pt x="6136310" y="5498828"/>
                </a:cubicBezTo>
                <a:cubicBezTo>
                  <a:pt x="6133944" y="5500857"/>
                  <a:pt x="6132591" y="5502885"/>
                  <a:pt x="6132253" y="5504915"/>
                </a:cubicBezTo>
                <a:cubicBezTo>
                  <a:pt x="6132507" y="5508084"/>
                  <a:pt x="6132507" y="5510874"/>
                  <a:pt x="6132253" y="5513283"/>
                </a:cubicBezTo>
                <a:cubicBezTo>
                  <a:pt x="6131999" y="5515692"/>
                  <a:pt x="6129971" y="5516960"/>
                  <a:pt x="6126166" y="5517087"/>
                </a:cubicBezTo>
                <a:lnTo>
                  <a:pt x="6118052" y="5521144"/>
                </a:lnTo>
                <a:lnTo>
                  <a:pt x="6097763" y="5523173"/>
                </a:lnTo>
                <a:lnTo>
                  <a:pt x="6091677" y="5539404"/>
                </a:lnTo>
                <a:cubicBezTo>
                  <a:pt x="6088592" y="5540545"/>
                  <a:pt x="6085634" y="5542320"/>
                  <a:pt x="6082801" y="5544729"/>
                </a:cubicBezTo>
                <a:cubicBezTo>
                  <a:pt x="6079970" y="5547138"/>
                  <a:pt x="6077518" y="5549421"/>
                  <a:pt x="6075447" y="5551575"/>
                </a:cubicBezTo>
                <a:cubicBezTo>
                  <a:pt x="6073249" y="5551534"/>
                  <a:pt x="6071052" y="5552125"/>
                  <a:pt x="6068853" y="5553351"/>
                </a:cubicBezTo>
                <a:cubicBezTo>
                  <a:pt x="6066656" y="5554577"/>
                  <a:pt x="6065472" y="5556691"/>
                  <a:pt x="6065303" y="5559691"/>
                </a:cubicBezTo>
                <a:lnTo>
                  <a:pt x="6067331" y="5567806"/>
                </a:lnTo>
                <a:lnTo>
                  <a:pt x="6049073" y="5567806"/>
                </a:lnTo>
                <a:cubicBezTo>
                  <a:pt x="6049877" y="5563875"/>
                  <a:pt x="6051820" y="5558042"/>
                  <a:pt x="6054905" y="5550308"/>
                </a:cubicBezTo>
                <a:cubicBezTo>
                  <a:pt x="6057991" y="5542574"/>
                  <a:pt x="6057399" y="5538263"/>
                  <a:pt x="6053130" y="5537375"/>
                </a:cubicBezTo>
                <a:cubicBezTo>
                  <a:pt x="6051059" y="5537502"/>
                  <a:pt x="6049115" y="5538261"/>
                  <a:pt x="6047298" y="5539657"/>
                </a:cubicBezTo>
                <a:cubicBezTo>
                  <a:pt x="6045481" y="5541052"/>
                  <a:pt x="6044043" y="5542321"/>
                  <a:pt x="6042986" y="5543461"/>
                </a:cubicBezTo>
                <a:lnTo>
                  <a:pt x="6038929" y="5567806"/>
                </a:lnTo>
                <a:lnTo>
                  <a:pt x="6028785" y="5582008"/>
                </a:lnTo>
                <a:cubicBezTo>
                  <a:pt x="6028785" y="5588010"/>
                  <a:pt x="6027771" y="5593251"/>
                  <a:pt x="6025742" y="5597731"/>
                </a:cubicBezTo>
                <a:cubicBezTo>
                  <a:pt x="6023713" y="5602211"/>
                  <a:pt x="6020670" y="5606438"/>
                  <a:pt x="6016612" y="5610410"/>
                </a:cubicBezTo>
                <a:lnTo>
                  <a:pt x="6016612" y="5626641"/>
                </a:lnTo>
                <a:cubicBezTo>
                  <a:pt x="6010865" y="5633065"/>
                  <a:pt x="6008159" y="5640504"/>
                  <a:pt x="6008497" y="5648957"/>
                </a:cubicBezTo>
                <a:cubicBezTo>
                  <a:pt x="6005243" y="5647985"/>
                  <a:pt x="6002115" y="5648408"/>
                  <a:pt x="5999114" y="5650226"/>
                </a:cubicBezTo>
                <a:cubicBezTo>
                  <a:pt x="5996113" y="5652043"/>
                  <a:pt x="5994507" y="5655003"/>
                  <a:pt x="5994295" y="5659101"/>
                </a:cubicBezTo>
                <a:lnTo>
                  <a:pt x="5982122" y="5677360"/>
                </a:lnTo>
                <a:lnTo>
                  <a:pt x="5965893" y="5671274"/>
                </a:lnTo>
                <a:cubicBezTo>
                  <a:pt x="5968556" y="5664681"/>
                  <a:pt x="5970330" y="5657073"/>
                  <a:pt x="5971219" y="5648450"/>
                </a:cubicBezTo>
                <a:cubicBezTo>
                  <a:pt x="5972105" y="5639828"/>
                  <a:pt x="5974389" y="5633235"/>
                  <a:pt x="5978064" y="5628670"/>
                </a:cubicBezTo>
                <a:cubicBezTo>
                  <a:pt x="5977727" y="5622246"/>
                  <a:pt x="5980433" y="5618865"/>
                  <a:pt x="5986181" y="5618526"/>
                </a:cubicBezTo>
                <a:cubicBezTo>
                  <a:pt x="5990576" y="5618822"/>
                  <a:pt x="5995986" y="5618738"/>
                  <a:pt x="6002411" y="5618273"/>
                </a:cubicBezTo>
                <a:cubicBezTo>
                  <a:pt x="6008836" y="5617807"/>
                  <a:pt x="6008159" y="5615186"/>
                  <a:pt x="6000382" y="5610411"/>
                </a:cubicBezTo>
                <a:lnTo>
                  <a:pt x="6008498" y="5590122"/>
                </a:lnTo>
                <a:lnTo>
                  <a:pt x="6000382" y="5590123"/>
                </a:lnTo>
                <a:lnTo>
                  <a:pt x="6008497" y="5579979"/>
                </a:lnTo>
                <a:lnTo>
                  <a:pt x="6008498" y="5559692"/>
                </a:lnTo>
                <a:lnTo>
                  <a:pt x="6022699" y="5549547"/>
                </a:lnTo>
                <a:lnTo>
                  <a:pt x="6022698" y="5531289"/>
                </a:lnTo>
                <a:cubicBezTo>
                  <a:pt x="6026417" y="5524863"/>
                  <a:pt x="6031152" y="5519453"/>
                  <a:pt x="6036899" y="5515059"/>
                </a:cubicBezTo>
                <a:lnTo>
                  <a:pt x="6042987" y="5498828"/>
                </a:lnTo>
                <a:cubicBezTo>
                  <a:pt x="6036647" y="5497221"/>
                  <a:pt x="6034618" y="5490290"/>
                  <a:pt x="6036899" y="5478033"/>
                </a:cubicBezTo>
                <a:cubicBezTo>
                  <a:pt x="6039182" y="5465776"/>
                  <a:pt x="6041211" y="5457829"/>
                  <a:pt x="6042987" y="5454195"/>
                </a:cubicBezTo>
                <a:cubicBezTo>
                  <a:pt x="6046791" y="5453265"/>
                  <a:pt x="6048819" y="5449038"/>
                  <a:pt x="6049073" y="5441514"/>
                </a:cubicBezTo>
                <a:cubicBezTo>
                  <a:pt x="6049326" y="5433991"/>
                  <a:pt x="6049326" y="5428750"/>
                  <a:pt x="6049073" y="5425792"/>
                </a:cubicBezTo>
                <a:cubicBezTo>
                  <a:pt x="6052073" y="5424608"/>
                  <a:pt x="6054188" y="5422412"/>
                  <a:pt x="6055412" y="5419198"/>
                </a:cubicBezTo>
                <a:cubicBezTo>
                  <a:pt x="6056638" y="5415986"/>
                  <a:pt x="6057230" y="5412773"/>
                  <a:pt x="6057187" y="5409561"/>
                </a:cubicBezTo>
                <a:cubicBezTo>
                  <a:pt x="6056850" y="5405758"/>
                  <a:pt x="6055497" y="5402715"/>
                  <a:pt x="6053130" y="5400432"/>
                </a:cubicBezTo>
                <a:cubicBezTo>
                  <a:pt x="6050764" y="5398149"/>
                  <a:pt x="6049411" y="5395106"/>
                  <a:pt x="6049073" y="5391302"/>
                </a:cubicBezTo>
                <a:cubicBezTo>
                  <a:pt x="6041253" y="5392825"/>
                  <a:pt x="6037618" y="5398910"/>
                  <a:pt x="6038168" y="5409562"/>
                </a:cubicBezTo>
                <a:cubicBezTo>
                  <a:pt x="6038717" y="5420213"/>
                  <a:pt x="6035589" y="5426299"/>
                  <a:pt x="6028784" y="5427821"/>
                </a:cubicBezTo>
                <a:cubicBezTo>
                  <a:pt x="6028574" y="5434034"/>
                  <a:pt x="6026460" y="5439867"/>
                  <a:pt x="6022446" y="5445318"/>
                </a:cubicBezTo>
                <a:cubicBezTo>
                  <a:pt x="6018431" y="5450771"/>
                  <a:pt x="6013781" y="5455082"/>
                  <a:pt x="6008498" y="5458251"/>
                </a:cubicBezTo>
                <a:lnTo>
                  <a:pt x="6008497" y="5484626"/>
                </a:lnTo>
                <a:cubicBezTo>
                  <a:pt x="5990703" y="5493206"/>
                  <a:pt x="5980138" y="5502927"/>
                  <a:pt x="5976798" y="5513790"/>
                </a:cubicBezTo>
                <a:cubicBezTo>
                  <a:pt x="5973458" y="5524652"/>
                  <a:pt x="5968471" y="5539953"/>
                  <a:pt x="5961836" y="5559692"/>
                </a:cubicBezTo>
                <a:cubicBezTo>
                  <a:pt x="5954988" y="5560283"/>
                  <a:pt x="5948902" y="5562650"/>
                  <a:pt x="5943576" y="5566792"/>
                </a:cubicBezTo>
                <a:cubicBezTo>
                  <a:pt x="5938251" y="5570934"/>
                  <a:pt x="5932164" y="5573301"/>
                  <a:pt x="5925317" y="5573892"/>
                </a:cubicBezTo>
                <a:lnTo>
                  <a:pt x="5925317" y="5596209"/>
                </a:lnTo>
                <a:lnTo>
                  <a:pt x="5919231" y="5596209"/>
                </a:lnTo>
                <a:cubicBezTo>
                  <a:pt x="5915342" y="5596209"/>
                  <a:pt x="5912975" y="5595195"/>
                  <a:pt x="5912130" y="5593167"/>
                </a:cubicBezTo>
                <a:cubicBezTo>
                  <a:pt x="5911284" y="5591137"/>
                  <a:pt x="5910947" y="5588094"/>
                  <a:pt x="5911115" y="5584036"/>
                </a:cubicBezTo>
                <a:lnTo>
                  <a:pt x="5917203" y="5567806"/>
                </a:lnTo>
                <a:cubicBezTo>
                  <a:pt x="5917076" y="5566326"/>
                  <a:pt x="5916315" y="5563707"/>
                  <a:pt x="5914921" y="5559945"/>
                </a:cubicBezTo>
                <a:cubicBezTo>
                  <a:pt x="5913525" y="5556183"/>
                  <a:pt x="5912256" y="5554070"/>
                  <a:pt x="5911115" y="5553606"/>
                </a:cubicBezTo>
                <a:lnTo>
                  <a:pt x="5911117" y="5559692"/>
                </a:lnTo>
                <a:cubicBezTo>
                  <a:pt x="5906466" y="5562987"/>
                  <a:pt x="5901056" y="5567552"/>
                  <a:pt x="5894884" y="5573386"/>
                </a:cubicBezTo>
                <a:cubicBezTo>
                  <a:pt x="5888714" y="5579218"/>
                  <a:pt x="5885333" y="5584797"/>
                  <a:pt x="5884741" y="5590123"/>
                </a:cubicBezTo>
                <a:cubicBezTo>
                  <a:pt x="5881741" y="5592321"/>
                  <a:pt x="5879628" y="5595533"/>
                  <a:pt x="5878402" y="5599760"/>
                </a:cubicBezTo>
                <a:cubicBezTo>
                  <a:pt x="5877176" y="5603986"/>
                  <a:pt x="5876584" y="5608214"/>
                  <a:pt x="5876627" y="5612440"/>
                </a:cubicBezTo>
                <a:lnTo>
                  <a:pt x="5862425" y="5620555"/>
                </a:lnTo>
                <a:cubicBezTo>
                  <a:pt x="5862468" y="5623809"/>
                  <a:pt x="5861875" y="5627444"/>
                  <a:pt x="5860650" y="5631459"/>
                </a:cubicBezTo>
                <a:cubicBezTo>
                  <a:pt x="5859425" y="5635475"/>
                  <a:pt x="5857312" y="5638602"/>
                  <a:pt x="5854310" y="5640842"/>
                </a:cubicBezTo>
                <a:lnTo>
                  <a:pt x="5854310" y="5657073"/>
                </a:lnTo>
                <a:lnTo>
                  <a:pt x="5846196" y="5663159"/>
                </a:lnTo>
                <a:cubicBezTo>
                  <a:pt x="5845983" y="5669330"/>
                  <a:pt x="5843870" y="5675248"/>
                  <a:pt x="5839855" y="5680911"/>
                </a:cubicBezTo>
                <a:cubicBezTo>
                  <a:pt x="5835840" y="5686575"/>
                  <a:pt x="5831191" y="5691477"/>
                  <a:pt x="5825907" y="5695621"/>
                </a:cubicBezTo>
                <a:cubicBezTo>
                  <a:pt x="5821766" y="5702086"/>
                  <a:pt x="5816862" y="5709440"/>
                  <a:pt x="5811199" y="5717682"/>
                </a:cubicBezTo>
                <a:cubicBezTo>
                  <a:pt x="5805535" y="5725924"/>
                  <a:pt x="5799618" y="5732771"/>
                  <a:pt x="5793447" y="5738226"/>
                </a:cubicBezTo>
                <a:cubicBezTo>
                  <a:pt x="5793574" y="5741395"/>
                  <a:pt x="5793319" y="5744691"/>
                  <a:pt x="5792686" y="5748114"/>
                </a:cubicBezTo>
                <a:cubicBezTo>
                  <a:pt x="5792052" y="5751538"/>
                  <a:pt x="5790276" y="5754327"/>
                  <a:pt x="5787360" y="5756483"/>
                </a:cubicBezTo>
                <a:cubicBezTo>
                  <a:pt x="5787190" y="5762739"/>
                  <a:pt x="5785501" y="5768994"/>
                  <a:pt x="5782288" y="5775250"/>
                </a:cubicBezTo>
                <a:cubicBezTo>
                  <a:pt x="5779076" y="5781505"/>
                  <a:pt x="5775356" y="5786746"/>
                  <a:pt x="5771130" y="5790973"/>
                </a:cubicBezTo>
                <a:cubicBezTo>
                  <a:pt x="5771130" y="5793086"/>
                  <a:pt x="5770622" y="5794944"/>
                  <a:pt x="5769609" y="5796552"/>
                </a:cubicBezTo>
                <a:cubicBezTo>
                  <a:pt x="5768594" y="5798158"/>
                  <a:pt x="5767072" y="5799003"/>
                  <a:pt x="5765043" y="5799088"/>
                </a:cubicBezTo>
                <a:lnTo>
                  <a:pt x="5758957" y="5797059"/>
                </a:lnTo>
                <a:lnTo>
                  <a:pt x="5765044" y="5776772"/>
                </a:lnTo>
                <a:cubicBezTo>
                  <a:pt x="5767072" y="5774615"/>
                  <a:pt x="5768593" y="5771827"/>
                  <a:pt x="5769609" y="5768403"/>
                </a:cubicBezTo>
                <a:cubicBezTo>
                  <a:pt x="5770623" y="5764978"/>
                  <a:pt x="5771130" y="5761682"/>
                  <a:pt x="5771130" y="5758512"/>
                </a:cubicBezTo>
                <a:lnTo>
                  <a:pt x="5779245" y="5740254"/>
                </a:lnTo>
                <a:cubicBezTo>
                  <a:pt x="5778822" y="5735689"/>
                  <a:pt x="5778653" y="5730616"/>
                  <a:pt x="5778738" y="5725037"/>
                </a:cubicBezTo>
                <a:cubicBezTo>
                  <a:pt x="5778822" y="5719459"/>
                  <a:pt x="5781696" y="5716415"/>
                  <a:pt x="5787361" y="5715907"/>
                </a:cubicBezTo>
                <a:cubicBezTo>
                  <a:pt x="5788037" y="5696127"/>
                  <a:pt x="5793785" y="5672795"/>
                  <a:pt x="5804605" y="5645914"/>
                </a:cubicBezTo>
                <a:cubicBezTo>
                  <a:pt x="5815425" y="5619033"/>
                  <a:pt x="5827259" y="5597730"/>
                  <a:pt x="5840108" y="5582007"/>
                </a:cubicBezTo>
                <a:cubicBezTo>
                  <a:pt x="5840362" y="5575075"/>
                  <a:pt x="5841377" y="5568652"/>
                  <a:pt x="5843151" y="5562734"/>
                </a:cubicBezTo>
                <a:cubicBezTo>
                  <a:pt x="5844927" y="5556818"/>
                  <a:pt x="5845941" y="5550392"/>
                  <a:pt x="5846195" y="5543461"/>
                </a:cubicBezTo>
                <a:cubicBezTo>
                  <a:pt x="5849196" y="5543334"/>
                  <a:pt x="5851308" y="5542067"/>
                  <a:pt x="5852534" y="5539657"/>
                </a:cubicBezTo>
                <a:cubicBezTo>
                  <a:pt x="5853761" y="5537247"/>
                  <a:pt x="5854352" y="5534459"/>
                  <a:pt x="5854310" y="5531288"/>
                </a:cubicBezTo>
                <a:cubicBezTo>
                  <a:pt x="5854649" y="5523046"/>
                  <a:pt x="5856001" y="5518228"/>
                  <a:pt x="5858368" y="5516833"/>
                </a:cubicBezTo>
                <a:cubicBezTo>
                  <a:pt x="5860734" y="5515439"/>
                  <a:pt x="5862087" y="5512141"/>
                  <a:pt x="5862425" y="5506943"/>
                </a:cubicBezTo>
                <a:lnTo>
                  <a:pt x="5872568" y="5486656"/>
                </a:lnTo>
                <a:cubicBezTo>
                  <a:pt x="5875570" y="5485556"/>
                  <a:pt x="5877683" y="5483696"/>
                  <a:pt x="5878908" y="5481076"/>
                </a:cubicBezTo>
                <a:cubicBezTo>
                  <a:pt x="5880134" y="5478455"/>
                  <a:pt x="5880727" y="5475581"/>
                  <a:pt x="5880684" y="5472454"/>
                </a:cubicBezTo>
                <a:lnTo>
                  <a:pt x="5878656" y="5462311"/>
                </a:lnTo>
                <a:lnTo>
                  <a:pt x="5896914" y="5399418"/>
                </a:lnTo>
                <a:lnTo>
                  <a:pt x="5905030" y="5393331"/>
                </a:lnTo>
                <a:lnTo>
                  <a:pt x="5911116" y="5383187"/>
                </a:lnTo>
                <a:cubicBezTo>
                  <a:pt x="5911116" y="5379933"/>
                  <a:pt x="5911623" y="5376298"/>
                  <a:pt x="5912638" y="5372283"/>
                </a:cubicBezTo>
                <a:cubicBezTo>
                  <a:pt x="5913651" y="5368267"/>
                  <a:pt x="5915173" y="5365140"/>
                  <a:pt x="5917202" y="5362900"/>
                </a:cubicBezTo>
                <a:cubicBezTo>
                  <a:pt x="5916019" y="5359222"/>
                  <a:pt x="5915849" y="5354404"/>
                  <a:pt x="5916694" y="5348444"/>
                </a:cubicBezTo>
                <a:lnTo>
                  <a:pt x="5921245" y="5343224"/>
                </a:lnTo>
                <a:lnTo>
                  <a:pt x="5918826" y="5344544"/>
                </a:lnTo>
                <a:lnTo>
                  <a:pt x="5904625" y="5344544"/>
                </a:lnTo>
                <a:cubicBezTo>
                  <a:pt x="5905048" y="5337021"/>
                  <a:pt x="5906230" y="5329751"/>
                  <a:pt x="5908176" y="5322734"/>
                </a:cubicBezTo>
                <a:cubicBezTo>
                  <a:pt x="5910119" y="5315719"/>
                  <a:pt x="5910288" y="5305405"/>
                  <a:pt x="5908682" y="5291796"/>
                </a:cubicBezTo>
                <a:cubicBezTo>
                  <a:pt x="5904371" y="5297713"/>
                  <a:pt x="5900313" y="5303630"/>
                  <a:pt x="5896510" y="5309548"/>
                </a:cubicBezTo>
                <a:cubicBezTo>
                  <a:pt x="5892705" y="5315465"/>
                  <a:pt x="5890677" y="5322397"/>
                  <a:pt x="5890424" y="5330342"/>
                </a:cubicBezTo>
                <a:cubicBezTo>
                  <a:pt x="5880618" y="5338119"/>
                  <a:pt x="5871825" y="5346911"/>
                  <a:pt x="5864049" y="5356716"/>
                </a:cubicBezTo>
                <a:cubicBezTo>
                  <a:pt x="5852764" y="5357731"/>
                  <a:pt x="5848453" y="5361789"/>
                  <a:pt x="5851115" y="5368889"/>
                </a:cubicBezTo>
                <a:cubicBezTo>
                  <a:pt x="5853779" y="5375990"/>
                  <a:pt x="5852003" y="5380048"/>
                  <a:pt x="5845790" y="5381062"/>
                </a:cubicBezTo>
                <a:lnTo>
                  <a:pt x="5837675" y="5381062"/>
                </a:lnTo>
                <a:cubicBezTo>
                  <a:pt x="5837336" y="5386768"/>
                  <a:pt x="5835985" y="5391078"/>
                  <a:pt x="5833618" y="5393995"/>
                </a:cubicBezTo>
                <a:cubicBezTo>
                  <a:pt x="5831250" y="5396912"/>
                  <a:pt x="5829897" y="5400716"/>
                  <a:pt x="5829559" y="5405408"/>
                </a:cubicBezTo>
                <a:lnTo>
                  <a:pt x="5815358" y="5417581"/>
                </a:lnTo>
                <a:lnTo>
                  <a:pt x="5807243" y="5401350"/>
                </a:lnTo>
                <a:cubicBezTo>
                  <a:pt x="5803186" y="5401350"/>
                  <a:pt x="5801157" y="5399322"/>
                  <a:pt x="5801157" y="5395264"/>
                </a:cubicBezTo>
                <a:cubicBezTo>
                  <a:pt x="5801749" y="5387276"/>
                  <a:pt x="5804116" y="5379413"/>
                  <a:pt x="5808257" y="5371679"/>
                </a:cubicBezTo>
                <a:cubicBezTo>
                  <a:pt x="5812400" y="5363945"/>
                  <a:pt x="5814767" y="5355575"/>
                  <a:pt x="5815358" y="5346574"/>
                </a:cubicBezTo>
                <a:cubicBezTo>
                  <a:pt x="5815401" y="5346404"/>
                  <a:pt x="5815316" y="5345728"/>
                  <a:pt x="5815105" y="5344544"/>
                </a:cubicBezTo>
                <a:cubicBezTo>
                  <a:pt x="5814894" y="5343360"/>
                  <a:pt x="5814302" y="5342684"/>
                  <a:pt x="5813330" y="5342515"/>
                </a:cubicBezTo>
                <a:cubicBezTo>
                  <a:pt x="5812231" y="5342980"/>
                  <a:pt x="5810878" y="5345094"/>
                  <a:pt x="5809272" y="5348855"/>
                </a:cubicBezTo>
                <a:cubicBezTo>
                  <a:pt x="5807666" y="5352617"/>
                  <a:pt x="5806313" y="5355238"/>
                  <a:pt x="5805214" y="5356716"/>
                </a:cubicBezTo>
                <a:cubicBezTo>
                  <a:pt x="5802848" y="5358745"/>
                  <a:pt x="5801495" y="5360774"/>
                  <a:pt x="5801157" y="5362803"/>
                </a:cubicBezTo>
                <a:cubicBezTo>
                  <a:pt x="5801411" y="5365973"/>
                  <a:pt x="5801410" y="5368763"/>
                  <a:pt x="5801157" y="5371172"/>
                </a:cubicBezTo>
                <a:cubicBezTo>
                  <a:pt x="5800903" y="5373580"/>
                  <a:pt x="5798874" y="5374849"/>
                  <a:pt x="5795071" y="5374976"/>
                </a:cubicBezTo>
                <a:lnTo>
                  <a:pt x="5786955" y="5379033"/>
                </a:lnTo>
                <a:lnTo>
                  <a:pt x="5766668" y="5381062"/>
                </a:lnTo>
                <a:lnTo>
                  <a:pt x="5760581" y="5397293"/>
                </a:lnTo>
                <a:cubicBezTo>
                  <a:pt x="5757496" y="5398433"/>
                  <a:pt x="5754538" y="5400208"/>
                  <a:pt x="5751704" y="5402618"/>
                </a:cubicBezTo>
                <a:cubicBezTo>
                  <a:pt x="5748874" y="5405027"/>
                  <a:pt x="5746422" y="5407309"/>
                  <a:pt x="5744351" y="5409466"/>
                </a:cubicBezTo>
                <a:cubicBezTo>
                  <a:pt x="5742153" y="5409423"/>
                  <a:pt x="5739955" y="5410014"/>
                  <a:pt x="5737758" y="5411241"/>
                </a:cubicBezTo>
                <a:cubicBezTo>
                  <a:pt x="5735560" y="5412466"/>
                  <a:pt x="5734376" y="5414580"/>
                  <a:pt x="5734208" y="5417580"/>
                </a:cubicBezTo>
                <a:lnTo>
                  <a:pt x="5736236" y="5425695"/>
                </a:lnTo>
                <a:lnTo>
                  <a:pt x="5717977" y="5425695"/>
                </a:lnTo>
                <a:cubicBezTo>
                  <a:pt x="5718779" y="5421764"/>
                  <a:pt x="5720725" y="5415932"/>
                  <a:pt x="5723810" y="5408196"/>
                </a:cubicBezTo>
                <a:cubicBezTo>
                  <a:pt x="5726895" y="5400462"/>
                  <a:pt x="5726303" y="5396151"/>
                  <a:pt x="5722035" y="5395264"/>
                </a:cubicBezTo>
                <a:cubicBezTo>
                  <a:pt x="5719964" y="5395390"/>
                  <a:pt x="5718020" y="5396151"/>
                  <a:pt x="5716201" y="5397546"/>
                </a:cubicBezTo>
                <a:cubicBezTo>
                  <a:pt x="5714384" y="5398940"/>
                  <a:pt x="5712947" y="5400208"/>
                  <a:pt x="5711890" y="5401350"/>
                </a:cubicBezTo>
                <a:lnTo>
                  <a:pt x="5707833" y="5425695"/>
                </a:lnTo>
                <a:lnTo>
                  <a:pt x="5697690" y="5439896"/>
                </a:lnTo>
                <a:cubicBezTo>
                  <a:pt x="5697690" y="5445900"/>
                  <a:pt x="5696675" y="5451139"/>
                  <a:pt x="5694645" y="5455620"/>
                </a:cubicBezTo>
                <a:cubicBezTo>
                  <a:pt x="5692618" y="5460099"/>
                  <a:pt x="5689574" y="5464326"/>
                  <a:pt x="5685516" y="5468299"/>
                </a:cubicBezTo>
                <a:lnTo>
                  <a:pt x="5685518" y="5484529"/>
                </a:lnTo>
                <a:cubicBezTo>
                  <a:pt x="5679768" y="5490955"/>
                  <a:pt x="5677063" y="5498394"/>
                  <a:pt x="5677401" y="5506846"/>
                </a:cubicBezTo>
                <a:cubicBezTo>
                  <a:pt x="5674147" y="5505873"/>
                  <a:pt x="5671019" y="5506298"/>
                  <a:pt x="5668018" y="5508114"/>
                </a:cubicBezTo>
                <a:cubicBezTo>
                  <a:pt x="5665018" y="5509932"/>
                  <a:pt x="5663410" y="5512891"/>
                  <a:pt x="5663201" y="5516990"/>
                </a:cubicBezTo>
                <a:lnTo>
                  <a:pt x="5651027" y="5535250"/>
                </a:lnTo>
                <a:lnTo>
                  <a:pt x="5634797" y="5529163"/>
                </a:lnTo>
                <a:cubicBezTo>
                  <a:pt x="5637459" y="5522569"/>
                  <a:pt x="5639235" y="5514962"/>
                  <a:pt x="5640122" y="5506339"/>
                </a:cubicBezTo>
                <a:cubicBezTo>
                  <a:pt x="5641010" y="5497719"/>
                  <a:pt x="5643292" y="5491123"/>
                  <a:pt x="5646970" y="5486559"/>
                </a:cubicBezTo>
                <a:cubicBezTo>
                  <a:pt x="5646632" y="5480135"/>
                  <a:pt x="5649337" y="5476752"/>
                  <a:pt x="5655085" y="5476414"/>
                </a:cubicBezTo>
                <a:cubicBezTo>
                  <a:pt x="5659480" y="5476711"/>
                  <a:pt x="5664890" y="5476627"/>
                  <a:pt x="5671315" y="5476161"/>
                </a:cubicBezTo>
                <a:cubicBezTo>
                  <a:pt x="5677739" y="5475696"/>
                  <a:pt x="5677063" y="5473076"/>
                  <a:pt x="5669286" y="5468299"/>
                </a:cubicBezTo>
                <a:lnTo>
                  <a:pt x="5677401" y="5448010"/>
                </a:lnTo>
                <a:lnTo>
                  <a:pt x="5669287" y="5448011"/>
                </a:lnTo>
                <a:lnTo>
                  <a:pt x="5677401" y="5437868"/>
                </a:lnTo>
                <a:lnTo>
                  <a:pt x="5677401" y="5417580"/>
                </a:lnTo>
                <a:lnTo>
                  <a:pt x="5691603" y="5407437"/>
                </a:lnTo>
                <a:lnTo>
                  <a:pt x="5691603" y="5389178"/>
                </a:lnTo>
                <a:cubicBezTo>
                  <a:pt x="5695323" y="5382753"/>
                  <a:pt x="5700056" y="5377342"/>
                  <a:pt x="5705805" y="5372947"/>
                </a:cubicBezTo>
                <a:lnTo>
                  <a:pt x="5711889" y="5356717"/>
                </a:lnTo>
                <a:cubicBezTo>
                  <a:pt x="5705551" y="5355109"/>
                  <a:pt x="5703521" y="5348180"/>
                  <a:pt x="5705805" y="5335922"/>
                </a:cubicBezTo>
                <a:cubicBezTo>
                  <a:pt x="5708087" y="5323665"/>
                  <a:pt x="5710115" y="5315719"/>
                  <a:pt x="5711890" y="5312084"/>
                </a:cubicBezTo>
                <a:cubicBezTo>
                  <a:pt x="5715694" y="5311154"/>
                  <a:pt x="5717723" y="5306928"/>
                  <a:pt x="5717977" y="5299403"/>
                </a:cubicBezTo>
                <a:cubicBezTo>
                  <a:pt x="5718231" y="5291880"/>
                  <a:pt x="5718231" y="5286639"/>
                  <a:pt x="5717977" y="5283681"/>
                </a:cubicBezTo>
                <a:cubicBezTo>
                  <a:pt x="5720979" y="5282497"/>
                  <a:pt x="5723091" y="5280299"/>
                  <a:pt x="5724316" y="5277086"/>
                </a:cubicBezTo>
                <a:cubicBezTo>
                  <a:pt x="5725544" y="5273875"/>
                  <a:pt x="5726135" y="5270663"/>
                  <a:pt x="5726092" y="5267450"/>
                </a:cubicBezTo>
                <a:cubicBezTo>
                  <a:pt x="5725754" y="5263646"/>
                  <a:pt x="5724401" y="5260603"/>
                  <a:pt x="5722035" y="5258321"/>
                </a:cubicBezTo>
                <a:cubicBezTo>
                  <a:pt x="5719668" y="5256038"/>
                  <a:pt x="5718314" y="5252995"/>
                  <a:pt x="5717977" y="5249192"/>
                </a:cubicBezTo>
                <a:cubicBezTo>
                  <a:pt x="5710158" y="5250713"/>
                  <a:pt x="5706523" y="5256800"/>
                  <a:pt x="5707072" y="5267450"/>
                </a:cubicBezTo>
                <a:cubicBezTo>
                  <a:pt x="5707622" y="5278101"/>
                  <a:pt x="5704494" y="5284187"/>
                  <a:pt x="5697689" y="5285709"/>
                </a:cubicBezTo>
                <a:cubicBezTo>
                  <a:pt x="5697478" y="5291922"/>
                  <a:pt x="5695364" y="5297755"/>
                  <a:pt x="5691349" y="5303207"/>
                </a:cubicBezTo>
                <a:cubicBezTo>
                  <a:pt x="5687333" y="5308660"/>
                  <a:pt x="5682685" y="5312971"/>
                  <a:pt x="5677401" y="5316142"/>
                </a:cubicBezTo>
                <a:lnTo>
                  <a:pt x="5677402" y="5342515"/>
                </a:lnTo>
                <a:cubicBezTo>
                  <a:pt x="5659608" y="5351095"/>
                  <a:pt x="5649040" y="5360817"/>
                  <a:pt x="5645701" y="5371679"/>
                </a:cubicBezTo>
                <a:cubicBezTo>
                  <a:pt x="5642363" y="5382541"/>
                  <a:pt x="5637376" y="5397842"/>
                  <a:pt x="5630739" y="5417580"/>
                </a:cubicBezTo>
                <a:cubicBezTo>
                  <a:pt x="5623892" y="5418171"/>
                  <a:pt x="5617805" y="5420538"/>
                  <a:pt x="5612480" y="5424681"/>
                </a:cubicBezTo>
                <a:cubicBezTo>
                  <a:pt x="5607154" y="5428822"/>
                  <a:pt x="5601069" y="5431189"/>
                  <a:pt x="5594222" y="5431781"/>
                </a:cubicBezTo>
                <a:lnTo>
                  <a:pt x="5594222" y="5454098"/>
                </a:lnTo>
                <a:lnTo>
                  <a:pt x="5588135" y="5454098"/>
                </a:lnTo>
                <a:cubicBezTo>
                  <a:pt x="5584246" y="5454098"/>
                  <a:pt x="5581881" y="5453085"/>
                  <a:pt x="5581034" y="5451056"/>
                </a:cubicBezTo>
                <a:cubicBezTo>
                  <a:pt x="5580189" y="5449026"/>
                  <a:pt x="5579850" y="5445983"/>
                  <a:pt x="5580021" y="5441926"/>
                </a:cubicBezTo>
                <a:lnTo>
                  <a:pt x="5586106" y="5425695"/>
                </a:lnTo>
                <a:cubicBezTo>
                  <a:pt x="5585979" y="5424216"/>
                  <a:pt x="5585218" y="5421595"/>
                  <a:pt x="5583824" y="5417834"/>
                </a:cubicBezTo>
                <a:cubicBezTo>
                  <a:pt x="5582429" y="5414073"/>
                  <a:pt x="5581162" y="5411959"/>
                  <a:pt x="5580020" y="5411494"/>
                </a:cubicBezTo>
                <a:lnTo>
                  <a:pt x="5580019" y="5417580"/>
                </a:lnTo>
                <a:cubicBezTo>
                  <a:pt x="5575371" y="5420877"/>
                  <a:pt x="5569960" y="5425442"/>
                  <a:pt x="5563790" y="5431274"/>
                </a:cubicBezTo>
                <a:cubicBezTo>
                  <a:pt x="5557619" y="5437107"/>
                  <a:pt x="5554238" y="5442684"/>
                  <a:pt x="5553646" y="5448011"/>
                </a:cubicBezTo>
                <a:cubicBezTo>
                  <a:pt x="5550644" y="5450210"/>
                  <a:pt x="5548532" y="5453422"/>
                  <a:pt x="5547306" y="5457649"/>
                </a:cubicBezTo>
                <a:cubicBezTo>
                  <a:pt x="5546081" y="5461875"/>
                  <a:pt x="5545488" y="5466102"/>
                  <a:pt x="5545530" y="5470329"/>
                </a:cubicBezTo>
                <a:lnTo>
                  <a:pt x="5531329" y="5478443"/>
                </a:lnTo>
                <a:cubicBezTo>
                  <a:pt x="5531371" y="5481698"/>
                  <a:pt x="5530780" y="5485333"/>
                  <a:pt x="5529554" y="5489348"/>
                </a:cubicBezTo>
                <a:cubicBezTo>
                  <a:pt x="5528328" y="5493364"/>
                  <a:pt x="5526215" y="5496490"/>
                  <a:pt x="5523214" y="5498731"/>
                </a:cubicBezTo>
                <a:lnTo>
                  <a:pt x="5523214" y="5514961"/>
                </a:lnTo>
                <a:lnTo>
                  <a:pt x="5515099" y="5521048"/>
                </a:lnTo>
                <a:cubicBezTo>
                  <a:pt x="5514887" y="5527220"/>
                  <a:pt x="5512774" y="5533136"/>
                  <a:pt x="5508759" y="5538799"/>
                </a:cubicBezTo>
                <a:cubicBezTo>
                  <a:pt x="5504744" y="5544463"/>
                  <a:pt x="5500095" y="5549366"/>
                  <a:pt x="5494811" y="5553508"/>
                </a:cubicBezTo>
                <a:cubicBezTo>
                  <a:pt x="5490669" y="5559975"/>
                  <a:pt x="5485766" y="5567329"/>
                  <a:pt x="5480103" y="5575572"/>
                </a:cubicBezTo>
                <a:cubicBezTo>
                  <a:pt x="5474439" y="5583813"/>
                  <a:pt x="5468522" y="5590661"/>
                  <a:pt x="5462351" y="5596113"/>
                </a:cubicBezTo>
                <a:cubicBezTo>
                  <a:pt x="5462477" y="5599283"/>
                  <a:pt x="5462224" y="5602580"/>
                  <a:pt x="5461590" y="5606004"/>
                </a:cubicBezTo>
                <a:cubicBezTo>
                  <a:pt x="5460956" y="5609426"/>
                  <a:pt x="5459181" y="5612216"/>
                  <a:pt x="5456264" y="5614372"/>
                </a:cubicBezTo>
                <a:cubicBezTo>
                  <a:pt x="5456095" y="5620627"/>
                  <a:pt x="5454404" y="5626882"/>
                  <a:pt x="5451193" y="5633137"/>
                </a:cubicBezTo>
                <a:cubicBezTo>
                  <a:pt x="5447980" y="5639394"/>
                  <a:pt x="5444260" y="5644634"/>
                  <a:pt x="5440035" y="5648862"/>
                </a:cubicBezTo>
                <a:cubicBezTo>
                  <a:pt x="5440034" y="5650975"/>
                  <a:pt x="5439527" y="5652834"/>
                  <a:pt x="5438512" y="5654440"/>
                </a:cubicBezTo>
                <a:cubicBezTo>
                  <a:pt x="5437499" y="5656046"/>
                  <a:pt x="5435977" y="5656892"/>
                  <a:pt x="5433948" y="5656976"/>
                </a:cubicBezTo>
                <a:lnTo>
                  <a:pt x="5427862" y="5654948"/>
                </a:lnTo>
                <a:lnTo>
                  <a:pt x="5433948" y="5634660"/>
                </a:lnTo>
                <a:cubicBezTo>
                  <a:pt x="5435976" y="5632505"/>
                  <a:pt x="5437498" y="5629715"/>
                  <a:pt x="5438512" y="5626291"/>
                </a:cubicBezTo>
                <a:cubicBezTo>
                  <a:pt x="5439527" y="5622867"/>
                  <a:pt x="5440034" y="5619571"/>
                  <a:pt x="5440034" y="5616401"/>
                </a:cubicBezTo>
                <a:lnTo>
                  <a:pt x="5448149" y="5598142"/>
                </a:lnTo>
                <a:cubicBezTo>
                  <a:pt x="5447727" y="5593577"/>
                  <a:pt x="5447558" y="5588505"/>
                  <a:pt x="5447642" y="5582926"/>
                </a:cubicBezTo>
                <a:cubicBezTo>
                  <a:pt x="5447727" y="5577346"/>
                  <a:pt x="5450601" y="5574303"/>
                  <a:pt x="5456264" y="5573796"/>
                </a:cubicBezTo>
                <a:cubicBezTo>
                  <a:pt x="5456941" y="5554016"/>
                  <a:pt x="5462688" y="5530684"/>
                  <a:pt x="5473509" y="5503804"/>
                </a:cubicBezTo>
                <a:cubicBezTo>
                  <a:pt x="5484329" y="5476921"/>
                  <a:pt x="5496163" y="5455620"/>
                  <a:pt x="5509013" y="5439896"/>
                </a:cubicBezTo>
                <a:cubicBezTo>
                  <a:pt x="5509266" y="5432964"/>
                  <a:pt x="5510280" y="5426540"/>
                  <a:pt x="5512055" y="5420624"/>
                </a:cubicBezTo>
                <a:cubicBezTo>
                  <a:pt x="5513831" y="5414706"/>
                  <a:pt x="5514846" y="5408282"/>
                  <a:pt x="5515098" y="5401350"/>
                </a:cubicBezTo>
                <a:cubicBezTo>
                  <a:pt x="5518100" y="5401223"/>
                  <a:pt x="5520214" y="5399955"/>
                  <a:pt x="5521440" y="5397545"/>
                </a:cubicBezTo>
                <a:cubicBezTo>
                  <a:pt x="5522664" y="5395137"/>
                  <a:pt x="5523256" y="5392347"/>
                  <a:pt x="5523215" y="5389176"/>
                </a:cubicBezTo>
                <a:cubicBezTo>
                  <a:pt x="5523552" y="5380935"/>
                  <a:pt x="5524905" y="5376117"/>
                  <a:pt x="5527272" y="5374721"/>
                </a:cubicBezTo>
                <a:cubicBezTo>
                  <a:pt x="5529638" y="5373327"/>
                  <a:pt x="5530991" y="5370030"/>
                  <a:pt x="5531329" y="5364833"/>
                </a:cubicBezTo>
                <a:lnTo>
                  <a:pt x="5541473" y="5344544"/>
                </a:lnTo>
                <a:cubicBezTo>
                  <a:pt x="5544474" y="5343445"/>
                  <a:pt x="5546587" y="5341585"/>
                  <a:pt x="5547813" y="5338964"/>
                </a:cubicBezTo>
                <a:cubicBezTo>
                  <a:pt x="5549039" y="5336345"/>
                  <a:pt x="5549631" y="5333471"/>
                  <a:pt x="5549589" y="5330343"/>
                </a:cubicBezTo>
                <a:lnTo>
                  <a:pt x="5547559" y="5320199"/>
                </a:lnTo>
                <a:lnTo>
                  <a:pt x="5564088" y="5263266"/>
                </a:lnTo>
                <a:lnTo>
                  <a:pt x="5560088" y="5267266"/>
                </a:lnTo>
                <a:cubicBezTo>
                  <a:pt x="5548803" y="5268281"/>
                  <a:pt x="5544492" y="5272338"/>
                  <a:pt x="5547155" y="5279439"/>
                </a:cubicBezTo>
                <a:cubicBezTo>
                  <a:pt x="5549817" y="5286540"/>
                  <a:pt x="5548042" y="5290598"/>
                  <a:pt x="5541830" y="5291612"/>
                </a:cubicBezTo>
                <a:lnTo>
                  <a:pt x="5533715" y="5291612"/>
                </a:lnTo>
                <a:cubicBezTo>
                  <a:pt x="5533376" y="5297318"/>
                  <a:pt x="5532023" y="5301629"/>
                  <a:pt x="5529657" y="5304545"/>
                </a:cubicBezTo>
                <a:cubicBezTo>
                  <a:pt x="5527289" y="5307461"/>
                  <a:pt x="5525937" y="5311265"/>
                  <a:pt x="5525599" y="5315957"/>
                </a:cubicBezTo>
                <a:lnTo>
                  <a:pt x="5511397" y="5328130"/>
                </a:lnTo>
                <a:lnTo>
                  <a:pt x="5509185" y="5323706"/>
                </a:lnTo>
                <a:lnTo>
                  <a:pt x="5506803" y="5329661"/>
                </a:lnTo>
                <a:lnTo>
                  <a:pt x="5496659" y="5315461"/>
                </a:lnTo>
                <a:lnTo>
                  <a:pt x="5499205" y="5307822"/>
                </a:lnTo>
                <a:lnTo>
                  <a:pt x="5497196" y="5305814"/>
                </a:lnTo>
                <a:lnTo>
                  <a:pt x="5500363" y="5295296"/>
                </a:lnTo>
                <a:lnTo>
                  <a:pt x="5498941" y="5294158"/>
                </a:lnTo>
                <a:cubicBezTo>
                  <a:pt x="5497546" y="5293143"/>
                  <a:pt x="5496785" y="5292130"/>
                  <a:pt x="5496659" y="5291114"/>
                </a:cubicBezTo>
                <a:cubicBezTo>
                  <a:pt x="5497038" y="5289170"/>
                  <a:pt x="5498814" y="5287986"/>
                  <a:pt x="5501984" y="5287565"/>
                </a:cubicBezTo>
                <a:lnTo>
                  <a:pt x="5502706" y="5287511"/>
                </a:lnTo>
                <a:lnTo>
                  <a:pt x="5504296" y="5282228"/>
                </a:lnTo>
                <a:cubicBezTo>
                  <a:pt x="5508439" y="5274494"/>
                  <a:pt x="5510806" y="5266125"/>
                  <a:pt x="5511398" y="5257123"/>
                </a:cubicBezTo>
                <a:cubicBezTo>
                  <a:pt x="5511439" y="5256953"/>
                  <a:pt x="5511355" y="5256277"/>
                  <a:pt x="5511144" y="5255093"/>
                </a:cubicBezTo>
                <a:cubicBezTo>
                  <a:pt x="5510932" y="5253910"/>
                  <a:pt x="5510341" y="5253234"/>
                  <a:pt x="5509368" y="5253064"/>
                </a:cubicBezTo>
                <a:cubicBezTo>
                  <a:pt x="5508270" y="5253531"/>
                  <a:pt x="5506917" y="5255642"/>
                  <a:pt x="5505311" y="5259404"/>
                </a:cubicBezTo>
                <a:cubicBezTo>
                  <a:pt x="5503705" y="5263166"/>
                  <a:pt x="5502352" y="5265787"/>
                  <a:pt x="5501254" y="5267267"/>
                </a:cubicBezTo>
                <a:cubicBezTo>
                  <a:pt x="5498887" y="5269296"/>
                  <a:pt x="5497534" y="5271324"/>
                  <a:pt x="5497195" y="5273353"/>
                </a:cubicBezTo>
                <a:cubicBezTo>
                  <a:pt x="5497450" y="5276522"/>
                  <a:pt x="5497449" y="5279313"/>
                  <a:pt x="5497197" y="5281722"/>
                </a:cubicBezTo>
                <a:lnTo>
                  <a:pt x="5495215" y="5282960"/>
                </a:lnTo>
                <a:lnTo>
                  <a:pt x="5494629" y="5287058"/>
                </a:lnTo>
                <a:cubicBezTo>
                  <a:pt x="5488374" y="5292721"/>
                  <a:pt x="5482626" y="5300667"/>
                  <a:pt x="5477384" y="5310895"/>
                </a:cubicBezTo>
                <a:cubicBezTo>
                  <a:pt x="5472144" y="5321124"/>
                  <a:pt x="5468424" y="5330084"/>
                  <a:pt x="5466227" y="5337777"/>
                </a:cubicBezTo>
                <a:cubicBezTo>
                  <a:pt x="5465972" y="5344793"/>
                  <a:pt x="5464452" y="5351555"/>
                  <a:pt x="5461662" y="5358064"/>
                </a:cubicBezTo>
                <a:cubicBezTo>
                  <a:pt x="5458872" y="5364574"/>
                  <a:pt x="5456336" y="5371336"/>
                  <a:pt x="5454054" y="5378352"/>
                </a:cubicBezTo>
                <a:cubicBezTo>
                  <a:pt x="5444248" y="5386805"/>
                  <a:pt x="5435456" y="5396274"/>
                  <a:pt x="5427679" y="5406756"/>
                </a:cubicBezTo>
                <a:lnTo>
                  <a:pt x="5413479" y="5447330"/>
                </a:lnTo>
                <a:cubicBezTo>
                  <a:pt x="5412253" y="5447245"/>
                  <a:pt x="5410646" y="5447415"/>
                  <a:pt x="5408661" y="5447838"/>
                </a:cubicBezTo>
                <a:cubicBezTo>
                  <a:pt x="5406673" y="5448261"/>
                  <a:pt x="5405574" y="5449444"/>
                  <a:pt x="5405363" y="5451389"/>
                </a:cubicBezTo>
                <a:cubicBezTo>
                  <a:pt x="5405575" y="5452488"/>
                  <a:pt x="5406673" y="5453840"/>
                  <a:pt x="5408660" y="5455446"/>
                </a:cubicBezTo>
                <a:cubicBezTo>
                  <a:pt x="5410647" y="5457052"/>
                  <a:pt x="5412253" y="5458404"/>
                  <a:pt x="5413478" y="5459503"/>
                </a:cubicBezTo>
                <a:lnTo>
                  <a:pt x="5391162" y="5471676"/>
                </a:lnTo>
                <a:lnTo>
                  <a:pt x="5376961" y="5471677"/>
                </a:lnTo>
                <a:cubicBezTo>
                  <a:pt x="5377383" y="5464153"/>
                  <a:pt x="5378566" y="5456883"/>
                  <a:pt x="5380511" y="5449866"/>
                </a:cubicBezTo>
                <a:cubicBezTo>
                  <a:pt x="5382455" y="5442851"/>
                  <a:pt x="5382623" y="5432538"/>
                  <a:pt x="5381018" y="5418928"/>
                </a:cubicBezTo>
                <a:cubicBezTo>
                  <a:pt x="5376706" y="5424845"/>
                  <a:pt x="5372649" y="5430762"/>
                  <a:pt x="5368845" y="5436680"/>
                </a:cubicBezTo>
                <a:cubicBezTo>
                  <a:pt x="5365041" y="5442597"/>
                  <a:pt x="5363012" y="5449529"/>
                  <a:pt x="5362759" y="5457475"/>
                </a:cubicBezTo>
                <a:cubicBezTo>
                  <a:pt x="5352954" y="5465251"/>
                  <a:pt x="5344161" y="5474043"/>
                  <a:pt x="5336385" y="5483849"/>
                </a:cubicBezTo>
                <a:cubicBezTo>
                  <a:pt x="5325099" y="5484864"/>
                  <a:pt x="5320789" y="5488921"/>
                  <a:pt x="5323451" y="5496021"/>
                </a:cubicBezTo>
                <a:cubicBezTo>
                  <a:pt x="5326114" y="5503122"/>
                  <a:pt x="5324339" y="5507179"/>
                  <a:pt x="5318125" y="5508194"/>
                </a:cubicBezTo>
                <a:lnTo>
                  <a:pt x="5310011" y="5508195"/>
                </a:lnTo>
                <a:cubicBezTo>
                  <a:pt x="5309672" y="5513900"/>
                  <a:pt x="5308320" y="5518211"/>
                  <a:pt x="5305953" y="5521128"/>
                </a:cubicBezTo>
                <a:cubicBezTo>
                  <a:pt x="5303586" y="5524044"/>
                  <a:pt x="5302233" y="5527849"/>
                  <a:pt x="5301895" y="5532540"/>
                </a:cubicBezTo>
                <a:lnTo>
                  <a:pt x="5287694" y="5544712"/>
                </a:lnTo>
                <a:lnTo>
                  <a:pt x="5279578" y="5528483"/>
                </a:lnTo>
                <a:cubicBezTo>
                  <a:pt x="5275522" y="5528483"/>
                  <a:pt x="5273493" y="5526453"/>
                  <a:pt x="5273492" y="5522396"/>
                </a:cubicBezTo>
                <a:cubicBezTo>
                  <a:pt x="5274085" y="5514407"/>
                  <a:pt x="5276452" y="5506545"/>
                  <a:pt x="5280593" y="5498811"/>
                </a:cubicBezTo>
                <a:cubicBezTo>
                  <a:pt x="5284736" y="5491076"/>
                  <a:pt x="5287103" y="5482708"/>
                  <a:pt x="5287694" y="5473705"/>
                </a:cubicBezTo>
                <a:cubicBezTo>
                  <a:pt x="5287736" y="5473537"/>
                  <a:pt x="5287652" y="5472860"/>
                  <a:pt x="5287440" y="5471676"/>
                </a:cubicBezTo>
                <a:cubicBezTo>
                  <a:pt x="5287229" y="5470493"/>
                  <a:pt x="5286638" y="5469816"/>
                  <a:pt x="5285665" y="5469648"/>
                </a:cubicBezTo>
                <a:cubicBezTo>
                  <a:pt x="5284566" y="5470113"/>
                  <a:pt x="5283215" y="5472225"/>
                  <a:pt x="5281608" y="5475987"/>
                </a:cubicBezTo>
                <a:cubicBezTo>
                  <a:pt x="5280002" y="5479750"/>
                  <a:pt x="5278649" y="5482369"/>
                  <a:pt x="5277549" y="5483849"/>
                </a:cubicBezTo>
                <a:cubicBezTo>
                  <a:pt x="5275183" y="5485877"/>
                  <a:pt x="5273831" y="5487906"/>
                  <a:pt x="5273492" y="5489936"/>
                </a:cubicBezTo>
                <a:cubicBezTo>
                  <a:pt x="5273746" y="5493105"/>
                  <a:pt x="5273746" y="5495895"/>
                  <a:pt x="5273493" y="5498304"/>
                </a:cubicBezTo>
                <a:cubicBezTo>
                  <a:pt x="5273239" y="5500713"/>
                  <a:pt x="5271210" y="5501981"/>
                  <a:pt x="5267406" y="5502108"/>
                </a:cubicBezTo>
                <a:lnTo>
                  <a:pt x="5259291" y="5506166"/>
                </a:lnTo>
                <a:lnTo>
                  <a:pt x="5239004" y="5508195"/>
                </a:lnTo>
                <a:lnTo>
                  <a:pt x="5232917" y="5524424"/>
                </a:lnTo>
                <a:cubicBezTo>
                  <a:pt x="5229831" y="5525566"/>
                  <a:pt x="5226873" y="5527340"/>
                  <a:pt x="5224041" y="5529750"/>
                </a:cubicBezTo>
                <a:cubicBezTo>
                  <a:pt x="5221210" y="5532159"/>
                  <a:pt x="5218758" y="5534442"/>
                  <a:pt x="5216687" y="5536598"/>
                </a:cubicBezTo>
                <a:cubicBezTo>
                  <a:pt x="5214489" y="5536555"/>
                  <a:pt x="5212291" y="5537147"/>
                  <a:pt x="5210094" y="5538372"/>
                </a:cubicBezTo>
                <a:cubicBezTo>
                  <a:pt x="5207896" y="5539598"/>
                  <a:pt x="5206712" y="5541711"/>
                  <a:pt x="5206543" y="5544712"/>
                </a:cubicBezTo>
                <a:lnTo>
                  <a:pt x="5208571" y="5552828"/>
                </a:lnTo>
                <a:lnTo>
                  <a:pt x="5190313" y="5552827"/>
                </a:lnTo>
                <a:cubicBezTo>
                  <a:pt x="5191115" y="5548896"/>
                  <a:pt x="5193061" y="5543063"/>
                  <a:pt x="5196145" y="5535329"/>
                </a:cubicBezTo>
                <a:cubicBezTo>
                  <a:pt x="5199230" y="5527595"/>
                  <a:pt x="5198639" y="5523283"/>
                  <a:pt x="5194370" y="5522395"/>
                </a:cubicBezTo>
                <a:cubicBezTo>
                  <a:pt x="5192300" y="5522522"/>
                  <a:pt x="5190356" y="5523282"/>
                  <a:pt x="5188537" y="5524678"/>
                </a:cubicBezTo>
                <a:cubicBezTo>
                  <a:pt x="5186720" y="5526073"/>
                  <a:pt x="5185283" y="5527340"/>
                  <a:pt x="5184225" y="5528483"/>
                </a:cubicBezTo>
                <a:lnTo>
                  <a:pt x="5180169" y="5552827"/>
                </a:lnTo>
                <a:lnTo>
                  <a:pt x="5170025" y="5567029"/>
                </a:lnTo>
                <a:cubicBezTo>
                  <a:pt x="5170025" y="5573031"/>
                  <a:pt x="5169010" y="5578271"/>
                  <a:pt x="5166981" y="5582751"/>
                </a:cubicBezTo>
                <a:cubicBezTo>
                  <a:pt x="5164954" y="5587232"/>
                  <a:pt x="5161910" y="5591459"/>
                  <a:pt x="5157852" y="5595432"/>
                </a:cubicBezTo>
                <a:lnTo>
                  <a:pt x="5157853" y="5611662"/>
                </a:lnTo>
                <a:cubicBezTo>
                  <a:pt x="5152103" y="5618086"/>
                  <a:pt x="5149399" y="5625525"/>
                  <a:pt x="5149737" y="5633978"/>
                </a:cubicBezTo>
                <a:cubicBezTo>
                  <a:pt x="5146483" y="5633007"/>
                  <a:pt x="5143354" y="5633429"/>
                  <a:pt x="5140354" y="5635247"/>
                </a:cubicBezTo>
                <a:cubicBezTo>
                  <a:pt x="5137354" y="5637064"/>
                  <a:pt x="5135747" y="5640023"/>
                  <a:pt x="5135536" y="5644123"/>
                </a:cubicBezTo>
                <a:lnTo>
                  <a:pt x="5123363" y="5662381"/>
                </a:lnTo>
                <a:lnTo>
                  <a:pt x="5107132" y="5656295"/>
                </a:lnTo>
                <a:cubicBezTo>
                  <a:pt x="5109795" y="5649702"/>
                  <a:pt x="5111571" y="5642093"/>
                  <a:pt x="5112457" y="5633472"/>
                </a:cubicBezTo>
                <a:cubicBezTo>
                  <a:pt x="5113346" y="5624849"/>
                  <a:pt x="5115628" y="5618255"/>
                  <a:pt x="5119306" y="5613691"/>
                </a:cubicBezTo>
                <a:cubicBezTo>
                  <a:pt x="5118968" y="5607266"/>
                  <a:pt x="5121673" y="5603885"/>
                  <a:pt x="5127420" y="5603546"/>
                </a:cubicBezTo>
                <a:cubicBezTo>
                  <a:pt x="5131816" y="5603842"/>
                  <a:pt x="5137226" y="5603758"/>
                  <a:pt x="5143651" y="5603294"/>
                </a:cubicBezTo>
                <a:cubicBezTo>
                  <a:pt x="5150075" y="5602827"/>
                  <a:pt x="5149399" y="5600208"/>
                  <a:pt x="5141622" y="5595432"/>
                </a:cubicBezTo>
                <a:lnTo>
                  <a:pt x="5149736" y="5575143"/>
                </a:lnTo>
                <a:lnTo>
                  <a:pt x="5141622" y="5575144"/>
                </a:lnTo>
                <a:lnTo>
                  <a:pt x="5149737" y="5564999"/>
                </a:lnTo>
                <a:lnTo>
                  <a:pt x="5149736" y="5544712"/>
                </a:lnTo>
                <a:lnTo>
                  <a:pt x="5163938" y="5534568"/>
                </a:lnTo>
                <a:lnTo>
                  <a:pt x="5163939" y="5516309"/>
                </a:lnTo>
                <a:cubicBezTo>
                  <a:pt x="5167658" y="5509884"/>
                  <a:pt x="5172392" y="5504474"/>
                  <a:pt x="5178141" y="5500079"/>
                </a:cubicBezTo>
                <a:lnTo>
                  <a:pt x="5184225" y="5483849"/>
                </a:lnTo>
                <a:lnTo>
                  <a:pt x="5182221" y="5477001"/>
                </a:lnTo>
                <a:lnTo>
                  <a:pt x="5176142" y="5486121"/>
                </a:lnTo>
                <a:cubicBezTo>
                  <a:pt x="5170478" y="5494363"/>
                  <a:pt x="5164561" y="5501211"/>
                  <a:pt x="5158389" y="5506662"/>
                </a:cubicBezTo>
                <a:cubicBezTo>
                  <a:pt x="5158516" y="5509833"/>
                  <a:pt x="5158263" y="5513130"/>
                  <a:pt x="5157629" y="5516554"/>
                </a:cubicBezTo>
                <a:cubicBezTo>
                  <a:pt x="5156996" y="5519976"/>
                  <a:pt x="5155220" y="5522765"/>
                  <a:pt x="5152304" y="5524921"/>
                </a:cubicBezTo>
                <a:cubicBezTo>
                  <a:pt x="5152135" y="5531177"/>
                  <a:pt x="5150444" y="5537432"/>
                  <a:pt x="5147232" y="5543687"/>
                </a:cubicBezTo>
                <a:cubicBezTo>
                  <a:pt x="5144020" y="5549944"/>
                  <a:pt x="5140300" y="5555183"/>
                  <a:pt x="5136073" y="5559410"/>
                </a:cubicBezTo>
                <a:cubicBezTo>
                  <a:pt x="5136073" y="5561524"/>
                  <a:pt x="5135566" y="5563384"/>
                  <a:pt x="5134552" y="5564990"/>
                </a:cubicBezTo>
                <a:cubicBezTo>
                  <a:pt x="5133536" y="5566596"/>
                  <a:pt x="5132016" y="5567441"/>
                  <a:pt x="5129986" y="5567526"/>
                </a:cubicBezTo>
                <a:lnTo>
                  <a:pt x="5123901" y="5565497"/>
                </a:lnTo>
                <a:lnTo>
                  <a:pt x="5129987" y="5545209"/>
                </a:lnTo>
                <a:cubicBezTo>
                  <a:pt x="5132016" y="5543055"/>
                  <a:pt x="5133538" y="5540265"/>
                  <a:pt x="5134552" y="5536841"/>
                </a:cubicBezTo>
                <a:cubicBezTo>
                  <a:pt x="5135566" y="5533417"/>
                  <a:pt x="5136073" y="5530120"/>
                  <a:pt x="5136073" y="5526950"/>
                </a:cubicBezTo>
                <a:lnTo>
                  <a:pt x="5144188" y="5508691"/>
                </a:lnTo>
                <a:cubicBezTo>
                  <a:pt x="5143766" y="5504127"/>
                  <a:pt x="5143597" y="5499054"/>
                  <a:pt x="5143681" y="5493475"/>
                </a:cubicBezTo>
                <a:cubicBezTo>
                  <a:pt x="5143765" y="5487897"/>
                  <a:pt x="5146640" y="5484853"/>
                  <a:pt x="5152303" y="5484346"/>
                </a:cubicBezTo>
                <a:cubicBezTo>
                  <a:pt x="5152980" y="5464565"/>
                  <a:pt x="5158728" y="5441234"/>
                  <a:pt x="5169548" y="5414353"/>
                </a:cubicBezTo>
                <a:lnTo>
                  <a:pt x="5170656" y="5412357"/>
                </a:lnTo>
                <a:lnTo>
                  <a:pt x="5170025" y="5412842"/>
                </a:lnTo>
                <a:cubicBezTo>
                  <a:pt x="5169813" y="5419054"/>
                  <a:pt x="5167701" y="5424888"/>
                  <a:pt x="5163684" y="5430340"/>
                </a:cubicBezTo>
                <a:cubicBezTo>
                  <a:pt x="5159669" y="5435792"/>
                  <a:pt x="5155020" y="5440104"/>
                  <a:pt x="5149737" y="5443273"/>
                </a:cubicBezTo>
                <a:lnTo>
                  <a:pt x="5149738" y="5469647"/>
                </a:lnTo>
                <a:cubicBezTo>
                  <a:pt x="5131943" y="5478228"/>
                  <a:pt x="5121376" y="5487949"/>
                  <a:pt x="5118037" y="5498811"/>
                </a:cubicBezTo>
                <a:cubicBezTo>
                  <a:pt x="5114698" y="5509674"/>
                  <a:pt x="5109712" y="5524974"/>
                  <a:pt x="5103075" y="5544713"/>
                </a:cubicBezTo>
                <a:cubicBezTo>
                  <a:pt x="5096228" y="5545303"/>
                  <a:pt x="5090142" y="5547670"/>
                  <a:pt x="5084816" y="5551813"/>
                </a:cubicBezTo>
                <a:cubicBezTo>
                  <a:pt x="5079490" y="5555956"/>
                  <a:pt x="5073404" y="5558322"/>
                  <a:pt x="5066558" y="5558913"/>
                </a:cubicBezTo>
                <a:lnTo>
                  <a:pt x="5066558" y="5581230"/>
                </a:lnTo>
                <a:lnTo>
                  <a:pt x="5060470" y="5581230"/>
                </a:lnTo>
                <a:cubicBezTo>
                  <a:pt x="5056582" y="5581230"/>
                  <a:pt x="5054216" y="5580216"/>
                  <a:pt x="5053370" y="5578187"/>
                </a:cubicBezTo>
                <a:cubicBezTo>
                  <a:pt x="5052525" y="5576159"/>
                  <a:pt x="5052187" y="5573115"/>
                  <a:pt x="5052356" y="5569057"/>
                </a:cubicBezTo>
                <a:lnTo>
                  <a:pt x="5058441" y="5552828"/>
                </a:lnTo>
                <a:cubicBezTo>
                  <a:pt x="5058316" y="5551348"/>
                  <a:pt x="5057554" y="5548727"/>
                  <a:pt x="5056159" y="5544966"/>
                </a:cubicBezTo>
                <a:cubicBezTo>
                  <a:pt x="5054764" y="5541204"/>
                  <a:pt x="5053497" y="5539090"/>
                  <a:pt x="5052355" y="5538626"/>
                </a:cubicBezTo>
                <a:lnTo>
                  <a:pt x="5052356" y="5544712"/>
                </a:lnTo>
                <a:cubicBezTo>
                  <a:pt x="5047706" y="5548008"/>
                  <a:pt x="5042296" y="5552574"/>
                  <a:pt x="5036126" y="5558407"/>
                </a:cubicBezTo>
                <a:cubicBezTo>
                  <a:pt x="5029954" y="5564240"/>
                  <a:pt x="5026574" y="5569818"/>
                  <a:pt x="5025982" y="5575144"/>
                </a:cubicBezTo>
                <a:cubicBezTo>
                  <a:pt x="5022980" y="5577342"/>
                  <a:pt x="5020868" y="5580554"/>
                  <a:pt x="5019641" y="5584781"/>
                </a:cubicBezTo>
                <a:cubicBezTo>
                  <a:pt x="5018416" y="5589007"/>
                  <a:pt x="5017824" y="5593234"/>
                  <a:pt x="5017866" y="5597461"/>
                </a:cubicBezTo>
                <a:lnTo>
                  <a:pt x="5003665" y="5605576"/>
                </a:lnTo>
                <a:cubicBezTo>
                  <a:pt x="5003707" y="5608829"/>
                  <a:pt x="5003115" y="5612466"/>
                  <a:pt x="5001889" y="5616480"/>
                </a:cubicBezTo>
                <a:cubicBezTo>
                  <a:pt x="5000664" y="5620495"/>
                  <a:pt x="4998551" y="5623623"/>
                  <a:pt x="4995550" y="5625864"/>
                </a:cubicBezTo>
                <a:lnTo>
                  <a:pt x="4995550" y="5642093"/>
                </a:lnTo>
                <a:lnTo>
                  <a:pt x="4987434" y="5648179"/>
                </a:lnTo>
                <a:cubicBezTo>
                  <a:pt x="4987223" y="5654350"/>
                  <a:pt x="4985110" y="5660269"/>
                  <a:pt x="4981095" y="5665932"/>
                </a:cubicBezTo>
                <a:cubicBezTo>
                  <a:pt x="4977080" y="5671596"/>
                  <a:pt x="4972431" y="5676498"/>
                  <a:pt x="4967147" y="5680640"/>
                </a:cubicBezTo>
                <a:cubicBezTo>
                  <a:pt x="4963004" y="5687107"/>
                  <a:pt x="4958103" y="5694461"/>
                  <a:pt x="4952438" y="5702703"/>
                </a:cubicBezTo>
                <a:cubicBezTo>
                  <a:pt x="4946774" y="5710945"/>
                  <a:pt x="4940857" y="5717793"/>
                  <a:pt x="4934686" y="5723245"/>
                </a:cubicBezTo>
                <a:cubicBezTo>
                  <a:pt x="4934813" y="5726414"/>
                  <a:pt x="4934560" y="5729712"/>
                  <a:pt x="4933925" y="5733135"/>
                </a:cubicBezTo>
                <a:cubicBezTo>
                  <a:pt x="4933292" y="5736559"/>
                  <a:pt x="4931516" y="5739349"/>
                  <a:pt x="4928601" y="5741503"/>
                </a:cubicBezTo>
                <a:cubicBezTo>
                  <a:pt x="4928431" y="5747760"/>
                  <a:pt x="4926740" y="5754015"/>
                  <a:pt x="4923528" y="5760271"/>
                </a:cubicBezTo>
                <a:cubicBezTo>
                  <a:pt x="4920315" y="5766526"/>
                  <a:pt x="4916596" y="5771767"/>
                  <a:pt x="4912371" y="5775993"/>
                </a:cubicBezTo>
                <a:cubicBezTo>
                  <a:pt x="4912370" y="5778107"/>
                  <a:pt x="4911862" y="5779966"/>
                  <a:pt x="4910848" y="5781572"/>
                </a:cubicBezTo>
                <a:cubicBezTo>
                  <a:pt x="4909834" y="5783178"/>
                  <a:pt x="4908313" y="5784025"/>
                  <a:pt x="4906284" y="5784109"/>
                </a:cubicBezTo>
                <a:lnTo>
                  <a:pt x="4900197" y="5782080"/>
                </a:lnTo>
                <a:lnTo>
                  <a:pt x="4906283" y="5761791"/>
                </a:lnTo>
                <a:cubicBezTo>
                  <a:pt x="4908312" y="5759637"/>
                  <a:pt x="4909834" y="5756846"/>
                  <a:pt x="4910848" y="5753423"/>
                </a:cubicBezTo>
                <a:cubicBezTo>
                  <a:pt x="4911863" y="5750000"/>
                  <a:pt x="4912371" y="5746703"/>
                  <a:pt x="4912369" y="5743533"/>
                </a:cubicBezTo>
                <a:lnTo>
                  <a:pt x="4920485" y="5725274"/>
                </a:lnTo>
                <a:cubicBezTo>
                  <a:pt x="4920062" y="5720710"/>
                  <a:pt x="4919894" y="5715637"/>
                  <a:pt x="4919977" y="5710057"/>
                </a:cubicBezTo>
                <a:cubicBezTo>
                  <a:pt x="4920063" y="5704479"/>
                  <a:pt x="4922937" y="5701436"/>
                  <a:pt x="4928599" y="5700929"/>
                </a:cubicBezTo>
                <a:cubicBezTo>
                  <a:pt x="4929276" y="5681147"/>
                  <a:pt x="4935024" y="5657817"/>
                  <a:pt x="4945845" y="5630935"/>
                </a:cubicBezTo>
                <a:cubicBezTo>
                  <a:pt x="4956665" y="5604055"/>
                  <a:pt x="4968499" y="5582752"/>
                  <a:pt x="4981348" y="5567029"/>
                </a:cubicBezTo>
                <a:cubicBezTo>
                  <a:pt x="4981602" y="5560097"/>
                  <a:pt x="4982616" y="5553673"/>
                  <a:pt x="4984392" y="5547755"/>
                </a:cubicBezTo>
                <a:cubicBezTo>
                  <a:pt x="4986167" y="5541839"/>
                  <a:pt x="4987182" y="5535413"/>
                  <a:pt x="4987434" y="5528483"/>
                </a:cubicBezTo>
                <a:cubicBezTo>
                  <a:pt x="4990436" y="5528355"/>
                  <a:pt x="4992549" y="5527086"/>
                  <a:pt x="4993775" y="5524679"/>
                </a:cubicBezTo>
                <a:cubicBezTo>
                  <a:pt x="4995000" y="5522269"/>
                  <a:pt x="4995592" y="5519479"/>
                  <a:pt x="4995551" y="5516309"/>
                </a:cubicBezTo>
                <a:cubicBezTo>
                  <a:pt x="4995887" y="5508068"/>
                  <a:pt x="4997240" y="5503249"/>
                  <a:pt x="4999607" y="5501854"/>
                </a:cubicBezTo>
                <a:cubicBezTo>
                  <a:pt x="5001974" y="5500460"/>
                  <a:pt x="5003327" y="5497162"/>
                  <a:pt x="5003665" y="5491964"/>
                </a:cubicBezTo>
                <a:lnTo>
                  <a:pt x="5013808" y="5471677"/>
                </a:lnTo>
                <a:cubicBezTo>
                  <a:pt x="5016810" y="5470577"/>
                  <a:pt x="5018923" y="5468717"/>
                  <a:pt x="5020149" y="5466097"/>
                </a:cubicBezTo>
                <a:cubicBezTo>
                  <a:pt x="5021374" y="5463476"/>
                  <a:pt x="5021967" y="5460603"/>
                  <a:pt x="5021924" y="5457474"/>
                </a:cubicBezTo>
                <a:lnTo>
                  <a:pt x="5019894" y="5447331"/>
                </a:lnTo>
                <a:lnTo>
                  <a:pt x="5036424" y="5390398"/>
                </a:lnTo>
                <a:lnTo>
                  <a:pt x="5032424" y="5394398"/>
                </a:lnTo>
                <a:cubicBezTo>
                  <a:pt x="5021139" y="5395413"/>
                  <a:pt x="5016827" y="5399470"/>
                  <a:pt x="5019491" y="5406571"/>
                </a:cubicBezTo>
                <a:cubicBezTo>
                  <a:pt x="5022153" y="5413672"/>
                  <a:pt x="5020378" y="5417729"/>
                  <a:pt x="5014165" y="5418744"/>
                </a:cubicBezTo>
                <a:lnTo>
                  <a:pt x="5006050" y="5418744"/>
                </a:lnTo>
                <a:cubicBezTo>
                  <a:pt x="5005712" y="5424450"/>
                  <a:pt x="5004358" y="5428761"/>
                  <a:pt x="5001992" y="5431678"/>
                </a:cubicBezTo>
                <a:cubicBezTo>
                  <a:pt x="4999625" y="5434593"/>
                  <a:pt x="4998273" y="5438397"/>
                  <a:pt x="4997935" y="5443090"/>
                </a:cubicBezTo>
                <a:lnTo>
                  <a:pt x="4983733" y="5455262"/>
                </a:lnTo>
                <a:lnTo>
                  <a:pt x="4975618" y="5439031"/>
                </a:lnTo>
                <a:cubicBezTo>
                  <a:pt x="4971561" y="5439031"/>
                  <a:pt x="4969532" y="5437002"/>
                  <a:pt x="4969532" y="5432945"/>
                </a:cubicBezTo>
                <a:cubicBezTo>
                  <a:pt x="4970124" y="5424957"/>
                  <a:pt x="4972490" y="5417095"/>
                  <a:pt x="4976632" y="5409361"/>
                </a:cubicBezTo>
                <a:cubicBezTo>
                  <a:pt x="4980774" y="5401626"/>
                  <a:pt x="4983143" y="5393257"/>
                  <a:pt x="4983733" y="5384254"/>
                </a:cubicBezTo>
                <a:cubicBezTo>
                  <a:pt x="4983775" y="5384086"/>
                  <a:pt x="4983691" y="5383410"/>
                  <a:pt x="4983480" y="5382226"/>
                </a:cubicBezTo>
                <a:cubicBezTo>
                  <a:pt x="4983267" y="5381042"/>
                  <a:pt x="4982676" y="5380366"/>
                  <a:pt x="4981705" y="5380197"/>
                </a:cubicBezTo>
                <a:cubicBezTo>
                  <a:pt x="4980606" y="5380662"/>
                  <a:pt x="4979253" y="5382775"/>
                  <a:pt x="4977647" y="5386537"/>
                </a:cubicBezTo>
                <a:cubicBezTo>
                  <a:pt x="4976041" y="5390298"/>
                  <a:pt x="4974688" y="5392920"/>
                  <a:pt x="4973590" y="5394399"/>
                </a:cubicBezTo>
                <a:cubicBezTo>
                  <a:pt x="4971223" y="5396427"/>
                  <a:pt x="4969870" y="5398454"/>
                  <a:pt x="4969531" y="5400485"/>
                </a:cubicBezTo>
                <a:cubicBezTo>
                  <a:pt x="4969785" y="5403655"/>
                  <a:pt x="4969785" y="5406444"/>
                  <a:pt x="4969532" y="5408853"/>
                </a:cubicBezTo>
                <a:cubicBezTo>
                  <a:pt x="4969278" y="5411263"/>
                  <a:pt x="4967249" y="5412531"/>
                  <a:pt x="4963446" y="5412657"/>
                </a:cubicBezTo>
                <a:lnTo>
                  <a:pt x="4955330" y="5416714"/>
                </a:lnTo>
                <a:lnTo>
                  <a:pt x="4935042" y="5418745"/>
                </a:lnTo>
                <a:lnTo>
                  <a:pt x="4928956" y="5434974"/>
                </a:lnTo>
                <a:cubicBezTo>
                  <a:pt x="4925871" y="5436116"/>
                  <a:pt x="4922912" y="5437890"/>
                  <a:pt x="4920080" y="5440300"/>
                </a:cubicBezTo>
                <a:cubicBezTo>
                  <a:pt x="4917249" y="5442709"/>
                  <a:pt x="4914796" y="5444991"/>
                  <a:pt x="4912727" y="5447147"/>
                </a:cubicBezTo>
                <a:cubicBezTo>
                  <a:pt x="4910527" y="5447105"/>
                  <a:pt x="4908330" y="5447696"/>
                  <a:pt x="4906133" y="5448922"/>
                </a:cubicBezTo>
                <a:cubicBezTo>
                  <a:pt x="4903935" y="5450148"/>
                  <a:pt x="4902751" y="5452261"/>
                  <a:pt x="4902582" y="5455261"/>
                </a:cubicBezTo>
                <a:lnTo>
                  <a:pt x="4904611" y="5463377"/>
                </a:lnTo>
                <a:lnTo>
                  <a:pt x="4886352" y="5463377"/>
                </a:lnTo>
                <a:cubicBezTo>
                  <a:pt x="4887154" y="5459446"/>
                  <a:pt x="4889100" y="5453613"/>
                  <a:pt x="4892184" y="5445879"/>
                </a:cubicBezTo>
                <a:cubicBezTo>
                  <a:pt x="4895270" y="5438143"/>
                  <a:pt x="4894678" y="5433834"/>
                  <a:pt x="4890409" y="5432945"/>
                </a:cubicBezTo>
                <a:cubicBezTo>
                  <a:pt x="4888339" y="5433073"/>
                  <a:pt x="4886394" y="5433832"/>
                  <a:pt x="4884576" y="5435227"/>
                </a:cubicBezTo>
                <a:cubicBezTo>
                  <a:pt x="4882759" y="5436622"/>
                  <a:pt x="4881322" y="5437891"/>
                  <a:pt x="4880265" y="5439032"/>
                </a:cubicBezTo>
                <a:lnTo>
                  <a:pt x="4876207" y="5463377"/>
                </a:lnTo>
                <a:lnTo>
                  <a:pt x="4866064" y="5477579"/>
                </a:lnTo>
                <a:cubicBezTo>
                  <a:pt x="4866063" y="5483580"/>
                  <a:pt x="4865049" y="5488821"/>
                  <a:pt x="4863021" y="5493301"/>
                </a:cubicBezTo>
                <a:cubicBezTo>
                  <a:pt x="4860992" y="5497781"/>
                  <a:pt x="4857949" y="5502009"/>
                  <a:pt x="4853892" y="5505982"/>
                </a:cubicBezTo>
                <a:lnTo>
                  <a:pt x="4853892" y="5522211"/>
                </a:lnTo>
                <a:cubicBezTo>
                  <a:pt x="4848143" y="5528635"/>
                  <a:pt x="4845437" y="5536075"/>
                  <a:pt x="4845776" y="5544528"/>
                </a:cubicBezTo>
                <a:cubicBezTo>
                  <a:pt x="4842522" y="5543557"/>
                  <a:pt x="4839394" y="5543979"/>
                  <a:pt x="4836394" y="5545796"/>
                </a:cubicBezTo>
                <a:cubicBezTo>
                  <a:pt x="4833392" y="5547613"/>
                  <a:pt x="4831785" y="5550572"/>
                  <a:pt x="4831575" y="5554672"/>
                </a:cubicBezTo>
                <a:lnTo>
                  <a:pt x="4819402" y="5572930"/>
                </a:lnTo>
                <a:lnTo>
                  <a:pt x="4803172" y="5566845"/>
                </a:lnTo>
                <a:cubicBezTo>
                  <a:pt x="4805834" y="5560251"/>
                  <a:pt x="4807610" y="5552643"/>
                  <a:pt x="4808497" y="5544020"/>
                </a:cubicBezTo>
                <a:cubicBezTo>
                  <a:pt x="4809384" y="5535399"/>
                  <a:pt x="4811667" y="5528804"/>
                  <a:pt x="4815345" y="5524241"/>
                </a:cubicBezTo>
                <a:cubicBezTo>
                  <a:pt x="4815007" y="5517816"/>
                  <a:pt x="4817711" y="5514434"/>
                  <a:pt x="4823459" y="5514095"/>
                </a:cubicBezTo>
                <a:cubicBezTo>
                  <a:pt x="4827855" y="5514392"/>
                  <a:pt x="4833266" y="5514308"/>
                  <a:pt x="4839690" y="5513843"/>
                </a:cubicBezTo>
                <a:cubicBezTo>
                  <a:pt x="4846115" y="5513377"/>
                  <a:pt x="4845439" y="5510757"/>
                  <a:pt x="4837661" y="5505982"/>
                </a:cubicBezTo>
                <a:lnTo>
                  <a:pt x="4845776" y="5485693"/>
                </a:lnTo>
                <a:lnTo>
                  <a:pt x="4837661" y="5485694"/>
                </a:lnTo>
                <a:lnTo>
                  <a:pt x="4845776" y="5475549"/>
                </a:lnTo>
                <a:lnTo>
                  <a:pt x="4845776" y="5455262"/>
                </a:lnTo>
                <a:lnTo>
                  <a:pt x="4859978" y="5445118"/>
                </a:lnTo>
                <a:lnTo>
                  <a:pt x="4859976" y="5426859"/>
                </a:lnTo>
                <a:cubicBezTo>
                  <a:pt x="4863697" y="5420435"/>
                  <a:pt x="4868431" y="5415024"/>
                  <a:pt x="4874179" y="5410629"/>
                </a:cubicBezTo>
                <a:lnTo>
                  <a:pt x="4880266" y="5394398"/>
                </a:lnTo>
                <a:lnTo>
                  <a:pt x="4878261" y="5387549"/>
                </a:lnTo>
                <a:lnTo>
                  <a:pt x="4872181" y="5396671"/>
                </a:lnTo>
                <a:cubicBezTo>
                  <a:pt x="4866517" y="5404913"/>
                  <a:pt x="4860600" y="5411760"/>
                  <a:pt x="4854429" y="5417212"/>
                </a:cubicBezTo>
                <a:cubicBezTo>
                  <a:pt x="4854555" y="5420383"/>
                  <a:pt x="4854303" y="5423679"/>
                  <a:pt x="4853669" y="5427103"/>
                </a:cubicBezTo>
                <a:cubicBezTo>
                  <a:pt x="4853034" y="5430526"/>
                  <a:pt x="4851259" y="5433315"/>
                  <a:pt x="4848343" y="5435471"/>
                </a:cubicBezTo>
                <a:cubicBezTo>
                  <a:pt x="4848173" y="5441727"/>
                  <a:pt x="4846482" y="5447981"/>
                  <a:pt x="4843270" y="5454238"/>
                </a:cubicBezTo>
                <a:cubicBezTo>
                  <a:pt x="4840057" y="5460493"/>
                  <a:pt x="4836339" y="5465733"/>
                  <a:pt x="4832113" y="5469961"/>
                </a:cubicBezTo>
                <a:cubicBezTo>
                  <a:pt x="4832113" y="5472074"/>
                  <a:pt x="4831606" y="5473934"/>
                  <a:pt x="4830590" y="5475540"/>
                </a:cubicBezTo>
                <a:cubicBezTo>
                  <a:pt x="4829576" y="5477146"/>
                  <a:pt x="4828056" y="5477991"/>
                  <a:pt x="4826026" y="5478075"/>
                </a:cubicBezTo>
                <a:lnTo>
                  <a:pt x="4819940" y="5476047"/>
                </a:lnTo>
                <a:lnTo>
                  <a:pt x="4826026" y="5455759"/>
                </a:lnTo>
                <a:cubicBezTo>
                  <a:pt x="4828054" y="5453604"/>
                  <a:pt x="4829576" y="5450815"/>
                  <a:pt x="4830591" y="5447391"/>
                </a:cubicBezTo>
                <a:cubicBezTo>
                  <a:pt x="4831605" y="5443967"/>
                  <a:pt x="4832113" y="5440669"/>
                  <a:pt x="4832112" y="5437500"/>
                </a:cubicBezTo>
                <a:lnTo>
                  <a:pt x="4840227" y="5419240"/>
                </a:lnTo>
                <a:cubicBezTo>
                  <a:pt x="4839805" y="5414677"/>
                  <a:pt x="4839636" y="5409604"/>
                  <a:pt x="4839720" y="5404025"/>
                </a:cubicBezTo>
                <a:cubicBezTo>
                  <a:pt x="4839805" y="5398447"/>
                  <a:pt x="4842679" y="5395403"/>
                  <a:pt x="4848343" y="5394896"/>
                </a:cubicBezTo>
                <a:cubicBezTo>
                  <a:pt x="4849019" y="5375115"/>
                  <a:pt x="4854766" y="5351783"/>
                  <a:pt x="4865587" y="5324903"/>
                </a:cubicBezTo>
                <a:lnTo>
                  <a:pt x="4866697" y="5322908"/>
                </a:lnTo>
                <a:lnTo>
                  <a:pt x="4866064" y="5323392"/>
                </a:lnTo>
                <a:cubicBezTo>
                  <a:pt x="4865853" y="5329604"/>
                  <a:pt x="4863739" y="5335437"/>
                  <a:pt x="4859724" y="5340889"/>
                </a:cubicBezTo>
                <a:cubicBezTo>
                  <a:pt x="4855709" y="5346342"/>
                  <a:pt x="4851059" y="5350653"/>
                  <a:pt x="4845776" y="5353822"/>
                </a:cubicBezTo>
                <a:lnTo>
                  <a:pt x="4845776" y="5380197"/>
                </a:lnTo>
                <a:cubicBezTo>
                  <a:pt x="4827982" y="5388777"/>
                  <a:pt x="4817416" y="5398497"/>
                  <a:pt x="4814077" y="5409361"/>
                </a:cubicBezTo>
                <a:cubicBezTo>
                  <a:pt x="4810738" y="5420223"/>
                  <a:pt x="4805750" y="5435523"/>
                  <a:pt x="4799115" y="5455262"/>
                </a:cubicBezTo>
                <a:cubicBezTo>
                  <a:pt x="4792267" y="5455853"/>
                  <a:pt x="4786180" y="5458220"/>
                  <a:pt x="4780854" y="5462362"/>
                </a:cubicBezTo>
                <a:cubicBezTo>
                  <a:pt x="4775530" y="5466505"/>
                  <a:pt x="4769444" y="5468872"/>
                  <a:pt x="4762596" y="5469463"/>
                </a:cubicBezTo>
                <a:lnTo>
                  <a:pt x="4762596" y="5491780"/>
                </a:lnTo>
                <a:lnTo>
                  <a:pt x="4756510" y="5491780"/>
                </a:lnTo>
                <a:cubicBezTo>
                  <a:pt x="4752621" y="5491780"/>
                  <a:pt x="4750254" y="5490765"/>
                  <a:pt x="4749410" y="5488737"/>
                </a:cubicBezTo>
                <a:cubicBezTo>
                  <a:pt x="4748565" y="5486708"/>
                  <a:pt x="4748226" y="5483664"/>
                  <a:pt x="4748395" y="5479607"/>
                </a:cubicBezTo>
                <a:lnTo>
                  <a:pt x="4754481" y="5463377"/>
                </a:lnTo>
                <a:cubicBezTo>
                  <a:pt x="4754354" y="5461898"/>
                  <a:pt x="4753593" y="5459277"/>
                  <a:pt x="4752199" y="5455515"/>
                </a:cubicBezTo>
                <a:cubicBezTo>
                  <a:pt x="4750804" y="5451754"/>
                  <a:pt x="4749536" y="5449640"/>
                  <a:pt x="4748395" y="5449176"/>
                </a:cubicBezTo>
                <a:lnTo>
                  <a:pt x="4748395" y="5455261"/>
                </a:lnTo>
                <a:cubicBezTo>
                  <a:pt x="4743746" y="5458559"/>
                  <a:pt x="4738335" y="5463124"/>
                  <a:pt x="4732164" y="5468957"/>
                </a:cubicBezTo>
                <a:cubicBezTo>
                  <a:pt x="4725994" y="5474789"/>
                  <a:pt x="4722613" y="5480368"/>
                  <a:pt x="4722021" y="5485693"/>
                </a:cubicBezTo>
                <a:cubicBezTo>
                  <a:pt x="4719020" y="5487892"/>
                  <a:pt x="4716906" y="5491104"/>
                  <a:pt x="4715681" y="5495330"/>
                </a:cubicBezTo>
                <a:cubicBezTo>
                  <a:pt x="4714455" y="5499556"/>
                  <a:pt x="4713862" y="5503783"/>
                  <a:pt x="4713905" y="5508009"/>
                </a:cubicBezTo>
                <a:lnTo>
                  <a:pt x="4699704" y="5516125"/>
                </a:lnTo>
                <a:cubicBezTo>
                  <a:pt x="4699746" y="5519378"/>
                  <a:pt x="4699155" y="5523014"/>
                  <a:pt x="4697929" y="5527029"/>
                </a:cubicBezTo>
                <a:cubicBezTo>
                  <a:pt x="4696703" y="5531045"/>
                  <a:pt x="4694590" y="5534173"/>
                  <a:pt x="4691589" y="5536413"/>
                </a:cubicBezTo>
                <a:lnTo>
                  <a:pt x="4691589" y="5552643"/>
                </a:lnTo>
                <a:lnTo>
                  <a:pt x="4683474" y="5558729"/>
                </a:lnTo>
                <a:cubicBezTo>
                  <a:pt x="4683261" y="5564900"/>
                  <a:pt x="4681149" y="5570818"/>
                  <a:pt x="4677133" y="5576481"/>
                </a:cubicBezTo>
                <a:cubicBezTo>
                  <a:pt x="4673119" y="5582146"/>
                  <a:pt x="4668469" y="5587047"/>
                  <a:pt x="4663185" y="5591189"/>
                </a:cubicBezTo>
                <a:cubicBezTo>
                  <a:pt x="4659044" y="5597657"/>
                  <a:pt x="4654141" y="5605011"/>
                  <a:pt x="4648478" y="5613253"/>
                </a:cubicBezTo>
                <a:cubicBezTo>
                  <a:pt x="4642813" y="5621495"/>
                  <a:pt x="4636897" y="5628343"/>
                  <a:pt x="4630725" y="5633795"/>
                </a:cubicBezTo>
                <a:cubicBezTo>
                  <a:pt x="4630852" y="5636964"/>
                  <a:pt x="4630599" y="5640262"/>
                  <a:pt x="4629965" y="5643685"/>
                </a:cubicBezTo>
                <a:cubicBezTo>
                  <a:pt x="4629331" y="5647109"/>
                  <a:pt x="4627556" y="5649898"/>
                  <a:pt x="4624639" y="5652053"/>
                </a:cubicBezTo>
                <a:cubicBezTo>
                  <a:pt x="4624470" y="5658309"/>
                  <a:pt x="4622780" y="5664565"/>
                  <a:pt x="4619568" y="5670820"/>
                </a:cubicBezTo>
                <a:cubicBezTo>
                  <a:pt x="4616356" y="5677075"/>
                  <a:pt x="4612635" y="5682317"/>
                  <a:pt x="4608408" y="5686543"/>
                </a:cubicBezTo>
                <a:cubicBezTo>
                  <a:pt x="4608409" y="5688656"/>
                  <a:pt x="4607902" y="5690515"/>
                  <a:pt x="4606887" y="5692121"/>
                </a:cubicBezTo>
                <a:cubicBezTo>
                  <a:pt x="4605873" y="5693727"/>
                  <a:pt x="4604352" y="5694573"/>
                  <a:pt x="4602322" y="5694658"/>
                </a:cubicBezTo>
                <a:lnTo>
                  <a:pt x="4596236" y="5692629"/>
                </a:lnTo>
                <a:lnTo>
                  <a:pt x="4602322" y="5672342"/>
                </a:lnTo>
                <a:cubicBezTo>
                  <a:pt x="4604351" y="5670186"/>
                  <a:pt x="4605874" y="5667397"/>
                  <a:pt x="4606887" y="5663972"/>
                </a:cubicBezTo>
                <a:cubicBezTo>
                  <a:pt x="4607902" y="5660549"/>
                  <a:pt x="4608408" y="5657251"/>
                  <a:pt x="4608408" y="5654082"/>
                </a:cubicBezTo>
                <a:lnTo>
                  <a:pt x="4616524" y="5635823"/>
                </a:lnTo>
                <a:cubicBezTo>
                  <a:pt x="4616101" y="5631259"/>
                  <a:pt x="4615932" y="5626187"/>
                  <a:pt x="4616017" y="5620607"/>
                </a:cubicBezTo>
                <a:cubicBezTo>
                  <a:pt x="4616101" y="5615029"/>
                  <a:pt x="4618976" y="5611985"/>
                  <a:pt x="4624639" y="5611478"/>
                </a:cubicBezTo>
                <a:cubicBezTo>
                  <a:pt x="4625316" y="5591697"/>
                  <a:pt x="4631063" y="5568367"/>
                  <a:pt x="4641884" y="5541485"/>
                </a:cubicBezTo>
                <a:cubicBezTo>
                  <a:pt x="4652704" y="5514603"/>
                  <a:pt x="4664539" y="5493301"/>
                  <a:pt x="4677388" y="5477579"/>
                </a:cubicBezTo>
                <a:cubicBezTo>
                  <a:pt x="4677642" y="5470646"/>
                  <a:pt x="4678656" y="5464222"/>
                  <a:pt x="4680431" y="5458305"/>
                </a:cubicBezTo>
                <a:cubicBezTo>
                  <a:pt x="4682205" y="5452388"/>
                  <a:pt x="4683220" y="5445963"/>
                  <a:pt x="4683474" y="5439032"/>
                </a:cubicBezTo>
                <a:cubicBezTo>
                  <a:pt x="4686474" y="5438904"/>
                  <a:pt x="4688588" y="5437637"/>
                  <a:pt x="4689815" y="5435228"/>
                </a:cubicBezTo>
                <a:cubicBezTo>
                  <a:pt x="4691039" y="5432818"/>
                  <a:pt x="4691631" y="5430029"/>
                  <a:pt x="4691589" y="5426859"/>
                </a:cubicBezTo>
                <a:cubicBezTo>
                  <a:pt x="4691927" y="5418617"/>
                  <a:pt x="4693280" y="5413798"/>
                  <a:pt x="4695646" y="5412404"/>
                </a:cubicBezTo>
                <a:cubicBezTo>
                  <a:pt x="4698014" y="5411009"/>
                  <a:pt x="4699366" y="5407711"/>
                  <a:pt x="4699704" y="5402514"/>
                </a:cubicBezTo>
                <a:lnTo>
                  <a:pt x="4709848" y="5382227"/>
                </a:lnTo>
                <a:cubicBezTo>
                  <a:pt x="4712849" y="5381127"/>
                  <a:pt x="4714963" y="5379267"/>
                  <a:pt x="4716188" y="5376647"/>
                </a:cubicBezTo>
                <a:cubicBezTo>
                  <a:pt x="4717414" y="5374026"/>
                  <a:pt x="4718005" y="5371152"/>
                  <a:pt x="4717963" y="5368024"/>
                </a:cubicBezTo>
                <a:lnTo>
                  <a:pt x="4715934" y="5357880"/>
                </a:lnTo>
                <a:lnTo>
                  <a:pt x="4732464" y="5300949"/>
                </a:lnTo>
                <a:lnTo>
                  <a:pt x="4728463" y="5304948"/>
                </a:lnTo>
                <a:cubicBezTo>
                  <a:pt x="4717178" y="5305963"/>
                  <a:pt x="4712867" y="5310020"/>
                  <a:pt x="4715530" y="5317120"/>
                </a:cubicBezTo>
                <a:cubicBezTo>
                  <a:pt x="4718192" y="5324222"/>
                  <a:pt x="4716418" y="5328278"/>
                  <a:pt x="4710204" y="5329294"/>
                </a:cubicBezTo>
                <a:lnTo>
                  <a:pt x="4702089" y="5329294"/>
                </a:lnTo>
                <a:cubicBezTo>
                  <a:pt x="4701751" y="5334999"/>
                  <a:pt x="4700398" y="5339310"/>
                  <a:pt x="4698031" y="5342227"/>
                </a:cubicBezTo>
                <a:cubicBezTo>
                  <a:pt x="4695664" y="5345143"/>
                  <a:pt x="4694312" y="5348947"/>
                  <a:pt x="4693975" y="5353639"/>
                </a:cubicBezTo>
                <a:lnTo>
                  <a:pt x="4679772" y="5365811"/>
                </a:lnTo>
                <a:lnTo>
                  <a:pt x="4671658" y="5349581"/>
                </a:lnTo>
                <a:cubicBezTo>
                  <a:pt x="4667600" y="5349581"/>
                  <a:pt x="4665570" y="5347553"/>
                  <a:pt x="4665572" y="5343494"/>
                </a:cubicBezTo>
                <a:cubicBezTo>
                  <a:pt x="4666163" y="5335507"/>
                  <a:pt x="4668530" y="5327645"/>
                  <a:pt x="4672671" y="5319910"/>
                </a:cubicBezTo>
                <a:cubicBezTo>
                  <a:pt x="4676814" y="5312175"/>
                  <a:pt x="4679181" y="5303807"/>
                  <a:pt x="4679772" y="5294805"/>
                </a:cubicBezTo>
                <a:cubicBezTo>
                  <a:pt x="4679815" y="5294635"/>
                  <a:pt x="4679729" y="5293960"/>
                  <a:pt x="4679518" y="5292776"/>
                </a:cubicBezTo>
                <a:cubicBezTo>
                  <a:pt x="4679307" y="5291591"/>
                  <a:pt x="4678716" y="5290916"/>
                  <a:pt x="4677744" y="5290747"/>
                </a:cubicBezTo>
                <a:cubicBezTo>
                  <a:pt x="4676645" y="5291211"/>
                  <a:pt x="4675292" y="5293325"/>
                  <a:pt x="4673686" y="5297086"/>
                </a:cubicBezTo>
                <a:cubicBezTo>
                  <a:pt x="4672080" y="5300848"/>
                  <a:pt x="4670727" y="5303469"/>
                  <a:pt x="4669628" y="5304948"/>
                </a:cubicBezTo>
                <a:cubicBezTo>
                  <a:pt x="4667262" y="5306976"/>
                  <a:pt x="4665909" y="5309005"/>
                  <a:pt x="4665571" y="5311034"/>
                </a:cubicBezTo>
                <a:cubicBezTo>
                  <a:pt x="4665824" y="5314204"/>
                  <a:pt x="4665824" y="5316994"/>
                  <a:pt x="4665571" y="5319403"/>
                </a:cubicBezTo>
                <a:cubicBezTo>
                  <a:pt x="4665317" y="5321813"/>
                  <a:pt x="4663289" y="5323081"/>
                  <a:pt x="4659485" y="5323207"/>
                </a:cubicBezTo>
                <a:lnTo>
                  <a:pt x="4651370" y="5327264"/>
                </a:lnTo>
                <a:lnTo>
                  <a:pt x="4631081" y="5329294"/>
                </a:lnTo>
                <a:lnTo>
                  <a:pt x="4624995" y="5345524"/>
                </a:lnTo>
                <a:cubicBezTo>
                  <a:pt x="4621909" y="5346664"/>
                  <a:pt x="4618951" y="5348438"/>
                  <a:pt x="4616119" y="5350849"/>
                </a:cubicBezTo>
                <a:cubicBezTo>
                  <a:pt x="4613288" y="5353258"/>
                  <a:pt x="4610836" y="5355541"/>
                  <a:pt x="4608765" y="5357696"/>
                </a:cubicBezTo>
                <a:cubicBezTo>
                  <a:pt x="4606567" y="5357654"/>
                  <a:pt x="4604370" y="5358246"/>
                  <a:pt x="4602172" y="5359471"/>
                </a:cubicBezTo>
                <a:cubicBezTo>
                  <a:pt x="4599973" y="5360698"/>
                  <a:pt x="4598790" y="5362811"/>
                  <a:pt x="4598621" y="5365811"/>
                </a:cubicBezTo>
                <a:lnTo>
                  <a:pt x="4600649" y="5373927"/>
                </a:lnTo>
                <a:lnTo>
                  <a:pt x="4582391" y="5373927"/>
                </a:lnTo>
                <a:cubicBezTo>
                  <a:pt x="4583194" y="5369995"/>
                  <a:pt x="4585139" y="5364163"/>
                  <a:pt x="4588224" y="5356428"/>
                </a:cubicBezTo>
                <a:cubicBezTo>
                  <a:pt x="4591309" y="5348694"/>
                  <a:pt x="4590717" y="5344382"/>
                  <a:pt x="4586448" y="5343494"/>
                </a:cubicBezTo>
                <a:cubicBezTo>
                  <a:pt x="4584378" y="5343622"/>
                  <a:pt x="4582433" y="5344382"/>
                  <a:pt x="4580616" y="5345777"/>
                </a:cubicBezTo>
                <a:cubicBezTo>
                  <a:pt x="4578798" y="5347172"/>
                  <a:pt x="4577361" y="5348439"/>
                  <a:pt x="4576305" y="5349582"/>
                </a:cubicBezTo>
                <a:lnTo>
                  <a:pt x="4572247" y="5373927"/>
                </a:lnTo>
                <a:lnTo>
                  <a:pt x="4562103" y="5388128"/>
                </a:lnTo>
                <a:cubicBezTo>
                  <a:pt x="4562103" y="5394130"/>
                  <a:pt x="4561088" y="5399370"/>
                  <a:pt x="4559060" y="5403849"/>
                </a:cubicBezTo>
                <a:cubicBezTo>
                  <a:pt x="4557031" y="5408331"/>
                  <a:pt x="4553988" y="5412557"/>
                  <a:pt x="4549930" y="5416531"/>
                </a:cubicBezTo>
                <a:lnTo>
                  <a:pt x="4549930" y="5432761"/>
                </a:lnTo>
                <a:cubicBezTo>
                  <a:pt x="4544182" y="5439185"/>
                  <a:pt x="4541477" y="5446625"/>
                  <a:pt x="4541816" y="5455077"/>
                </a:cubicBezTo>
                <a:cubicBezTo>
                  <a:pt x="4538560" y="5454106"/>
                  <a:pt x="4535433" y="5454528"/>
                  <a:pt x="4532432" y="5456346"/>
                </a:cubicBezTo>
                <a:cubicBezTo>
                  <a:pt x="4529432" y="5458163"/>
                  <a:pt x="4527825" y="5461122"/>
                  <a:pt x="4527614" y="5465221"/>
                </a:cubicBezTo>
                <a:lnTo>
                  <a:pt x="4515441" y="5483480"/>
                </a:lnTo>
                <a:lnTo>
                  <a:pt x="4499211" y="5477395"/>
                </a:lnTo>
                <a:cubicBezTo>
                  <a:pt x="4501874" y="5470801"/>
                  <a:pt x="4503650" y="5463193"/>
                  <a:pt x="4504537" y="5454570"/>
                </a:cubicBezTo>
                <a:cubicBezTo>
                  <a:pt x="4505424" y="5445948"/>
                  <a:pt x="4507706" y="5439354"/>
                  <a:pt x="4511384" y="5434790"/>
                </a:cubicBezTo>
                <a:cubicBezTo>
                  <a:pt x="4511045" y="5428365"/>
                  <a:pt x="4513751" y="5424984"/>
                  <a:pt x="4519499" y="5424646"/>
                </a:cubicBezTo>
                <a:cubicBezTo>
                  <a:pt x="4523894" y="5424941"/>
                  <a:pt x="4529304" y="5424858"/>
                  <a:pt x="4535729" y="5424393"/>
                </a:cubicBezTo>
                <a:cubicBezTo>
                  <a:pt x="4542153" y="5423927"/>
                  <a:pt x="4541477" y="5421307"/>
                  <a:pt x="4533700" y="5416531"/>
                </a:cubicBezTo>
                <a:lnTo>
                  <a:pt x="4541816" y="5396242"/>
                </a:lnTo>
                <a:lnTo>
                  <a:pt x="4533700" y="5396242"/>
                </a:lnTo>
                <a:lnTo>
                  <a:pt x="4541816" y="5386099"/>
                </a:lnTo>
                <a:lnTo>
                  <a:pt x="4541815" y="5365811"/>
                </a:lnTo>
                <a:lnTo>
                  <a:pt x="4556016" y="5355667"/>
                </a:lnTo>
                <a:lnTo>
                  <a:pt x="4556016" y="5337409"/>
                </a:lnTo>
                <a:cubicBezTo>
                  <a:pt x="4559736" y="5330984"/>
                  <a:pt x="4564470" y="5325573"/>
                  <a:pt x="4570219" y="5321178"/>
                </a:cubicBezTo>
                <a:lnTo>
                  <a:pt x="4576305" y="5304948"/>
                </a:lnTo>
                <a:cubicBezTo>
                  <a:pt x="4569965" y="5303342"/>
                  <a:pt x="4567936" y="5296411"/>
                  <a:pt x="4570219" y="5284152"/>
                </a:cubicBezTo>
                <a:cubicBezTo>
                  <a:pt x="4572500" y="5271896"/>
                  <a:pt x="4574529" y="5263950"/>
                  <a:pt x="4576305" y="5260314"/>
                </a:cubicBezTo>
                <a:cubicBezTo>
                  <a:pt x="4580109" y="5259385"/>
                  <a:pt x="4582137" y="5255159"/>
                  <a:pt x="4582391" y="5247635"/>
                </a:cubicBezTo>
                <a:cubicBezTo>
                  <a:pt x="4582644" y="5240112"/>
                  <a:pt x="4582644" y="5234871"/>
                  <a:pt x="4582390" y="5231912"/>
                </a:cubicBezTo>
                <a:cubicBezTo>
                  <a:pt x="4585392" y="5230728"/>
                  <a:pt x="4587505" y="5228530"/>
                  <a:pt x="4588731" y="5225318"/>
                </a:cubicBezTo>
                <a:cubicBezTo>
                  <a:pt x="4589956" y="5222105"/>
                  <a:pt x="4590548" y="5218894"/>
                  <a:pt x="4590506" y="5215682"/>
                </a:cubicBezTo>
                <a:cubicBezTo>
                  <a:pt x="4590167" y="5211877"/>
                  <a:pt x="4588815" y="5208835"/>
                  <a:pt x="4586449" y="5206553"/>
                </a:cubicBezTo>
                <a:cubicBezTo>
                  <a:pt x="4584082" y="5204270"/>
                  <a:pt x="4582729" y="5201227"/>
                  <a:pt x="4582391" y="5197423"/>
                </a:cubicBezTo>
                <a:cubicBezTo>
                  <a:pt x="4574571" y="5198945"/>
                  <a:pt x="4570937" y="5205031"/>
                  <a:pt x="4571486" y="5215682"/>
                </a:cubicBezTo>
                <a:cubicBezTo>
                  <a:pt x="4572036" y="5226333"/>
                  <a:pt x="4568908" y="5232419"/>
                  <a:pt x="4562103" y="5233940"/>
                </a:cubicBezTo>
                <a:cubicBezTo>
                  <a:pt x="4561892" y="5240153"/>
                  <a:pt x="4559779" y="5245987"/>
                  <a:pt x="4555763" y="5251439"/>
                </a:cubicBezTo>
                <a:cubicBezTo>
                  <a:pt x="4551747" y="5256892"/>
                  <a:pt x="4547098" y="5261202"/>
                  <a:pt x="4541814" y="5264373"/>
                </a:cubicBezTo>
                <a:lnTo>
                  <a:pt x="4541816" y="5290746"/>
                </a:lnTo>
                <a:cubicBezTo>
                  <a:pt x="4524022" y="5299327"/>
                  <a:pt x="4513454" y="5309048"/>
                  <a:pt x="4510116" y="5319910"/>
                </a:cubicBezTo>
                <a:cubicBezTo>
                  <a:pt x="4506777" y="5330772"/>
                  <a:pt x="4501790" y="5346073"/>
                  <a:pt x="4495153" y="5365812"/>
                </a:cubicBezTo>
                <a:cubicBezTo>
                  <a:pt x="4488307" y="5366402"/>
                  <a:pt x="4482220" y="5368769"/>
                  <a:pt x="4476895" y="5372912"/>
                </a:cubicBezTo>
                <a:cubicBezTo>
                  <a:pt x="4471569" y="5377055"/>
                  <a:pt x="4465483" y="5379420"/>
                  <a:pt x="4458636" y="5380013"/>
                </a:cubicBezTo>
                <a:lnTo>
                  <a:pt x="4458636" y="5402328"/>
                </a:lnTo>
                <a:lnTo>
                  <a:pt x="4452548" y="5402328"/>
                </a:lnTo>
                <a:cubicBezTo>
                  <a:pt x="4448661" y="5402330"/>
                  <a:pt x="4446294" y="5401315"/>
                  <a:pt x="4445448" y="5399286"/>
                </a:cubicBezTo>
                <a:cubicBezTo>
                  <a:pt x="4444603" y="5397258"/>
                  <a:pt x="4444264" y="5394214"/>
                  <a:pt x="4444434" y="5390156"/>
                </a:cubicBezTo>
                <a:lnTo>
                  <a:pt x="4450521" y="5373927"/>
                </a:lnTo>
                <a:cubicBezTo>
                  <a:pt x="4450393" y="5372447"/>
                  <a:pt x="4449632" y="5369826"/>
                  <a:pt x="4448237" y="5366065"/>
                </a:cubicBezTo>
                <a:cubicBezTo>
                  <a:pt x="4446842" y="5362304"/>
                  <a:pt x="4445575" y="5360190"/>
                  <a:pt x="4444433" y="5359725"/>
                </a:cubicBezTo>
                <a:lnTo>
                  <a:pt x="4444434" y="5365811"/>
                </a:lnTo>
                <a:cubicBezTo>
                  <a:pt x="4439784" y="5369108"/>
                  <a:pt x="4434374" y="5373673"/>
                  <a:pt x="4428204" y="5379506"/>
                </a:cubicBezTo>
                <a:cubicBezTo>
                  <a:pt x="4422033" y="5385338"/>
                  <a:pt x="4418652" y="5390918"/>
                  <a:pt x="4418060" y="5396243"/>
                </a:cubicBezTo>
                <a:cubicBezTo>
                  <a:pt x="4415059" y="5398440"/>
                  <a:pt x="4412945" y="5401652"/>
                  <a:pt x="4411719" y="5405880"/>
                </a:cubicBezTo>
                <a:cubicBezTo>
                  <a:pt x="4410494" y="5410107"/>
                  <a:pt x="4409902" y="5414333"/>
                  <a:pt x="4409945" y="5418560"/>
                </a:cubicBezTo>
                <a:lnTo>
                  <a:pt x="4395743" y="5426675"/>
                </a:lnTo>
                <a:cubicBezTo>
                  <a:pt x="4395785" y="5429929"/>
                  <a:pt x="4395193" y="5433564"/>
                  <a:pt x="4393968" y="5437579"/>
                </a:cubicBezTo>
                <a:cubicBezTo>
                  <a:pt x="4392743" y="5441595"/>
                  <a:pt x="4390629" y="5444723"/>
                  <a:pt x="4387628" y="5446962"/>
                </a:cubicBezTo>
                <a:lnTo>
                  <a:pt x="4387628" y="5463193"/>
                </a:lnTo>
                <a:lnTo>
                  <a:pt x="4379512" y="5469279"/>
                </a:lnTo>
                <a:cubicBezTo>
                  <a:pt x="4379302" y="5475450"/>
                  <a:pt x="4377189" y="5481367"/>
                  <a:pt x="4373172" y="5487030"/>
                </a:cubicBezTo>
                <a:cubicBezTo>
                  <a:pt x="4369157" y="5492695"/>
                  <a:pt x="4364508" y="5497597"/>
                  <a:pt x="4359225" y="5501740"/>
                </a:cubicBezTo>
                <a:cubicBezTo>
                  <a:pt x="4355083" y="5508206"/>
                  <a:pt x="4350180" y="5515561"/>
                  <a:pt x="4344516" y="5523802"/>
                </a:cubicBezTo>
                <a:cubicBezTo>
                  <a:pt x="4338852" y="5532044"/>
                  <a:pt x="4332935" y="5538892"/>
                  <a:pt x="4326764" y="5544345"/>
                </a:cubicBezTo>
                <a:cubicBezTo>
                  <a:pt x="4326891" y="5547514"/>
                  <a:pt x="4326637" y="5550811"/>
                  <a:pt x="4326003" y="5554235"/>
                </a:cubicBezTo>
                <a:cubicBezTo>
                  <a:pt x="4325370" y="5557658"/>
                  <a:pt x="4323594" y="5560448"/>
                  <a:pt x="4320678" y="5562603"/>
                </a:cubicBezTo>
                <a:cubicBezTo>
                  <a:pt x="4320509" y="5568858"/>
                  <a:pt x="4318818" y="5575114"/>
                  <a:pt x="4315606" y="5581369"/>
                </a:cubicBezTo>
                <a:cubicBezTo>
                  <a:pt x="4312394" y="5587625"/>
                  <a:pt x="4308675" y="5592866"/>
                  <a:pt x="4304448" y="5597093"/>
                </a:cubicBezTo>
                <a:cubicBezTo>
                  <a:pt x="4304448" y="5599205"/>
                  <a:pt x="4303941" y="5601066"/>
                  <a:pt x="4302926" y="5602671"/>
                </a:cubicBezTo>
                <a:cubicBezTo>
                  <a:pt x="4301912" y="5604277"/>
                  <a:pt x="4300391" y="5605123"/>
                  <a:pt x="4298362" y="5605208"/>
                </a:cubicBezTo>
                <a:lnTo>
                  <a:pt x="4292276" y="5603179"/>
                </a:lnTo>
                <a:lnTo>
                  <a:pt x="4298361" y="5582891"/>
                </a:lnTo>
                <a:cubicBezTo>
                  <a:pt x="4300391" y="5580736"/>
                  <a:pt x="4301912" y="5577946"/>
                  <a:pt x="4302927" y="5574522"/>
                </a:cubicBezTo>
                <a:cubicBezTo>
                  <a:pt x="4303942" y="5571098"/>
                  <a:pt x="4304448" y="5567802"/>
                  <a:pt x="4304448" y="5564632"/>
                </a:cubicBezTo>
                <a:lnTo>
                  <a:pt x="4312563" y="5546373"/>
                </a:lnTo>
                <a:cubicBezTo>
                  <a:pt x="4312141" y="5541808"/>
                  <a:pt x="4311971" y="5536735"/>
                  <a:pt x="4312056" y="5531157"/>
                </a:cubicBezTo>
                <a:cubicBezTo>
                  <a:pt x="4312141" y="5525578"/>
                  <a:pt x="4315015" y="5522534"/>
                  <a:pt x="4320679" y="5522028"/>
                </a:cubicBezTo>
                <a:cubicBezTo>
                  <a:pt x="4321355" y="5502246"/>
                  <a:pt x="4327103" y="5478916"/>
                  <a:pt x="4337923" y="5452035"/>
                </a:cubicBezTo>
                <a:cubicBezTo>
                  <a:pt x="4348744" y="5425152"/>
                  <a:pt x="4360577" y="5403851"/>
                  <a:pt x="4373426" y="5388128"/>
                </a:cubicBezTo>
                <a:cubicBezTo>
                  <a:pt x="4373680" y="5381197"/>
                  <a:pt x="4374695" y="5374772"/>
                  <a:pt x="4376470" y="5368854"/>
                </a:cubicBezTo>
                <a:cubicBezTo>
                  <a:pt x="4378245" y="5362937"/>
                  <a:pt x="4379260" y="5356514"/>
                  <a:pt x="4379513" y="5349581"/>
                </a:cubicBezTo>
                <a:cubicBezTo>
                  <a:pt x="4382514" y="5349455"/>
                  <a:pt x="4384627" y="5348186"/>
                  <a:pt x="4385853" y="5345776"/>
                </a:cubicBezTo>
                <a:cubicBezTo>
                  <a:pt x="4387078" y="5343368"/>
                  <a:pt x="4387670" y="5340578"/>
                  <a:pt x="4387628" y="5337408"/>
                </a:cubicBezTo>
                <a:cubicBezTo>
                  <a:pt x="4387966" y="5329167"/>
                  <a:pt x="4389318" y="5324348"/>
                  <a:pt x="4391685" y="5322953"/>
                </a:cubicBezTo>
                <a:cubicBezTo>
                  <a:pt x="4394052" y="5321558"/>
                  <a:pt x="4395406" y="5318261"/>
                  <a:pt x="4395743" y="5313063"/>
                </a:cubicBezTo>
                <a:lnTo>
                  <a:pt x="4405887" y="5292776"/>
                </a:lnTo>
                <a:cubicBezTo>
                  <a:pt x="4408888" y="5291676"/>
                  <a:pt x="4411002" y="5289816"/>
                  <a:pt x="4412228" y="5287196"/>
                </a:cubicBezTo>
                <a:cubicBezTo>
                  <a:pt x="4413452" y="5284576"/>
                  <a:pt x="4414044" y="5281702"/>
                  <a:pt x="4414002" y="5278573"/>
                </a:cubicBezTo>
                <a:lnTo>
                  <a:pt x="4411973" y="5268430"/>
                </a:lnTo>
                <a:lnTo>
                  <a:pt x="4430232" y="5205539"/>
                </a:lnTo>
                <a:lnTo>
                  <a:pt x="4438348" y="5199452"/>
                </a:lnTo>
                <a:lnTo>
                  <a:pt x="4444434" y="5189308"/>
                </a:lnTo>
                <a:cubicBezTo>
                  <a:pt x="4444434" y="5186053"/>
                  <a:pt x="4444940" y="5182418"/>
                  <a:pt x="4445955" y="5178403"/>
                </a:cubicBezTo>
                <a:cubicBezTo>
                  <a:pt x="4446970" y="5174387"/>
                  <a:pt x="4448491" y="5171260"/>
                  <a:pt x="4450520" y="5169020"/>
                </a:cubicBezTo>
                <a:cubicBezTo>
                  <a:pt x="4449337" y="5165342"/>
                  <a:pt x="4449167" y="5160524"/>
                  <a:pt x="4450013" y="5154564"/>
                </a:cubicBezTo>
                <a:cubicBezTo>
                  <a:pt x="4450858" y="5148606"/>
                  <a:pt x="4453733" y="5145308"/>
                  <a:pt x="4458636" y="5144674"/>
                </a:cubicBezTo>
                <a:cubicBezTo>
                  <a:pt x="4459354" y="5139096"/>
                  <a:pt x="4462988" y="5129965"/>
                  <a:pt x="4469539" y="5117286"/>
                </a:cubicBezTo>
                <a:cubicBezTo>
                  <a:pt x="4476092" y="5104605"/>
                  <a:pt x="4481247" y="5097505"/>
                  <a:pt x="4485009" y="5095984"/>
                </a:cubicBezTo>
                <a:lnTo>
                  <a:pt x="4491095" y="5081783"/>
                </a:lnTo>
                <a:cubicBezTo>
                  <a:pt x="4491687" y="5069102"/>
                  <a:pt x="4494054" y="5057943"/>
                  <a:pt x="4498197" y="5048308"/>
                </a:cubicBezTo>
                <a:lnTo>
                  <a:pt x="4500993" y="5035126"/>
                </a:lnTo>
                <a:lnTo>
                  <a:pt x="4500895" y="5035279"/>
                </a:lnTo>
                <a:cubicBezTo>
                  <a:pt x="4499287" y="5039042"/>
                  <a:pt x="4497935" y="5041663"/>
                  <a:pt x="4496837" y="5043142"/>
                </a:cubicBezTo>
                <a:cubicBezTo>
                  <a:pt x="4494470" y="5045170"/>
                  <a:pt x="4493118" y="5047199"/>
                  <a:pt x="4492779" y="5049228"/>
                </a:cubicBezTo>
                <a:cubicBezTo>
                  <a:pt x="4493033" y="5052398"/>
                  <a:pt x="4493032" y="5055187"/>
                  <a:pt x="4492779" y="5057596"/>
                </a:cubicBezTo>
                <a:cubicBezTo>
                  <a:pt x="4492525" y="5060006"/>
                  <a:pt x="4490496" y="5061274"/>
                  <a:pt x="4486692" y="5061401"/>
                </a:cubicBezTo>
                <a:lnTo>
                  <a:pt x="4478578" y="5065458"/>
                </a:lnTo>
                <a:lnTo>
                  <a:pt x="4458289" y="5067488"/>
                </a:lnTo>
                <a:lnTo>
                  <a:pt x="4452203" y="5083718"/>
                </a:lnTo>
                <a:cubicBezTo>
                  <a:pt x="4449118" y="5084858"/>
                  <a:pt x="4446159" y="5086634"/>
                  <a:pt x="4443328" y="5089042"/>
                </a:cubicBezTo>
                <a:cubicBezTo>
                  <a:pt x="4440497" y="5091451"/>
                  <a:pt x="4438044" y="5093734"/>
                  <a:pt x="4435974" y="5095889"/>
                </a:cubicBezTo>
                <a:cubicBezTo>
                  <a:pt x="4433776" y="5095848"/>
                  <a:pt x="4431578" y="5096439"/>
                  <a:pt x="4429379" y="5097665"/>
                </a:cubicBezTo>
                <a:cubicBezTo>
                  <a:pt x="4427182" y="5098891"/>
                  <a:pt x="4425999" y="5101004"/>
                  <a:pt x="4425829" y="5104005"/>
                </a:cubicBezTo>
                <a:lnTo>
                  <a:pt x="4427858" y="5112120"/>
                </a:lnTo>
                <a:lnTo>
                  <a:pt x="4409599" y="5112120"/>
                </a:lnTo>
                <a:cubicBezTo>
                  <a:pt x="4410402" y="5108189"/>
                  <a:pt x="4412346" y="5102357"/>
                  <a:pt x="4415431" y="5094622"/>
                </a:cubicBezTo>
                <a:cubicBezTo>
                  <a:pt x="4418517" y="5086887"/>
                  <a:pt x="4417926" y="5082576"/>
                  <a:pt x="4413657" y="5081689"/>
                </a:cubicBezTo>
                <a:cubicBezTo>
                  <a:pt x="4411586" y="5081815"/>
                  <a:pt x="4409642" y="5082575"/>
                  <a:pt x="4407824" y="5083971"/>
                </a:cubicBezTo>
                <a:cubicBezTo>
                  <a:pt x="4406006" y="5085366"/>
                  <a:pt x="4404569" y="5086633"/>
                  <a:pt x="4403513" y="5087775"/>
                </a:cubicBezTo>
                <a:lnTo>
                  <a:pt x="4399455" y="5112120"/>
                </a:lnTo>
                <a:lnTo>
                  <a:pt x="4389312" y="5126321"/>
                </a:lnTo>
                <a:cubicBezTo>
                  <a:pt x="4389312" y="5132324"/>
                  <a:pt x="4388297" y="5137564"/>
                  <a:pt x="4386269" y="5142045"/>
                </a:cubicBezTo>
                <a:cubicBezTo>
                  <a:pt x="4384239" y="5146525"/>
                  <a:pt x="4381196" y="5150752"/>
                  <a:pt x="4377139" y="5154724"/>
                </a:cubicBezTo>
                <a:lnTo>
                  <a:pt x="4377139" y="5170954"/>
                </a:lnTo>
                <a:cubicBezTo>
                  <a:pt x="4371390" y="5177379"/>
                  <a:pt x="4368686" y="5184818"/>
                  <a:pt x="4369023" y="5193271"/>
                </a:cubicBezTo>
                <a:cubicBezTo>
                  <a:pt x="4365769" y="5192299"/>
                  <a:pt x="4362641" y="5192722"/>
                  <a:pt x="4359641" y="5194539"/>
                </a:cubicBezTo>
                <a:cubicBezTo>
                  <a:pt x="4356640" y="5196358"/>
                  <a:pt x="4355033" y="5199315"/>
                  <a:pt x="4354822" y="5203416"/>
                </a:cubicBezTo>
                <a:lnTo>
                  <a:pt x="4342650" y="5221675"/>
                </a:lnTo>
                <a:lnTo>
                  <a:pt x="4326419" y="5215588"/>
                </a:lnTo>
                <a:cubicBezTo>
                  <a:pt x="4329082" y="5208994"/>
                  <a:pt x="4330857" y="5201386"/>
                  <a:pt x="4331744" y="5192765"/>
                </a:cubicBezTo>
                <a:cubicBezTo>
                  <a:pt x="4332633" y="5184141"/>
                  <a:pt x="4334914" y="5177549"/>
                  <a:pt x="4338593" y="5172983"/>
                </a:cubicBezTo>
                <a:cubicBezTo>
                  <a:pt x="4338254" y="5166559"/>
                  <a:pt x="4340959" y="5163177"/>
                  <a:pt x="4346707" y="5162840"/>
                </a:cubicBezTo>
                <a:cubicBezTo>
                  <a:pt x="4351103" y="5163135"/>
                  <a:pt x="4356513" y="5163051"/>
                  <a:pt x="4362937" y="5162587"/>
                </a:cubicBezTo>
                <a:cubicBezTo>
                  <a:pt x="4369362" y="5162120"/>
                  <a:pt x="4368686" y="5159501"/>
                  <a:pt x="4360908" y="5154725"/>
                </a:cubicBezTo>
                <a:lnTo>
                  <a:pt x="4369023" y="5134436"/>
                </a:lnTo>
                <a:lnTo>
                  <a:pt x="4360909" y="5134437"/>
                </a:lnTo>
                <a:lnTo>
                  <a:pt x="4369024" y="5124293"/>
                </a:lnTo>
                <a:lnTo>
                  <a:pt x="4369023" y="5104005"/>
                </a:lnTo>
                <a:lnTo>
                  <a:pt x="4383225" y="5093861"/>
                </a:lnTo>
                <a:lnTo>
                  <a:pt x="4383225" y="5075602"/>
                </a:lnTo>
                <a:cubicBezTo>
                  <a:pt x="4386944" y="5069178"/>
                  <a:pt x="4391679" y="5063767"/>
                  <a:pt x="4397426" y="5059372"/>
                </a:cubicBezTo>
                <a:lnTo>
                  <a:pt x="4403513" y="5043141"/>
                </a:lnTo>
                <a:cubicBezTo>
                  <a:pt x="4397174" y="5041535"/>
                  <a:pt x="4395144" y="5034604"/>
                  <a:pt x="4397426" y="5022346"/>
                </a:cubicBezTo>
                <a:cubicBezTo>
                  <a:pt x="4399709" y="5010089"/>
                  <a:pt x="4401737" y="5002143"/>
                  <a:pt x="4403513" y="4998508"/>
                </a:cubicBezTo>
                <a:cubicBezTo>
                  <a:pt x="4407317" y="4997578"/>
                  <a:pt x="4409346" y="4993351"/>
                  <a:pt x="4409599" y="4985828"/>
                </a:cubicBezTo>
                <a:cubicBezTo>
                  <a:pt x="4409853" y="4978305"/>
                  <a:pt x="4409853" y="4973064"/>
                  <a:pt x="4409599" y="4970106"/>
                </a:cubicBezTo>
                <a:cubicBezTo>
                  <a:pt x="4412600" y="4968921"/>
                  <a:pt x="4414713" y="4966724"/>
                  <a:pt x="4415939" y="4963512"/>
                </a:cubicBezTo>
                <a:cubicBezTo>
                  <a:pt x="4417165" y="4960300"/>
                  <a:pt x="4417757" y="4957087"/>
                  <a:pt x="4417715" y="4953876"/>
                </a:cubicBezTo>
                <a:cubicBezTo>
                  <a:pt x="4417376" y="4950072"/>
                  <a:pt x="4416024" y="4947029"/>
                  <a:pt x="4413657" y="4944745"/>
                </a:cubicBezTo>
                <a:cubicBezTo>
                  <a:pt x="4411290" y="4942463"/>
                  <a:pt x="4409938" y="4939421"/>
                  <a:pt x="4409599" y="4935616"/>
                </a:cubicBezTo>
                <a:cubicBezTo>
                  <a:pt x="4401780" y="4937138"/>
                  <a:pt x="4398145" y="4943224"/>
                  <a:pt x="4398695" y="4953876"/>
                </a:cubicBezTo>
                <a:cubicBezTo>
                  <a:pt x="4399244" y="4964526"/>
                  <a:pt x="4396116" y="4970614"/>
                  <a:pt x="4389312" y="4972134"/>
                </a:cubicBezTo>
                <a:cubicBezTo>
                  <a:pt x="4389100" y="4978347"/>
                  <a:pt x="4386987" y="4984180"/>
                  <a:pt x="4382971" y="4989633"/>
                </a:cubicBezTo>
                <a:cubicBezTo>
                  <a:pt x="4378956" y="4995085"/>
                  <a:pt x="4374307" y="4999396"/>
                  <a:pt x="4369024" y="5002565"/>
                </a:cubicBezTo>
                <a:lnTo>
                  <a:pt x="4369023" y="5028940"/>
                </a:lnTo>
                <a:cubicBezTo>
                  <a:pt x="4351230" y="5037521"/>
                  <a:pt x="4340663" y="5047241"/>
                  <a:pt x="4337324" y="5058104"/>
                </a:cubicBezTo>
                <a:cubicBezTo>
                  <a:pt x="4333985" y="5068966"/>
                  <a:pt x="4328998" y="5084266"/>
                  <a:pt x="4322361" y="5104005"/>
                </a:cubicBezTo>
                <a:cubicBezTo>
                  <a:pt x="4315515" y="5104597"/>
                  <a:pt x="4309428" y="5106964"/>
                  <a:pt x="4304102" y="5111105"/>
                </a:cubicBezTo>
                <a:cubicBezTo>
                  <a:pt x="4298777" y="5115248"/>
                  <a:pt x="4292690" y="5117615"/>
                  <a:pt x="4285843" y="5118206"/>
                </a:cubicBezTo>
                <a:lnTo>
                  <a:pt x="4285843" y="5140523"/>
                </a:lnTo>
                <a:lnTo>
                  <a:pt x="4279757" y="5140523"/>
                </a:lnTo>
                <a:cubicBezTo>
                  <a:pt x="4275868" y="5140523"/>
                  <a:pt x="4273501" y="5139509"/>
                  <a:pt x="4272656" y="5137480"/>
                </a:cubicBezTo>
                <a:cubicBezTo>
                  <a:pt x="4271811" y="5135452"/>
                  <a:pt x="4271473" y="5132408"/>
                  <a:pt x="4271643" y="5128350"/>
                </a:cubicBezTo>
                <a:lnTo>
                  <a:pt x="4277729" y="5112120"/>
                </a:lnTo>
                <a:cubicBezTo>
                  <a:pt x="4277602" y="5110640"/>
                  <a:pt x="4276841" y="5108020"/>
                  <a:pt x="4275446" y="5104259"/>
                </a:cubicBezTo>
                <a:cubicBezTo>
                  <a:pt x="4274051" y="5100497"/>
                  <a:pt x="4272783" y="5098383"/>
                  <a:pt x="4271642" y="5097918"/>
                </a:cubicBezTo>
                <a:lnTo>
                  <a:pt x="4271642" y="5104005"/>
                </a:lnTo>
                <a:cubicBezTo>
                  <a:pt x="4266993" y="5107301"/>
                  <a:pt x="4261583" y="5111867"/>
                  <a:pt x="4255412" y="5117700"/>
                </a:cubicBezTo>
                <a:cubicBezTo>
                  <a:pt x="4249242" y="5123532"/>
                  <a:pt x="4245860" y="5129111"/>
                  <a:pt x="4245267" y="5134436"/>
                </a:cubicBezTo>
                <a:cubicBezTo>
                  <a:pt x="4242267" y="5136635"/>
                  <a:pt x="4240153" y="5139847"/>
                  <a:pt x="4238928" y="5144073"/>
                </a:cubicBezTo>
                <a:cubicBezTo>
                  <a:pt x="4237703" y="5148299"/>
                  <a:pt x="4237111" y="5152527"/>
                  <a:pt x="4237153" y="5156754"/>
                </a:cubicBezTo>
                <a:lnTo>
                  <a:pt x="4222952" y="5164868"/>
                </a:lnTo>
                <a:cubicBezTo>
                  <a:pt x="4222994" y="5168123"/>
                  <a:pt x="4222402" y="5171758"/>
                  <a:pt x="4221176" y="5175772"/>
                </a:cubicBezTo>
                <a:cubicBezTo>
                  <a:pt x="4219951" y="5179788"/>
                  <a:pt x="4217837" y="5182916"/>
                  <a:pt x="4214836" y="5185157"/>
                </a:cubicBezTo>
                <a:lnTo>
                  <a:pt x="4214836" y="5201386"/>
                </a:lnTo>
                <a:lnTo>
                  <a:pt x="4206721" y="5207472"/>
                </a:lnTo>
                <a:cubicBezTo>
                  <a:pt x="4206510" y="5213644"/>
                  <a:pt x="4204397" y="5219562"/>
                  <a:pt x="4200381" y="5225225"/>
                </a:cubicBezTo>
                <a:cubicBezTo>
                  <a:pt x="4196366" y="5230888"/>
                  <a:pt x="4191717" y="5235791"/>
                  <a:pt x="4186434" y="5239933"/>
                </a:cubicBezTo>
                <a:cubicBezTo>
                  <a:pt x="4182292" y="5246400"/>
                  <a:pt x="4177388" y="5253754"/>
                  <a:pt x="4171725" y="5261996"/>
                </a:cubicBezTo>
                <a:cubicBezTo>
                  <a:pt x="4166061" y="5270239"/>
                  <a:pt x="4160144" y="5277085"/>
                  <a:pt x="4153973" y="5282538"/>
                </a:cubicBezTo>
                <a:cubicBezTo>
                  <a:pt x="4154099" y="5285707"/>
                  <a:pt x="4153846" y="5289005"/>
                  <a:pt x="4153212" y="5292428"/>
                </a:cubicBezTo>
                <a:cubicBezTo>
                  <a:pt x="4152578" y="5295852"/>
                  <a:pt x="4150803" y="5298641"/>
                  <a:pt x="4147887" y="5300797"/>
                </a:cubicBezTo>
                <a:cubicBezTo>
                  <a:pt x="4147717" y="5307052"/>
                  <a:pt x="4146026" y="5313308"/>
                  <a:pt x="4142815" y="5319564"/>
                </a:cubicBezTo>
                <a:cubicBezTo>
                  <a:pt x="4139602" y="5325818"/>
                  <a:pt x="4135883" y="5331059"/>
                  <a:pt x="4131656" y="5335286"/>
                </a:cubicBezTo>
                <a:cubicBezTo>
                  <a:pt x="4131656" y="5337399"/>
                  <a:pt x="4131149" y="5339258"/>
                  <a:pt x="4130135" y="5340865"/>
                </a:cubicBezTo>
                <a:cubicBezTo>
                  <a:pt x="4129121" y="5342471"/>
                  <a:pt x="4127599" y="5343317"/>
                  <a:pt x="4125569" y="5343401"/>
                </a:cubicBezTo>
                <a:lnTo>
                  <a:pt x="4119483" y="5341373"/>
                </a:lnTo>
                <a:lnTo>
                  <a:pt x="4125569" y="5321084"/>
                </a:lnTo>
                <a:cubicBezTo>
                  <a:pt x="4127599" y="5318930"/>
                  <a:pt x="4129120" y="5316139"/>
                  <a:pt x="4130134" y="5312715"/>
                </a:cubicBezTo>
                <a:cubicBezTo>
                  <a:pt x="4131149" y="5309293"/>
                  <a:pt x="4131656" y="5305996"/>
                  <a:pt x="4131656" y="5302825"/>
                </a:cubicBezTo>
                <a:lnTo>
                  <a:pt x="4139772" y="5284566"/>
                </a:lnTo>
                <a:cubicBezTo>
                  <a:pt x="4139349" y="5280002"/>
                  <a:pt x="4139180" y="5274930"/>
                  <a:pt x="4139264" y="5269350"/>
                </a:cubicBezTo>
                <a:cubicBezTo>
                  <a:pt x="4139349" y="5263772"/>
                  <a:pt x="4142223" y="5260729"/>
                  <a:pt x="4147887" y="5260221"/>
                </a:cubicBezTo>
                <a:cubicBezTo>
                  <a:pt x="4148563" y="5240440"/>
                  <a:pt x="4154311" y="5217109"/>
                  <a:pt x="4165132" y="5190228"/>
                </a:cubicBezTo>
                <a:cubicBezTo>
                  <a:pt x="4175951" y="5163347"/>
                  <a:pt x="4187786" y="5142045"/>
                  <a:pt x="4200635" y="5126321"/>
                </a:cubicBezTo>
                <a:cubicBezTo>
                  <a:pt x="4200888" y="5119389"/>
                  <a:pt x="4201903" y="5112965"/>
                  <a:pt x="4203678" y="5107047"/>
                </a:cubicBezTo>
                <a:cubicBezTo>
                  <a:pt x="4205454" y="5101131"/>
                  <a:pt x="4206468" y="5094706"/>
                  <a:pt x="4206721" y="5087775"/>
                </a:cubicBezTo>
                <a:cubicBezTo>
                  <a:pt x="4209722" y="5087647"/>
                  <a:pt x="4211836" y="5086380"/>
                  <a:pt x="4213060" y="5083971"/>
                </a:cubicBezTo>
                <a:cubicBezTo>
                  <a:pt x="4214287" y="5081561"/>
                  <a:pt x="4214879" y="5078772"/>
                  <a:pt x="4214836" y="5075602"/>
                </a:cubicBezTo>
                <a:cubicBezTo>
                  <a:pt x="4215175" y="5067360"/>
                  <a:pt x="4216527" y="5062541"/>
                  <a:pt x="4218894" y="5061147"/>
                </a:cubicBezTo>
                <a:cubicBezTo>
                  <a:pt x="4221261" y="5059752"/>
                  <a:pt x="4222613" y="5056455"/>
                  <a:pt x="4222951" y="5051257"/>
                </a:cubicBezTo>
                <a:lnTo>
                  <a:pt x="4233095" y="5030969"/>
                </a:lnTo>
                <a:cubicBezTo>
                  <a:pt x="4236096" y="5029870"/>
                  <a:pt x="4238209" y="5028010"/>
                  <a:pt x="4239436" y="5025390"/>
                </a:cubicBezTo>
                <a:cubicBezTo>
                  <a:pt x="4240661" y="5022769"/>
                  <a:pt x="4241253" y="5019895"/>
                  <a:pt x="4241211" y="5016767"/>
                </a:cubicBezTo>
                <a:lnTo>
                  <a:pt x="4239182" y="5006624"/>
                </a:lnTo>
                <a:lnTo>
                  <a:pt x="4257440" y="4943731"/>
                </a:lnTo>
                <a:lnTo>
                  <a:pt x="4265556" y="4937645"/>
                </a:lnTo>
                <a:lnTo>
                  <a:pt x="4271642" y="4927501"/>
                </a:lnTo>
                <a:cubicBezTo>
                  <a:pt x="4271642" y="4924247"/>
                  <a:pt x="4272149" y="4920612"/>
                  <a:pt x="4273164" y="4916596"/>
                </a:cubicBezTo>
                <a:cubicBezTo>
                  <a:pt x="4274179" y="4912581"/>
                  <a:pt x="4275700" y="4909454"/>
                  <a:pt x="4277729" y="4907214"/>
                </a:cubicBezTo>
                <a:cubicBezTo>
                  <a:pt x="4276546" y="4903536"/>
                  <a:pt x="4276375" y="4898718"/>
                  <a:pt x="4277221" y="4892759"/>
                </a:cubicBezTo>
                <a:lnTo>
                  <a:pt x="4281773" y="4887538"/>
                </a:lnTo>
                <a:lnTo>
                  <a:pt x="4279352" y="4888858"/>
                </a:lnTo>
                <a:lnTo>
                  <a:pt x="4265151" y="4888858"/>
                </a:lnTo>
                <a:cubicBezTo>
                  <a:pt x="4265573" y="4881334"/>
                  <a:pt x="4266756" y="4874065"/>
                  <a:pt x="4268701" y="4867048"/>
                </a:cubicBezTo>
                <a:cubicBezTo>
                  <a:pt x="4270645" y="4860032"/>
                  <a:pt x="4270814" y="4849720"/>
                  <a:pt x="4269209" y="4836109"/>
                </a:cubicBezTo>
                <a:cubicBezTo>
                  <a:pt x="4264897" y="4842026"/>
                  <a:pt x="4260839" y="4847943"/>
                  <a:pt x="4257036" y="4853861"/>
                </a:cubicBezTo>
                <a:cubicBezTo>
                  <a:pt x="4253231" y="4859778"/>
                  <a:pt x="4251203" y="4866710"/>
                  <a:pt x="4250950" y="4874655"/>
                </a:cubicBezTo>
                <a:cubicBezTo>
                  <a:pt x="4241143" y="4882433"/>
                  <a:pt x="4232352" y="4891225"/>
                  <a:pt x="4224575" y="4901030"/>
                </a:cubicBezTo>
                <a:cubicBezTo>
                  <a:pt x="4213290" y="4902044"/>
                  <a:pt x="4208979" y="4906102"/>
                  <a:pt x="4211642" y="4913202"/>
                </a:cubicBezTo>
                <a:cubicBezTo>
                  <a:pt x="4214304" y="4920303"/>
                  <a:pt x="4212529" y="4924361"/>
                  <a:pt x="4206316" y="4925376"/>
                </a:cubicBezTo>
                <a:lnTo>
                  <a:pt x="4198202" y="4925376"/>
                </a:lnTo>
                <a:cubicBezTo>
                  <a:pt x="4197863" y="4931081"/>
                  <a:pt x="4196511" y="4935392"/>
                  <a:pt x="4194144" y="4938309"/>
                </a:cubicBezTo>
                <a:cubicBezTo>
                  <a:pt x="4191777" y="4941226"/>
                  <a:pt x="4190424" y="4945030"/>
                  <a:pt x="4190086" y="4949721"/>
                </a:cubicBezTo>
                <a:lnTo>
                  <a:pt x="4175884" y="4961893"/>
                </a:lnTo>
                <a:lnTo>
                  <a:pt x="4167769" y="4945664"/>
                </a:lnTo>
                <a:cubicBezTo>
                  <a:pt x="4163712" y="4945664"/>
                  <a:pt x="4161682" y="4943634"/>
                  <a:pt x="4161683" y="4939576"/>
                </a:cubicBezTo>
                <a:cubicBezTo>
                  <a:pt x="4162275" y="4931589"/>
                  <a:pt x="4164641" y="4923727"/>
                  <a:pt x="4168783" y="4915992"/>
                </a:cubicBezTo>
                <a:cubicBezTo>
                  <a:pt x="4172926" y="4908258"/>
                  <a:pt x="4175292" y="4899889"/>
                  <a:pt x="4175885" y="4890886"/>
                </a:cubicBezTo>
                <a:cubicBezTo>
                  <a:pt x="4175926" y="4890718"/>
                  <a:pt x="4175842" y="4890042"/>
                  <a:pt x="4175631" y="4888858"/>
                </a:cubicBezTo>
                <a:cubicBezTo>
                  <a:pt x="4175420" y="4887674"/>
                  <a:pt x="4174827" y="4886998"/>
                  <a:pt x="4173855" y="4886829"/>
                </a:cubicBezTo>
                <a:cubicBezTo>
                  <a:pt x="4172757" y="4887293"/>
                  <a:pt x="4171404" y="4889407"/>
                  <a:pt x="4169798" y="4893168"/>
                </a:cubicBezTo>
                <a:cubicBezTo>
                  <a:pt x="4168192" y="4896931"/>
                  <a:pt x="4166840" y="4899552"/>
                  <a:pt x="4165740" y="4901030"/>
                </a:cubicBezTo>
                <a:cubicBezTo>
                  <a:pt x="4163373" y="4903059"/>
                  <a:pt x="4162021" y="4905087"/>
                  <a:pt x="4161682" y="4907116"/>
                </a:cubicBezTo>
                <a:cubicBezTo>
                  <a:pt x="4161936" y="4910286"/>
                  <a:pt x="4161936" y="4913075"/>
                  <a:pt x="4161683" y="4915485"/>
                </a:cubicBezTo>
                <a:cubicBezTo>
                  <a:pt x="4161430" y="4917894"/>
                  <a:pt x="4159400" y="4919163"/>
                  <a:pt x="4155596" y="4919289"/>
                </a:cubicBezTo>
                <a:lnTo>
                  <a:pt x="4147481" y="4923347"/>
                </a:lnTo>
                <a:lnTo>
                  <a:pt x="4127193" y="4925376"/>
                </a:lnTo>
                <a:lnTo>
                  <a:pt x="4121107" y="4941606"/>
                </a:lnTo>
                <a:cubicBezTo>
                  <a:pt x="4118022" y="4942747"/>
                  <a:pt x="4115063" y="4944523"/>
                  <a:pt x="4112231" y="4946931"/>
                </a:cubicBezTo>
                <a:cubicBezTo>
                  <a:pt x="4109399" y="4949340"/>
                  <a:pt x="4106948" y="4951623"/>
                  <a:pt x="4104877" y="4953778"/>
                </a:cubicBezTo>
                <a:cubicBezTo>
                  <a:pt x="4102680" y="4953737"/>
                  <a:pt x="4100481" y="4954328"/>
                  <a:pt x="4098283" y="4955554"/>
                </a:cubicBezTo>
                <a:cubicBezTo>
                  <a:pt x="4096085" y="4956779"/>
                  <a:pt x="4094902" y="4958892"/>
                  <a:pt x="4094733" y="4961894"/>
                </a:cubicBezTo>
                <a:lnTo>
                  <a:pt x="4096762" y="4970008"/>
                </a:lnTo>
                <a:lnTo>
                  <a:pt x="4078503" y="4970008"/>
                </a:lnTo>
                <a:cubicBezTo>
                  <a:pt x="4079306" y="4966077"/>
                  <a:pt x="4081250" y="4960245"/>
                  <a:pt x="4084336" y="4952510"/>
                </a:cubicBezTo>
                <a:cubicBezTo>
                  <a:pt x="4087421" y="4944776"/>
                  <a:pt x="4086829" y="4940465"/>
                  <a:pt x="4082560" y="4939577"/>
                </a:cubicBezTo>
                <a:cubicBezTo>
                  <a:pt x="4080489" y="4939704"/>
                  <a:pt x="4078546" y="4940464"/>
                  <a:pt x="4076727" y="4941860"/>
                </a:cubicBezTo>
                <a:cubicBezTo>
                  <a:pt x="4074910" y="4943254"/>
                  <a:pt x="4073473" y="4944522"/>
                  <a:pt x="4072416" y="4945664"/>
                </a:cubicBezTo>
                <a:lnTo>
                  <a:pt x="4068359" y="4970008"/>
                </a:lnTo>
                <a:lnTo>
                  <a:pt x="4058215" y="4984210"/>
                </a:lnTo>
                <a:cubicBezTo>
                  <a:pt x="4058215" y="4990212"/>
                  <a:pt x="4057200" y="4995454"/>
                  <a:pt x="4055172" y="4999934"/>
                </a:cubicBezTo>
                <a:cubicBezTo>
                  <a:pt x="4053144" y="5004413"/>
                  <a:pt x="4050099" y="5008640"/>
                  <a:pt x="4046043" y="5012613"/>
                </a:cubicBezTo>
                <a:lnTo>
                  <a:pt x="4046042" y="5028843"/>
                </a:lnTo>
                <a:cubicBezTo>
                  <a:pt x="4040294" y="5035268"/>
                  <a:pt x="4037589" y="5042707"/>
                  <a:pt x="4037928" y="5051159"/>
                </a:cubicBezTo>
                <a:cubicBezTo>
                  <a:pt x="4034672" y="5050188"/>
                  <a:pt x="4031544" y="5050610"/>
                  <a:pt x="4028543" y="5052428"/>
                </a:cubicBezTo>
                <a:cubicBezTo>
                  <a:pt x="4025543" y="5054246"/>
                  <a:pt x="4023937" y="5057204"/>
                  <a:pt x="4023726" y="5061304"/>
                </a:cubicBezTo>
                <a:lnTo>
                  <a:pt x="4011553" y="5079563"/>
                </a:lnTo>
                <a:lnTo>
                  <a:pt x="3995322" y="5073476"/>
                </a:lnTo>
                <a:cubicBezTo>
                  <a:pt x="3997986" y="5066883"/>
                  <a:pt x="3999761" y="5059275"/>
                  <a:pt x="4000648" y="5050653"/>
                </a:cubicBezTo>
                <a:cubicBezTo>
                  <a:pt x="4001535" y="5042032"/>
                  <a:pt x="4003819" y="5035437"/>
                  <a:pt x="4007495" y="5030872"/>
                </a:cubicBezTo>
                <a:cubicBezTo>
                  <a:pt x="4007158" y="5024448"/>
                  <a:pt x="4009862" y="5021066"/>
                  <a:pt x="4015611" y="5020728"/>
                </a:cubicBezTo>
                <a:cubicBezTo>
                  <a:pt x="4020006" y="5021024"/>
                  <a:pt x="4025416" y="5020940"/>
                  <a:pt x="4031840" y="5020475"/>
                </a:cubicBezTo>
                <a:cubicBezTo>
                  <a:pt x="4038265" y="5020008"/>
                  <a:pt x="4037589" y="5017389"/>
                  <a:pt x="4029812" y="5012613"/>
                </a:cubicBezTo>
                <a:lnTo>
                  <a:pt x="4037928" y="4992325"/>
                </a:lnTo>
                <a:lnTo>
                  <a:pt x="4029812" y="4992326"/>
                </a:lnTo>
                <a:lnTo>
                  <a:pt x="4037927" y="4982181"/>
                </a:lnTo>
                <a:lnTo>
                  <a:pt x="4037928" y="4961894"/>
                </a:lnTo>
                <a:lnTo>
                  <a:pt x="4052129" y="4951750"/>
                </a:lnTo>
                <a:lnTo>
                  <a:pt x="4052129" y="4933490"/>
                </a:lnTo>
                <a:cubicBezTo>
                  <a:pt x="4055848" y="4927066"/>
                  <a:pt x="4060583" y="4921656"/>
                  <a:pt x="4066330" y="4917261"/>
                </a:cubicBezTo>
                <a:lnTo>
                  <a:pt x="4072416" y="4901030"/>
                </a:lnTo>
                <a:cubicBezTo>
                  <a:pt x="4066077" y="4899424"/>
                  <a:pt x="4064048" y="4892492"/>
                  <a:pt x="4066330" y="4880235"/>
                </a:cubicBezTo>
                <a:cubicBezTo>
                  <a:pt x="4068612" y="4867979"/>
                  <a:pt x="4070641" y="4860031"/>
                  <a:pt x="4072416" y="4856396"/>
                </a:cubicBezTo>
                <a:cubicBezTo>
                  <a:pt x="4076221" y="4855466"/>
                  <a:pt x="4078250" y="4851240"/>
                  <a:pt x="4078503" y="4843717"/>
                </a:cubicBezTo>
                <a:cubicBezTo>
                  <a:pt x="4078756" y="4836194"/>
                  <a:pt x="4078757" y="4830952"/>
                  <a:pt x="4078503" y="4827994"/>
                </a:cubicBezTo>
                <a:cubicBezTo>
                  <a:pt x="4081504" y="4826810"/>
                  <a:pt x="4083617" y="4824613"/>
                  <a:pt x="4084843" y="4821400"/>
                </a:cubicBezTo>
                <a:cubicBezTo>
                  <a:pt x="4086069" y="4818188"/>
                  <a:pt x="4086660" y="4814976"/>
                  <a:pt x="4086618" y="4811764"/>
                </a:cubicBezTo>
                <a:cubicBezTo>
                  <a:pt x="4086280" y="4807960"/>
                  <a:pt x="4084927" y="4804917"/>
                  <a:pt x="4082561" y="4802634"/>
                </a:cubicBezTo>
                <a:cubicBezTo>
                  <a:pt x="4080194" y="4800351"/>
                  <a:pt x="4078841" y="4797309"/>
                  <a:pt x="4078502" y="4793505"/>
                </a:cubicBezTo>
                <a:cubicBezTo>
                  <a:pt x="4070683" y="4795027"/>
                  <a:pt x="4067049" y="4801113"/>
                  <a:pt x="4067599" y="4811764"/>
                </a:cubicBezTo>
                <a:cubicBezTo>
                  <a:pt x="4068147" y="4822415"/>
                  <a:pt x="4065019" y="4828502"/>
                  <a:pt x="4058215" y="4830023"/>
                </a:cubicBezTo>
                <a:cubicBezTo>
                  <a:pt x="4058004" y="4836235"/>
                  <a:pt x="4055891" y="4842068"/>
                  <a:pt x="4051875" y="4847521"/>
                </a:cubicBezTo>
                <a:cubicBezTo>
                  <a:pt x="4047860" y="4852973"/>
                  <a:pt x="4043210" y="4857285"/>
                  <a:pt x="4037927" y="4860454"/>
                </a:cubicBezTo>
                <a:lnTo>
                  <a:pt x="4037927" y="4886828"/>
                </a:lnTo>
                <a:cubicBezTo>
                  <a:pt x="4020133" y="4895409"/>
                  <a:pt x="4009567" y="4905130"/>
                  <a:pt x="4006227" y="4915992"/>
                </a:cubicBezTo>
                <a:cubicBezTo>
                  <a:pt x="4002889" y="4926854"/>
                  <a:pt x="3997901" y="4942154"/>
                  <a:pt x="3991266" y="4961894"/>
                </a:cubicBezTo>
                <a:cubicBezTo>
                  <a:pt x="3984418" y="4962486"/>
                  <a:pt x="3978332" y="4964852"/>
                  <a:pt x="3973006" y="4968994"/>
                </a:cubicBezTo>
                <a:cubicBezTo>
                  <a:pt x="3967680" y="4973136"/>
                  <a:pt x="3961594" y="4975504"/>
                  <a:pt x="3954747" y="4976094"/>
                </a:cubicBezTo>
                <a:lnTo>
                  <a:pt x="3954748" y="4998411"/>
                </a:lnTo>
                <a:lnTo>
                  <a:pt x="3948660" y="4998412"/>
                </a:lnTo>
                <a:cubicBezTo>
                  <a:pt x="3944773" y="4998411"/>
                  <a:pt x="3942405" y="4997396"/>
                  <a:pt x="3941560" y="4995368"/>
                </a:cubicBezTo>
                <a:cubicBezTo>
                  <a:pt x="3940714" y="4993340"/>
                  <a:pt x="3940378" y="4990296"/>
                  <a:pt x="3940546" y="4986238"/>
                </a:cubicBezTo>
                <a:lnTo>
                  <a:pt x="3946632" y="4970009"/>
                </a:lnTo>
                <a:cubicBezTo>
                  <a:pt x="3946506" y="4968529"/>
                  <a:pt x="3945745" y="4965909"/>
                  <a:pt x="3944350" y="4962147"/>
                </a:cubicBezTo>
                <a:cubicBezTo>
                  <a:pt x="3942956" y="4958385"/>
                  <a:pt x="3941687" y="4956272"/>
                  <a:pt x="3940545" y="4955807"/>
                </a:cubicBezTo>
                <a:lnTo>
                  <a:pt x="3940546" y="4961894"/>
                </a:lnTo>
                <a:cubicBezTo>
                  <a:pt x="3935896" y="4965190"/>
                  <a:pt x="3930486" y="4969755"/>
                  <a:pt x="3924315" y="4975588"/>
                </a:cubicBezTo>
                <a:cubicBezTo>
                  <a:pt x="3918145" y="4981420"/>
                  <a:pt x="3914764" y="4987000"/>
                  <a:pt x="3914171" y="4992325"/>
                </a:cubicBezTo>
                <a:cubicBezTo>
                  <a:pt x="3911171" y="4994524"/>
                  <a:pt x="3909058" y="4997736"/>
                  <a:pt x="3907832" y="5001962"/>
                </a:cubicBezTo>
                <a:cubicBezTo>
                  <a:pt x="3906606" y="5006188"/>
                  <a:pt x="3906015" y="5010415"/>
                  <a:pt x="3906056" y="5014642"/>
                </a:cubicBezTo>
                <a:lnTo>
                  <a:pt x="3891856" y="5022757"/>
                </a:lnTo>
                <a:cubicBezTo>
                  <a:pt x="3891897" y="5026012"/>
                  <a:pt x="3891305" y="5029647"/>
                  <a:pt x="3890080" y="5033661"/>
                </a:cubicBezTo>
                <a:cubicBezTo>
                  <a:pt x="3888854" y="5037676"/>
                  <a:pt x="3886741" y="5040805"/>
                  <a:pt x="3883740" y="5043045"/>
                </a:cubicBezTo>
                <a:lnTo>
                  <a:pt x="3883741" y="5059274"/>
                </a:lnTo>
                <a:lnTo>
                  <a:pt x="3875625" y="5065361"/>
                </a:lnTo>
                <a:cubicBezTo>
                  <a:pt x="3875414" y="5071532"/>
                  <a:pt x="3873300" y="5077450"/>
                  <a:pt x="3869285" y="5083113"/>
                </a:cubicBezTo>
                <a:cubicBezTo>
                  <a:pt x="3865270" y="5088777"/>
                  <a:pt x="3860620" y="5093680"/>
                  <a:pt x="3855337" y="5097821"/>
                </a:cubicBezTo>
                <a:cubicBezTo>
                  <a:pt x="3851195" y="5104289"/>
                  <a:pt x="3846292" y="5111643"/>
                  <a:pt x="3840629" y="5119885"/>
                </a:cubicBezTo>
                <a:cubicBezTo>
                  <a:pt x="3834965" y="5128127"/>
                  <a:pt x="3829047" y="5134974"/>
                  <a:pt x="3822876" y="5140426"/>
                </a:cubicBezTo>
                <a:cubicBezTo>
                  <a:pt x="3823004" y="5143596"/>
                  <a:pt x="3822750" y="5146893"/>
                  <a:pt x="3822115" y="5150316"/>
                </a:cubicBezTo>
                <a:cubicBezTo>
                  <a:pt x="3821482" y="5153741"/>
                  <a:pt x="3819707" y="5156530"/>
                  <a:pt x="3816790" y="5158686"/>
                </a:cubicBezTo>
                <a:cubicBezTo>
                  <a:pt x="3816621" y="5164941"/>
                  <a:pt x="3814931" y="5171196"/>
                  <a:pt x="3811719" y="5177452"/>
                </a:cubicBezTo>
                <a:cubicBezTo>
                  <a:pt x="3808506" y="5183707"/>
                  <a:pt x="3804787" y="5188948"/>
                  <a:pt x="3800561" y="5193174"/>
                </a:cubicBezTo>
                <a:cubicBezTo>
                  <a:pt x="3800560" y="5195287"/>
                  <a:pt x="3800053" y="5197147"/>
                  <a:pt x="3799039" y="5198754"/>
                </a:cubicBezTo>
                <a:cubicBezTo>
                  <a:pt x="3798024" y="5200360"/>
                  <a:pt x="3796503" y="5201206"/>
                  <a:pt x="3794473" y="5201289"/>
                </a:cubicBezTo>
                <a:lnTo>
                  <a:pt x="3788387" y="5199262"/>
                </a:lnTo>
                <a:lnTo>
                  <a:pt x="3794473" y="5178973"/>
                </a:lnTo>
                <a:cubicBezTo>
                  <a:pt x="3796503" y="5176818"/>
                  <a:pt x="3798024" y="5174028"/>
                  <a:pt x="3799038" y="5170604"/>
                </a:cubicBezTo>
                <a:cubicBezTo>
                  <a:pt x="3800053" y="5167181"/>
                  <a:pt x="3800560" y="5163884"/>
                  <a:pt x="3800560" y="5160715"/>
                </a:cubicBezTo>
                <a:lnTo>
                  <a:pt x="3808675" y="5142455"/>
                </a:lnTo>
                <a:cubicBezTo>
                  <a:pt x="3808252" y="5137890"/>
                  <a:pt x="3808083" y="5132819"/>
                  <a:pt x="3808167" y="5127238"/>
                </a:cubicBezTo>
                <a:cubicBezTo>
                  <a:pt x="3808252" y="5121661"/>
                  <a:pt x="3811126" y="5118617"/>
                  <a:pt x="3816790" y="5118110"/>
                </a:cubicBezTo>
                <a:cubicBezTo>
                  <a:pt x="3817466" y="5098328"/>
                  <a:pt x="3823215" y="5074998"/>
                  <a:pt x="3834035" y="5048116"/>
                </a:cubicBezTo>
                <a:cubicBezTo>
                  <a:pt x="3844855" y="5021236"/>
                  <a:pt x="3856690" y="4999934"/>
                  <a:pt x="3869538" y="4984210"/>
                </a:cubicBezTo>
                <a:cubicBezTo>
                  <a:pt x="3869792" y="4977278"/>
                  <a:pt x="3870806" y="4970853"/>
                  <a:pt x="3872582" y="4964937"/>
                </a:cubicBezTo>
                <a:cubicBezTo>
                  <a:pt x="3874357" y="4959020"/>
                  <a:pt x="3875371" y="4952595"/>
                  <a:pt x="3875625" y="4945664"/>
                </a:cubicBezTo>
                <a:cubicBezTo>
                  <a:pt x="3878626" y="4945536"/>
                  <a:pt x="3880739" y="4944269"/>
                  <a:pt x="3881965" y="4941860"/>
                </a:cubicBezTo>
                <a:cubicBezTo>
                  <a:pt x="3883191" y="4939450"/>
                  <a:pt x="3883782" y="4936660"/>
                  <a:pt x="3883740" y="4933491"/>
                </a:cubicBezTo>
                <a:cubicBezTo>
                  <a:pt x="3884078" y="4925249"/>
                  <a:pt x="3885430" y="4920430"/>
                  <a:pt x="3887798" y="4919035"/>
                </a:cubicBezTo>
                <a:cubicBezTo>
                  <a:pt x="3890165" y="4917641"/>
                  <a:pt x="3891517" y="4914344"/>
                  <a:pt x="3891855" y="4909146"/>
                </a:cubicBezTo>
                <a:lnTo>
                  <a:pt x="3901999" y="4888858"/>
                </a:lnTo>
                <a:cubicBezTo>
                  <a:pt x="3905000" y="4887759"/>
                  <a:pt x="3907113" y="4885899"/>
                  <a:pt x="3908339" y="4883278"/>
                </a:cubicBezTo>
                <a:cubicBezTo>
                  <a:pt x="3909565" y="4880657"/>
                  <a:pt x="3910156" y="4877784"/>
                  <a:pt x="3910114" y="4874655"/>
                </a:cubicBezTo>
                <a:lnTo>
                  <a:pt x="3908085" y="4864513"/>
                </a:lnTo>
                <a:lnTo>
                  <a:pt x="3924614" y="4807580"/>
                </a:lnTo>
                <a:lnTo>
                  <a:pt x="3920615" y="4811579"/>
                </a:lnTo>
                <a:cubicBezTo>
                  <a:pt x="3909329" y="4812594"/>
                  <a:pt x="3905018" y="4816652"/>
                  <a:pt x="3907680" y="4823752"/>
                </a:cubicBezTo>
                <a:cubicBezTo>
                  <a:pt x="3910343" y="4830854"/>
                  <a:pt x="3908568" y="4834910"/>
                  <a:pt x="3902356" y="4835925"/>
                </a:cubicBezTo>
                <a:lnTo>
                  <a:pt x="3894240" y="4835926"/>
                </a:lnTo>
                <a:cubicBezTo>
                  <a:pt x="3893902" y="4841631"/>
                  <a:pt x="3892549" y="4845943"/>
                  <a:pt x="3890182" y="4848859"/>
                </a:cubicBezTo>
                <a:cubicBezTo>
                  <a:pt x="3887815" y="4851775"/>
                  <a:pt x="3886463" y="4855579"/>
                  <a:pt x="3886125" y="4860271"/>
                </a:cubicBezTo>
                <a:lnTo>
                  <a:pt x="3871923" y="4872443"/>
                </a:lnTo>
                <a:lnTo>
                  <a:pt x="3863808" y="4856213"/>
                </a:lnTo>
                <a:cubicBezTo>
                  <a:pt x="3859751" y="4856212"/>
                  <a:pt x="3857722" y="4854184"/>
                  <a:pt x="3857722" y="4850126"/>
                </a:cubicBezTo>
                <a:cubicBezTo>
                  <a:pt x="3858314" y="4842138"/>
                  <a:pt x="3860681" y="4834276"/>
                  <a:pt x="3864823" y="4826542"/>
                </a:cubicBezTo>
                <a:cubicBezTo>
                  <a:pt x="3868965" y="4818807"/>
                  <a:pt x="3871331" y="4810439"/>
                  <a:pt x="3871923" y="4801436"/>
                </a:cubicBezTo>
                <a:cubicBezTo>
                  <a:pt x="3871966" y="4801267"/>
                  <a:pt x="3871881" y="4800591"/>
                  <a:pt x="3871669" y="4799408"/>
                </a:cubicBezTo>
                <a:cubicBezTo>
                  <a:pt x="3871458" y="4798225"/>
                  <a:pt x="3870867" y="4797547"/>
                  <a:pt x="3869895" y="4797378"/>
                </a:cubicBezTo>
                <a:cubicBezTo>
                  <a:pt x="3868795" y="4797843"/>
                  <a:pt x="3867443" y="4799956"/>
                  <a:pt x="3865837" y="4803718"/>
                </a:cubicBezTo>
                <a:cubicBezTo>
                  <a:pt x="3864231" y="4807479"/>
                  <a:pt x="3862878" y="4810101"/>
                  <a:pt x="3861780" y="4811580"/>
                </a:cubicBezTo>
                <a:cubicBezTo>
                  <a:pt x="3859413" y="4813608"/>
                  <a:pt x="3858061" y="4815637"/>
                  <a:pt x="3857722" y="4817666"/>
                </a:cubicBezTo>
                <a:cubicBezTo>
                  <a:pt x="3857976" y="4820836"/>
                  <a:pt x="3857975" y="4823626"/>
                  <a:pt x="3857722" y="4826035"/>
                </a:cubicBezTo>
                <a:cubicBezTo>
                  <a:pt x="3857468" y="4828444"/>
                  <a:pt x="3855439" y="4829713"/>
                  <a:pt x="3851636" y="4829839"/>
                </a:cubicBezTo>
                <a:lnTo>
                  <a:pt x="3843521" y="4833896"/>
                </a:lnTo>
                <a:lnTo>
                  <a:pt x="3823233" y="4835926"/>
                </a:lnTo>
                <a:lnTo>
                  <a:pt x="3817146" y="4852156"/>
                </a:lnTo>
                <a:cubicBezTo>
                  <a:pt x="3814061" y="4853297"/>
                  <a:pt x="3811103" y="4855071"/>
                  <a:pt x="3808271" y="4857480"/>
                </a:cubicBezTo>
                <a:cubicBezTo>
                  <a:pt x="3805439" y="4859890"/>
                  <a:pt x="3802987" y="4862173"/>
                  <a:pt x="3800916" y="4864327"/>
                </a:cubicBezTo>
                <a:cubicBezTo>
                  <a:pt x="3798718" y="4864286"/>
                  <a:pt x="3796521" y="4864877"/>
                  <a:pt x="3794323" y="4866104"/>
                </a:cubicBezTo>
                <a:cubicBezTo>
                  <a:pt x="3792125" y="4867329"/>
                  <a:pt x="3790941" y="4869443"/>
                  <a:pt x="3790772" y="4872443"/>
                </a:cubicBezTo>
                <a:lnTo>
                  <a:pt x="3792801" y="4880558"/>
                </a:lnTo>
                <a:lnTo>
                  <a:pt x="3774542" y="4880559"/>
                </a:lnTo>
                <a:cubicBezTo>
                  <a:pt x="3775345" y="4876627"/>
                  <a:pt x="3777289" y="4870795"/>
                  <a:pt x="3780375" y="4863060"/>
                </a:cubicBezTo>
                <a:cubicBezTo>
                  <a:pt x="3783459" y="4855326"/>
                  <a:pt x="3782868" y="4851015"/>
                  <a:pt x="3778600" y="4850126"/>
                </a:cubicBezTo>
                <a:cubicBezTo>
                  <a:pt x="3776529" y="4850254"/>
                  <a:pt x="3774584" y="4851013"/>
                  <a:pt x="3772766" y="4852408"/>
                </a:cubicBezTo>
                <a:cubicBezTo>
                  <a:pt x="3770949" y="4853804"/>
                  <a:pt x="3769512" y="4855072"/>
                  <a:pt x="3768456" y="4856213"/>
                </a:cubicBezTo>
                <a:lnTo>
                  <a:pt x="3764398" y="4880559"/>
                </a:lnTo>
                <a:lnTo>
                  <a:pt x="3754255" y="4894759"/>
                </a:lnTo>
                <a:cubicBezTo>
                  <a:pt x="3754255" y="4900762"/>
                  <a:pt x="3753240" y="4906002"/>
                  <a:pt x="3751212" y="4910483"/>
                </a:cubicBezTo>
                <a:cubicBezTo>
                  <a:pt x="3749182" y="4914962"/>
                  <a:pt x="3746139" y="4919190"/>
                  <a:pt x="3742081" y="4923163"/>
                </a:cubicBezTo>
                <a:lnTo>
                  <a:pt x="3742081" y="4939392"/>
                </a:lnTo>
                <a:cubicBezTo>
                  <a:pt x="3736333" y="4945817"/>
                  <a:pt x="3733628" y="4953256"/>
                  <a:pt x="3733966" y="4961709"/>
                </a:cubicBezTo>
                <a:cubicBezTo>
                  <a:pt x="3730712" y="4960738"/>
                  <a:pt x="3727584" y="4961160"/>
                  <a:pt x="3724583" y="4962978"/>
                </a:cubicBezTo>
                <a:cubicBezTo>
                  <a:pt x="3721583" y="4964795"/>
                  <a:pt x="3719976" y="4967754"/>
                  <a:pt x="3719766" y="4971854"/>
                </a:cubicBezTo>
                <a:lnTo>
                  <a:pt x="3707593" y="4990112"/>
                </a:lnTo>
                <a:lnTo>
                  <a:pt x="3691362" y="4984026"/>
                </a:lnTo>
                <a:cubicBezTo>
                  <a:pt x="3694025" y="4977433"/>
                  <a:pt x="3695800" y="4969824"/>
                  <a:pt x="3696687" y="4961202"/>
                </a:cubicBezTo>
                <a:cubicBezTo>
                  <a:pt x="3697575" y="4952580"/>
                  <a:pt x="3699857" y="4945986"/>
                  <a:pt x="3703535" y="4941421"/>
                </a:cubicBezTo>
                <a:cubicBezTo>
                  <a:pt x="3703196" y="4934997"/>
                  <a:pt x="3705902" y="4931616"/>
                  <a:pt x="3711650" y="4931278"/>
                </a:cubicBezTo>
                <a:cubicBezTo>
                  <a:pt x="3716045" y="4931573"/>
                  <a:pt x="3721455" y="4931489"/>
                  <a:pt x="3727880" y="4931024"/>
                </a:cubicBezTo>
                <a:cubicBezTo>
                  <a:pt x="3734304" y="4930559"/>
                  <a:pt x="3733629" y="4927939"/>
                  <a:pt x="3725852" y="4923162"/>
                </a:cubicBezTo>
                <a:lnTo>
                  <a:pt x="3733967" y="4902874"/>
                </a:lnTo>
                <a:lnTo>
                  <a:pt x="3725852" y="4902875"/>
                </a:lnTo>
                <a:lnTo>
                  <a:pt x="3733967" y="4892731"/>
                </a:lnTo>
                <a:lnTo>
                  <a:pt x="3733966" y="4872443"/>
                </a:lnTo>
                <a:lnTo>
                  <a:pt x="3748167" y="4862299"/>
                </a:lnTo>
                <a:lnTo>
                  <a:pt x="3748167" y="4844041"/>
                </a:lnTo>
                <a:cubicBezTo>
                  <a:pt x="3751888" y="4837615"/>
                  <a:pt x="3756621" y="4832206"/>
                  <a:pt x="3762370" y="4827811"/>
                </a:cubicBezTo>
                <a:lnTo>
                  <a:pt x="3768456" y="4811580"/>
                </a:lnTo>
                <a:cubicBezTo>
                  <a:pt x="3762116" y="4809974"/>
                  <a:pt x="3760087" y="4803042"/>
                  <a:pt x="3762370" y="4790785"/>
                </a:cubicBezTo>
                <a:cubicBezTo>
                  <a:pt x="3764652" y="4778528"/>
                  <a:pt x="3766680" y="4770581"/>
                  <a:pt x="3768456" y="4766946"/>
                </a:cubicBezTo>
                <a:cubicBezTo>
                  <a:pt x="3772260" y="4766017"/>
                  <a:pt x="3774288" y="4761790"/>
                  <a:pt x="3774542" y="4754266"/>
                </a:cubicBezTo>
                <a:cubicBezTo>
                  <a:pt x="3774795" y="4746743"/>
                  <a:pt x="3774796" y="4741503"/>
                  <a:pt x="3774542" y="4738544"/>
                </a:cubicBezTo>
                <a:cubicBezTo>
                  <a:pt x="3777543" y="4737360"/>
                  <a:pt x="3779656" y="4735161"/>
                  <a:pt x="3780883" y="4731950"/>
                </a:cubicBezTo>
                <a:cubicBezTo>
                  <a:pt x="3782107" y="4728739"/>
                  <a:pt x="3782699" y="4725526"/>
                  <a:pt x="3782657" y="4722314"/>
                </a:cubicBezTo>
                <a:cubicBezTo>
                  <a:pt x="3782319" y="4718510"/>
                  <a:pt x="3780966" y="4715467"/>
                  <a:pt x="3778600" y="4713183"/>
                </a:cubicBezTo>
                <a:cubicBezTo>
                  <a:pt x="3776233" y="4710902"/>
                  <a:pt x="3774880" y="4707859"/>
                  <a:pt x="3774542" y="4704055"/>
                </a:cubicBezTo>
                <a:cubicBezTo>
                  <a:pt x="3766722" y="4705577"/>
                  <a:pt x="3763088" y="4711663"/>
                  <a:pt x="3763637" y="4722314"/>
                </a:cubicBezTo>
                <a:cubicBezTo>
                  <a:pt x="3764187" y="4732965"/>
                  <a:pt x="3761059" y="4739051"/>
                  <a:pt x="3754254" y="4740572"/>
                </a:cubicBezTo>
                <a:cubicBezTo>
                  <a:pt x="3754042" y="4746785"/>
                  <a:pt x="3751930" y="4752618"/>
                  <a:pt x="3747914" y="4758071"/>
                </a:cubicBezTo>
                <a:cubicBezTo>
                  <a:pt x="3743898" y="4763523"/>
                  <a:pt x="3739250" y="4767834"/>
                  <a:pt x="3733966" y="4771003"/>
                </a:cubicBezTo>
                <a:lnTo>
                  <a:pt x="3733966" y="4797378"/>
                </a:lnTo>
                <a:cubicBezTo>
                  <a:pt x="3716173" y="4805958"/>
                  <a:pt x="3705606" y="4815679"/>
                  <a:pt x="3702267" y="4826542"/>
                </a:cubicBezTo>
                <a:cubicBezTo>
                  <a:pt x="3698927" y="4837404"/>
                  <a:pt x="3693940" y="4852705"/>
                  <a:pt x="3687304" y="4872444"/>
                </a:cubicBezTo>
                <a:cubicBezTo>
                  <a:pt x="3680457" y="4873034"/>
                  <a:pt x="3674371" y="4875401"/>
                  <a:pt x="3669045" y="4879543"/>
                </a:cubicBezTo>
                <a:cubicBezTo>
                  <a:pt x="3663720" y="4883686"/>
                  <a:pt x="3657633" y="4886053"/>
                  <a:pt x="3650787" y="4886645"/>
                </a:cubicBezTo>
                <a:lnTo>
                  <a:pt x="3650787" y="4908961"/>
                </a:lnTo>
                <a:lnTo>
                  <a:pt x="3644700" y="4908961"/>
                </a:lnTo>
                <a:cubicBezTo>
                  <a:pt x="3640812" y="4908961"/>
                  <a:pt x="3638444" y="4907947"/>
                  <a:pt x="3637599" y="4905918"/>
                </a:cubicBezTo>
                <a:cubicBezTo>
                  <a:pt x="3636754" y="4903890"/>
                  <a:pt x="3636416" y="4900846"/>
                  <a:pt x="3636586" y="4896788"/>
                </a:cubicBezTo>
                <a:lnTo>
                  <a:pt x="3642672" y="4880559"/>
                </a:lnTo>
                <a:cubicBezTo>
                  <a:pt x="3642544" y="4879079"/>
                  <a:pt x="3641783" y="4876458"/>
                  <a:pt x="3640388" y="4872697"/>
                </a:cubicBezTo>
                <a:cubicBezTo>
                  <a:pt x="3638994" y="4868935"/>
                  <a:pt x="3637726" y="4866822"/>
                  <a:pt x="3636584" y="4866357"/>
                </a:cubicBezTo>
                <a:lnTo>
                  <a:pt x="3636585" y="4872443"/>
                </a:lnTo>
                <a:cubicBezTo>
                  <a:pt x="3631936" y="4875739"/>
                  <a:pt x="3626526" y="4880305"/>
                  <a:pt x="3620355" y="4886138"/>
                </a:cubicBezTo>
                <a:cubicBezTo>
                  <a:pt x="3614184" y="4891971"/>
                  <a:pt x="3610803" y="4897549"/>
                  <a:pt x="3610211" y="4902874"/>
                </a:cubicBezTo>
                <a:cubicBezTo>
                  <a:pt x="3607209" y="4905072"/>
                  <a:pt x="3605096" y="4908285"/>
                  <a:pt x="3603871" y="4912511"/>
                </a:cubicBezTo>
                <a:cubicBezTo>
                  <a:pt x="3602645" y="4916738"/>
                  <a:pt x="3602053" y="4920966"/>
                  <a:pt x="3602096" y="4925192"/>
                </a:cubicBezTo>
                <a:lnTo>
                  <a:pt x="3587894" y="4933306"/>
                </a:lnTo>
                <a:cubicBezTo>
                  <a:pt x="3587937" y="4936561"/>
                  <a:pt x="3587345" y="4940196"/>
                  <a:pt x="3586119" y="4944211"/>
                </a:cubicBezTo>
                <a:cubicBezTo>
                  <a:pt x="3584894" y="4948226"/>
                  <a:pt x="3582781" y="4951354"/>
                  <a:pt x="3579779" y="4953595"/>
                </a:cubicBezTo>
                <a:lnTo>
                  <a:pt x="3579779" y="4969824"/>
                </a:lnTo>
                <a:lnTo>
                  <a:pt x="3571664" y="4975910"/>
                </a:lnTo>
                <a:cubicBezTo>
                  <a:pt x="3571453" y="4982081"/>
                  <a:pt x="3569339" y="4988000"/>
                  <a:pt x="3565324" y="4993663"/>
                </a:cubicBezTo>
                <a:cubicBezTo>
                  <a:pt x="3561309" y="4999327"/>
                  <a:pt x="3556660" y="5004229"/>
                  <a:pt x="3551376" y="5008371"/>
                </a:cubicBezTo>
                <a:cubicBezTo>
                  <a:pt x="3547235" y="5014838"/>
                  <a:pt x="3542331" y="5022193"/>
                  <a:pt x="3536667" y="5030434"/>
                </a:cubicBezTo>
                <a:cubicBezTo>
                  <a:pt x="3531004" y="5038676"/>
                  <a:pt x="3525087" y="5045523"/>
                  <a:pt x="3518916" y="5050976"/>
                </a:cubicBezTo>
                <a:cubicBezTo>
                  <a:pt x="3519042" y="5054145"/>
                  <a:pt x="3518788" y="5057443"/>
                  <a:pt x="3518155" y="5060866"/>
                </a:cubicBezTo>
                <a:cubicBezTo>
                  <a:pt x="3517521" y="5064290"/>
                  <a:pt x="3515745" y="5067080"/>
                  <a:pt x="3512830" y="5069234"/>
                </a:cubicBezTo>
                <a:cubicBezTo>
                  <a:pt x="3512660" y="5075491"/>
                  <a:pt x="3510969" y="5081746"/>
                  <a:pt x="3507757" y="5088002"/>
                </a:cubicBezTo>
                <a:cubicBezTo>
                  <a:pt x="3504546" y="5094256"/>
                  <a:pt x="3500825" y="5099498"/>
                  <a:pt x="3496599" y="5103724"/>
                </a:cubicBezTo>
                <a:cubicBezTo>
                  <a:pt x="3496599" y="5105837"/>
                  <a:pt x="3496092" y="5107697"/>
                  <a:pt x="3495078" y="5109304"/>
                </a:cubicBezTo>
                <a:cubicBezTo>
                  <a:pt x="3494063" y="5110910"/>
                  <a:pt x="3492542" y="5111756"/>
                  <a:pt x="3490513" y="5111840"/>
                </a:cubicBezTo>
                <a:lnTo>
                  <a:pt x="3484427" y="5109811"/>
                </a:lnTo>
                <a:lnTo>
                  <a:pt x="3490513" y="5089522"/>
                </a:lnTo>
                <a:cubicBezTo>
                  <a:pt x="3492541" y="5087368"/>
                  <a:pt x="3494063" y="5084577"/>
                  <a:pt x="3495077" y="5081154"/>
                </a:cubicBezTo>
                <a:cubicBezTo>
                  <a:pt x="3496092" y="5077730"/>
                  <a:pt x="3496599" y="5074434"/>
                  <a:pt x="3496599" y="5071264"/>
                </a:cubicBezTo>
                <a:lnTo>
                  <a:pt x="3504714" y="5053005"/>
                </a:lnTo>
                <a:cubicBezTo>
                  <a:pt x="3504292" y="5048441"/>
                  <a:pt x="3504122" y="5043368"/>
                  <a:pt x="3504207" y="5037789"/>
                </a:cubicBezTo>
                <a:cubicBezTo>
                  <a:pt x="3504292" y="5032210"/>
                  <a:pt x="3507166" y="5029166"/>
                  <a:pt x="3512830" y="5028659"/>
                </a:cubicBezTo>
                <a:cubicBezTo>
                  <a:pt x="3513506" y="5008878"/>
                  <a:pt x="3519254" y="4985548"/>
                  <a:pt x="3530074" y="4958666"/>
                </a:cubicBezTo>
                <a:cubicBezTo>
                  <a:pt x="3540894" y="4931785"/>
                  <a:pt x="3552728" y="4910483"/>
                  <a:pt x="3565578" y="4894760"/>
                </a:cubicBezTo>
                <a:cubicBezTo>
                  <a:pt x="3565831" y="4887828"/>
                  <a:pt x="3566846" y="4881403"/>
                  <a:pt x="3568621" y="4875486"/>
                </a:cubicBezTo>
                <a:cubicBezTo>
                  <a:pt x="3570396" y="4869569"/>
                  <a:pt x="3571411" y="4863144"/>
                  <a:pt x="3571664" y="4856213"/>
                </a:cubicBezTo>
                <a:cubicBezTo>
                  <a:pt x="3574665" y="4856086"/>
                  <a:pt x="3576779" y="4854817"/>
                  <a:pt x="3578004" y="4852410"/>
                </a:cubicBezTo>
                <a:cubicBezTo>
                  <a:pt x="3579229" y="4849999"/>
                  <a:pt x="3579821" y="4847210"/>
                  <a:pt x="3579779" y="4844040"/>
                </a:cubicBezTo>
                <a:cubicBezTo>
                  <a:pt x="3580117" y="4835798"/>
                  <a:pt x="3581469" y="4830980"/>
                  <a:pt x="3583837" y="4829585"/>
                </a:cubicBezTo>
                <a:cubicBezTo>
                  <a:pt x="3586204" y="4828190"/>
                  <a:pt x="3587556" y="4824894"/>
                  <a:pt x="3587894" y="4819695"/>
                </a:cubicBezTo>
                <a:lnTo>
                  <a:pt x="3598038" y="4799407"/>
                </a:lnTo>
                <a:cubicBezTo>
                  <a:pt x="3601039" y="4798308"/>
                  <a:pt x="3603153" y="4796449"/>
                  <a:pt x="3604379" y="4793828"/>
                </a:cubicBezTo>
                <a:cubicBezTo>
                  <a:pt x="3605603" y="4791208"/>
                  <a:pt x="3606196" y="4788333"/>
                  <a:pt x="3606153" y="4785205"/>
                </a:cubicBezTo>
                <a:lnTo>
                  <a:pt x="3604124" y="4775061"/>
                </a:lnTo>
                <a:lnTo>
                  <a:pt x="3620653" y="4718130"/>
                </a:lnTo>
                <a:lnTo>
                  <a:pt x="3616653" y="4722130"/>
                </a:lnTo>
                <a:cubicBezTo>
                  <a:pt x="3605368" y="4723144"/>
                  <a:pt x="3601057" y="4727200"/>
                  <a:pt x="3603720" y="4734301"/>
                </a:cubicBezTo>
                <a:cubicBezTo>
                  <a:pt x="3606382" y="4741403"/>
                  <a:pt x="3604607" y="4745460"/>
                  <a:pt x="3598394" y="4746475"/>
                </a:cubicBezTo>
                <a:lnTo>
                  <a:pt x="3590280" y="4746474"/>
                </a:lnTo>
                <a:cubicBezTo>
                  <a:pt x="3589941" y="4752180"/>
                  <a:pt x="3588589" y="4756491"/>
                  <a:pt x="3586222" y="4759408"/>
                </a:cubicBezTo>
                <a:cubicBezTo>
                  <a:pt x="3583855" y="4762324"/>
                  <a:pt x="3582502" y="4766129"/>
                  <a:pt x="3582164" y="4770822"/>
                </a:cubicBezTo>
                <a:lnTo>
                  <a:pt x="3567962" y="4782993"/>
                </a:lnTo>
                <a:lnTo>
                  <a:pt x="3559848" y="4766763"/>
                </a:lnTo>
                <a:cubicBezTo>
                  <a:pt x="3555790" y="4766762"/>
                  <a:pt x="3553761" y="4764734"/>
                  <a:pt x="3553761" y="4760676"/>
                </a:cubicBezTo>
                <a:cubicBezTo>
                  <a:pt x="3554353" y="4752688"/>
                  <a:pt x="3556720" y="4744826"/>
                  <a:pt x="3560862" y="4737092"/>
                </a:cubicBezTo>
                <a:cubicBezTo>
                  <a:pt x="3565004" y="4729356"/>
                  <a:pt x="3567371" y="4720988"/>
                  <a:pt x="3567963" y="4711986"/>
                </a:cubicBezTo>
                <a:cubicBezTo>
                  <a:pt x="3568004" y="4711817"/>
                  <a:pt x="3567920" y="4711141"/>
                  <a:pt x="3567709" y="4709957"/>
                </a:cubicBezTo>
                <a:cubicBezTo>
                  <a:pt x="3567498" y="4708773"/>
                  <a:pt x="3566906" y="4708097"/>
                  <a:pt x="3565934" y="4707928"/>
                </a:cubicBezTo>
                <a:cubicBezTo>
                  <a:pt x="3564835" y="4708393"/>
                  <a:pt x="3563483" y="4710506"/>
                  <a:pt x="3561876" y="4714268"/>
                </a:cubicBezTo>
                <a:cubicBezTo>
                  <a:pt x="3560270" y="4718030"/>
                  <a:pt x="3558918" y="4720650"/>
                  <a:pt x="3557818" y="4722129"/>
                </a:cubicBezTo>
                <a:cubicBezTo>
                  <a:pt x="3555452" y="4724157"/>
                  <a:pt x="3554099" y="4726186"/>
                  <a:pt x="3553761" y="4728215"/>
                </a:cubicBezTo>
                <a:cubicBezTo>
                  <a:pt x="3554015" y="4731386"/>
                  <a:pt x="3554014" y="4734175"/>
                  <a:pt x="3553761" y="4736585"/>
                </a:cubicBezTo>
                <a:cubicBezTo>
                  <a:pt x="3553508" y="4738994"/>
                  <a:pt x="3551478" y="4740262"/>
                  <a:pt x="3547674" y="4740389"/>
                </a:cubicBezTo>
                <a:lnTo>
                  <a:pt x="3539559" y="4744445"/>
                </a:lnTo>
                <a:lnTo>
                  <a:pt x="3519272" y="4746475"/>
                </a:lnTo>
                <a:lnTo>
                  <a:pt x="3513185" y="4762706"/>
                </a:lnTo>
                <a:cubicBezTo>
                  <a:pt x="3510100" y="4763846"/>
                  <a:pt x="3507141" y="4765621"/>
                  <a:pt x="3504310" y="4768031"/>
                </a:cubicBezTo>
                <a:cubicBezTo>
                  <a:pt x="3501477" y="4770440"/>
                  <a:pt x="3499027" y="4772722"/>
                  <a:pt x="3496955" y="4774878"/>
                </a:cubicBezTo>
                <a:cubicBezTo>
                  <a:pt x="3494758" y="4774836"/>
                  <a:pt x="3492560" y="4775427"/>
                  <a:pt x="3490361" y="4776653"/>
                </a:cubicBezTo>
                <a:cubicBezTo>
                  <a:pt x="3488164" y="4777879"/>
                  <a:pt x="3486980" y="4779992"/>
                  <a:pt x="3486811" y="4782993"/>
                </a:cubicBezTo>
                <a:lnTo>
                  <a:pt x="3488840" y="4791108"/>
                </a:lnTo>
                <a:lnTo>
                  <a:pt x="3470581" y="4791108"/>
                </a:lnTo>
                <a:cubicBezTo>
                  <a:pt x="3471384" y="4787177"/>
                  <a:pt x="3473328" y="4781344"/>
                  <a:pt x="3476414" y="4773610"/>
                </a:cubicBezTo>
                <a:cubicBezTo>
                  <a:pt x="3479499" y="4765874"/>
                  <a:pt x="3478907" y="4761564"/>
                  <a:pt x="3474638" y="4760676"/>
                </a:cubicBezTo>
                <a:cubicBezTo>
                  <a:pt x="3472568" y="4760803"/>
                  <a:pt x="3470624" y="4761563"/>
                  <a:pt x="3468806" y="4762958"/>
                </a:cubicBezTo>
                <a:cubicBezTo>
                  <a:pt x="3466989" y="4764352"/>
                  <a:pt x="3465551" y="4765621"/>
                  <a:pt x="3464494" y="4766763"/>
                </a:cubicBezTo>
                <a:lnTo>
                  <a:pt x="3460437" y="4791108"/>
                </a:lnTo>
                <a:lnTo>
                  <a:pt x="3450293" y="4805309"/>
                </a:lnTo>
                <a:cubicBezTo>
                  <a:pt x="3450293" y="4811311"/>
                  <a:pt x="3449278" y="4816552"/>
                  <a:pt x="3447250" y="4821032"/>
                </a:cubicBezTo>
                <a:cubicBezTo>
                  <a:pt x="3445221" y="4825512"/>
                  <a:pt x="3442178" y="4829739"/>
                  <a:pt x="3438121" y="4833712"/>
                </a:cubicBezTo>
                <a:lnTo>
                  <a:pt x="3438121" y="4849942"/>
                </a:lnTo>
                <a:cubicBezTo>
                  <a:pt x="3432372" y="4856366"/>
                  <a:pt x="3429667" y="4863806"/>
                  <a:pt x="3430006" y="4872258"/>
                </a:cubicBezTo>
                <a:cubicBezTo>
                  <a:pt x="3426750" y="4871288"/>
                  <a:pt x="3423623" y="4871710"/>
                  <a:pt x="3420622" y="4873527"/>
                </a:cubicBezTo>
                <a:cubicBezTo>
                  <a:pt x="3417621" y="4875344"/>
                  <a:pt x="3416015" y="4878303"/>
                  <a:pt x="3415804" y="4882402"/>
                </a:cubicBezTo>
                <a:lnTo>
                  <a:pt x="3403631" y="4900661"/>
                </a:lnTo>
                <a:lnTo>
                  <a:pt x="3387401" y="4894576"/>
                </a:lnTo>
                <a:cubicBezTo>
                  <a:pt x="3390064" y="4887982"/>
                  <a:pt x="3391839" y="4880374"/>
                  <a:pt x="3392726" y="4871752"/>
                </a:cubicBezTo>
                <a:cubicBezTo>
                  <a:pt x="3393614" y="4863130"/>
                  <a:pt x="3395897" y="4856535"/>
                  <a:pt x="3399574" y="4851971"/>
                </a:cubicBezTo>
                <a:cubicBezTo>
                  <a:pt x="3399236" y="4845547"/>
                  <a:pt x="3401940" y="4842165"/>
                  <a:pt x="3407689" y="4841826"/>
                </a:cubicBezTo>
                <a:cubicBezTo>
                  <a:pt x="3412084" y="4842123"/>
                  <a:pt x="3417495" y="4842039"/>
                  <a:pt x="3423919" y="4841574"/>
                </a:cubicBezTo>
                <a:cubicBezTo>
                  <a:pt x="3430344" y="4841108"/>
                  <a:pt x="3429668" y="4838488"/>
                  <a:pt x="3421890" y="4833712"/>
                </a:cubicBezTo>
                <a:lnTo>
                  <a:pt x="3430006" y="4813424"/>
                </a:lnTo>
                <a:lnTo>
                  <a:pt x="3421890" y="4813425"/>
                </a:lnTo>
                <a:lnTo>
                  <a:pt x="3430006" y="4803280"/>
                </a:lnTo>
                <a:lnTo>
                  <a:pt x="3430006" y="4782993"/>
                </a:lnTo>
                <a:lnTo>
                  <a:pt x="3444207" y="4772849"/>
                </a:lnTo>
                <a:lnTo>
                  <a:pt x="3444207" y="4754589"/>
                </a:lnTo>
                <a:cubicBezTo>
                  <a:pt x="3447926" y="4748165"/>
                  <a:pt x="3452661" y="4742754"/>
                  <a:pt x="3458408" y="4738360"/>
                </a:cubicBezTo>
                <a:lnTo>
                  <a:pt x="3464494" y="4722129"/>
                </a:lnTo>
                <a:cubicBezTo>
                  <a:pt x="3458154" y="4720524"/>
                  <a:pt x="3456126" y="4713592"/>
                  <a:pt x="3458408" y="4701334"/>
                </a:cubicBezTo>
                <a:cubicBezTo>
                  <a:pt x="3460690" y="4689077"/>
                  <a:pt x="3462720" y="4681131"/>
                  <a:pt x="3464494" y="4677496"/>
                </a:cubicBezTo>
                <a:cubicBezTo>
                  <a:pt x="3468298" y="4676566"/>
                  <a:pt x="3470327" y="4672340"/>
                  <a:pt x="3470581" y="4664817"/>
                </a:cubicBezTo>
                <a:cubicBezTo>
                  <a:pt x="3470834" y="4657293"/>
                  <a:pt x="3470835" y="4652052"/>
                  <a:pt x="3470581" y="4649093"/>
                </a:cubicBezTo>
                <a:cubicBezTo>
                  <a:pt x="3473582" y="4647910"/>
                  <a:pt x="3475695" y="4645711"/>
                  <a:pt x="3476921" y="4642499"/>
                </a:cubicBezTo>
                <a:cubicBezTo>
                  <a:pt x="3478147" y="4639287"/>
                  <a:pt x="3478739" y="4636075"/>
                  <a:pt x="3478697" y="4632863"/>
                </a:cubicBezTo>
                <a:cubicBezTo>
                  <a:pt x="3478358" y="4629059"/>
                  <a:pt x="3477005" y="4626016"/>
                  <a:pt x="3474639" y="4623733"/>
                </a:cubicBezTo>
                <a:cubicBezTo>
                  <a:pt x="3472272" y="4621451"/>
                  <a:pt x="3470919" y="4618408"/>
                  <a:pt x="3470581" y="4614604"/>
                </a:cubicBezTo>
                <a:cubicBezTo>
                  <a:pt x="3462762" y="4616127"/>
                  <a:pt x="3459127" y="4622212"/>
                  <a:pt x="3459676" y="4632863"/>
                </a:cubicBezTo>
                <a:cubicBezTo>
                  <a:pt x="3460225" y="4643514"/>
                  <a:pt x="3457099" y="4649601"/>
                  <a:pt x="3450294" y="4651122"/>
                </a:cubicBezTo>
                <a:cubicBezTo>
                  <a:pt x="3450082" y="4657335"/>
                  <a:pt x="3447968" y="4663168"/>
                  <a:pt x="3443953" y="4668621"/>
                </a:cubicBezTo>
                <a:cubicBezTo>
                  <a:pt x="3439938" y="4674073"/>
                  <a:pt x="3435289" y="4678383"/>
                  <a:pt x="3430005" y="4681554"/>
                </a:cubicBezTo>
                <a:lnTo>
                  <a:pt x="3430005" y="4707928"/>
                </a:lnTo>
                <a:cubicBezTo>
                  <a:pt x="3412211" y="4716507"/>
                  <a:pt x="3401645" y="4726229"/>
                  <a:pt x="3398305" y="4737092"/>
                </a:cubicBezTo>
                <a:cubicBezTo>
                  <a:pt x="3394967" y="4747954"/>
                  <a:pt x="3389979" y="4763254"/>
                  <a:pt x="3383344" y="4782993"/>
                </a:cubicBezTo>
                <a:cubicBezTo>
                  <a:pt x="3376497" y="4783584"/>
                  <a:pt x="3370410" y="4785951"/>
                  <a:pt x="3365085" y="4790093"/>
                </a:cubicBezTo>
                <a:cubicBezTo>
                  <a:pt x="3359758" y="4794236"/>
                  <a:pt x="3353672" y="4796603"/>
                  <a:pt x="3346825" y="4797194"/>
                </a:cubicBezTo>
                <a:lnTo>
                  <a:pt x="3346826" y="4819511"/>
                </a:lnTo>
                <a:lnTo>
                  <a:pt x="3340739" y="4819511"/>
                </a:lnTo>
                <a:cubicBezTo>
                  <a:pt x="3336851" y="4819511"/>
                  <a:pt x="3334484" y="4818496"/>
                  <a:pt x="3333638" y="4816468"/>
                </a:cubicBezTo>
                <a:cubicBezTo>
                  <a:pt x="3332793" y="4814438"/>
                  <a:pt x="3332455" y="4811396"/>
                  <a:pt x="3332624" y="4807338"/>
                </a:cubicBezTo>
                <a:lnTo>
                  <a:pt x="3338710" y="4791108"/>
                </a:lnTo>
                <a:cubicBezTo>
                  <a:pt x="3338584" y="4789628"/>
                  <a:pt x="3337822" y="4787008"/>
                  <a:pt x="3336428" y="4783246"/>
                </a:cubicBezTo>
                <a:cubicBezTo>
                  <a:pt x="3335033" y="4779484"/>
                  <a:pt x="3333765" y="4777372"/>
                  <a:pt x="3332624" y="4776906"/>
                </a:cubicBezTo>
                <a:lnTo>
                  <a:pt x="3332624" y="4782993"/>
                </a:lnTo>
                <a:cubicBezTo>
                  <a:pt x="3327974" y="4786289"/>
                  <a:pt x="3322564" y="4790854"/>
                  <a:pt x="3316393" y="4796688"/>
                </a:cubicBezTo>
                <a:cubicBezTo>
                  <a:pt x="3310224" y="4802520"/>
                  <a:pt x="3306842" y="4808099"/>
                  <a:pt x="3306250" y="4813424"/>
                </a:cubicBezTo>
                <a:cubicBezTo>
                  <a:pt x="3303249" y="4815622"/>
                  <a:pt x="3301136" y="4818835"/>
                  <a:pt x="3299910" y="4823061"/>
                </a:cubicBezTo>
                <a:cubicBezTo>
                  <a:pt x="3298684" y="4827288"/>
                  <a:pt x="3298093" y="4831514"/>
                  <a:pt x="3298134" y="4835740"/>
                </a:cubicBezTo>
                <a:lnTo>
                  <a:pt x="3283934" y="4843856"/>
                </a:lnTo>
                <a:cubicBezTo>
                  <a:pt x="3283975" y="4847111"/>
                  <a:pt x="3283384" y="4850746"/>
                  <a:pt x="3282158" y="4854760"/>
                </a:cubicBezTo>
                <a:cubicBezTo>
                  <a:pt x="3280932" y="4858776"/>
                  <a:pt x="3278819" y="4861904"/>
                  <a:pt x="3275818" y="4864144"/>
                </a:cubicBezTo>
                <a:lnTo>
                  <a:pt x="3275819" y="4880374"/>
                </a:lnTo>
                <a:lnTo>
                  <a:pt x="3267703" y="4886460"/>
                </a:lnTo>
                <a:cubicBezTo>
                  <a:pt x="3267492" y="4892631"/>
                  <a:pt x="3265379" y="4898549"/>
                  <a:pt x="3261362" y="4904212"/>
                </a:cubicBezTo>
                <a:cubicBezTo>
                  <a:pt x="3257348" y="4909877"/>
                  <a:pt x="3252698" y="4914778"/>
                  <a:pt x="3247415" y="4918920"/>
                </a:cubicBezTo>
                <a:cubicBezTo>
                  <a:pt x="3243273" y="4925388"/>
                  <a:pt x="3238370" y="4932742"/>
                  <a:pt x="3232707" y="4940984"/>
                </a:cubicBezTo>
                <a:cubicBezTo>
                  <a:pt x="3227042" y="4949226"/>
                  <a:pt x="3221126" y="4956074"/>
                  <a:pt x="3214954" y="4961526"/>
                </a:cubicBezTo>
                <a:cubicBezTo>
                  <a:pt x="3215082" y="4964695"/>
                  <a:pt x="3214828" y="4967993"/>
                  <a:pt x="3214194" y="4971416"/>
                </a:cubicBezTo>
                <a:cubicBezTo>
                  <a:pt x="3213560" y="4974840"/>
                  <a:pt x="3211785" y="4977629"/>
                  <a:pt x="3208868" y="4979784"/>
                </a:cubicBezTo>
                <a:cubicBezTo>
                  <a:pt x="3208699" y="4986040"/>
                  <a:pt x="3207009" y="4992295"/>
                  <a:pt x="3203797" y="4998551"/>
                </a:cubicBezTo>
                <a:cubicBezTo>
                  <a:pt x="3200584" y="5004806"/>
                  <a:pt x="3196865" y="5010047"/>
                  <a:pt x="3192639" y="5014273"/>
                </a:cubicBezTo>
                <a:cubicBezTo>
                  <a:pt x="3192638" y="5016387"/>
                  <a:pt x="3192131" y="5018246"/>
                  <a:pt x="3191116" y="5019852"/>
                </a:cubicBezTo>
                <a:cubicBezTo>
                  <a:pt x="3190102" y="5021458"/>
                  <a:pt x="3188581" y="5022304"/>
                  <a:pt x="3186551" y="5022389"/>
                </a:cubicBezTo>
                <a:lnTo>
                  <a:pt x="3180465" y="5020360"/>
                </a:lnTo>
                <a:lnTo>
                  <a:pt x="3186551" y="5000073"/>
                </a:lnTo>
                <a:cubicBezTo>
                  <a:pt x="3188581" y="4997917"/>
                  <a:pt x="3190102" y="4995128"/>
                  <a:pt x="3191116" y="4991703"/>
                </a:cubicBezTo>
                <a:cubicBezTo>
                  <a:pt x="3192131" y="4988279"/>
                  <a:pt x="3192639" y="4984983"/>
                  <a:pt x="3192639" y="4981813"/>
                </a:cubicBezTo>
                <a:lnTo>
                  <a:pt x="3200753" y="4963554"/>
                </a:lnTo>
                <a:cubicBezTo>
                  <a:pt x="3200330" y="4958990"/>
                  <a:pt x="3200162" y="4953917"/>
                  <a:pt x="3200246" y="4948338"/>
                </a:cubicBezTo>
                <a:cubicBezTo>
                  <a:pt x="3200330" y="4942760"/>
                  <a:pt x="3203205" y="4939715"/>
                  <a:pt x="3208868" y="4939209"/>
                </a:cubicBezTo>
                <a:cubicBezTo>
                  <a:pt x="3209544" y="4919428"/>
                  <a:pt x="3215293" y="4896098"/>
                  <a:pt x="3226113" y="4869215"/>
                </a:cubicBezTo>
                <a:cubicBezTo>
                  <a:pt x="3236933" y="4842334"/>
                  <a:pt x="3248768" y="4821032"/>
                  <a:pt x="3261617" y="4805310"/>
                </a:cubicBezTo>
                <a:cubicBezTo>
                  <a:pt x="3261871" y="4798377"/>
                  <a:pt x="3262884" y="4791953"/>
                  <a:pt x="3264660" y="4786036"/>
                </a:cubicBezTo>
                <a:cubicBezTo>
                  <a:pt x="3266435" y="4780119"/>
                  <a:pt x="3267450" y="4773694"/>
                  <a:pt x="3267703" y="4766763"/>
                </a:cubicBezTo>
                <a:cubicBezTo>
                  <a:pt x="3270704" y="4766636"/>
                  <a:pt x="3272817" y="4765368"/>
                  <a:pt x="3274043" y="4762959"/>
                </a:cubicBezTo>
                <a:cubicBezTo>
                  <a:pt x="3275269" y="4760549"/>
                  <a:pt x="3275860" y="4757759"/>
                  <a:pt x="3275818" y="4754590"/>
                </a:cubicBezTo>
                <a:cubicBezTo>
                  <a:pt x="3276156" y="4746349"/>
                  <a:pt x="3277508" y="4741529"/>
                  <a:pt x="3279876" y="4740134"/>
                </a:cubicBezTo>
                <a:cubicBezTo>
                  <a:pt x="3282243" y="4738740"/>
                  <a:pt x="3283595" y="4735444"/>
                  <a:pt x="3283933" y="4730245"/>
                </a:cubicBezTo>
                <a:lnTo>
                  <a:pt x="3294078" y="4709957"/>
                </a:lnTo>
                <a:cubicBezTo>
                  <a:pt x="3297078" y="4708858"/>
                  <a:pt x="3299191" y="4706997"/>
                  <a:pt x="3300417" y="4704377"/>
                </a:cubicBezTo>
                <a:cubicBezTo>
                  <a:pt x="3301643" y="4701757"/>
                  <a:pt x="3302235" y="4698883"/>
                  <a:pt x="3302192" y="4695755"/>
                </a:cubicBezTo>
                <a:lnTo>
                  <a:pt x="3300164" y="4685611"/>
                </a:lnTo>
                <a:lnTo>
                  <a:pt x="3318423" y="4622719"/>
                </a:lnTo>
                <a:lnTo>
                  <a:pt x="3326538" y="4616632"/>
                </a:lnTo>
                <a:lnTo>
                  <a:pt x="3332624" y="4606489"/>
                </a:lnTo>
                <a:cubicBezTo>
                  <a:pt x="3332624" y="4603235"/>
                  <a:pt x="3333131" y="4599599"/>
                  <a:pt x="3334146" y="4595584"/>
                </a:cubicBezTo>
                <a:cubicBezTo>
                  <a:pt x="3335160" y="4591569"/>
                  <a:pt x="3336682" y="4588441"/>
                  <a:pt x="3338710" y="4586201"/>
                </a:cubicBezTo>
                <a:cubicBezTo>
                  <a:pt x="3337527" y="4582523"/>
                  <a:pt x="3337358" y="4577706"/>
                  <a:pt x="3338204" y="4571746"/>
                </a:cubicBezTo>
                <a:cubicBezTo>
                  <a:pt x="3339048" y="4565786"/>
                  <a:pt x="3341923" y="4562489"/>
                  <a:pt x="3346825" y="4561855"/>
                </a:cubicBezTo>
                <a:cubicBezTo>
                  <a:pt x="3347544" y="4556277"/>
                  <a:pt x="3351179" y="4547146"/>
                  <a:pt x="3357730" y="4534467"/>
                </a:cubicBezTo>
                <a:cubicBezTo>
                  <a:pt x="3364281" y="4521787"/>
                  <a:pt x="3369437" y="4514686"/>
                  <a:pt x="3373200" y="4513165"/>
                </a:cubicBezTo>
                <a:lnTo>
                  <a:pt x="3379286" y="4498964"/>
                </a:lnTo>
                <a:cubicBezTo>
                  <a:pt x="3379878" y="4486283"/>
                  <a:pt x="3382245" y="4475125"/>
                  <a:pt x="3386387" y="4465489"/>
                </a:cubicBezTo>
                <a:lnTo>
                  <a:pt x="3389183" y="4452308"/>
                </a:lnTo>
                <a:lnTo>
                  <a:pt x="3389085" y="4452461"/>
                </a:lnTo>
                <a:cubicBezTo>
                  <a:pt x="3387479" y="4456223"/>
                  <a:pt x="3386125" y="4458844"/>
                  <a:pt x="3385027" y="4460323"/>
                </a:cubicBezTo>
                <a:cubicBezTo>
                  <a:pt x="3382660" y="4462351"/>
                  <a:pt x="3381307" y="4464381"/>
                  <a:pt x="3380969" y="4466410"/>
                </a:cubicBezTo>
                <a:cubicBezTo>
                  <a:pt x="3381223" y="4469579"/>
                  <a:pt x="3381222" y="4472370"/>
                  <a:pt x="3380969" y="4474779"/>
                </a:cubicBezTo>
                <a:cubicBezTo>
                  <a:pt x="3380715" y="4477187"/>
                  <a:pt x="3378687" y="4478455"/>
                  <a:pt x="3374883" y="4478582"/>
                </a:cubicBezTo>
                <a:lnTo>
                  <a:pt x="3366767" y="4482640"/>
                </a:lnTo>
                <a:lnTo>
                  <a:pt x="3346480" y="4484669"/>
                </a:lnTo>
                <a:lnTo>
                  <a:pt x="3340393" y="4500899"/>
                </a:lnTo>
                <a:cubicBezTo>
                  <a:pt x="3337309" y="4502040"/>
                  <a:pt x="3334350" y="4503815"/>
                  <a:pt x="3331518" y="4506224"/>
                </a:cubicBezTo>
                <a:cubicBezTo>
                  <a:pt x="3328686" y="4508633"/>
                  <a:pt x="3326234" y="4510916"/>
                  <a:pt x="3324163" y="4513070"/>
                </a:cubicBezTo>
                <a:cubicBezTo>
                  <a:pt x="3321965" y="4513029"/>
                  <a:pt x="3319768" y="4513620"/>
                  <a:pt x="3317570" y="4514846"/>
                </a:cubicBezTo>
                <a:cubicBezTo>
                  <a:pt x="3315372" y="4516072"/>
                  <a:pt x="3314188" y="4518185"/>
                  <a:pt x="3314020" y="4521186"/>
                </a:cubicBezTo>
                <a:lnTo>
                  <a:pt x="3316048" y="4529301"/>
                </a:lnTo>
                <a:lnTo>
                  <a:pt x="3297790" y="4529302"/>
                </a:lnTo>
                <a:cubicBezTo>
                  <a:pt x="3298593" y="4525370"/>
                  <a:pt x="3300537" y="4519538"/>
                  <a:pt x="3303622" y="4511804"/>
                </a:cubicBezTo>
                <a:cubicBezTo>
                  <a:pt x="3306708" y="4504069"/>
                  <a:pt x="3306116" y="4499757"/>
                  <a:pt x="3301847" y="4498870"/>
                </a:cubicBezTo>
                <a:cubicBezTo>
                  <a:pt x="3299776" y="4498996"/>
                  <a:pt x="3297831" y="4499757"/>
                  <a:pt x="3296014" y="4501152"/>
                </a:cubicBezTo>
                <a:cubicBezTo>
                  <a:pt x="3294197" y="4502547"/>
                  <a:pt x="3292760" y="4503816"/>
                  <a:pt x="3291703" y="4504956"/>
                </a:cubicBezTo>
                <a:lnTo>
                  <a:pt x="3287645" y="4529301"/>
                </a:lnTo>
                <a:lnTo>
                  <a:pt x="3277501" y="4543503"/>
                </a:lnTo>
                <a:cubicBezTo>
                  <a:pt x="3277502" y="4549504"/>
                  <a:pt x="3276487" y="4554746"/>
                  <a:pt x="3274458" y="4559226"/>
                </a:cubicBezTo>
                <a:cubicBezTo>
                  <a:pt x="3272429" y="4563706"/>
                  <a:pt x="3269386" y="4567933"/>
                  <a:pt x="3265329" y="4571905"/>
                </a:cubicBezTo>
                <a:lnTo>
                  <a:pt x="3265329" y="4588135"/>
                </a:lnTo>
                <a:cubicBezTo>
                  <a:pt x="3259580" y="4594561"/>
                  <a:pt x="3256876" y="4601999"/>
                  <a:pt x="3257214" y="4610453"/>
                </a:cubicBezTo>
                <a:cubicBezTo>
                  <a:pt x="3253959" y="4609481"/>
                  <a:pt x="3250831" y="4609904"/>
                  <a:pt x="3247830" y="4611720"/>
                </a:cubicBezTo>
                <a:cubicBezTo>
                  <a:pt x="3244830" y="4613538"/>
                  <a:pt x="3243224" y="4616497"/>
                  <a:pt x="3243013" y="4620597"/>
                </a:cubicBezTo>
                <a:lnTo>
                  <a:pt x="3230840" y="4638856"/>
                </a:lnTo>
                <a:lnTo>
                  <a:pt x="3214609" y="4632769"/>
                </a:lnTo>
                <a:cubicBezTo>
                  <a:pt x="3217272" y="4626175"/>
                  <a:pt x="3219048" y="4618567"/>
                  <a:pt x="3219935" y="4609946"/>
                </a:cubicBezTo>
                <a:cubicBezTo>
                  <a:pt x="3220822" y="4601324"/>
                  <a:pt x="3223105" y="4594730"/>
                  <a:pt x="3226782" y="4590164"/>
                </a:cubicBezTo>
                <a:cubicBezTo>
                  <a:pt x="3226444" y="4583740"/>
                  <a:pt x="3229149" y="4580359"/>
                  <a:pt x="3234898" y="4580021"/>
                </a:cubicBezTo>
                <a:cubicBezTo>
                  <a:pt x="3239293" y="4580316"/>
                  <a:pt x="3244703" y="4580232"/>
                  <a:pt x="3251127" y="4579767"/>
                </a:cubicBezTo>
                <a:cubicBezTo>
                  <a:pt x="3257552" y="4579303"/>
                  <a:pt x="3256876" y="4576682"/>
                  <a:pt x="3249099" y="4571906"/>
                </a:cubicBezTo>
                <a:lnTo>
                  <a:pt x="3257214" y="4551617"/>
                </a:lnTo>
                <a:lnTo>
                  <a:pt x="3249099" y="4551618"/>
                </a:lnTo>
                <a:lnTo>
                  <a:pt x="3257214" y="4541475"/>
                </a:lnTo>
                <a:lnTo>
                  <a:pt x="3257214" y="4521186"/>
                </a:lnTo>
                <a:lnTo>
                  <a:pt x="3271414" y="4511043"/>
                </a:lnTo>
                <a:lnTo>
                  <a:pt x="3271416" y="4492784"/>
                </a:lnTo>
                <a:cubicBezTo>
                  <a:pt x="3275135" y="4486360"/>
                  <a:pt x="3279869" y="4480948"/>
                  <a:pt x="3285617" y="4476553"/>
                </a:cubicBezTo>
                <a:lnTo>
                  <a:pt x="3291703" y="4460324"/>
                </a:lnTo>
                <a:cubicBezTo>
                  <a:pt x="3285363" y="4458717"/>
                  <a:pt x="3283335" y="4451785"/>
                  <a:pt x="3285617" y="4439528"/>
                </a:cubicBezTo>
                <a:cubicBezTo>
                  <a:pt x="3287899" y="4427271"/>
                  <a:pt x="3289927" y="4419325"/>
                  <a:pt x="3291703" y="4415690"/>
                </a:cubicBezTo>
                <a:cubicBezTo>
                  <a:pt x="3295507" y="4414759"/>
                  <a:pt x="3297535" y="4410533"/>
                  <a:pt x="3297789" y="4403010"/>
                </a:cubicBezTo>
                <a:cubicBezTo>
                  <a:pt x="3298043" y="4395486"/>
                  <a:pt x="3298043" y="4390245"/>
                  <a:pt x="3297789" y="4387287"/>
                </a:cubicBezTo>
                <a:cubicBezTo>
                  <a:pt x="3300791" y="4386102"/>
                  <a:pt x="3302904" y="4383906"/>
                  <a:pt x="3304130" y="4380693"/>
                </a:cubicBezTo>
                <a:lnTo>
                  <a:pt x="3304731" y="4377428"/>
                </a:lnTo>
                <a:lnTo>
                  <a:pt x="3296304" y="4380168"/>
                </a:lnTo>
                <a:cubicBezTo>
                  <a:pt x="3294148" y="4382197"/>
                  <a:pt x="3293737" y="4384985"/>
                  <a:pt x="3295068" y="4388537"/>
                </a:cubicBezTo>
                <a:cubicBezTo>
                  <a:pt x="3297730" y="4395638"/>
                  <a:pt x="3295956" y="4399695"/>
                  <a:pt x="3289742" y="4400711"/>
                </a:cubicBezTo>
                <a:lnTo>
                  <a:pt x="3281627" y="4400710"/>
                </a:lnTo>
                <a:cubicBezTo>
                  <a:pt x="3281288" y="4406416"/>
                  <a:pt x="3279936" y="4410727"/>
                  <a:pt x="3277569" y="4413644"/>
                </a:cubicBezTo>
                <a:cubicBezTo>
                  <a:pt x="3275202" y="4416560"/>
                  <a:pt x="3273850" y="4420364"/>
                  <a:pt x="3273513" y="4425056"/>
                </a:cubicBezTo>
                <a:lnTo>
                  <a:pt x="3259311" y="4437229"/>
                </a:lnTo>
                <a:lnTo>
                  <a:pt x="3257214" y="4433033"/>
                </a:lnTo>
                <a:lnTo>
                  <a:pt x="3257214" y="4446122"/>
                </a:lnTo>
                <a:cubicBezTo>
                  <a:pt x="3239420" y="4454702"/>
                  <a:pt x="3228853" y="4464423"/>
                  <a:pt x="3225514" y="4475285"/>
                </a:cubicBezTo>
                <a:cubicBezTo>
                  <a:pt x="3222175" y="4486148"/>
                  <a:pt x="3217188" y="4501447"/>
                  <a:pt x="3210551" y="4521187"/>
                </a:cubicBezTo>
                <a:cubicBezTo>
                  <a:pt x="3203705" y="4521778"/>
                  <a:pt x="3197618" y="4524145"/>
                  <a:pt x="3192293" y="4528288"/>
                </a:cubicBezTo>
                <a:cubicBezTo>
                  <a:pt x="3186967" y="4532429"/>
                  <a:pt x="3180881" y="4534796"/>
                  <a:pt x="3174034" y="4535388"/>
                </a:cubicBezTo>
                <a:lnTo>
                  <a:pt x="3174034" y="4557704"/>
                </a:lnTo>
                <a:lnTo>
                  <a:pt x="3167947" y="4557704"/>
                </a:lnTo>
                <a:cubicBezTo>
                  <a:pt x="3164059" y="4557704"/>
                  <a:pt x="3161692" y="4556691"/>
                  <a:pt x="3160847" y="4554661"/>
                </a:cubicBezTo>
                <a:cubicBezTo>
                  <a:pt x="3160001" y="4552633"/>
                  <a:pt x="3159664" y="4549589"/>
                  <a:pt x="3159833" y="4545531"/>
                </a:cubicBezTo>
                <a:lnTo>
                  <a:pt x="3165919" y="4529301"/>
                </a:lnTo>
                <a:cubicBezTo>
                  <a:pt x="3165791" y="4527822"/>
                  <a:pt x="3165030" y="4525202"/>
                  <a:pt x="3163636" y="4521439"/>
                </a:cubicBezTo>
                <a:cubicBezTo>
                  <a:pt x="3162242" y="4517678"/>
                  <a:pt x="3160974" y="4515564"/>
                  <a:pt x="3159832" y="4515100"/>
                </a:cubicBezTo>
                <a:lnTo>
                  <a:pt x="3159832" y="4521186"/>
                </a:lnTo>
                <a:cubicBezTo>
                  <a:pt x="3155183" y="4524482"/>
                  <a:pt x="3149773" y="4529048"/>
                  <a:pt x="3143602" y="4534881"/>
                </a:cubicBezTo>
                <a:cubicBezTo>
                  <a:pt x="3137431" y="4540713"/>
                  <a:pt x="3134050" y="4546292"/>
                  <a:pt x="3133458" y="4551619"/>
                </a:cubicBezTo>
                <a:cubicBezTo>
                  <a:pt x="3130458" y="4553816"/>
                  <a:pt x="3128345" y="4557028"/>
                  <a:pt x="3127118" y="4561255"/>
                </a:cubicBezTo>
                <a:cubicBezTo>
                  <a:pt x="3125893" y="4565482"/>
                  <a:pt x="3125300" y="4569708"/>
                  <a:pt x="3125343" y="4573935"/>
                </a:cubicBezTo>
                <a:lnTo>
                  <a:pt x="3111141" y="4582050"/>
                </a:lnTo>
                <a:cubicBezTo>
                  <a:pt x="3111184" y="4585305"/>
                  <a:pt x="3110592" y="4588940"/>
                  <a:pt x="3109367" y="4592954"/>
                </a:cubicBezTo>
                <a:cubicBezTo>
                  <a:pt x="3108141" y="4596969"/>
                  <a:pt x="3106028" y="4600098"/>
                  <a:pt x="3103027" y="4602338"/>
                </a:cubicBezTo>
                <a:lnTo>
                  <a:pt x="3103026" y="4618567"/>
                </a:lnTo>
                <a:lnTo>
                  <a:pt x="3094911" y="4624653"/>
                </a:lnTo>
                <a:cubicBezTo>
                  <a:pt x="3094701" y="4630825"/>
                  <a:pt x="3092587" y="4636742"/>
                  <a:pt x="3088571" y="4642406"/>
                </a:cubicBezTo>
                <a:cubicBezTo>
                  <a:pt x="3084557" y="4648070"/>
                  <a:pt x="3079907" y="4652972"/>
                  <a:pt x="3074623" y="4657114"/>
                </a:cubicBezTo>
                <a:cubicBezTo>
                  <a:pt x="3070482" y="4663581"/>
                  <a:pt x="3065578" y="4670935"/>
                  <a:pt x="3059915" y="4679178"/>
                </a:cubicBezTo>
                <a:cubicBezTo>
                  <a:pt x="3054251" y="4687420"/>
                  <a:pt x="3048334" y="4694268"/>
                  <a:pt x="3042163" y="4699719"/>
                </a:cubicBezTo>
                <a:cubicBezTo>
                  <a:pt x="3042290" y="4702890"/>
                  <a:pt x="3042035" y="4706186"/>
                  <a:pt x="3041402" y="4709609"/>
                </a:cubicBezTo>
                <a:cubicBezTo>
                  <a:pt x="3040768" y="4713033"/>
                  <a:pt x="3038993" y="4715823"/>
                  <a:pt x="3036077" y="4717978"/>
                </a:cubicBezTo>
                <a:cubicBezTo>
                  <a:pt x="3035908" y="4724234"/>
                  <a:pt x="3034217" y="4730489"/>
                  <a:pt x="3031005" y="4736744"/>
                </a:cubicBezTo>
                <a:cubicBezTo>
                  <a:pt x="3027793" y="4743000"/>
                  <a:pt x="3024073" y="4748241"/>
                  <a:pt x="3019846" y="4752467"/>
                </a:cubicBezTo>
                <a:cubicBezTo>
                  <a:pt x="3019846" y="4754580"/>
                  <a:pt x="3019340" y="4756440"/>
                  <a:pt x="3018325" y="4758047"/>
                </a:cubicBezTo>
                <a:cubicBezTo>
                  <a:pt x="3017310" y="4759652"/>
                  <a:pt x="3015790" y="4760499"/>
                  <a:pt x="3013760" y="4760582"/>
                </a:cubicBezTo>
                <a:lnTo>
                  <a:pt x="3007674" y="4758554"/>
                </a:lnTo>
                <a:lnTo>
                  <a:pt x="3013760" y="4738266"/>
                </a:lnTo>
                <a:cubicBezTo>
                  <a:pt x="3015789" y="4736111"/>
                  <a:pt x="3017310" y="4733322"/>
                  <a:pt x="3018325" y="4729897"/>
                </a:cubicBezTo>
                <a:cubicBezTo>
                  <a:pt x="3019340" y="4726473"/>
                  <a:pt x="3019846" y="4723177"/>
                  <a:pt x="3019847" y="4720007"/>
                </a:cubicBezTo>
                <a:lnTo>
                  <a:pt x="3027962" y="4701747"/>
                </a:lnTo>
                <a:cubicBezTo>
                  <a:pt x="3027539" y="4697183"/>
                  <a:pt x="3027370" y="4692112"/>
                  <a:pt x="3027454" y="4686531"/>
                </a:cubicBezTo>
                <a:cubicBezTo>
                  <a:pt x="3027539" y="4680954"/>
                  <a:pt x="3030413" y="4677909"/>
                  <a:pt x="3036077" y="4677402"/>
                </a:cubicBezTo>
                <a:cubicBezTo>
                  <a:pt x="3036753" y="4657622"/>
                  <a:pt x="3042502" y="4634291"/>
                  <a:pt x="3053321" y="4607409"/>
                </a:cubicBezTo>
                <a:lnTo>
                  <a:pt x="3084647" y="4551022"/>
                </a:lnTo>
                <a:lnTo>
                  <a:pt x="3078749" y="4548811"/>
                </a:lnTo>
                <a:cubicBezTo>
                  <a:pt x="3081412" y="4542217"/>
                  <a:pt x="3083188" y="4534609"/>
                  <a:pt x="3084075" y="4525988"/>
                </a:cubicBezTo>
                <a:cubicBezTo>
                  <a:pt x="3084962" y="4517365"/>
                  <a:pt x="3087245" y="4510771"/>
                  <a:pt x="3090922" y="4506206"/>
                </a:cubicBezTo>
                <a:cubicBezTo>
                  <a:pt x="3090583" y="4499781"/>
                  <a:pt x="3093290" y="4496400"/>
                  <a:pt x="3099037" y="4496062"/>
                </a:cubicBezTo>
                <a:lnTo>
                  <a:pt x="3102342" y="4496011"/>
                </a:lnTo>
                <a:lnTo>
                  <a:pt x="3103026" y="4492783"/>
                </a:lnTo>
                <a:cubicBezTo>
                  <a:pt x="3103365" y="4484541"/>
                  <a:pt x="3104717" y="4479723"/>
                  <a:pt x="3107084" y="4478328"/>
                </a:cubicBezTo>
                <a:cubicBezTo>
                  <a:pt x="3109451" y="4476934"/>
                  <a:pt x="3110804" y="4473636"/>
                  <a:pt x="3111141" y="4468438"/>
                </a:cubicBezTo>
                <a:lnTo>
                  <a:pt x="3121285" y="4448150"/>
                </a:lnTo>
                <a:lnTo>
                  <a:pt x="3121354" y="4448090"/>
                </a:lnTo>
                <a:lnTo>
                  <a:pt x="3121354" y="4437228"/>
                </a:lnTo>
                <a:lnTo>
                  <a:pt x="3128968" y="4431789"/>
                </a:lnTo>
                <a:lnTo>
                  <a:pt x="3127371" y="4423807"/>
                </a:lnTo>
                <a:lnTo>
                  <a:pt x="3145630" y="4360913"/>
                </a:lnTo>
                <a:lnTo>
                  <a:pt x="3149726" y="4357841"/>
                </a:lnTo>
                <a:lnTo>
                  <a:pt x="3149756" y="4355569"/>
                </a:lnTo>
                <a:cubicBezTo>
                  <a:pt x="3152039" y="4343313"/>
                  <a:pt x="3154067" y="4335366"/>
                  <a:pt x="3155843" y="4331731"/>
                </a:cubicBezTo>
                <a:cubicBezTo>
                  <a:pt x="3159647" y="4330801"/>
                  <a:pt x="3161675" y="4326575"/>
                  <a:pt x="3161929" y="4319051"/>
                </a:cubicBezTo>
                <a:cubicBezTo>
                  <a:pt x="3162183" y="4311528"/>
                  <a:pt x="3162182" y="4306287"/>
                  <a:pt x="3161929" y="4303328"/>
                </a:cubicBezTo>
                <a:cubicBezTo>
                  <a:pt x="3164930" y="4302145"/>
                  <a:pt x="3167043" y="4299947"/>
                  <a:pt x="3168269" y="4296734"/>
                </a:cubicBezTo>
                <a:cubicBezTo>
                  <a:pt x="3169494" y="4293522"/>
                  <a:pt x="3170087" y="4290310"/>
                  <a:pt x="3170044" y="4287098"/>
                </a:cubicBezTo>
                <a:cubicBezTo>
                  <a:pt x="3169707" y="4283294"/>
                  <a:pt x="3168353" y="4280251"/>
                  <a:pt x="3165986" y="4277969"/>
                </a:cubicBezTo>
                <a:cubicBezTo>
                  <a:pt x="3163620" y="4275686"/>
                  <a:pt x="3162267" y="4272643"/>
                  <a:pt x="3161929" y="4268839"/>
                </a:cubicBezTo>
                <a:cubicBezTo>
                  <a:pt x="3154111" y="4270361"/>
                  <a:pt x="3150474" y="4276447"/>
                  <a:pt x="3151024" y="4287098"/>
                </a:cubicBezTo>
                <a:cubicBezTo>
                  <a:pt x="3151574" y="4297750"/>
                  <a:pt x="3148446" y="4303835"/>
                  <a:pt x="3141641" y="4305357"/>
                </a:cubicBezTo>
                <a:cubicBezTo>
                  <a:pt x="3141430" y="4311569"/>
                  <a:pt x="3139316" y="4317403"/>
                  <a:pt x="3135301" y="4322856"/>
                </a:cubicBezTo>
                <a:cubicBezTo>
                  <a:pt x="3131287" y="4328307"/>
                  <a:pt x="3126637" y="4332619"/>
                  <a:pt x="3121354" y="4335788"/>
                </a:cubicBezTo>
                <a:lnTo>
                  <a:pt x="3121354" y="4362163"/>
                </a:lnTo>
                <a:cubicBezTo>
                  <a:pt x="3103559" y="4370742"/>
                  <a:pt x="3092994" y="4380464"/>
                  <a:pt x="3089654" y="4391326"/>
                </a:cubicBezTo>
                <a:cubicBezTo>
                  <a:pt x="3086315" y="4402189"/>
                  <a:pt x="3081328" y="4417489"/>
                  <a:pt x="3074692" y="4437229"/>
                </a:cubicBezTo>
                <a:cubicBezTo>
                  <a:pt x="3067845" y="4437819"/>
                  <a:pt x="3061758" y="4440186"/>
                  <a:pt x="3056433" y="4444328"/>
                </a:cubicBezTo>
                <a:cubicBezTo>
                  <a:pt x="3051107" y="4448472"/>
                  <a:pt x="3045021" y="4450838"/>
                  <a:pt x="3038173" y="4451429"/>
                </a:cubicBezTo>
                <a:lnTo>
                  <a:pt x="3038173" y="4473745"/>
                </a:lnTo>
                <a:lnTo>
                  <a:pt x="3032088" y="4473746"/>
                </a:lnTo>
                <a:cubicBezTo>
                  <a:pt x="3028199" y="4473745"/>
                  <a:pt x="3025832" y="4472731"/>
                  <a:pt x="3024986" y="4470702"/>
                </a:cubicBezTo>
                <a:cubicBezTo>
                  <a:pt x="3024141" y="4468674"/>
                  <a:pt x="3023803" y="4465631"/>
                  <a:pt x="3023971" y="4461573"/>
                </a:cubicBezTo>
                <a:lnTo>
                  <a:pt x="3030058" y="4445343"/>
                </a:lnTo>
                <a:cubicBezTo>
                  <a:pt x="3029931" y="4443864"/>
                  <a:pt x="3029171" y="4441243"/>
                  <a:pt x="3027777" y="4437481"/>
                </a:cubicBezTo>
                <a:cubicBezTo>
                  <a:pt x="3026381" y="4433719"/>
                  <a:pt x="3025113" y="4431608"/>
                  <a:pt x="3023973" y="4431141"/>
                </a:cubicBezTo>
                <a:lnTo>
                  <a:pt x="3023972" y="4437228"/>
                </a:lnTo>
                <a:cubicBezTo>
                  <a:pt x="3019322" y="4440525"/>
                  <a:pt x="3013913" y="4445089"/>
                  <a:pt x="3007742" y="4450922"/>
                </a:cubicBezTo>
                <a:cubicBezTo>
                  <a:pt x="3001571" y="4456754"/>
                  <a:pt x="2998189" y="4462334"/>
                  <a:pt x="2997598" y="4467658"/>
                </a:cubicBezTo>
                <a:cubicBezTo>
                  <a:pt x="2994597" y="4469857"/>
                  <a:pt x="2992483" y="4473069"/>
                  <a:pt x="2991259" y="4477296"/>
                </a:cubicBezTo>
                <a:cubicBezTo>
                  <a:pt x="2990032" y="4481523"/>
                  <a:pt x="2989440" y="4485750"/>
                  <a:pt x="2989482" y="4489977"/>
                </a:cubicBezTo>
                <a:lnTo>
                  <a:pt x="2975281" y="4498091"/>
                </a:lnTo>
                <a:cubicBezTo>
                  <a:pt x="2975324" y="4501346"/>
                  <a:pt x="2974733" y="4504981"/>
                  <a:pt x="2973507" y="4508995"/>
                </a:cubicBezTo>
                <a:cubicBezTo>
                  <a:pt x="2972281" y="4513011"/>
                  <a:pt x="2970167" y="4516138"/>
                  <a:pt x="2967166" y="4518379"/>
                </a:cubicBezTo>
                <a:lnTo>
                  <a:pt x="2967167" y="4534609"/>
                </a:lnTo>
                <a:lnTo>
                  <a:pt x="2959052" y="4540695"/>
                </a:lnTo>
                <a:cubicBezTo>
                  <a:pt x="2958840" y="4546866"/>
                  <a:pt x="2956726" y="4552783"/>
                  <a:pt x="2952712" y="4558448"/>
                </a:cubicBezTo>
                <a:cubicBezTo>
                  <a:pt x="2948696" y="4564111"/>
                  <a:pt x="2944046" y="4569014"/>
                  <a:pt x="2938764" y="4573155"/>
                </a:cubicBezTo>
                <a:cubicBezTo>
                  <a:pt x="2934622" y="4579623"/>
                  <a:pt x="2929718" y="4586977"/>
                  <a:pt x="2924055" y="4595218"/>
                </a:cubicBezTo>
                <a:cubicBezTo>
                  <a:pt x="2918391" y="4603462"/>
                  <a:pt x="2912474" y="4610309"/>
                  <a:pt x="2906304" y="4615760"/>
                </a:cubicBezTo>
                <a:cubicBezTo>
                  <a:pt x="2906430" y="4618930"/>
                  <a:pt x="2906175" y="4622228"/>
                  <a:pt x="2905542" y="4625651"/>
                </a:cubicBezTo>
                <a:cubicBezTo>
                  <a:pt x="2904908" y="4629075"/>
                  <a:pt x="2903132" y="4631864"/>
                  <a:pt x="2900217" y="4634019"/>
                </a:cubicBezTo>
                <a:cubicBezTo>
                  <a:pt x="2900047" y="4640274"/>
                  <a:pt x="2898357" y="4646531"/>
                  <a:pt x="2895144" y="4652785"/>
                </a:cubicBezTo>
                <a:cubicBezTo>
                  <a:pt x="2891932" y="4659041"/>
                  <a:pt x="2888213" y="4664282"/>
                  <a:pt x="2883986" y="4668509"/>
                </a:cubicBezTo>
                <a:cubicBezTo>
                  <a:pt x="2883986" y="4670622"/>
                  <a:pt x="2883478" y="4672482"/>
                  <a:pt x="2882465" y="4674088"/>
                </a:cubicBezTo>
                <a:cubicBezTo>
                  <a:pt x="2881450" y="4675694"/>
                  <a:pt x="2879928" y="4676539"/>
                  <a:pt x="2877900" y="4676624"/>
                </a:cubicBezTo>
                <a:lnTo>
                  <a:pt x="2871813" y="4674595"/>
                </a:lnTo>
                <a:lnTo>
                  <a:pt x="2877900" y="4654307"/>
                </a:lnTo>
                <a:cubicBezTo>
                  <a:pt x="2879928" y="4652152"/>
                  <a:pt x="2881450" y="4649362"/>
                  <a:pt x="2882465" y="4645939"/>
                </a:cubicBezTo>
                <a:cubicBezTo>
                  <a:pt x="2883480" y="4642514"/>
                  <a:pt x="2883986" y="4639219"/>
                  <a:pt x="2883986" y="4636048"/>
                </a:cubicBezTo>
                <a:lnTo>
                  <a:pt x="2892101" y="4617789"/>
                </a:lnTo>
                <a:cubicBezTo>
                  <a:pt x="2891678" y="4613224"/>
                  <a:pt x="2891510" y="4608153"/>
                  <a:pt x="2891594" y="4602574"/>
                </a:cubicBezTo>
                <a:cubicBezTo>
                  <a:pt x="2891678" y="4596994"/>
                  <a:pt x="2894553" y="4593951"/>
                  <a:pt x="2900216" y="4593444"/>
                </a:cubicBezTo>
                <a:cubicBezTo>
                  <a:pt x="2900893" y="4573663"/>
                  <a:pt x="2906641" y="4550332"/>
                  <a:pt x="2917461" y="4523451"/>
                </a:cubicBezTo>
                <a:cubicBezTo>
                  <a:pt x="2928281" y="4496569"/>
                  <a:pt x="2940115" y="4475267"/>
                  <a:pt x="2952966" y="4459544"/>
                </a:cubicBezTo>
                <a:cubicBezTo>
                  <a:pt x="2953219" y="4452613"/>
                  <a:pt x="2954233" y="4446188"/>
                  <a:pt x="2956008" y="4440271"/>
                </a:cubicBezTo>
                <a:cubicBezTo>
                  <a:pt x="2957783" y="4434354"/>
                  <a:pt x="2958797" y="4427929"/>
                  <a:pt x="2959051" y="4420999"/>
                </a:cubicBezTo>
                <a:cubicBezTo>
                  <a:pt x="2962052" y="4420871"/>
                  <a:pt x="2964165" y="4419602"/>
                  <a:pt x="2965391" y="4417194"/>
                </a:cubicBezTo>
                <a:cubicBezTo>
                  <a:pt x="2966617" y="4414784"/>
                  <a:pt x="2967209" y="4411995"/>
                  <a:pt x="2967166" y="4408826"/>
                </a:cubicBezTo>
                <a:cubicBezTo>
                  <a:pt x="2967505" y="4400583"/>
                  <a:pt x="2968857" y="4395765"/>
                  <a:pt x="2971223" y="4394370"/>
                </a:cubicBezTo>
                <a:cubicBezTo>
                  <a:pt x="2973591" y="4392975"/>
                  <a:pt x="2974944" y="4389679"/>
                  <a:pt x="2975281" y="4384480"/>
                </a:cubicBezTo>
                <a:lnTo>
                  <a:pt x="2985425" y="4364192"/>
                </a:lnTo>
                <a:cubicBezTo>
                  <a:pt x="2988426" y="4363093"/>
                  <a:pt x="2990540" y="4361234"/>
                  <a:pt x="2991764" y="4358612"/>
                </a:cubicBezTo>
                <a:cubicBezTo>
                  <a:pt x="2992991" y="4355992"/>
                  <a:pt x="2993583" y="4353118"/>
                  <a:pt x="2993540" y="4349990"/>
                </a:cubicBezTo>
                <a:lnTo>
                  <a:pt x="2991512" y="4339847"/>
                </a:lnTo>
                <a:lnTo>
                  <a:pt x="3009770" y="4276955"/>
                </a:lnTo>
                <a:lnTo>
                  <a:pt x="3017886" y="4270868"/>
                </a:lnTo>
                <a:lnTo>
                  <a:pt x="3023972" y="4260724"/>
                </a:lnTo>
                <a:cubicBezTo>
                  <a:pt x="3023972" y="4257470"/>
                  <a:pt x="3024479" y="4253835"/>
                  <a:pt x="3025494" y="4249819"/>
                </a:cubicBezTo>
                <a:cubicBezTo>
                  <a:pt x="3026508" y="4245804"/>
                  <a:pt x="3028029" y="4242677"/>
                  <a:pt x="3030059" y="4240437"/>
                </a:cubicBezTo>
                <a:cubicBezTo>
                  <a:pt x="3028875" y="4236759"/>
                  <a:pt x="3028705" y="4231941"/>
                  <a:pt x="3029551" y="4225980"/>
                </a:cubicBezTo>
                <a:cubicBezTo>
                  <a:pt x="3030397" y="4220022"/>
                  <a:pt x="3033271" y="4216725"/>
                  <a:pt x="3038174" y="4216091"/>
                </a:cubicBezTo>
                <a:cubicBezTo>
                  <a:pt x="3038892" y="4210512"/>
                  <a:pt x="3042528" y="4201381"/>
                  <a:pt x="3049078" y="4188702"/>
                </a:cubicBezTo>
                <a:cubicBezTo>
                  <a:pt x="3055630" y="4176022"/>
                  <a:pt x="3060786" y="4168922"/>
                  <a:pt x="3064548" y="4167400"/>
                </a:cubicBezTo>
                <a:lnTo>
                  <a:pt x="3070634" y="4153199"/>
                </a:lnTo>
                <a:cubicBezTo>
                  <a:pt x="3071225" y="4140518"/>
                  <a:pt x="3073592" y="4129360"/>
                  <a:pt x="3077735" y="4119724"/>
                </a:cubicBezTo>
                <a:lnTo>
                  <a:pt x="3080531" y="4106543"/>
                </a:lnTo>
                <a:lnTo>
                  <a:pt x="3080433" y="4106697"/>
                </a:lnTo>
                <a:cubicBezTo>
                  <a:pt x="3078826" y="4110459"/>
                  <a:pt x="3077473" y="4113079"/>
                  <a:pt x="3076375" y="4114558"/>
                </a:cubicBezTo>
                <a:cubicBezTo>
                  <a:pt x="3074008" y="4116587"/>
                  <a:pt x="3072656" y="4118615"/>
                  <a:pt x="3072317" y="4120645"/>
                </a:cubicBezTo>
                <a:cubicBezTo>
                  <a:pt x="3072571" y="4123814"/>
                  <a:pt x="3072571" y="4126605"/>
                  <a:pt x="3072317" y="4129013"/>
                </a:cubicBezTo>
                <a:cubicBezTo>
                  <a:pt x="3072064" y="4131423"/>
                  <a:pt x="3070035" y="4132690"/>
                  <a:pt x="3066230" y="4132817"/>
                </a:cubicBezTo>
                <a:lnTo>
                  <a:pt x="3058116" y="4136874"/>
                </a:lnTo>
                <a:lnTo>
                  <a:pt x="3037828" y="4138904"/>
                </a:lnTo>
                <a:lnTo>
                  <a:pt x="3031741" y="4155134"/>
                </a:lnTo>
                <a:cubicBezTo>
                  <a:pt x="3028657" y="4156275"/>
                  <a:pt x="3025698" y="4158050"/>
                  <a:pt x="3022866" y="4160460"/>
                </a:cubicBezTo>
                <a:cubicBezTo>
                  <a:pt x="3020034" y="4162868"/>
                  <a:pt x="3017583" y="4165151"/>
                  <a:pt x="3015512" y="4167305"/>
                </a:cubicBezTo>
                <a:cubicBezTo>
                  <a:pt x="3013314" y="4167264"/>
                  <a:pt x="3011116" y="4167855"/>
                  <a:pt x="3008917" y="4169081"/>
                </a:cubicBezTo>
                <a:cubicBezTo>
                  <a:pt x="3006720" y="4170307"/>
                  <a:pt x="3005537" y="4172421"/>
                  <a:pt x="3005368" y="4175421"/>
                </a:cubicBezTo>
                <a:lnTo>
                  <a:pt x="3007396" y="4183536"/>
                </a:lnTo>
                <a:lnTo>
                  <a:pt x="2989137" y="4183537"/>
                </a:lnTo>
                <a:cubicBezTo>
                  <a:pt x="2989941" y="4179605"/>
                  <a:pt x="2991884" y="4173772"/>
                  <a:pt x="2994970" y="4166038"/>
                </a:cubicBezTo>
                <a:cubicBezTo>
                  <a:pt x="2998056" y="4158304"/>
                  <a:pt x="2997464" y="4153993"/>
                  <a:pt x="2993196" y="4153105"/>
                </a:cubicBezTo>
                <a:cubicBezTo>
                  <a:pt x="2991123" y="4153232"/>
                  <a:pt x="2989180" y="4153991"/>
                  <a:pt x="2987362" y="4155387"/>
                </a:cubicBezTo>
                <a:cubicBezTo>
                  <a:pt x="2985546" y="4156782"/>
                  <a:pt x="2984107" y="4158051"/>
                  <a:pt x="2983051" y="4159191"/>
                </a:cubicBezTo>
                <a:lnTo>
                  <a:pt x="2978994" y="4183536"/>
                </a:lnTo>
                <a:lnTo>
                  <a:pt x="2968850" y="4197738"/>
                </a:lnTo>
                <a:cubicBezTo>
                  <a:pt x="2968850" y="4203740"/>
                  <a:pt x="2967835" y="4208982"/>
                  <a:pt x="2965807" y="4213461"/>
                </a:cubicBezTo>
                <a:cubicBezTo>
                  <a:pt x="2963777" y="4217941"/>
                  <a:pt x="2960735" y="4222168"/>
                  <a:pt x="2956677" y="4226141"/>
                </a:cubicBezTo>
                <a:lnTo>
                  <a:pt x="2956677" y="4242370"/>
                </a:lnTo>
                <a:cubicBezTo>
                  <a:pt x="2950929" y="4248795"/>
                  <a:pt x="2948223" y="4256234"/>
                  <a:pt x="2948561" y="4264688"/>
                </a:cubicBezTo>
                <a:cubicBezTo>
                  <a:pt x="2945307" y="4263715"/>
                  <a:pt x="2942180" y="4264138"/>
                  <a:pt x="2939179" y="4265956"/>
                </a:cubicBezTo>
                <a:cubicBezTo>
                  <a:pt x="2936177" y="4267773"/>
                  <a:pt x="2934571" y="4270733"/>
                  <a:pt x="2934360" y="4274832"/>
                </a:cubicBezTo>
                <a:lnTo>
                  <a:pt x="2922187" y="4293091"/>
                </a:lnTo>
                <a:lnTo>
                  <a:pt x="2905957" y="4287004"/>
                </a:lnTo>
                <a:cubicBezTo>
                  <a:pt x="2908620" y="4280411"/>
                  <a:pt x="2910395" y="4272803"/>
                  <a:pt x="2911284" y="4264180"/>
                </a:cubicBezTo>
                <a:cubicBezTo>
                  <a:pt x="2912170" y="4255558"/>
                  <a:pt x="2914453" y="4248966"/>
                  <a:pt x="2918129" y="4244400"/>
                </a:cubicBezTo>
                <a:cubicBezTo>
                  <a:pt x="2917792" y="4237976"/>
                  <a:pt x="2920497" y="4234595"/>
                  <a:pt x="2926246" y="4234256"/>
                </a:cubicBezTo>
                <a:cubicBezTo>
                  <a:pt x="2930641" y="4234552"/>
                  <a:pt x="2936051" y="4234468"/>
                  <a:pt x="2942475" y="4234004"/>
                </a:cubicBezTo>
                <a:cubicBezTo>
                  <a:pt x="2948900" y="4233537"/>
                  <a:pt x="2948223" y="4230916"/>
                  <a:pt x="2940447" y="4226141"/>
                </a:cubicBezTo>
                <a:lnTo>
                  <a:pt x="2948563" y="4205852"/>
                </a:lnTo>
                <a:lnTo>
                  <a:pt x="2940446" y="4205853"/>
                </a:lnTo>
                <a:lnTo>
                  <a:pt x="2948562" y="4195710"/>
                </a:lnTo>
                <a:lnTo>
                  <a:pt x="2948563" y="4175422"/>
                </a:lnTo>
                <a:lnTo>
                  <a:pt x="2962764" y="4165277"/>
                </a:lnTo>
                <a:lnTo>
                  <a:pt x="2962763" y="4147020"/>
                </a:lnTo>
                <a:cubicBezTo>
                  <a:pt x="2966482" y="4140594"/>
                  <a:pt x="2971217" y="4135184"/>
                  <a:pt x="2976964" y="4130789"/>
                </a:cubicBezTo>
                <a:lnTo>
                  <a:pt x="2983051" y="4114558"/>
                </a:lnTo>
                <a:cubicBezTo>
                  <a:pt x="2976712" y="4112951"/>
                  <a:pt x="2974682" y="4106021"/>
                  <a:pt x="2976964" y="4093763"/>
                </a:cubicBezTo>
                <a:cubicBezTo>
                  <a:pt x="2979247" y="4081506"/>
                  <a:pt x="2981276" y="4073560"/>
                  <a:pt x="2983051" y="4069925"/>
                </a:cubicBezTo>
                <a:cubicBezTo>
                  <a:pt x="2986855" y="4068995"/>
                  <a:pt x="2988884" y="4064768"/>
                  <a:pt x="2989137" y="4057244"/>
                </a:cubicBezTo>
                <a:cubicBezTo>
                  <a:pt x="2989391" y="4049721"/>
                  <a:pt x="2989391" y="4044481"/>
                  <a:pt x="2989137" y="4041523"/>
                </a:cubicBezTo>
                <a:cubicBezTo>
                  <a:pt x="2992138" y="4040338"/>
                  <a:pt x="2994252" y="4038141"/>
                  <a:pt x="2995477" y="4034928"/>
                </a:cubicBezTo>
                <a:cubicBezTo>
                  <a:pt x="2996703" y="4031716"/>
                  <a:pt x="2997294" y="4028503"/>
                  <a:pt x="2997252" y="4025291"/>
                </a:cubicBezTo>
                <a:cubicBezTo>
                  <a:pt x="2996915" y="4021488"/>
                  <a:pt x="2995562" y="4018445"/>
                  <a:pt x="2993195" y="4016162"/>
                </a:cubicBezTo>
                <a:cubicBezTo>
                  <a:pt x="2990828" y="4013880"/>
                  <a:pt x="2989476" y="4010837"/>
                  <a:pt x="2989137" y="4007033"/>
                </a:cubicBezTo>
                <a:cubicBezTo>
                  <a:pt x="2981318" y="4008555"/>
                  <a:pt x="2977683" y="4014640"/>
                  <a:pt x="2978233" y="4025292"/>
                </a:cubicBezTo>
                <a:cubicBezTo>
                  <a:pt x="2978782" y="4035943"/>
                  <a:pt x="2975654" y="4042029"/>
                  <a:pt x="2968849" y="4043551"/>
                </a:cubicBezTo>
                <a:cubicBezTo>
                  <a:pt x="2968639" y="4049764"/>
                  <a:pt x="2966525" y="4055598"/>
                  <a:pt x="2962511" y="4061049"/>
                </a:cubicBezTo>
                <a:cubicBezTo>
                  <a:pt x="2958495" y="4066501"/>
                  <a:pt x="2953845" y="4070812"/>
                  <a:pt x="2948563" y="4073982"/>
                </a:cubicBezTo>
                <a:lnTo>
                  <a:pt x="2948561" y="4100356"/>
                </a:lnTo>
                <a:cubicBezTo>
                  <a:pt x="2930767" y="4108937"/>
                  <a:pt x="2920202" y="4118658"/>
                  <a:pt x="2916862" y="4129520"/>
                </a:cubicBezTo>
                <a:cubicBezTo>
                  <a:pt x="2913523" y="4140382"/>
                  <a:pt x="2908536" y="4155683"/>
                  <a:pt x="2901901" y="4175422"/>
                </a:cubicBezTo>
                <a:cubicBezTo>
                  <a:pt x="2895053" y="4176013"/>
                  <a:pt x="2888966" y="4178380"/>
                  <a:pt x="2883641" y="4182522"/>
                </a:cubicBezTo>
                <a:cubicBezTo>
                  <a:pt x="2878316" y="4186664"/>
                  <a:pt x="2872229" y="4189031"/>
                  <a:pt x="2865382" y="4189622"/>
                </a:cubicBezTo>
                <a:lnTo>
                  <a:pt x="2865382" y="4211940"/>
                </a:lnTo>
                <a:lnTo>
                  <a:pt x="2859295" y="4211939"/>
                </a:lnTo>
                <a:cubicBezTo>
                  <a:pt x="2855407" y="4211939"/>
                  <a:pt x="2853040" y="4210926"/>
                  <a:pt x="2852195" y="4208897"/>
                </a:cubicBezTo>
                <a:cubicBezTo>
                  <a:pt x="2851349" y="4206868"/>
                  <a:pt x="2851011" y="4203824"/>
                  <a:pt x="2851180" y="4199766"/>
                </a:cubicBezTo>
                <a:lnTo>
                  <a:pt x="2857267" y="4183536"/>
                </a:lnTo>
                <a:cubicBezTo>
                  <a:pt x="2857140" y="4182056"/>
                  <a:pt x="2856380" y="4179437"/>
                  <a:pt x="2854985" y="4175675"/>
                </a:cubicBezTo>
                <a:cubicBezTo>
                  <a:pt x="2853590" y="4171913"/>
                  <a:pt x="2852321" y="4169800"/>
                  <a:pt x="2851180" y="4169336"/>
                </a:cubicBezTo>
                <a:lnTo>
                  <a:pt x="2851181" y="4175422"/>
                </a:lnTo>
                <a:cubicBezTo>
                  <a:pt x="2846531" y="4178717"/>
                  <a:pt x="2841121" y="4183282"/>
                  <a:pt x="2834949" y="4189116"/>
                </a:cubicBezTo>
                <a:cubicBezTo>
                  <a:pt x="2828779" y="4194949"/>
                  <a:pt x="2825398" y="4200527"/>
                  <a:pt x="2824806" y="4205853"/>
                </a:cubicBezTo>
                <a:cubicBezTo>
                  <a:pt x="2821805" y="4208051"/>
                  <a:pt x="2819692" y="4211263"/>
                  <a:pt x="2818467" y="4215491"/>
                </a:cubicBezTo>
                <a:cubicBezTo>
                  <a:pt x="2817240" y="4219716"/>
                  <a:pt x="2816649" y="4223944"/>
                  <a:pt x="2816691" y="4228170"/>
                </a:cubicBezTo>
                <a:lnTo>
                  <a:pt x="2802490" y="4236286"/>
                </a:lnTo>
                <a:cubicBezTo>
                  <a:pt x="2802533" y="4239539"/>
                  <a:pt x="2801940" y="4243174"/>
                  <a:pt x="2800715" y="4247190"/>
                </a:cubicBezTo>
                <a:cubicBezTo>
                  <a:pt x="2799490" y="4251205"/>
                  <a:pt x="2797376" y="4254332"/>
                  <a:pt x="2794375" y="4256573"/>
                </a:cubicBezTo>
                <a:lnTo>
                  <a:pt x="2794375" y="4272803"/>
                </a:lnTo>
                <a:lnTo>
                  <a:pt x="2786260" y="4278889"/>
                </a:lnTo>
                <a:cubicBezTo>
                  <a:pt x="2786048" y="4285060"/>
                  <a:pt x="2783934" y="4290978"/>
                  <a:pt x="2779919" y="4296641"/>
                </a:cubicBezTo>
                <a:cubicBezTo>
                  <a:pt x="2775904" y="4302305"/>
                  <a:pt x="2771255" y="4307207"/>
                  <a:pt x="2765972" y="4311351"/>
                </a:cubicBezTo>
                <a:cubicBezTo>
                  <a:pt x="2761830" y="4317816"/>
                  <a:pt x="2756926" y="4325170"/>
                  <a:pt x="2751263" y="4333412"/>
                </a:cubicBezTo>
                <a:cubicBezTo>
                  <a:pt x="2745600" y="4341654"/>
                  <a:pt x="2739682" y="4348501"/>
                  <a:pt x="2733511" y="4353956"/>
                </a:cubicBezTo>
                <a:cubicBezTo>
                  <a:pt x="2733639" y="4357125"/>
                  <a:pt x="2733384" y="4360422"/>
                  <a:pt x="2732750" y="4363844"/>
                </a:cubicBezTo>
                <a:cubicBezTo>
                  <a:pt x="2732117" y="4367269"/>
                  <a:pt x="2730341" y="4370058"/>
                  <a:pt x="2727424" y="4372213"/>
                </a:cubicBezTo>
                <a:cubicBezTo>
                  <a:pt x="2727255" y="4378470"/>
                  <a:pt x="2725565" y="4384724"/>
                  <a:pt x="2722353" y="4390980"/>
                </a:cubicBezTo>
                <a:cubicBezTo>
                  <a:pt x="2719141" y="4397235"/>
                  <a:pt x="2715421" y="4402476"/>
                  <a:pt x="2711195" y="4406704"/>
                </a:cubicBezTo>
                <a:cubicBezTo>
                  <a:pt x="2711195" y="4408816"/>
                  <a:pt x="2710687" y="4410674"/>
                  <a:pt x="2709673" y="4412282"/>
                </a:cubicBezTo>
                <a:cubicBezTo>
                  <a:pt x="2708659" y="4413888"/>
                  <a:pt x="2707137" y="4414733"/>
                  <a:pt x="2705108" y="4414818"/>
                </a:cubicBezTo>
                <a:lnTo>
                  <a:pt x="2699021" y="4412789"/>
                </a:lnTo>
                <a:lnTo>
                  <a:pt x="2705108" y="4392502"/>
                </a:lnTo>
                <a:cubicBezTo>
                  <a:pt x="2707137" y="4390346"/>
                  <a:pt x="2708658" y="4387557"/>
                  <a:pt x="2709673" y="4384133"/>
                </a:cubicBezTo>
                <a:cubicBezTo>
                  <a:pt x="2710687" y="4380708"/>
                  <a:pt x="2711195" y="4377412"/>
                  <a:pt x="2711195" y="4374242"/>
                </a:cubicBezTo>
                <a:lnTo>
                  <a:pt x="2719310" y="4355984"/>
                </a:lnTo>
                <a:cubicBezTo>
                  <a:pt x="2718886" y="4351419"/>
                  <a:pt x="2718718" y="4346346"/>
                  <a:pt x="2718803" y="4340767"/>
                </a:cubicBezTo>
                <a:cubicBezTo>
                  <a:pt x="2718886" y="4335189"/>
                  <a:pt x="2721761" y="4332145"/>
                  <a:pt x="2727425" y="4331637"/>
                </a:cubicBezTo>
                <a:cubicBezTo>
                  <a:pt x="2728101" y="4311857"/>
                  <a:pt x="2733849" y="4288526"/>
                  <a:pt x="2744670" y="4261644"/>
                </a:cubicBezTo>
                <a:cubicBezTo>
                  <a:pt x="2755489" y="4234763"/>
                  <a:pt x="2767324" y="4213461"/>
                  <a:pt x="2780173" y="4197737"/>
                </a:cubicBezTo>
                <a:cubicBezTo>
                  <a:pt x="2780427" y="4190806"/>
                  <a:pt x="2781441" y="4184382"/>
                  <a:pt x="2783216" y="4178464"/>
                </a:cubicBezTo>
                <a:cubicBezTo>
                  <a:pt x="2784992" y="4172548"/>
                  <a:pt x="2786006" y="4166122"/>
                  <a:pt x="2786259" y="4159191"/>
                </a:cubicBezTo>
                <a:cubicBezTo>
                  <a:pt x="2789261" y="4159065"/>
                  <a:pt x="2791373" y="4157797"/>
                  <a:pt x="2792599" y="4155387"/>
                </a:cubicBezTo>
                <a:cubicBezTo>
                  <a:pt x="2793825" y="4152978"/>
                  <a:pt x="2794417" y="4150189"/>
                  <a:pt x="2794374" y="4147018"/>
                </a:cubicBezTo>
                <a:cubicBezTo>
                  <a:pt x="2794713" y="4138776"/>
                  <a:pt x="2796066" y="4133958"/>
                  <a:pt x="2798432" y="4132564"/>
                </a:cubicBezTo>
                <a:cubicBezTo>
                  <a:pt x="2800799" y="4131169"/>
                  <a:pt x="2802152" y="4127871"/>
                  <a:pt x="2802490" y="4122673"/>
                </a:cubicBezTo>
                <a:lnTo>
                  <a:pt x="2812632" y="4102386"/>
                </a:lnTo>
                <a:cubicBezTo>
                  <a:pt x="2815634" y="4101286"/>
                  <a:pt x="2817748" y="4099427"/>
                  <a:pt x="2818973" y="4096807"/>
                </a:cubicBezTo>
                <a:cubicBezTo>
                  <a:pt x="2820199" y="4094186"/>
                  <a:pt x="2820791" y="4091311"/>
                  <a:pt x="2820750" y="4088184"/>
                </a:cubicBezTo>
                <a:lnTo>
                  <a:pt x="2818721" y="4078041"/>
                </a:lnTo>
                <a:lnTo>
                  <a:pt x="2836978" y="4015148"/>
                </a:lnTo>
                <a:lnTo>
                  <a:pt x="2845094" y="4009061"/>
                </a:lnTo>
                <a:lnTo>
                  <a:pt x="2851180" y="3998917"/>
                </a:lnTo>
                <a:cubicBezTo>
                  <a:pt x="2851181" y="3995663"/>
                  <a:pt x="2851688" y="3992028"/>
                  <a:pt x="2852702" y="3988013"/>
                </a:cubicBezTo>
                <a:cubicBezTo>
                  <a:pt x="2853716" y="3983997"/>
                  <a:pt x="2855238" y="3980870"/>
                  <a:pt x="2857267" y="3978630"/>
                </a:cubicBezTo>
                <a:cubicBezTo>
                  <a:pt x="2856084" y="3974952"/>
                  <a:pt x="2855914" y="3970134"/>
                  <a:pt x="2856759" y="3964175"/>
                </a:cubicBezTo>
                <a:lnTo>
                  <a:pt x="2861309" y="3958954"/>
                </a:lnTo>
                <a:lnTo>
                  <a:pt x="2858890" y="3960274"/>
                </a:lnTo>
                <a:lnTo>
                  <a:pt x="2844690" y="3960274"/>
                </a:lnTo>
                <a:cubicBezTo>
                  <a:pt x="2845112" y="3952751"/>
                  <a:pt x="2846295" y="3945481"/>
                  <a:pt x="2848240" y="3938464"/>
                </a:cubicBezTo>
                <a:cubicBezTo>
                  <a:pt x="2850184" y="3931449"/>
                  <a:pt x="2850353" y="3921136"/>
                  <a:pt x="2848747" y="3907526"/>
                </a:cubicBezTo>
                <a:cubicBezTo>
                  <a:pt x="2844435" y="3913443"/>
                  <a:pt x="2840378" y="3919360"/>
                  <a:pt x="2836574" y="3925278"/>
                </a:cubicBezTo>
                <a:cubicBezTo>
                  <a:pt x="2832769" y="3931195"/>
                  <a:pt x="2830741" y="3938127"/>
                  <a:pt x="2830489" y="3946073"/>
                </a:cubicBezTo>
                <a:cubicBezTo>
                  <a:pt x="2820682" y="3953849"/>
                  <a:pt x="2811890" y="3962641"/>
                  <a:pt x="2804114" y="3972446"/>
                </a:cubicBezTo>
                <a:cubicBezTo>
                  <a:pt x="2792828" y="3973461"/>
                  <a:pt x="2788518" y="3977519"/>
                  <a:pt x="2791180" y="3984619"/>
                </a:cubicBezTo>
                <a:cubicBezTo>
                  <a:pt x="2793843" y="3991721"/>
                  <a:pt x="2792067" y="3995778"/>
                  <a:pt x="2785855" y="3996792"/>
                </a:cubicBezTo>
                <a:lnTo>
                  <a:pt x="2777740" y="3996792"/>
                </a:lnTo>
                <a:cubicBezTo>
                  <a:pt x="2777401" y="4002498"/>
                  <a:pt x="2776049" y="4006808"/>
                  <a:pt x="2773682" y="4009725"/>
                </a:cubicBezTo>
                <a:cubicBezTo>
                  <a:pt x="2771315" y="4012642"/>
                  <a:pt x="2769962" y="4016446"/>
                  <a:pt x="2769624" y="4021138"/>
                </a:cubicBezTo>
                <a:lnTo>
                  <a:pt x="2755423" y="4033311"/>
                </a:lnTo>
                <a:lnTo>
                  <a:pt x="2747307" y="4017080"/>
                </a:lnTo>
                <a:cubicBezTo>
                  <a:pt x="2743251" y="4017080"/>
                  <a:pt x="2741221" y="4015052"/>
                  <a:pt x="2741221" y="4010994"/>
                </a:cubicBezTo>
                <a:cubicBezTo>
                  <a:pt x="2741814" y="4003006"/>
                  <a:pt x="2744181" y="3995143"/>
                  <a:pt x="2748322" y="3987409"/>
                </a:cubicBezTo>
                <a:cubicBezTo>
                  <a:pt x="2752465" y="3979675"/>
                  <a:pt x="2754832" y="3971305"/>
                  <a:pt x="2755423" y="3962304"/>
                </a:cubicBezTo>
                <a:cubicBezTo>
                  <a:pt x="2755465" y="3962134"/>
                  <a:pt x="2755380" y="3961458"/>
                  <a:pt x="2755169" y="3960275"/>
                </a:cubicBezTo>
                <a:cubicBezTo>
                  <a:pt x="2754958" y="3959090"/>
                  <a:pt x="2754367" y="3958414"/>
                  <a:pt x="2753395" y="3958245"/>
                </a:cubicBezTo>
                <a:cubicBezTo>
                  <a:pt x="2752295" y="3958710"/>
                  <a:pt x="2750943" y="3960824"/>
                  <a:pt x="2749337" y="3964586"/>
                </a:cubicBezTo>
                <a:cubicBezTo>
                  <a:pt x="2747731" y="3968347"/>
                  <a:pt x="2746378" y="3970968"/>
                  <a:pt x="2745278" y="3972446"/>
                </a:cubicBezTo>
                <a:cubicBezTo>
                  <a:pt x="2742912" y="3974475"/>
                  <a:pt x="2741560" y="3976505"/>
                  <a:pt x="2741222" y="3978534"/>
                </a:cubicBezTo>
                <a:cubicBezTo>
                  <a:pt x="2741475" y="3981704"/>
                  <a:pt x="2741475" y="3984493"/>
                  <a:pt x="2741222" y="3986902"/>
                </a:cubicBezTo>
                <a:cubicBezTo>
                  <a:pt x="2740968" y="3989310"/>
                  <a:pt x="2738939" y="3990579"/>
                  <a:pt x="2735135" y="3990706"/>
                </a:cubicBezTo>
                <a:lnTo>
                  <a:pt x="2727020" y="3994763"/>
                </a:lnTo>
                <a:lnTo>
                  <a:pt x="2706733" y="3996792"/>
                </a:lnTo>
                <a:lnTo>
                  <a:pt x="2700646" y="4013023"/>
                </a:lnTo>
                <a:cubicBezTo>
                  <a:pt x="2697560" y="4014163"/>
                  <a:pt x="2694602" y="4015938"/>
                  <a:pt x="2691769" y="4018347"/>
                </a:cubicBezTo>
                <a:cubicBezTo>
                  <a:pt x="2688939" y="4020757"/>
                  <a:pt x="2686487" y="4023039"/>
                  <a:pt x="2684416" y="4025195"/>
                </a:cubicBezTo>
                <a:cubicBezTo>
                  <a:pt x="2682218" y="4025153"/>
                  <a:pt x="2680020" y="4025744"/>
                  <a:pt x="2677823" y="4026971"/>
                </a:cubicBezTo>
                <a:cubicBezTo>
                  <a:pt x="2675624" y="4028196"/>
                  <a:pt x="2674441" y="4030311"/>
                  <a:pt x="2674272" y="4033310"/>
                </a:cubicBezTo>
                <a:lnTo>
                  <a:pt x="2676301" y="4041425"/>
                </a:lnTo>
                <a:lnTo>
                  <a:pt x="2658041" y="4041425"/>
                </a:lnTo>
                <a:cubicBezTo>
                  <a:pt x="2658844" y="4037494"/>
                  <a:pt x="2660790" y="4031662"/>
                  <a:pt x="2663874" y="4023926"/>
                </a:cubicBezTo>
                <a:cubicBezTo>
                  <a:pt x="2666959" y="4016192"/>
                  <a:pt x="2666368" y="4011881"/>
                  <a:pt x="2662099" y="4010994"/>
                </a:cubicBezTo>
                <a:cubicBezTo>
                  <a:pt x="2660028" y="4011120"/>
                  <a:pt x="2658085" y="4011881"/>
                  <a:pt x="2656266" y="4013276"/>
                </a:cubicBezTo>
                <a:cubicBezTo>
                  <a:pt x="2654449" y="4014670"/>
                  <a:pt x="2653012" y="4015938"/>
                  <a:pt x="2651954" y="4017080"/>
                </a:cubicBezTo>
                <a:lnTo>
                  <a:pt x="2647898" y="4041425"/>
                </a:lnTo>
                <a:lnTo>
                  <a:pt x="2637754" y="4055626"/>
                </a:lnTo>
                <a:cubicBezTo>
                  <a:pt x="2637754" y="4061630"/>
                  <a:pt x="2636739" y="4066869"/>
                  <a:pt x="2634710" y="4071350"/>
                </a:cubicBezTo>
                <a:cubicBezTo>
                  <a:pt x="2632683" y="4075830"/>
                  <a:pt x="2629639" y="4080057"/>
                  <a:pt x="2625581" y="4084029"/>
                </a:cubicBezTo>
                <a:lnTo>
                  <a:pt x="2625582" y="4100259"/>
                </a:lnTo>
                <a:cubicBezTo>
                  <a:pt x="2619833" y="4106685"/>
                  <a:pt x="2617128" y="4114124"/>
                  <a:pt x="2617466" y="4122576"/>
                </a:cubicBezTo>
                <a:cubicBezTo>
                  <a:pt x="2614211" y="4121604"/>
                  <a:pt x="2611083" y="4122028"/>
                  <a:pt x="2608083" y="4123844"/>
                </a:cubicBezTo>
                <a:cubicBezTo>
                  <a:pt x="2605082" y="4125662"/>
                  <a:pt x="2603475" y="4128621"/>
                  <a:pt x="2603265" y="4132720"/>
                </a:cubicBezTo>
                <a:lnTo>
                  <a:pt x="2591092" y="4150980"/>
                </a:lnTo>
                <a:lnTo>
                  <a:pt x="2574862" y="4144893"/>
                </a:lnTo>
                <a:cubicBezTo>
                  <a:pt x="2577524" y="4138299"/>
                  <a:pt x="2579300" y="4130692"/>
                  <a:pt x="2580186" y="4122070"/>
                </a:cubicBezTo>
                <a:cubicBezTo>
                  <a:pt x="2581075" y="4113448"/>
                  <a:pt x="2583357" y="4106853"/>
                  <a:pt x="2587035" y="4102289"/>
                </a:cubicBezTo>
                <a:cubicBezTo>
                  <a:pt x="2586697" y="4095865"/>
                  <a:pt x="2589402" y="4092483"/>
                  <a:pt x="2595149" y="4092144"/>
                </a:cubicBezTo>
                <a:cubicBezTo>
                  <a:pt x="2599545" y="4092441"/>
                  <a:pt x="2604955" y="4092357"/>
                  <a:pt x="2611380" y="4091891"/>
                </a:cubicBezTo>
                <a:cubicBezTo>
                  <a:pt x="2617804" y="4091427"/>
                  <a:pt x="2617128" y="4088807"/>
                  <a:pt x="2609350" y="4084029"/>
                </a:cubicBezTo>
                <a:lnTo>
                  <a:pt x="2617466" y="4063741"/>
                </a:lnTo>
                <a:lnTo>
                  <a:pt x="2609351" y="4063741"/>
                </a:lnTo>
                <a:lnTo>
                  <a:pt x="2617466" y="4053598"/>
                </a:lnTo>
                <a:lnTo>
                  <a:pt x="2617465" y="4033311"/>
                </a:lnTo>
                <a:lnTo>
                  <a:pt x="2631667" y="4023167"/>
                </a:lnTo>
                <a:lnTo>
                  <a:pt x="2631668" y="4004908"/>
                </a:lnTo>
                <a:cubicBezTo>
                  <a:pt x="2635387" y="3998483"/>
                  <a:pt x="2640121" y="3993072"/>
                  <a:pt x="2645869" y="3988677"/>
                </a:cubicBezTo>
                <a:lnTo>
                  <a:pt x="2651954" y="3972447"/>
                </a:lnTo>
                <a:cubicBezTo>
                  <a:pt x="2645615" y="3970840"/>
                  <a:pt x="2643586" y="3963910"/>
                  <a:pt x="2645869" y="3951652"/>
                </a:cubicBezTo>
                <a:cubicBezTo>
                  <a:pt x="2648151" y="3939395"/>
                  <a:pt x="2650180" y="3931449"/>
                  <a:pt x="2651954" y="3927814"/>
                </a:cubicBezTo>
                <a:cubicBezTo>
                  <a:pt x="2655759" y="3926884"/>
                  <a:pt x="2657788" y="3922658"/>
                  <a:pt x="2658041" y="3915133"/>
                </a:cubicBezTo>
                <a:cubicBezTo>
                  <a:pt x="2658295" y="3907610"/>
                  <a:pt x="2658295" y="3902369"/>
                  <a:pt x="2658041" y="3899411"/>
                </a:cubicBezTo>
                <a:cubicBezTo>
                  <a:pt x="2661043" y="3898227"/>
                  <a:pt x="2663156" y="3896029"/>
                  <a:pt x="2664381" y="3892816"/>
                </a:cubicBezTo>
                <a:cubicBezTo>
                  <a:pt x="2665608" y="3889605"/>
                  <a:pt x="2666200" y="3886393"/>
                  <a:pt x="2666157" y="3883180"/>
                </a:cubicBezTo>
                <a:cubicBezTo>
                  <a:pt x="2665818" y="3879377"/>
                  <a:pt x="2664466" y="3876334"/>
                  <a:pt x="2662099" y="3874052"/>
                </a:cubicBezTo>
                <a:cubicBezTo>
                  <a:pt x="2659732" y="3871768"/>
                  <a:pt x="2658379" y="3868725"/>
                  <a:pt x="2658041" y="3864922"/>
                </a:cubicBezTo>
                <a:cubicBezTo>
                  <a:pt x="2650222" y="3866443"/>
                  <a:pt x="2646588" y="3872530"/>
                  <a:pt x="2647137" y="3883181"/>
                </a:cubicBezTo>
                <a:cubicBezTo>
                  <a:pt x="2647687" y="3893831"/>
                  <a:pt x="2644559" y="3899918"/>
                  <a:pt x="2637754" y="3901439"/>
                </a:cubicBezTo>
                <a:cubicBezTo>
                  <a:pt x="2637542" y="3907652"/>
                  <a:pt x="2635428" y="3913485"/>
                  <a:pt x="2631413" y="3918937"/>
                </a:cubicBezTo>
                <a:cubicBezTo>
                  <a:pt x="2627398" y="3924390"/>
                  <a:pt x="2622749" y="3928701"/>
                  <a:pt x="2617466" y="3931872"/>
                </a:cubicBezTo>
                <a:lnTo>
                  <a:pt x="2617467" y="3958246"/>
                </a:lnTo>
                <a:cubicBezTo>
                  <a:pt x="2599672" y="3966825"/>
                  <a:pt x="2589105" y="3976547"/>
                  <a:pt x="2585766" y="3987410"/>
                </a:cubicBezTo>
                <a:cubicBezTo>
                  <a:pt x="2582427" y="3998271"/>
                  <a:pt x="2577440" y="4013572"/>
                  <a:pt x="2570804" y="4033311"/>
                </a:cubicBezTo>
                <a:cubicBezTo>
                  <a:pt x="2563956" y="4033902"/>
                  <a:pt x="2557870" y="4036269"/>
                  <a:pt x="2552544" y="4040411"/>
                </a:cubicBezTo>
                <a:cubicBezTo>
                  <a:pt x="2547219" y="4044552"/>
                  <a:pt x="2541134" y="4046919"/>
                  <a:pt x="2534286" y="4047511"/>
                </a:cubicBezTo>
                <a:lnTo>
                  <a:pt x="2534287" y="4069828"/>
                </a:lnTo>
                <a:lnTo>
                  <a:pt x="2528200" y="4069828"/>
                </a:lnTo>
                <a:cubicBezTo>
                  <a:pt x="2524311" y="4069828"/>
                  <a:pt x="2521945" y="4068814"/>
                  <a:pt x="2521099" y="4066786"/>
                </a:cubicBezTo>
                <a:cubicBezTo>
                  <a:pt x="2520254" y="4064756"/>
                  <a:pt x="2519915" y="4061713"/>
                  <a:pt x="2520085" y="4057656"/>
                </a:cubicBezTo>
                <a:lnTo>
                  <a:pt x="2526170" y="4041425"/>
                </a:lnTo>
                <a:cubicBezTo>
                  <a:pt x="2526044" y="4039946"/>
                  <a:pt x="2525283" y="4037326"/>
                  <a:pt x="2523888" y="4033564"/>
                </a:cubicBezTo>
                <a:cubicBezTo>
                  <a:pt x="2522494" y="4029803"/>
                  <a:pt x="2521226" y="4027689"/>
                  <a:pt x="2520084" y="4027224"/>
                </a:cubicBezTo>
                <a:lnTo>
                  <a:pt x="2520084" y="4033311"/>
                </a:lnTo>
                <a:cubicBezTo>
                  <a:pt x="2515435" y="4036607"/>
                  <a:pt x="2510025" y="4041173"/>
                  <a:pt x="2503854" y="4047004"/>
                </a:cubicBezTo>
                <a:cubicBezTo>
                  <a:pt x="2497684" y="4052837"/>
                  <a:pt x="2494303" y="4058415"/>
                  <a:pt x="2493711" y="4063741"/>
                </a:cubicBezTo>
                <a:cubicBezTo>
                  <a:pt x="2490709" y="4065940"/>
                  <a:pt x="2488597" y="4069152"/>
                  <a:pt x="2487370" y="4073379"/>
                </a:cubicBezTo>
                <a:cubicBezTo>
                  <a:pt x="2486145" y="4077605"/>
                  <a:pt x="2485553" y="4081833"/>
                  <a:pt x="2485595" y="4086059"/>
                </a:cubicBezTo>
                <a:lnTo>
                  <a:pt x="2471394" y="4094173"/>
                </a:lnTo>
                <a:cubicBezTo>
                  <a:pt x="2471435" y="4097429"/>
                  <a:pt x="2470844" y="4101063"/>
                  <a:pt x="2469618" y="4105078"/>
                </a:cubicBezTo>
                <a:cubicBezTo>
                  <a:pt x="2468392" y="4109094"/>
                  <a:pt x="2466280" y="4112221"/>
                  <a:pt x="2463279" y="4114461"/>
                </a:cubicBezTo>
                <a:lnTo>
                  <a:pt x="2463279" y="4130692"/>
                </a:lnTo>
                <a:lnTo>
                  <a:pt x="2455163" y="4136778"/>
                </a:lnTo>
                <a:cubicBezTo>
                  <a:pt x="2454952" y="4142950"/>
                  <a:pt x="2452839" y="4148866"/>
                  <a:pt x="2448824" y="4154529"/>
                </a:cubicBezTo>
                <a:cubicBezTo>
                  <a:pt x="2444808" y="4160193"/>
                  <a:pt x="2440159" y="4165097"/>
                  <a:pt x="2434876" y="4169238"/>
                </a:cubicBezTo>
                <a:cubicBezTo>
                  <a:pt x="2430733" y="4175705"/>
                  <a:pt x="2425831" y="4183059"/>
                  <a:pt x="2420167" y="4191302"/>
                </a:cubicBezTo>
                <a:cubicBezTo>
                  <a:pt x="2414504" y="4199543"/>
                  <a:pt x="2408587" y="4206391"/>
                  <a:pt x="2402415" y="4211843"/>
                </a:cubicBezTo>
                <a:cubicBezTo>
                  <a:pt x="2402541" y="4215013"/>
                  <a:pt x="2402289" y="4218310"/>
                  <a:pt x="2401654" y="4221734"/>
                </a:cubicBezTo>
                <a:cubicBezTo>
                  <a:pt x="2401021" y="4225157"/>
                  <a:pt x="2399245" y="4227946"/>
                  <a:pt x="2396329" y="4230102"/>
                </a:cubicBezTo>
                <a:cubicBezTo>
                  <a:pt x="2396160" y="4236357"/>
                  <a:pt x="2394469" y="4242612"/>
                  <a:pt x="2391257" y="4248868"/>
                </a:cubicBezTo>
                <a:cubicBezTo>
                  <a:pt x="2388044" y="4255124"/>
                  <a:pt x="2384325" y="4260364"/>
                  <a:pt x="2380100" y="4264592"/>
                </a:cubicBezTo>
                <a:cubicBezTo>
                  <a:pt x="2380099" y="4266705"/>
                  <a:pt x="2379591" y="4268565"/>
                  <a:pt x="2378577" y="4270170"/>
                </a:cubicBezTo>
                <a:cubicBezTo>
                  <a:pt x="2377563" y="4271776"/>
                  <a:pt x="2376042" y="4272622"/>
                  <a:pt x="2374013" y="4272706"/>
                </a:cubicBezTo>
                <a:lnTo>
                  <a:pt x="2367926" y="4270678"/>
                </a:lnTo>
                <a:lnTo>
                  <a:pt x="2374013" y="4250391"/>
                </a:lnTo>
                <a:cubicBezTo>
                  <a:pt x="2376041" y="4248235"/>
                  <a:pt x="2377563" y="4245445"/>
                  <a:pt x="2378577" y="4242021"/>
                </a:cubicBezTo>
                <a:cubicBezTo>
                  <a:pt x="2379592" y="4238597"/>
                  <a:pt x="2380099" y="4235301"/>
                  <a:pt x="2380099" y="4232131"/>
                </a:cubicBezTo>
                <a:lnTo>
                  <a:pt x="2388214" y="4213872"/>
                </a:lnTo>
                <a:cubicBezTo>
                  <a:pt x="2387791" y="4209307"/>
                  <a:pt x="2387622" y="4204235"/>
                  <a:pt x="2387707" y="4198656"/>
                </a:cubicBezTo>
                <a:cubicBezTo>
                  <a:pt x="2387791" y="4193077"/>
                  <a:pt x="2390666" y="4190033"/>
                  <a:pt x="2396328" y="4189526"/>
                </a:cubicBezTo>
                <a:cubicBezTo>
                  <a:pt x="2397005" y="4169746"/>
                  <a:pt x="2402753" y="4146414"/>
                  <a:pt x="2413574" y="4119534"/>
                </a:cubicBezTo>
                <a:cubicBezTo>
                  <a:pt x="2424394" y="4092651"/>
                  <a:pt x="2436228" y="4071350"/>
                  <a:pt x="2449077" y="4055626"/>
                </a:cubicBezTo>
                <a:cubicBezTo>
                  <a:pt x="2449331" y="4048694"/>
                  <a:pt x="2450345" y="4042270"/>
                  <a:pt x="2452120" y="4036354"/>
                </a:cubicBezTo>
                <a:cubicBezTo>
                  <a:pt x="2453896" y="4030436"/>
                  <a:pt x="2454910" y="4024012"/>
                  <a:pt x="2455163" y="4017080"/>
                </a:cubicBezTo>
                <a:cubicBezTo>
                  <a:pt x="2458165" y="4016954"/>
                  <a:pt x="2460278" y="4015685"/>
                  <a:pt x="2461504" y="4013275"/>
                </a:cubicBezTo>
                <a:cubicBezTo>
                  <a:pt x="2462728" y="4010867"/>
                  <a:pt x="2463321" y="4008078"/>
                  <a:pt x="2463280" y="4004906"/>
                </a:cubicBezTo>
                <a:cubicBezTo>
                  <a:pt x="2463616" y="3996665"/>
                  <a:pt x="2464970" y="3991847"/>
                  <a:pt x="2467336" y="3990451"/>
                </a:cubicBezTo>
                <a:cubicBezTo>
                  <a:pt x="2469703" y="3989057"/>
                  <a:pt x="2471055" y="3985760"/>
                  <a:pt x="2471394" y="3980563"/>
                </a:cubicBezTo>
                <a:lnTo>
                  <a:pt x="2481538" y="3960274"/>
                </a:lnTo>
                <a:cubicBezTo>
                  <a:pt x="2484539" y="3959175"/>
                  <a:pt x="2486652" y="3957316"/>
                  <a:pt x="2487878" y="3954695"/>
                </a:cubicBezTo>
                <a:cubicBezTo>
                  <a:pt x="2489103" y="3952075"/>
                  <a:pt x="2489695" y="3949202"/>
                  <a:pt x="2489653" y="3946073"/>
                </a:cubicBezTo>
                <a:lnTo>
                  <a:pt x="2487624" y="3935929"/>
                </a:lnTo>
                <a:lnTo>
                  <a:pt x="2504153" y="3878996"/>
                </a:lnTo>
                <a:lnTo>
                  <a:pt x="2500152" y="3882996"/>
                </a:lnTo>
                <a:cubicBezTo>
                  <a:pt x="2488868" y="3884011"/>
                  <a:pt x="2484556" y="3888068"/>
                  <a:pt x="2487220" y="3895169"/>
                </a:cubicBezTo>
                <a:cubicBezTo>
                  <a:pt x="2489882" y="3902270"/>
                  <a:pt x="2488107" y="3906328"/>
                  <a:pt x="2481895" y="3907342"/>
                </a:cubicBezTo>
                <a:lnTo>
                  <a:pt x="2473779" y="3907342"/>
                </a:lnTo>
                <a:cubicBezTo>
                  <a:pt x="2473441" y="3913048"/>
                  <a:pt x="2472088" y="3917359"/>
                  <a:pt x="2469722" y="3920275"/>
                </a:cubicBezTo>
                <a:cubicBezTo>
                  <a:pt x="2467354" y="3923192"/>
                  <a:pt x="2466001" y="3926995"/>
                  <a:pt x="2465664" y="3931687"/>
                </a:cubicBezTo>
                <a:lnTo>
                  <a:pt x="2451461" y="3943860"/>
                </a:lnTo>
                <a:lnTo>
                  <a:pt x="2449250" y="3939436"/>
                </a:lnTo>
                <a:lnTo>
                  <a:pt x="2446868" y="3945391"/>
                </a:lnTo>
                <a:lnTo>
                  <a:pt x="2436724" y="3931191"/>
                </a:lnTo>
                <a:lnTo>
                  <a:pt x="2439269" y="3923552"/>
                </a:lnTo>
                <a:lnTo>
                  <a:pt x="2437261" y="3921544"/>
                </a:lnTo>
                <a:lnTo>
                  <a:pt x="2440427" y="3911026"/>
                </a:lnTo>
                <a:lnTo>
                  <a:pt x="2439006" y="3909888"/>
                </a:lnTo>
                <a:cubicBezTo>
                  <a:pt x="2437610" y="3908873"/>
                  <a:pt x="2436850" y="3907860"/>
                  <a:pt x="2436723" y="3906845"/>
                </a:cubicBezTo>
                <a:cubicBezTo>
                  <a:pt x="2437103" y="3904900"/>
                  <a:pt x="2438879" y="3903717"/>
                  <a:pt x="2442049" y="3903295"/>
                </a:cubicBezTo>
                <a:lnTo>
                  <a:pt x="2442771" y="3903241"/>
                </a:lnTo>
                <a:lnTo>
                  <a:pt x="2444361" y="3897958"/>
                </a:lnTo>
                <a:cubicBezTo>
                  <a:pt x="2448504" y="3890224"/>
                  <a:pt x="2450870" y="3881855"/>
                  <a:pt x="2451463" y="3872853"/>
                </a:cubicBezTo>
                <a:cubicBezTo>
                  <a:pt x="2451504" y="3872684"/>
                  <a:pt x="2451420" y="3872008"/>
                  <a:pt x="2451209" y="3870823"/>
                </a:cubicBezTo>
                <a:cubicBezTo>
                  <a:pt x="2450996" y="3869641"/>
                  <a:pt x="2450405" y="3868965"/>
                  <a:pt x="2449433" y="3868794"/>
                </a:cubicBezTo>
                <a:cubicBezTo>
                  <a:pt x="2448335" y="3869261"/>
                  <a:pt x="2446982" y="3871372"/>
                  <a:pt x="2445375" y="3875134"/>
                </a:cubicBezTo>
                <a:cubicBezTo>
                  <a:pt x="2443770" y="3878897"/>
                  <a:pt x="2442417" y="3881518"/>
                  <a:pt x="2441319" y="3882997"/>
                </a:cubicBezTo>
                <a:cubicBezTo>
                  <a:pt x="2438952" y="3885025"/>
                  <a:pt x="2437598" y="3887054"/>
                  <a:pt x="2437260" y="3889083"/>
                </a:cubicBezTo>
                <a:cubicBezTo>
                  <a:pt x="2437514" y="3892252"/>
                  <a:pt x="2437514" y="3895043"/>
                  <a:pt x="2437261" y="3897452"/>
                </a:cubicBezTo>
                <a:lnTo>
                  <a:pt x="2435280" y="3898690"/>
                </a:lnTo>
                <a:lnTo>
                  <a:pt x="2434694" y="3902788"/>
                </a:lnTo>
                <a:cubicBezTo>
                  <a:pt x="2428439" y="3908451"/>
                  <a:pt x="2422691" y="3916397"/>
                  <a:pt x="2417449" y="3926626"/>
                </a:cubicBezTo>
                <a:cubicBezTo>
                  <a:pt x="2412209" y="3936854"/>
                  <a:pt x="2408489" y="3945814"/>
                  <a:pt x="2406292" y="3953507"/>
                </a:cubicBezTo>
                <a:cubicBezTo>
                  <a:pt x="2406037" y="3960524"/>
                  <a:pt x="2404516" y="3967285"/>
                  <a:pt x="2401727" y="3973794"/>
                </a:cubicBezTo>
                <a:cubicBezTo>
                  <a:pt x="2398936" y="3980304"/>
                  <a:pt x="2396401" y="3987067"/>
                  <a:pt x="2394119" y="3994082"/>
                </a:cubicBezTo>
                <a:cubicBezTo>
                  <a:pt x="2384313" y="4002535"/>
                  <a:pt x="2375521" y="4012004"/>
                  <a:pt x="2367744" y="4022485"/>
                </a:cubicBezTo>
                <a:lnTo>
                  <a:pt x="2353543" y="4063060"/>
                </a:lnTo>
                <a:cubicBezTo>
                  <a:pt x="2352318" y="4062975"/>
                  <a:pt x="2350711" y="4063145"/>
                  <a:pt x="2348725" y="4063568"/>
                </a:cubicBezTo>
                <a:cubicBezTo>
                  <a:pt x="2346738" y="4063991"/>
                  <a:pt x="2345639" y="4065174"/>
                  <a:pt x="2345428" y="4067119"/>
                </a:cubicBezTo>
                <a:cubicBezTo>
                  <a:pt x="2345640" y="4068218"/>
                  <a:pt x="2346738" y="4069570"/>
                  <a:pt x="2348724" y="4071176"/>
                </a:cubicBezTo>
                <a:cubicBezTo>
                  <a:pt x="2350712" y="4072782"/>
                  <a:pt x="2352318" y="4074134"/>
                  <a:pt x="2353543" y="4075233"/>
                </a:cubicBezTo>
                <a:lnTo>
                  <a:pt x="2331227" y="4087406"/>
                </a:lnTo>
                <a:lnTo>
                  <a:pt x="2317025" y="4087407"/>
                </a:lnTo>
                <a:cubicBezTo>
                  <a:pt x="2317448" y="4079883"/>
                  <a:pt x="2318631" y="4072613"/>
                  <a:pt x="2320576" y="4065596"/>
                </a:cubicBezTo>
                <a:cubicBezTo>
                  <a:pt x="2322519" y="4058581"/>
                  <a:pt x="2322688" y="4048269"/>
                  <a:pt x="2321083" y="4034658"/>
                </a:cubicBezTo>
                <a:cubicBezTo>
                  <a:pt x="2316771" y="4040575"/>
                  <a:pt x="2312714" y="4046492"/>
                  <a:pt x="2308910" y="4052410"/>
                </a:cubicBezTo>
                <a:cubicBezTo>
                  <a:pt x="2305105" y="4058327"/>
                  <a:pt x="2303077" y="4065259"/>
                  <a:pt x="2302824" y="4073206"/>
                </a:cubicBezTo>
                <a:cubicBezTo>
                  <a:pt x="2293018" y="4080981"/>
                  <a:pt x="2284226" y="4089773"/>
                  <a:pt x="2276450" y="4099579"/>
                </a:cubicBezTo>
                <a:cubicBezTo>
                  <a:pt x="2265164" y="4100594"/>
                  <a:pt x="2260854" y="4104651"/>
                  <a:pt x="2263516" y="4111751"/>
                </a:cubicBezTo>
                <a:cubicBezTo>
                  <a:pt x="2266179" y="4118852"/>
                  <a:pt x="2264403" y="4122909"/>
                  <a:pt x="2258190" y="4123925"/>
                </a:cubicBezTo>
                <a:lnTo>
                  <a:pt x="2250075" y="4123925"/>
                </a:lnTo>
                <a:cubicBezTo>
                  <a:pt x="2249737" y="4129630"/>
                  <a:pt x="2248385" y="4133941"/>
                  <a:pt x="2246017" y="4136859"/>
                </a:cubicBezTo>
                <a:cubicBezTo>
                  <a:pt x="2243651" y="4139774"/>
                  <a:pt x="2242298" y="4143579"/>
                  <a:pt x="2241960" y="4148270"/>
                </a:cubicBezTo>
                <a:lnTo>
                  <a:pt x="2227758" y="4160442"/>
                </a:lnTo>
                <a:lnTo>
                  <a:pt x="2219643" y="4144213"/>
                </a:lnTo>
                <a:cubicBezTo>
                  <a:pt x="2215587" y="4144213"/>
                  <a:pt x="2213557" y="4142183"/>
                  <a:pt x="2213557" y="4138126"/>
                </a:cubicBezTo>
                <a:cubicBezTo>
                  <a:pt x="2214150" y="4130137"/>
                  <a:pt x="2216517" y="4122275"/>
                  <a:pt x="2220658" y="4114542"/>
                </a:cubicBezTo>
                <a:cubicBezTo>
                  <a:pt x="2224800" y="4106806"/>
                  <a:pt x="2227167" y="4098439"/>
                  <a:pt x="2227759" y="4089435"/>
                </a:cubicBezTo>
                <a:cubicBezTo>
                  <a:pt x="2227801" y="4089267"/>
                  <a:pt x="2227716" y="4088590"/>
                  <a:pt x="2227505" y="4087406"/>
                </a:cubicBezTo>
                <a:cubicBezTo>
                  <a:pt x="2227293" y="4086223"/>
                  <a:pt x="2226702" y="4085546"/>
                  <a:pt x="2225730" y="4085378"/>
                </a:cubicBezTo>
                <a:cubicBezTo>
                  <a:pt x="2224631" y="4085843"/>
                  <a:pt x="2223279" y="4087955"/>
                  <a:pt x="2221672" y="4091717"/>
                </a:cubicBezTo>
                <a:cubicBezTo>
                  <a:pt x="2220066" y="4095481"/>
                  <a:pt x="2218713" y="4098099"/>
                  <a:pt x="2217614" y="4099579"/>
                </a:cubicBezTo>
                <a:cubicBezTo>
                  <a:pt x="2215248" y="4101607"/>
                  <a:pt x="2213896" y="4103637"/>
                  <a:pt x="2213557" y="4105667"/>
                </a:cubicBezTo>
                <a:cubicBezTo>
                  <a:pt x="2213811" y="4108835"/>
                  <a:pt x="2213811" y="4111625"/>
                  <a:pt x="2213557" y="4114034"/>
                </a:cubicBezTo>
                <a:cubicBezTo>
                  <a:pt x="2213304" y="4116443"/>
                  <a:pt x="2211274" y="4117712"/>
                  <a:pt x="2207471" y="4117838"/>
                </a:cubicBezTo>
                <a:lnTo>
                  <a:pt x="2199356" y="4121896"/>
                </a:lnTo>
                <a:lnTo>
                  <a:pt x="2179069" y="4123925"/>
                </a:lnTo>
                <a:lnTo>
                  <a:pt x="2172981" y="4140155"/>
                </a:lnTo>
                <a:cubicBezTo>
                  <a:pt x="2169896" y="4141296"/>
                  <a:pt x="2166938" y="4143070"/>
                  <a:pt x="2164106" y="4145480"/>
                </a:cubicBezTo>
                <a:cubicBezTo>
                  <a:pt x="2161274" y="4147889"/>
                  <a:pt x="2158822" y="4150172"/>
                  <a:pt x="2156752" y="4152327"/>
                </a:cubicBezTo>
                <a:cubicBezTo>
                  <a:pt x="2154553" y="4152285"/>
                  <a:pt x="2152356" y="4152877"/>
                  <a:pt x="2150158" y="4154103"/>
                </a:cubicBezTo>
                <a:cubicBezTo>
                  <a:pt x="2147960" y="4155328"/>
                  <a:pt x="2146777" y="4157441"/>
                  <a:pt x="2146608" y="4160442"/>
                </a:cubicBezTo>
                <a:lnTo>
                  <a:pt x="2148636" y="4168558"/>
                </a:lnTo>
                <a:lnTo>
                  <a:pt x="2130377" y="4168557"/>
                </a:lnTo>
                <a:cubicBezTo>
                  <a:pt x="2131180" y="4164626"/>
                  <a:pt x="2133125" y="4158794"/>
                  <a:pt x="2136210" y="4151059"/>
                </a:cubicBezTo>
                <a:cubicBezTo>
                  <a:pt x="2139295" y="4143325"/>
                  <a:pt x="2138704" y="4139013"/>
                  <a:pt x="2134435" y="4138126"/>
                </a:cubicBezTo>
                <a:cubicBezTo>
                  <a:pt x="2132365" y="4138252"/>
                  <a:pt x="2130421" y="4139012"/>
                  <a:pt x="2128602" y="4140408"/>
                </a:cubicBezTo>
                <a:cubicBezTo>
                  <a:pt x="2126784" y="4141803"/>
                  <a:pt x="2125347" y="4143070"/>
                  <a:pt x="2124290" y="4144213"/>
                </a:cubicBezTo>
                <a:lnTo>
                  <a:pt x="2120233" y="4168557"/>
                </a:lnTo>
                <a:lnTo>
                  <a:pt x="2110090" y="4182759"/>
                </a:lnTo>
                <a:cubicBezTo>
                  <a:pt x="2110090" y="4188761"/>
                  <a:pt x="2109075" y="4194001"/>
                  <a:pt x="2107046" y="4198481"/>
                </a:cubicBezTo>
                <a:cubicBezTo>
                  <a:pt x="2105018" y="4202962"/>
                  <a:pt x="2101974" y="4207190"/>
                  <a:pt x="2097916" y="4211162"/>
                </a:cubicBezTo>
                <a:lnTo>
                  <a:pt x="2097918" y="4227391"/>
                </a:lnTo>
                <a:cubicBezTo>
                  <a:pt x="2092168" y="4233816"/>
                  <a:pt x="2089464" y="4241255"/>
                  <a:pt x="2089801" y="4249708"/>
                </a:cubicBezTo>
                <a:cubicBezTo>
                  <a:pt x="2086547" y="4248737"/>
                  <a:pt x="2083419" y="4249159"/>
                  <a:pt x="2080419" y="4250976"/>
                </a:cubicBezTo>
                <a:cubicBezTo>
                  <a:pt x="2077418" y="4252793"/>
                  <a:pt x="2075811" y="4255752"/>
                  <a:pt x="2075601" y="4259853"/>
                </a:cubicBezTo>
                <a:lnTo>
                  <a:pt x="2063428" y="4278111"/>
                </a:lnTo>
                <a:lnTo>
                  <a:pt x="2047197" y="4272025"/>
                </a:lnTo>
                <a:cubicBezTo>
                  <a:pt x="2049860" y="4265432"/>
                  <a:pt x="2051636" y="4257823"/>
                  <a:pt x="2052522" y="4249202"/>
                </a:cubicBezTo>
                <a:cubicBezTo>
                  <a:pt x="2053411" y="4240579"/>
                  <a:pt x="2055692" y="4233984"/>
                  <a:pt x="2059370" y="4229421"/>
                </a:cubicBezTo>
                <a:cubicBezTo>
                  <a:pt x="2059033" y="4222996"/>
                  <a:pt x="2061737" y="4219615"/>
                  <a:pt x="2067485" y="4219276"/>
                </a:cubicBezTo>
                <a:cubicBezTo>
                  <a:pt x="2071881" y="4219572"/>
                  <a:pt x="2077291" y="4219488"/>
                  <a:pt x="2083716" y="4219023"/>
                </a:cubicBezTo>
                <a:cubicBezTo>
                  <a:pt x="2090140" y="4218557"/>
                  <a:pt x="2089464" y="4215938"/>
                  <a:pt x="2081687" y="4211162"/>
                </a:cubicBezTo>
                <a:lnTo>
                  <a:pt x="2089801" y="4190874"/>
                </a:lnTo>
                <a:lnTo>
                  <a:pt x="2081687" y="4190874"/>
                </a:lnTo>
                <a:lnTo>
                  <a:pt x="2089802" y="4180729"/>
                </a:lnTo>
                <a:lnTo>
                  <a:pt x="2089801" y="4160443"/>
                </a:lnTo>
                <a:lnTo>
                  <a:pt x="2104003" y="4150298"/>
                </a:lnTo>
                <a:lnTo>
                  <a:pt x="2104004" y="4132040"/>
                </a:lnTo>
                <a:cubicBezTo>
                  <a:pt x="2107723" y="4125615"/>
                  <a:pt x="2112457" y="4120204"/>
                  <a:pt x="2118205" y="4115809"/>
                </a:cubicBezTo>
                <a:lnTo>
                  <a:pt x="2124290" y="4099579"/>
                </a:lnTo>
                <a:lnTo>
                  <a:pt x="2122286" y="4092731"/>
                </a:lnTo>
                <a:lnTo>
                  <a:pt x="2116207" y="4101851"/>
                </a:lnTo>
                <a:cubicBezTo>
                  <a:pt x="2110542" y="4110093"/>
                  <a:pt x="2104626" y="4116941"/>
                  <a:pt x="2098454" y="4122393"/>
                </a:cubicBezTo>
                <a:cubicBezTo>
                  <a:pt x="2098581" y="4125563"/>
                  <a:pt x="2098327" y="4128860"/>
                  <a:pt x="2097694" y="4132284"/>
                </a:cubicBezTo>
                <a:cubicBezTo>
                  <a:pt x="2097060" y="4135706"/>
                  <a:pt x="2095284" y="4138496"/>
                  <a:pt x="2092368" y="4140651"/>
                </a:cubicBezTo>
                <a:cubicBezTo>
                  <a:pt x="2092199" y="4146907"/>
                  <a:pt x="2090508" y="4153162"/>
                  <a:pt x="2087296" y="4159417"/>
                </a:cubicBezTo>
                <a:cubicBezTo>
                  <a:pt x="2084084" y="4165674"/>
                  <a:pt x="2080365" y="4170913"/>
                  <a:pt x="2076137" y="4175140"/>
                </a:cubicBezTo>
                <a:cubicBezTo>
                  <a:pt x="2076138" y="4177255"/>
                  <a:pt x="2075631" y="4179114"/>
                  <a:pt x="2074616" y="4180720"/>
                </a:cubicBezTo>
                <a:cubicBezTo>
                  <a:pt x="2073601" y="4182326"/>
                  <a:pt x="2072081" y="4183172"/>
                  <a:pt x="2070051" y="4183256"/>
                </a:cubicBezTo>
                <a:lnTo>
                  <a:pt x="2063965" y="4181227"/>
                </a:lnTo>
                <a:lnTo>
                  <a:pt x="2070051" y="4160939"/>
                </a:lnTo>
                <a:cubicBezTo>
                  <a:pt x="2072080" y="4158785"/>
                  <a:pt x="2073602" y="4155995"/>
                  <a:pt x="2074616" y="4152571"/>
                </a:cubicBezTo>
                <a:cubicBezTo>
                  <a:pt x="2075631" y="4149147"/>
                  <a:pt x="2076137" y="4145850"/>
                  <a:pt x="2076137" y="4142680"/>
                </a:cubicBezTo>
                <a:lnTo>
                  <a:pt x="2084253" y="4124421"/>
                </a:lnTo>
                <a:cubicBezTo>
                  <a:pt x="2083830" y="4119857"/>
                  <a:pt x="2083661" y="4114784"/>
                  <a:pt x="2083746" y="4109206"/>
                </a:cubicBezTo>
                <a:cubicBezTo>
                  <a:pt x="2083830" y="4103627"/>
                  <a:pt x="2086705" y="4100584"/>
                  <a:pt x="2092368" y="4100076"/>
                </a:cubicBezTo>
                <a:cubicBezTo>
                  <a:pt x="2093045" y="4080295"/>
                  <a:pt x="2098792" y="4056964"/>
                  <a:pt x="2109613" y="4030084"/>
                </a:cubicBezTo>
                <a:lnTo>
                  <a:pt x="2110721" y="4028087"/>
                </a:lnTo>
                <a:lnTo>
                  <a:pt x="2110090" y="4028572"/>
                </a:lnTo>
                <a:cubicBezTo>
                  <a:pt x="2109878" y="4034784"/>
                  <a:pt x="2107765" y="4040618"/>
                  <a:pt x="2103749" y="4046070"/>
                </a:cubicBezTo>
                <a:cubicBezTo>
                  <a:pt x="2099734" y="4051522"/>
                  <a:pt x="2095086" y="4055834"/>
                  <a:pt x="2089802" y="4059003"/>
                </a:cubicBezTo>
                <a:lnTo>
                  <a:pt x="2089802" y="4085378"/>
                </a:lnTo>
                <a:cubicBezTo>
                  <a:pt x="2072008" y="4093958"/>
                  <a:pt x="2061441" y="4103679"/>
                  <a:pt x="2058102" y="4114542"/>
                </a:cubicBezTo>
                <a:cubicBezTo>
                  <a:pt x="2054762" y="4125404"/>
                  <a:pt x="2049776" y="4140704"/>
                  <a:pt x="2043139" y="4160443"/>
                </a:cubicBezTo>
                <a:cubicBezTo>
                  <a:pt x="2036292" y="4161033"/>
                  <a:pt x="2030207" y="4163400"/>
                  <a:pt x="2024880" y="4167543"/>
                </a:cubicBezTo>
                <a:cubicBezTo>
                  <a:pt x="2019555" y="4171685"/>
                  <a:pt x="2013469" y="4174052"/>
                  <a:pt x="2006622" y="4174643"/>
                </a:cubicBezTo>
                <a:lnTo>
                  <a:pt x="2006622" y="4196961"/>
                </a:lnTo>
                <a:lnTo>
                  <a:pt x="2000535" y="4196960"/>
                </a:lnTo>
                <a:cubicBezTo>
                  <a:pt x="1996646" y="4196960"/>
                  <a:pt x="1994280" y="4195947"/>
                  <a:pt x="1993434" y="4193917"/>
                </a:cubicBezTo>
                <a:cubicBezTo>
                  <a:pt x="1992590" y="4191889"/>
                  <a:pt x="1992251" y="4188845"/>
                  <a:pt x="1992421" y="4184787"/>
                </a:cubicBezTo>
                <a:lnTo>
                  <a:pt x="1998506" y="4168558"/>
                </a:lnTo>
                <a:cubicBezTo>
                  <a:pt x="1998380" y="4167078"/>
                  <a:pt x="1997619" y="4164457"/>
                  <a:pt x="1996224" y="4160695"/>
                </a:cubicBezTo>
                <a:cubicBezTo>
                  <a:pt x="1994829" y="4156934"/>
                  <a:pt x="1993562" y="4154821"/>
                  <a:pt x="1992420" y="4154356"/>
                </a:cubicBezTo>
                <a:lnTo>
                  <a:pt x="1992420" y="4160442"/>
                </a:lnTo>
                <a:cubicBezTo>
                  <a:pt x="1987771" y="4163739"/>
                  <a:pt x="1982361" y="4168303"/>
                  <a:pt x="1976190" y="4174137"/>
                </a:cubicBezTo>
                <a:cubicBezTo>
                  <a:pt x="1970019" y="4179969"/>
                  <a:pt x="1966639" y="4185548"/>
                  <a:pt x="1966046" y="4190874"/>
                </a:cubicBezTo>
                <a:cubicBezTo>
                  <a:pt x="1963045" y="4193072"/>
                  <a:pt x="1960933" y="4196284"/>
                  <a:pt x="1959706" y="4200511"/>
                </a:cubicBezTo>
                <a:cubicBezTo>
                  <a:pt x="1958481" y="4204737"/>
                  <a:pt x="1957889" y="4208964"/>
                  <a:pt x="1957931" y="4213191"/>
                </a:cubicBezTo>
                <a:lnTo>
                  <a:pt x="1943729" y="4221306"/>
                </a:lnTo>
                <a:cubicBezTo>
                  <a:pt x="1943771" y="4224559"/>
                  <a:pt x="1943180" y="4228196"/>
                  <a:pt x="1941954" y="4232210"/>
                </a:cubicBezTo>
                <a:cubicBezTo>
                  <a:pt x="1940728" y="4236226"/>
                  <a:pt x="1938616" y="4239353"/>
                  <a:pt x="1935614" y="4241594"/>
                </a:cubicBezTo>
                <a:lnTo>
                  <a:pt x="1935614" y="4257823"/>
                </a:lnTo>
                <a:lnTo>
                  <a:pt x="1927499" y="4263909"/>
                </a:lnTo>
                <a:cubicBezTo>
                  <a:pt x="1927288" y="4270081"/>
                  <a:pt x="1925174" y="4275999"/>
                  <a:pt x="1921159" y="4281662"/>
                </a:cubicBezTo>
                <a:cubicBezTo>
                  <a:pt x="1917144" y="4287326"/>
                  <a:pt x="1912495" y="4292228"/>
                  <a:pt x="1907211" y="4296370"/>
                </a:cubicBezTo>
                <a:cubicBezTo>
                  <a:pt x="1903069" y="4302837"/>
                  <a:pt x="1898167" y="4310191"/>
                  <a:pt x="1892503" y="4318433"/>
                </a:cubicBezTo>
                <a:cubicBezTo>
                  <a:pt x="1886839" y="4326675"/>
                  <a:pt x="1880922" y="4333523"/>
                  <a:pt x="1874751" y="4338975"/>
                </a:cubicBezTo>
                <a:cubicBezTo>
                  <a:pt x="1874877" y="4342144"/>
                  <a:pt x="1874625" y="4345442"/>
                  <a:pt x="1873990" y="4348865"/>
                </a:cubicBezTo>
                <a:cubicBezTo>
                  <a:pt x="1873356" y="4352289"/>
                  <a:pt x="1871580" y="4355079"/>
                  <a:pt x="1868665" y="4357233"/>
                </a:cubicBezTo>
                <a:cubicBezTo>
                  <a:pt x="1868495" y="4363490"/>
                  <a:pt x="1866804" y="4369745"/>
                  <a:pt x="1863593" y="4376001"/>
                </a:cubicBezTo>
                <a:cubicBezTo>
                  <a:pt x="1860380" y="4382256"/>
                  <a:pt x="1856661" y="4387497"/>
                  <a:pt x="1852435" y="4391723"/>
                </a:cubicBezTo>
                <a:cubicBezTo>
                  <a:pt x="1852434" y="4393837"/>
                  <a:pt x="1851927" y="4395696"/>
                  <a:pt x="1850912" y="4397302"/>
                </a:cubicBezTo>
                <a:cubicBezTo>
                  <a:pt x="1849899" y="4398909"/>
                  <a:pt x="1848377" y="4399755"/>
                  <a:pt x="1846348" y="4399839"/>
                </a:cubicBezTo>
                <a:lnTo>
                  <a:pt x="1840262" y="4397810"/>
                </a:lnTo>
                <a:lnTo>
                  <a:pt x="1846348" y="4377522"/>
                </a:lnTo>
                <a:cubicBezTo>
                  <a:pt x="1848376" y="4375367"/>
                  <a:pt x="1849899" y="4372576"/>
                  <a:pt x="1850912" y="4369153"/>
                </a:cubicBezTo>
                <a:cubicBezTo>
                  <a:pt x="1851928" y="4365730"/>
                  <a:pt x="1852435" y="4362433"/>
                  <a:pt x="1852434" y="4359263"/>
                </a:cubicBezTo>
                <a:lnTo>
                  <a:pt x="1860550" y="4341004"/>
                </a:lnTo>
                <a:cubicBezTo>
                  <a:pt x="1860127" y="4336440"/>
                  <a:pt x="1859958" y="4331367"/>
                  <a:pt x="1860042" y="4325788"/>
                </a:cubicBezTo>
                <a:cubicBezTo>
                  <a:pt x="1860127" y="4320209"/>
                  <a:pt x="1863001" y="4317166"/>
                  <a:pt x="1868664" y="4316659"/>
                </a:cubicBezTo>
                <a:cubicBezTo>
                  <a:pt x="1869341" y="4296878"/>
                  <a:pt x="1875089" y="4273547"/>
                  <a:pt x="1885909" y="4246665"/>
                </a:cubicBezTo>
                <a:cubicBezTo>
                  <a:pt x="1896729" y="4219785"/>
                  <a:pt x="1908564" y="4198482"/>
                  <a:pt x="1921413" y="4182759"/>
                </a:cubicBezTo>
                <a:cubicBezTo>
                  <a:pt x="1921666" y="4175827"/>
                  <a:pt x="1922680" y="4169402"/>
                  <a:pt x="1924456" y="4163485"/>
                </a:cubicBezTo>
                <a:cubicBezTo>
                  <a:pt x="1926231" y="4157570"/>
                  <a:pt x="1927246" y="4151143"/>
                  <a:pt x="1927499" y="4144213"/>
                </a:cubicBezTo>
                <a:cubicBezTo>
                  <a:pt x="1930500" y="4144085"/>
                  <a:pt x="1932614" y="4142817"/>
                  <a:pt x="1933840" y="4140408"/>
                </a:cubicBezTo>
                <a:cubicBezTo>
                  <a:pt x="1935065" y="4137999"/>
                  <a:pt x="1935657" y="4135208"/>
                  <a:pt x="1935615" y="4132039"/>
                </a:cubicBezTo>
                <a:cubicBezTo>
                  <a:pt x="1935952" y="4123798"/>
                  <a:pt x="1937305" y="4118979"/>
                  <a:pt x="1939672" y="4117584"/>
                </a:cubicBezTo>
                <a:cubicBezTo>
                  <a:pt x="1942039" y="4116190"/>
                  <a:pt x="1943391" y="4112892"/>
                  <a:pt x="1943730" y="4107694"/>
                </a:cubicBezTo>
                <a:lnTo>
                  <a:pt x="1953873" y="4087407"/>
                </a:lnTo>
                <a:cubicBezTo>
                  <a:pt x="1956875" y="4086307"/>
                  <a:pt x="1958988" y="4084448"/>
                  <a:pt x="1960214" y="4081828"/>
                </a:cubicBezTo>
                <a:cubicBezTo>
                  <a:pt x="1961439" y="4079206"/>
                  <a:pt x="1962031" y="4076332"/>
                  <a:pt x="1961989" y="4073205"/>
                </a:cubicBezTo>
                <a:lnTo>
                  <a:pt x="1959959" y="4063061"/>
                </a:lnTo>
                <a:lnTo>
                  <a:pt x="1976489" y="4006128"/>
                </a:lnTo>
                <a:lnTo>
                  <a:pt x="1972488" y="4010128"/>
                </a:lnTo>
                <a:cubicBezTo>
                  <a:pt x="1961204" y="4011143"/>
                  <a:pt x="1956892" y="4015200"/>
                  <a:pt x="1959555" y="4022301"/>
                </a:cubicBezTo>
                <a:cubicBezTo>
                  <a:pt x="1962217" y="4029402"/>
                  <a:pt x="1960443" y="4033459"/>
                  <a:pt x="1954230" y="4034475"/>
                </a:cubicBezTo>
                <a:lnTo>
                  <a:pt x="1946115" y="4034474"/>
                </a:lnTo>
                <a:cubicBezTo>
                  <a:pt x="1945776" y="4040180"/>
                  <a:pt x="1944423" y="4044492"/>
                  <a:pt x="1942057" y="4047408"/>
                </a:cubicBezTo>
                <a:cubicBezTo>
                  <a:pt x="1939689" y="4050323"/>
                  <a:pt x="1938337" y="4054127"/>
                  <a:pt x="1938000" y="4058820"/>
                </a:cubicBezTo>
                <a:lnTo>
                  <a:pt x="1923797" y="4070992"/>
                </a:lnTo>
                <a:lnTo>
                  <a:pt x="1915683" y="4054761"/>
                </a:lnTo>
                <a:cubicBezTo>
                  <a:pt x="1911625" y="4054761"/>
                  <a:pt x="1909597" y="4052733"/>
                  <a:pt x="1909597" y="4048676"/>
                </a:cubicBezTo>
                <a:cubicBezTo>
                  <a:pt x="1910188" y="4040687"/>
                  <a:pt x="1912555" y="4032825"/>
                  <a:pt x="1916697" y="4025091"/>
                </a:cubicBezTo>
                <a:cubicBezTo>
                  <a:pt x="1920839" y="4017356"/>
                  <a:pt x="1923207" y="4008987"/>
                  <a:pt x="1923798" y="3999985"/>
                </a:cubicBezTo>
                <a:cubicBezTo>
                  <a:pt x="1923840" y="3999816"/>
                  <a:pt x="1923755" y="3999140"/>
                  <a:pt x="1923545" y="3997956"/>
                </a:cubicBezTo>
                <a:cubicBezTo>
                  <a:pt x="1923332" y="3996772"/>
                  <a:pt x="1922741" y="3996096"/>
                  <a:pt x="1921770" y="3995927"/>
                </a:cubicBezTo>
                <a:cubicBezTo>
                  <a:pt x="1920670" y="3996392"/>
                  <a:pt x="1919317" y="3998505"/>
                  <a:pt x="1917711" y="4002267"/>
                </a:cubicBezTo>
                <a:cubicBezTo>
                  <a:pt x="1916105" y="4006028"/>
                  <a:pt x="1914753" y="4008651"/>
                  <a:pt x="1913654" y="4010129"/>
                </a:cubicBezTo>
                <a:cubicBezTo>
                  <a:pt x="1911288" y="4012157"/>
                  <a:pt x="1909935" y="4014185"/>
                  <a:pt x="1909596" y="4016215"/>
                </a:cubicBezTo>
                <a:cubicBezTo>
                  <a:pt x="1909849" y="4019385"/>
                  <a:pt x="1909850" y="4022174"/>
                  <a:pt x="1909597" y="4024584"/>
                </a:cubicBezTo>
                <a:cubicBezTo>
                  <a:pt x="1909342" y="4026993"/>
                  <a:pt x="1907314" y="4028261"/>
                  <a:pt x="1903511" y="4028387"/>
                </a:cubicBezTo>
                <a:lnTo>
                  <a:pt x="1895394" y="4032444"/>
                </a:lnTo>
                <a:lnTo>
                  <a:pt x="1875107" y="4034475"/>
                </a:lnTo>
                <a:lnTo>
                  <a:pt x="1869021" y="4050704"/>
                </a:lnTo>
                <a:cubicBezTo>
                  <a:pt x="1865935" y="4051846"/>
                  <a:pt x="1862976" y="4053620"/>
                  <a:pt x="1860144" y="4056030"/>
                </a:cubicBezTo>
                <a:cubicBezTo>
                  <a:pt x="1857314" y="4058439"/>
                  <a:pt x="1854861" y="4060721"/>
                  <a:pt x="1852791" y="4062877"/>
                </a:cubicBezTo>
                <a:cubicBezTo>
                  <a:pt x="1850592" y="4062835"/>
                  <a:pt x="1848395" y="4063426"/>
                  <a:pt x="1846198" y="4064652"/>
                </a:cubicBezTo>
                <a:cubicBezTo>
                  <a:pt x="1843999" y="4065879"/>
                  <a:pt x="1842815" y="4067991"/>
                  <a:pt x="1842647" y="4070992"/>
                </a:cubicBezTo>
                <a:lnTo>
                  <a:pt x="1844676" y="4079107"/>
                </a:lnTo>
                <a:lnTo>
                  <a:pt x="1826417" y="4079107"/>
                </a:lnTo>
                <a:cubicBezTo>
                  <a:pt x="1827219" y="4075176"/>
                  <a:pt x="1829165" y="4069343"/>
                  <a:pt x="1832249" y="4061609"/>
                </a:cubicBezTo>
                <a:cubicBezTo>
                  <a:pt x="1835334" y="4053874"/>
                  <a:pt x="1834742" y="4049564"/>
                  <a:pt x="1830473" y="4048675"/>
                </a:cubicBezTo>
                <a:cubicBezTo>
                  <a:pt x="1828403" y="4048803"/>
                  <a:pt x="1826458" y="4049562"/>
                  <a:pt x="1824641" y="4050957"/>
                </a:cubicBezTo>
                <a:cubicBezTo>
                  <a:pt x="1822824" y="4052353"/>
                  <a:pt x="1821387" y="4053621"/>
                  <a:pt x="1820329" y="4054762"/>
                </a:cubicBezTo>
                <a:lnTo>
                  <a:pt x="1816272" y="4079107"/>
                </a:lnTo>
                <a:lnTo>
                  <a:pt x="1806128" y="4093309"/>
                </a:lnTo>
                <a:cubicBezTo>
                  <a:pt x="1806128" y="4099311"/>
                  <a:pt x="1805113" y="4104551"/>
                  <a:pt x="1803085" y="4109032"/>
                </a:cubicBezTo>
                <a:cubicBezTo>
                  <a:pt x="1801057" y="4113511"/>
                  <a:pt x="1798014" y="4117738"/>
                  <a:pt x="1793956" y="4121712"/>
                </a:cubicBezTo>
                <a:lnTo>
                  <a:pt x="1793956" y="4137941"/>
                </a:lnTo>
                <a:cubicBezTo>
                  <a:pt x="1788208" y="4144366"/>
                  <a:pt x="1785502" y="4151805"/>
                  <a:pt x="1785841" y="4160258"/>
                </a:cubicBezTo>
                <a:cubicBezTo>
                  <a:pt x="1782587" y="4159287"/>
                  <a:pt x="1779459" y="4159709"/>
                  <a:pt x="1776458" y="4161526"/>
                </a:cubicBezTo>
                <a:cubicBezTo>
                  <a:pt x="1773457" y="4163344"/>
                  <a:pt x="1771850" y="4166303"/>
                  <a:pt x="1771639" y="4170403"/>
                </a:cubicBezTo>
                <a:lnTo>
                  <a:pt x="1759466" y="4188660"/>
                </a:lnTo>
                <a:lnTo>
                  <a:pt x="1743237" y="4182575"/>
                </a:lnTo>
                <a:cubicBezTo>
                  <a:pt x="1745899" y="4175981"/>
                  <a:pt x="1747674" y="4168373"/>
                  <a:pt x="1748562" y="4159751"/>
                </a:cubicBezTo>
                <a:cubicBezTo>
                  <a:pt x="1749449" y="4151129"/>
                  <a:pt x="1751732" y="4144535"/>
                  <a:pt x="1755410" y="4139971"/>
                </a:cubicBezTo>
                <a:cubicBezTo>
                  <a:pt x="1755071" y="4133546"/>
                  <a:pt x="1757776" y="4130164"/>
                  <a:pt x="1763524" y="4129826"/>
                </a:cubicBezTo>
                <a:cubicBezTo>
                  <a:pt x="1767919" y="4130122"/>
                  <a:pt x="1773330" y="4130038"/>
                  <a:pt x="1779755" y="4129573"/>
                </a:cubicBezTo>
                <a:cubicBezTo>
                  <a:pt x="1786179" y="4129108"/>
                  <a:pt x="1785503" y="4126488"/>
                  <a:pt x="1777726" y="4121711"/>
                </a:cubicBezTo>
                <a:lnTo>
                  <a:pt x="1785841" y="4101423"/>
                </a:lnTo>
                <a:lnTo>
                  <a:pt x="1777725" y="4101424"/>
                </a:lnTo>
                <a:lnTo>
                  <a:pt x="1785841" y="4091280"/>
                </a:lnTo>
                <a:lnTo>
                  <a:pt x="1785841" y="4070991"/>
                </a:lnTo>
                <a:lnTo>
                  <a:pt x="1800042" y="4060848"/>
                </a:lnTo>
                <a:lnTo>
                  <a:pt x="1800041" y="4042589"/>
                </a:lnTo>
                <a:cubicBezTo>
                  <a:pt x="1803761" y="4036165"/>
                  <a:pt x="1808496" y="4030754"/>
                  <a:pt x="1814243" y="4026359"/>
                </a:cubicBezTo>
                <a:lnTo>
                  <a:pt x="1820331" y="4010129"/>
                </a:lnTo>
                <a:lnTo>
                  <a:pt x="1818326" y="4003279"/>
                </a:lnTo>
                <a:lnTo>
                  <a:pt x="1812245" y="4012401"/>
                </a:lnTo>
                <a:cubicBezTo>
                  <a:pt x="1806582" y="4020643"/>
                  <a:pt x="1800664" y="4027490"/>
                  <a:pt x="1794493" y="4032942"/>
                </a:cubicBezTo>
                <a:cubicBezTo>
                  <a:pt x="1794620" y="4036113"/>
                  <a:pt x="1794367" y="4039409"/>
                  <a:pt x="1793733" y="4042833"/>
                </a:cubicBezTo>
                <a:cubicBezTo>
                  <a:pt x="1793099" y="4046257"/>
                  <a:pt x="1791323" y="4049045"/>
                  <a:pt x="1788407" y="4051201"/>
                </a:cubicBezTo>
                <a:cubicBezTo>
                  <a:pt x="1788238" y="4057457"/>
                  <a:pt x="1786547" y="4063711"/>
                  <a:pt x="1783335" y="4069968"/>
                </a:cubicBezTo>
                <a:cubicBezTo>
                  <a:pt x="1780122" y="4076223"/>
                  <a:pt x="1776404" y="4081464"/>
                  <a:pt x="1772178" y="4085691"/>
                </a:cubicBezTo>
                <a:cubicBezTo>
                  <a:pt x="1772178" y="4087804"/>
                  <a:pt x="1771670" y="4089664"/>
                  <a:pt x="1770655" y="4091269"/>
                </a:cubicBezTo>
                <a:cubicBezTo>
                  <a:pt x="1769641" y="4092876"/>
                  <a:pt x="1768120" y="4093721"/>
                  <a:pt x="1766091" y="4093805"/>
                </a:cubicBezTo>
                <a:lnTo>
                  <a:pt x="1760005" y="4091777"/>
                </a:lnTo>
                <a:lnTo>
                  <a:pt x="1766091" y="4071489"/>
                </a:lnTo>
                <a:cubicBezTo>
                  <a:pt x="1768119" y="4069334"/>
                  <a:pt x="1769641" y="4066544"/>
                  <a:pt x="1770656" y="4063121"/>
                </a:cubicBezTo>
                <a:cubicBezTo>
                  <a:pt x="1771670" y="4059696"/>
                  <a:pt x="1772178" y="4056399"/>
                  <a:pt x="1772177" y="4053230"/>
                </a:cubicBezTo>
                <a:lnTo>
                  <a:pt x="1780292" y="4034970"/>
                </a:lnTo>
                <a:cubicBezTo>
                  <a:pt x="1779870" y="4030407"/>
                  <a:pt x="1779701" y="4025334"/>
                  <a:pt x="1779785" y="4019755"/>
                </a:cubicBezTo>
                <a:cubicBezTo>
                  <a:pt x="1779869" y="4014177"/>
                  <a:pt x="1782744" y="4011133"/>
                  <a:pt x="1788407" y="4010626"/>
                </a:cubicBezTo>
                <a:cubicBezTo>
                  <a:pt x="1789084" y="3990846"/>
                  <a:pt x="1794831" y="3967513"/>
                  <a:pt x="1805652" y="3940633"/>
                </a:cubicBezTo>
                <a:lnTo>
                  <a:pt x="1806761" y="3938638"/>
                </a:lnTo>
                <a:lnTo>
                  <a:pt x="1806129" y="3939122"/>
                </a:lnTo>
                <a:cubicBezTo>
                  <a:pt x="1805917" y="3945334"/>
                  <a:pt x="1803804" y="3951167"/>
                  <a:pt x="1799789" y="3956619"/>
                </a:cubicBezTo>
                <a:cubicBezTo>
                  <a:pt x="1795774" y="3962072"/>
                  <a:pt x="1791124" y="3966384"/>
                  <a:pt x="1785841" y="3969553"/>
                </a:cubicBezTo>
                <a:lnTo>
                  <a:pt x="1785841" y="3995927"/>
                </a:lnTo>
                <a:cubicBezTo>
                  <a:pt x="1768047" y="4004507"/>
                  <a:pt x="1757481" y="4014228"/>
                  <a:pt x="1754141" y="4025091"/>
                </a:cubicBezTo>
                <a:cubicBezTo>
                  <a:pt x="1750802" y="4035953"/>
                  <a:pt x="1745815" y="4051253"/>
                  <a:pt x="1739179" y="4070993"/>
                </a:cubicBezTo>
                <a:cubicBezTo>
                  <a:pt x="1732332" y="4071583"/>
                  <a:pt x="1726245" y="4073950"/>
                  <a:pt x="1720919" y="4078092"/>
                </a:cubicBezTo>
                <a:cubicBezTo>
                  <a:pt x="1715595" y="4082235"/>
                  <a:pt x="1709509" y="4084602"/>
                  <a:pt x="1702661" y="4085193"/>
                </a:cubicBezTo>
                <a:lnTo>
                  <a:pt x="1702661" y="4107510"/>
                </a:lnTo>
                <a:lnTo>
                  <a:pt x="1696575" y="4107510"/>
                </a:lnTo>
                <a:cubicBezTo>
                  <a:pt x="1692686" y="4107510"/>
                  <a:pt x="1690319" y="4106495"/>
                  <a:pt x="1689474" y="4104467"/>
                </a:cubicBezTo>
                <a:cubicBezTo>
                  <a:pt x="1688629" y="4102438"/>
                  <a:pt x="1688291" y="4099395"/>
                  <a:pt x="1688459" y="4095337"/>
                </a:cubicBezTo>
                <a:lnTo>
                  <a:pt x="1694545" y="4079107"/>
                </a:lnTo>
                <a:cubicBezTo>
                  <a:pt x="1694419" y="4077628"/>
                  <a:pt x="1693658" y="4075007"/>
                  <a:pt x="1692263" y="4071246"/>
                </a:cubicBezTo>
                <a:cubicBezTo>
                  <a:pt x="1690869" y="4067484"/>
                  <a:pt x="1689600" y="4065371"/>
                  <a:pt x="1688459" y="4064906"/>
                </a:cubicBezTo>
                <a:lnTo>
                  <a:pt x="1688459" y="4070992"/>
                </a:lnTo>
                <a:cubicBezTo>
                  <a:pt x="1683810" y="4074289"/>
                  <a:pt x="1678400" y="4078854"/>
                  <a:pt x="1672229" y="4084687"/>
                </a:cubicBezTo>
                <a:cubicBezTo>
                  <a:pt x="1666059" y="4090519"/>
                  <a:pt x="1662677" y="4096098"/>
                  <a:pt x="1662086" y="4101423"/>
                </a:cubicBezTo>
                <a:cubicBezTo>
                  <a:pt x="1659085" y="4103622"/>
                  <a:pt x="1656971" y="4106834"/>
                  <a:pt x="1655745" y="4111060"/>
                </a:cubicBezTo>
                <a:cubicBezTo>
                  <a:pt x="1654519" y="4115287"/>
                  <a:pt x="1653927" y="4119513"/>
                  <a:pt x="1653970" y="4123740"/>
                </a:cubicBezTo>
                <a:lnTo>
                  <a:pt x="1639768" y="4131855"/>
                </a:lnTo>
                <a:cubicBezTo>
                  <a:pt x="1639811" y="4135110"/>
                  <a:pt x="1639219" y="4138745"/>
                  <a:pt x="1637994" y="4142760"/>
                </a:cubicBezTo>
                <a:cubicBezTo>
                  <a:pt x="1636768" y="4146775"/>
                  <a:pt x="1634654" y="4149903"/>
                  <a:pt x="1631654" y="4152143"/>
                </a:cubicBezTo>
                <a:lnTo>
                  <a:pt x="1631654" y="4168373"/>
                </a:lnTo>
                <a:lnTo>
                  <a:pt x="1623538" y="4174459"/>
                </a:lnTo>
                <a:cubicBezTo>
                  <a:pt x="1623326" y="4180630"/>
                  <a:pt x="1621214" y="4186548"/>
                  <a:pt x="1617198" y="4192211"/>
                </a:cubicBezTo>
                <a:cubicBezTo>
                  <a:pt x="1613183" y="4197876"/>
                  <a:pt x="1608534" y="4202777"/>
                  <a:pt x="1603250" y="4206920"/>
                </a:cubicBezTo>
                <a:cubicBezTo>
                  <a:pt x="1599108" y="4213387"/>
                  <a:pt x="1594206" y="4220741"/>
                  <a:pt x="1588542" y="4228983"/>
                </a:cubicBezTo>
                <a:cubicBezTo>
                  <a:pt x="1582878" y="4237225"/>
                  <a:pt x="1576961" y="4244073"/>
                  <a:pt x="1570790" y="4249525"/>
                </a:cubicBezTo>
                <a:cubicBezTo>
                  <a:pt x="1570917" y="4252694"/>
                  <a:pt x="1570663" y="4255992"/>
                  <a:pt x="1570030" y="4259415"/>
                </a:cubicBezTo>
                <a:cubicBezTo>
                  <a:pt x="1569396" y="4262839"/>
                  <a:pt x="1567620" y="4265629"/>
                  <a:pt x="1564703" y="4267783"/>
                </a:cubicBezTo>
                <a:cubicBezTo>
                  <a:pt x="1564535" y="4274039"/>
                  <a:pt x="1562844" y="4280295"/>
                  <a:pt x="1559632" y="4286550"/>
                </a:cubicBezTo>
                <a:cubicBezTo>
                  <a:pt x="1556420" y="4292805"/>
                  <a:pt x="1552700" y="4298047"/>
                  <a:pt x="1548473" y="4302273"/>
                </a:cubicBezTo>
                <a:cubicBezTo>
                  <a:pt x="1548474" y="4304386"/>
                  <a:pt x="1547966" y="4306245"/>
                  <a:pt x="1546952" y="4307851"/>
                </a:cubicBezTo>
                <a:cubicBezTo>
                  <a:pt x="1545937" y="4309457"/>
                  <a:pt x="1544416" y="4310304"/>
                  <a:pt x="1542387" y="4310388"/>
                </a:cubicBezTo>
                <a:lnTo>
                  <a:pt x="1536301" y="4308359"/>
                </a:lnTo>
                <a:lnTo>
                  <a:pt x="1542387" y="4288072"/>
                </a:lnTo>
                <a:cubicBezTo>
                  <a:pt x="1544416" y="4285917"/>
                  <a:pt x="1545938" y="4283127"/>
                  <a:pt x="1546952" y="4279702"/>
                </a:cubicBezTo>
                <a:cubicBezTo>
                  <a:pt x="1547966" y="4276280"/>
                  <a:pt x="1548473" y="4272982"/>
                  <a:pt x="1548473" y="4269813"/>
                </a:cubicBezTo>
                <a:lnTo>
                  <a:pt x="1556588" y="4251553"/>
                </a:lnTo>
                <a:cubicBezTo>
                  <a:pt x="1556166" y="4246989"/>
                  <a:pt x="1555997" y="4241917"/>
                  <a:pt x="1556082" y="4236337"/>
                </a:cubicBezTo>
                <a:cubicBezTo>
                  <a:pt x="1556166" y="4230759"/>
                  <a:pt x="1559041" y="4227716"/>
                  <a:pt x="1564703" y="4227208"/>
                </a:cubicBezTo>
                <a:cubicBezTo>
                  <a:pt x="1565381" y="4207427"/>
                  <a:pt x="1571128" y="4184097"/>
                  <a:pt x="1581949" y="4157215"/>
                </a:cubicBezTo>
                <a:cubicBezTo>
                  <a:pt x="1592769" y="4130333"/>
                  <a:pt x="1604603" y="4109031"/>
                  <a:pt x="1617452" y="4093309"/>
                </a:cubicBezTo>
                <a:cubicBezTo>
                  <a:pt x="1617706" y="4086376"/>
                  <a:pt x="1618721" y="4079952"/>
                  <a:pt x="1620495" y="4074035"/>
                </a:cubicBezTo>
                <a:cubicBezTo>
                  <a:pt x="1622270" y="4068118"/>
                  <a:pt x="1623285" y="4061693"/>
                  <a:pt x="1623538" y="4054762"/>
                </a:cubicBezTo>
                <a:cubicBezTo>
                  <a:pt x="1626539" y="4054635"/>
                  <a:pt x="1628652" y="4053366"/>
                  <a:pt x="1629879" y="4050958"/>
                </a:cubicBezTo>
                <a:cubicBezTo>
                  <a:pt x="1631104" y="4048549"/>
                  <a:pt x="1631695" y="4045759"/>
                  <a:pt x="1631654" y="4042589"/>
                </a:cubicBezTo>
                <a:cubicBezTo>
                  <a:pt x="1631991" y="4034346"/>
                  <a:pt x="1633345" y="4029529"/>
                  <a:pt x="1635710" y="4028135"/>
                </a:cubicBezTo>
                <a:cubicBezTo>
                  <a:pt x="1638078" y="4026739"/>
                  <a:pt x="1639431" y="4023441"/>
                  <a:pt x="1639769" y="4018245"/>
                </a:cubicBezTo>
                <a:lnTo>
                  <a:pt x="1649913" y="3997957"/>
                </a:lnTo>
                <a:cubicBezTo>
                  <a:pt x="1652913" y="3996857"/>
                  <a:pt x="1655028" y="3994997"/>
                  <a:pt x="1656252" y="3992377"/>
                </a:cubicBezTo>
                <a:cubicBezTo>
                  <a:pt x="1657479" y="3989756"/>
                  <a:pt x="1658070" y="3986882"/>
                  <a:pt x="1658027" y="3983754"/>
                </a:cubicBezTo>
                <a:lnTo>
                  <a:pt x="1655999" y="3973611"/>
                </a:lnTo>
                <a:lnTo>
                  <a:pt x="1672529" y="3916679"/>
                </a:lnTo>
                <a:lnTo>
                  <a:pt x="1668528" y="3920678"/>
                </a:lnTo>
                <a:cubicBezTo>
                  <a:pt x="1657242" y="3921693"/>
                  <a:pt x="1652932" y="3925750"/>
                  <a:pt x="1655595" y="3932850"/>
                </a:cubicBezTo>
                <a:cubicBezTo>
                  <a:pt x="1658257" y="3939952"/>
                  <a:pt x="1656482" y="3944008"/>
                  <a:pt x="1650269" y="3945024"/>
                </a:cubicBezTo>
                <a:lnTo>
                  <a:pt x="1642153" y="3945024"/>
                </a:lnTo>
                <a:cubicBezTo>
                  <a:pt x="1641816" y="3950730"/>
                  <a:pt x="1640463" y="3955040"/>
                  <a:pt x="1638096" y="3957957"/>
                </a:cubicBezTo>
                <a:cubicBezTo>
                  <a:pt x="1635729" y="3960873"/>
                  <a:pt x="1634377" y="3964677"/>
                  <a:pt x="1634039" y="3969369"/>
                </a:cubicBezTo>
                <a:lnTo>
                  <a:pt x="1619837" y="3981541"/>
                </a:lnTo>
                <a:lnTo>
                  <a:pt x="1611722" y="3965311"/>
                </a:lnTo>
                <a:cubicBezTo>
                  <a:pt x="1607665" y="3965311"/>
                  <a:pt x="1605635" y="3963283"/>
                  <a:pt x="1605636" y="3959224"/>
                </a:cubicBezTo>
                <a:cubicBezTo>
                  <a:pt x="1606227" y="3951237"/>
                  <a:pt x="1608594" y="3943375"/>
                  <a:pt x="1612736" y="3935641"/>
                </a:cubicBezTo>
                <a:cubicBezTo>
                  <a:pt x="1616878" y="3927905"/>
                  <a:pt x="1619245" y="3919538"/>
                  <a:pt x="1619837" y="3910535"/>
                </a:cubicBezTo>
                <a:cubicBezTo>
                  <a:pt x="1619879" y="3910365"/>
                  <a:pt x="1619794" y="3909690"/>
                  <a:pt x="1619583" y="3908506"/>
                </a:cubicBezTo>
                <a:cubicBezTo>
                  <a:pt x="1619372" y="3907322"/>
                  <a:pt x="1618780" y="3906647"/>
                  <a:pt x="1617808" y="3906477"/>
                </a:cubicBezTo>
                <a:cubicBezTo>
                  <a:pt x="1616710" y="3906941"/>
                  <a:pt x="1615356" y="3909055"/>
                  <a:pt x="1613751" y="3912816"/>
                </a:cubicBezTo>
                <a:cubicBezTo>
                  <a:pt x="1612145" y="3916578"/>
                  <a:pt x="1610791" y="3919199"/>
                  <a:pt x="1609693" y="3920678"/>
                </a:cubicBezTo>
                <a:cubicBezTo>
                  <a:pt x="1607326" y="3922706"/>
                  <a:pt x="1605974" y="3924735"/>
                  <a:pt x="1605635" y="3926764"/>
                </a:cubicBezTo>
                <a:cubicBezTo>
                  <a:pt x="1605889" y="3929934"/>
                  <a:pt x="1605889" y="3932724"/>
                  <a:pt x="1605635" y="3935133"/>
                </a:cubicBezTo>
                <a:cubicBezTo>
                  <a:pt x="1605381" y="3937543"/>
                  <a:pt x="1603353" y="3938811"/>
                  <a:pt x="1599549" y="3938937"/>
                </a:cubicBezTo>
                <a:lnTo>
                  <a:pt x="1591434" y="3942994"/>
                </a:lnTo>
                <a:lnTo>
                  <a:pt x="1571146" y="3945025"/>
                </a:lnTo>
                <a:lnTo>
                  <a:pt x="1565059" y="3961255"/>
                </a:lnTo>
                <a:cubicBezTo>
                  <a:pt x="1561974" y="3962394"/>
                  <a:pt x="1559016" y="3964169"/>
                  <a:pt x="1556184" y="3966580"/>
                </a:cubicBezTo>
                <a:cubicBezTo>
                  <a:pt x="1553352" y="3968989"/>
                  <a:pt x="1550900" y="3971272"/>
                  <a:pt x="1548830" y="3973426"/>
                </a:cubicBezTo>
                <a:cubicBezTo>
                  <a:pt x="1546632" y="3973385"/>
                  <a:pt x="1544434" y="3973976"/>
                  <a:pt x="1542236" y="3975201"/>
                </a:cubicBezTo>
                <a:cubicBezTo>
                  <a:pt x="1540038" y="3976428"/>
                  <a:pt x="1538855" y="3978541"/>
                  <a:pt x="1538686" y="3981542"/>
                </a:cubicBezTo>
                <a:lnTo>
                  <a:pt x="1540714" y="3989657"/>
                </a:lnTo>
                <a:lnTo>
                  <a:pt x="1522455" y="3989657"/>
                </a:lnTo>
                <a:cubicBezTo>
                  <a:pt x="1523259" y="3985725"/>
                  <a:pt x="1525203" y="3979894"/>
                  <a:pt x="1528289" y="3972159"/>
                </a:cubicBezTo>
                <a:cubicBezTo>
                  <a:pt x="1531374" y="3964423"/>
                  <a:pt x="1530782" y="3960112"/>
                  <a:pt x="1526513" y="3959225"/>
                </a:cubicBezTo>
                <a:cubicBezTo>
                  <a:pt x="1524442" y="3959352"/>
                  <a:pt x="1522498" y="3960112"/>
                  <a:pt x="1520681" y="3961506"/>
                </a:cubicBezTo>
                <a:cubicBezTo>
                  <a:pt x="1518863" y="3962901"/>
                  <a:pt x="1517426" y="3964169"/>
                  <a:pt x="1516369" y="3965311"/>
                </a:cubicBezTo>
                <a:lnTo>
                  <a:pt x="1512311" y="3989657"/>
                </a:lnTo>
                <a:lnTo>
                  <a:pt x="1502168" y="4003858"/>
                </a:lnTo>
                <a:cubicBezTo>
                  <a:pt x="1502168" y="4009860"/>
                  <a:pt x="1501153" y="4015101"/>
                  <a:pt x="1499125" y="4019581"/>
                </a:cubicBezTo>
                <a:cubicBezTo>
                  <a:pt x="1497095" y="4024061"/>
                  <a:pt x="1494052" y="4028287"/>
                  <a:pt x="1489995" y="4032261"/>
                </a:cubicBezTo>
                <a:lnTo>
                  <a:pt x="1489995" y="4048491"/>
                </a:lnTo>
                <a:cubicBezTo>
                  <a:pt x="1484246" y="4054915"/>
                  <a:pt x="1481542" y="4062355"/>
                  <a:pt x="1481880" y="4070808"/>
                </a:cubicBezTo>
                <a:cubicBezTo>
                  <a:pt x="1478625" y="4069836"/>
                  <a:pt x="1475497" y="4070258"/>
                  <a:pt x="1472497" y="4072076"/>
                </a:cubicBezTo>
                <a:cubicBezTo>
                  <a:pt x="1469496" y="4073893"/>
                  <a:pt x="1467889" y="4076852"/>
                  <a:pt x="1467679" y="4080951"/>
                </a:cubicBezTo>
                <a:lnTo>
                  <a:pt x="1455506" y="4099211"/>
                </a:lnTo>
                <a:lnTo>
                  <a:pt x="1439275" y="4093125"/>
                </a:lnTo>
                <a:cubicBezTo>
                  <a:pt x="1441938" y="4086531"/>
                  <a:pt x="1443714" y="4078923"/>
                  <a:pt x="1444601" y="4070300"/>
                </a:cubicBezTo>
                <a:cubicBezTo>
                  <a:pt x="1445489" y="4061678"/>
                  <a:pt x="1447771" y="4055084"/>
                  <a:pt x="1451448" y="4050520"/>
                </a:cubicBezTo>
                <a:cubicBezTo>
                  <a:pt x="1451110" y="4044096"/>
                  <a:pt x="1453815" y="4040714"/>
                  <a:pt x="1459564" y="4040376"/>
                </a:cubicBezTo>
                <a:cubicBezTo>
                  <a:pt x="1463959" y="4040671"/>
                  <a:pt x="1469369" y="4040588"/>
                  <a:pt x="1475793" y="4040123"/>
                </a:cubicBezTo>
                <a:cubicBezTo>
                  <a:pt x="1482218" y="4039657"/>
                  <a:pt x="1481542" y="4037037"/>
                  <a:pt x="1473765" y="4032261"/>
                </a:cubicBezTo>
                <a:lnTo>
                  <a:pt x="1481880" y="4011972"/>
                </a:lnTo>
                <a:lnTo>
                  <a:pt x="1473765" y="4011973"/>
                </a:lnTo>
                <a:lnTo>
                  <a:pt x="1481880" y="4001830"/>
                </a:lnTo>
                <a:lnTo>
                  <a:pt x="1481879" y="3981542"/>
                </a:lnTo>
                <a:lnTo>
                  <a:pt x="1496081" y="3971397"/>
                </a:lnTo>
                <a:lnTo>
                  <a:pt x="1496081" y="3953138"/>
                </a:lnTo>
                <a:cubicBezTo>
                  <a:pt x="1499801" y="3946714"/>
                  <a:pt x="1504535" y="3941303"/>
                  <a:pt x="1510283" y="3936908"/>
                </a:cubicBezTo>
                <a:lnTo>
                  <a:pt x="1516369" y="3920678"/>
                </a:lnTo>
                <a:cubicBezTo>
                  <a:pt x="1510029" y="3919072"/>
                  <a:pt x="1508000" y="3912141"/>
                  <a:pt x="1510283" y="3899882"/>
                </a:cubicBezTo>
                <a:cubicBezTo>
                  <a:pt x="1512565" y="3887626"/>
                  <a:pt x="1514594" y="3879681"/>
                  <a:pt x="1516369" y="3876044"/>
                </a:cubicBezTo>
                <a:cubicBezTo>
                  <a:pt x="1520173" y="3875115"/>
                  <a:pt x="1522201" y="3870889"/>
                  <a:pt x="1522455" y="3863365"/>
                </a:cubicBezTo>
                <a:cubicBezTo>
                  <a:pt x="1522709" y="3855842"/>
                  <a:pt x="1522709" y="3850601"/>
                  <a:pt x="1522455" y="3847642"/>
                </a:cubicBezTo>
                <a:cubicBezTo>
                  <a:pt x="1525457" y="3846458"/>
                  <a:pt x="1527570" y="3844261"/>
                  <a:pt x="1528796" y="3841049"/>
                </a:cubicBezTo>
                <a:cubicBezTo>
                  <a:pt x="1530021" y="3837835"/>
                  <a:pt x="1530613" y="3834624"/>
                  <a:pt x="1530571" y="3831412"/>
                </a:cubicBezTo>
                <a:cubicBezTo>
                  <a:pt x="1530232" y="3827607"/>
                  <a:pt x="1528880" y="3824565"/>
                  <a:pt x="1526513" y="3822282"/>
                </a:cubicBezTo>
                <a:cubicBezTo>
                  <a:pt x="1524146" y="3820000"/>
                  <a:pt x="1522794" y="3816957"/>
                  <a:pt x="1522455" y="3813153"/>
                </a:cubicBezTo>
                <a:cubicBezTo>
                  <a:pt x="1514636" y="3814676"/>
                  <a:pt x="1511002" y="3820762"/>
                  <a:pt x="1511550" y="3831412"/>
                </a:cubicBezTo>
                <a:cubicBezTo>
                  <a:pt x="1512100" y="3842063"/>
                  <a:pt x="1508972" y="3848149"/>
                  <a:pt x="1502168" y="3849670"/>
                </a:cubicBezTo>
                <a:cubicBezTo>
                  <a:pt x="1501957" y="3855883"/>
                  <a:pt x="1499843" y="3861717"/>
                  <a:pt x="1495828" y="3867169"/>
                </a:cubicBezTo>
                <a:cubicBezTo>
                  <a:pt x="1491812" y="3872622"/>
                  <a:pt x="1487163" y="3876932"/>
                  <a:pt x="1481879" y="3880103"/>
                </a:cubicBezTo>
                <a:lnTo>
                  <a:pt x="1481880" y="3906476"/>
                </a:lnTo>
                <a:cubicBezTo>
                  <a:pt x="1464086" y="3915057"/>
                  <a:pt x="1453519" y="3924778"/>
                  <a:pt x="1450180" y="3935640"/>
                </a:cubicBezTo>
                <a:cubicBezTo>
                  <a:pt x="1446842" y="3946502"/>
                  <a:pt x="1441854" y="3961803"/>
                  <a:pt x="1435218" y="3981541"/>
                </a:cubicBezTo>
                <a:cubicBezTo>
                  <a:pt x="1428372" y="3982132"/>
                  <a:pt x="1422284" y="3984499"/>
                  <a:pt x="1416959" y="3988642"/>
                </a:cubicBezTo>
                <a:cubicBezTo>
                  <a:pt x="1411633" y="3992785"/>
                  <a:pt x="1405547" y="3995151"/>
                  <a:pt x="1398700" y="3995743"/>
                </a:cubicBezTo>
                <a:lnTo>
                  <a:pt x="1398700" y="4018059"/>
                </a:lnTo>
                <a:lnTo>
                  <a:pt x="1392613" y="4018059"/>
                </a:lnTo>
                <a:cubicBezTo>
                  <a:pt x="1388725" y="4018060"/>
                  <a:pt x="1386359" y="4017045"/>
                  <a:pt x="1385513" y="4015016"/>
                </a:cubicBezTo>
                <a:cubicBezTo>
                  <a:pt x="1384668" y="4012988"/>
                  <a:pt x="1384329" y="4009944"/>
                  <a:pt x="1384499" y="4005886"/>
                </a:cubicBezTo>
                <a:lnTo>
                  <a:pt x="1390585" y="3989657"/>
                </a:lnTo>
                <a:cubicBezTo>
                  <a:pt x="1390458" y="3988177"/>
                  <a:pt x="1389697" y="3985556"/>
                  <a:pt x="1388302" y="3981795"/>
                </a:cubicBezTo>
                <a:cubicBezTo>
                  <a:pt x="1386907" y="3978034"/>
                  <a:pt x="1385640" y="3975921"/>
                  <a:pt x="1384498" y="3975456"/>
                </a:cubicBezTo>
                <a:lnTo>
                  <a:pt x="1384498" y="3981542"/>
                </a:lnTo>
                <a:cubicBezTo>
                  <a:pt x="1379849" y="3984838"/>
                  <a:pt x="1374439" y="3989403"/>
                  <a:pt x="1368268" y="3995236"/>
                </a:cubicBezTo>
                <a:cubicBezTo>
                  <a:pt x="1362097" y="4001068"/>
                  <a:pt x="1358717" y="4006648"/>
                  <a:pt x="1358124" y="4011973"/>
                </a:cubicBezTo>
                <a:cubicBezTo>
                  <a:pt x="1355124" y="4014171"/>
                  <a:pt x="1353010" y="4017383"/>
                  <a:pt x="1351784" y="4021610"/>
                </a:cubicBezTo>
                <a:cubicBezTo>
                  <a:pt x="1350559" y="4025837"/>
                  <a:pt x="1349967" y="4030063"/>
                  <a:pt x="1350009" y="4034290"/>
                </a:cubicBezTo>
                <a:lnTo>
                  <a:pt x="1335808" y="4042405"/>
                </a:lnTo>
                <a:cubicBezTo>
                  <a:pt x="1335850" y="4045659"/>
                  <a:pt x="1335258" y="4049295"/>
                  <a:pt x="1334032" y="4053309"/>
                </a:cubicBezTo>
                <a:cubicBezTo>
                  <a:pt x="1332807" y="4057325"/>
                  <a:pt x="1330694" y="4060453"/>
                  <a:pt x="1327692" y="4062692"/>
                </a:cubicBezTo>
                <a:lnTo>
                  <a:pt x="1327692" y="4078923"/>
                </a:lnTo>
                <a:lnTo>
                  <a:pt x="1319577" y="4085009"/>
                </a:lnTo>
                <a:cubicBezTo>
                  <a:pt x="1319367" y="4091180"/>
                  <a:pt x="1317254" y="4097097"/>
                  <a:pt x="1313237" y="4102761"/>
                </a:cubicBezTo>
                <a:cubicBezTo>
                  <a:pt x="1309222" y="4108425"/>
                  <a:pt x="1304573" y="4113327"/>
                  <a:pt x="1299290" y="4117470"/>
                </a:cubicBezTo>
                <a:cubicBezTo>
                  <a:pt x="1295148" y="4123937"/>
                  <a:pt x="1290244" y="4131291"/>
                  <a:pt x="1284581" y="4139533"/>
                </a:cubicBezTo>
                <a:cubicBezTo>
                  <a:pt x="1278917" y="4147774"/>
                  <a:pt x="1273000" y="4154622"/>
                  <a:pt x="1266829" y="4160075"/>
                </a:cubicBezTo>
                <a:cubicBezTo>
                  <a:pt x="1266955" y="4163244"/>
                  <a:pt x="1266702" y="4166541"/>
                  <a:pt x="1266068" y="4169965"/>
                </a:cubicBezTo>
                <a:cubicBezTo>
                  <a:pt x="1265434" y="4173388"/>
                  <a:pt x="1263659" y="4176178"/>
                  <a:pt x="1260743" y="4178333"/>
                </a:cubicBezTo>
                <a:cubicBezTo>
                  <a:pt x="1260573" y="4184589"/>
                  <a:pt x="1258883" y="4190844"/>
                  <a:pt x="1255671" y="4197099"/>
                </a:cubicBezTo>
                <a:cubicBezTo>
                  <a:pt x="1252459" y="4203355"/>
                  <a:pt x="1248740" y="4208596"/>
                  <a:pt x="1244512" y="4212823"/>
                </a:cubicBezTo>
                <a:cubicBezTo>
                  <a:pt x="1244512" y="4214936"/>
                  <a:pt x="1244006" y="4216796"/>
                  <a:pt x="1242991" y="4218401"/>
                </a:cubicBezTo>
                <a:cubicBezTo>
                  <a:pt x="1241977" y="4220007"/>
                  <a:pt x="1240456" y="4220853"/>
                  <a:pt x="1238426" y="4220938"/>
                </a:cubicBezTo>
                <a:lnTo>
                  <a:pt x="1232340" y="4218909"/>
                </a:lnTo>
                <a:lnTo>
                  <a:pt x="1238426" y="4198621"/>
                </a:lnTo>
                <a:cubicBezTo>
                  <a:pt x="1240456" y="4196466"/>
                  <a:pt x="1241977" y="4193676"/>
                  <a:pt x="1242991" y="4190252"/>
                </a:cubicBezTo>
                <a:cubicBezTo>
                  <a:pt x="1244006" y="4186828"/>
                  <a:pt x="1244512" y="4183532"/>
                  <a:pt x="1244512" y="4180362"/>
                </a:cubicBezTo>
                <a:lnTo>
                  <a:pt x="1252628" y="4162103"/>
                </a:lnTo>
                <a:cubicBezTo>
                  <a:pt x="1252205" y="4157538"/>
                  <a:pt x="1252036" y="4152466"/>
                  <a:pt x="1252120" y="4146887"/>
                </a:cubicBezTo>
                <a:cubicBezTo>
                  <a:pt x="1252205" y="4141308"/>
                  <a:pt x="1255079" y="4138264"/>
                  <a:pt x="1260743" y="4137758"/>
                </a:cubicBezTo>
                <a:cubicBezTo>
                  <a:pt x="1261419" y="4117977"/>
                  <a:pt x="1267168" y="4094647"/>
                  <a:pt x="1277987" y="4067765"/>
                </a:cubicBezTo>
                <a:cubicBezTo>
                  <a:pt x="1288808" y="4040882"/>
                  <a:pt x="1300642" y="4019582"/>
                  <a:pt x="1313491" y="4003858"/>
                </a:cubicBezTo>
                <a:cubicBezTo>
                  <a:pt x="1313745" y="3996927"/>
                  <a:pt x="1314759" y="3990502"/>
                  <a:pt x="1316534" y="3984584"/>
                </a:cubicBezTo>
                <a:cubicBezTo>
                  <a:pt x="1318310" y="3978667"/>
                  <a:pt x="1319324" y="3972243"/>
                  <a:pt x="1319578" y="3965312"/>
                </a:cubicBezTo>
                <a:cubicBezTo>
                  <a:pt x="1322578" y="3965185"/>
                  <a:pt x="1324692" y="3963916"/>
                  <a:pt x="1325918" y="3961507"/>
                </a:cubicBezTo>
                <a:cubicBezTo>
                  <a:pt x="1327143" y="3959099"/>
                  <a:pt x="1327735" y="3956308"/>
                  <a:pt x="1327692" y="3953138"/>
                </a:cubicBezTo>
                <a:cubicBezTo>
                  <a:pt x="1328031" y="3944897"/>
                  <a:pt x="1329383" y="3940078"/>
                  <a:pt x="1331750" y="3938683"/>
                </a:cubicBezTo>
                <a:cubicBezTo>
                  <a:pt x="1334117" y="3937289"/>
                  <a:pt x="1335470" y="3933991"/>
                  <a:pt x="1335808" y="3928794"/>
                </a:cubicBezTo>
                <a:lnTo>
                  <a:pt x="1345951" y="3908506"/>
                </a:lnTo>
                <a:cubicBezTo>
                  <a:pt x="1348953" y="3907406"/>
                  <a:pt x="1351066" y="3905546"/>
                  <a:pt x="1352292" y="3902926"/>
                </a:cubicBezTo>
                <a:cubicBezTo>
                  <a:pt x="1353517" y="3900306"/>
                  <a:pt x="1354109" y="3897432"/>
                  <a:pt x="1354067" y="3894304"/>
                </a:cubicBezTo>
                <a:lnTo>
                  <a:pt x="1352038" y="3884160"/>
                </a:lnTo>
                <a:lnTo>
                  <a:pt x="1370296" y="3821269"/>
                </a:lnTo>
                <a:lnTo>
                  <a:pt x="1378413" y="3815182"/>
                </a:lnTo>
                <a:lnTo>
                  <a:pt x="1384499" y="3805038"/>
                </a:lnTo>
                <a:cubicBezTo>
                  <a:pt x="1384499" y="3801783"/>
                  <a:pt x="1385005" y="3798148"/>
                  <a:pt x="1386020" y="3794133"/>
                </a:cubicBezTo>
                <a:cubicBezTo>
                  <a:pt x="1387035" y="3790117"/>
                  <a:pt x="1388556" y="3786990"/>
                  <a:pt x="1390585" y="3784751"/>
                </a:cubicBezTo>
                <a:cubicBezTo>
                  <a:pt x="1389401" y="3781073"/>
                  <a:pt x="1389232" y="3776254"/>
                  <a:pt x="1390077" y="3770295"/>
                </a:cubicBezTo>
                <a:cubicBezTo>
                  <a:pt x="1390923" y="3764336"/>
                  <a:pt x="1393798" y="3761038"/>
                  <a:pt x="1398701" y="3760404"/>
                </a:cubicBezTo>
                <a:cubicBezTo>
                  <a:pt x="1399419" y="3754826"/>
                  <a:pt x="1403053" y="3745695"/>
                  <a:pt x="1409604" y="3733016"/>
                </a:cubicBezTo>
                <a:cubicBezTo>
                  <a:pt x="1416156" y="3720335"/>
                  <a:pt x="1421312" y="3713235"/>
                  <a:pt x="1425074" y="3711715"/>
                </a:cubicBezTo>
                <a:lnTo>
                  <a:pt x="1431160" y="3697513"/>
                </a:lnTo>
                <a:cubicBezTo>
                  <a:pt x="1431752" y="3684832"/>
                  <a:pt x="1434119" y="3673673"/>
                  <a:pt x="1438261" y="3664038"/>
                </a:cubicBezTo>
                <a:lnTo>
                  <a:pt x="1441058" y="3650856"/>
                </a:lnTo>
                <a:lnTo>
                  <a:pt x="1440959" y="3651010"/>
                </a:lnTo>
                <a:cubicBezTo>
                  <a:pt x="1439352" y="3654772"/>
                  <a:pt x="1438000" y="3657393"/>
                  <a:pt x="1436901" y="3658872"/>
                </a:cubicBezTo>
                <a:cubicBezTo>
                  <a:pt x="1434535" y="3660900"/>
                  <a:pt x="1433182" y="3662929"/>
                  <a:pt x="1432844" y="3664958"/>
                </a:cubicBezTo>
                <a:cubicBezTo>
                  <a:pt x="1433098" y="3668128"/>
                  <a:pt x="1433096" y="3670918"/>
                  <a:pt x="1432844" y="3673326"/>
                </a:cubicBezTo>
                <a:cubicBezTo>
                  <a:pt x="1432590" y="3675737"/>
                  <a:pt x="1430561" y="3677004"/>
                  <a:pt x="1426757" y="3677131"/>
                </a:cubicBezTo>
                <a:lnTo>
                  <a:pt x="1418642" y="3681188"/>
                </a:lnTo>
                <a:lnTo>
                  <a:pt x="1398354" y="3683218"/>
                </a:lnTo>
                <a:lnTo>
                  <a:pt x="1392268" y="3699448"/>
                </a:lnTo>
                <a:cubicBezTo>
                  <a:pt x="1389183" y="3700589"/>
                  <a:pt x="1386223" y="3702364"/>
                  <a:pt x="1383392" y="3704773"/>
                </a:cubicBezTo>
                <a:cubicBezTo>
                  <a:pt x="1380561" y="3707182"/>
                  <a:pt x="1378109" y="3709465"/>
                  <a:pt x="1376038" y="3711620"/>
                </a:cubicBezTo>
                <a:cubicBezTo>
                  <a:pt x="1373840" y="3711578"/>
                  <a:pt x="1371643" y="3712169"/>
                  <a:pt x="1369444" y="3713395"/>
                </a:cubicBezTo>
                <a:cubicBezTo>
                  <a:pt x="1367247" y="3714621"/>
                  <a:pt x="1366064" y="3716734"/>
                  <a:pt x="1365893" y="3719735"/>
                </a:cubicBezTo>
                <a:lnTo>
                  <a:pt x="1367923" y="3727850"/>
                </a:lnTo>
                <a:lnTo>
                  <a:pt x="1349664" y="3727850"/>
                </a:lnTo>
                <a:cubicBezTo>
                  <a:pt x="1350467" y="3723919"/>
                  <a:pt x="1352411" y="3718087"/>
                  <a:pt x="1355496" y="3710353"/>
                </a:cubicBezTo>
                <a:cubicBezTo>
                  <a:pt x="1358582" y="3702618"/>
                  <a:pt x="1357991" y="3698306"/>
                  <a:pt x="1353722" y="3697419"/>
                </a:cubicBezTo>
                <a:cubicBezTo>
                  <a:pt x="1351651" y="3697546"/>
                  <a:pt x="1349706" y="3698305"/>
                  <a:pt x="1347888" y="3699701"/>
                </a:cubicBezTo>
                <a:cubicBezTo>
                  <a:pt x="1346071" y="3701096"/>
                  <a:pt x="1344634" y="3702364"/>
                  <a:pt x="1343577" y="3703506"/>
                </a:cubicBezTo>
                <a:lnTo>
                  <a:pt x="1339520" y="3727850"/>
                </a:lnTo>
                <a:lnTo>
                  <a:pt x="1329377" y="3742051"/>
                </a:lnTo>
                <a:cubicBezTo>
                  <a:pt x="1329376" y="3748054"/>
                  <a:pt x="1328362" y="3753295"/>
                  <a:pt x="1326334" y="3757775"/>
                </a:cubicBezTo>
                <a:cubicBezTo>
                  <a:pt x="1324304" y="3762255"/>
                  <a:pt x="1321261" y="3766482"/>
                  <a:pt x="1317203" y="3770455"/>
                </a:cubicBezTo>
                <a:lnTo>
                  <a:pt x="1317203" y="3786684"/>
                </a:lnTo>
                <a:cubicBezTo>
                  <a:pt x="1311455" y="3793109"/>
                  <a:pt x="1308750" y="3800548"/>
                  <a:pt x="1309088" y="3809001"/>
                </a:cubicBezTo>
                <a:cubicBezTo>
                  <a:pt x="1305834" y="3808029"/>
                  <a:pt x="1302706" y="3808452"/>
                  <a:pt x="1299705" y="3810269"/>
                </a:cubicBezTo>
                <a:cubicBezTo>
                  <a:pt x="1296704" y="3812088"/>
                  <a:pt x="1295098" y="3815046"/>
                  <a:pt x="1294886" y="3819146"/>
                </a:cubicBezTo>
                <a:lnTo>
                  <a:pt x="1282714" y="3837405"/>
                </a:lnTo>
                <a:lnTo>
                  <a:pt x="1266484" y="3831318"/>
                </a:lnTo>
                <a:cubicBezTo>
                  <a:pt x="1269147" y="3824724"/>
                  <a:pt x="1270922" y="3817116"/>
                  <a:pt x="1271809" y="3808495"/>
                </a:cubicBezTo>
                <a:cubicBezTo>
                  <a:pt x="1272697" y="3799871"/>
                  <a:pt x="1274979" y="3793279"/>
                  <a:pt x="1278657" y="3788713"/>
                </a:cubicBezTo>
                <a:cubicBezTo>
                  <a:pt x="1278318" y="3782289"/>
                  <a:pt x="1281024" y="3778907"/>
                  <a:pt x="1286772" y="3778570"/>
                </a:cubicBezTo>
                <a:cubicBezTo>
                  <a:pt x="1291167" y="3778865"/>
                  <a:pt x="1296577" y="3778781"/>
                  <a:pt x="1303002" y="3778317"/>
                </a:cubicBezTo>
                <a:cubicBezTo>
                  <a:pt x="1309427" y="3777850"/>
                  <a:pt x="1308750" y="3775231"/>
                  <a:pt x="1300973" y="3770455"/>
                </a:cubicBezTo>
                <a:lnTo>
                  <a:pt x="1309088" y="3750166"/>
                </a:lnTo>
                <a:lnTo>
                  <a:pt x="1300973" y="3750168"/>
                </a:lnTo>
                <a:lnTo>
                  <a:pt x="1309088" y="3740023"/>
                </a:lnTo>
                <a:lnTo>
                  <a:pt x="1309088" y="3719735"/>
                </a:lnTo>
                <a:lnTo>
                  <a:pt x="1323289" y="3709591"/>
                </a:lnTo>
                <a:lnTo>
                  <a:pt x="1323290" y="3691332"/>
                </a:lnTo>
                <a:cubicBezTo>
                  <a:pt x="1327008" y="3684908"/>
                  <a:pt x="1331743" y="3679498"/>
                  <a:pt x="1337491" y="3675102"/>
                </a:cubicBezTo>
                <a:lnTo>
                  <a:pt x="1343578" y="3658871"/>
                </a:lnTo>
                <a:cubicBezTo>
                  <a:pt x="1337238" y="3657266"/>
                  <a:pt x="1335209" y="3650333"/>
                  <a:pt x="1337491" y="3638077"/>
                </a:cubicBezTo>
                <a:cubicBezTo>
                  <a:pt x="1339774" y="3625819"/>
                  <a:pt x="1341802" y="3617873"/>
                  <a:pt x="1343578" y="3614238"/>
                </a:cubicBezTo>
                <a:cubicBezTo>
                  <a:pt x="1347382" y="3613308"/>
                  <a:pt x="1349410" y="3609081"/>
                  <a:pt x="1349664" y="3601558"/>
                </a:cubicBezTo>
                <a:cubicBezTo>
                  <a:pt x="1349918" y="3594036"/>
                  <a:pt x="1349917" y="3588795"/>
                  <a:pt x="1349664" y="3585836"/>
                </a:cubicBezTo>
                <a:cubicBezTo>
                  <a:pt x="1352665" y="3584651"/>
                  <a:pt x="1354778" y="3582455"/>
                  <a:pt x="1356004" y="3579242"/>
                </a:cubicBezTo>
                <a:cubicBezTo>
                  <a:pt x="1357230" y="3576030"/>
                  <a:pt x="1357822" y="3572817"/>
                  <a:pt x="1357779" y="3569606"/>
                </a:cubicBezTo>
                <a:cubicBezTo>
                  <a:pt x="1357441" y="3565802"/>
                  <a:pt x="1356088" y="3562759"/>
                  <a:pt x="1353722" y="3560475"/>
                </a:cubicBezTo>
                <a:cubicBezTo>
                  <a:pt x="1351355" y="3558194"/>
                  <a:pt x="1350002" y="3555151"/>
                  <a:pt x="1349664" y="3551346"/>
                </a:cubicBezTo>
                <a:cubicBezTo>
                  <a:pt x="1341845" y="3552868"/>
                  <a:pt x="1338209" y="3558955"/>
                  <a:pt x="1338759" y="3569607"/>
                </a:cubicBezTo>
                <a:cubicBezTo>
                  <a:pt x="1339309" y="3580256"/>
                  <a:pt x="1336181" y="3586344"/>
                  <a:pt x="1329376" y="3587864"/>
                </a:cubicBezTo>
                <a:cubicBezTo>
                  <a:pt x="1329164" y="3594077"/>
                  <a:pt x="1327051" y="3599910"/>
                  <a:pt x="1323035" y="3605363"/>
                </a:cubicBezTo>
                <a:cubicBezTo>
                  <a:pt x="1319020" y="3610815"/>
                  <a:pt x="1314371" y="3615126"/>
                  <a:pt x="1309088" y="3618295"/>
                </a:cubicBezTo>
                <a:lnTo>
                  <a:pt x="1309088" y="3644670"/>
                </a:lnTo>
                <a:cubicBezTo>
                  <a:pt x="1291295" y="3653251"/>
                  <a:pt x="1280728" y="3662971"/>
                  <a:pt x="1277389" y="3673834"/>
                </a:cubicBezTo>
                <a:cubicBezTo>
                  <a:pt x="1274049" y="3684696"/>
                  <a:pt x="1269062" y="3699996"/>
                  <a:pt x="1262426" y="3719736"/>
                </a:cubicBezTo>
                <a:cubicBezTo>
                  <a:pt x="1255579" y="3720327"/>
                  <a:pt x="1249493" y="3722694"/>
                  <a:pt x="1244167" y="3726836"/>
                </a:cubicBezTo>
                <a:cubicBezTo>
                  <a:pt x="1238842" y="3730978"/>
                  <a:pt x="1232755" y="3733345"/>
                  <a:pt x="1225908" y="3733936"/>
                </a:cubicBezTo>
                <a:lnTo>
                  <a:pt x="1225908" y="3756253"/>
                </a:lnTo>
                <a:lnTo>
                  <a:pt x="1219822" y="3756253"/>
                </a:lnTo>
                <a:cubicBezTo>
                  <a:pt x="1215933" y="3756253"/>
                  <a:pt x="1213566" y="3755240"/>
                  <a:pt x="1212721" y="3753210"/>
                </a:cubicBezTo>
                <a:cubicBezTo>
                  <a:pt x="1211875" y="3751182"/>
                  <a:pt x="1211538" y="3748138"/>
                  <a:pt x="1211708" y="3744080"/>
                </a:cubicBezTo>
                <a:lnTo>
                  <a:pt x="1217793" y="3727851"/>
                </a:lnTo>
                <a:cubicBezTo>
                  <a:pt x="1217666" y="3726370"/>
                  <a:pt x="1216905" y="3723750"/>
                  <a:pt x="1215511" y="3719989"/>
                </a:cubicBezTo>
                <a:cubicBezTo>
                  <a:pt x="1214116" y="3716227"/>
                  <a:pt x="1212848" y="3714113"/>
                  <a:pt x="1211707" y="3713649"/>
                </a:cubicBezTo>
                <a:lnTo>
                  <a:pt x="1211706" y="3719735"/>
                </a:lnTo>
                <a:cubicBezTo>
                  <a:pt x="1207058" y="3723032"/>
                  <a:pt x="1201648" y="3727597"/>
                  <a:pt x="1195477" y="3733430"/>
                </a:cubicBezTo>
                <a:cubicBezTo>
                  <a:pt x="1189306" y="3739262"/>
                  <a:pt x="1185924" y="3744841"/>
                  <a:pt x="1185332" y="3750166"/>
                </a:cubicBezTo>
                <a:cubicBezTo>
                  <a:pt x="1182332" y="3752365"/>
                  <a:pt x="1180218" y="3755577"/>
                  <a:pt x="1178992" y="3759803"/>
                </a:cubicBezTo>
                <a:cubicBezTo>
                  <a:pt x="1177768" y="3764030"/>
                  <a:pt x="1177175" y="3768257"/>
                  <a:pt x="1177218" y="3772483"/>
                </a:cubicBezTo>
                <a:lnTo>
                  <a:pt x="1163016" y="3780598"/>
                </a:lnTo>
                <a:cubicBezTo>
                  <a:pt x="1163059" y="3783853"/>
                  <a:pt x="1162467" y="3787488"/>
                  <a:pt x="1161241" y="3791502"/>
                </a:cubicBezTo>
                <a:cubicBezTo>
                  <a:pt x="1160016" y="3795518"/>
                  <a:pt x="1157901" y="3798646"/>
                  <a:pt x="1154901" y="3800887"/>
                </a:cubicBezTo>
                <a:lnTo>
                  <a:pt x="1154901" y="3817116"/>
                </a:lnTo>
                <a:lnTo>
                  <a:pt x="1146786" y="3823202"/>
                </a:lnTo>
                <a:cubicBezTo>
                  <a:pt x="1146575" y="3829374"/>
                  <a:pt x="1144461" y="3835292"/>
                  <a:pt x="1140446" y="3840956"/>
                </a:cubicBezTo>
                <a:cubicBezTo>
                  <a:pt x="1136431" y="3846619"/>
                  <a:pt x="1131782" y="3851521"/>
                  <a:pt x="1126498" y="3855663"/>
                </a:cubicBezTo>
                <a:cubicBezTo>
                  <a:pt x="1122356" y="3862130"/>
                  <a:pt x="1117453" y="3869484"/>
                  <a:pt x="1111789" y="3877726"/>
                </a:cubicBezTo>
                <a:cubicBezTo>
                  <a:pt x="1106126" y="3885969"/>
                  <a:pt x="1100209" y="3892816"/>
                  <a:pt x="1094038" y="3898268"/>
                </a:cubicBezTo>
                <a:cubicBezTo>
                  <a:pt x="1094164" y="3901437"/>
                  <a:pt x="1093910" y="3904735"/>
                  <a:pt x="1093277" y="3908158"/>
                </a:cubicBezTo>
                <a:cubicBezTo>
                  <a:pt x="1092643" y="3911582"/>
                  <a:pt x="1090867" y="3914371"/>
                  <a:pt x="1087952" y="3916527"/>
                </a:cubicBezTo>
                <a:cubicBezTo>
                  <a:pt x="1087782" y="3922783"/>
                  <a:pt x="1086091" y="3929038"/>
                  <a:pt x="1082879" y="3935294"/>
                </a:cubicBezTo>
                <a:cubicBezTo>
                  <a:pt x="1079667" y="3941548"/>
                  <a:pt x="1075947" y="3946790"/>
                  <a:pt x="1071721" y="3951016"/>
                </a:cubicBezTo>
                <a:cubicBezTo>
                  <a:pt x="1071721" y="3953129"/>
                  <a:pt x="1071214" y="3954989"/>
                  <a:pt x="1070200" y="3956596"/>
                </a:cubicBezTo>
                <a:cubicBezTo>
                  <a:pt x="1069185" y="3958202"/>
                  <a:pt x="1067663" y="3959047"/>
                  <a:pt x="1065634" y="3959131"/>
                </a:cubicBezTo>
                <a:lnTo>
                  <a:pt x="1059548" y="3957103"/>
                </a:lnTo>
                <a:lnTo>
                  <a:pt x="1065634" y="3936815"/>
                </a:lnTo>
                <a:cubicBezTo>
                  <a:pt x="1067663" y="3934660"/>
                  <a:pt x="1069184" y="3931870"/>
                  <a:pt x="1070199" y="3928446"/>
                </a:cubicBezTo>
                <a:cubicBezTo>
                  <a:pt x="1071214" y="3925023"/>
                  <a:pt x="1071721" y="3921726"/>
                  <a:pt x="1071721" y="3918556"/>
                </a:cubicBezTo>
                <a:lnTo>
                  <a:pt x="1079836" y="3900296"/>
                </a:lnTo>
                <a:cubicBezTo>
                  <a:pt x="1079414" y="3895732"/>
                  <a:pt x="1079244" y="3890660"/>
                  <a:pt x="1079329" y="3885080"/>
                </a:cubicBezTo>
                <a:cubicBezTo>
                  <a:pt x="1079414" y="3879502"/>
                  <a:pt x="1082287" y="3876458"/>
                  <a:pt x="1087952" y="3875951"/>
                </a:cubicBezTo>
                <a:cubicBezTo>
                  <a:pt x="1088628" y="3856170"/>
                  <a:pt x="1094375" y="3832840"/>
                  <a:pt x="1105196" y="3805958"/>
                </a:cubicBezTo>
                <a:cubicBezTo>
                  <a:pt x="1116016" y="3779077"/>
                  <a:pt x="1127850" y="3757775"/>
                  <a:pt x="1140700" y="3742052"/>
                </a:cubicBezTo>
                <a:cubicBezTo>
                  <a:pt x="1140953" y="3735120"/>
                  <a:pt x="1141968" y="3728695"/>
                  <a:pt x="1143743" y="3722777"/>
                </a:cubicBezTo>
                <a:cubicBezTo>
                  <a:pt x="1145518" y="3716861"/>
                  <a:pt x="1146533" y="3710436"/>
                  <a:pt x="1146786" y="3703505"/>
                </a:cubicBezTo>
                <a:cubicBezTo>
                  <a:pt x="1149786" y="3703377"/>
                  <a:pt x="1151900" y="3702110"/>
                  <a:pt x="1153125" y="3699701"/>
                </a:cubicBezTo>
                <a:cubicBezTo>
                  <a:pt x="1154351" y="3697291"/>
                  <a:pt x="1154943" y="3694502"/>
                  <a:pt x="1154901" y="3691332"/>
                </a:cubicBezTo>
                <a:cubicBezTo>
                  <a:pt x="1155239" y="3683090"/>
                  <a:pt x="1156592" y="3678271"/>
                  <a:pt x="1158959" y="3676877"/>
                </a:cubicBezTo>
                <a:cubicBezTo>
                  <a:pt x="1161325" y="3675483"/>
                  <a:pt x="1162678" y="3672185"/>
                  <a:pt x="1163015" y="3666987"/>
                </a:cubicBezTo>
                <a:lnTo>
                  <a:pt x="1173160" y="3646700"/>
                </a:lnTo>
                <a:cubicBezTo>
                  <a:pt x="1176161" y="3645600"/>
                  <a:pt x="1178274" y="3643741"/>
                  <a:pt x="1179501" y="3641120"/>
                </a:cubicBezTo>
                <a:cubicBezTo>
                  <a:pt x="1180726" y="3638499"/>
                  <a:pt x="1181318" y="3635625"/>
                  <a:pt x="1181275" y="3632497"/>
                </a:cubicBezTo>
                <a:lnTo>
                  <a:pt x="1179246" y="3622354"/>
                </a:lnTo>
                <a:lnTo>
                  <a:pt x="1197505" y="3559461"/>
                </a:lnTo>
                <a:lnTo>
                  <a:pt x="1205620" y="3553375"/>
                </a:lnTo>
                <a:lnTo>
                  <a:pt x="1211707" y="3543231"/>
                </a:lnTo>
                <a:cubicBezTo>
                  <a:pt x="1211706" y="3539977"/>
                  <a:pt x="1212214" y="3536343"/>
                  <a:pt x="1213229" y="3532326"/>
                </a:cubicBezTo>
                <a:cubicBezTo>
                  <a:pt x="1214243" y="3528311"/>
                  <a:pt x="1215764" y="3525184"/>
                  <a:pt x="1217793" y="3522944"/>
                </a:cubicBezTo>
                <a:cubicBezTo>
                  <a:pt x="1216610" y="3519266"/>
                  <a:pt x="1216440" y="3514449"/>
                  <a:pt x="1217286" y="3508489"/>
                </a:cubicBezTo>
                <a:lnTo>
                  <a:pt x="1221838" y="3503268"/>
                </a:lnTo>
                <a:lnTo>
                  <a:pt x="1219417" y="3504588"/>
                </a:lnTo>
                <a:lnTo>
                  <a:pt x="1205216" y="3504588"/>
                </a:lnTo>
                <a:cubicBezTo>
                  <a:pt x="1205638" y="3497065"/>
                  <a:pt x="1206821" y="3489795"/>
                  <a:pt x="1208766" y="3482778"/>
                </a:cubicBezTo>
                <a:cubicBezTo>
                  <a:pt x="1210709" y="3475762"/>
                  <a:pt x="1210879" y="3465450"/>
                  <a:pt x="1209273" y="3451839"/>
                </a:cubicBezTo>
                <a:cubicBezTo>
                  <a:pt x="1204962" y="3457756"/>
                  <a:pt x="1200904" y="3463674"/>
                  <a:pt x="1197100" y="3469591"/>
                </a:cubicBezTo>
                <a:cubicBezTo>
                  <a:pt x="1193296" y="3475508"/>
                  <a:pt x="1191268" y="3482440"/>
                  <a:pt x="1191014" y="3490385"/>
                </a:cubicBezTo>
                <a:cubicBezTo>
                  <a:pt x="1181208" y="3498163"/>
                  <a:pt x="1172416" y="3506955"/>
                  <a:pt x="1164640" y="3516760"/>
                </a:cubicBezTo>
                <a:cubicBezTo>
                  <a:pt x="1153355" y="3517774"/>
                  <a:pt x="1149044" y="3521833"/>
                  <a:pt x="1151706" y="3528933"/>
                </a:cubicBezTo>
                <a:cubicBezTo>
                  <a:pt x="1154369" y="3536033"/>
                  <a:pt x="1152594" y="3540091"/>
                  <a:pt x="1146381" y="3541106"/>
                </a:cubicBezTo>
                <a:lnTo>
                  <a:pt x="1138266" y="3541106"/>
                </a:lnTo>
                <a:cubicBezTo>
                  <a:pt x="1137927" y="3546811"/>
                  <a:pt x="1136575" y="3551123"/>
                  <a:pt x="1134208" y="3554039"/>
                </a:cubicBezTo>
                <a:cubicBezTo>
                  <a:pt x="1131841" y="3556956"/>
                  <a:pt x="1130488" y="3560760"/>
                  <a:pt x="1130151" y="3565451"/>
                </a:cubicBezTo>
                <a:lnTo>
                  <a:pt x="1115949" y="3577623"/>
                </a:lnTo>
                <a:lnTo>
                  <a:pt x="1107834" y="3561394"/>
                </a:lnTo>
                <a:cubicBezTo>
                  <a:pt x="1103776" y="3561394"/>
                  <a:pt x="1101747" y="3559364"/>
                  <a:pt x="1101748" y="3555306"/>
                </a:cubicBezTo>
                <a:cubicBezTo>
                  <a:pt x="1102339" y="3547319"/>
                  <a:pt x="1104706" y="3539458"/>
                  <a:pt x="1108848" y="3531722"/>
                </a:cubicBezTo>
                <a:cubicBezTo>
                  <a:pt x="1112990" y="3523988"/>
                  <a:pt x="1115357" y="3515619"/>
                  <a:pt x="1115950" y="3506616"/>
                </a:cubicBezTo>
                <a:cubicBezTo>
                  <a:pt x="1115991" y="3506448"/>
                  <a:pt x="1115907" y="3505772"/>
                  <a:pt x="1115696" y="3504588"/>
                </a:cubicBezTo>
                <a:cubicBezTo>
                  <a:pt x="1115485" y="3503404"/>
                  <a:pt x="1114892" y="3502728"/>
                  <a:pt x="1113920" y="3502559"/>
                </a:cubicBezTo>
                <a:cubicBezTo>
                  <a:pt x="1112822" y="3503023"/>
                  <a:pt x="1111468" y="3505137"/>
                  <a:pt x="1109862" y="3508898"/>
                </a:cubicBezTo>
                <a:cubicBezTo>
                  <a:pt x="1108256" y="3512661"/>
                  <a:pt x="1106904" y="3515282"/>
                  <a:pt x="1105805" y="3516760"/>
                </a:cubicBezTo>
                <a:cubicBezTo>
                  <a:pt x="1103438" y="3518789"/>
                  <a:pt x="1102086" y="3520817"/>
                  <a:pt x="1101747" y="3522846"/>
                </a:cubicBezTo>
                <a:cubicBezTo>
                  <a:pt x="1102001" y="3526016"/>
                  <a:pt x="1102001" y="3528805"/>
                  <a:pt x="1101748" y="3531215"/>
                </a:cubicBezTo>
                <a:cubicBezTo>
                  <a:pt x="1101494" y="3533624"/>
                  <a:pt x="1099465" y="3534893"/>
                  <a:pt x="1095661" y="3535020"/>
                </a:cubicBezTo>
                <a:lnTo>
                  <a:pt x="1087546" y="3539077"/>
                </a:lnTo>
                <a:lnTo>
                  <a:pt x="1067258" y="3541106"/>
                </a:lnTo>
                <a:lnTo>
                  <a:pt x="1061172" y="3557336"/>
                </a:lnTo>
                <a:cubicBezTo>
                  <a:pt x="1058087" y="3558477"/>
                  <a:pt x="1055127" y="3560253"/>
                  <a:pt x="1052296" y="3562661"/>
                </a:cubicBezTo>
                <a:cubicBezTo>
                  <a:pt x="1049464" y="3565070"/>
                  <a:pt x="1047013" y="3567353"/>
                  <a:pt x="1044941" y="3569508"/>
                </a:cubicBezTo>
                <a:cubicBezTo>
                  <a:pt x="1042744" y="3569467"/>
                  <a:pt x="1040546" y="3570058"/>
                  <a:pt x="1038348" y="3571283"/>
                </a:cubicBezTo>
                <a:cubicBezTo>
                  <a:pt x="1036150" y="3572510"/>
                  <a:pt x="1034967" y="3574622"/>
                  <a:pt x="1034798" y="3577624"/>
                </a:cubicBezTo>
                <a:lnTo>
                  <a:pt x="1036827" y="3585738"/>
                </a:lnTo>
                <a:lnTo>
                  <a:pt x="1018568" y="3585738"/>
                </a:lnTo>
                <a:cubicBezTo>
                  <a:pt x="1019371" y="3581807"/>
                  <a:pt x="1021315" y="3575975"/>
                  <a:pt x="1024400" y="3568240"/>
                </a:cubicBezTo>
                <a:cubicBezTo>
                  <a:pt x="1027486" y="3560506"/>
                  <a:pt x="1026894" y="3556195"/>
                  <a:pt x="1022625" y="3555308"/>
                </a:cubicBezTo>
                <a:cubicBezTo>
                  <a:pt x="1020554" y="3555434"/>
                  <a:pt x="1018610" y="3556194"/>
                  <a:pt x="1016792" y="3557590"/>
                </a:cubicBezTo>
                <a:cubicBezTo>
                  <a:pt x="1014975" y="3558984"/>
                  <a:pt x="1013538" y="3560252"/>
                  <a:pt x="1012481" y="3561394"/>
                </a:cubicBezTo>
                <a:lnTo>
                  <a:pt x="1008423" y="3585738"/>
                </a:lnTo>
                <a:lnTo>
                  <a:pt x="998280" y="3599940"/>
                </a:lnTo>
                <a:cubicBezTo>
                  <a:pt x="998279" y="3605942"/>
                  <a:pt x="997265" y="3611184"/>
                  <a:pt x="995236" y="3615664"/>
                </a:cubicBezTo>
                <a:cubicBezTo>
                  <a:pt x="993208" y="3620143"/>
                  <a:pt x="990164" y="3624370"/>
                  <a:pt x="986107" y="3628343"/>
                </a:cubicBezTo>
                <a:lnTo>
                  <a:pt x="986107" y="3644573"/>
                </a:lnTo>
                <a:cubicBezTo>
                  <a:pt x="980359" y="3650998"/>
                  <a:pt x="977653" y="3658437"/>
                  <a:pt x="977992" y="3666889"/>
                </a:cubicBezTo>
                <a:cubicBezTo>
                  <a:pt x="974737" y="3665918"/>
                  <a:pt x="971609" y="3666340"/>
                  <a:pt x="968608" y="3668158"/>
                </a:cubicBezTo>
                <a:cubicBezTo>
                  <a:pt x="965608" y="3669976"/>
                  <a:pt x="964002" y="3672934"/>
                  <a:pt x="963790" y="3677035"/>
                </a:cubicBezTo>
                <a:lnTo>
                  <a:pt x="951617" y="3695293"/>
                </a:lnTo>
                <a:lnTo>
                  <a:pt x="935387" y="3689206"/>
                </a:lnTo>
                <a:cubicBezTo>
                  <a:pt x="938051" y="3682614"/>
                  <a:pt x="939825" y="3675005"/>
                  <a:pt x="940713" y="3666383"/>
                </a:cubicBezTo>
                <a:cubicBezTo>
                  <a:pt x="941600" y="3657762"/>
                  <a:pt x="943883" y="3651167"/>
                  <a:pt x="947560" y="3646602"/>
                </a:cubicBezTo>
                <a:cubicBezTo>
                  <a:pt x="947222" y="3640178"/>
                  <a:pt x="949927" y="3636796"/>
                  <a:pt x="955675" y="3636458"/>
                </a:cubicBezTo>
                <a:cubicBezTo>
                  <a:pt x="960070" y="3636754"/>
                  <a:pt x="965480" y="3636670"/>
                  <a:pt x="971905" y="3636205"/>
                </a:cubicBezTo>
                <a:cubicBezTo>
                  <a:pt x="978330" y="3635738"/>
                  <a:pt x="977653" y="3633119"/>
                  <a:pt x="969877" y="3628343"/>
                </a:cubicBezTo>
                <a:lnTo>
                  <a:pt x="977992" y="3608055"/>
                </a:lnTo>
                <a:lnTo>
                  <a:pt x="969877" y="3608056"/>
                </a:lnTo>
                <a:lnTo>
                  <a:pt x="977992" y="3597911"/>
                </a:lnTo>
                <a:lnTo>
                  <a:pt x="977992" y="3577624"/>
                </a:lnTo>
                <a:lnTo>
                  <a:pt x="992193" y="3567480"/>
                </a:lnTo>
                <a:lnTo>
                  <a:pt x="992194" y="3549220"/>
                </a:lnTo>
                <a:cubicBezTo>
                  <a:pt x="995912" y="3542796"/>
                  <a:pt x="1000647" y="3537386"/>
                  <a:pt x="1006395" y="3532991"/>
                </a:cubicBezTo>
                <a:lnTo>
                  <a:pt x="1012481" y="3516761"/>
                </a:lnTo>
                <a:cubicBezTo>
                  <a:pt x="1006141" y="3515154"/>
                  <a:pt x="1004113" y="3508222"/>
                  <a:pt x="1006395" y="3495965"/>
                </a:cubicBezTo>
                <a:cubicBezTo>
                  <a:pt x="1008677" y="3483709"/>
                  <a:pt x="1010705" y="3475762"/>
                  <a:pt x="1012481" y="3472126"/>
                </a:cubicBezTo>
                <a:cubicBezTo>
                  <a:pt x="1016285" y="3471196"/>
                  <a:pt x="1018314" y="3466970"/>
                  <a:pt x="1018567" y="3459447"/>
                </a:cubicBezTo>
                <a:cubicBezTo>
                  <a:pt x="1018821" y="3451924"/>
                  <a:pt x="1018822" y="3446682"/>
                  <a:pt x="1018568" y="3443725"/>
                </a:cubicBezTo>
                <a:cubicBezTo>
                  <a:pt x="1021569" y="3442540"/>
                  <a:pt x="1023682" y="3440343"/>
                  <a:pt x="1024908" y="3437130"/>
                </a:cubicBezTo>
                <a:cubicBezTo>
                  <a:pt x="1026134" y="3433919"/>
                  <a:pt x="1026725" y="3430706"/>
                  <a:pt x="1026682" y="3427494"/>
                </a:cubicBezTo>
                <a:cubicBezTo>
                  <a:pt x="1026345" y="3423690"/>
                  <a:pt x="1024991" y="3420647"/>
                  <a:pt x="1022626" y="3418364"/>
                </a:cubicBezTo>
                <a:cubicBezTo>
                  <a:pt x="1020259" y="3416081"/>
                  <a:pt x="1018905" y="3413039"/>
                  <a:pt x="1018567" y="3409235"/>
                </a:cubicBezTo>
                <a:cubicBezTo>
                  <a:pt x="1010747" y="3410757"/>
                  <a:pt x="1007113" y="3416843"/>
                  <a:pt x="1007663" y="3427494"/>
                </a:cubicBezTo>
                <a:cubicBezTo>
                  <a:pt x="1008212" y="3438146"/>
                  <a:pt x="1005084" y="3444232"/>
                  <a:pt x="998280" y="3445753"/>
                </a:cubicBezTo>
                <a:cubicBezTo>
                  <a:pt x="998068" y="3451965"/>
                  <a:pt x="995955" y="3457799"/>
                  <a:pt x="991940" y="3463251"/>
                </a:cubicBezTo>
                <a:cubicBezTo>
                  <a:pt x="987925" y="3468703"/>
                  <a:pt x="983275" y="3473015"/>
                  <a:pt x="977992" y="3476184"/>
                </a:cubicBezTo>
                <a:lnTo>
                  <a:pt x="977992" y="3502558"/>
                </a:lnTo>
                <a:cubicBezTo>
                  <a:pt x="960198" y="3511139"/>
                  <a:pt x="949632" y="3520860"/>
                  <a:pt x="946292" y="3531722"/>
                </a:cubicBezTo>
                <a:cubicBezTo>
                  <a:pt x="942954" y="3542584"/>
                  <a:pt x="937966" y="3557884"/>
                  <a:pt x="931330" y="3577624"/>
                </a:cubicBezTo>
                <a:cubicBezTo>
                  <a:pt x="924483" y="3578216"/>
                  <a:pt x="918396" y="3580583"/>
                  <a:pt x="913071" y="3584724"/>
                </a:cubicBezTo>
                <a:cubicBezTo>
                  <a:pt x="907745" y="3588867"/>
                  <a:pt x="901659" y="3591234"/>
                  <a:pt x="894812" y="3591824"/>
                </a:cubicBezTo>
                <a:lnTo>
                  <a:pt x="894812" y="3614141"/>
                </a:lnTo>
                <a:lnTo>
                  <a:pt x="888725" y="3614142"/>
                </a:lnTo>
                <a:cubicBezTo>
                  <a:pt x="884837" y="3614141"/>
                  <a:pt x="882470" y="3613127"/>
                  <a:pt x="881624" y="3611098"/>
                </a:cubicBezTo>
                <a:cubicBezTo>
                  <a:pt x="880779" y="3609071"/>
                  <a:pt x="880442" y="3606026"/>
                  <a:pt x="880611" y="3601968"/>
                </a:cubicBezTo>
                <a:lnTo>
                  <a:pt x="886697" y="3585739"/>
                </a:lnTo>
                <a:cubicBezTo>
                  <a:pt x="886570" y="3584259"/>
                  <a:pt x="885809" y="3581639"/>
                  <a:pt x="884414" y="3577878"/>
                </a:cubicBezTo>
                <a:cubicBezTo>
                  <a:pt x="883020" y="3574116"/>
                  <a:pt x="881752" y="3572002"/>
                  <a:pt x="880610" y="3571537"/>
                </a:cubicBezTo>
                <a:lnTo>
                  <a:pt x="880611" y="3577624"/>
                </a:lnTo>
                <a:cubicBezTo>
                  <a:pt x="875961" y="3580920"/>
                  <a:pt x="870551" y="3585485"/>
                  <a:pt x="864380" y="3591318"/>
                </a:cubicBezTo>
                <a:cubicBezTo>
                  <a:pt x="858210" y="3597150"/>
                  <a:pt x="854828" y="3602730"/>
                  <a:pt x="854236" y="3608055"/>
                </a:cubicBezTo>
                <a:cubicBezTo>
                  <a:pt x="851236" y="3610254"/>
                  <a:pt x="849122" y="3613466"/>
                  <a:pt x="847897" y="3617692"/>
                </a:cubicBezTo>
                <a:cubicBezTo>
                  <a:pt x="846671" y="3621919"/>
                  <a:pt x="846079" y="3626146"/>
                  <a:pt x="846121" y="3630373"/>
                </a:cubicBezTo>
                <a:lnTo>
                  <a:pt x="831920" y="3638488"/>
                </a:lnTo>
                <a:cubicBezTo>
                  <a:pt x="831962" y="3641742"/>
                  <a:pt x="831370" y="3645377"/>
                  <a:pt x="830145" y="3649391"/>
                </a:cubicBezTo>
                <a:cubicBezTo>
                  <a:pt x="828919" y="3653406"/>
                  <a:pt x="826806" y="3656534"/>
                  <a:pt x="823805" y="3658775"/>
                </a:cubicBezTo>
                <a:lnTo>
                  <a:pt x="823805" y="3675005"/>
                </a:lnTo>
                <a:lnTo>
                  <a:pt x="815690" y="3681091"/>
                </a:lnTo>
                <a:cubicBezTo>
                  <a:pt x="815478" y="3687263"/>
                  <a:pt x="813365" y="3693180"/>
                  <a:pt x="809349" y="3698844"/>
                </a:cubicBezTo>
                <a:cubicBezTo>
                  <a:pt x="805335" y="3704507"/>
                  <a:pt x="800685" y="3709409"/>
                  <a:pt x="795401" y="3713551"/>
                </a:cubicBezTo>
                <a:cubicBezTo>
                  <a:pt x="791260" y="3720019"/>
                  <a:pt x="786357" y="3727373"/>
                  <a:pt x="780694" y="3735615"/>
                </a:cubicBezTo>
                <a:cubicBezTo>
                  <a:pt x="775029" y="3743857"/>
                  <a:pt x="769112" y="3750704"/>
                  <a:pt x="762941" y="3756157"/>
                </a:cubicBezTo>
                <a:cubicBezTo>
                  <a:pt x="763068" y="3759326"/>
                  <a:pt x="762814" y="3762623"/>
                  <a:pt x="762180" y="3766047"/>
                </a:cubicBezTo>
                <a:cubicBezTo>
                  <a:pt x="761546" y="3769471"/>
                  <a:pt x="759772" y="3772260"/>
                  <a:pt x="756855" y="3774416"/>
                </a:cubicBezTo>
                <a:cubicBezTo>
                  <a:pt x="756686" y="3780671"/>
                  <a:pt x="754995" y="3786926"/>
                  <a:pt x="751783" y="3793182"/>
                </a:cubicBezTo>
                <a:cubicBezTo>
                  <a:pt x="748571" y="3799437"/>
                  <a:pt x="744851" y="3804678"/>
                  <a:pt x="740625" y="3808905"/>
                </a:cubicBezTo>
                <a:cubicBezTo>
                  <a:pt x="740624" y="3811017"/>
                  <a:pt x="740118" y="3812877"/>
                  <a:pt x="739103" y="3814484"/>
                </a:cubicBezTo>
                <a:cubicBezTo>
                  <a:pt x="738088" y="3816090"/>
                  <a:pt x="736567" y="3816936"/>
                  <a:pt x="734538" y="3817020"/>
                </a:cubicBezTo>
                <a:lnTo>
                  <a:pt x="728452" y="3814992"/>
                </a:lnTo>
                <a:lnTo>
                  <a:pt x="734538" y="3794703"/>
                </a:lnTo>
                <a:cubicBezTo>
                  <a:pt x="736567" y="3792548"/>
                  <a:pt x="738088" y="3789758"/>
                  <a:pt x="739103" y="3786334"/>
                </a:cubicBezTo>
                <a:cubicBezTo>
                  <a:pt x="740118" y="3782911"/>
                  <a:pt x="740624" y="3779614"/>
                  <a:pt x="740625" y="3776445"/>
                </a:cubicBezTo>
                <a:lnTo>
                  <a:pt x="748739" y="3758185"/>
                </a:lnTo>
                <a:cubicBezTo>
                  <a:pt x="748317" y="3753621"/>
                  <a:pt x="748148" y="3748549"/>
                  <a:pt x="748232" y="3742968"/>
                </a:cubicBezTo>
                <a:cubicBezTo>
                  <a:pt x="748317" y="3737391"/>
                  <a:pt x="751191" y="3734347"/>
                  <a:pt x="756855" y="3733840"/>
                </a:cubicBezTo>
                <a:cubicBezTo>
                  <a:pt x="757531" y="3714058"/>
                  <a:pt x="763279" y="3690728"/>
                  <a:pt x="774099" y="3663847"/>
                </a:cubicBezTo>
                <a:cubicBezTo>
                  <a:pt x="784920" y="3636965"/>
                  <a:pt x="796754" y="3615664"/>
                  <a:pt x="809603" y="3599940"/>
                </a:cubicBezTo>
                <a:cubicBezTo>
                  <a:pt x="809856" y="3593008"/>
                  <a:pt x="810871" y="3586583"/>
                  <a:pt x="812646" y="3580667"/>
                </a:cubicBezTo>
                <a:cubicBezTo>
                  <a:pt x="814421" y="3574750"/>
                  <a:pt x="815436" y="3568325"/>
                  <a:pt x="815690" y="3561394"/>
                </a:cubicBezTo>
                <a:cubicBezTo>
                  <a:pt x="818690" y="3561267"/>
                  <a:pt x="820804" y="3559999"/>
                  <a:pt x="822029" y="3557590"/>
                </a:cubicBezTo>
                <a:cubicBezTo>
                  <a:pt x="823255" y="3555180"/>
                  <a:pt x="823846" y="3552390"/>
                  <a:pt x="823805" y="3549221"/>
                </a:cubicBezTo>
                <a:cubicBezTo>
                  <a:pt x="824143" y="3540979"/>
                  <a:pt x="825495" y="3536161"/>
                  <a:pt x="827863" y="3534765"/>
                </a:cubicBezTo>
                <a:cubicBezTo>
                  <a:pt x="830230" y="3533371"/>
                  <a:pt x="831582" y="3530074"/>
                  <a:pt x="831919" y="3524876"/>
                </a:cubicBezTo>
                <a:lnTo>
                  <a:pt x="842063" y="3504588"/>
                </a:lnTo>
                <a:cubicBezTo>
                  <a:pt x="845065" y="3503489"/>
                  <a:pt x="847178" y="3501629"/>
                  <a:pt x="848404" y="3499008"/>
                </a:cubicBezTo>
                <a:cubicBezTo>
                  <a:pt x="849630" y="3496388"/>
                  <a:pt x="850221" y="3493514"/>
                  <a:pt x="850179" y="3490385"/>
                </a:cubicBezTo>
                <a:lnTo>
                  <a:pt x="848150" y="3480243"/>
                </a:lnTo>
                <a:lnTo>
                  <a:pt x="864679" y="3423310"/>
                </a:lnTo>
                <a:lnTo>
                  <a:pt x="860679" y="3427310"/>
                </a:lnTo>
                <a:cubicBezTo>
                  <a:pt x="849393" y="3428324"/>
                  <a:pt x="845083" y="3432382"/>
                  <a:pt x="847745" y="3439482"/>
                </a:cubicBezTo>
                <a:cubicBezTo>
                  <a:pt x="850408" y="3446585"/>
                  <a:pt x="848632" y="3450640"/>
                  <a:pt x="842420" y="3451656"/>
                </a:cubicBezTo>
                <a:lnTo>
                  <a:pt x="834305" y="3451656"/>
                </a:lnTo>
                <a:cubicBezTo>
                  <a:pt x="833966" y="3457361"/>
                  <a:pt x="832614" y="3461673"/>
                  <a:pt x="830247" y="3464589"/>
                </a:cubicBezTo>
                <a:cubicBezTo>
                  <a:pt x="827880" y="3467506"/>
                  <a:pt x="826528" y="3471310"/>
                  <a:pt x="826189" y="3476001"/>
                </a:cubicBezTo>
                <a:lnTo>
                  <a:pt x="811988" y="3488173"/>
                </a:lnTo>
                <a:lnTo>
                  <a:pt x="803872" y="3471943"/>
                </a:lnTo>
                <a:cubicBezTo>
                  <a:pt x="799816" y="3471942"/>
                  <a:pt x="797786" y="3469914"/>
                  <a:pt x="797786" y="3465856"/>
                </a:cubicBezTo>
                <a:cubicBezTo>
                  <a:pt x="798379" y="3457868"/>
                  <a:pt x="800746" y="3450007"/>
                  <a:pt x="804887" y="3442272"/>
                </a:cubicBezTo>
                <a:cubicBezTo>
                  <a:pt x="809030" y="3434537"/>
                  <a:pt x="811396" y="3426169"/>
                  <a:pt x="811988" y="3417166"/>
                </a:cubicBezTo>
                <a:cubicBezTo>
                  <a:pt x="812030" y="3416997"/>
                  <a:pt x="811945" y="3416321"/>
                  <a:pt x="811734" y="3415138"/>
                </a:cubicBezTo>
                <a:cubicBezTo>
                  <a:pt x="811523" y="3413955"/>
                  <a:pt x="810932" y="3413278"/>
                  <a:pt x="809959" y="3413108"/>
                </a:cubicBezTo>
                <a:cubicBezTo>
                  <a:pt x="808860" y="3413574"/>
                  <a:pt x="807508" y="3415686"/>
                  <a:pt x="805902" y="3419448"/>
                </a:cubicBezTo>
                <a:cubicBezTo>
                  <a:pt x="804295" y="3423209"/>
                  <a:pt x="802943" y="3425831"/>
                  <a:pt x="801844" y="3427310"/>
                </a:cubicBezTo>
                <a:cubicBezTo>
                  <a:pt x="799477" y="3429338"/>
                  <a:pt x="798125" y="3431367"/>
                  <a:pt x="797787" y="3433396"/>
                </a:cubicBezTo>
                <a:cubicBezTo>
                  <a:pt x="798040" y="3436566"/>
                  <a:pt x="798040" y="3439356"/>
                  <a:pt x="797786" y="3441765"/>
                </a:cubicBezTo>
                <a:cubicBezTo>
                  <a:pt x="797533" y="3444175"/>
                  <a:pt x="795503" y="3445443"/>
                  <a:pt x="791700" y="3445569"/>
                </a:cubicBezTo>
                <a:lnTo>
                  <a:pt x="783585" y="3449626"/>
                </a:lnTo>
                <a:lnTo>
                  <a:pt x="763298" y="3451656"/>
                </a:lnTo>
                <a:lnTo>
                  <a:pt x="757210" y="3467886"/>
                </a:lnTo>
                <a:cubicBezTo>
                  <a:pt x="754125" y="3469027"/>
                  <a:pt x="751167" y="3470801"/>
                  <a:pt x="748335" y="3473210"/>
                </a:cubicBezTo>
                <a:cubicBezTo>
                  <a:pt x="745503" y="3475621"/>
                  <a:pt x="743051" y="3477904"/>
                  <a:pt x="740981" y="3480058"/>
                </a:cubicBezTo>
                <a:cubicBezTo>
                  <a:pt x="738783" y="3480016"/>
                  <a:pt x="736586" y="3480608"/>
                  <a:pt x="734387" y="3481834"/>
                </a:cubicBezTo>
                <a:cubicBezTo>
                  <a:pt x="732189" y="3483059"/>
                  <a:pt x="731006" y="3485173"/>
                  <a:pt x="730837" y="3488174"/>
                </a:cubicBezTo>
                <a:lnTo>
                  <a:pt x="732866" y="3496289"/>
                </a:lnTo>
                <a:lnTo>
                  <a:pt x="714606" y="3496289"/>
                </a:lnTo>
                <a:cubicBezTo>
                  <a:pt x="715410" y="3492357"/>
                  <a:pt x="717353" y="3486525"/>
                  <a:pt x="720440" y="3478790"/>
                </a:cubicBezTo>
                <a:cubicBezTo>
                  <a:pt x="723524" y="3471057"/>
                  <a:pt x="722933" y="3466745"/>
                  <a:pt x="718664" y="3465856"/>
                </a:cubicBezTo>
                <a:cubicBezTo>
                  <a:pt x="716593" y="3465984"/>
                  <a:pt x="714649" y="3466743"/>
                  <a:pt x="712831" y="3468138"/>
                </a:cubicBezTo>
                <a:cubicBezTo>
                  <a:pt x="711014" y="3469534"/>
                  <a:pt x="709577" y="3470802"/>
                  <a:pt x="708521" y="3471943"/>
                </a:cubicBezTo>
                <a:lnTo>
                  <a:pt x="704463" y="3496289"/>
                </a:lnTo>
                <a:lnTo>
                  <a:pt x="694319" y="3510489"/>
                </a:lnTo>
                <a:cubicBezTo>
                  <a:pt x="694319" y="3516492"/>
                  <a:pt x="693304" y="3521733"/>
                  <a:pt x="691276" y="3526213"/>
                </a:cubicBezTo>
                <a:cubicBezTo>
                  <a:pt x="689247" y="3530693"/>
                  <a:pt x="686204" y="3534920"/>
                  <a:pt x="682146" y="3538893"/>
                </a:cubicBezTo>
                <a:lnTo>
                  <a:pt x="682146" y="3555122"/>
                </a:lnTo>
                <a:cubicBezTo>
                  <a:pt x="676398" y="3561547"/>
                  <a:pt x="673693" y="3568986"/>
                  <a:pt x="674031" y="3577439"/>
                </a:cubicBezTo>
                <a:cubicBezTo>
                  <a:pt x="670776" y="3576468"/>
                  <a:pt x="667649" y="3576890"/>
                  <a:pt x="664648" y="3578708"/>
                </a:cubicBezTo>
                <a:cubicBezTo>
                  <a:pt x="661647" y="3580525"/>
                  <a:pt x="660040" y="3583484"/>
                  <a:pt x="659830" y="3587583"/>
                </a:cubicBezTo>
                <a:lnTo>
                  <a:pt x="647657" y="3605842"/>
                </a:lnTo>
                <a:lnTo>
                  <a:pt x="631426" y="3599756"/>
                </a:lnTo>
                <a:cubicBezTo>
                  <a:pt x="634089" y="3593163"/>
                  <a:pt x="635865" y="3585554"/>
                  <a:pt x="636751" y="3576933"/>
                </a:cubicBezTo>
                <a:cubicBezTo>
                  <a:pt x="637640" y="3568310"/>
                  <a:pt x="639922" y="3561716"/>
                  <a:pt x="643600" y="3557151"/>
                </a:cubicBezTo>
                <a:cubicBezTo>
                  <a:pt x="643261" y="3550727"/>
                  <a:pt x="645966" y="3547346"/>
                  <a:pt x="651715" y="3547008"/>
                </a:cubicBezTo>
                <a:cubicBezTo>
                  <a:pt x="656110" y="3547303"/>
                  <a:pt x="661520" y="3547219"/>
                  <a:pt x="667945" y="3546754"/>
                </a:cubicBezTo>
                <a:cubicBezTo>
                  <a:pt x="674369" y="3546289"/>
                  <a:pt x="673693" y="3543669"/>
                  <a:pt x="665916" y="3538892"/>
                </a:cubicBezTo>
                <a:lnTo>
                  <a:pt x="674031" y="3518604"/>
                </a:lnTo>
                <a:lnTo>
                  <a:pt x="665916" y="3518605"/>
                </a:lnTo>
                <a:lnTo>
                  <a:pt x="674032" y="3508461"/>
                </a:lnTo>
                <a:lnTo>
                  <a:pt x="674031" y="3488173"/>
                </a:lnTo>
                <a:lnTo>
                  <a:pt x="688232" y="3478030"/>
                </a:lnTo>
                <a:lnTo>
                  <a:pt x="688232" y="3459771"/>
                </a:lnTo>
                <a:cubicBezTo>
                  <a:pt x="691952" y="3453345"/>
                  <a:pt x="696686" y="3447936"/>
                  <a:pt x="702434" y="3443541"/>
                </a:cubicBezTo>
                <a:lnTo>
                  <a:pt x="708520" y="3427310"/>
                </a:lnTo>
                <a:cubicBezTo>
                  <a:pt x="702181" y="3425704"/>
                  <a:pt x="700151" y="3418772"/>
                  <a:pt x="702434" y="3406515"/>
                </a:cubicBezTo>
                <a:cubicBezTo>
                  <a:pt x="704716" y="3394258"/>
                  <a:pt x="706745" y="3386311"/>
                  <a:pt x="708521" y="3382676"/>
                </a:cubicBezTo>
                <a:cubicBezTo>
                  <a:pt x="712324" y="3381747"/>
                  <a:pt x="714353" y="3377520"/>
                  <a:pt x="714607" y="3369996"/>
                </a:cubicBezTo>
                <a:cubicBezTo>
                  <a:pt x="714860" y="3362474"/>
                  <a:pt x="714860" y="3357233"/>
                  <a:pt x="714606" y="3354274"/>
                </a:cubicBezTo>
                <a:cubicBezTo>
                  <a:pt x="717608" y="3353090"/>
                  <a:pt x="719720" y="3350892"/>
                  <a:pt x="720947" y="3347680"/>
                </a:cubicBezTo>
                <a:cubicBezTo>
                  <a:pt x="722172" y="3344469"/>
                  <a:pt x="722764" y="3341256"/>
                  <a:pt x="722722" y="3338044"/>
                </a:cubicBezTo>
                <a:cubicBezTo>
                  <a:pt x="722383" y="3334240"/>
                  <a:pt x="721031" y="3331197"/>
                  <a:pt x="718664" y="3328913"/>
                </a:cubicBezTo>
                <a:cubicBezTo>
                  <a:pt x="716297" y="3326632"/>
                  <a:pt x="714945" y="3323589"/>
                  <a:pt x="714606" y="3319785"/>
                </a:cubicBezTo>
                <a:cubicBezTo>
                  <a:pt x="706787" y="3321307"/>
                  <a:pt x="703153" y="3327393"/>
                  <a:pt x="703702" y="3338044"/>
                </a:cubicBezTo>
                <a:cubicBezTo>
                  <a:pt x="704251" y="3348695"/>
                  <a:pt x="701124" y="3354781"/>
                  <a:pt x="694319" y="3356303"/>
                </a:cubicBezTo>
                <a:cubicBezTo>
                  <a:pt x="694107" y="3362515"/>
                  <a:pt x="691995" y="3368348"/>
                  <a:pt x="687978" y="3373801"/>
                </a:cubicBezTo>
                <a:cubicBezTo>
                  <a:pt x="683963" y="3379254"/>
                  <a:pt x="679314" y="3383564"/>
                  <a:pt x="674031" y="3386733"/>
                </a:cubicBezTo>
                <a:lnTo>
                  <a:pt x="674030" y="3413109"/>
                </a:lnTo>
                <a:cubicBezTo>
                  <a:pt x="656238" y="3421688"/>
                  <a:pt x="645670" y="3431409"/>
                  <a:pt x="642331" y="3442273"/>
                </a:cubicBezTo>
                <a:cubicBezTo>
                  <a:pt x="638992" y="3453135"/>
                  <a:pt x="634005" y="3468435"/>
                  <a:pt x="627369" y="3488174"/>
                </a:cubicBezTo>
                <a:cubicBezTo>
                  <a:pt x="620522" y="3488764"/>
                  <a:pt x="614436" y="3491131"/>
                  <a:pt x="609110" y="3495274"/>
                </a:cubicBezTo>
                <a:cubicBezTo>
                  <a:pt x="603785" y="3499416"/>
                  <a:pt x="597698" y="3501783"/>
                  <a:pt x="590851" y="3502375"/>
                </a:cubicBezTo>
                <a:lnTo>
                  <a:pt x="590852" y="3524691"/>
                </a:lnTo>
                <a:lnTo>
                  <a:pt x="584764" y="3524691"/>
                </a:lnTo>
                <a:cubicBezTo>
                  <a:pt x="580877" y="3524691"/>
                  <a:pt x="578509" y="3523677"/>
                  <a:pt x="577664" y="3521648"/>
                </a:cubicBezTo>
                <a:cubicBezTo>
                  <a:pt x="576819" y="3519620"/>
                  <a:pt x="576480" y="3516576"/>
                  <a:pt x="576650" y="3512518"/>
                </a:cubicBezTo>
                <a:lnTo>
                  <a:pt x="582736" y="3496289"/>
                </a:lnTo>
                <a:cubicBezTo>
                  <a:pt x="582609" y="3494810"/>
                  <a:pt x="581848" y="3492188"/>
                  <a:pt x="580453" y="3488427"/>
                </a:cubicBezTo>
                <a:cubicBezTo>
                  <a:pt x="579059" y="3484665"/>
                  <a:pt x="577790" y="3482552"/>
                  <a:pt x="576649" y="3482088"/>
                </a:cubicBezTo>
                <a:lnTo>
                  <a:pt x="576649" y="3488173"/>
                </a:lnTo>
                <a:cubicBezTo>
                  <a:pt x="572000" y="3491470"/>
                  <a:pt x="566590" y="3496035"/>
                  <a:pt x="560420" y="3501868"/>
                </a:cubicBezTo>
                <a:cubicBezTo>
                  <a:pt x="554248" y="3507701"/>
                  <a:pt x="550868" y="3513279"/>
                  <a:pt x="550276" y="3518604"/>
                </a:cubicBezTo>
                <a:cubicBezTo>
                  <a:pt x="547274" y="3520802"/>
                  <a:pt x="545161" y="3524015"/>
                  <a:pt x="543935" y="3528241"/>
                </a:cubicBezTo>
                <a:cubicBezTo>
                  <a:pt x="542710" y="3532468"/>
                  <a:pt x="542118" y="3536697"/>
                  <a:pt x="542160" y="3540922"/>
                </a:cubicBezTo>
                <a:lnTo>
                  <a:pt x="527959" y="3549036"/>
                </a:lnTo>
                <a:cubicBezTo>
                  <a:pt x="528001" y="3552291"/>
                  <a:pt x="527409" y="3555927"/>
                  <a:pt x="526183" y="3559941"/>
                </a:cubicBezTo>
                <a:cubicBezTo>
                  <a:pt x="524959" y="3563956"/>
                  <a:pt x="522845" y="3567084"/>
                  <a:pt x="519844" y="3569325"/>
                </a:cubicBezTo>
                <a:lnTo>
                  <a:pt x="519844" y="3585554"/>
                </a:lnTo>
                <a:lnTo>
                  <a:pt x="511728" y="3591640"/>
                </a:lnTo>
                <a:cubicBezTo>
                  <a:pt x="511517" y="3597811"/>
                  <a:pt x="509404" y="3603730"/>
                  <a:pt x="505389" y="3609393"/>
                </a:cubicBezTo>
                <a:cubicBezTo>
                  <a:pt x="501373" y="3615057"/>
                  <a:pt x="496724" y="3619959"/>
                  <a:pt x="491441" y="3624101"/>
                </a:cubicBezTo>
                <a:cubicBezTo>
                  <a:pt x="487299" y="3630568"/>
                  <a:pt x="482396" y="3637923"/>
                  <a:pt x="476732" y="3646164"/>
                </a:cubicBezTo>
                <a:cubicBezTo>
                  <a:pt x="471068" y="3654406"/>
                  <a:pt x="465151" y="3661254"/>
                  <a:pt x="458980" y="3666706"/>
                </a:cubicBezTo>
                <a:cubicBezTo>
                  <a:pt x="459107" y="3669875"/>
                  <a:pt x="458853" y="3673173"/>
                  <a:pt x="458219" y="3676596"/>
                </a:cubicBezTo>
                <a:cubicBezTo>
                  <a:pt x="457586" y="3680020"/>
                  <a:pt x="455810" y="3682810"/>
                  <a:pt x="452894" y="3684964"/>
                </a:cubicBezTo>
                <a:cubicBezTo>
                  <a:pt x="452724" y="3691221"/>
                  <a:pt x="451034" y="3697476"/>
                  <a:pt x="447822" y="3703732"/>
                </a:cubicBezTo>
                <a:cubicBezTo>
                  <a:pt x="444610" y="3709987"/>
                  <a:pt x="440890" y="3715228"/>
                  <a:pt x="436664" y="3719454"/>
                </a:cubicBezTo>
                <a:cubicBezTo>
                  <a:pt x="436664" y="3721568"/>
                  <a:pt x="436156" y="3723427"/>
                  <a:pt x="435143" y="3725034"/>
                </a:cubicBezTo>
                <a:cubicBezTo>
                  <a:pt x="434128" y="3726640"/>
                  <a:pt x="432607" y="3727486"/>
                  <a:pt x="430577" y="3727570"/>
                </a:cubicBezTo>
                <a:lnTo>
                  <a:pt x="424491" y="3725541"/>
                </a:lnTo>
                <a:lnTo>
                  <a:pt x="430578" y="3705253"/>
                </a:lnTo>
                <a:cubicBezTo>
                  <a:pt x="432606" y="3703098"/>
                  <a:pt x="434128" y="3700307"/>
                  <a:pt x="435142" y="3696884"/>
                </a:cubicBezTo>
                <a:cubicBezTo>
                  <a:pt x="436156" y="3693460"/>
                  <a:pt x="436664" y="3690164"/>
                  <a:pt x="436664" y="3686994"/>
                </a:cubicBezTo>
                <a:lnTo>
                  <a:pt x="444779" y="3668735"/>
                </a:lnTo>
                <a:cubicBezTo>
                  <a:pt x="444356" y="3664171"/>
                  <a:pt x="444187" y="3659098"/>
                  <a:pt x="444272" y="3653519"/>
                </a:cubicBezTo>
                <a:cubicBezTo>
                  <a:pt x="444356" y="3647940"/>
                  <a:pt x="447231" y="3644896"/>
                  <a:pt x="452894" y="3644390"/>
                </a:cubicBezTo>
                <a:cubicBezTo>
                  <a:pt x="453570" y="3624609"/>
                  <a:pt x="459319" y="3601278"/>
                  <a:pt x="470139" y="3574396"/>
                </a:cubicBezTo>
                <a:cubicBezTo>
                  <a:pt x="480958" y="3547516"/>
                  <a:pt x="492793" y="3526213"/>
                  <a:pt x="505642" y="3510490"/>
                </a:cubicBezTo>
                <a:cubicBezTo>
                  <a:pt x="505896" y="3503558"/>
                  <a:pt x="506911" y="3497133"/>
                  <a:pt x="508685" y="3491216"/>
                </a:cubicBezTo>
                <a:cubicBezTo>
                  <a:pt x="510461" y="3485299"/>
                  <a:pt x="511475" y="3478874"/>
                  <a:pt x="511728" y="3471943"/>
                </a:cubicBezTo>
                <a:cubicBezTo>
                  <a:pt x="514730" y="3471816"/>
                  <a:pt x="516843" y="3470547"/>
                  <a:pt x="518069" y="3468140"/>
                </a:cubicBezTo>
                <a:cubicBezTo>
                  <a:pt x="519294" y="3465730"/>
                  <a:pt x="519886" y="3462940"/>
                  <a:pt x="519844" y="3459770"/>
                </a:cubicBezTo>
                <a:cubicBezTo>
                  <a:pt x="520182" y="3451529"/>
                  <a:pt x="521534" y="3446710"/>
                  <a:pt x="523901" y="3445315"/>
                </a:cubicBezTo>
                <a:cubicBezTo>
                  <a:pt x="526268" y="3443920"/>
                  <a:pt x="527620" y="3440624"/>
                  <a:pt x="527959" y="3435425"/>
                </a:cubicBezTo>
                <a:lnTo>
                  <a:pt x="538103" y="3415138"/>
                </a:lnTo>
                <a:cubicBezTo>
                  <a:pt x="541103" y="3414038"/>
                  <a:pt x="543217" y="3412179"/>
                  <a:pt x="544443" y="3409558"/>
                </a:cubicBezTo>
                <a:cubicBezTo>
                  <a:pt x="545668" y="3406938"/>
                  <a:pt x="546260" y="3404063"/>
                  <a:pt x="546218" y="3400935"/>
                </a:cubicBezTo>
                <a:lnTo>
                  <a:pt x="544189" y="3390791"/>
                </a:lnTo>
                <a:lnTo>
                  <a:pt x="560717" y="3333860"/>
                </a:lnTo>
                <a:lnTo>
                  <a:pt x="556718" y="3337860"/>
                </a:lnTo>
                <a:cubicBezTo>
                  <a:pt x="545433" y="3338874"/>
                  <a:pt x="541122" y="3342931"/>
                  <a:pt x="543785" y="3350032"/>
                </a:cubicBezTo>
                <a:cubicBezTo>
                  <a:pt x="546447" y="3357133"/>
                  <a:pt x="544672" y="3361190"/>
                  <a:pt x="538459" y="3362205"/>
                </a:cubicBezTo>
                <a:lnTo>
                  <a:pt x="530344" y="3362204"/>
                </a:lnTo>
                <a:cubicBezTo>
                  <a:pt x="530006" y="3367910"/>
                  <a:pt x="528654" y="3372222"/>
                  <a:pt x="526287" y="3375138"/>
                </a:cubicBezTo>
                <a:cubicBezTo>
                  <a:pt x="523920" y="3378054"/>
                  <a:pt x="522567" y="3381859"/>
                  <a:pt x="522229" y="3386551"/>
                </a:cubicBezTo>
                <a:lnTo>
                  <a:pt x="508026" y="3398723"/>
                </a:lnTo>
                <a:lnTo>
                  <a:pt x="499912" y="3382493"/>
                </a:lnTo>
                <a:cubicBezTo>
                  <a:pt x="495854" y="3382493"/>
                  <a:pt x="493826" y="3380464"/>
                  <a:pt x="493826" y="3376406"/>
                </a:cubicBezTo>
                <a:cubicBezTo>
                  <a:pt x="494417" y="3368418"/>
                  <a:pt x="496784" y="3360556"/>
                  <a:pt x="500927" y="3352822"/>
                </a:cubicBezTo>
                <a:cubicBezTo>
                  <a:pt x="505068" y="3345086"/>
                  <a:pt x="507435" y="3336718"/>
                  <a:pt x="508027" y="3327716"/>
                </a:cubicBezTo>
                <a:cubicBezTo>
                  <a:pt x="508069" y="3327547"/>
                  <a:pt x="507985" y="3326871"/>
                  <a:pt x="507774" y="3325688"/>
                </a:cubicBezTo>
                <a:cubicBezTo>
                  <a:pt x="507562" y="3324503"/>
                  <a:pt x="506970" y="3323827"/>
                  <a:pt x="505999" y="3323658"/>
                </a:cubicBezTo>
                <a:cubicBezTo>
                  <a:pt x="504899" y="3324123"/>
                  <a:pt x="503547" y="3326236"/>
                  <a:pt x="501940" y="3329998"/>
                </a:cubicBezTo>
                <a:cubicBezTo>
                  <a:pt x="500334" y="3333760"/>
                  <a:pt x="498982" y="3336380"/>
                  <a:pt x="497883" y="3337859"/>
                </a:cubicBezTo>
                <a:cubicBezTo>
                  <a:pt x="495517" y="3339888"/>
                  <a:pt x="494163" y="3341916"/>
                  <a:pt x="493826" y="3343946"/>
                </a:cubicBezTo>
                <a:cubicBezTo>
                  <a:pt x="494080" y="3347116"/>
                  <a:pt x="494079" y="3349905"/>
                  <a:pt x="493826" y="3352315"/>
                </a:cubicBezTo>
                <a:cubicBezTo>
                  <a:pt x="493572" y="3354724"/>
                  <a:pt x="491543" y="3355992"/>
                  <a:pt x="487739" y="3356119"/>
                </a:cubicBezTo>
                <a:lnTo>
                  <a:pt x="479623" y="3360176"/>
                </a:lnTo>
                <a:lnTo>
                  <a:pt x="459336" y="3362205"/>
                </a:lnTo>
                <a:lnTo>
                  <a:pt x="453250" y="3378436"/>
                </a:lnTo>
                <a:cubicBezTo>
                  <a:pt x="450165" y="3379576"/>
                  <a:pt x="447206" y="3381351"/>
                  <a:pt x="444375" y="3383761"/>
                </a:cubicBezTo>
                <a:cubicBezTo>
                  <a:pt x="441542" y="3386170"/>
                  <a:pt x="439091" y="3388452"/>
                  <a:pt x="437019" y="3390608"/>
                </a:cubicBezTo>
                <a:cubicBezTo>
                  <a:pt x="434822" y="3390566"/>
                  <a:pt x="432624" y="3391157"/>
                  <a:pt x="430426" y="3392383"/>
                </a:cubicBezTo>
                <a:cubicBezTo>
                  <a:pt x="428229" y="3393609"/>
                  <a:pt x="427044" y="3395722"/>
                  <a:pt x="426876" y="3398723"/>
                </a:cubicBezTo>
                <a:lnTo>
                  <a:pt x="428905" y="3406838"/>
                </a:lnTo>
                <a:lnTo>
                  <a:pt x="410646" y="3406838"/>
                </a:lnTo>
                <a:cubicBezTo>
                  <a:pt x="411448" y="3402907"/>
                  <a:pt x="413393" y="3397074"/>
                  <a:pt x="416478" y="3389340"/>
                </a:cubicBezTo>
                <a:cubicBezTo>
                  <a:pt x="419564" y="3381604"/>
                  <a:pt x="418972" y="3377294"/>
                  <a:pt x="414703" y="3376406"/>
                </a:cubicBezTo>
                <a:cubicBezTo>
                  <a:pt x="412633" y="3376533"/>
                  <a:pt x="410689" y="3377293"/>
                  <a:pt x="408870" y="3378688"/>
                </a:cubicBezTo>
                <a:cubicBezTo>
                  <a:pt x="407053" y="3380082"/>
                  <a:pt x="405616" y="3381351"/>
                  <a:pt x="404559" y="3382493"/>
                </a:cubicBezTo>
                <a:lnTo>
                  <a:pt x="400501" y="3406838"/>
                </a:lnTo>
                <a:lnTo>
                  <a:pt x="390358" y="3421040"/>
                </a:lnTo>
                <a:cubicBezTo>
                  <a:pt x="390358" y="3427041"/>
                  <a:pt x="389343" y="3432282"/>
                  <a:pt x="387315" y="3436762"/>
                </a:cubicBezTo>
                <a:cubicBezTo>
                  <a:pt x="385286" y="3441242"/>
                  <a:pt x="382242" y="3445469"/>
                  <a:pt x="378186" y="3449442"/>
                </a:cubicBezTo>
                <a:lnTo>
                  <a:pt x="378186" y="3465672"/>
                </a:lnTo>
                <a:cubicBezTo>
                  <a:pt x="372437" y="3472097"/>
                  <a:pt x="369731" y="3479537"/>
                  <a:pt x="370070" y="3487988"/>
                </a:cubicBezTo>
                <a:cubicBezTo>
                  <a:pt x="366815" y="3487018"/>
                  <a:pt x="363688" y="3487440"/>
                  <a:pt x="360686" y="3489257"/>
                </a:cubicBezTo>
                <a:cubicBezTo>
                  <a:pt x="357686" y="3491074"/>
                  <a:pt x="356080" y="3494033"/>
                  <a:pt x="355869" y="3498132"/>
                </a:cubicBezTo>
                <a:lnTo>
                  <a:pt x="343696" y="3516391"/>
                </a:lnTo>
                <a:lnTo>
                  <a:pt x="327466" y="3510306"/>
                </a:lnTo>
                <a:cubicBezTo>
                  <a:pt x="330129" y="3503712"/>
                  <a:pt x="331904" y="3496104"/>
                  <a:pt x="332791" y="3487482"/>
                </a:cubicBezTo>
                <a:cubicBezTo>
                  <a:pt x="333678" y="3478860"/>
                  <a:pt x="335961" y="3472266"/>
                  <a:pt x="339638" y="3467702"/>
                </a:cubicBezTo>
                <a:cubicBezTo>
                  <a:pt x="339300" y="3461277"/>
                  <a:pt x="342005" y="3457895"/>
                  <a:pt x="347754" y="3457556"/>
                </a:cubicBezTo>
                <a:cubicBezTo>
                  <a:pt x="352149" y="3457853"/>
                  <a:pt x="357559" y="3457769"/>
                  <a:pt x="363984" y="3457304"/>
                </a:cubicBezTo>
                <a:cubicBezTo>
                  <a:pt x="370409" y="3456839"/>
                  <a:pt x="369733" y="3454219"/>
                  <a:pt x="361955" y="3449443"/>
                </a:cubicBezTo>
                <a:lnTo>
                  <a:pt x="370070" y="3429154"/>
                </a:lnTo>
                <a:lnTo>
                  <a:pt x="361955" y="3429155"/>
                </a:lnTo>
                <a:lnTo>
                  <a:pt x="370070" y="3419010"/>
                </a:lnTo>
                <a:lnTo>
                  <a:pt x="370070" y="3398723"/>
                </a:lnTo>
                <a:lnTo>
                  <a:pt x="384272" y="3388579"/>
                </a:lnTo>
                <a:lnTo>
                  <a:pt x="384272" y="3370319"/>
                </a:lnTo>
                <a:cubicBezTo>
                  <a:pt x="387991" y="3363895"/>
                  <a:pt x="392726" y="3358484"/>
                  <a:pt x="398473" y="3354090"/>
                </a:cubicBezTo>
                <a:lnTo>
                  <a:pt x="404559" y="3337860"/>
                </a:lnTo>
                <a:cubicBezTo>
                  <a:pt x="398219" y="3336254"/>
                  <a:pt x="396191" y="3329322"/>
                  <a:pt x="398473" y="3317064"/>
                </a:cubicBezTo>
                <a:cubicBezTo>
                  <a:pt x="400755" y="3304807"/>
                  <a:pt x="402784" y="3296861"/>
                  <a:pt x="404559" y="3293226"/>
                </a:cubicBezTo>
                <a:cubicBezTo>
                  <a:pt x="408363" y="3292296"/>
                  <a:pt x="410392" y="3288070"/>
                  <a:pt x="410646" y="3280547"/>
                </a:cubicBezTo>
                <a:cubicBezTo>
                  <a:pt x="410899" y="3273023"/>
                  <a:pt x="410900" y="3267782"/>
                  <a:pt x="410646" y="3264823"/>
                </a:cubicBezTo>
                <a:cubicBezTo>
                  <a:pt x="413646" y="3263640"/>
                  <a:pt x="415760" y="3261441"/>
                  <a:pt x="416986" y="3258229"/>
                </a:cubicBezTo>
                <a:cubicBezTo>
                  <a:pt x="418211" y="3255017"/>
                  <a:pt x="418804" y="3251805"/>
                  <a:pt x="418761" y="3248594"/>
                </a:cubicBezTo>
                <a:cubicBezTo>
                  <a:pt x="418423" y="3244790"/>
                  <a:pt x="417070" y="3241746"/>
                  <a:pt x="414704" y="3239463"/>
                </a:cubicBezTo>
                <a:cubicBezTo>
                  <a:pt x="412337" y="3237181"/>
                  <a:pt x="410984" y="3234138"/>
                  <a:pt x="410646" y="3230334"/>
                </a:cubicBezTo>
                <a:cubicBezTo>
                  <a:pt x="402827" y="3231857"/>
                  <a:pt x="399191" y="3237942"/>
                  <a:pt x="399741" y="3248594"/>
                </a:cubicBezTo>
                <a:cubicBezTo>
                  <a:pt x="400290" y="3259245"/>
                  <a:pt x="397163" y="3265331"/>
                  <a:pt x="390359" y="3266852"/>
                </a:cubicBezTo>
                <a:cubicBezTo>
                  <a:pt x="390146" y="3273065"/>
                  <a:pt x="388033" y="3278899"/>
                  <a:pt x="384018" y="3284351"/>
                </a:cubicBezTo>
                <a:cubicBezTo>
                  <a:pt x="380002" y="3289803"/>
                  <a:pt x="375354" y="3294113"/>
                  <a:pt x="370070" y="3297284"/>
                </a:cubicBezTo>
                <a:lnTo>
                  <a:pt x="370070" y="3323658"/>
                </a:lnTo>
                <a:cubicBezTo>
                  <a:pt x="352276" y="3332237"/>
                  <a:pt x="341710" y="3341959"/>
                  <a:pt x="338369" y="3352822"/>
                </a:cubicBezTo>
                <a:cubicBezTo>
                  <a:pt x="335031" y="3363684"/>
                  <a:pt x="330044" y="3378984"/>
                  <a:pt x="323408" y="3398723"/>
                </a:cubicBezTo>
                <a:cubicBezTo>
                  <a:pt x="316561" y="3399314"/>
                  <a:pt x="310475" y="3401681"/>
                  <a:pt x="305149" y="3405823"/>
                </a:cubicBezTo>
                <a:cubicBezTo>
                  <a:pt x="299823" y="3409966"/>
                  <a:pt x="293737" y="3412333"/>
                  <a:pt x="286890" y="3412924"/>
                </a:cubicBezTo>
                <a:lnTo>
                  <a:pt x="286890" y="3435240"/>
                </a:lnTo>
                <a:lnTo>
                  <a:pt x="280804" y="3435241"/>
                </a:lnTo>
                <a:cubicBezTo>
                  <a:pt x="276915" y="3435241"/>
                  <a:pt x="274548" y="3434226"/>
                  <a:pt x="273702" y="3432198"/>
                </a:cubicBezTo>
                <a:cubicBezTo>
                  <a:pt x="272858" y="3430169"/>
                  <a:pt x="272520" y="3427126"/>
                  <a:pt x="272689" y="3423068"/>
                </a:cubicBezTo>
                <a:lnTo>
                  <a:pt x="278775" y="3406838"/>
                </a:lnTo>
                <a:cubicBezTo>
                  <a:pt x="278649" y="3405358"/>
                  <a:pt x="277887" y="3402739"/>
                  <a:pt x="276493" y="3398977"/>
                </a:cubicBezTo>
                <a:cubicBezTo>
                  <a:pt x="275098" y="3395215"/>
                  <a:pt x="273830" y="3393102"/>
                  <a:pt x="272689" y="3392636"/>
                </a:cubicBezTo>
                <a:lnTo>
                  <a:pt x="272689" y="3398723"/>
                </a:lnTo>
                <a:cubicBezTo>
                  <a:pt x="268039" y="3402019"/>
                  <a:pt x="262629" y="3406584"/>
                  <a:pt x="256458" y="3412418"/>
                </a:cubicBezTo>
                <a:cubicBezTo>
                  <a:pt x="250288" y="3418250"/>
                  <a:pt x="246906" y="3423829"/>
                  <a:pt x="246314" y="3429154"/>
                </a:cubicBezTo>
                <a:cubicBezTo>
                  <a:pt x="243314" y="3431352"/>
                  <a:pt x="241200" y="3434565"/>
                  <a:pt x="239975" y="3438791"/>
                </a:cubicBezTo>
                <a:cubicBezTo>
                  <a:pt x="238749" y="3443018"/>
                  <a:pt x="238157" y="3447244"/>
                  <a:pt x="238199" y="3451470"/>
                </a:cubicBezTo>
                <a:lnTo>
                  <a:pt x="223998" y="3459586"/>
                </a:lnTo>
                <a:cubicBezTo>
                  <a:pt x="224040" y="3462842"/>
                  <a:pt x="223449" y="3466476"/>
                  <a:pt x="222223" y="3470491"/>
                </a:cubicBezTo>
                <a:cubicBezTo>
                  <a:pt x="220997" y="3474506"/>
                  <a:pt x="218884" y="3477634"/>
                  <a:pt x="215883" y="3479874"/>
                </a:cubicBezTo>
                <a:lnTo>
                  <a:pt x="215883" y="3496104"/>
                </a:lnTo>
                <a:lnTo>
                  <a:pt x="207768" y="3502190"/>
                </a:lnTo>
                <a:cubicBezTo>
                  <a:pt x="207556" y="3508361"/>
                  <a:pt x="205443" y="3514279"/>
                  <a:pt x="201427" y="3519942"/>
                </a:cubicBezTo>
                <a:cubicBezTo>
                  <a:pt x="197413" y="3525607"/>
                  <a:pt x="192763" y="3530508"/>
                  <a:pt x="187479" y="3534651"/>
                </a:cubicBezTo>
                <a:cubicBezTo>
                  <a:pt x="183338" y="3541119"/>
                  <a:pt x="178435" y="3548472"/>
                  <a:pt x="172772" y="3556714"/>
                </a:cubicBezTo>
                <a:cubicBezTo>
                  <a:pt x="167107" y="3564956"/>
                  <a:pt x="161191" y="3571804"/>
                  <a:pt x="155019" y="3577256"/>
                </a:cubicBezTo>
                <a:cubicBezTo>
                  <a:pt x="155146" y="3580425"/>
                  <a:pt x="154893" y="3583723"/>
                  <a:pt x="154259" y="3587146"/>
                </a:cubicBezTo>
                <a:cubicBezTo>
                  <a:pt x="153624" y="3590570"/>
                  <a:pt x="151850" y="3593359"/>
                  <a:pt x="148933" y="3595514"/>
                </a:cubicBezTo>
                <a:cubicBezTo>
                  <a:pt x="148764" y="3601770"/>
                  <a:pt x="147073" y="3608026"/>
                  <a:pt x="143861" y="3614281"/>
                </a:cubicBezTo>
                <a:cubicBezTo>
                  <a:pt x="140649" y="3620536"/>
                  <a:pt x="136929" y="3625777"/>
                  <a:pt x="132703" y="3630003"/>
                </a:cubicBezTo>
                <a:cubicBezTo>
                  <a:pt x="132703" y="3632117"/>
                  <a:pt x="132196" y="3633976"/>
                  <a:pt x="131181" y="3635582"/>
                </a:cubicBezTo>
                <a:cubicBezTo>
                  <a:pt x="130167" y="3637188"/>
                  <a:pt x="128645" y="3638034"/>
                  <a:pt x="126616" y="3638119"/>
                </a:cubicBezTo>
                <a:lnTo>
                  <a:pt x="120530" y="3636090"/>
                </a:lnTo>
                <a:lnTo>
                  <a:pt x="126616" y="3615803"/>
                </a:lnTo>
                <a:cubicBezTo>
                  <a:pt x="128645" y="3613648"/>
                  <a:pt x="130166" y="3610858"/>
                  <a:pt x="131181" y="3607433"/>
                </a:cubicBezTo>
                <a:cubicBezTo>
                  <a:pt x="132196" y="3604010"/>
                  <a:pt x="132703" y="3600713"/>
                  <a:pt x="132703" y="3597543"/>
                </a:cubicBezTo>
                <a:lnTo>
                  <a:pt x="140818" y="3579284"/>
                </a:lnTo>
                <a:cubicBezTo>
                  <a:pt x="140395" y="3574720"/>
                  <a:pt x="140226" y="3569647"/>
                  <a:pt x="140310" y="3564068"/>
                </a:cubicBezTo>
                <a:cubicBezTo>
                  <a:pt x="140395" y="3558490"/>
                  <a:pt x="143269" y="3555446"/>
                  <a:pt x="148933" y="3554939"/>
                </a:cubicBezTo>
                <a:cubicBezTo>
                  <a:pt x="149609" y="3535158"/>
                  <a:pt x="155357" y="3511828"/>
                  <a:pt x="166177" y="3484946"/>
                </a:cubicBezTo>
                <a:cubicBezTo>
                  <a:pt x="176998" y="3458064"/>
                  <a:pt x="188833" y="3436762"/>
                  <a:pt x="201682" y="3421039"/>
                </a:cubicBezTo>
                <a:cubicBezTo>
                  <a:pt x="201935" y="3414108"/>
                  <a:pt x="202949" y="3407683"/>
                  <a:pt x="204725" y="3401766"/>
                </a:cubicBezTo>
                <a:cubicBezTo>
                  <a:pt x="206500" y="3395848"/>
                  <a:pt x="207514" y="3389424"/>
                  <a:pt x="207768" y="3382493"/>
                </a:cubicBezTo>
                <a:cubicBezTo>
                  <a:pt x="210768" y="3382366"/>
                  <a:pt x="212881" y="3381098"/>
                  <a:pt x="214107" y="3378689"/>
                </a:cubicBezTo>
                <a:cubicBezTo>
                  <a:pt x="215334" y="3376279"/>
                  <a:pt x="215925" y="3373489"/>
                  <a:pt x="215883" y="3370320"/>
                </a:cubicBezTo>
                <a:cubicBezTo>
                  <a:pt x="216220" y="3362079"/>
                  <a:pt x="217573" y="3357260"/>
                  <a:pt x="219941" y="3355864"/>
                </a:cubicBezTo>
                <a:cubicBezTo>
                  <a:pt x="222308" y="3354470"/>
                  <a:pt x="223660" y="3351174"/>
                  <a:pt x="223998" y="3345975"/>
                </a:cubicBezTo>
                <a:lnTo>
                  <a:pt x="234142" y="3325687"/>
                </a:lnTo>
                <a:cubicBezTo>
                  <a:pt x="237143" y="3324588"/>
                  <a:pt x="239256" y="3322727"/>
                  <a:pt x="240482" y="3320107"/>
                </a:cubicBezTo>
                <a:cubicBezTo>
                  <a:pt x="241708" y="3317487"/>
                  <a:pt x="242299" y="3314613"/>
                  <a:pt x="242256" y="3311485"/>
                </a:cubicBezTo>
                <a:lnTo>
                  <a:pt x="240228" y="3301341"/>
                </a:lnTo>
                <a:lnTo>
                  <a:pt x="258487" y="3238449"/>
                </a:lnTo>
                <a:lnTo>
                  <a:pt x="266603" y="3232363"/>
                </a:lnTo>
                <a:lnTo>
                  <a:pt x="272689" y="3222219"/>
                </a:lnTo>
                <a:cubicBezTo>
                  <a:pt x="272689" y="3218965"/>
                  <a:pt x="273196" y="3215329"/>
                  <a:pt x="274211" y="3211314"/>
                </a:cubicBezTo>
                <a:cubicBezTo>
                  <a:pt x="275224" y="3207299"/>
                  <a:pt x="276746" y="3204171"/>
                  <a:pt x="278775" y="3201931"/>
                </a:cubicBezTo>
                <a:cubicBezTo>
                  <a:pt x="277591" y="3198254"/>
                  <a:pt x="277422" y="3193436"/>
                  <a:pt x="278268" y="3187476"/>
                </a:cubicBezTo>
                <a:cubicBezTo>
                  <a:pt x="279112" y="3181517"/>
                  <a:pt x="281987" y="3178219"/>
                  <a:pt x="286890" y="3177586"/>
                </a:cubicBezTo>
                <a:cubicBezTo>
                  <a:pt x="287609" y="3172007"/>
                  <a:pt x="291244" y="3162876"/>
                  <a:pt x="297795" y="3150197"/>
                </a:cubicBezTo>
                <a:cubicBezTo>
                  <a:pt x="304346" y="3137517"/>
                  <a:pt x="309502" y="3130416"/>
                  <a:pt x="313265" y="3128895"/>
                </a:cubicBezTo>
                <a:lnTo>
                  <a:pt x="319351" y="3114694"/>
                </a:lnTo>
                <a:cubicBezTo>
                  <a:pt x="319943" y="3102014"/>
                  <a:pt x="322310" y="3090856"/>
                  <a:pt x="326451" y="3081219"/>
                </a:cubicBezTo>
                <a:lnTo>
                  <a:pt x="329247" y="3068038"/>
                </a:lnTo>
                <a:lnTo>
                  <a:pt x="329149" y="3068191"/>
                </a:lnTo>
                <a:cubicBezTo>
                  <a:pt x="327543" y="3071953"/>
                  <a:pt x="326190" y="3074574"/>
                  <a:pt x="325091" y="3076053"/>
                </a:cubicBezTo>
                <a:cubicBezTo>
                  <a:pt x="322724" y="3078082"/>
                  <a:pt x="321372" y="3080111"/>
                  <a:pt x="321034" y="3082140"/>
                </a:cubicBezTo>
                <a:cubicBezTo>
                  <a:pt x="321288" y="3085309"/>
                  <a:pt x="321287" y="3088100"/>
                  <a:pt x="321034" y="3090509"/>
                </a:cubicBezTo>
                <a:cubicBezTo>
                  <a:pt x="320780" y="3092917"/>
                  <a:pt x="318752" y="3094185"/>
                  <a:pt x="314948" y="3094312"/>
                </a:cubicBezTo>
                <a:lnTo>
                  <a:pt x="306832" y="3098370"/>
                </a:lnTo>
                <a:lnTo>
                  <a:pt x="286545" y="3100399"/>
                </a:lnTo>
                <a:lnTo>
                  <a:pt x="280458" y="3116629"/>
                </a:lnTo>
                <a:cubicBezTo>
                  <a:pt x="277373" y="3117770"/>
                  <a:pt x="274414" y="3119546"/>
                  <a:pt x="271582" y="3121954"/>
                </a:cubicBezTo>
                <a:cubicBezTo>
                  <a:pt x="268750" y="3124363"/>
                  <a:pt x="266299" y="3126646"/>
                  <a:pt x="264228" y="3128800"/>
                </a:cubicBezTo>
                <a:cubicBezTo>
                  <a:pt x="262030" y="3128759"/>
                  <a:pt x="259833" y="3129350"/>
                  <a:pt x="257635" y="3130577"/>
                </a:cubicBezTo>
                <a:cubicBezTo>
                  <a:pt x="255437" y="3131802"/>
                  <a:pt x="254253" y="3133916"/>
                  <a:pt x="254084" y="3136916"/>
                </a:cubicBezTo>
                <a:lnTo>
                  <a:pt x="256113" y="3145031"/>
                </a:lnTo>
                <a:lnTo>
                  <a:pt x="237854" y="3145032"/>
                </a:lnTo>
                <a:cubicBezTo>
                  <a:pt x="238657" y="3141100"/>
                  <a:pt x="240601" y="3135268"/>
                  <a:pt x="243687" y="3127534"/>
                </a:cubicBezTo>
                <a:cubicBezTo>
                  <a:pt x="246772" y="3119799"/>
                  <a:pt x="246180" y="3115488"/>
                  <a:pt x="241911" y="3114600"/>
                </a:cubicBezTo>
                <a:cubicBezTo>
                  <a:pt x="239841" y="3114726"/>
                  <a:pt x="237896" y="3115487"/>
                  <a:pt x="236079" y="3116882"/>
                </a:cubicBezTo>
                <a:cubicBezTo>
                  <a:pt x="234262" y="3118277"/>
                  <a:pt x="232825" y="3119546"/>
                  <a:pt x="231768" y="3120686"/>
                </a:cubicBezTo>
                <a:lnTo>
                  <a:pt x="227710" y="3145032"/>
                </a:lnTo>
                <a:lnTo>
                  <a:pt x="217566" y="3159233"/>
                </a:lnTo>
                <a:cubicBezTo>
                  <a:pt x="217566" y="3165235"/>
                  <a:pt x="216551" y="3170476"/>
                  <a:pt x="214523" y="3174956"/>
                </a:cubicBezTo>
                <a:cubicBezTo>
                  <a:pt x="212494" y="3179436"/>
                  <a:pt x="209451" y="3183663"/>
                  <a:pt x="205393" y="3187635"/>
                </a:cubicBezTo>
                <a:lnTo>
                  <a:pt x="205393" y="3203865"/>
                </a:lnTo>
                <a:cubicBezTo>
                  <a:pt x="199645" y="3210291"/>
                  <a:pt x="196940" y="3217729"/>
                  <a:pt x="197279" y="3226183"/>
                </a:cubicBezTo>
                <a:cubicBezTo>
                  <a:pt x="194023" y="3225211"/>
                  <a:pt x="190895" y="3225634"/>
                  <a:pt x="187895" y="3227451"/>
                </a:cubicBezTo>
                <a:cubicBezTo>
                  <a:pt x="184895" y="3229268"/>
                  <a:pt x="183289" y="3232227"/>
                  <a:pt x="183077" y="3236327"/>
                </a:cubicBezTo>
                <a:lnTo>
                  <a:pt x="170904" y="3254586"/>
                </a:lnTo>
                <a:lnTo>
                  <a:pt x="154674" y="3248499"/>
                </a:lnTo>
                <a:cubicBezTo>
                  <a:pt x="157337" y="3241906"/>
                  <a:pt x="159112" y="3234297"/>
                  <a:pt x="159999" y="3225676"/>
                </a:cubicBezTo>
                <a:cubicBezTo>
                  <a:pt x="160887" y="3217054"/>
                  <a:pt x="163170" y="3210460"/>
                  <a:pt x="166847" y="3205894"/>
                </a:cubicBezTo>
                <a:cubicBezTo>
                  <a:pt x="166508" y="3199470"/>
                  <a:pt x="169214" y="3196089"/>
                  <a:pt x="174962" y="3195751"/>
                </a:cubicBezTo>
                <a:cubicBezTo>
                  <a:pt x="179357" y="3196046"/>
                  <a:pt x="184767" y="3195962"/>
                  <a:pt x="191192" y="3195497"/>
                </a:cubicBezTo>
                <a:cubicBezTo>
                  <a:pt x="197616" y="3195033"/>
                  <a:pt x="196940" y="3192412"/>
                  <a:pt x="189163" y="3187636"/>
                </a:cubicBezTo>
                <a:lnTo>
                  <a:pt x="197279" y="3167347"/>
                </a:lnTo>
                <a:lnTo>
                  <a:pt x="189163" y="3167348"/>
                </a:lnTo>
                <a:lnTo>
                  <a:pt x="197279" y="3157205"/>
                </a:lnTo>
                <a:lnTo>
                  <a:pt x="197279" y="3136916"/>
                </a:lnTo>
                <a:lnTo>
                  <a:pt x="211479" y="3126773"/>
                </a:lnTo>
                <a:lnTo>
                  <a:pt x="211480" y="3108514"/>
                </a:lnTo>
                <a:cubicBezTo>
                  <a:pt x="215199" y="3102090"/>
                  <a:pt x="219933" y="3096678"/>
                  <a:pt x="225682" y="3092283"/>
                </a:cubicBezTo>
                <a:lnTo>
                  <a:pt x="231767" y="3076054"/>
                </a:lnTo>
                <a:cubicBezTo>
                  <a:pt x="225428" y="3074447"/>
                  <a:pt x="223399" y="3067515"/>
                  <a:pt x="225682" y="3055258"/>
                </a:cubicBezTo>
                <a:cubicBezTo>
                  <a:pt x="227964" y="3043001"/>
                  <a:pt x="229992" y="3035055"/>
                  <a:pt x="231768" y="3031420"/>
                </a:cubicBezTo>
                <a:cubicBezTo>
                  <a:pt x="235571" y="3030490"/>
                  <a:pt x="237600" y="3026263"/>
                  <a:pt x="237854" y="3018740"/>
                </a:cubicBezTo>
                <a:cubicBezTo>
                  <a:pt x="238107" y="3011216"/>
                  <a:pt x="238107" y="3005975"/>
                  <a:pt x="237854" y="3003018"/>
                </a:cubicBezTo>
                <a:cubicBezTo>
                  <a:pt x="240855" y="3001832"/>
                  <a:pt x="242968" y="2999636"/>
                  <a:pt x="244194" y="2996423"/>
                </a:cubicBezTo>
                <a:cubicBezTo>
                  <a:pt x="245419" y="2993212"/>
                  <a:pt x="246011" y="2989999"/>
                  <a:pt x="245969" y="2986787"/>
                </a:cubicBezTo>
                <a:cubicBezTo>
                  <a:pt x="245630" y="2982983"/>
                  <a:pt x="244278" y="2979940"/>
                  <a:pt x="241912" y="2977656"/>
                </a:cubicBezTo>
                <a:cubicBezTo>
                  <a:pt x="239544" y="2975374"/>
                  <a:pt x="238192" y="2972331"/>
                  <a:pt x="237854" y="2968528"/>
                </a:cubicBezTo>
                <a:cubicBezTo>
                  <a:pt x="230034" y="2970050"/>
                  <a:pt x="226400" y="2976136"/>
                  <a:pt x="226949" y="2986787"/>
                </a:cubicBezTo>
                <a:cubicBezTo>
                  <a:pt x="227499" y="2997438"/>
                  <a:pt x="224371" y="3003525"/>
                  <a:pt x="217566" y="3005046"/>
                </a:cubicBezTo>
                <a:cubicBezTo>
                  <a:pt x="217355" y="3011259"/>
                  <a:pt x="215242" y="3017091"/>
                  <a:pt x="211226" y="3022544"/>
                </a:cubicBezTo>
                <a:cubicBezTo>
                  <a:pt x="207210" y="3027996"/>
                  <a:pt x="202562" y="3032307"/>
                  <a:pt x="197278" y="3035477"/>
                </a:cubicBezTo>
                <a:lnTo>
                  <a:pt x="197279" y="3061852"/>
                </a:lnTo>
                <a:cubicBezTo>
                  <a:pt x="179484" y="3070432"/>
                  <a:pt x="168917" y="3080153"/>
                  <a:pt x="165578" y="3091015"/>
                </a:cubicBezTo>
                <a:cubicBezTo>
                  <a:pt x="162240" y="3101878"/>
                  <a:pt x="157253" y="3117177"/>
                  <a:pt x="150616" y="3136917"/>
                </a:cubicBezTo>
                <a:cubicBezTo>
                  <a:pt x="143770" y="3137508"/>
                  <a:pt x="137683" y="3139875"/>
                  <a:pt x="132358" y="3144018"/>
                </a:cubicBezTo>
                <a:cubicBezTo>
                  <a:pt x="127032" y="3148159"/>
                  <a:pt x="120946" y="3150526"/>
                  <a:pt x="114099" y="3151118"/>
                </a:cubicBezTo>
                <a:lnTo>
                  <a:pt x="114099" y="3173434"/>
                </a:lnTo>
                <a:lnTo>
                  <a:pt x="108012" y="3173434"/>
                </a:lnTo>
                <a:cubicBezTo>
                  <a:pt x="104124" y="3173435"/>
                  <a:pt x="101757" y="3172421"/>
                  <a:pt x="100911" y="3170391"/>
                </a:cubicBezTo>
                <a:cubicBezTo>
                  <a:pt x="100066" y="3168363"/>
                  <a:pt x="99728" y="3165319"/>
                  <a:pt x="99897" y="3161261"/>
                </a:cubicBezTo>
                <a:lnTo>
                  <a:pt x="105983" y="3145031"/>
                </a:lnTo>
                <a:cubicBezTo>
                  <a:pt x="105856" y="3143552"/>
                  <a:pt x="105095" y="3140932"/>
                  <a:pt x="103700" y="3137170"/>
                </a:cubicBezTo>
                <a:cubicBezTo>
                  <a:pt x="102307" y="3133408"/>
                  <a:pt x="101038" y="3131294"/>
                  <a:pt x="99896" y="3130830"/>
                </a:cubicBezTo>
                <a:lnTo>
                  <a:pt x="99896" y="3136916"/>
                </a:lnTo>
                <a:cubicBezTo>
                  <a:pt x="95248" y="3140212"/>
                  <a:pt x="89837" y="3144778"/>
                  <a:pt x="83666" y="3150612"/>
                </a:cubicBezTo>
                <a:cubicBezTo>
                  <a:pt x="77496" y="3156444"/>
                  <a:pt x="74115" y="3162022"/>
                  <a:pt x="73523" y="3167349"/>
                </a:cubicBezTo>
                <a:cubicBezTo>
                  <a:pt x="70522" y="3169546"/>
                  <a:pt x="68409" y="3172758"/>
                  <a:pt x="67182" y="3176985"/>
                </a:cubicBezTo>
                <a:cubicBezTo>
                  <a:pt x="65957" y="3181212"/>
                  <a:pt x="65365" y="3185439"/>
                  <a:pt x="65407" y="3189665"/>
                </a:cubicBezTo>
                <a:lnTo>
                  <a:pt x="51206" y="3197781"/>
                </a:lnTo>
                <a:cubicBezTo>
                  <a:pt x="51248" y="3201035"/>
                  <a:pt x="50656" y="3204670"/>
                  <a:pt x="49431" y="3208685"/>
                </a:cubicBezTo>
                <a:cubicBezTo>
                  <a:pt x="48205" y="3212700"/>
                  <a:pt x="46092" y="3215828"/>
                  <a:pt x="43092" y="3218068"/>
                </a:cubicBezTo>
                <a:lnTo>
                  <a:pt x="43091" y="3234297"/>
                </a:lnTo>
                <a:lnTo>
                  <a:pt x="34975" y="3240384"/>
                </a:lnTo>
                <a:cubicBezTo>
                  <a:pt x="34765" y="3246555"/>
                  <a:pt x="32652" y="3252472"/>
                  <a:pt x="28636" y="3258136"/>
                </a:cubicBezTo>
                <a:cubicBezTo>
                  <a:pt x="24621" y="3263800"/>
                  <a:pt x="19971" y="3268703"/>
                  <a:pt x="14688" y="3272844"/>
                </a:cubicBezTo>
                <a:close/>
              </a:path>
            </a:pathLst>
          </a:custGeom>
          <a:solidFill>
            <a:schemeClr val="accent2"/>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ES" sz="199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
        <p:nvSpPr>
          <p:cNvPr id="7" name="Marcador de texto 34">
            <a:extLst>
              <a:ext uri="{FF2B5EF4-FFF2-40B4-BE49-F238E27FC236}">
                <a16:creationId xmlns:a16="http://schemas.microsoft.com/office/drawing/2014/main" id="{08F210E2-B3E2-4E84-92D8-1B803AC3AD85}"/>
              </a:ext>
            </a:extLst>
          </p:cNvPr>
          <p:cNvSpPr txBox="1">
            <a:spLocks/>
          </p:cNvSpPr>
          <p:nvPr/>
        </p:nvSpPr>
        <p:spPr>
          <a:xfrm>
            <a:off x="433327" y="2092161"/>
            <a:ext cx="3784695"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a:p>
            <a:pPr marL="0" indent="0">
              <a:buNone/>
            </a:pPr>
            <a:r>
              <a:rPr lang="es-CO" sz="1800" dirty="0"/>
              <a:t>Donec fringilla est orci. Orci varius natoque penatibus et magnis dis. Donec fringilla est orci. Orci varius natoque penatibus et magnis dis</a:t>
            </a:r>
          </a:p>
          <a:p>
            <a:pPr marL="0" indent="0">
              <a:buNone/>
            </a:pPr>
            <a:endParaRPr lang="es-CO" sz="1800" dirty="0"/>
          </a:p>
          <a:p>
            <a:pPr marL="0" indent="0">
              <a:buNone/>
            </a:pPr>
            <a:endParaRPr lang="es-CO" sz="1800" dirty="0"/>
          </a:p>
        </p:txBody>
      </p:sp>
      <p:sp>
        <p:nvSpPr>
          <p:cNvPr id="8" name="Marcador de texto 34">
            <a:extLst>
              <a:ext uri="{FF2B5EF4-FFF2-40B4-BE49-F238E27FC236}">
                <a16:creationId xmlns:a16="http://schemas.microsoft.com/office/drawing/2014/main" id="{D525D0BB-6622-4756-9002-3258E8ED7BCB}"/>
              </a:ext>
            </a:extLst>
          </p:cNvPr>
          <p:cNvSpPr txBox="1">
            <a:spLocks/>
          </p:cNvSpPr>
          <p:nvPr/>
        </p:nvSpPr>
        <p:spPr>
          <a:xfrm>
            <a:off x="9512205" y="1830551"/>
            <a:ext cx="2222596" cy="3413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chemeClr val="bg1"/>
                </a:solidFill>
              </a:rPr>
              <a:t>Donec fringilla est orci. Orci varius natoque penatibus et magnis dis. Donec fringilla est orci. Orci</a:t>
            </a:r>
          </a:p>
        </p:txBody>
      </p:sp>
      <p:grpSp>
        <p:nvGrpSpPr>
          <p:cNvPr id="9" name="Group 10">
            <a:extLst>
              <a:ext uri="{FF2B5EF4-FFF2-40B4-BE49-F238E27FC236}">
                <a16:creationId xmlns:a16="http://schemas.microsoft.com/office/drawing/2014/main" id="{BB0238E0-9809-4445-BD5D-B6F3FA2C25D9}"/>
              </a:ext>
            </a:extLst>
          </p:cNvPr>
          <p:cNvGrpSpPr>
            <a:grpSpLocks noChangeAspect="1"/>
          </p:cNvGrpSpPr>
          <p:nvPr/>
        </p:nvGrpSpPr>
        <p:grpSpPr bwMode="auto">
          <a:xfrm>
            <a:off x="10300494" y="1027852"/>
            <a:ext cx="506412" cy="4216400"/>
            <a:chOff x="1605" y="832"/>
            <a:chExt cx="319" cy="2656"/>
          </a:xfrm>
        </p:grpSpPr>
        <p:sp>
          <p:nvSpPr>
            <p:cNvPr id="10" name="AutoShape 9">
              <a:extLst>
                <a:ext uri="{FF2B5EF4-FFF2-40B4-BE49-F238E27FC236}">
                  <a16:creationId xmlns:a16="http://schemas.microsoft.com/office/drawing/2014/main" id="{351987F2-9AB7-4E26-8B1A-D415275EF9EB}"/>
                </a:ext>
              </a:extLst>
            </p:cNvPr>
            <p:cNvSpPr>
              <a:spLocks noChangeAspect="1" noChangeArrowheads="1" noTextEdit="1"/>
            </p:cNvSpPr>
            <p:nvPr/>
          </p:nvSpPr>
          <p:spPr bwMode="auto">
            <a:xfrm>
              <a:off x="1605" y="832"/>
              <a:ext cx="319"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11">
              <a:extLst>
                <a:ext uri="{FF2B5EF4-FFF2-40B4-BE49-F238E27FC236}">
                  <a16:creationId xmlns:a16="http://schemas.microsoft.com/office/drawing/2014/main" id="{14E6795A-3ADB-4495-AE6C-6EFF05C9AAE1}"/>
                </a:ext>
              </a:extLst>
            </p:cNvPr>
            <p:cNvSpPr>
              <a:spLocks/>
            </p:cNvSpPr>
            <p:nvPr/>
          </p:nvSpPr>
          <p:spPr bwMode="auto">
            <a:xfrm>
              <a:off x="1612" y="832"/>
              <a:ext cx="149" cy="188"/>
            </a:xfrm>
            <a:custGeom>
              <a:avLst/>
              <a:gdLst>
                <a:gd name="T0" fmla="*/ 11 w 21"/>
                <a:gd name="T1" fmla="*/ 7 h 28"/>
                <a:gd name="T2" fmla="*/ 11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1" y="7"/>
                  </a:cubicBezTo>
                  <a:cubicBezTo>
                    <a:pt x="11" y="3"/>
                    <a:pt x="14" y="1"/>
                    <a:pt x="18" y="1"/>
                  </a:cubicBezTo>
                  <a:cubicBezTo>
                    <a:pt x="18" y="0"/>
                    <a:pt x="18" y="0"/>
                    <a:pt x="18" y="0"/>
                  </a:cubicBezTo>
                  <a:cubicBezTo>
                    <a:pt x="8" y="0"/>
                    <a:pt x="0" y="8"/>
                    <a:pt x="0" y="18"/>
                  </a:cubicBezTo>
                  <a:cubicBezTo>
                    <a:pt x="0" y="23"/>
                    <a:pt x="5" y="28"/>
                    <a:pt x="11" y="28"/>
                  </a:cubicBezTo>
                  <a:cubicBezTo>
                    <a:pt x="17" y="28"/>
                    <a:pt x="21" y="23"/>
                    <a:pt x="21" y="18"/>
                  </a:cubicBezTo>
                  <a:cubicBezTo>
                    <a:pt x="21" y="12"/>
                    <a:pt x="17" y="7"/>
                    <a:pt x="11" y="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Freeform 12">
              <a:extLst>
                <a:ext uri="{FF2B5EF4-FFF2-40B4-BE49-F238E27FC236}">
                  <a16:creationId xmlns:a16="http://schemas.microsoft.com/office/drawing/2014/main" id="{ACD261A8-CF16-4AFF-85D2-F9DFF3651908}"/>
                </a:ext>
              </a:extLst>
            </p:cNvPr>
            <p:cNvSpPr>
              <a:spLocks/>
            </p:cNvSpPr>
            <p:nvPr/>
          </p:nvSpPr>
          <p:spPr bwMode="auto">
            <a:xfrm>
              <a:off x="1782" y="832"/>
              <a:ext cx="149" cy="188"/>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0" y="7"/>
                    <a:pt x="10" y="7"/>
                    <a:pt x="10" y="7"/>
                  </a:cubicBezTo>
                  <a:cubicBezTo>
                    <a:pt x="11" y="3"/>
                    <a:pt x="14" y="1"/>
                    <a:pt x="18" y="1"/>
                  </a:cubicBezTo>
                  <a:cubicBezTo>
                    <a:pt x="18" y="0"/>
                    <a:pt x="18" y="0"/>
                    <a:pt x="18" y="0"/>
                  </a:cubicBezTo>
                  <a:cubicBezTo>
                    <a:pt x="8" y="0"/>
                    <a:pt x="0" y="8"/>
                    <a:pt x="0" y="18"/>
                  </a:cubicBezTo>
                  <a:cubicBezTo>
                    <a:pt x="0" y="23"/>
                    <a:pt x="5" y="28"/>
                    <a:pt x="11" y="28"/>
                  </a:cubicBezTo>
                  <a:cubicBezTo>
                    <a:pt x="16" y="28"/>
                    <a:pt x="21" y="23"/>
                    <a:pt x="21" y="18"/>
                  </a:cubicBezTo>
                  <a:cubicBezTo>
                    <a:pt x="21" y="12"/>
                    <a:pt x="16" y="7"/>
                    <a:pt x="11" y="7"/>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Freeform 13">
              <a:extLst>
                <a:ext uri="{FF2B5EF4-FFF2-40B4-BE49-F238E27FC236}">
                  <a16:creationId xmlns:a16="http://schemas.microsoft.com/office/drawing/2014/main" id="{EEAC1532-D619-4E61-9D3A-09E913DD26C1}"/>
                </a:ext>
              </a:extLst>
            </p:cNvPr>
            <p:cNvSpPr>
              <a:spLocks/>
            </p:cNvSpPr>
            <p:nvPr/>
          </p:nvSpPr>
          <p:spPr bwMode="auto">
            <a:xfrm>
              <a:off x="1782" y="3294"/>
              <a:ext cx="149" cy="187"/>
            </a:xfrm>
            <a:custGeom>
              <a:avLst/>
              <a:gdLst>
                <a:gd name="T0" fmla="*/ 11 w 21"/>
                <a:gd name="T1" fmla="*/ 21 h 28"/>
                <a:gd name="T2" fmla="*/ 11 w 21"/>
                <a:gd name="T3" fmla="*/ 21 h 28"/>
                <a:gd name="T4" fmla="*/ 4 w 21"/>
                <a:gd name="T5" fmla="*/ 27 h 28"/>
                <a:gd name="T6" fmla="*/ 4 w 21"/>
                <a:gd name="T7" fmla="*/ 28 h 28"/>
                <a:gd name="T8" fmla="*/ 21 w 21"/>
                <a:gd name="T9" fmla="*/ 10 h 28"/>
                <a:gd name="T10" fmla="*/ 11 w 21"/>
                <a:gd name="T11" fmla="*/ 0 h 28"/>
                <a:gd name="T12" fmla="*/ 0 w 21"/>
                <a:gd name="T13" fmla="*/ 10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0" y="24"/>
                    <a:pt x="7" y="27"/>
                    <a:pt x="4" y="27"/>
                  </a:cubicBezTo>
                  <a:cubicBezTo>
                    <a:pt x="4" y="28"/>
                    <a:pt x="4" y="28"/>
                    <a:pt x="4" y="28"/>
                  </a:cubicBezTo>
                  <a:cubicBezTo>
                    <a:pt x="13" y="28"/>
                    <a:pt x="21" y="20"/>
                    <a:pt x="21" y="10"/>
                  </a:cubicBezTo>
                  <a:cubicBezTo>
                    <a:pt x="21" y="4"/>
                    <a:pt x="16" y="0"/>
                    <a:pt x="11" y="0"/>
                  </a:cubicBezTo>
                  <a:cubicBezTo>
                    <a:pt x="5" y="0"/>
                    <a:pt x="0" y="4"/>
                    <a:pt x="0" y="10"/>
                  </a:cubicBezTo>
                  <a:cubicBezTo>
                    <a:pt x="0" y="16"/>
                    <a:pt x="5" y="21"/>
                    <a:pt x="11" y="2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Freeform 14">
              <a:extLst>
                <a:ext uri="{FF2B5EF4-FFF2-40B4-BE49-F238E27FC236}">
                  <a16:creationId xmlns:a16="http://schemas.microsoft.com/office/drawing/2014/main" id="{90C90955-76FE-40F5-86D6-D6FDA23A588F}"/>
                </a:ext>
              </a:extLst>
            </p:cNvPr>
            <p:cNvSpPr>
              <a:spLocks/>
            </p:cNvSpPr>
            <p:nvPr/>
          </p:nvSpPr>
          <p:spPr bwMode="auto">
            <a:xfrm>
              <a:off x="1612" y="3294"/>
              <a:ext cx="149" cy="187"/>
            </a:xfrm>
            <a:custGeom>
              <a:avLst/>
              <a:gdLst>
                <a:gd name="T0" fmla="*/ 11 w 21"/>
                <a:gd name="T1" fmla="*/ 21 h 28"/>
                <a:gd name="T2" fmla="*/ 11 w 21"/>
                <a:gd name="T3" fmla="*/ 21 h 28"/>
                <a:gd name="T4" fmla="*/ 4 w 21"/>
                <a:gd name="T5" fmla="*/ 27 h 28"/>
                <a:gd name="T6" fmla="*/ 4 w 21"/>
                <a:gd name="T7" fmla="*/ 28 h 28"/>
                <a:gd name="T8" fmla="*/ 21 w 21"/>
                <a:gd name="T9" fmla="*/ 10 h 28"/>
                <a:gd name="T10" fmla="*/ 11 w 21"/>
                <a:gd name="T11" fmla="*/ 0 h 28"/>
                <a:gd name="T12" fmla="*/ 0 w 21"/>
                <a:gd name="T13" fmla="*/ 10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4"/>
                    <a:pt x="8" y="27"/>
                    <a:pt x="4" y="27"/>
                  </a:cubicBezTo>
                  <a:cubicBezTo>
                    <a:pt x="4" y="28"/>
                    <a:pt x="4" y="28"/>
                    <a:pt x="4" y="28"/>
                  </a:cubicBezTo>
                  <a:cubicBezTo>
                    <a:pt x="14" y="28"/>
                    <a:pt x="21" y="20"/>
                    <a:pt x="21" y="10"/>
                  </a:cubicBezTo>
                  <a:cubicBezTo>
                    <a:pt x="21" y="4"/>
                    <a:pt x="17" y="0"/>
                    <a:pt x="11" y="0"/>
                  </a:cubicBezTo>
                  <a:cubicBezTo>
                    <a:pt x="5" y="0"/>
                    <a:pt x="0" y="4"/>
                    <a:pt x="0" y="10"/>
                  </a:cubicBezTo>
                  <a:cubicBezTo>
                    <a:pt x="0" y="16"/>
                    <a:pt x="5" y="21"/>
                    <a:pt x="11" y="2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5" name="CuadroTexto 14"/>
          <p:cNvSpPr txBox="1"/>
          <p:nvPr/>
        </p:nvSpPr>
        <p:spPr>
          <a:xfrm>
            <a:off x="433327" y="1568941"/>
            <a:ext cx="3255763" cy="523220"/>
          </a:xfrm>
          <a:prstGeom prst="rect">
            <a:avLst/>
          </a:prstGeom>
          <a:noFill/>
        </p:spPr>
        <p:txBody>
          <a:bodyPr wrap="square" rtlCol="0">
            <a:spAutoFit/>
          </a:bodyPr>
          <a:lstStyle/>
          <a:p>
            <a:r>
              <a:rPr lang="en-US" sz="2800" dirty="0">
                <a:solidFill>
                  <a:schemeClr val="accent1"/>
                </a:solidFill>
              </a:rPr>
              <a:t>Infographic </a:t>
            </a:r>
            <a:r>
              <a:rPr lang="en-US" sz="2800" dirty="0"/>
              <a:t>Elements</a:t>
            </a:r>
          </a:p>
        </p:txBody>
      </p:sp>
    </p:spTree>
    <p:extLst>
      <p:ext uri="{BB962C8B-B14F-4D97-AF65-F5344CB8AC3E}">
        <p14:creationId xmlns:p14="http://schemas.microsoft.com/office/powerpoint/2010/main" val="378999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adroTexto 33"/>
          <p:cNvSpPr txBox="1"/>
          <p:nvPr/>
        </p:nvSpPr>
        <p:spPr>
          <a:xfrm>
            <a:off x="3272991" y="3363384"/>
            <a:ext cx="5846884" cy="1446550"/>
          </a:xfrm>
          <a:prstGeom prst="rect">
            <a:avLst/>
          </a:prstGeom>
          <a:noFill/>
        </p:spPr>
        <p:txBody>
          <a:bodyPr wrap="square" rtlCol="0">
            <a:spAutoFit/>
          </a:bodyPr>
          <a:lstStyle/>
          <a:p>
            <a:pPr algn="ctr"/>
            <a:r>
              <a:rPr lang="es-ES" sz="4400" spc="600" dirty="0">
                <a:solidFill>
                  <a:schemeClr val="bg1"/>
                </a:solidFill>
                <a:latin typeface="Montserrat Black" panose="00000A00000000000000" pitchFamily="2" charset="0"/>
              </a:rPr>
              <a:t>THANKS</a:t>
            </a:r>
          </a:p>
          <a:p>
            <a:pPr algn="ctr"/>
            <a:r>
              <a:rPr lang="es-ES" sz="4400" spc="600" dirty="0">
                <a:solidFill>
                  <a:schemeClr val="bg1"/>
                </a:solidFill>
                <a:latin typeface="Montserrat Light" panose="00000400000000000000" pitchFamily="2" charset="0"/>
              </a:rPr>
              <a:t>PPTHEME</a:t>
            </a:r>
            <a:r>
              <a:rPr lang="es-ES" sz="4400" spc="600" dirty="0">
                <a:solidFill>
                  <a:schemeClr val="accent1"/>
                </a:solidFill>
                <a:latin typeface="Montserrat Light" panose="00000400000000000000" pitchFamily="2" charset="0"/>
              </a:rPr>
              <a:t>S</a:t>
            </a:r>
            <a:endParaRPr lang="en-US" sz="4400" spc="600" dirty="0">
              <a:solidFill>
                <a:schemeClr val="accent1"/>
              </a:solidFill>
              <a:latin typeface="Montserrat Light" panose="00000400000000000000" pitchFamily="2" charset="0"/>
            </a:endParaRPr>
          </a:p>
        </p:txBody>
      </p:sp>
      <p:sp>
        <p:nvSpPr>
          <p:cNvPr id="35" name="CuadroTexto 34"/>
          <p:cNvSpPr txBox="1"/>
          <p:nvPr/>
        </p:nvSpPr>
        <p:spPr>
          <a:xfrm>
            <a:off x="4104542" y="4609879"/>
            <a:ext cx="3982915" cy="400110"/>
          </a:xfrm>
          <a:prstGeom prst="rect">
            <a:avLst/>
          </a:prstGeom>
          <a:noFill/>
        </p:spPr>
        <p:txBody>
          <a:bodyPr wrap="square" rtlCol="0">
            <a:spAutoFit/>
          </a:bodyPr>
          <a:lstStyle/>
          <a:p>
            <a:pPr algn="ctr"/>
            <a:r>
              <a:rPr lang="es-ES" sz="2000" dirty="0">
                <a:solidFill>
                  <a:schemeClr val="bg1"/>
                </a:solidFill>
              </a:rPr>
              <a:t>ww.ppthemes.com</a:t>
            </a:r>
            <a:endParaRPr lang="en-US" sz="2000" dirty="0">
              <a:solidFill>
                <a:schemeClr val="bg1"/>
              </a:solidFill>
            </a:endParaRPr>
          </a:p>
        </p:txBody>
      </p:sp>
      <p:sp>
        <p:nvSpPr>
          <p:cNvPr id="38" name="Forma libre 37"/>
          <p:cNvSpPr/>
          <p:nvPr/>
        </p:nvSpPr>
        <p:spPr>
          <a:xfrm>
            <a:off x="1" y="-3977"/>
            <a:ext cx="1198071" cy="1062401"/>
          </a:xfrm>
          <a:custGeom>
            <a:avLst/>
            <a:gdLst>
              <a:gd name="connsiteX0" fmla="*/ 938190 w 1198071"/>
              <a:gd name="connsiteY0" fmla="*/ 0 h 1062401"/>
              <a:gd name="connsiteX1" fmla="*/ 1123261 w 1198071"/>
              <a:gd name="connsiteY1" fmla="*/ 0 h 1062401"/>
              <a:gd name="connsiteX2" fmla="*/ 1139686 w 1198071"/>
              <a:gd name="connsiteY2" fmla="*/ 30261 h 1062401"/>
              <a:gd name="connsiteX3" fmla="*/ 1198071 w 1198071"/>
              <a:gd name="connsiteY3" fmla="*/ 319451 h 1062401"/>
              <a:gd name="connsiteX4" fmla="*/ 455121 w 1198071"/>
              <a:gd name="connsiteY4" fmla="*/ 1062401 h 1062401"/>
              <a:gd name="connsiteX5" fmla="*/ 39731 w 1198071"/>
              <a:gd name="connsiteY5" fmla="*/ 935517 h 1062401"/>
              <a:gd name="connsiteX6" fmla="*/ 0 w 1198071"/>
              <a:gd name="connsiteY6" fmla="*/ 902736 h 1062401"/>
              <a:gd name="connsiteX7" fmla="*/ 0 w 1198071"/>
              <a:gd name="connsiteY7" fmla="*/ 674345 h 1062401"/>
              <a:gd name="connsiteX8" fmla="*/ 45310 w 1198071"/>
              <a:gd name="connsiteY8" fmla="*/ 729262 h 1062401"/>
              <a:gd name="connsiteX9" fmla="*/ 455121 w 1198071"/>
              <a:gd name="connsiteY9" fmla="*/ 899011 h 1062401"/>
              <a:gd name="connsiteX10" fmla="*/ 1034681 w 1198071"/>
              <a:gd name="connsiteY10" fmla="*/ 319451 h 1062401"/>
              <a:gd name="connsiteX11" fmla="*/ 989136 w 1198071"/>
              <a:gd name="connsiteY11" fmla="*/ 93860 h 1062401"/>
              <a:gd name="connsiteX12" fmla="*/ 938190 w 1198071"/>
              <a:gd name="connsiteY12" fmla="*/ 0 h 10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071" h="1062401">
                <a:moveTo>
                  <a:pt x="938190" y="0"/>
                </a:moveTo>
                <a:lnTo>
                  <a:pt x="1123261" y="0"/>
                </a:lnTo>
                <a:lnTo>
                  <a:pt x="1139686" y="30261"/>
                </a:lnTo>
                <a:cubicBezTo>
                  <a:pt x="1177282" y="119147"/>
                  <a:pt x="1198071" y="216871"/>
                  <a:pt x="1198071" y="319451"/>
                </a:cubicBezTo>
                <a:cubicBezTo>
                  <a:pt x="1198071" y="729771"/>
                  <a:pt x="865441" y="1062401"/>
                  <a:pt x="455121" y="1062401"/>
                </a:cubicBezTo>
                <a:cubicBezTo>
                  <a:pt x="301251" y="1062401"/>
                  <a:pt x="158306" y="1015625"/>
                  <a:pt x="39731" y="935517"/>
                </a:cubicBezTo>
                <a:lnTo>
                  <a:pt x="0" y="902736"/>
                </a:lnTo>
                <a:lnTo>
                  <a:pt x="0" y="674345"/>
                </a:lnTo>
                <a:lnTo>
                  <a:pt x="45310" y="729262"/>
                </a:lnTo>
                <a:cubicBezTo>
                  <a:pt x="150190" y="834142"/>
                  <a:pt x="295080" y="899011"/>
                  <a:pt x="455121" y="899011"/>
                </a:cubicBezTo>
                <a:cubicBezTo>
                  <a:pt x="775203" y="899011"/>
                  <a:pt x="1034681" y="639533"/>
                  <a:pt x="1034681" y="319451"/>
                </a:cubicBezTo>
                <a:cubicBezTo>
                  <a:pt x="1034681" y="239431"/>
                  <a:pt x="1018464" y="163198"/>
                  <a:pt x="989136" y="93860"/>
                </a:cubicBezTo>
                <a:lnTo>
                  <a:pt x="938190" y="0"/>
                </a:lnTo>
                <a:close/>
              </a:path>
            </a:pathLst>
          </a:cu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orma libre 38"/>
          <p:cNvSpPr/>
          <p:nvPr/>
        </p:nvSpPr>
        <p:spPr>
          <a:xfrm>
            <a:off x="6737729" y="0"/>
            <a:ext cx="1456408" cy="1623559"/>
          </a:xfrm>
          <a:custGeom>
            <a:avLst/>
            <a:gdLst>
              <a:gd name="connsiteX0" fmla="*/ 1144233 w 1456408"/>
              <a:gd name="connsiteY0" fmla="*/ 0 h 1623559"/>
              <a:gd name="connsiteX1" fmla="*/ 1456408 w 1456408"/>
              <a:gd name="connsiteY1" fmla="*/ 0 h 1623559"/>
              <a:gd name="connsiteX2" fmla="*/ 202820 w 1456408"/>
              <a:gd name="connsiteY2" fmla="*/ 1607756 h 1623559"/>
              <a:gd name="connsiteX3" fmla="*/ 145231 w 1456408"/>
              <a:gd name="connsiteY3" fmla="*/ 1614884 h 1623559"/>
              <a:gd name="connsiteX4" fmla="*/ 15803 w 1456408"/>
              <a:gd name="connsiteY4" fmla="*/ 1513967 h 1623559"/>
              <a:gd name="connsiteX5" fmla="*/ 8675 w 1456408"/>
              <a:gd name="connsiteY5" fmla="*/ 1456379 h 1623559"/>
              <a:gd name="connsiteX6" fmla="*/ 1144233 w 1456408"/>
              <a:gd name="connsiteY6" fmla="*/ 0 h 162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408" h="1623559">
                <a:moveTo>
                  <a:pt x="1144233" y="0"/>
                </a:moveTo>
                <a:lnTo>
                  <a:pt x="1456408" y="0"/>
                </a:lnTo>
                <a:lnTo>
                  <a:pt x="202820" y="1607756"/>
                </a:lnTo>
                <a:cubicBezTo>
                  <a:pt x="188886" y="1625627"/>
                  <a:pt x="163102" y="1628818"/>
                  <a:pt x="145231" y="1614884"/>
                </a:cubicBezTo>
                <a:lnTo>
                  <a:pt x="15803" y="1513967"/>
                </a:lnTo>
                <a:cubicBezTo>
                  <a:pt x="-2067" y="1500033"/>
                  <a:pt x="-5259" y="1474250"/>
                  <a:pt x="8675" y="1456379"/>
                </a:cubicBezTo>
                <a:lnTo>
                  <a:pt x="1144233"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a libre 39"/>
          <p:cNvSpPr/>
          <p:nvPr/>
        </p:nvSpPr>
        <p:spPr>
          <a:xfrm>
            <a:off x="7523176" y="-1"/>
            <a:ext cx="1128562" cy="1203088"/>
          </a:xfrm>
          <a:custGeom>
            <a:avLst/>
            <a:gdLst>
              <a:gd name="connsiteX0" fmla="*/ 816387 w 1128562"/>
              <a:gd name="connsiteY0" fmla="*/ 0 h 1203088"/>
              <a:gd name="connsiteX1" fmla="*/ 1128562 w 1128562"/>
              <a:gd name="connsiteY1" fmla="*/ 0 h 1203088"/>
              <a:gd name="connsiteX2" fmla="*/ 202820 w 1128562"/>
              <a:gd name="connsiteY2" fmla="*/ 1187285 h 1203088"/>
              <a:gd name="connsiteX3" fmla="*/ 145231 w 1128562"/>
              <a:gd name="connsiteY3" fmla="*/ 1194413 h 1203088"/>
              <a:gd name="connsiteX4" fmla="*/ 15803 w 1128562"/>
              <a:gd name="connsiteY4" fmla="*/ 1093496 h 1203088"/>
              <a:gd name="connsiteX5" fmla="*/ 8675 w 1128562"/>
              <a:gd name="connsiteY5" fmla="*/ 1035908 h 1203088"/>
              <a:gd name="connsiteX6" fmla="*/ 816387 w 1128562"/>
              <a:gd name="connsiteY6" fmla="*/ 0 h 120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562" h="1203088">
                <a:moveTo>
                  <a:pt x="816387" y="0"/>
                </a:moveTo>
                <a:lnTo>
                  <a:pt x="1128562" y="0"/>
                </a:lnTo>
                <a:lnTo>
                  <a:pt x="202820" y="1187285"/>
                </a:lnTo>
                <a:cubicBezTo>
                  <a:pt x="188886" y="1205156"/>
                  <a:pt x="163102" y="1208347"/>
                  <a:pt x="145231" y="1194413"/>
                </a:cubicBezTo>
                <a:lnTo>
                  <a:pt x="15803" y="1093496"/>
                </a:lnTo>
                <a:cubicBezTo>
                  <a:pt x="-2067" y="1079562"/>
                  <a:pt x="-5259" y="1053779"/>
                  <a:pt x="8675" y="1035908"/>
                </a:cubicBezTo>
                <a:lnTo>
                  <a:pt x="816387"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a libre 40"/>
          <p:cNvSpPr/>
          <p:nvPr/>
        </p:nvSpPr>
        <p:spPr>
          <a:xfrm rot="10800000">
            <a:off x="11141319" y="39565"/>
            <a:ext cx="1050681" cy="2101362"/>
          </a:xfrm>
          <a:custGeom>
            <a:avLst/>
            <a:gdLst>
              <a:gd name="connsiteX0" fmla="*/ 0 w 1050681"/>
              <a:gd name="connsiteY0" fmla="*/ 0 h 2101362"/>
              <a:gd name="connsiteX1" fmla="*/ 1050681 w 1050681"/>
              <a:gd name="connsiteY1" fmla="*/ 1050681 h 2101362"/>
              <a:gd name="connsiteX2" fmla="*/ 0 w 1050681"/>
              <a:gd name="connsiteY2" fmla="*/ 2101362 h 2101362"/>
            </a:gdLst>
            <a:ahLst/>
            <a:cxnLst>
              <a:cxn ang="0">
                <a:pos x="connsiteX0" y="connsiteY0"/>
              </a:cxn>
              <a:cxn ang="0">
                <a:pos x="connsiteX1" y="connsiteY1"/>
              </a:cxn>
              <a:cxn ang="0">
                <a:pos x="connsiteX2" y="connsiteY2"/>
              </a:cxn>
            </a:cxnLst>
            <a:rect l="l" t="t" r="r" b="b"/>
            <a:pathLst>
              <a:path w="1050681" h="2101362">
                <a:moveTo>
                  <a:pt x="0" y="0"/>
                </a:moveTo>
                <a:cubicBezTo>
                  <a:pt x="580275" y="0"/>
                  <a:pt x="1050681" y="470406"/>
                  <a:pt x="1050681" y="1050681"/>
                </a:cubicBezTo>
                <a:cubicBezTo>
                  <a:pt x="1050681" y="1630956"/>
                  <a:pt x="580275" y="2101362"/>
                  <a:pt x="0" y="210136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rma libre 42"/>
          <p:cNvSpPr/>
          <p:nvPr/>
        </p:nvSpPr>
        <p:spPr>
          <a:xfrm>
            <a:off x="2043892" y="930797"/>
            <a:ext cx="2101362" cy="2101362"/>
          </a:xfrm>
          <a:custGeom>
            <a:avLst/>
            <a:gdLst>
              <a:gd name="connsiteX0" fmla="*/ 844061 w 1688124"/>
              <a:gd name="connsiteY0" fmla="*/ 174122 h 1688124"/>
              <a:gd name="connsiteX1" fmla="*/ 174122 w 1688124"/>
              <a:gd name="connsiteY1" fmla="*/ 844061 h 1688124"/>
              <a:gd name="connsiteX2" fmla="*/ 844061 w 1688124"/>
              <a:gd name="connsiteY2" fmla="*/ 1514000 h 1688124"/>
              <a:gd name="connsiteX3" fmla="*/ 1514000 w 1688124"/>
              <a:gd name="connsiteY3" fmla="*/ 844061 h 1688124"/>
              <a:gd name="connsiteX4" fmla="*/ 844061 w 1688124"/>
              <a:gd name="connsiteY4" fmla="*/ 174122 h 1688124"/>
              <a:gd name="connsiteX5" fmla="*/ 844062 w 1688124"/>
              <a:gd name="connsiteY5" fmla="*/ 0 h 1688124"/>
              <a:gd name="connsiteX6" fmla="*/ 1688124 w 1688124"/>
              <a:gd name="connsiteY6" fmla="*/ 844062 h 1688124"/>
              <a:gd name="connsiteX7" fmla="*/ 844062 w 1688124"/>
              <a:gd name="connsiteY7" fmla="*/ 1688124 h 1688124"/>
              <a:gd name="connsiteX8" fmla="*/ 0 w 1688124"/>
              <a:gd name="connsiteY8" fmla="*/ 844062 h 1688124"/>
              <a:gd name="connsiteX9" fmla="*/ 844062 w 1688124"/>
              <a:gd name="connsiteY9" fmla="*/ 0 h 16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124" h="1688124">
                <a:moveTo>
                  <a:pt x="844061" y="174122"/>
                </a:moveTo>
                <a:cubicBezTo>
                  <a:pt x="474064" y="174122"/>
                  <a:pt x="174122" y="474064"/>
                  <a:pt x="174122" y="844061"/>
                </a:cubicBezTo>
                <a:cubicBezTo>
                  <a:pt x="174122" y="1214058"/>
                  <a:pt x="474064" y="1514000"/>
                  <a:pt x="844061" y="1514000"/>
                </a:cubicBezTo>
                <a:cubicBezTo>
                  <a:pt x="1214058" y="1514000"/>
                  <a:pt x="1514000" y="1214058"/>
                  <a:pt x="1514000" y="844061"/>
                </a:cubicBezTo>
                <a:cubicBezTo>
                  <a:pt x="1514000" y="474064"/>
                  <a:pt x="1214058" y="174122"/>
                  <a:pt x="844061" y="174122"/>
                </a:cubicBezTo>
                <a:close/>
                <a:moveTo>
                  <a:pt x="844062" y="0"/>
                </a:moveTo>
                <a:cubicBezTo>
                  <a:pt x="1310225" y="0"/>
                  <a:pt x="1688124" y="377899"/>
                  <a:pt x="1688124" y="844062"/>
                </a:cubicBezTo>
                <a:cubicBezTo>
                  <a:pt x="1688124" y="1310225"/>
                  <a:pt x="1310225" y="1688124"/>
                  <a:pt x="844062" y="1688124"/>
                </a:cubicBezTo>
                <a:cubicBezTo>
                  <a:pt x="377899" y="1688124"/>
                  <a:pt x="0" y="1310225"/>
                  <a:pt x="0" y="844062"/>
                </a:cubicBezTo>
                <a:cubicBezTo>
                  <a:pt x="0" y="377899"/>
                  <a:pt x="377899" y="0"/>
                  <a:pt x="844062" y="0"/>
                </a:cubicBezTo>
                <a:close/>
              </a:path>
            </a:pathLst>
          </a:custGeom>
          <a:solidFill>
            <a:schemeClr val="accent6">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rma libre 43"/>
          <p:cNvSpPr/>
          <p:nvPr/>
        </p:nvSpPr>
        <p:spPr>
          <a:xfrm>
            <a:off x="25606" y="5763495"/>
            <a:ext cx="2101362" cy="1094505"/>
          </a:xfrm>
          <a:custGeom>
            <a:avLst/>
            <a:gdLst>
              <a:gd name="connsiteX0" fmla="*/ 1050681 w 2101362"/>
              <a:gd name="connsiteY0" fmla="*/ 0 h 1094505"/>
              <a:gd name="connsiteX1" fmla="*/ 2101362 w 2101362"/>
              <a:gd name="connsiteY1" fmla="*/ 1050681 h 1094505"/>
              <a:gd name="connsiteX2" fmla="*/ 2096944 w 2101362"/>
              <a:gd name="connsiteY2" fmla="*/ 1094505 h 1094505"/>
              <a:gd name="connsiteX3" fmla="*/ 1880196 w 2101362"/>
              <a:gd name="connsiteY3" fmla="*/ 1094505 h 1094505"/>
              <a:gd name="connsiteX4" fmla="*/ 1884614 w 2101362"/>
              <a:gd name="connsiteY4" fmla="*/ 1050680 h 1094505"/>
              <a:gd name="connsiteX5" fmla="*/ 1050680 w 2101362"/>
              <a:gd name="connsiteY5" fmla="*/ 216746 h 1094505"/>
              <a:gd name="connsiteX6" fmla="*/ 216746 w 2101362"/>
              <a:gd name="connsiteY6" fmla="*/ 1050680 h 1094505"/>
              <a:gd name="connsiteX7" fmla="*/ 221164 w 2101362"/>
              <a:gd name="connsiteY7" fmla="*/ 1094505 h 1094505"/>
              <a:gd name="connsiteX8" fmla="*/ 4418 w 2101362"/>
              <a:gd name="connsiteY8" fmla="*/ 1094505 h 1094505"/>
              <a:gd name="connsiteX9" fmla="*/ 0 w 2101362"/>
              <a:gd name="connsiteY9" fmla="*/ 1050681 h 1094505"/>
              <a:gd name="connsiteX10" fmla="*/ 1050681 w 2101362"/>
              <a:gd name="connsiteY10" fmla="*/ 0 h 109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1362" h="1094505">
                <a:moveTo>
                  <a:pt x="1050681" y="0"/>
                </a:moveTo>
                <a:cubicBezTo>
                  <a:pt x="1630957" y="0"/>
                  <a:pt x="2101362" y="470405"/>
                  <a:pt x="2101362" y="1050681"/>
                </a:cubicBezTo>
                <a:lnTo>
                  <a:pt x="2096944" y="1094505"/>
                </a:lnTo>
                <a:lnTo>
                  <a:pt x="1880196" y="1094505"/>
                </a:lnTo>
                <a:lnTo>
                  <a:pt x="1884614" y="1050680"/>
                </a:lnTo>
                <a:cubicBezTo>
                  <a:pt x="1884614" y="590111"/>
                  <a:pt x="1511249" y="216746"/>
                  <a:pt x="1050680" y="216746"/>
                </a:cubicBezTo>
                <a:cubicBezTo>
                  <a:pt x="590111" y="216746"/>
                  <a:pt x="216746" y="590111"/>
                  <a:pt x="216746" y="1050680"/>
                </a:cubicBezTo>
                <a:lnTo>
                  <a:pt x="221164" y="1094505"/>
                </a:lnTo>
                <a:lnTo>
                  <a:pt x="4418" y="1094505"/>
                </a:lnTo>
                <a:lnTo>
                  <a:pt x="0" y="1050681"/>
                </a:lnTo>
                <a:cubicBezTo>
                  <a:pt x="0" y="470405"/>
                  <a:pt x="470406" y="0"/>
                  <a:pt x="1050681"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rma libre 44"/>
          <p:cNvSpPr/>
          <p:nvPr/>
        </p:nvSpPr>
        <p:spPr>
          <a:xfrm rot="10800000">
            <a:off x="3794376" y="5234441"/>
            <a:ext cx="1456408" cy="1623559"/>
          </a:xfrm>
          <a:custGeom>
            <a:avLst/>
            <a:gdLst>
              <a:gd name="connsiteX0" fmla="*/ 1144233 w 1456408"/>
              <a:gd name="connsiteY0" fmla="*/ 0 h 1623559"/>
              <a:gd name="connsiteX1" fmla="*/ 1456408 w 1456408"/>
              <a:gd name="connsiteY1" fmla="*/ 0 h 1623559"/>
              <a:gd name="connsiteX2" fmla="*/ 202820 w 1456408"/>
              <a:gd name="connsiteY2" fmla="*/ 1607756 h 1623559"/>
              <a:gd name="connsiteX3" fmla="*/ 145231 w 1456408"/>
              <a:gd name="connsiteY3" fmla="*/ 1614884 h 1623559"/>
              <a:gd name="connsiteX4" fmla="*/ 15803 w 1456408"/>
              <a:gd name="connsiteY4" fmla="*/ 1513967 h 1623559"/>
              <a:gd name="connsiteX5" fmla="*/ 8675 w 1456408"/>
              <a:gd name="connsiteY5" fmla="*/ 1456379 h 1623559"/>
              <a:gd name="connsiteX6" fmla="*/ 1144233 w 1456408"/>
              <a:gd name="connsiteY6" fmla="*/ 0 h 162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6408" h="1623559">
                <a:moveTo>
                  <a:pt x="1144233" y="0"/>
                </a:moveTo>
                <a:lnTo>
                  <a:pt x="1456408" y="0"/>
                </a:lnTo>
                <a:lnTo>
                  <a:pt x="202820" y="1607756"/>
                </a:lnTo>
                <a:cubicBezTo>
                  <a:pt x="188886" y="1625627"/>
                  <a:pt x="163102" y="1628818"/>
                  <a:pt x="145231" y="1614884"/>
                </a:cubicBezTo>
                <a:lnTo>
                  <a:pt x="15803" y="1513967"/>
                </a:lnTo>
                <a:cubicBezTo>
                  <a:pt x="-2067" y="1500033"/>
                  <a:pt x="-5259" y="1474250"/>
                  <a:pt x="8675" y="1456379"/>
                </a:cubicBezTo>
                <a:lnTo>
                  <a:pt x="1144233"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rma libre 45"/>
          <p:cNvSpPr/>
          <p:nvPr/>
        </p:nvSpPr>
        <p:spPr>
          <a:xfrm rot="10800000">
            <a:off x="4253936" y="5656191"/>
            <a:ext cx="1128562" cy="1203088"/>
          </a:xfrm>
          <a:custGeom>
            <a:avLst/>
            <a:gdLst>
              <a:gd name="connsiteX0" fmla="*/ 816387 w 1128562"/>
              <a:gd name="connsiteY0" fmla="*/ 0 h 1203088"/>
              <a:gd name="connsiteX1" fmla="*/ 1128562 w 1128562"/>
              <a:gd name="connsiteY1" fmla="*/ 0 h 1203088"/>
              <a:gd name="connsiteX2" fmla="*/ 202820 w 1128562"/>
              <a:gd name="connsiteY2" fmla="*/ 1187285 h 1203088"/>
              <a:gd name="connsiteX3" fmla="*/ 145231 w 1128562"/>
              <a:gd name="connsiteY3" fmla="*/ 1194413 h 1203088"/>
              <a:gd name="connsiteX4" fmla="*/ 15803 w 1128562"/>
              <a:gd name="connsiteY4" fmla="*/ 1093496 h 1203088"/>
              <a:gd name="connsiteX5" fmla="*/ 8675 w 1128562"/>
              <a:gd name="connsiteY5" fmla="*/ 1035908 h 1203088"/>
              <a:gd name="connsiteX6" fmla="*/ 816387 w 1128562"/>
              <a:gd name="connsiteY6" fmla="*/ 0 h 120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562" h="1203088">
                <a:moveTo>
                  <a:pt x="816387" y="0"/>
                </a:moveTo>
                <a:lnTo>
                  <a:pt x="1128562" y="0"/>
                </a:lnTo>
                <a:lnTo>
                  <a:pt x="202820" y="1187285"/>
                </a:lnTo>
                <a:cubicBezTo>
                  <a:pt x="188886" y="1205156"/>
                  <a:pt x="163102" y="1208347"/>
                  <a:pt x="145231" y="1194413"/>
                </a:cubicBezTo>
                <a:lnTo>
                  <a:pt x="15803" y="1093496"/>
                </a:lnTo>
                <a:cubicBezTo>
                  <a:pt x="-2067" y="1079562"/>
                  <a:pt x="-5259" y="1053779"/>
                  <a:pt x="8675" y="1035908"/>
                </a:cubicBezTo>
                <a:lnTo>
                  <a:pt x="816387"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orma libre 46"/>
          <p:cNvSpPr/>
          <p:nvPr/>
        </p:nvSpPr>
        <p:spPr>
          <a:xfrm>
            <a:off x="8019356" y="3381067"/>
            <a:ext cx="2101362" cy="2101362"/>
          </a:xfrm>
          <a:custGeom>
            <a:avLst/>
            <a:gdLst>
              <a:gd name="connsiteX0" fmla="*/ 844061 w 1688124"/>
              <a:gd name="connsiteY0" fmla="*/ 174122 h 1688124"/>
              <a:gd name="connsiteX1" fmla="*/ 174122 w 1688124"/>
              <a:gd name="connsiteY1" fmla="*/ 844061 h 1688124"/>
              <a:gd name="connsiteX2" fmla="*/ 844061 w 1688124"/>
              <a:gd name="connsiteY2" fmla="*/ 1514000 h 1688124"/>
              <a:gd name="connsiteX3" fmla="*/ 1514000 w 1688124"/>
              <a:gd name="connsiteY3" fmla="*/ 844061 h 1688124"/>
              <a:gd name="connsiteX4" fmla="*/ 844061 w 1688124"/>
              <a:gd name="connsiteY4" fmla="*/ 174122 h 1688124"/>
              <a:gd name="connsiteX5" fmla="*/ 844062 w 1688124"/>
              <a:gd name="connsiteY5" fmla="*/ 0 h 1688124"/>
              <a:gd name="connsiteX6" fmla="*/ 1688124 w 1688124"/>
              <a:gd name="connsiteY6" fmla="*/ 844062 h 1688124"/>
              <a:gd name="connsiteX7" fmla="*/ 844062 w 1688124"/>
              <a:gd name="connsiteY7" fmla="*/ 1688124 h 1688124"/>
              <a:gd name="connsiteX8" fmla="*/ 0 w 1688124"/>
              <a:gd name="connsiteY8" fmla="*/ 844062 h 1688124"/>
              <a:gd name="connsiteX9" fmla="*/ 844062 w 1688124"/>
              <a:gd name="connsiteY9" fmla="*/ 0 h 16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124" h="1688124">
                <a:moveTo>
                  <a:pt x="844061" y="174122"/>
                </a:moveTo>
                <a:cubicBezTo>
                  <a:pt x="474064" y="174122"/>
                  <a:pt x="174122" y="474064"/>
                  <a:pt x="174122" y="844061"/>
                </a:cubicBezTo>
                <a:cubicBezTo>
                  <a:pt x="174122" y="1214058"/>
                  <a:pt x="474064" y="1514000"/>
                  <a:pt x="844061" y="1514000"/>
                </a:cubicBezTo>
                <a:cubicBezTo>
                  <a:pt x="1214058" y="1514000"/>
                  <a:pt x="1514000" y="1214058"/>
                  <a:pt x="1514000" y="844061"/>
                </a:cubicBezTo>
                <a:cubicBezTo>
                  <a:pt x="1514000" y="474064"/>
                  <a:pt x="1214058" y="174122"/>
                  <a:pt x="844061" y="174122"/>
                </a:cubicBezTo>
                <a:close/>
                <a:moveTo>
                  <a:pt x="844062" y="0"/>
                </a:moveTo>
                <a:cubicBezTo>
                  <a:pt x="1310225" y="0"/>
                  <a:pt x="1688124" y="377899"/>
                  <a:pt x="1688124" y="844062"/>
                </a:cubicBezTo>
                <a:cubicBezTo>
                  <a:pt x="1688124" y="1310225"/>
                  <a:pt x="1310225" y="1688124"/>
                  <a:pt x="844062" y="1688124"/>
                </a:cubicBezTo>
                <a:cubicBezTo>
                  <a:pt x="377899" y="1688124"/>
                  <a:pt x="0" y="1310225"/>
                  <a:pt x="0" y="844062"/>
                </a:cubicBezTo>
                <a:cubicBezTo>
                  <a:pt x="0" y="377899"/>
                  <a:pt x="377899" y="0"/>
                  <a:pt x="844062" y="0"/>
                </a:cubicBezTo>
                <a:close/>
              </a:path>
            </a:pathLst>
          </a:custGeom>
          <a:solidFill>
            <a:schemeClr val="accent5">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orma libre 47"/>
          <p:cNvSpPr/>
          <p:nvPr/>
        </p:nvSpPr>
        <p:spPr>
          <a:xfrm rot="10800000">
            <a:off x="10993929" y="5795812"/>
            <a:ext cx="1198071" cy="1062401"/>
          </a:xfrm>
          <a:custGeom>
            <a:avLst/>
            <a:gdLst>
              <a:gd name="connsiteX0" fmla="*/ 938190 w 1198071"/>
              <a:gd name="connsiteY0" fmla="*/ 0 h 1062401"/>
              <a:gd name="connsiteX1" fmla="*/ 1123261 w 1198071"/>
              <a:gd name="connsiteY1" fmla="*/ 0 h 1062401"/>
              <a:gd name="connsiteX2" fmla="*/ 1139686 w 1198071"/>
              <a:gd name="connsiteY2" fmla="*/ 30261 h 1062401"/>
              <a:gd name="connsiteX3" fmla="*/ 1198071 w 1198071"/>
              <a:gd name="connsiteY3" fmla="*/ 319451 h 1062401"/>
              <a:gd name="connsiteX4" fmla="*/ 455121 w 1198071"/>
              <a:gd name="connsiteY4" fmla="*/ 1062401 h 1062401"/>
              <a:gd name="connsiteX5" fmla="*/ 39731 w 1198071"/>
              <a:gd name="connsiteY5" fmla="*/ 935517 h 1062401"/>
              <a:gd name="connsiteX6" fmla="*/ 0 w 1198071"/>
              <a:gd name="connsiteY6" fmla="*/ 902736 h 1062401"/>
              <a:gd name="connsiteX7" fmla="*/ 0 w 1198071"/>
              <a:gd name="connsiteY7" fmla="*/ 674345 h 1062401"/>
              <a:gd name="connsiteX8" fmla="*/ 45310 w 1198071"/>
              <a:gd name="connsiteY8" fmla="*/ 729262 h 1062401"/>
              <a:gd name="connsiteX9" fmla="*/ 455121 w 1198071"/>
              <a:gd name="connsiteY9" fmla="*/ 899011 h 1062401"/>
              <a:gd name="connsiteX10" fmla="*/ 1034681 w 1198071"/>
              <a:gd name="connsiteY10" fmla="*/ 319451 h 1062401"/>
              <a:gd name="connsiteX11" fmla="*/ 989136 w 1198071"/>
              <a:gd name="connsiteY11" fmla="*/ 93860 h 1062401"/>
              <a:gd name="connsiteX12" fmla="*/ 938190 w 1198071"/>
              <a:gd name="connsiteY12" fmla="*/ 0 h 10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8071" h="1062401">
                <a:moveTo>
                  <a:pt x="938190" y="0"/>
                </a:moveTo>
                <a:lnTo>
                  <a:pt x="1123261" y="0"/>
                </a:lnTo>
                <a:lnTo>
                  <a:pt x="1139686" y="30261"/>
                </a:lnTo>
                <a:cubicBezTo>
                  <a:pt x="1177282" y="119147"/>
                  <a:pt x="1198071" y="216871"/>
                  <a:pt x="1198071" y="319451"/>
                </a:cubicBezTo>
                <a:cubicBezTo>
                  <a:pt x="1198071" y="729771"/>
                  <a:pt x="865441" y="1062401"/>
                  <a:pt x="455121" y="1062401"/>
                </a:cubicBezTo>
                <a:cubicBezTo>
                  <a:pt x="301251" y="1062401"/>
                  <a:pt x="158306" y="1015625"/>
                  <a:pt x="39731" y="935517"/>
                </a:cubicBezTo>
                <a:lnTo>
                  <a:pt x="0" y="902736"/>
                </a:lnTo>
                <a:lnTo>
                  <a:pt x="0" y="674345"/>
                </a:lnTo>
                <a:lnTo>
                  <a:pt x="45310" y="729262"/>
                </a:lnTo>
                <a:cubicBezTo>
                  <a:pt x="150190" y="834142"/>
                  <a:pt x="295080" y="899011"/>
                  <a:pt x="455121" y="899011"/>
                </a:cubicBezTo>
                <a:cubicBezTo>
                  <a:pt x="775203" y="899011"/>
                  <a:pt x="1034681" y="639533"/>
                  <a:pt x="1034681" y="319451"/>
                </a:cubicBezTo>
                <a:cubicBezTo>
                  <a:pt x="1034681" y="239431"/>
                  <a:pt x="1018464" y="163198"/>
                  <a:pt x="989136" y="93860"/>
                </a:cubicBezTo>
                <a:lnTo>
                  <a:pt x="93819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rma libre 14"/>
          <p:cNvSpPr/>
          <p:nvPr/>
        </p:nvSpPr>
        <p:spPr>
          <a:xfrm>
            <a:off x="4327184" y="1317685"/>
            <a:ext cx="4024988" cy="2201070"/>
          </a:xfrm>
          <a:custGeom>
            <a:avLst/>
            <a:gdLst/>
            <a:ahLst/>
            <a:cxnLst/>
            <a:rect l="l" t="t" r="r" b="b"/>
            <a:pathLst>
              <a:path w="7619908" h="4166957">
                <a:moveTo>
                  <a:pt x="5731721" y="3698787"/>
                </a:moveTo>
                <a:cubicBezTo>
                  <a:pt x="5731404" y="3705120"/>
                  <a:pt x="5732037" y="3710694"/>
                  <a:pt x="5733621" y="3715507"/>
                </a:cubicBezTo>
                <a:cubicBezTo>
                  <a:pt x="5735204" y="3720321"/>
                  <a:pt x="5739637" y="3722854"/>
                  <a:pt x="5746921" y="3723107"/>
                </a:cubicBezTo>
                <a:cubicBezTo>
                  <a:pt x="5743374" y="3713481"/>
                  <a:pt x="5738307" y="3705374"/>
                  <a:pt x="5731721" y="3698787"/>
                </a:cubicBezTo>
                <a:close/>
                <a:moveTo>
                  <a:pt x="3314520" y="3647987"/>
                </a:moveTo>
                <a:cubicBezTo>
                  <a:pt x="3314204" y="3654320"/>
                  <a:pt x="3314837" y="3659894"/>
                  <a:pt x="3316420" y="3664707"/>
                </a:cubicBezTo>
                <a:cubicBezTo>
                  <a:pt x="3318004" y="3669521"/>
                  <a:pt x="3322437" y="3672054"/>
                  <a:pt x="3329721" y="3672307"/>
                </a:cubicBezTo>
                <a:cubicBezTo>
                  <a:pt x="3326174" y="3662681"/>
                  <a:pt x="3321107" y="3654574"/>
                  <a:pt x="3314520" y="3647987"/>
                </a:cubicBezTo>
                <a:close/>
                <a:moveTo>
                  <a:pt x="4612977" y="3604545"/>
                </a:moveTo>
                <a:cubicBezTo>
                  <a:pt x="4611584" y="3604672"/>
                  <a:pt x="4610570" y="3605178"/>
                  <a:pt x="4609937" y="3606065"/>
                </a:cubicBezTo>
                <a:cubicBezTo>
                  <a:pt x="4609304" y="3606952"/>
                  <a:pt x="4608290" y="3607458"/>
                  <a:pt x="4606897" y="3607585"/>
                </a:cubicBezTo>
                <a:cubicBezTo>
                  <a:pt x="4606960" y="3609422"/>
                  <a:pt x="4607594" y="3611828"/>
                  <a:pt x="4608797" y="3614805"/>
                </a:cubicBezTo>
                <a:cubicBezTo>
                  <a:pt x="4610000" y="3617782"/>
                  <a:pt x="4611394" y="3619429"/>
                  <a:pt x="4612977" y="3619745"/>
                </a:cubicBezTo>
                <a:cubicBezTo>
                  <a:pt x="4615891" y="3619555"/>
                  <a:pt x="4617664" y="3618415"/>
                  <a:pt x="4618297" y="3616325"/>
                </a:cubicBezTo>
                <a:cubicBezTo>
                  <a:pt x="4618931" y="3614235"/>
                  <a:pt x="4619184" y="3612335"/>
                  <a:pt x="4619057" y="3610625"/>
                </a:cubicBezTo>
                <a:cubicBezTo>
                  <a:pt x="4618551" y="3607078"/>
                  <a:pt x="4616524" y="3605052"/>
                  <a:pt x="4612977" y="3604545"/>
                </a:cubicBezTo>
                <a:close/>
                <a:moveTo>
                  <a:pt x="2195778" y="3553745"/>
                </a:moveTo>
                <a:cubicBezTo>
                  <a:pt x="2194384" y="3553872"/>
                  <a:pt x="2193371" y="3554378"/>
                  <a:pt x="2192737" y="3555265"/>
                </a:cubicBezTo>
                <a:cubicBezTo>
                  <a:pt x="2192104" y="3556152"/>
                  <a:pt x="2191092" y="3556658"/>
                  <a:pt x="2189698" y="3556785"/>
                </a:cubicBezTo>
                <a:cubicBezTo>
                  <a:pt x="2189761" y="3558622"/>
                  <a:pt x="2190394" y="3561028"/>
                  <a:pt x="2191598" y="3564005"/>
                </a:cubicBezTo>
                <a:cubicBezTo>
                  <a:pt x="2192801" y="3566982"/>
                  <a:pt x="2194194" y="3568629"/>
                  <a:pt x="2195778" y="3568945"/>
                </a:cubicBezTo>
                <a:cubicBezTo>
                  <a:pt x="2198691" y="3568755"/>
                  <a:pt x="2200464" y="3567615"/>
                  <a:pt x="2201098" y="3565525"/>
                </a:cubicBezTo>
                <a:cubicBezTo>
                  <a:pt x="2201732" y="3563435"/>
                  <a:pt x="2201984" y="3561535"/>
                  <a:pt x="2201858" y="3559825"/>
                </a:cubicBezTo>
                <a:cubicBezTo>
                  <a:pt x="2201351" y="3556278"/>
                  <a:pt x="2199324" y="3554252"/>
                  <a:pt x="2195778" y="3553745"/>
                </a:cubicBezTo>
                <a:close/>
                <a:moveTo>
                  <a:pt x="4594737" y="3525503"/>
                </a:moveTo>
                <a:cubicBezTo>
                  <a:pt x="4594420" y="3531583"/>
                  <a:pt x="4592013" y="3536144"/>
                  <a:pt x="4587517" y="3539184"/>
                </a:cubicBezTo>
                <a:cubicBezTo>
                  <a:pt x="4583020" y="3542224"/>
                  <a:pt x="4578333" y="3543744"/>
                  <a:pt x="4573456" y="3543744"/>
                </a:cubicBezTo>
                <a:cubicBezTo>
                  <a:pt x="4571873" y="3555841"/>
                  <a:pt x="4564400" y="3571168"/>
                  <a:pt x="4551036" y="3589725"/>
                </a:cubicBezTo>
                <a:cubicBezTo>
                  <a:pt x="4537672" y="3608282"/>
                  <a:pt x="4527919" y="3621329"/>
                  <a:pt x="4521775" y="3628865"/>
                </a:cubicBezTo>
                <a:cubicBezTo>
                  <a:pt x="4535266" y="3626586"/>
                  <a:pt x="4542486" y="3622025"/>
                  <a:pt x="4543436" y="3615185"/>
                </a:cubicBezTo>
                <a:cubicBezTo>
                  <a:pt x="4544386" y="3608345"/>
                  <a:pt x="4549326" y="3603785"/>
                  <a:pt x="4558256" y="3601505"/>
                </a:cubicBezTo>
                <a:cubicBezTo>
                  <a:pt x="4566173" y="3596755"/>
                  <a:pt x="4573900" y="3590295"/>
                  <a:pt x="4581437" y="3582125"/>
                </a:cubicBezTo>
                <a:cubicBezTo>
                  <a:pt x="4588973" y="3573954"/>
                  <a:pt x="4594420" y="3565214"/>
                  <a:pt x="4597777" y="3555904"/>
                </a:cubicBezTo>
                <a:close/>
                <a:moveTo>
                  <a:pt x="2177537" y="3474703"/>
                </a:moveTo>
                <a:cubicBezTo>
                  <a:pt x="2177221" y="3480783"/>
                  <a:pt x="2174814" y="3485344"/>
                  <a:pt x="2170317" y="3488384"/>
                </a:cubicBezTo>
                <a:cubicBezTo>
                  <a:pt x="2165820" y="3491424"/>
                  <a:pt x="2161134" y="3492944"/>
                  <a:pt x="2156257" y="3492944"/>
                </a:cubicBezTo>
                <a:cubicBezTo>
                  <a:pt x="2154673" y="3505041"/>
                  <a:pt x="2147200" y="3520368"/>
                  <a:pt x="2133837" y="3538925"/>
                </a:cubicBezTo>
                <a:cubicBezTo>
                  <a:pt x="2120473" y="3557482"/>
                  <a:pt x="2110719" y="3570529"/>
                  <a:pt x="2104576" y="3578065"/>
                </a:cubicBezTo>
                <a:cubicBezTo>
                  <a:pt x="2118066" y="3575786"/>
                  <a:pt x="2125286" y="3571225"/>
                  <a:pt x="2126236" y="3564385"/>
                </a:cubicBezTo>
                <a:cubicBezTo>
                  <a:pt x="2127187" y="3557545"/>
                  <a:pt x="2132127" y="3552985"/>
                  <a:pt x="2141057" y="3550705"/>
                </a:cubicBezTo>
                <a:cubicBezTo>
                  <a:pt x="2148974" y="3545955"/>
                  <a:pt x="2156701" y="3539495"/>
                  <a:pt x="2164237" y="3531325"/>
                </a:cubicBezTo>
                <a:cubicBezTo>
                  <a:pt x="2171774" y="3523154"/>
                  <a:pt x="2177221" y="3514414"/>
                  <a:pt x="2180578" y="3505104"/>
                </a:cubicBezTo>
                <a:close/>
                <a:moveTo>
                  <a:pt x="4764981" y="3440381"/>
                </a:moveTo>
                <a:lnTo>
                  <a:pt x="4764651" y="3441591"/>
                </a:lnTo>
                <a:lnTo>
                  <a:pt x="4771883" y="3457233"/>
                </a:lnTo>
                <a:lnTo>
                  <a:pt x="4772585" y="3457759"/>
                </a:lnTo>
                <a:lnTo>
                  <a:pt x="4777141" y="3449502"/>
                </a:lnTo>
                <a:cubicBezTo>
                  <a:pt x="4777014" y="3446462"/>
                  <a:pt x="4775748" y="3444182"/>
                  <a:pt x="4773341" y="3442662"/>
                </a:cubicBezTo>
                <a:cubicBezTo>
                  <a:pt x="4770934" y="3441142"/>
                  <a:pt x="4768147" y="3440381"/>
                  <a:pt x="4764981" y="3440381"/>
                </a:cubicBezTo>
                <a:close/>
                <a:moveTo>
                  <a:pt x="4679859" y="3440381"/>
                </a:moveTo>
                <a:lnTo>
                  <a:pt x="4695059" y="3452542"/>
                </a:lnTo>
                <a:lnTo>
                  <a:pt x="4679859" y="3461662"/>
                </a:lnTo>
                <a:lnTo>
                  <a:pt x="4670738" y="3473822"/>
                </a:lnTo>
                <a:cubicBezTo>
                  <a:pt x="4656995" y="3476292"/>
                  <a:pt x="4649521" y="3481232"/>
                  <a:pt x="4648318" y="3488642"/>
                </a:cubicBezTo>
                <a:cubicBezTo>
                  <a:pt x="4647115" y="3496053"/>
                  <a:pt x="4643441" y="3500233"/>
                  <a:pt x="4637298" y="3501183"/>
                </a:cubicBezTo>
                <a:cubicBezTo>
                  <a:pt x="4633878" y="3500993"/>
                  <a:pt x="4630078" y="3501373"/>
                  <a:pt x="4625897" y="3502323"/>
                </a:cubicBezTo>
                <a:cubicBezTo>
                  <a:pt x="4621717" y="3503273"/>
                  <a:pt x="4619437" y="3505933"/>
                  <a:pt x="4619057" y="3510303"/>
                </a:cubicBezTo>
                <a:cubicBezTo>
                  <a:pt x="4619374" y="3515307"/>
                  <a:pt x="4621781" y="3520500"/>
                  <a:pt x="4626277" y="3525883"/>
                </a:cubicBezTo>
                <a:cubicBezTo>
                  <a:pt x="4630774" y="3531267"/>
                  <a:pt x="4635461" y="3534180"/>
                  <a:pt x="4640338" y="3534623"/>
                </a:cubicBezTo>
                <a:cubicBezTo>
                  <a:pt x="4642871" y="3534117"/>
                  <a:pt x="4643884" y="3532090"/>
                  <a:pt x="4643378" y="3528543"/>
                </a:cubicBezTo>
                <a:lnTo>
                  <a:pt x="4643378" y="3525503"/>
                </a:lnTo>
                <a:cubicBezTo>
                  <a:pt x="4650155" y="3519170"/>
                  <a:pt x="4662442" y="3507516"/>
                  <a:pt x="4680239" y="3490543"/>
                </a:cubicBezTo>
                <a:cubicBezTo>
                  <a:pt x="4698036" y="3473569"/>
                  <a:pt x="4708043" y="3461915"/>
                  <a:pt x="4710260" y="3455582"/>
                </a:cubicBezTo>
                <a:cubicBezTo>
                  <a:pt x="4709943" y="3454125"/>
                  <a:pt x="4708296" y="3453239"/>
                  <a:pt x="4705320" y="3452922"/>
                </a:cubicBezTo>
                <a:cubicBezTo>
                  <a:pt x="4702343" y="3452605"/>
                  <a:pt x="4699936" y="3452478"/>
                  <a:pt x="4698099" y="3452542"/>
                </a:cubicBezTo>
                <a:close/>
                <a:moveTo>
                  <a:pt x="4819702" y="3397821"/>
                </a:moveTo>
                <a:cubicBezTo>
                  <a:pt x="4818245" y="3398011"/>
                  <a:pt x="4817359" y="3399151"/>
                  <a:pt x="4817042" y="3401241"/>
                </a:cubicBezTo>
                <a:cubicBezTo>
                  <a:pt x="4816725" y="3403331"/>
                  <a:pt x="4816599" y="3405231"/>
                  <a:pt x="4816662" y="3406941"/>
                </a:cubicBezTo>
                <a:cubicBezTo>
                  <a:pt x="4811912" y="3406814"/>
                  <a:pt x="4807732" y="3407828"/>
                  <a:pt x="4804122" y="3409981"/>
                </a:cubicBezTo>
                <a:cubicBezTo>
                  <a:pt x="4800512" y="3412134"/>
                  <a:pt x="4798611" y="3416188"/>
                  <a:pt x="4798421" y="3422141"/>
                </a:cubicBezTo>
                <a:cubicBezTo>
                  <a:pt x="4798358" y="3422394"/>
                  <a:pt x="4798485" y="3423408"/>
                  <a:pt x="4798801" y="3425181"/>
                </a:cubicBezTo>
                <a:cubicBezTo>
                  <a:pt x="4799118" y="3426955"/>
                  <a:pt x="4800005" y="3427968"/>
                  <a:pt x="4801462" y="3428221"/>
                </a:cubicBezTo>
                <a:lnTo>
                  <a:pt x="4801462" y="3419101"/>
                </a:lnTo>
                <a:lnTo>
                  <a:pt x="4822742" y="3403901"/>
                </a:lnTo>
                <a:cubicBezTo>
                  <a:pt x="4823249" y="3400354"/>
                  <a:pt x="4822235" y="3398327"/>
                  <a:pt x="4819702" y="3397821"/>
                </a:cubicBezTo>
                <a:close/>
                <a:moveTo>
                  <a:pt x="2347781" y="3389581"/>
                </a:moveTo>
                <a:lnTo>
                  <a:pt x="2347451" y="3390790"/>
                </a:lnTo>
                <a:lnTo>
                  <a:pt x="2354684" y="3406433"/>
                </a:lnTo>
                <a:lnTo>
                  <a:pt x="2355385" y="3406959"/>
                </a:lnTo>
                <a:lnTo>
                  <a:pt x="2359941" y="3398702"/>
                </a:lnTo>
                <a:cubicBezTo>
                  <a:pt x="2359815" y="3395662"/>
                  <a:pt x="2358548" y="3393382"/>
                  <a:pt x="2356141" y="3391862"/>
                </a:cubicBezTo>
                <a:cubicBezTo>
                  <a:pt x="2353734" y="3390342"/>
                  <a:pt x="2350947" y="3389581"/>
                  <a:pt x="2347781" y="3389581"/>
                </a:cubicBezTo>
                <a:close/>
                <a:moveTo>
                  <a:pt x="2262659" y="3389581"/>
                </a:moveTo>
                <a:lnTo>
                  <a:pt x="2277859" y="3401742"/>
                </a:lnTo>
                <a:lnTo>
                  <a:pt x="2262659" y="3410862"/>
                </a:lnTo>
                <a:lnTo>
                  <a:pt x="2253539" y="3423022"/>
                </a:lnTo>
                <a:cubicBezTo>
                  <a:pt x="2239795" y="3425492"/>
                  <a:pt x="2232322" y="3430432"/>
                  <a:pt x="2231118" y="3437842"/>
                </a:cubicBezTo>
                <a:cubicBezTo>
                  <a:pt x="2229915" y="3445253"/>
                  <a:pt x="2226242" y="3449433"/>
                  <a:pt x="2220099" y="3450383"/>
                </a:cubicBezTo>
                <a:cubicBezTo>
                  <a:pt x="2216679" y="3450193"/>
                  <a:pt x="2212878" y="3450573"/>
                  <a:pt x="2208698" y="3451523"/>
                </a:cubicBezTo>
                <a:cubicBezTo>
                  <a:pt x="2204518" y="3452473"/>
                  <a:pt x="2202238" y="3455133"/>
                  <a:pt x="2201858" y="3459503"/>
                </a:cubicBezTo>
                <a:cubicBezTo>
                  <a:pt x="2202174" y="3464507"/>
                  <a:pt x="2204582" y="3469700"/>
                  <a:pt x="2209078" y="3475083"/>
                </a:cubicBezTo>
                <a:cubicBezTo>
                  <a:pt x="2213575" y="3480467"/>
                  <a:pt x="2218262" y="3483380"/>
                  <a:pt x="2223138" y="3483823"/>
                </a:cubicBezTo>
                <a:cubicBezTo>
                  <a:pt x="2225672" y="3483317"/>
                  <a:pt x="2226685" y="3481290"/>
                  <a:pt x="2226178" y="3477743"/>
                </a:cubicBezTo>
                <a:lnTo>
                  <a:pt x="2226178" y="3474703"/>
                </a:lnTo>
                <a:cubicBezTo>
                  <a:pt x="2232956" y="3468370"/>
                  <a:pt x="2245242" y="3456716"/>
                  <a:pt x="2263039" y="3439743"/>
                </a:cubicBezTo>
                <a:cubicBezTo>
                  <a:pt x="2280837" y="3422769"/>
                  <a:pt x="2290843" y="3411115"/>
                  <a:pt x="2293060" y="3404782"/>
                </a:cubicBezTo>
                <a:cubicBezTo>
                  <a:pt x="2292743" y="3403325"/>
                  <a:pt x="2291096" y="3402439"/>
                  <a:pt x="2288120" y="3402122"/>
                </a:cubicBezTo>
                <a:cubicBezTo>
                  <a:pt x="2285143" y="3401805"/>
                  <a:pt x="2282736" y="3401678"/>
                  <a:pt x="2280900" y="3401742"/>
                </a:cubicBezTo>
                <a:close/>
                <a:moveTo>
                  <a:pt x="2402502" y="3347021"/>
                </a:moveTo>
                <a:cubicBezTo>
                  <a:pt x="2401045" y="3347211"/>
                  <a:pt x="2400159" y="3348351"/>
                  <a:pt x="2399842" y="3350441"/>
                </a:cubicBezTo>
                <a:cubicBezTo>
                  <a:pt x="2399525" y="3352531"/>
                  <a:pt x="2399398" y="3354431"/>
                  <a:pt x="2399462" y="3356141"/>
                </a:cubicBezTo>
                <a:cubicBezTo>
                  <a:pt x="2394712" y="3356014"/>
                  <a:pt x="2390532" y="3357028"/>
                  <a:pt x="2386922" y="3359181"/>
                </a:cubicBezTo>
                <a:cubicBezTo>
                  <a:pt x="2383312" y="3361334"/>
                  <a:pt x="2381412" y="3365388"/>
                  <a:pt x="2381222" y="3371341"/>
                </a:cubicBezTo>
                <a:cubicBezTo>
                  <a:pt x="2381158" y="3371594"/>
                  <a:pt x="2381285" y="3372608"/>
                  <a:pt x="2381602" y="3374381"/>
                </a:cubicBezTo>
                <a:cubicBezTo>
                  <a:pt x="2381918" y="3376155"/>
                  <a:pt x="2382805" y="3377168"/>
                  <a:pt x="2384262" y="3377421"/>
                </a:cubicBezTo>
                <a:lnTo>
                  <a:pt x="2384262" y="3368301"/>
                </a:lnTo>
                <a:lnTo>
                  <a:pt x="2405542" y="3353101"/>
                </a:lnTo>
                <a:cubicBezTo>
                  <a:pt x="2406049" y="3349554"/>
                  <a:pt x="2405036" y="3347527"/>
                  <a:pt x="2402502" y="3347021"/>
                </a:cubicBezTo>
                <a:close/>
                <a:moveTo>
                  <a:pt x="4898559" y="3340244"/>
                </a:moveTo>
                <a:lnTo>
                  <a:pt x="4891074" y="3340752"/>
                </a:lnTo>
                <a:lnTo>
                  <a:pt x="4890383" y="3341199"/>
                </a:lnTo>
                <a:cubicBezTo>
                  <a:pt x="4884303" y="3348103"/>
                  <a:pt x="4878983" y="3354816"/>
                  <a:pt x="4874423" y="3361340"/>
                </a:cubicBezTo>
                <a:cubicBezTo>
                  <a:pt x="4871003" y="3361150"/>
                  <a:pt x="4867203" y="3361530"/>
                  <a:pt x="4863023" y="3362480"/>
                </a:cubicBezTo>
                <a:cubicBezTo>
                  <a:pt x="4858843" y="3363430"/>
                  <a:pt x="4856563" y="3366090"/>
                  <a:pt x="4856183" y="3370460"/>
                </a:cubicBezTo>
                <a:cubicBezTo>
                  <a:pt x="4856689" y="3376540"/>
                  <a:pt x="4858716" y="3379580"/>
                  <a:pt x="4862263" y="3379580"/>
                </a:cubicBezTo>
                <a:cubicBezTo>
                  <a:pt x="4865176" y="3379390"/>
                  <a:pt x="4866950" y="3378250"/>
                  <a:pt x="4867583" y="3376160"/>
                </a:cubicBezTo>
                <a:cubicBezTo>
                  <a:pt x="4868216" y="3374070"/>
                  <a:pt x="4868470" y="3372170"/>
                  <a:pt x="4868343" y="3370460"/>
                </a:cubicBezTo>
                <a:close/>
                <a:moveTo>
                  <a:pt x="5625318" y="3340060"/>
                </a:moveTo>
                <a:lnTo>
                  <a:pt x="5625318" y="3352220"/>
                </a:lnTo>
                <a:cubicBezTo>
                  <a:pt x="5625445" y="3356590"/>
                  <a:pt x="5626712" y="3359250"/>
                  <a:pt x="5629119" y="3360200"/>
                </a:cubicBezTo>
                <a:cubicBezTo>
                  <a:pt x="5631525" y="3361150"/>
                  <a:pt x="5634312" y="3361530"/>
                  <a:pt x="5637479" y="3361340"/>
                </a:cubicBezTo>
                <a:cubicBezTo>
                  <a:pt x="5637352" y="3356843"/>
                  <a:pt x="5636085" y="3352916"/>
                  <a:pt x="5633679" y="3349560"/>
                </a:cubicBezTo>
                <a:cubicBezTo>
                  <a:pt x="5631272" y="3346203"/>
                  <a:pt x="5628485" y="3343036"/>
                  <a:pt x="5625318" y="3340060"/>
                </a:cubicBezTo>
                <a:close/>
                <a:moveTo>
                  <a:pt x="5646599" y="3318779"/>
                </a:moveTo>
                <a:cubicBezTo>
                  <a:pt x="5647422" y="3329356"/>
                  <a:pt x="5648816" y="3337083"/>
                  <a:pt x="5650779" y="3341960"/>
                </a:cubicBezTo>
                <a:cubicBezTo>
                  <a:pt x="5652742" y="3346836"/>
                  <a:pt x="5659456" y="3349243"/>
                  <a:pt x="5670919" y="3349180"/>
                </a:cubicBezTo>
                <a:close/>
                <a:moveTo>
                  <a:pt x="5643559" y="3291418"/>
                </a:moveTo>
                <a:cubicBezTo>
                  <a:pt x="5643495" y="3291545"/>
                  <a:pt x="5642862" y="3292052"/>
                  <a:pt x="5641659" y="3292938"/>
                </a:cubicBezTo>
                <a:cubicBezTo>
                  <a:pt x="5640455" y="3293825"/>
                  <a:pt x="5639062" y="3294332"/>
                  <a:pt x="5637479" y="3294459"/>
                </a:cubicBezTo>
                <a:cubicBezTo>
                  <a:pt x="5637542" y="3296168"/>
                  <a:pt x="5638175" y="3298069"/>
                  <a:pt x="5639379" y="3300159"/>
                </a:cubicBezTo>
                <a:cubicBezTo>
                  <a:pt x="5640582" y="3302249"/>
                  <a:pt x="5641975" y="3303389"/>
                  <a:pt x="5643559" y="3303579"/>
                </a:cubicBezTo>
                <a:cubicBezTo>
                  <a:pt x="5647106" y="3303072"/>
                  <a:pt x="5649132" y="3301046"/>
                  <a:pt x="5649639" y="3297499"/>
                </a:cubicBezTo>
                <a:cubicBezTo>
                  <a:pt x="5649132" y="3293952"/>
                  <a:pt x="5647106" y="3291925"/>
                  <a:pt x="5643559" y="3291418"/>
                </a:cubicBezTo>
                <a:close/>
                <a:moveTo>
                  <a:pt x="2481359" y="3289444"/>
                </a:moveTo>
                <a:lnTo>
                  <a:pt x="2473874" y="3289952"/>
                </a:lnTo>
                <a:lnTo>
                  <a:pt x="2473183" y="3290399"/>
                </a:lnTo>
                <a:cubicBezTo>
                  <a:pt x="2467103" y="3297303"/>
                  <a:pt x="2461784" y="3304016"/>
                  <a:pt x="2457223" y="3310540"/>
                </a:cubicBezTo>
                <a:cubicBezTo>
                  <a:pt x="2453803" y="3310350"/>
                  <a:pt x="2450003" y="3310730"/>
                  <a:pt x="2445823" y="3311680"/>
                </a:cubicBezTo>
                <a:cubicBezTo>
                  <a:pt x="2441643" y="3312630"/>
                  <a:pt x="2439363" y="3315290"/>
                  <a:pt x="2438983" y="3319660"/>
                </a:cubicBezTo>
                <a:cubicBezTo>
                  <a:pt x="2439489" y="3325740"/>
                  <a:pt x="2441516" y="3328780"/>
                  <a:pt x="2445063" y="3328780"/>
                </a:cubicBezTo>
                <a:cubicBezTo>
                  <a:pt x="2447976" y="3328590"/>
                  <a:pt x="2449750" y="3327450"/>
                  <a:pt x="2450383" y="3325360"/>
                </a:cubicBezTo>
                <a:cubicBezTo>
                  <a:pt x="2451016" y="3323270"/>
                  <a:pt x="2451270" y="3321370"/>
                  <a:pt x="2451143" y="3319660"/>
                </a:cubicBezTo>
                <a:close/>
                <a:moveTo>
                  <a:pt x="3208118" y="3289260"/>
                </a:moveTo>
                <a:lnTo>
                  <a:pt x="3208118" y="3301420"/>
                </a:lnTo>
                <a:cubicBezTo>
                  <a:pt x="3208245" y="3305790"/>
                  <a:pt x="3209511" y="3308450"/>
                  <a:pt x="3211918" y="3309400"/>
                </a:cubicBezTo>
                <a:cubicBezTo>
                  <a:pt x="3214325" y="3310350"/>
                  <a:pt x="3217112" y="3310730"/>
                  <a:pt x="3220278" y="3310540"/>
                </a:cubicBezTo>
                <a:cubicBezTo>
                  <a:pt x="3220152" y="3306043"/>
                  <a:pt x="3218885" y="3302116"/>
                  <a:pt x="3216478" y="3298760"/>
                </a:cubicBezTo>
                <a:cubicBezTo>
                  <a:pt x="3214072" y="3295403"/>
                  <a:pt x="3211285" y="3292236"/>
                  <a:pt x="3208118" y="3289260"/>
                </a:cubicBezTo>
                <a:close/>
                <a:moveTo>
                  <a:pt x="4856183" y="3276218"/>
                </a:moveTo>
                <a:cubicBezTo>
                  <a:pt x="4852699" y="3281538"/>
                  <a:pt x="4843706" y="3293699"/>
                  <a:pt x="4829202" y="3312699"/>
                </a:cubicBezTo>
                <a:cubicBezTo>
                  <a:pt x="4814698" y="3331699"/>
                  <a:pt x="4806465" y="3343859"/>
                  <a:pt x="4804502" y="3349180"/>
                </a:cubicBezTo>
                <a:lnTo>
                  <a:pt x="4783221" y="3382620"/>
                </a:lnTo>
                <a:cubicBezTo>
                  <a:pt x="4777078" y="3381417"/>
                  <a:pt x="4771884" y="3383064"/>
                  <a:pt x="4767641" y="3387561"/>
                </a:cubicBezTo>
                <a:cubicBezTo>
                  <a:pt x="4763397" y="3392057"/>
                  <a:pt x="4760484" y="3397504"/>
                  <a:pt x="4758901" y="3403901"/>
                </a:cubicBezTo>
                <a:lnTo>
                  <a:pt x="4777141" y="3406941"/>
                </a:lnTo>
                <a:cubicBezTo>
                  <a:pt x="4780054" y="3406688"/>
                  <a:pt x="4781828" y="3404914"/>
                  <a:pt x="4782461" y="3401621"/>
                </a:cubicBezTo>
                <a:cubicBezTo>
                  <a:pt x="4783094" y="3398327"/>
                  <a:pt x="4783348" y="3395034"/>
                  <a:pt x="4783221" y="3391741"/>
                </a:cubicBezTo>
                <a:cubicBezTo>
                  <a:pt x="4787591" y="3391361"/>
                  <a:pt x="4790251" y="3389081"/>
                  <a:pt x="4791201" y="3384900"/>
                </a:cubicBezTo>
                <a:cubicBezTo>
                  <a:pt x="4792151" y="3380720"/>
                  <a:pt x="4792531" y="3376920"/>
                  <a:pt x="4792341" y="3373500"/>
                </a:cubicBezTo>
                <a:lnTo>
                  <a:pt x="4837942" y="3349180"/>
                </a:lnTo>
                <a:lnTo>
                  <a:pt x="4856183" y="3312699"/>
                </a:lnTo>
                <a:cubicBezTo>
                  <a:pt x="4859349" y="3312699"/>
                  <a:pt x="4862136" y="3311939"/>
                  <a:pt x="4864543" y="3310419"/>
                </a:cubicBezTo>
                <a:cubicBezTo>
                  <a:pt x="4866950" y="3308899"/>
                  <a:pt x="4868216" y="3306619"/>
                  <a:pt x="4868343" y="3303579"/>
                </a:cubicBezTo>
                <a:cubicBezTo>
                  <a:pt x="4868216" y="3298828"/>
                  <a:pt x="4866950" y="3293889"/>
                  <a:pt x="4864543" y="3288758"/>
                </a:cubicBezTo>
                <a:cubicBezTo>
                  <a:pt x="4862136" y="3283628"/>
                  <a:pt x="4859349" y="3279448"/>
                  <a:pt x="4856183" y="3276218"/>
                </a:cubicBezTo>
                <a:close/>
                <a:moveTo>
                  <a:pt x="3229398" y="3267979"/>
                </a:moveTo>
                <a:cubicBezTo>
                  <a:pt x="3230222" y="3278556"/>
                  <a:pt x="3231615" y="3286283"/>
                  <a:pt x="3233579" y="3291160"/>
                </a:cubicBezTo>
                <a:cubicBezTo>
                  <a:pt x="3235542" y="3296036"/>
                  <a:pt x="3242255" y="3298443"/>
                  <a:pt x="3253719" y="3298380"/>
                </a:cubicBezTo>
                <a:close/>
                <a:moveTo>
                  <a:pt x="5196921" y="3266987"/>
                </a:moveTo>
                <a:cubicBezTo>
                  <a:pt x="5196604" y="3273320"/>
                  <a:pt x="5197237" y="3278894"/>
                  <a:pt x="5198821" y="3283707"/>
                </a:cubicBezTo>
                <a:cubicBezTo>
                  <a:pt x="5200404" y="3288521"/>
                  <a:pt x="5204837" y="3291054"/>
                  <a:pt x="5212121" y="3291307"/>
                </a:cubicBezTo>
                <a:cubicBezTo>
                  <a:pt x="5208574" y="3281681"/>
                  <a:pt x="5203507" y="3273574"/>
                  <a:pt x="5196921" y="3266987"/>
                </a:cubicBezTo>
                <a:close/>
                <a:moveTo>
                  <a:pt x="5625318" y="3257978"/>
                </a:moveTo>
                <a:cubicBezTo>
                  <a:pt x="5625382" y="3259815"/>
                  <a:pt x="5626015" y="3262221"/>
                  <a:pt x="5627218" y="3265198"/>
                </a:cubicBezTo>
                <a:cubicBezTo>
                  <a:pt x="5628422" y="3268175"/>
                  <a:pt x="5629815" y="3269821"/>
                  <a:pt x="5631398" y="3270138"/>
                </a:cubicBezTo>
                <a:cubicBezTo>
                  <a:pt x="5634312" y="3269948"/>
                  <a:pt x="5636085" y="3268808"/>
                  <a:pt x="5636719" y="3266718"/>
                </a:cubicBezTo>
                <a:cubicBezTo>
                  <a:pt x="5637352" y="3264628"/>
                  <a:pt x="5637605" y="3262728"/>
                  <a:pt x="5637479" y="3261018"/>
                </a:cubicBezTo>
                <a:close/>
                <a:moveTo>
                  <a:pt x="4985985" y="3244776"/>
                </a:moveTo>
                <a:lnTo>
                  <a:pt x="4984934" y="3245828"/>
                </a:lnTo>
                <a:cubicBezTo>
                  <a:pt x="4982527" y="3249754"/>
                  <a:pt x="4981260" y="3254061"/>
                  <a:pt x="4981134" y="3258748"/>
                </a:cubicBezTo>
                <a:lnTo>
                  <a:pt x="4977339" y="3275223"/>
                </a:lnTo>
                <a:lnTo>
                  <a:pt x="4999066" y="3251898"/>
                </a:lnTo>
                <a:cubicBezTo>
                  <a:pt x="4998052" y="3246894"/>
                  <a:pt x="4993999" y="3244741"/>
                  <a:pt x="4986905" y="3245438"/>
                </a:cubicBezTo>
                <a:close/>
                <a:moveTo>
                  <a:pt x="3226358" y="3240618"/>
                </a:moveTo>
                <a:cubicBezTo>
                  <a:pt x="3226295" y="3240745"/>
                  <a:pt x="3225662" y="3241252"/>
                  <a:pt x="3224458" y="3242138"/>
                </a:cubicBezTo>
                <a:cubicBezTo>
                  <a:pt x="3223255" y="3243025"/>
                  <a:pt x="3221862" y="3243532"/>
                  <a:pt x="3220278" y="3243659"/>
                </a:cubicBezTo>
                <a:cubicBezTo>
                  <a:pt x="3220342" y="3245368"/>
                  <a:pt x="3220975" y="3247269"/>
                  <a:pt x="3222178" y="3249359"/>
                </a:cubicBezTo>
                <a:cubicBezTo>
                  <a:pt x="3223382" y="3251449"/>
                  <a:pt x="3224775" y="3252589"/>
                  <a:pt x="3226358" y="3252779"/>
                </a:cubicBezTo>
                <a:cubicBezTo>
                  <a:pt x="3229905" y="3252272"/>
                  <a:pt x="3231932" y="3250246"/>
                  <a:pt x="3232439" y="3246699"/>
                </a:cubicBezTo>
                <a:cubicBezTo>
                  <a:pt x="3231932" y="3243152"/>
                  <a:pt x="3229905" y="3241125"/>
                  <a:pt x="3226358" y="3240618"/>
                </a:cubicBezTo>
                <a:close/>
                <a:moveTo>
                  <a:pt x="3859429" y="3238100"/>
                </a:moveTo>
                <a:lnTo>
                  <a:pt x="3861393" y="3250862"/>
                </a:lnTo>
                <a:lnTo>
                  <a:pt x="3862333" y="3248746"/>
                </a:lnTo>
                <a:close/>
                <a:moveTo>
                  <a:pt x="2438983" y="3225418"/>
                </a:moveTo>
                <a:cubicBezTo>
                  <a:pt x="2435500" y="3230738"/>
                  <a:pt x="2426506" y="3242899"/>
                  <a:pt x="2412002" y="3261899"/>
                </a:cubicBezTo>
                <a:cubicBezTo>
                  <a:pt x="2397498" y="3280899"/>
                  <a:pt x="2389265" y="3293059"/>
                  <a:pt x="2387302" y="3298380"/>
                </a:cubicBezTo>
                <a:lnTo>
                  <a:pt x="2366022" y="3331820"/>
                </a:lnTo>
                <a:cubicBezTo>
                  <a:pt x="2359878" y="3330617"/>
                  <a:pt x="2354684" y="3332264"/>
                  <a:pt x="2350441" y="3336761"/>
                </a:cubicBezTo>
                <a:cubicBezTo>
                  <a:pt x="2346197" y="3341257"/>
                  <a:pt x="2343284" y="3346704"/>
                  <a:pt x="2341701" y="3353101"/>
                </a:cubicBezTo>
                <a:lnTo>
                  <a:pt x="2359941" y="3356141"/>
                </a:lnTo>
                <a:cubicBezTo>
                  <a:pt x="2362855" y="3355888"/>
                  <a:pt x="2364628" y="3354114"/>
                  <a:pt x="2365261" y="3350821"/>
                </a:cubicBezTo>
                <a:cubicBezTo>
                  <a:pt x="2365894" y="3347527"/>
                  <a:pt x="2366148" y="3344234"/>
                  <a:pt x="2366022" y="3340941"/>
                </a:cubicBezTo>
                <a:cubicBezTo>
                  <a:pt x="2370391" y="3340561"/>
                  <a:pt x="2373051" y="3338281"/>
                  <a:pt x="2374001" y="3334100"/>
                </a:cubicBezTo>
                <a:cubicBezTo>
                  <a:pt x="2374952" y="3329920"/>
                  <a:pt x="2375331" y="3326120"/>
                  <a:pt x="2375141" y="3322700"/>
                </a:cubicBezTo>
                <a:lnTo>
                  <a:pt x="2420742" y="3298380"/>
                </a:lnTo>
                <a:lnTo>
                  <a:pt x="2438983" y="3261899"/>
                </a:lnTo>
                <a:cubicBezTo>
                  <a:pt x="2442149" y="3261899"/>
                  <a:pt x="2444936" y="3261139"/>
                  <a:pt x="2447343" y="3259619"/>
                </a:cubicBezTo>
                <a:cubicBezTo>
                  <a:pt x="2449750" y="3258099"/>
                  <a:pt x="2451016" y="3255819"/>
                  <a:pt x="2451143" y="3252779"/>
                </a:cubicBezTo>
                <a:cubicBezTo>
                  <a:pt x="2451016" y="3248028"/>
                  <a:pt x="2449750" y="3243089"/>
                  <a:pt x="2447343" y="3237958"/>
                </a:cubicBezTo>
                <a:cubicBezTo>
                  <a:pt x="2444936" y="3232828"/>
                  <a:pt x="2442149" y="3228648"/>
                  <a:pt x="2438983" y="3225418"/>
                </a:cubicBezTo>
                <a:close/>
                <a:moveTo>
                  <a:pt x="5613158" y="3221497"/>
                </a:moveTo>
                <a:lnTo>
                  <a:pt x="5613158" y="3224537"/>
                </a:lnTo>
                <a:cubicBezTo>
                  <a:pt x="5613222" y="3226247"/>
                  <a:pt x="5613855" y="3228147"/>
                  <a:pt x="5615058" y="3230237"/>
                </a:cubicBezTo>
                <a:cubicBezTo>
                  <a:pt x="5616262" y="3232327"/>
                  <a:pt x="5617655" y="3233467"/>
                  <a:pt x="5619238" y="3233657"/>
                </a:cubicBezTo>
                <a:cubicBezTo>
                  <a:pt x="5622278" y="3233467"/>
                  <a:pt x="5624558" y="3232327"/>
                  <a:pt x="5626078" y="3230237"/>
                </a:cubicBezTo>
                <a:cubicBezTo>
                  <a:pt x="5627598" y="3228147"/>
                  <a:pt x="5628359" y="3226247"/>
                  <a:pt x="5628359" y="3224537"/>
                </a:cubicBezTo>
                <a:close/>
                <a:moveTo>
                  <a:pt x="4877463" y="3221497"/>
                </a:moveTo>
                <a:cubicBezTo>
                  <a:pt x="4877463" y="3224664"/>
                  <a:pt x="4878223" y="3227451"/>
                  <a:pt x="4879743" y="3229857"/>
                </a:cubicBezTo>
                <a:cubicBezTo>
                  <a:pt x="4881263" y="3232264"/>
                  <a:pt x="4883543" y="3233531"/>
                  <a:pt x="4886583" y="3233657"/>
                </a:cubicBezTo>
                <a:lnTo>
                  <a:pt x="4887075" y="3233255"/>
                </a:lnTo>
                <a:lnTo>
                  <a:pt x="4891946" y="3226690"/>
                </a:lnTo>
                <a:lnTo>
                  <a:pt x="4892663" y="3224537"/>
                </a:lnTo>
                <a:close/>
                <a:moveTo>
                  <a:pt x="6239720" y="3216187"/>
                </a:moveTo>
                <a:cubicBezTo>
                  <a:pt x="6239403" y="3222520"/>
                  <a:pt x="6240036" y="3228094"/>
                  <a:pt x="6241620" y="3232907"/>
                </a:cubicBezTo>
                <a:cubicBezTo>
                  <a:pt x="6243203" y="3237721"/>
                  <a:pt x="6247636" y="3240254"/>
                  <a:pt x="6254920" y="3240507"/>
                </a:cubicBezTo>
                <a:cubicBezTo>
                  <a:pt x="6251373" y="3230881"/>
                  <a:pt x="6246306" y="3222774"/>
                  <a:pt x="6239720" y="3216187"/>
                </a:cubicBezTo>
                <a:close/>
                <a:moveTo>
                  <a:pt x="3208118" y="3207178"/>
                </a:moveTo>
                <a:cubicBezTo>
                  <a:pt x="3208181" y="3209015"/>
                  <a:pt x="3208815" y="3211421"/>
                  <a:pt x="3210018" y="3214398"/>
                </a:cubicBezTo>
                <a:cubicBezTo>
                  <a:pt x="3211222" y="3217375"/>
                  <a:pt x="3212615" y="3219021"/>
                  <a:pt x="3214198" y="3219338"/>
                </a:cubicBezTo>
                <a:cubicBezTo>
                  <a:pt x="3217112" y="3219148"/>
                  <a:pt x="3218885" y="3218008"/>
                  <a:pt x="3219518" y="3215918"/>
                </a:cubicBezTo>
                <a:cubicBezTo>
                  <a:pt x="3220152" y="3213828"/>
                  <a:pt x="3220405" y="3211928"/>
                  <a:pt x="3220278" y="3210218"/>
                </a:cubicBezTo>
                <a:close/>
                <a:moveTo>
                  <a:pt x="2568785" y="3193976"/>
                </a:moveTo>
                <a:lnTo>
                  <a:pt x="2567733" y="3195028"/>
                </a:lnTo>
                <a:cubicBezTo>
                  <a:pt x="2565327" y="3198954"/>
                  <a:pt x="2564060" y="3203261"/>
                  <a:pt x="2563933" y="3207948"/>
                </a:cubicBezTo>
                <a:lnTo>
                  <a:pt x="2560138" y="3224422"/>
                </a:lnTo>
                <a:lnTo>
                  <a:pt x="2581865" y="3201098"/>
                </a:lnTo>
                <a:cubicBezTo>
                  <a:pt x="2580852" y="3196094"/>
                  <a:pt x="2576798" y="3193941"/>
                  <a:pt x="2569705" y="3194638"/>
                </a:cubicBezTo>
                <a:close/>
                <a:moveTo>
                  <a:pt x="924775" y="3192387"/>
                </a:moveTo>
                <a:lnTo>
                  <a:pt x="913694" y="3196669"/>
                </a:lnTo>
                <a:lnTo>
                  <a:pt x="901534" y="3208829"/>
                </a:lnTo>
                <a:lnTo>
                  <a:pt x="908328" y="3213925"/>
                </a:lnTo>
                <a:lnTo>
                  <a:pt x="911222" y="3206307"/>
                </a:lnTo>
                <a:close/>
                <a:moveTo>
                  <a:pt x="4899091" y="3175794"/>
                </a:moveTo>
                <a:lnTo>
                  <a:pt x="4892663" y="3191096"/>
                </a:lnTo>
                <a:lnTo>
                  <a:pt x="4904040" y="3193941"/>
                </a:lnTo>
                <a:close/>
                <a:moveTo>
                  <a:pt x="4078177" y="3172745"/>
                </a:moveTo>
                <a:cubicBezTo>
                  <a:pt x="4076784" y="3172872"/>
                  <a:pt x="4075770" y="3173378"/>
                  <a:pt x="4075137" y="3174265"/>
                </a:cubicBezTo>
                <a:cubicBezTo>
                  <a:pt x="4074504" y="3175152"/>
                  <a:pt x="4073490" y="3175658"/>
                  <a:pt x="4072097" y="3175785"/>
                </a:cubicBezTo>
                <a:cubicBezTo>
                  <a:pt x="4072160" y="3177622"/>
                  <a:pt x="4072794" y="3180028"/>
                  <a:pt x="4073997" y="3183005"/>
                </a:cubicBezTo>
                <a:cubicBezTo>
                  <a:pt x="4075200" y="3185982"/>
                  <a:pt x="4076594" y="3187629"/>
                  <a:pt x="4078177" y="3187945"/>
                </a:cubicBezTo>
                <a:cubicBezTo>
                  <a:pt x="4081091" y="3187755"/>
                  <a:pt x="4082864" y="3186615"/>
                  <a:pt x="4083497" y="3184525"/>
                </a:cubicBezTo>
                <a:cubicBezTo>
                  <a:pt x="4084131" y="3182435"/>
                  <a:pt x="4084384" y="3180535"/>
                  <a:pt x="4084257" y="3178825"/>
                </a:cubicBezTo>
                <a:cubicBezTo>
                  <a:pt x="4083751" y="3175278"/>
                  <a:pt x="4081724" y="3173252"/>
                  <a:pt x="4078177" y="3172745"/>
                </a:cubicBezTo>
                <a:close/>
                <a:moveTo>
                  <a:pt x="3195958" y="3170697"/>
                </a:moveTo>
                <a:lnTo>
                  <a:pt x="3195958" y="3173737"/>
                </a:lnTo>
                <a:cubicBezTo>
                  <a:pt x="3196021" y="3175447"/>
                  <a:pt x="3196654" y="3177347"/>
                  <a:pt x="3197858" y="3179437"/>
                </a:cubicBezTo>
                <a:cubicBezTo>
                  <a:pt x="3199061" y="3181527"/>
                  <a:pt x="3200454" y="3182667"/>
                  <a:pt x="3202038" y="3182857"/>
                </a:cubicBezTo>
                <a:cubicBezTo>
                  <a:pt x="3205078" y="3182667"/>
                  <a:pt x="3207358" y="3181527"/>
                  <a:pt x="3208878" y="3179437"/>
                </a:cubicBezTo>
                <a:cubicBezTo>
                  <a:pt x="3210398" y="3177347"/>
                  <a:pt x="3211158" y="3175447"/>
                  <a:pt x="3211158" y="3173737"/>
                </a:cubicBezTo>
                <a:close/>
                <a:moveTo>
                  <a:pt x="2460263" y="3170697"/>
                </a:moveTo>
                <a:cubicBezTo>
                  <a:pt x="2460263" y="3173864"/>
                  <a:pt x="2461023" y="3176651"/>
                  <a:pt x="2462543" y="3179057"/>
                </a:cubicBezTo>
                <a:cubicBezTo>
                  <a:pt x="2464064" y="3181464"/>
                  <a:pt x="2466343" y="3182731"/>
                  <a:pt x="2469383" y="3182857"/>
                </a:cubicBezTo>
                <a:lnTo>
                  <a:pt x="2469875" y="3182455"/>
                </a:lnTo>
                <a:lnTo>
                  <a:pt x="2474746" y="3175891"/>
                </a:lnTo>
                <a:lnTo>
                  <a:pt x="2475463" y="3173737"/>
                </a:lnTo>
                <a:close/>
                <a:moveTo>
                  <a:pt x="3648992" y="3151584"/>
                </a:moveTo>
                <a:lnTo>
                  <a:pt x="3630528" y="3173125"/>
                </a:lnTo>
                <a:cubicBezTo>
                  <a:pt x="3617228" y="3184715"/>
                  <a:pt x="3604307" y="3195735"/>
                  <a:pt x="3591767" y="3206186"/>
                </a:cubicBezTo>
                <a:lnTo>
                  <a:pt x="3587074" y="3205716"/>
                </a:lnTo>
                <a:lnTo>
                  <a:pt x="3615486" y="3286219"/>
                </a:lnTo>
                <a:lnTo>
                  <a:pt x="3619111" y="3287875"/>
                </a:lnTo>
                <a:lnTo>
                  <a:pt x="3628628" y="3248367"/>
                </a:lnTo>
                <a:cubicBezTo>
                  <a:pt x="3636038" y="3230443"/>
                  <a:pt x="3640978" y="3212329"/>
                  <a:pt x="3643448" y="3194025"/>
                </a:cubicBezTo>
                <a:cubicBezTo>
                  <a:pt x="3649782" y="3195355"/>
                  <a:pt x="3655355" y="3194215"/>
                  <a:pt x="3660169" y="3190605"/>
                </a:cubicBezTo>
                <a:cubicBezTo>
                  <a:pt x="3664982" y="3186995"/>
                  <a:pt x="3667515" y="3182055"/>
                  <a:pt x="3667769" y="3175785"/>
                </a:cubicBezTo>
                <a:lnTo>
                  <a:pt x="3676596" y="3175377"/>
                </a:lnTo>
                <a:lnTo>
                  <a:pt x="3676596" y="3165387"/>
                </a:lnTo>
                <a:close/>
                <a:moveTo>
                  <a:pt x="2481890" y="3124994"/>
                </a:moveTo>
                <a:lnTo>
                  <a:pt x="2475463" y="3140296"/>
                </a:lnTo>
                <a:lnTo>
                  <a:pt x="2486840" y="3143141"/>
                </a:lnTo>
                <a:close/>
                <a:moveTo>
                  <a:pt x="1660978" y="3121945"/>
                </a:moveTo>
                <a:cubicBezTo>
                  <a:pt x="1659585" y="3122072"/>
                  <a:pt x="1658571" y="3122578"/>
                  <a:pt x="1657938" y="3123465"/>
                </a:cubicBezTo>
                <a:cubicBezTo>
                  <a:pt x="1657304" y="3124352"/>
                  <a:pt x="1656291" y="3124858"/>
                  <a:pt x="1654898" y="3124985"/>
                </a:cubicBezTo>
                <a:cubicBezTo>
                  <a:pt x="1654961" y="3126822"/>
                  <a:pt x="1655595" y="3129228"/>
                  <a:pt x="1656797" y="3132205"/>
                </a:cubicBezTo>
                <a:cubicBezTo>
                  <a:pt x="1658001" y="3135182"/>
                  <a:pt x="1659394" y="3136829"/>
                  <a:pt x="1660978" y="3137145"/>
                </a:cubicBezTo>
                <a:cubicBezTo>
                  <a:pt x="1663891" y="3136955"/>
                  <a:pt x="1665665" y="3135815"/>
                  <a:pt x="1666298" y="3133725"/>
                </a:cubicBezTo>
                <a:cubicBezTo>
                  <a:pt x="1666932" y="3131635"/>
                  <a:pt x="1667185" y="3129735"/>
                  <a:pt x="1667058" y="3128025"/>
                </a:cubicBezTo>
                <a:cubicBezTo>
                  <a:pt x="1666552" y="3124478"/>
                  <a:pt x="1664524" y="3122452"/>
                  <a:pt x="1660978" y="3121945"/>
                </a:cubicBezTo>
                <a:close/>
                <a:moveTo>
                  <a:pt x="5883724" y="3121175"/>
                </a:moveTo>
                <a:cubicBezTo>
                  <a:pt x="5883217" y="3124215"/>
                  <a:pt x="5884230" y="3127255"/>
                  <a:pt x="5886764" y="3130295"/>
                </a:cubicBezTo>
                <a:cubicBezTo>
                  <a:pt x="5888284" y="3130168"/>
                  <a:pt x="5889804" y="3129662"/>
                  <a:pt x="5891324" y="3128775"/>
                </a:cubicBezTo>
                <a:cubicBezTo>
                  <a:pt x="5892844" y="3127888"/>
                  <a:pt x="5894364" y="3127382"/>
                  <a:pt x="5895884" y="3127255"/>
                </a:cubicBezTo>
                <a:cubicBezTo>
                  <a:pt x="5895884" y="3123708"/>
                  <a:pt x="5892844" y="3121682"/>
                  <a:pt x="5886764" y="3121175"/>
                </a:cubicBezTo>
                <a:close/>
                <a:moveTo>
                  <a:pt x="5579717" y="3105975"/>
                </a:moveTo>
                <a:cubicBezTo>
                  <a:pt x="5579717" y="3107811"/>
                  <a:pt x="5580477" y="3110218"/>
                  <a:pt x="5581998" y="3113195"/>
                </a:cubicBezTo>
                <a:cubicBezTo>
                  <a:pt x="5583518" y="3116172"/>
                  <a:pt x="5585798" y="3117818"/>
                  <a:pt x="5588838" y="3118135"/>
                </a:cubicBezTo>
                <a:cubicBezTo>
                  <a:pt x="5591371" y="3117628"/>
                  <a:pt x="5592384" y="3115602"/>
                  <a:pt x="5591878" y="3112055"/>
                </a:cubicBezTo>
                <a:close/>
                <a:moveTo>
                  <a:pt x="2795842" y="3101545"/>
                </a:moveTo>
                <a:cubicBezTo>
                  <a:pt x="2791219" y="3102052"/>
                  <a:pt x="2787545" y="3104839"/>
                  <a:pt x="2784822" y="3109906"/>
                </a:cubicBezTo>
                <a:cubicBezTo>
                  <a:pt x="2782099" y="3114973"/>
                  <a:pt x="2780705" y="3119279"/>
                  <a:pt x="2780642" y="3122826"/>
                </a:cubicBezTo>
                <a:lnTo>
                  <a:pt x="2780642" y="3128906"/>
                </a:lnTo>
                <a:lnTo>
                  <a:pt x="2778216" y="3129257"/>
                </a:lnTo>
                <a:lnTo>
                  <a:pt x="2780787" y="3144040"/>
                </a:lnTo>
                <a:lnTo>
                  <a:pt x="2783682" y="3141066"/>
                </a:lnTo>
                <a:cubicBezTo>
                  <a:pt x="2792232" y="3138786"/>
                  <a:pt x="2794892" y="3134226"/>
                  <a:pt x="2791662" y="3127386"/>
                </a:cubicBezTo>
                <a:cubicBezTo>
                  <a:pt x="2788432" y="3120546"/>
                  <a:pt x="2791852" y="3115986"/>
                  <a:pt x="2801922" y="3113706"/>
                </a:cubicBezTo>
                <a:cubicBezTo>
                  <a:pt x="2802049" y="3111869"/>
                  <a:pt x="2801796" y="3109462"/>
                  <a:pt x="2801162" y="3106486"/>
                </a:cubicBezTo>
                <a:cubicBezTo>
                  <a:pt x="2800529" y="3103509"/>
                  <a:pt x="2798756" y="3101862"/>
                  <a:pt x="2795842" y="3101545"/>
                </a:cubicBezTo>
                <a:close/>
                <a:moveTo>
                  <a:pt x="5172349" y="3093815"/>
                </a:moveTo>
                <a:lnTo>
                  <a:pt x="5163892" y="3099379"/>
                </a:lnTo>
                <a:lnTo>
                  <a:pt x="5165036" y="3106705"/>
                </a:lnTo>
                <a:lnTo>
                  <a:pt x="5186162" y="3097461"/>
                </a:lnTo>
                <a:lnTo>
                  <a:pt x="5185788" y="3096238"/>
                </a:lnTo>
                <a:lnTo>
                  <a:pt x="5179949" y="3094194"/>
                </a:lnTo>
                <a:cubicBezTo>
                  <a:pt x="5175516" y="3093878"/>
                  <a:pt x="5172983" y="3093751"/>
                  <a:pt x="5172349" y="3093815"/>
                </a:cubicBezTo>
                <a:close/>
                <a:moveTo>
                  <a:pt x="4059937" y="3093703"/>
                </a:moveTo>
                <a:cubicBezTo>
                  <a:pt x="4059620" y="3099783"/>
                  <a:pt x="4057213" y="3104344"/>
                  <a:pt x="4052717" y="3107384"/>
                </a:cubicBezTo>
                <a:cubicBezTo>
                  <a:pt x="4048220" y="3110424"/>
                  <a:pt x="4043533" y="3111944"/>
                  <a:pt x="4038656" y="3111944"/>
                </a:cubicBezTo>
                <a:cubicBezTo>
                  <a:pt x="4037073" y="3124041"/>
                  <a:pt x="4029600" y="3139368"/>
                  <a:pt x="4016236" y="3157925"/>
                </a:cubicBezTo>
                <a:cubicBezTo>
                  <a:pt x="4009554" y="3167203"/>
                  <a:pt x="4003775" y="3175104"/>
                  <a:pt x="3998898" y="3181628"/>
                </a:cubicBezTo>
                <a:lnTo>
                  <a:pt x="3994247" y="3187650"/>
                </a:lnTo>
                <a:lnTo>
                  <a:pt x="3994663" y="3187807"/>
                </a:lnTo>
                <a:lnTo>
                  <a:pt x="3996010" y="3191359"/>
                </a:lnTo>
                <a:lnTo>
                  <a:pt x="4008636" y="3183385"/>
                </a:lnTo>
                <a:cubicBezTo>
                  <a:pt x="4009586" y="3176545"/>
                  <a:pt x="4014526" y="3171985"/>
                  <a:pt x="4023456" y="3169705"/>
                </a:cubicBezTo>
                <a:cubicBezTo>
                  <a:pt x="4031373" y="3164955"/>
                  <a:pt x="4039100" y="3158495"/>
                  <a:pt x="4046637" y="3150325"/>
                </a:cubicBezTo>
                <a:cubicBezTo>
                  <a:pt x="4054173" y="3142154"/>
                  <a:pt x="4059620" y="3133414"/>
                  <a:pt x="4062977" y="3124104"/>
                </a:cubicBezTo>
                <a:close/>
                <a:moveTo>
                  <a:pt x="5856363" y="3072534"/>
                </a:moveTo>
                <a:cubicBezTo>
                  <a:pt x="5856363" y="3075701"/>
                  <a:pt x="5857123" y="3078487"/>
                  <a:pt x="5858643" y="3080894"/>
                </a:cubicBezTo>
                <a:cubicBezTo>
                  <a:pt x="5860163" y="3083301"/>
                  <a:pt x="5862443" y="3084567"/>
                  <a:pt x="5865483" y="3084694"/>
                </a:cubicBezTo>
                <a:cubicBezTo>
                  <a:pt x="5868397" y="3084631"/>
                  <a:pt x="5870170" y="3083998"/>
                  <a:pt x="5870803" y="3082794"/>
                </a:cubicBezTo>
                <a:cubicBezTo>
                  <a:pt x="5871437" y="3081591"/>
                  <a:pt x="5871690" y="3080198"/>
                  <a:pt x="5871563" y="3078614"/>
                </a:cubicBezTo>
                <a:cubicBezTo>
                  <a:pt x="5871374" y="3075701"/>
                  <a:pt x="5870233" y="3073927"/>
                  <a:pt x="5868143" y="3073294"/>
                </a:cubicBezTo>
                <a:cubicBezTo>
                  <a:pt x="5866053" y="3072661"/>
                  <a:pt x="5864153" y="3072407"/>
                  <a:pt x="5862443" y="3072534"/>
                </a:cubicBezTo>
                <a:close/>
                <a:moveTo>
                  <a:pt x="5151377" y="3045663"/>
                </a:moveTo>
                <a:lnTo>
                  <a:pt x="5148029" y="3048973"/>
                </a:lnTo>
                <a:lnTo>
                  <a:pt x="5147693" y="3049382"/>
                </a:lnTo>
                <a:lnTo>
                  <a:pt x="5147732" y="3051647"/>
                </a:lnTo>
                <a:lnTo>
                  <a:pt x="5148337" y="3052023"/>
                </a:lnTo>
                <a:cubicBezTo>
                  <a:pt x="5150871" y="3051517"/>
                  <a:pt x="5151884" y="3049490"/>
                  <a:pt x="5151377" y="3045943"/>
                </a:cubicBezTo>
                <a:close/>
                <a:moveTo>
                  <a:pt x="2755149" y="3043015"/>
                </a:moveTo>
                <a:lnTo>
                  <a:pt x="2746691" y="3048579"/>
                </a:lnTo>
                <a:lnTo>
                  <a:pt x="2747732" y="3055238"/>
                </a:lnTo>
                <a:lnTo>
                  <a:pt x="2756322" y="3043784"/>
                </a:lnTo>
                <a:lnTo>
                  <a:pt x="2756617" y="3043088"/>
                </a:lnTo>
                <a:close/>
                <a:moveTo>
                  <a:pt x="1642737" y="3042903"/>
                </a:moveTo>
                <a:cubicBezTo>
                  <a:pt x="1642421" y="3048983"/>
                  <a:pt x="1640014" y="3053544"/>
                  <a:pt x="1635517" y="3056584"/>
                </a:cubicBezTo>
                <a:cubicBezTo>
                  <a:pt x="1631020" y="3059624"/>
                  <a:pt x="1626334" y="3061144"/>
                  <a:pt x="1621457" y="3061144"/>
                </a:cubicBezTo>
                <a:cubicBezTo>
                  <a:pt x="1619874" y="3073241"/>
                  <a:pt x="1612400" y="3088568"/>
                  <a:pt x="1599037" y="3107125"/>
                </a:cubicBezTo>
                <a:cubicBezTo>
                  <a:pt x="1585673" y="3125682"/>
                  <a:pt x="1575919" y="3138729"/>
                  <a:pt x="1569776" y="3146265"/>
                </a:cubicBezTo>
                <a:cubicBezTo>
                  <a:pt x="1583266" y="3143986"/>
                  <a:pt x="1590487" y="3139425"/>
                  <a:pt x="1591437" y="3132585"/>
                </a:cubicBezTo>
                <a:cubicBezTo>
                  <a:pt x="1592387" y="3125745"/>
                  <a:pt x="1597326" y="3121185"/>
                  <a:pt x="1606257" y="3118905"/>
                </a:cubicBezTo>
                <a:cubicBezTo>
                  <a:pt x="1614174" y="3114155"/>
                  <a:pt x="1621901" y="3107695"/>
                  <a:pt x="1629437" y="3099525"/>
                </a:cubicBezTo>
                <a:cubicBezTo>
                  <a:pt x="1636974" y="3091354"/>
                  <a:pt x="1642421" y="3082614"/>
                  <a:pt x="1645777" y="3073304"/>
                </a:cubicBezTo>
                <a:close/>
                <a:moveTo>
                  <a:pt x="4230180" y="3008581"/>
                </a:moveTo>
                <a:lnTo>
                  <a:pt x="4221060" y="3042022"/>
                </a:lnTo>
                <a:cubicBezTo>
                  <a:pt x="4211750" y="3046836"/>
                  <a:pt x="4199210" y="3053929"/>
                  <a:pt x="4183439" y="3063303"/>
                </a:cubicBezTo>
                <a:cubicBezTo>
                  <a:pt x="4167669" y="3072676"/>
                  <a:pt x="4158929" y="3082810"/>
                  <a:pt x="4157219" y="3093703"/>
                </a:cubicBezTo>
                <a:cubicBezTo>
                  <a:pt x="4149112" y="3102634"/>
                  <a:pt x="4138725" y="3113654"/>
                  <a:pt x="4126058" y="3126764"/>
                </a:cubicBezTo>
                <a:cubicBezTo>
                  <a:pt x="4113391" y="3139874"/>
                  <a:pt x="4101484" y="3147095"/>
                  <a:pt x="4090337" y="3148424"/>
                </a:cubicBezTo>
                <a:lnTo>
                  <a:pt x="4105538" y="3160585"/>
                </a:lnTo>
                <a:cubicBezTo>
                  <a:pt x="4110288" y="3160331"/>
                  <a:pt x="4114468" y="3160838"/>
                  <a:pt x="4118078" y="3162105"/>
                </a:cubicBezTo>
                <a:cubicBezTo>
                  <a:pt x="4121688" y="3163371"/>
                  <a:pt x="4123588" y="3166918"/>
                  <a:pt x="4123778" y="3172745"/>
                </a:cubicBezTo>
                <a:lnTo>
                  <a:pt x="4123778" y="3190985"/>
                </a:lnTo>
                <a:lnTo>
                  <a:pt x="4069057" y="3230506"/>
                </a:lnTo>
                <a:cubicBezTo>
                  <a:pt x="4060380" y="3229556"/>
                  <a:pt x="4054933" y="3228416"/>
                  <a:pt x="4052717" y="3227086"/>
                </a:cubicBezTo>
                <a:cubicBezTo>
                  <a:pt x="4050500" y="3225756"/>
                  <a:pt x="4048853" y="3220816"/>
                  <a:pt x="4047777" y="3212266"/>
                </a:cubicBezTo>
                <a:cubicBezTo>
                  <a:pt x="4047713" y="3210556"/>
                  <a:pt x="4047080" y="3208656"/>
                  <a:pt x="4045877" y="3206566"/>
                </a:cubicBezTo>
                <a:cubicBezTo>
                  <a:pt x="4044673" y="3204476"/>
                  <a:pt x="4043280" y="3203336"/>
                  <a:pt x="4041696" y="3203145"/>
                </a:cubicBezTo>
                <a:cubicBezTo>
                  <a:pt x="4038593" y="3203272"/>
                  <a:pt x="4035680" y="3204539"/>
                  <a:pt x="4032956" y="3206946"/>
                </a:cubicBezTo>
                <a:cubicBezTo>
                  <a:pt x="4030233" y="3209352"/>
                  <a:pt x="4028079" y="3212139"/>
                  <a:pt x="4026496" y="3215306"/>
                </a:cubicBezTo>
                <a:lnTo>
                  <a:pt x="4038656" y="3239626"/>
                </a:lnTo>
                <a:lnTo>
                  <a:pt x="4027258" y="3248745"/>
                </a:lnTo>
                <a:lnTo>
                  <a:pt x="4029243" y="3253549"/>
                </a:lnTo>
                <a:cubicBezTo>
                  <a:pt x="4029750" y="3263175"/>
                  <a:pt x="4025697" y="3268242"/>
                  <a:pt x="4017083" y="3268749"/>
                </a:cubicBezTo>
                <a:lnTo>
                  <a:pt x="3995803" y="3256589"/>
                </a:lnTo>
                <a:lnTo>
                  <a:pt x="3995022" y="3253974"/>
                </a:lnTo>
                <a:lnTo>
                  <a:pt x="3983935" y="3254827"/>
                </a:lnTo>
                <a:lnTo>
                  <a:pt x="3983935" y="3273067"/>
                </a:lnTo>
                <a:lnTo>
                  <a:pt x="3971775" y="3279147"/>
                </a:lnTo>
                <a:cubicBezTo>
                  <a:pt x="3971838" y="3282314"/>
                  <a:pt x="3970952" y="3285101"/>
                  <a:pt x="3969115" y="3287507"/>
                </a:cubicBezTo>
                <a:cubicBezTo>
                  <a:pt x="3967278" y="3289914"/>
                  <a:pt x="3964111" y="3291181"/>
                  <a:pt x="3959615" y="3291307"/>
                </a:cubicBezTo>
                <a:lnTo>
                  <a:pt x="3950495" y="3288267"/>
                </a:lnTo>
                <a:cubicBezTo>
                  <a:pt x="3947328" y="3289914"/>
                  <a:pt x="3944541" y="3292701"/>
                  <a:pt x="3942134" y="3296628"/>
                </a:cubicBezTo>
                <a:cubicBezTo>
                  <a:pt x="3939728" y="3300554"/>
                  <a:pt x="3938461" y="3304861"/>
                  <a:pt x="3938334" y="3309548"/>
                </a:cubicBezTo>
                <a:cubicBezTo>
                  <a:pt x="3937828" y="3324875"/>
                  <a:pt x="3932761" y="3333742"/>
                  <a:pt x="3923134" y="3336148"/>
                </a:cubicBezTo>
                <a:lnTo>
                  <a:pt x="3900203" y="3345008"/>
                </a:lnTo>
                <a:lnTo>
                  <a:pt x="3923601" y="3386551"/>
                </a:lnTo>
                <a:lnTo>
                  <a:pt x="3944228" y="3431164"/>
                </a:lnTo>
                <a:lnTo>
                  <a:pt x="3974564" y="3385660"/>
                </a:lnTo>
                <a:cubicBezTo>
                  <a:pt x="3974501" y="3380974"/>
                  <a:pt x="3975387" y="3376667"/>
                  <a:pt x="3977224" y="3372740"/>
                </a:cubicBezTo>
                <a:cubicBezTo>
                  <a:pt x="3979061" y="3368813"/>
                  <a:pt x="3982228" y="3366027"/>
                  <a:pt x="3986724" y="3364380"/>
                </a:cubicBezTo>
                <a:cubicBezTo>
                  <a:pt x="3985774" y="3358553"/>
                  <a:pt x="3987674" y="3355006"/>
                  <a:pt x="3992424" y="3353740"/>
                </a:cubicBezTo>
                <a:cubicBezTo>
                  <a:pt x="3997175" y="3352473"/>
                  <a:pt x="4001355" y="3351967"/>
                  <a:pt x="4004965" y="3352220"/>
                </a:cubicBezTo>
                <a:lnTo>
                  <a:pt x="4020165" y="3352220"/>
                </a:lnTo>
                <a:cubicBezTo>
                  <a:pt x="4024598" y="3344746"/>
                  <a:pt x="4028652" y="3334613"/>
                  <a:pt x="4032325" y="3321819"/>
                </a:cubicBezTo>
                <a:cubicBezTo>
                  <a:pt x="4035999" y="3309026"/>
                  <a:pt x="4040052" y="3301932"/>
                  <a:pt x="4044486" y="3300539"/>
                </a:cubicBezTo>
                <a:lnTo>
                  <a:pt x="4059686" y="3303579"/>
                </a:lnTo>
                <a:cubicBezTo>
                  <a:pt x="4061206" y="3289202"/>
                  <a:pt x="4067286" y="3278435"/>
                  <a:pt x="4077926" y="3271278"/>
                </a:cubicBezTo>
                <a:cubicBezTo>
                  <a:pt x="4088566" y="3264121"/>
                  <a:pt x="4094647" y="3255634"/>
                  <a:pt x="4096167" y="3245817"/>
                </a:cubicBezTo>
                <a:lnTo>
                  <a:pt x="4108327" y="3218457"/>
                </a:lnTo>
                <a:lnTo>
                  <a:pt x="4132647" y="3197177"/>
                </a:lnTo>
                <a:cubicBezTo>
                  <a:pt x="4139614" y="3196733"/>
                  <a:pt x="4144681" y="3194580"/>
                  <a:pt x="4147848" y="3190716"/>
                </a:cubicBezTo>
                <a:cubicBezTo>
                  <a:pt x="4151014" y="3186853"/>
                  <a:pt x="4156081" y="3183940"/>
                  <a:pt x="4163048" y="3181976"/>
                </a:cubicBezTo>
                <a:lnTo>
                  <a:pt x="4178248" y="3169816"/>
                </a:lnTo>
                <a:lnTo>
                  <a:pt x="4169128" y="3148536"/>
                </a:lnTo>
                <a:cubicBezTo>
                  <a:pt x="4172168" y="3144989"/>
                  <a:pt x="4175208" y="3142962"/>
                  <a:pt x="4178248" y="3142455"/>
                </a:cubicBezTo>
                <a:cubicBezTo>
                  <a:pt x="4185342" y="3142835"/>
                  <a:pt x="4189395" y="3142076"/>
                  <a:pt x="4190408" y="3140175"/>
                </a:cubicBezTo>
                <a:lnTo>
                  <a:pt x="4193094" y="3126078"/>
                </a:lnTo>
                <a:lnTo>
                  <a:pt x="4163299" y="3148424"/>
                </a:lnTo>
                <a:cubicBezTo>
                  <a:pt x="4158486" y="3148424"/>
                  <a:pt x="4153672" y="3146904"/>
                  <a:pt x="4148859" y="3143864"/>
                </a:cubicBezTo>
                <a:cubicBezTo>
                  <a:pt x="4144045" y="3140824"/>
                  <a:pt x="4140752" y="3136264"/>
                  <a:pt x="4138978" y="3130184"/>
                </a:cubicBezTo>
                <a:cubicBezTo>
                  <a:pt x="4139168" y="3125561"/>
                  <a:pt x="4141069" y="3121887"/>
                  <a:pt x="4144679" y="3119164"/>
                </a:cubicBezTo>
                <a:cubicBezTo>
                  <a:pt x="4148289" y="3116440"/>
                  <a:pt x="4152469" y="3115047"/>
                  <a:pt x="4157219" y="3114984"/>
                </a:cubicBezTo>
                <a:lnTo>
                  <a:pt x="4160259" y="3114984"/>
                </a:lnTo>
                <a:cubicBezTo>
                  <a:pt x="4165009" y="3110740"/>
                  <a:pt x="4179069" y="3096427"/>
                  <a:pt x="4202440" y="3072043"/>
                </a:cubicBezTo>
                <a:cubicBezTo>
                  <a:pt x="4225810" y="3047659"/>
                  <a:pt x="4239111" y="3029545"/>
                  <a:pt x="4242341" y="3017702"/>
                </a:cubicBezTo>
                <a:cubicBezTo>
                  <a:pt x="4242214" y="3014662"/>
                  <a:pt x="4240947" y="3012382"/>
                  <a:pt x="4238540" y="3010862"/>
                </a:cubicBezTo>
                <a:cubicBezTo>
                  <a:pt x="4236134" y="3009342"/>
                  <a:pt x="4233347" y="3008581"/>
                  <a:pt x="4230180" y="3008581"/>
                </a:cubicBezTo>
                <a:close/>
                <a:moveTo>
                  <a:pt x="4145059" y="3008581"/>
                </a:moveTo>
                <a:lnTo>
                  <a:pt x="4160259" y="3020742"/>
                </a:lnTo>
                <a:lnTo>
                  <a:pt x="4145059" y="3029862"/>
                </a:lnTo>
                <a:lnTo>
                  <a:pt x="4135938" y="3042022"/>
                </a:lnTo>
                <a:cubicBezTo>
                  <a:pt x="4122195" y="3044492"/>
                  <a:pt x="4114721" y="3049432"/>
                  <a:pt x="4113518" y="3056842"/>
                </a:cubicBezTo>
                <a:cubicBezTo>
                  <a:pt x="4112315" y="3064253"/>
                  <a:pt x="4108641" y="3068433"/>
                  <a:pt x="4102498" y="3069383"/>
                </a:cubicBezTo>
                <a:cubicBezTo>
                  <a:pt x="4099078" y="3069193"/>
                  <a:pt x="4095278" y="3069573"/>
                  <a:pt x="4091097" y="3070523"/>
                </a:cubicBezTo>
                <a:cubicBezTo>
                  <a:pt x="4086917" y="3071473"/>
                  <a:pt x="4084637" y="3074133"/>
                  <a:pt x="4084257" y="3078503"/>
                </a:cubicBezTo>
                <a:cubicBezTo>
                  <a:pt x="4084574" y="3083507"/>
                  <a:pt x="4086981" y="3088700"/>
                  <a:pt x="4091477" y="3094083"/>
                </a:cubicBezTo>
                <a:cubicBezTo>
                  <a:pt x="4095974" y="3099467"/>
                  <a:pt x="4100661" y="3102380"/>
                  <a:pt x="4105538" y="3102823"/>
                </a:cubicBezTo>
                <a:cubicBezTo>
                  <a:pt x="4108071" y="3102317"/>
                  <a:pt x="4109084" y="3100290"/>
                  <a:pt x="4108578" y="3096743"/>
                </a:cubicBezTo>
                <a:lnTo>
                  <a:pt x="4108578" y="3093703"/>
                </a:lnTo>
                <a:cubicBezTo>
                  <a:pt x="4115355" y="3087370"/>
                  <a:pt x="4127642" y="3075716"/>
                  <a:pt x="4145439" y="3058743"/>
                </a:cubicBezTo>
                <a:cubicBezTo>
                  <a:pt x="4154337" y="3050256"/>
                  <a:pt x="4161288" y="3043099"/>
                  <a:pt x="4166291" y="3037272"/>
                </a:cubicBezTo>
                <a:lnTo>
                  <a:pt x="4172168" y="3028626"/>
                </a:lnTo>
                <a:lnTo>
                  <a:pt x="4169086" y="3025544"/>
                </a:lnTo>
                <a:lnTo>
                  <a:pt x="4169086" y="3022504"/>
                </a:lnTo>
                <a:lnTo>
                  <a:pt x="4168252" y="3021003"/>
                </a:lnTo>
                <a:lnTo>
                  <a:pt x="4163299" y="3020742"/>
                </a:lnTo>
                <a:close/>
                <a:moveTo>
                  <a:pt x="2734177" y="2994863"/>
                </a:moveTo>
                <a:lnTo>
                  <a:pt x="2730828" y="2998173"/>
                </a:lnTo>
                <a:lnTo>
                  <a:pt x="2730493" y="2998582"/>
                </a:lnTo>
                <a:lnTo>
                  <a:pt x="2730532" y="3000847"/>
                </a:lnTo>
                <a:lnTo>
                  <a:pt x="2731137" y="3001223"/>
                </a:lnTo>
                <a:cubicBezTo>
                  <a:pt x="2733670" y="3000717"/>
                  <a:pt x="2734683" y="2998690"/>
                  <a:pt x="2734177" y="2995143"/>
                </a:cubicBezTo>
                <a:close/>
                <a:moveTo>
                  <a:pt x="4360766" y="2966970"/>
                </a:moveTo>
                <a:lnTo>
                  <a:pt x="4354063" y="2972861"/>
                </a:lnTo>
                <a:cubicBezTo>
                  <a:pt x="4346463" y="2981348"/>
                  <a:pt x="4339623" y="2990215"/>
                  <a:pt x="4333542" y="2999461"/>
                </a:cubicBezTo>
                <a:lnTo>
                  <a:pt x="4281861" y="3023782"/>
                </a:lnTo>
                <a:cubicBezTo>
                  <a:pt x="4280531" y="3037842"/>
                  <a:pt x="4274831" y="3047722"/>
                  <a:pt x="4264761" y="3053423"/>
                </a:cubicBezTo>
                <a:cubicBezTo>
                  <a:pt x="4254691" y="3059123"/>
                  <a:pt x="4248231" y="3067483"/>
                  <a:pt x="4245381" y="3078503"/>
                </a:cubicBezTo>
                <a:cubicBezTo>
                  <a:pt x="4231067" y="3071726"/>
                  <a:pt x="4222454" y="3072360"/>
                  <a:pt x="4219540" y="3080403"/>
                </a:cubicBezTo>
                <a:cubicBezTo>
                  <a:pt x="4216627" y="3088447"/>
                  <a:pt x="4214093" y="3098960"/>
                  <a:pt x="4211940" y="3111944"/>
                </a:cubicBezTo>
                <a:lnTo>
                  <a:pt x="4195613" y="3124189"/>
                </a:lnTo>
                <a:lnTo>
                  <a:pt x="4224609" y="3123835"/>
                </a:lnTo>
                <a:cubicBezTo>
                  <a:pt x="4235376" y="3122758"/>
                  <a:pt x="4241203" y="3115792"/>
                  <a:pt x="4242090" y="3102935"/>
                </a:cubicBezTo>
                <a:lnTo>
                  <a:pt x="4278570" y="3054294"/>
                </a:lnTo>
                <a:lnTo>
                  <a:pt x="4342412" y="3033013"/>
                </a:lnTo>
                <a:cubicBezTo>
                  <a:pt x="4342937" y="3001168"/>
                  <a:pt x="4346615" y="2982439"/>
                  <a:pt x="4353446" y="2976828"/>
                </a:cubicBezTo>
                <a:lnTo>
                  <a:pt x="4366650" y="2972838"/>
                </a:lnTo>
                <a:lnTo>
                  <a:pt x="4366415" y="2972343"/>
                </a:lnTo>
                <a:lnTo>
                  <a:pt x="4366186" y="2971006"/>
                </a:lnTo>
                <a:close/>
                <a:moveTo>
                  <a:pt x="4284901" y="2966021"/>
                </a:moveTo>
                <a:cubicBezTo>
                  <a:pt x="4283445" y="2966211"/>
                  <a:pt x="4282558" y="2967351"/>
                  <a:pt x="4282241" y="2969441"/>
                </a:cubicBezTo>
                <a:cubicBezTo>
                  <a:pt x="4281925" y="2971531"/>
                  <a:pt x="4281798" y="2973431"/>
                  <a:pt x="4281861" y="2975141"/>
                </a:cubicBezTo>
                <a:cubicBezTo>
                  <a:pt x="4277111" y="2975014"/>
                  <a:pt x="4272931" y="2976028"/>
                  <a:pt x="4269321" y="2978181"/>
                </a:cubicBezTo>
                <a:cubicBezTo>
                  <a:pt x="4265711" y="2980334"/>
                  <a:pt x="4263811" y="2984388"/>
                  <a:pt x="4263621" y="2990341"/>
                </a:cubicBezTo>
                <a:cubicBezTo>
                  <a:pt x="4263558" y="2990594"/>
                  <a:pt x="4263684" y="2991608"/>
                  <a:pt x="4264001" y="2993381"/>
                </a:cubicBezTo>
                <a:cubicBezTo>
                  <a:pt x="4264318" y="2995155"/>
                  <a:pt x="4265204" y="2996168"/>
                  <a:pt x="4266661" y="2996421"/>
                </a:cubicBezTo>
                <a:lnTo>
                  <a:pt x="4266661" y="2987301"/>
                </a:lnTo>
                <a:lnTo>
                  <a:pt x="4287941" y="2972101"/>
                </a:lnTo>
                <a:cubicBezTo>
                  <a:pt x="4288448" y="2968554"/>
                  <a:pt x="4287435" y="2966527"/>
                  <a:pt x="4284901" y="2966021"/>
                </a:cubicBezTo>
                <a:close/>
                <a:moveTo>
                  <a:pt x="1727859" y="2957781"/>
                </a:moveTo>
                <a:lnTo>
                  <a:pt x="1743060" y="2969942"/>
                </a:lnTo>
                <a:lnTo>
                  <a:pt x="1727859" y="2979062"/>
                </a:lnTo>
                <a:lnTo>
                  <a:pt x="1718738" y="2991222"/>
                </a:lnTo>
                <a:cubicBezTo>
                  <a:pt x="1704996" y="2993692"/>
                  <a:pt x="1697521" y="2998632"/>
                  <a:pt x="1696319" y="3006042"/>
                </a:cubicBezTo>
                <a:cubicBezTo>
                  <a:pt x="1695116" y="3013453"/>
                  <a:pt x="1691442" y="3017633"/>
                  <a:pt x="1685298" y="3018583"/>
                </a:cubicBezTo>
                <a:cubicBezTo>
                  <a:pt x="1681878" y="3018393"/>
                  <a:pt x="1678078" y="3018773"/>
                  <a:pt x="1673898" y="3019723"/>
                </a:cubicBezTo>
                <a:cubicBezTo>
                  <a:pt x="1669717" y="3020673"/>
                  <a:pt x="1667438" y="3023333"/>
                  <a:pt x="1667058" y="3027703"/>
                </a:cubicBezTo>
                <a:cubicBezTo>
                  <a:pt x="1667375" y="3032707"/>
                  <a:pt x="1669782" y="3037900"/>
                  <a:pt x="1674278" y="3043283"/>
                </a:cubicBezTo>
                <a:cubicBezTo>
                  <a:pt x="1678775" y="3048667"/>
                  <a:pt x="1683461" y="3051580"/>
                  <a:pt x="1688338" y="3052023"/>
                </a:cubicBezTo>
                <a:cubicBezTo>
                  <a:pt x="1690872" y="3051517"/>
                  <a:pt x="1691885" y="3049490"/>
                  <a:pt x="1691378" y="3045943"/>
                </a:cubicBezTo>
                <a:lnTo>
                  <a:pt x="1691378" y="3042903"/>
                </a:lnTo>
                <a:cubicBezTo>
                  <a:pt x="1698156" y="3036570"/>
                  <a:pt x="1710443" y="3024916"/>
                  <a:pt x="1728239" y="3007943"/>
                </a:cubicBezTo>
                <a:cubicBezTo>
                  <a:pt x="1746036" y="2990969"/>
                  <a:pt x="1756043" y="2979315"/>
                  <a:pt x="1758260" y="2972982"/>
                </a:cubicBezTo>
                <a:cubicBezTo>
                  <a:pt x="1757943" y="2971525"/>
                  <a:pt x="1756296" y="2970639"/>
                  <a:pt x="1753320" y="2970322"/>
                </a:cubicBezTo>
                <a:cubicBezTo>
                  <a:pt x="1750343" y="2970005"/>
                  <a:pt x="1747936" y="2969878"/>
                  <a:pt x="1746099" y="2969942"/>
                </a:cubicBezTo>
                <a:close/>
                <a:moveTo>
                  <a:pt x="1764341" y="2948661"/>
                </a:moveTo>
                <a:cubicBezTo>
                  <a:pt x="1764341" y="2951828"/>
                  <a:pt x="1765100" y="2954615"/>
                  <a:pt x="1766621" y="2957022"/>
                </a:cubicBezTo>
                <a:cubicBezTo>
                  <a:pt x="1768140" y="2959428"/>
                  <a:pt x="1770420" y="2960695"/>
                  <a:pt x="1773460" y="2960822"/>
                </a:cubicBezTo>
                <a:cubicBezTo>
                  <a:pt x="1775993" y="2960315"/>
                  <a:pt x="1777008" y="2958288"/>
                  <a:pt x="1776500" y="2954742"/>
                </a:cubicBezTo>
                <a:lnTo>
                  <a:pt x="1776500" y="2951701"/>
                </a:lnTo>
                <a:close/>
                <a:moveTo>
                  <a:pt x="4334196" y="2930083"/>
                </a:moveTo>
                <a:lnTo>
                  <a:pt x="4328222" y="2930680"/>
                </a:lnTo>
                <a:cubicBezTo>
                  <a:pt x="4324042" y="2931630"/>
                  <a:pt x="4321762" y="2934290"/>
                  <a:pt x="4321382" y="2938660"/>
                </a:cubicBezTo>
                <a:cubicBezTo>
                  <a:pt x="4321889" y="2944740"/>
                  <a:pt x="4323916" y="2947780"/>
                  <a:pt x="4327462" y="2947780"/>
                </a:cubicBezTo>
                <a:cubicBezTo>
                  <a:pt x="4330376" y="2947590"/>
                  <a:pt x="4332149" y="2946450"/>
                  <a:pt x="4332782" y="2944360"/>
                </a:cubicBezTo>
                <a:cubicBezTo>
                  <a:pt x="4333416" y="2942270"/>
                  <a:pt x="4333669" y="2940370"/>
                  <a:pt x="4333542" y="2938660"/>
                </a:cubicBezTo>
                <a:lnTo>
                  <a:pt x="4336422" y="2935781"/>
                </a:lnTo>
                <a:close/>
                <a:moveTo>
                  <a:pt x="1943566" y="2916170"/>
                </a:moveTo>
                <a:lnTo>
                  <a:pt x="1936864" y="2922061"/>
                </a:lnTo>
                <a:cubicBezTo>
                  <a:pt x="1929264" y="2930548"/>
                  <a:pt x="1922423" y="2939415"/>
                  <a:pt x="1916344" y="2948661"/>
                </a:cubicBezTo>
                <a:lnTo>
                  <a:pt x="1864661" y="2972982"/>
                </a:lnTo>
                <a:cubicBezTo>
                  <a:pt x="1863332" y="2987042"/>
                  <a:pt x="1857632" y="2996922"/>
                  <a:pt x="1847562" y="3002623"/>
                </a:cubicBezTo>
                <a:cubicBezTo>
                  <a:pt x="1837491" y="3008323"/>
                  <a:pt x="1831031" y="3016683"/>
                  <a:pt x="1828182" y="3027703"/>
                </a:cubicBezTo>
                <a:cubicBezTo>
                  <a:pt x="1813868" y="3020926"/>
                  <a:pt x="1805254" y="3021560"/>
                  <a:pt x="1802341" y="3029603"/>
                </a:cubicBezTo>
                <a:cubicBezTo>
                  <a:pt x="1799427" y="3037647"/>
                  <a:pt x="1796894" y="3048160"/>
                  <a:pt x="1794741" y="3061144"/>
                </a:cubicBezTo>
                <a:lnTo>
                  <a:pt x="1778414" y="3073389"/>
                </a:lnTo>
                <a:lnTo>
                  <a:pt x="1807410" y="3073035"/>
                </a:lnTo>
                <a:cubicBezTo>
                  <a:pt x="1818176" y="3071958"/>
                  <a:pt x="1824003" y="3064992"/>
                  <a:pt x="1824890" y="3052135"/>
                </a:cubicBezTo>
                <a:lnTo>
                  <a:pt x="1861371" y="3003494"/>
                </a:lnTo>
                <a:lnTo>
                  <a:pt x="1925212" y="2982213"/>
                </a:lnTo>
                <a:cubicBezTo>
                  <a:pt x="1925737" y="2950368"/>
                  <a:pt x="1929415" y="2931639"/>
                  <a:pt x="1936246" y="2926028"/>
                </a:cubicBezTo>
                <a:lnTo>
                  <a:pt x="1949451" y="2922038"/>
                </a:lnTo>
                <a:lnTo>
                  <a:pt x="1949216" y="2921543"/>
                </a:lnTo>
                <a:lnTo>
                  <a:pt x="1948987" y="2920207"/>
                </a:lnTo>
                <a:close/>
                <a:moveTo>
                  <a:pt x="1867702" y="2915221"/>
                </a:moveTo>
                <a:cubicBezTo>
                  <a:pt x="1866246" y="2915411"/>
                  <a:pt x="1865359" y="2916551"/>
                  <a:pt x="1865042" y="2918641"/>
                </a:cubicBezTo>
                <a:cubicBezTo>
                  <a:pt x="1864725" y="2920731"/>
                  <a:pt x="1864599" y="2922631"/>
                  <a:pt x="1864661" y="2924341"/>
                </a:cubicBezTo>
                <a:cubicBezTo>
                  <a:pt x="1859912" y="2924214"/>
                  <a:pt x="1855732" y="2925228"/>
                  <a:pt x="1852123" y="2927381"/>
                </a:cubicBezTo>
                <a:cubicBezTo>
                  <a:pt x="1848512" y="2929534"/>
                  <a:pt x="1846612" y="2933588"/>
                  <a:pt x="1846422" y="2939541"/>
                </a:cubicBezTo>
                <a:cubicBezTo>
                  <a:pt x="1846359" y="2939794"/>
                  <a:pt x="1846485" y="2940808"/>
                  <a:pt x="1846801" y="2942581"/>
                </a:cubicBezTo>
                <a:cubicBezTo>
                  <a:pt x="1847119" y="2944355"/>
                  <a:pt x="1848005" y="2945368"/>
                  <a:pt x="1849461" y="2945621"/>
                </a:cubicBezTo>
                <a:lnTo>
                  <a:pt x="1849461" y="2936501"/>
                </a:lnTo>
                <a:lnTo>
                  <a:pt x="1870742" y="2921301"/>
                </a:lnTo>
                <a:cubicBezTo>
                  <a:pt x="1871250" y="2917754"/>
                  <a:pt x="1870235" y="2915727"/>
                  <a:pt x="1867702" y="2915221"/>
                </a:cubicBezTo>
                <a:close/>
                <a:moveTo>
                  <a:pt x="1916997" y="2879283"/>
                </a:moveTo>
                <a:lnTo>
                  <a:pt x="1911023" y="2879880"/>
                </a:lnTo>
                <a:cubicBezTo>
                  <a:pt x="1906843" y="2880830"/>
                  <a:pt x="1904563" y="2883490"/>
                  <a:pt x="1904183" y="2887860"/>
                </a:cubicBezTo>
                <a:cubicBezTo>
                  <a:pt x="1904690" y="2893940"/>
                  <a:pt x="1906716" y="2896980"/>
                  <a:pt x="1910264" y="2896980"/>
                </a:cubicBezTo>
                <a:cubicBezTo>
                  <a:pt x="1913176" y="2896790"/>
                  <a:pt x="1914950" y="2895650"/>
                  <a:pt x="1915583" y="2893560"/>
                </a:cubicBezTo>
                <a:cubicBezTo>
                  <a:pt x="1916217" y="2891470"/>
                  <a:pt x="1916470" y="2889570"/>
                  <a:pt x="1916344" y="2887860"/>
                </a:cubicBezTo>
                <a:lnTo>
                  <a:pt x="1919223" y="2884981"/>
                </a:lnTo>
                <a:close/>
                <a:moveTo>
                  <a:pt x="4300271" y="2873116"/>
                </a:moveTo>
                <a:lnTo>
                  <a:pt x="4294402" y="2880899"/>
                </a:lnTo>
                <a:cubicBezTo>
                  <a:pt x="4279898" y="2899899"/>
                  <a:pt x="4271664" y="2912059"/>
                  <a:pt x="4269701" y="2917380"/>
                </a:cubicBezTo>
                <a:lnTo>
                  <a:pt x="4248421" y="2950820"/>
                </a:lnTo>
                <a:cubicBezTo>
                  <a:pt x="4242277" y="2949617"/>
                  <a:pt x="4237084" y="2951264"/>
                  <a:pt x="4232840" y="2955761"/>
                </a:cubicBezTo>
                <a:cubicBezTo>
                  <a:pt x="4228597" y="2960257"/>
                  <a:pt x="4225684" y="2965704"/>
                  <a:pt x="4224100" y="2972101"/>
                </a:cubicBezTo>
                <a:lnTo>
                  <a:pt x="4242341" y="2975141"/>
                </a:lnTo>
                <a:cubicBezTo>
                  <a:pt x="4245254" y="2974888"/>
                  <a:pt x="4247027" y="2973114"/>
                  <a:pt x="4247661" y="2969821"/>
                </a:cubicBezTo>
                <a:cubicBezTo>
                  <a:pt x="4248294" y="2966527"/>
                  <a:pt x="4248547" y="2963234"/>
                  <a:pt x="4248421" y="2959941"/>
                </a:cubicBezTo>
                <a:cubicBezTo>
                  <a:pt x="4252791" y="2959561"/>
                  <a:pt x="4255451" y="2957281"/>
                  <a:pt x="4256401" y="2953100"/>
                </a:cubicBezTo>
                <a:cubicBezTo>
                  <a:pt x="4257351" y="2948920"/>
                  <a:pt x="4257731" y="2945120"/>
                  <a:pt x="4257541" y="2941700"/>
                </a:cubicBezTo>
                <a:lnTo>
                  <a:pt x="4303142" y="2917380"/>
                </a:lnTo>
                <a:lnTo>
                  <a:pt x="4313909" y="2895846"/>
                </a:lnTo>
                <a:close/>
                <a:moveTo>
                  <a:pt x="6133317" y="2857460"/>
                </a:moveTo>
                <a:lnTo>
                  <a:pt x="6133317" y="2869620"/>
                </a:lnTo>
                <a:cubicBezTo>
                  <a:pt x="6133444" y="2873990"/>
                  <a:pt x="6134711" y="2876650"/>
                  <a:pt x="6137118" y="2877600"/>
                </a:cubicBezTo>
                <a:cubicBezTo>
                  <a:pt x="6139524" y="2878550"/>
                  <a:pt x="6142311" y="2878930"/>
                  <a:pt x="6145478" y="2878740"/>
                </a:cubicBezTo>
                <a:cubicBezTo>
                  <a:pt x="6145351" y="2874243"/>
                  <a:pt x="6144084" y="2870316"/>
                  <a:pt x="6141678" y="2866960"/>
                </a:cubicBezTo>
                <a:cubicBezTo>
                  <a:pt x="6139271" y="2863603"/>
                  <a:pt x="6136484" y="2860436"/>
                  <a:pt x="6133317" y="2857460"/>
                </a:cubicBezTo>
                <a:close/>
                <a:moveTo>
                  <a:pt x="5734761" y="2838449"/>
                </a:moveTo>
                <a:cubicBezTo>
                  <a:pt x="5735711" y="2845986"/>
                  <a:pt x="5736851" y="2851433"/>
                  <a:pt x="5738181" y="2854789"/>
                </a:cubicBezTo>
                <a:cubicBezTo>
                  <a:pt x="5739511" y="2858146"/>
                  <a:pt x="5744451" y="2859793"/>
                  <a:pt x="5753001" y="2859730"/>
                </a:cubicBezTo>
                <a:close/>
                <a:moveTo>
                  <a:pt x="6154598" y="2836179"/>
                </a:moveTo>
                <a:cubicBezTo>
                  <a:pt x="6155421" y="2846756"/>
                  <a:pt x="6156815" y="2854483"/>
                  <a:pt x="6158778" y="2859360"/>
                </a:cubicBezTo>
                <a:cubicBezTo>
                  <a:pt x="6160741" y="2864236"/>
                  <a:pt x="6167455" y="2866643"/>
                  <a:pt x="6178918" y="2866580"/>
                </a:cubicBezTo>
                <a:close/>
                <a:moveTo>
                  <a:pt x="1883071" y="2822316"/>
                </a:moveTo>
                <a:lnTo>
                  <a:pt x="1877202" y="2830099"/>
                </a:lnTo>
                <a:cubicBezTo>
                  <a:pt x="1862699" y="2849099"/>
                  <a:pt x="1854465" y="2861259"/>
                  <a:pt x="1852502" y="2866580"/>
                </a:cubicBezTo>
                <a:lnTo>
                  <a:pt x="1831222" y="2900020"/>
                </a:lnTo>
                <a:cubicBezTo>
                  <a:pt x="1825078" y="2898817"/>
                  <a:pt x="1819885" y="2900464"/>
                  <a:pt x="1815640" y="2904961"/>
                </a:cubicBezTo>
                <a:cubicBezTo>
                  <a:pt x="1811398" y="2909457"/>
                  <a:pt x="1808485" y="2914904"/>
                  <a:pt x="1806900" y="2921301"/>
                </a:cubicBezTo>
                <a:lnTo>
                  <a:pt x="1825141" y="2924341"/>
                </a:lnTo>
                <a:cubicBezTo>
                  <a:pt x="1828055" y="2924088"/>
                  <a:pt x="1829828" y="2922314"/>
                  <a:pt x="1830461" y="2919021"/>
                </a:cubicBezTo>
                <a:cubicBezTo>
                  <a:pt x="1831094" y="2915727"/>
                  <a:pt x="1831348" y="2912434"/>
                  <a:pt x="1831222" y="2909141"/>
                </a:cubicBezTo>
                <a:cubicBezTo>
                  <a:pt x="1835592" y="2908761"/>
                  <a:pt x="1838251" y="2906481"/>
                  <a:pt x="1839202" y="2902300"/>
                </a:cubicBezTo>
                <a:cubicBezTo>
                  <a:pt x="1840152" y="2898120"/>
                  <a:pt x="1840532" y="2894320"/>
                  <a:pt x="1840342" y="2890900"/>
                </a:cubicBezTo>
                <a:lnTo>
                  <a:pt x="1885942" y="2866580"/>
                </a:lnTo>
                <a:lnTo>
                  <a:pt x="1896709" y="2845046"/>
                </a:lnTo>
                <a:close/>
                <a:moveTo>
                  <a:pt x="6151558" y="2808818"/>
                </a:moveTo>
                <a:cubicBezTo>
                  <a:pt x="6151494" y="2808945"/>
                  <a:pt x="6150861" y="2809452"/>
                  <a:pt x="6149658" y="2810338"/>
                </a:cubicBezTo>
                <a:cubicBezTo>
                  <a:pt x="6148454" y="2811225"/>
                  <a:pt x="6147061" y="2811732"/>
                  <a:pt x="6145478" y="2811859"/>
                </a:cubicBezTo>
                <a:cubicBezTo>
                  <a:pt x="6145541" y="2813568"/>
                  <a:pt x="6146174" y="2815469"/>
                  <a:pt x="6147378" y="2817559"/>
                </a:cubicBezTo>
                <a:cubicBezTo>
                  <a:pt x="6148581" y="2819649"/>
                  <a:pt x="6149974" y="2820789"/>
                  <a:pt x="6151558" y="2820979"/>
                </a:cubicBezTo>
                <a:cubicBezTo>
                  <a:pt x="6155105" y="2820472"/>
                  <a:pt x="6157131" y="2818446"/>
                  <a:pt x="6157638" y="2814899"/>
                </a:cubicBezTo>
                <a:cubicBezTo>
                  <a:pt x="6157131" y="2811352"/>
                  <a:pt x="6155105" y="2809325"/>
                  <a:pt x="6151558" y="2808818"/>
                </a:cubicBezTo>
                <a:close/>
                <a:moveTo>
                  <a:pt x="4552998" y="2785379"/>
                </a:moveTo>
                <a:lnTo>
                  <a:pt x="4554448" y="2793419"/>
                </a:lnTo>
                <a:lnTo>
                  <a:pt x="4556264" y="2794107"/>
                </a:lnTo>
                <a:cubicBezTo>
                  <a:pt x="4558987" y="2797971"/>
                  <a:pt x="4560381" y="2801644"/>
                  <a:pt x="4560444" y="2805128"/>
                </a:cubicBezTo>
                <a:lnTo>
                  <a:pt x="4561474" y="2806579"/>
                </a:lnTo>
                <a:lnTo>
                  <a:pt x="4562591" y="2797370"/>
                </a:lnTo>
                <a:close/>
                <a:moveTo>
                  <a:pt x="6133317" y="2775378"/>
                </a:moveTo>
                <a:cubicBezTo>
                  <a:pt x="6133381" y="2777215"/>
                  <a:pt x="6134014" y="2779621"/>
                  <a:pt x="6135217" y="2782598"/>
                </a:cubicBezTo>
                <a:cubicBezTo>
                  <a:pt x="6136421" y="2785575"/>
                  <a:pt x="6137814" y="2787221"/>
                  <a:pt x="6139397" y="2787538"/>
                </a:cubicBezTo>
                <a:cubicBezTo>
                  <a:pt x="6142311" y="2787348"/>
                  <a:pt x="6144084" y="2786208"/>
                  <a:pt x="6144718" y="2784118"/>
                </a:cubicBezTo>
                <a:cubicBezTo>
                  <a:pt x="6145351" y="2782028"/>
                  <a:pt x="6145604" y="2780128"/>
                  <a:pt x="6145478" y="2778418"/>
                </a:cubicBezTo>
                <a:close/>
                <a:moveTo>
                  <a:pt x="5704360" y="2756368"/>
                </a:moveTo>
                <a:cubicBezTo>
                  <a:pt x="5704423" y="2758204"/>
                  <a:pt x="5705057" y="2760611"/>
                  <a:pt x="5706260" y="2763588"/>
                </a:cubicBezTo>
                <a:cubicBezTo>
                  <a:pt x="5707463" y="2766564"/>
                  <a:pt x="5708857" y="2768211"/>
                  <a:pt x="5710440" y="2768528"/>
                </a:cubicBezTo>
                <a:cubicBezTo>
                  <a:pt x="5713354" y="2768338"/>
                  <a:pt x="5715127" y="2767198"/>
                  <a:pt x="5715760" y="2765108"/>
                </a:cubicBezTo>
                <a:cubicBezTo>
                  <a:pt x="5716394" y="2763018"/>
                  <a:pt x="5716647" y="2761118"/>
                  <a:pt x="5716520" y="2759407"/>
                </a:cubicBezTo>
                <a:close/>
                <a:moveTo>
                  <a:pt x="6121157" y="2738897"/>
                </a:moveTo>
                <a:lnTo>
                  <a:pt x="6121157" y="2741937"/>
                </a:lnTo>
                <a:cubicBezTo>
                  <a:pt x="6121221" y="2743647"/>
                  <a:pt x="6121854" y="2745547"/>
                  <a:pt x="6123057" y="2747637"/>
                </a:cubicBezTo>
                <a:cubicBezTo>
                  <a:pt x="6124261" y="2749727"/>
                  <a:pt x="6125654" y="2750867"/>
                  <a:pt x="6127237" y="2751057"/>
                </a:cubicBezTo>
                <a:cubicBezTo>
                  <a:pt x="6130277" y="2750867"/>
                  <a:pt x="6132557" y="2749727"/>
                  <a:pt x="6134077" y="2747637"/>
                </a:cubicBezTo>
                <a:cubicBezTo>
                  <a:pt x="6135597" y="2745547"/>
                  <a:pt x="6136358" y="2743647"/>
                  <a:pt x="6136358" y="2741937"/>
                </a:cubicBezTo>
                <a:close/>
                <a:moveTo>
                  <a:pt x="2135800" y="2734579"/>
                </a:moveTo>
                <a:lnTo>
                  <a:pt x="2137249" y="2742619"/>
                </a:lnTo>
                <a:lnTo>
                  <a:pt x="2139065" y="2743307"/>
                </a:lnTo>
                <a:cubicBezTo>
                  <a:pt x="2141788" y="2747171"/>
                  <a:pt x="2143182" y="2750844"/>
                  <a:pt x="2143244" y="2754328"/>
                </a:cubicBezTo>
                <a:lnTo>
                  <a:pt x="2144275" y="2755779"/>
                </a:lnTo>
                <a:lnTo>
                  <a:pt x="2145391" y="2746569"/>
                </a:lnTo>
                <a:close/>
                <a:moveTo>
                  <a:pt x="5698280" y="2710767"/>
                </a:moveTo>
                <a:cubicBezTo>
                  <a:pt x="5695240" y="2710260"/>
                  <a:pt x="5692200" y="2711273"/>
                  <a:pt x="5689160" y="2713807"/>
                </a:cubicBezTo>
                <a:cubicBezTo>
                  <a:pt x="5689033" y="2715517"/>
                  <a:pt x="5689286" y="2717417"/>
                  <a:pt x="5689920" y="2719507"/>
                </a:cubicBezTo>
                <a:cubicBezTo>
                  <a:pt x="5690553" y="2721597"/>
                  <a:pt x="5692326" y="2722737"/>
                  <a:pt x="5695240" y="2722927"/>
                </a:cubicBezTo>
                <a:cubicBezTo>
                  <a:pt x="5696823" y="2722737"/>
                  <a:pt x="5698216" y="2721597"/>
                  <a:pt x="5699420" y="2719507"/>
                </a:cubicBezTo>
                <a:cubicBezTo>
                  <a:pt x="5700623" y="2717417"/>
                  <a:pt x="5701257" y="2715517"/>
                  <a:pt x="5701320" y="2713807"/>
                </a:cubicBezTo>
                <a:cubicBezTo>
                  <a:pt x="5701827" y="2711273"/>
                  <a:pt x="5700813" y="2710260"/>
                  <a:pt x="5698280" y="2710767"/>
                </a:cubicBezTo>
                <a:close/>
                <a:moveTo>
                  <a:pt x="4519558" y="2688097"/>
                </a:moveTo>
                <a:lnTo>
                  <a:pt x="4519558" y="2691137"/>
                </a:lnTo>
                <a:cubicBezTo>
                  <a:pt x="4519621" y="2692847"/>
                  <a:pt x="4520254" y="2694747"/>
                  <a:pt x="4521458" y="2696837"/>
                </a:cubicBezTo>
                <a:cubicBezTo>
                  <a:pt x="4522661" y="2698927"/>
                  <a:pt x="4524054" y="2700067"/>
                  <a:pt x="4525638" y="2700257"/>
                </a:cubicBezTo>
                <a:cubicBezTo>
                  <a:pt x="4528678" y="2700067"/>
                  <a:pt x="4530958" y="2698927"/>
                  <a:pt x="4532478" y="2696837"/>
                </a:cubicBezTo>
                <a:cubicBezTo>
                  <a:pt x="4533998" y="2694747"/>
                  <a:pt x="4534758" y="2692847"/>
                  <a:pt x="4534758" y="2691137"/>
                </a:cubicBezTo>
                <a:close/>
                <a:moveTo>
                  <a:pt x="4679390" y="2671215"/>
                </a:moveTo>
                <a:lnTo>
                  <a:pt x="4670989" y="2686335"/>
                </a:lnTo>
                <a:lnTo>
                  <a:pt x="4670737" y="2686455"/>
                </a:lnTo>
                <a:lnTo>
                  <a:pt x="4672694" y="2692762"/>
                </a:lnTo>
                <a:lnTo>
                  <a:pt x="4677579" y="2692906"/>
                </a:lnTo>
                <a:lnTo>
                  <a:pt x="4685923" y="2686459"/>
                </a:lnTo>
                <a:close/>
                <a:moveTo>
                  <a:pt x="6391723" y="2638575"/>
                </a:moveTo>
                <a:cubicBezTo>
                  <a:pt x="6391216" y="2641615"/>
                  <a:pt x="6392229" y="2644655"/>
                  <a:pt x="6394763" y="2647695"/>
                </a:cubicBezTo>
                <a:cubicBezTo>
                  <a:pt x="6396283" y="2647568"/>
                  <a:pt x="6397803" y="2647062"/>
                  <a:pt x="6399323" y="2646175"/>
                </a:cubicBezTo>
                <a:cubicBezTo>
                  <a:pt x="6400843" y="2645288"/>
                  <a:pt x="6402363" y="2644782"/>
                  <a:pt x="6403883" y="2644655"/>
                </a:cubicBezTo>
                <a:cubicBezTo>
                  <a:pt x="6403883" y="2641108"/>
                  <a:pt x="6400843" y="2639082"/>
                  <a:pt x="6394763" y="2638575"/>
                </a:cubicBezTo>
                <a:close/>
                <a:moveTo>
                  <a:pt x="2102359" y="2637297"/>
                </a:moveTo>
                <a:lnTo>
                  <a:pt x="2102359" y="2640337"/>
                </a:lnTo>
                <a:cubicBezTo>
                  <a:pt x="2102422" y="2642047"/>
                  <a:pt x="2103055" y="2643947"/>
                  <a:pt x="2104258" y="2646037"/>
                </a:cubicBezTo>
                <a:cubicBezTo>
                  <a:pt x="2105463" y="2648127"/>
                  <a:pt x="2106856" y="2649267"/>
                  <a:pt x="2108439" y="2649457"/>
                </a:cubicBezTo>
                <a:cubicBezTo>
                  <a:pt x="2111479" y="2649267"/>
                  <a:pt x="2113759" y="2648127"/>
                  <a:pt x="2115279" y="2646037"/>
                </a:cubicBezTo>
                <a:cubicBezTo>
                  <a:pt x="2116799" y="2643947"/>
                  <a:pt x="2117560" y="2642047"/>
                  <a:pt x="2117560" y="2640337"/>
                </a:cubicBezTo>
                <a:close/>
                <a:moveTo>
                  <a:pt x="6087716" y="2623375"/>
                </a:moveTo>
                <a:cubicBezTo>
                  <a:pt x="6087716" y="2625211"/>
                  <a:pt x="6088476" y="2627618"/>
                  <a:pt x="6089997" y="2630595"/>
                </a:cubicBezTo>
                <a:cubicBezTo>
                  <a:pt x="6091517" y="2633572"/>
                  <a:pt x="6093797" y="2635218"/>
                  <a:pt x="6096837" y="2635535"/>
                </a:cubicBezTo>
                <a:cubicBezTo>
                  <a:pt x="6099370" y="2635028"/>
                  <a:pt x="6100383" y="2633002"/>
                  <a:pt x="6099877" y="2629455"/>
                </a:cubicBezTo>
                <a:close/>
                <a:moveTo>
                  <a:pt x="2262191" y="2620415"/>
                </a:moveTo>
                <a:lnTo>
                  <a:pt x="2253790" y="2635535"/>
                </a:lnTo>
                <a:lnTo>
                  <a:pt x="2253538" y="2635655"/>
                </a:lnTo>
                <a:lnTo>
                  <a:pt x="2255495" y="2641962"/>
                </a:lnTo>
                <a:lnTo>
                  <a:pt x="2260379" y="2642106"/>
                </a:lnTo>
                <a:lnTo>
                  <a:pt x="2268723" y="2635659"/>
                </a:lnTo>
                <a:close/>
                <a:moveTo>
                  <a:pt x="5680040" y="2611418"/>
                </a:moveTo>
                <a:lnTo>
                  <a:pt x="5670465" y="2617717"/>
                </a:lnTo>
                <a:lnTo>
                  <a:pt x="5680040" y="2619565"/>
                </a:lnTo>
                <a:close/>
                <a:moveTo>
                  <a:pt x="5652679" y="2595244"/>
                </a:moveTo>
                <a:lnTo>
                  <a:pt x="5655104" y="2603813"/>
                </a:lnTo>
                <a:lnTo>
                  <a:pt x="5659068" y="2605134"/>
                </a:lnTo>
                <a:lnTo>
                  <a:pt x="5665393" y="2595244"/>
                </a:lnTo>
                <a:close/>
                <a:moveTo>
                  <a:pt x="6364362" y="2589934"/>
                </a:moveTo>
                <a:cubicBezTo>
                  <a:pt x="6364362" y="2593101"/>
                  <a:pt x="6365122" y="2595887"/>
                  <a:pt x="6366642" y="2598294"/>
                </a:cubicBezTo>
                <a:cubicBezTo>
                  <a:pt x="6368162" y="2600701"/>
                  <a:pt x="6370442" y="2601967"/>
                  <a:pt x="6373482" y="2602094"/>
                </a:cubicBezTo>
                <a:cubicBezTo>
                  <a:pt x="6376396" y="2602031"/>
                  <a:pt x="6378169" y="2601398"/>
                  <a:pt x="6378802" y="2600194"/>
                </a:cubicBezTo>
                <a:cubicBezTo>
                  <a:pt x="6379436" y="2598991"/>
                  <a:pt x="6379689" y="2597598"/>
                  <a:pt x="6379562" y="2596014"/>
                </a:cubicBezTo>
                <a:cubicBezTo>
                  <a:pt x="6379373" y="2593101"/>
                  <a:pt x="6378232" y="2591327"/>
                  <a:pt x="6376142" y="2590694"/>
                </a:cubicBezTo>
                <a:cubicBezTo>
                  <a:pt x="6374052" y="2590061"/>
                  <a:pt x="6372152" y="2589807"/>
                  <a:pt x="6370442" y="2589934"/>
                </a:cubicBezTo>
                <a:close/>
                <a:moveTo>
                  <a:pt x="6242760" y="2355849"/>
                </a:moveTo>
                <a:cubicBezTo>
                  <a:pt x="6243710" y="2363386"/>
                  <a:pt x="6244850" y="2368833"/>
                  <a:pt x="6246180" y="2372189"/>
                </a:cubicBezTo>
                <a:cubicBezTo>
                  <a:pt x="6247510" y="2375546"/>
                  <a:pt x="6252450" y="2377193"/>
                  <a:pt x="6261000" y="2377130"/>
                </a:cubicBezTo>
                <a:close/>
                <a:moveTo>
                  <a:pt x="6212359" y="2273768"/>
                </a:moveTo>
                <a:cubicBezTo>
                  <a:pt x="6212422" y="2275604"/>
                  <a:pt x="6213056" y="2278011"/>
                  <a:pt x="6214259" y="2280988"/>
                </a:cubicBezTo>
                <a:cubicBezTo>
                  <a:pt x="6215462" y="2283964"/>
                  <a:pt x="6216856" y="2285611"/>
                  <a:pt x="6218439" y="2285928"/>
                </a:cubicBezTo>
                <a:cubicBezTo>
                  <a:pt x="6221353" y="2285738"/>
                  <a:pt x="6223126" y="2284598"/>
                  <a:pt x="6223759" y="2282508"/>
                </a:cubicBezTo>
                <a:cubicBezTo>
                  <a:pt x="6224393" y="2280418"/>
                  <a:pt x="6224646" y="2278518"/>
                  <a:pt x="6224519" y="2276807"/>
                </a:cubicBezTo>
                <a:close/>
                <a:moveTo>
                  <a:pt x="6206279" y="2228167"/>
                </a:moveTo>
                <a:cubicBezTo>
                  <a:pt x="6203239" y="2227660"/>
                  <a:pt x="6200199" y="2228673"/>
                  <a:pt x="6197159" y="2231207"/>
                </a:cubicBezTo>
                <a:cubicBezTo>
                  <a:pt x="6197032" y="2232917"/>
                  <a:pt x="6197285" y="2234817"/>
                  <a:pt x="6197919" y="2236907"/>
                </a:cubicBezTo>
                <a:cubicBezTo>
                  <a:pt x="6198552" y="2238997"/>
                  <a:pt x="6200325" y="2240137"/>
                  <a:pt x="6203239" y="2240327"/>
                </a:cubicBezTo>
                <a:cubicBezTo>
                  <a:pt x="6204822" y="2240137"/>
                  <a:pt x="6206215" y="2238997"/>
                  <a:pt x="6207419" y="2236907"/>
                </a:cubicBezTo>
                <a:cubicBezTo>
                  <a:pt x="6208622" y="2234817"/>
                  <a:pt x="6209256" y="2232917"/>
                  <a:pt x="6209319" y="2231207"/>
                </a:cubicBezTo>
                <a:cubicBezTo>
                  <a:pt x="6209826" y="2228673"/>
                  <a:pt x="6208812" y="2227660"/>
                  <a:pt x="6206279" y="2228167"/>
                </a:cubicBezTo>
                <a:close/>
                <a:moveTo>
                  <a:pt x="6242451" y="2110045"/>
                </a:moveTo>
                <a:lnTo>
                  <a:pt x="6229680" y="2128290"/>
                </a:lnTo>
                <a:lnTo>
                  <a:pt x="6242451" y="2130115"/>
                </a:lnTo>
                <a:close/>
                <a:moveTo>
                  <a:pt x="6275627" y="2050214"/>
                </a:moveTo>
                <a:lnTo>
                  <a:pt x="6270120" y="2057923"/>
                </a:lnTo>
                <a:lnTo>
                  <a:pt x="6271346" y="2073859"/>
                </a:lnTo>
                <a:lnTo>
                  <a:pt x="6272852" y="2072354"/>
                </a:lnTo>
                <a:cubicBezTo>
                  <a:pt x="6277728" y="2073937"/>
                  <a:pt x="6282415" y="2073810"/>
                  <a:pt x="6286912" y="2071973"/>
                </a:cubicBezTo>
                <a:cubicBezTo>
                  <a:pt x="6291409" y="2070137"/>
                  <a:pt x="6293815" y="2066210"/>
                  <a:pt x="6294132" y="2060193"/>
                </a:cubicBezTo>
                <a:lnTo>
                  <a:pt x="6294132" y="2057153"/>
                </a:lnTo>
                <a:close/>
                <a:moveTo>
                  <a:pt x="5464783" y="1873297"/>
                </a:moveTo>
                <a:lnTo>
                  <a:pt x="5458922" y="1880076"/>
                </a:lnTo>
                <a:lnTo>
                  <a:pt x="5459092" y="1880557"/>
                </a:lnTo>
                <a:lnTo>
                  <a:pt x="5467517" y="1878685"/>
                </a:lnTo>
                <a:close/>
                <a:moveTo>
                  <a:pt x="3047582" y="1822497"/>
                </a:moveTo>
                <a:lnTo>
                  <a:pt x="3041722" y="1829276"/>
                </a:lnTo>
                <a:lnTo>
                  <a:pt x="3041892" y="1829757"/>
                </a:lnTo>
                <a:lnTo>
                  <a:pt x="3050316" y="1827885"/>
                </a:lnTo>
                <a:close/>
                <a:moveTo>
                  <a:pt x="6564483" y="1819283"/>
                </a:moveTo>
                <a:lnTo>
                  <a:pt x="6558926" y="1820798"/>
                </a:lnTo>
                <a:lnTo>
                  <a:pt x="6556286" y="1823967"/>
                </a:lnTo>
                <a:close/>
                <a:moveTo>
                  <a:pt x="6777810" y="1565433"/>
                </a:moveTo>
                <a:lnTo>
                  <a:pt x="6762610" y="1580633"/>
                </a:lnTo>
                <a:cubicBezTo>
                  <a:pt x="6764067" y="1582597"/>
                  <a:pt x="6765714" y="1585510"/>
                  <a:pt x="6767550" y="1589373"/>
                </a:cubicBezTo>
                <a:cubicBezTo>
                  <a:pt x="6769387" y="1593237"/>
                  <a:pt x="6771794" y="1595390"/>
                  <a:pt x="6774770" y="1595834"/>
                </a:cubicBezTo>
                <a:cubicBezTo>
                  <a:pt x="6778317" y="1595327"/>
                  <a:pt x="6780344" y="1593300"/>
                  <a:pt x="6780851" y="1589754"/>
                </a:cubicBezTo>
                <a:cubicBezTo>
                  <a:pt x="6785727" y="1591337"/>
                  <a:pt x="6790414" y="1591210"/>
                  <a:pt x="6794911" y="1589373"/>
                </a:cubicBezTo>
                <a:cubicBezTo>
                  <a:pt x="6799408" y="1587537"/>
                  <a:pt x="6801814" y="1583610"/>
                  <a:pt x="6802131" y="1577593"/>
                </a:cubicBezTo>
                <a:lnTo>
                  <a:pt x="6802131" y="1574553"/>
                </a:lnTo>
                <a:close/>
                <a:moveTo>
                  <a:pt x="6838612" y="1486391"/>
                </a:moveTo>
                <a:cubicBezTo>
                  <a:pt x="6838612" y="1488228"/>
                  <a:pt x="6839372" y="1490635"/>
                  <a:pt x="6840892" y="1493612"/>
                </a:cubicBezTo>
                <a:cubicBezTo>
                  <a:pt x="6842412" y="1496588"/>
                  <a:pt x="6844692" y="1498235"/>
                  <a:pt x="6847732" y="1498552"/>
                </a:cubicBezTo>
                <a:cubicBezTo>
                  <a:pt x="6850265" y="1498045"/>
                  <a:pt x="6851279" y="1496018"/>
                  <a:pt x="6850772" y="1492472"/>
                </a:cubicBezTo>
                <a:lnTo>
                  <a:pt x="6850772" y="1489431"/>
                </a:lnTo>
                <a:close/>
                <a:moveTo>
                  <a:pt x="3597611" y="1410823"/>
                </a:moveTo>
                <a:lnTo>
                  <a:pt x="3581322" y="1431325"/>
                </a:lnTo>
                <a:lnTo>
                  <a:pt x="3585394" y="1435591"/>
                </a:lnTo>
                <a:lnTo>
                  <a:pt x="3600595" y="1432551"/>
                </a:lnTo>
                <a:lnTo>
                  <a:pt x="3607275" y="1425036"/>
                </a:lnTo>
                <a:lnTo>
                  <a:pt x="3605104" y="1420759"/>
                </a:lnTo>
                <a:close/>
                <a:moveTo>
                  <a:pt x="1143064" y="1103574"/>
                </a:moveTo>
                <a:cubicBezTo>
                  <a:pt x="1142874" y="1106994"/>
                  <a:pt x="1143254" y="1110794"/>
                  <a:pt x="1144204" y="1114974"/>
                </a:cubicBezTo>
                <a:cubicBezTo>
                  <a:pt x="1145154" y="1119154"/>
                  <a:pt x="1147814" y="1121434"/>
                  <a:pt x="1152185" y="1121814"/>
                </a:cubicBezTo>
                <a:lnTo>
                  <a:pt x="1161304" y="1121814"/>
                </a:lnTo>
                <a:close/>
                <a:moveTo>
                  <a:pt x="5227893" y="1085984"/>
                </a:moveTo>
                <a:cubicBezTo>
                  <a:pt x="5227893" y="1087694"/>
                  <a:pt x="5228653" y="1089594"/>
                  <a:pt x="5230173" y="1091684"/>
                </a:cubicBezTo>
                <a:cubicBezTo>
                  <a:pt x="5231693" y="1093774"/>
                  <a:pt x="5233973" y="1094914"/>
                  <a:pt x="5237013" y="1095104"/>
                </a:cubicBezTo>
                <a:cubicBezTo>
                  <a:pt x="5239546" y="1095611"/>
                  <a:pt x="5240560" y="1094598"/>
                  <a:pt x="5240053" y="1092064"/>
                </a:cubicBezTo>
                <a:cubicBezTo>
                  <a:pt x="5239546" y="1088518"/>
                  <a:pt x="5237520" y="1086491"/>
                  <a:pt x="5233973" y="1085984"/>
                </a:cubicBezTo>
                <a:close/>
                <a:moveTo>
                  <a:pt x="1130904" y="1057973"/>
                </a:moveTo>
                <a:cubicBezTo>
                  <a:pt x="1131220" y="1060570"/>
                  <a:pt x="1132867" y="1066016"/>
                  <a:pt x="1135844" y="1074313"/>
                </a:cubicBezTo>
                <a:cubicBezTo>
                  <a:pt x="1138820" y="1082610"/>
                  <a:pt x="1141227" y="1087297"/>
                  <a:pt x="1143064" y="1088373"/>
                </a:cubicBezTo>
                <a:lnTo>
                  <a:pt x="1143064" y="1082293"/>
                </a:lnTo>
                <a:close/>
                <a:moveTo>
                  <a:pt x="5273494" y="1046463"/>
                </a:moveTo>
                <a:lnTo>
                  <a:pt x="5258293" y="1049503"/>
                </a:lnTo>
                <a:cubicBezTo>
                  <a:pt x="5258547" y="1052100"/>
                  <a:pt x="5260320" y="1057547"/>
                  <a:pt x="5263613" y="1065844"/>
                </a:cubicBezTo>
                <a:cubicBezTo>
                  <a:pt x="5266907" y="1074141"/>
                  <a:pt x="5270200" y="1078827"/>
                  <a:pt x="5273494" y="1079904"/>
                </a:cubicBezTo>
                <a:lnTo>
                  <a:pt x="5273494" y="1073824"/>
                </a:lnTo>
                <a:lnTo>
                  <a:pt x="5288694" y="1058624"/>
                </a:lnTo>
                <a:cubicBezTo>
                  <a:pt x="5288441" y="1054127"/>
                  <a:pt x="5286667" y="1050960"/>
                  <a:pt x="5283374" y="1049123"/>
                </a:cubicBezTo>
                <a:cubicBezTo>
                  <a:pt x="5280080" y="1047287"/>
                  <a:pt x="5276787" y="1046400"/>
                  <a:pt x="5273494" y="1046463"/>
                </a:cubicBezTo>
                <a:close/>
                <a:moveTo>
                  <a:pt x="2810692" y="1035184"/>
                </a:moveTo>
                <a:cubicBezTo>
                  <a:pt x="2810692" y="1036894"/>
                  <a:pt x="2811453" y="1038794"/>
                  <a:pt x="2812972" y="1040884"/>
                </a:cubicBezTo>
                <a:cubicBezTo>
                  <a:pt x="2814492" y="1042974"/>
                  <a:pt x="2816773" y="1044114"/>
                  <a:pt x="2819813" y="1044304"/>
                </a:cubicBezTo>
                <a:cubicBezTo>
                  <a:pt x="2822346" y="1044811"/>
                  <a:pt x="2823359" y="1043798"/>
                  <a:pt x="2822853" y="1041264"/>
                </a:cubicBezTo>
                <a:cubicBezTo>
                  <a:pt x="2822346" y="1037718"/>
                  <a:pt x="2820319" y="1035691"/>
                  <a:pt x="2816773" y="1035184"/>
                </a:cubicBezTo>
                <a:close/>
                <a:moveTo>
                  <a:pt x="1109623" y="1012372"/>
                </a:moveTo>
                <a:cubicBezTo>
                  <a:pt x="1109497" y="1014082"/>
                  <a:pt x="1109750" y="1015982"/>
                  <a:pt x="1110383" y="1018072"/>
                </a:cubicBezTo>
                <a:cubicBezTo>
                  <a:pt x="1111016" y="1020162"/>
                  <a:pt x="1112790" y="1021302"/>
                  <a:pt x="1115703" y="1021492"/>
                </a:cubicBezTo>
                <a:lnTo>
                  <a:pt x="1121783" y="1021492"/>
                </a:lnTo>
                <a:cubicBezTo>
                  <a:pt x="1119250" y="1015412"/>
                  <a:pt x="1115197" y="1012372"/>
                  <a:pt x="1109623" y="1012372"/>
                </a:cubicBezTo>
                <a:close/>
                <a:moveTo>
                  <a:pt x="7014936" y="1012142"/>
                </a:moveTo>
                <a:lnTo>
                  <a:pt x="7010458" y="1017136"/>
                </a:lnTo>
                <a:lnTo>
                  <a:pt x="7021445" y="1012142"/>
                </a:lnTo>
                <a:close/>
                <a:moveTo>
                  <a:pt x="2856293" y="995663"/>
                </a:moveTo>
                <a:lnTo>
                  <a:pt x="2841093" y="998703"/>
                </a:lnTo>
                <a:cubicBezTo>
                  <a:pt x="2841346" y="1001300"/>
                  <a:pt x="2843120" y="1006747"/>
                  <a:pt x="2846413" y="1015044"/>
                </a:cubicBezTo>
                <a:cubicBezTo>
                  <a:pt x="2849706" y="1023341"/>
                  <a:pt x="2853000" y="1028027"/>
                  <a:pt x="2856293" y="1029104"/>
                </a:cubicBezTo>
                <a:lnTo>
                  <a:pt x="2856293" y="1023024"/>
                </a:lnTo>
                <a:lnTo>
                  <a:pt x="2871494" y="1007824"/>
                </a:lnTo>
                <a:cubicBezTo>
                  <a:pt x="2871240" y="1003327"/>
                  <a:pt x="2869467" y="1000160"/>
                  <a:pt x="2866174" y="998323"/>
                </a:cubicBezTo>
                <a:cubicBezTo>
                  <a:pt x="2862880" y="996487"/>
                  <a:pt x="2859587" y="995600"/>
                  <a:pt x="2856293" y="995663"/>
                </a:cubicBezTo>
                <a:close/>
                <a:moveTo>
                  <a:pt x="1097463" y="963731"/>
                </a:moveTo>
                <a:cubicBezTo>
                  <a:pt x="1097526" y="965568"/>
                  <a:pt x="1098160" y="967974"/>
                  <a:pt x="1099363" y="970951"/>
                </a:cubicBezTo>
                <a:cubicBezTo>
                  <a:pt x="1100566" y="973928"/>
                  <a:pt x="1101960" y="975574"/>
                  <a:pt x="1103543" y="975891"/>
                </a:cubicBezTo>
                <a:cubicBezTo>
                  <a:pt x="1106456" y="975701"/>
                  <a:pt x="1108230" y="974561"/>
                  <a:pt x="1108863" y="972471"/>
                </a:cubicBezTo>
                <a:cubicBezTo>
                  <a:pt x="1109497" y="970381"/>
                  <a:pt x="1109750" y="968481"/>
                  <a:pt x="1109623" y="966771"/>
                </a:cubicBezTo>
                <a:close/>
                <a:moveTo>
                  <a:pt x="1097463" y="909010"/>
                </a:moveTo>
                <a:cubicBezTo>
                  <a:pt x="1095626" y="908946"/>
                  <a:pt x="1093220" y="909073"/>
                  <a:pt x="1090243" y="909390"/>
                </a:cubicBezTo>
                <a:cubicBezTo>
                  <a:pt x="1087266" y="909706"/>
                  <a:pt x="1085619" y="910593"/>
                  <a:pt x="1085303" y="912050"/>
                </a:cubicBezTo>
                <a:cubicBezTo>
                  <a:pt x="1085809" y="913507"/>
                  <a:pt x="1087836" y="914393"/>
                  <a:pt x="1091383" y="914710"/>
                </a:cubicBezTo>
                <a:cubicBezTo>
                  <a:pt x="1094930" y="915027"/>
                  <a:pt x="1096956" y="915153"/>
                  <a:pt x="1097463" y="915090"/>
                </a:cubicBezTo>
                <a:lnTo>
                  <a:pt x="1112663" y="927250"/>
                </a:lnTo>
                <a:cubicBezTo>
                  <a:pt x="1112600" y="923830"/>
                  <a:pt x="1111207" y="920030"/>
                  <a:pt x="1108483" y="915850"/>
                </a:cubicBezTo>
                <a:cubicBezTo>
                  <a:pt x="1105760" y="911670"/>
                  <a:pt x="1102087" y="909390"/>
                  <a:pt x="1097463" y="909010"/>
                </a:cubicBezTo>
                <a:close/>
                <a:moveTo>
                  <a:pt x="1051862" y="799568"/>
                </a:moveTo>
                <a:cubicBezTo>
                  <a:pt x="1054902" y="799758"/>
                  <a:pt x="1057942" y="800898"/>
                  <a:pt x="1060982" y="802988"/>
                </a:cubicBezTo>
                <a:cubicBezTo>
                  <a:pt x="1064022" y="805078"/>
                  <a:pt x="1067063" y="806978"/>
                  <a:pt x="1070102" y="808688"/>
                </a:cubicBezTo>
                <a:lnTo>
                  <a:pt x="1070102" y="811728"/>
                </a:lnTo>
                <a:cubicBezTo>
                  <a:pt x="1070102" y="814895"/>
                  <a:pt x="1069343" y="817681"/>
                  <a:pt x="1067822" y="820088"/>
                </a:cubicBezTo>
                <a:cubicBezTo>
                  <a:pt x="1066302" y="822495"/>
                  <a:pt x="1064022" y="823761"/>
                  <a:pt x="1060982" y="823888"/>
                </a:cubicBezTo>
                <a:cubicBezTo>
                  <a:pt x="1057689" y="823761"/>
                  <a:pt x="1054395" y="822495"/>
                  <a:pt x="1051102" y="820088"/>
                </a:cubicBezTo>
                <a:cubicBezTo>
                  <a:pt x="1047809" y="817681"/>
                  <a:pt x="1046035" y="814895"/>
                  <a:pt x="1045782" y="811728"/>
                </a:cubicBezTo>
                <a:cubicBezTo>
                  <a:pt x="1045655" y="809891"/>
                  <a:pt x="1045909" y="807485"/>
                  <a:pt x="1046542" y="804508"/>
                </a:cubicBezTo>
                <a:cubicBezTo>
                  <a:pt x="1047175" y="801531"/>
                  <a:pt x="1048949" y="799885"/>
                  <a:pt x="1051862" y="799568"/>
                </a:cubicBezTo>
                <a:close/>
                <a:moveTo>
                  <a:pt x="5626226" y="764352"/>
                </a:moveTo>
                <a:lnTo>
                  <a:pt x="5625381" y="764878"/>
                </a:lnTo>
                <a:cubicBezTo>
                  <a:pt x="5620314" y="774948"/>
                  <a:pt x="5614487" y="780648"/>
                  <a:pt x="5607900" y="781978"/>
                </a:cubicBezTo>
                <a:lnTo>
                  <a:pt x="5595740" y="800218"/>
                </a:lnTo>
                <a:cubicBezTo>
                  <a:pt x="5595930" y="804969"/>
                  <a:pt x="5595550" y="809149"/>
                  <a:pt x="5594600" y="812759"/>
                </a:cubicBezTo>
                <a:cubicBezTo>
                  <a:pt x="5593650" y="816369"/>
                  <a:pt x="5590990" y="818269"/>
                  <a:pt x="5586620" y="818459"/>
                </a:cubicBezTo>
                <a:lnTo>
                  <a:pt x="5585275" y="818235"/>
                </a:lnTo>
                <a:lnTo>
                  <a:pt x="5587626" y="826698"/>
                </a:lnTo>
                <a:cubicBezTo>
                  <a:pt x="5592060" y="834678"/>
                  <a:pt x="5594593" y="843798"/>
                  <a:pt x="5595226" y="854058"/>
                </a:cubicBezTo>
                <a:lnTo>
                  <a:pt x="5604347" y="875339"/>
                </a:lnTo>
                <a:lnTo>
                  <a:pt x="5604904" y="880637"/>
                </a:lnTo>
                <a:lnTo>
                  <a:pt x="5628501" y="873389"/>
                </a:lnTo>
                <a:lnTo>
                  <a:pt x="5625627" y="787177"/>
                </a:lnTo>
                <a:cubicBezTo>
                  <a:pt x="5625501" y="783662"/>
                  <a:pt x="5625564" y="778580"/>
                  <a:pt x="5625817" y="771930"/>
                </a:cubicBezTo>
                <a:close/>
                <a:moveTo>
                  <a:pt x="3209026" y="713552"/>
                </a:moveTo>
                <a:lnTo>
                  <a:pt x="3208180" y="714078"/>
                </a:lnTo>
                <a:cubicBezTo>
                  <a:pt x="3203114" y="724148"/>
                  <a:pt x="3197287" y="729848"/>
                  <a:pt x="3190700" y="731178"/>
                </a:cubicBezTo>
                <a:lnTo>
                  <a:pt x="3178540" y="749418"/>
                </a:lnTo>
                <a:cubicBezTo>
                  <a:pt x="3178730" y="754169"/>
                  <a:pt x="3178350" y="758349"/>
                  <a:pt x="3177400" y="761959"/>
                </a:cubicBezTo>
                <a:cubicBezTo>
                  <a:pt x="3176450" y="765569"/>
                  <a:pt x="3173790" y="767469"/>
                  <a:pt x="3169420" y="767659"/>
                </a:cubicBezTo>
                <a:lnTo>
                  <a:pt x="3168075" y="767435"/>
                </a:lnTo>
                <a:lnTo>
                  <a:pt x="3170426" y="775898"/>
                </a:lnTo>
                <a:cubicBezTo>
                  <a:pt x="3174859" y="783878"/>
                  <a:pt x="3177393" y="792998"/>
                  <a:pt x="3178026" y="803259"/>
                </a:cubicBezTo>
                <a:lnTo>
                  <a:pt x="3187146" y="824539"/>
                </a:lnTo>
                <a:lnTo>
                  <a:pt x="3187704" y="829837"/>
                </a:lnTo>
                <a:lnTo>
                  <a:pt x="3211301" y="822589"/>
                </a:lnTo>
                <a:lnTo>
                  <a:pt x="3208427" y="736377"/>
                </a:lnTo>
                <a:cubicBezTo>
                  <a:pt x="3208300" y="732862"/>
                  <a:pt x="3208363" y="727780"/>
                  <a:pt x="3208617" y="721129"/>
                </a:cubicBezTo>
                <a:close/>
                <a:moveTo>
                  <a:pt x="4973893" y="692284"/>
                </a:moveTo>
                <a:cubicBezTo>
                  <a:pt x="4973893" y="693994"/>
                  <a:pt x="4974653" y="695894"/>
                  <a:pt x="4976173" y="697984"/>
                </a:cubicBezTo>
                <a:cubicBezTo>
                  <a:pt x="4977693" y="700074"/>
                  <a:pt x="4979973" y="701214"/>
                  <a:pt x="4983013" y="701404"/>
                </a:cubicBezTo>
                <a:cubicBezTo>
                  <a:pt x="4985546" y="701911"/>
                  <a:pt x="4986560" y="700898"/>
                  <a:pt x="4986053" y="698365"/>
                </a:cubicBezTo>
                <a:cubicBezTo>
                  <a:pt x="4985546" y="694817"/>
                  <a:pt x="4983520" y="692791"/>
                  <a:pt x="4979973" y="692284"/>
                </a:cubicBezTo>
                <a:close/>
                <a:moveTo>
                  <a:pt x="5019494" y="652763"/>
                </a:moveTo>
                <a:lnTo>
                  <a:pt x="5004293" y="655803"/>
                </a:lnTo>
                <a:cubicBezTo>
                  <a:pt x="5004547" y="658400"/>
                  <a:pt x="5006320" y="663847"/>
                  <a:pt x="5009613" y="672144"/>
                </a:cubicBezTo>
                <a:cubicBezTo>
                  <a:pt x="5012907" y="680441"/>
                  <a:pt x="5016200" y="685127"/>
                  <a:pt x="5019494" y="686204"/>
                </a:cubicBezTo>
                <a:lnTo>
                  <a:pt x="5019494" y="680124"/>
                </a:lnTo>
                <a:lnTo>
                  <a:pt x="5034694" y="664924"/>
                </a:lnTo>
                <a:cubicBezTo>
                  <a:pt x="5034441" y="660427"/>
                  <a:pt x="5032667" y="657260"/>
                  <a:pt x="5029374" y="655423"/>
                </a:cubicBezTo>
                <a:cubicBezTo>
                  <a:pt x="5026080" y="653587"/>
                  <a:pt x="5022787" y="652700"/>
                  <a:pt x="5019494" y="652763"/>
                </a:cubicBezTo>
                <a:close/>
                <a:moveTo>
                  <a:pt x="2556692" y="641485"/>
                </a:moveTo>
                <a:cubicBezTo>
                  <a:pt x="2556692" y="643194"/>
                  <a:pt x="2557453" y="645095"/>
                  <a:pt x="2558972" y="647185"/>
                </a:cubicBezTo>
                <a:cubicBezTo>
                  <a:pt x="2560492" y="649275"/>
                  <a:pt x="2562773" y="650415"/>
                  <a:pt x="2565813" y="650605"/>
                </a:cubicBezTo>
                <a:cubicBezTo>
                  <a:pt x="2568346" y="651112"/>
                  <a:pt x="2569359" y="650098"/>
                  <a:pt x="2568853" y="647565"/>
                </a:cubicBezTo>
                <a:cubicBezTo>
                  <a:pt x="2568346" y="644018"/>
                  <a:pt x="2566319" y="641991"/>
                  <a:pt x="2562773" y="641485"/>
                </a:cubicBezTo>
                <a:close/>
                <a:moveTo>
                  <a:pt x="5059014" y="634523"/>
                </a:moveTo>
                <a:lnTo>
                  <a:pt x="5059014" y="637563"/>
                </a:lnTo>
                <a:cubicBezTo>
                  <a:pt x="5058888" y="639273"/>
                  <a:pt x="5059141" y="641173"/>
                  <a:pt x="5059774" y="643263"/>
                </a:cubicBezTo>
                <a:cubicBezTo>
                  <a:pt x="5060408" y="645353"/>
                  <a:pt x="5062181" y="646493"/>
                  <a:pt x="5065094" y="646683"/>
                </a:cubicBezTo>
                <a:cubicBezTo>
                  <a:pt x="5066678" y="646493"/>
                  <a:pt x="5068071" y="645353"/>
                  <a:pt x="5069275" y="643263"/>
                </a:cubicBezTo>
                <a:cubicBezTo>
                  <a:pt x="5070478" y="641173"/>
                  <a:pt x="5071111" y="639273"/>
                  <a:pt x="5071175" y="637563"/>
                </a:cubicBezTo>
                <a:close/>
                <a:moveTo>
                  <a:pt x="2602293" y="601964"/>
                </a:moveTo>
                <a:lnTo>
                  <a:pt x="2587093" y="605004"/>
                </a:lnTo>
                <a:cubicBezTo>
                  <a:pt x="2587346" y="607601"/>
                  <a:pt x="2589120" y="613047"/>
                  <a:pt x="2592413" y="621344"/>
                </a:cubicBezTo>
                <a:cubicBezTo>
                  <a:pt x="2595706" y="629641"/>
                  <a:pt x="2599000" y="634327"/>
                  <a:pt x="2602293" y="635404"/>
                </a:cubicBezTo>
                <a:lnTo>
                  <a:pt x="2602293" y="629324"/>
                </a:lnTo>
                <a:lnTo>
                  <a:pt x="2617494" y="614124"/>
                </a:lnTo>
                <a:cubicBezTo>
                  <a:pt x="2617240" y="609627"/>
                  <a:pt x="2615467" y="606460"/>
                  <a:pt x="2612174" y="604624"/>
                </a:cubicBezTo>
                <a:cubicBezTo>
                  <a:pt x="2608880" y="602787"/>
                  <a:pt x="2605587" y="601900"/>
                  <a:pt x="2602293" y="601964"/>
                </a:cubicBezTo>
                <a:close/>
                <a:moveTo>
                  <a:pt x="2641814" y="583723"/>
                </a:moveTo>
                <a:lnTo>
                  <a:pt x="2641814" y="586764"/>
                </a:lnTo>
                <a:cubicBezTo>
                  <a:pt x="2641687" y="588473"/>
                  <a:pt x="2641941" y="590373"/>
                  <a:pt x="2642574" y="592463"/>
                </a:cubicBezTo>
                <a:cubicBezTo>
                  <a:pt x="2643207" y="594554"/>
                  <a:pt x="2644981" y="595694"/>
                  <a:pt x="2647894" y="595884"/>
                </a:cubicBezTo>
                <a:cubicBezTo>
                  <a:pt x="2649478" y="595694"/>
                  <a:pt x="2650871" y="594554"/>
                  <a:pt x="2652074" y="592463"/>
                </a:cubicBezTo>
                <a:cubicBezTo>
                  <a:pt x="2653278" y="590373"/>
                  <a:pt x="2653911" y="588473"/>
                  <a:pt x="2653974" y="586764"/>
                </a:cubicBezTo>
                <a:close/>
                <a:moveTo>
                  <a:pt x="3445521" y="521767"/>
                </a:moveTo>
                <a:lnTo>
                  <a:pt x="3425545" y="534714"/>
                </a:lnTo>
                <a:cubicBezTo>
                  <a:pt x="3413385" y="541237"/>
                  <a:pt x="3405025" y="544911"/>
                  <a:pt x="3400465" y="545734"/>
                </a:cubicBezTo>
                <a:cubicBezTo>
                  <a:pt x="3380134" y="563278"/>
                  <a:pt x="3358474" y="579112"/>
                  <a:pt x="3335483" y="593235"/>
                </a:cubicBezTo>
                <a:cubicBezTo>
                  <a:pt x="3312493" y="607359"/>
                  <a:pt x="3291592" y="623953"/>
                  <a:pt x="3272782" y="643017"/>
                </a:cubicBezTo>
                <a:cubicBezTo>
                  <a:pt x="3273035" y="646437"/>
                  <a:pt x="3272529" y="650237"/>
                  <a:pt x="3271262" y="654417"/>
                </a:cubicBezTo>
                <a:cubicBezTo>
                  <a:pt x="3269995" y="658597"/>
                  <a:pt x="3266448" y="660877"/>
                  <a:pt x="3260622" y="661257"/>
                </a:cubicBezTo>
                <a:lnTo>
                  <a:pt x="3242381" y="658217"/>
                </a:lnTo>
                <a:lnTo>
                  <a:pt x="3239341" y="694698"/>
                </a:lnTo>
                <a:lnTo>
                  <a:pt x="3231445" y="699609"/>
                </a:lnTo>
                <a:lnTo>
                  <a:pt x="3231987" y="701416"/>
                </a:lnTo>
                <a:cubicBezTo>
                  <a:pt x="3236167" y="714463"/>
                  <a:pt x="3238447" y="727130"/>
                  <a:pt x="3238827" y="739417"/>
                </a:cubicBezTo>
                <a:lnTo>
                  <a:pt x="3263148" y="766778"/>
                </a:lnTo>
                <a:lnTo>
                  <a:pt x="3263148" y="800218"/>
                </a:lnTo>
                <a:lnTo>
                  <a:pt x="3264323" y="802961"/>
                </a:lnTo>
                <a:lnTo>
                  <a:pt x="3300143" y="798060"/>
                </a:lnTo>
                <a:lnTo>
                  <a:pt x="3318383" y="779819"/>
                </a:lnTo>
                <a:cubicBezTo>
                  <a:pt x="3323196" y="779882"/>
                  <a:pt x="3328010" y="778996"/>
                  <a:pt x="3332823" y="777159"/>
                </a:cubicBezTo>
                <a:cubicBezTo>
                  <a:pt x="3337637" y="775323"/>
                  <a:pt x="3340930" y="772156"/>
                  <a:pt x="3342703" y="767659"/>
                </a:cubicBezTo>
                <a:cubicBezTo>
                  <a:pt x="3353407" y="761325"/>
                  <a:pt x="3364681" y="755752"/>
                  <a:pt x="3376524" y="750939"/>
                </a:cubicBezTo>
                <a:cubicBezTo>
                  <a:pt x="3388367" y="746125"/>
                  <a:pt x="3400401" y="743592"/>
                  <a:pt x="3412625" y="743338"/>
                </a:cubicBezTo>
                <a:lnTo>
                  <a:pt x="3412625" y="779819"/>
                </a:lnTo>
                <a:cubicBezTo>
                  <a:pt x="3403505" y="785899"/>
                  <a:pt x="3394385" y="788940"/>
                  <a:pt x="3385264" y="788940"/>
                </a:cubicBezTo>
                <a:cubicBezTo>
                  <a:pt x="3382224" y="792486"/>
                  <a:pt x="3379184" y="794513"/>
                  <a:pt x="3376144" y="795020"/>
                </a:cubicBezTo>
                <a:cubicBezTo>
                  <a:pt x="3368860" y="794260"/>
                  <a:pt x="3364427" y="794260"/>
                  <a:pt x="3362844" y="795020"/>
                </a:cubicBezTo>
                <a:cubicBezTo>
                  <a:pt x="3361260" y="795780"/>
                  <a:pt x="3360627" y="801860"/>
                  <a:pt x="3360944" y="813260"/>
                </a:cubicBezTo>
                <a:cubicBezTo>
                  <a:pt x="3356194" y="813133"/>
                  <a:pt x="3351253" y="813387"/>
                  <a:pt x="3346124" y="814020"/>
                </a:cubicBezTo>
                <a:cubicBezTo>
                  <a:pt x="3340993" y="814653"/>
                  <a:pt x="3336813" y="816426"/>
                  <a:pt x="3333583" y="819340"/>
                </a:cubicBezTo>
                <a:cubicBezTo>
                  <a:pt x="3330543" y="819466"/>
                  <a:pt x="3328263" y="820733"/>
                  <a:pt x="3326743" y="823140"/>
                </a:cubicBezTo>
                <a:cubicBezTo>
                  <a:pt x="3325223" y="825547"/>
                  <a:pt x="3324463" y="828333"/>
                  <a:pt x="3324463" y="831500"/>
                </a:cubicBezTo>
                <a:cubicBezTo>
                  <a:pt x="3324146" y="842710"/>
                  <a:pt x="3320220" y="848410"/>
                  <a:pt x="3312683" y="848600"/>
                </a:cubicBezTo>
                <a:cubicBezTo>
                  <a:pt x="3305146" y="848790"/>
                  <a:pt x="3295899" y="849170"/>
                  <a:pt x="3284942" y="849740"/>
                </a:cubicBezTo>
                <a:lnTo>
                  <a:pt x="3284328" y="854037"/>
                </a:lnTo>
                <a:lnTo>
                  <a:pt x="3284428" y="854939"/>
                </a:lnTo>
                <a:cubicBezTo>
                  <a:pt x="3289052" y="862033"/>
                  <a:pt x="3295005" y="870646"/>
                  <a:pt x="3302288" y="880780"/>
                </a:cubicBezTo>
                <a:cubicBezTo>
                  <a:pt x="3309572" y="890913"/>
                  <a:pt x="3317806" y="896487"/>
                  <a:pt x="3326989" y="897500"/>
                </a:cubicBezTo>
                <a:cubicBezTo>
                  <a:pt x="3329902" y="897310"/>
                  <a:pt x="3331676" y="896170"/>
                  <a:pt x="3332309" y="894080"/>
                </a:cubicBezTo>
                <a:cubicBezTo>
                  <a:pt x="3332943" y="891990"/>
                  <a:pt x="3333196" y="890090"/>
                  <a:pt x="3333069" y="888380"/>
                </a:cubicBezTo>
                <a:cubicBezTo>
                  <a:pt x="3328129" y="884200"/>
                  <a:pt x="3324329" y="877360"/>
                  <a:pt x="3321669" y="867860"/>
                </a:cubicBezTo>
                <a:cubicBezTo>
                  <a:pt x="3319009" y="858359"/>
                  <a:pt x="3319769" y="853039"/>
                  <a:pt x="3323949" y="851899"/>
                </a:cubicBezTo>
                <a:cubicBezTo>
                  <a:pt x="3325659" y="852469"/>
                  <a:pt x="3327559" y="855129"/>
                  <a:pt x="3329649" y="859880"/>
                </a:cubicBezTo>
                <a:cubicBezTo>
                  <a:pt x="3331739" y="864630"/>
                  <a:pt x="3332879" y="868050"/>
                  <a:pt x="3333069" y="870140"/>
                </a:cubicBezTo>
                <a:lnTo>
                  <a:pt x="3390778" y="878305"/>
                </a:lnTo>
                <a:lnTo>
                  <a:pt x="3418133" y="854058"/>
                </a:lnTo>
                <a:lnTo>
                  <a:pt x="3463734" y="832778"/>
                </a:lnTo>
                <a:cubicBezTo>
                  <a:pt x="3468548" y="832841"/>
                  <a:pt x="3473361" y="831955"/>
                  <a:pt x="3478175" y="830118"/>
                </a:cubicBezTo>
                <a:cubicBezTo>
                  <a:pt x="3482988" y="828281"/>
                  <a:pt x="3486282" y="825114"/>
                  <a:pt x="3488055" y="820618"/>
                </a:cubicBezTo>
                <a:lnTo>
                  <a:pt x="3491235" y="820717"/>
                </a:lnTo>
                <a:lnTo>
                  <a:pt x="3481222" y="801726"/>
                </a:lnTo>
                <a:cubicBezTo>
                  <a:pt x="3476915" y="782916"/>
                  <a:pt x="3469568" y="758975"/>
                  <a:pt x="3459181" y="729905"/>
                </a:cubicBezTo>
                <a:cubicBezTo>
                  <a:pt x="3448794" y="700835"/>
                  <a:pt x="3442968" y="679174"/>
                  <a:pt x="3441701" y="664924"/>
                </a:cubicBezTo>
                <a:lnTo>
                  <a:pt x="3441701" y="579802"/>
                </a:lnTo>
                <a:cubicBezTo>
                  <a:pt x="3446198" y="576445"/>
                  <a:pt x="3449364" y="571758"/>
                  <a:pt x="3451201" y="565741"/>
                </a:cubicBezTo>
                <a:cubicBezTo>
                  <a:pt x="3453038" y="559725"/>
                  <a:pt x="3453924" y="554278"/>
                  <a:pt x="3453861" y="549401"/>
                </a:cubicBezTo>
                <a:lnTo>
                  <a:pt x="3444741" y="525081"/>
                </a:lnTo>
                <a:close/>
                <a:moveTo>
                  <a:pt x="3760907" y="467320"/>
                </a:moveTo>
                <a:cubicBezTo>
                  <a:pt x="3761034" y="471500"/>
                  <a:pt x="3762301" y="473780"/>
                  <a:pt x="3764707" y="474160"/>
                </a:cubicBezTo>
                <a:cubicBezTo>
                  <a:pt x="3767114" y="474540"/>
                  <a:pt x="3769901" y="475300"/>
                  <a:pt x="3773068" y="476440"/>
                </a:cubicBezTo>
                <a:cubicBezTo>
                  <a:pt x="3772941" y="473400"/>
                  <a:pt x="3771674" y="471120"/>
                  <a:pt x="3769268" y="469600"/>
                </a:cubicBezTo>
                <a:cubicBezTo>
                  <a:pt x="3766861" y="468080"/>
                  <a:pt x="3764074" y="467320"/>
                  <a:pt x="3760907" y="467320"/>
                </a:cubicBezTo>
                <a:close/>
                <a:moveTo>
                  <a:pt x="1343708" y="416520"/>
                </a:moveTo>
                <a:cubicBezTo>
                  <a:pt x="1343835" y="420700"/>
                  <a:pt x="1345102" y="422980"/>
                  <a:pt x="1347508" y="423360"/>
                </a:cubicBezTo>
                <a:cubicBezTo>
                  <a:pt x="1349915" y="423740"/>
                  <a:pt x="1352702" y="424500"/>
                  <a:pt x="1355868" y="425640"/>
                </a:cubicBezTo>
                <a:cubicBezTo>
                  <a:pt x="1355742" y="422600"/>
                  <a:pt x="1354475" y="420320"/>
                  <a:pt x="1352069" y="418800"/>
                </a:cubicBezTo>
                <a:cubicBezTo>
                  <a:pt x="1349661" y="417280"/>
                  <a:pt x="1346874" y="416520"/>
                  <a:pt x="1343708" y="416520"/>
                </a:cubicBezTo>
                <a:close/>
                <a:moveTo>
                  <a:pt x="3331908" y="31"/>
                </a:moveTo>
                <a:cubicBezTo>
                  <a:pt x="3333872" y="-95"/>
                  <a:pt x="3336785" y="158"/>
                  <a:pt x="3340648" y="791"/>
                </a:cubicBezTo>
                <a:cubicBezTo>
                  <a:pt x="3344512" y="1424"/>
                  <a:pt x="3346666" y="3198"/>
                  <a:pt x="3347109" y="6111"/>
                </a:cubicBezTo>
                <a:cubicBezTo>
                  <a:pt x="3345399" y="15548"/>
                  <a:pt x="3336659" y="24035"/>
                  <a:pt x="3320888" y="31572"/>
                </a:cubicBezTo>
                <a:cubicBezTo>
                  <a:pt x="3305118" y="39109"/>
                  <a:pt x="3292578" y="43795"/>
                  <a:pt x="3283267" y="45632"/>
                </a:cubicBezTo>
                <a:lnTo>
                  <a:pt x="3274147" y="69953"/>
                </a:lnTo>
                <a:cubicBezTo>
                  <a:pt x="3266357" y="70079"/>
                  <a:pt x="3258377" y="71346"/>
                  <a:pt x="3250207" y="73753"/>
                </a:cubicBezTo>
                <a:cubicBezTo>
                  <a:pt x="3242036" y="76160"/>
                  <a:pt x="3234816" y="78946"/>
                  <a:pt x="3228546" y="82113"/>
                </a:cubicBezTo>
                <a:lnTo>
                  <a:pt x="3204226" y="106434"/>
                </a:lnTo>
                <a:cubicBezTo>
                  <a:pt x="3205809" y="111310"/>
                  <a:pt x="3205683" y="115997"/>
                  <a:pt x="3203846" y="120494"/>
                </a:cubicBezTo>
                <a:cubicBezTo>
                  <a:pt x="3202009" y="124991"/>
                  <a:pt x="3198082" y="127397"/>
                  <a:pt x="3192065" y="127714"/>
                </a:cubicBezTo>
                <a:cubicBezTo>
                  <a:pt x="3190545" y="130057"/>
                  <a:pt x="3183705" y="134491"/>
                  <a:pt x="3171545" y="141014"/>
                </a:cubicBezTo>
                <a:cubicBezTo>
                  <a:pt x="3159385" y="147538"/>
                  <a:pt x="3151025" y="151211"/>
                  <a:pt x="3146465" y="152034"/>
                </a:cubicBezTo>
                <a:cubicBezTo>
                  <a:pt x="3126134" y="169578"/>
                  <a:pt x="3104474" y="185412"/>
                  <a:pt x="3081483" y="199535"/>
                </a:cubicBezTo>
                <a:cubicBezTo>
                  <a:pt x="3058493" y="213659"/>
                  <a:pt x="3037592" y="230253"/>
                  <a:pt x="3018782" y="249316"/>
                </a:cubicBezTo>
                <a:cubicBezTo>
                  <a:pt x="3019035" y="252737"/>
                  <a:pt x="3018529" y="256536"/>
                  <a:pt x="3017262" y="260717"/>
                </a:cubicBezTo>
                <a:cubicBezTo>
                  <a:pt x="3015995" y="264897"/>
                  <a:pt x="3012448" y="267177"/>
                  <a:pt x="3006622" y="267557"/>
                </a:cubicBezTo>
                <a:lnTo>
                  <a:pt x="2988381" y="264517"/>
                </a:lnTo>
                <a:lnTo>
                  <a:pt x="2985341" y="300998"/>
                </a:lnTo>
                <a:cubicBezTo>
                  <a:pt x="2969634" y="303848"/>
                  <a:pt x="2959247" y="310308"/>
                  <a:pt x="2954180" y="320378"/>
                </a:cubicBezTo>
                <a:cubicBezTo>
                  <a:pt x="2949114" y="330448"/>
                  <a:pt x="2943287" y="336148"/>
                  <a:pt x="2936700" y="337478"/>
                </a:cubicBezTo>
                <a:lnTo>
                  <a:pt x="2924540" y="355718"/>
                </a:lnTo>
                <a:cubicBezTo>
                  <a:pt x="2924730" y="360469"/>
                  <a:pt x="2924350" y="364649"/>
                  <a:pt x="2923400" y="368259"/>
                </a:cubicBezTo>
                <a:cubicBezTo>
                  <a:pt x="2922450" y="371869"/>
                  <a:pt x="2919790" y="373769"/>
                  <a:pt x="2915420" y="373959"/>
                </a:cubicBezTo>
                <a:lnTo>
                  <a:pt x="2897179" y="370919"/>
                </a:lnTo>
                <a:cubicBezTo>
                  <a:pt x="2896546" y="380229"/>
                  <a:pt x="2892493" y="388969"/>
                  <a:pt x="2885019" y="397139"/>
                </a:cubicBezTo>
                <a:cubicBezTo>
                  <a:pt x="2877546" y="405310"/>
                  <a:pt x="2870452" y="411770"/>
                  <a:pt x="2863739" y="416520"/>
                </a:cubicBezTo>
                <a:cubicBezTo>
                  <a:pt x="2862092" y="427160"/>
                  <a:pt x="2855505" y="433240"/>
                  <a:pt x="2843978" y="434760"/>
                </a:cubicBezTo>
                <a:cubicBezTo>
                  <a:pt x="2832451" y="436280"/>
                  <a:pt x="2825865" y="442360"/>
                  <a:pt x="2824218" y="453001"/>
                </a:cubicBezTo>
                <a:lnTo>
                  <a:pt x="2775577" y="498601"/>
                </a:lnTo>
                <a:cubicBezTo>
                  <a:pt x="2775450" y="504682"/>
                  <a:pt x="2773424" y="509242"/>
                  <a:pt x="2769497" y="512282"/>
                </a:cubicBezTo>
                <a:cubicBezTo>
                  <a:pt x="2765570" y="515322"/>
                  <a:pt x="2760503" y="516842"/>
                  <a:pt x="2754296" y="516842"/>
                </a:cubicBezTo>
                <a:lnTo>
                  <a:pt x="2742136" y="516842"/>
                </a:lnTo>
                <a:cubicBezTo>
                  <a:pt x="2738843" y="519945"/>
                  <a:pt x="2735549" y="523619"/>
                  <a:pt x="2732256" y="527862"/>
                </a:cubicBezTo>
                <a:cubicBezTo>
                  <a:pt x="2728963" y="532106"/>
                  <a:pt x="2727189" y="536539"/>
                  <a:pt x="2726936" y="541163"/>
                </a:cubicBezTo>
                <a:cubicBezTo>
                  <a:pt x="2727126" y="542746"/>
                  <a:pt x="2728266" y="544139"/>
                  <a:pt x="2730356" y="545343"/>
                </a:cubicBezTo>
                <a:cubicBezTo>
                  <a:pt x="2732446" y="546546"/>
                  <a:pt x="2734346" y="547179"/>
                  <a:pt x="2736056" y="547243"/>
                </a:cubicBezTo>
                <a:cubicBezTo>
                  <a:pt x="2747013" y="543696"/>
                  <a:pt x="2757780" y="537109"/>
                  <a:pt x="2768357" y="527482"/>
                </a:cubicBezTo>
                <a:cubicBezTo>
                  <a:pt x="2778934" y="517855"/>
                  <a:pt x="2787420" y="508228"/>
                  <a:pt x="2793817" y="498601"/>
                </a:cubicBezTo>
                <a:cubicBezTo>
                  <a:pt x="2792361" y="492395"/>
                  <a:pt x="2792994" y="487328"/>
                  <a:pt x="2795717" y="483401"/>
                </a:cubicBezTo>
                <a:cubicBezTo>
                  <a:pt x="2798441" y="479474"/>
                  <a:pt x="2802874" y="477448"/>
                  <a:pt x="2809018" y="477321"/>
                </a:cubicBezTo>
                <a:cubicBezTo>
                  <a:pt x="2823015" y="476498"/>
                  <a:pt x="2828461" y="472824"/>
                  <a:pt x="2825358" y="466301"/>
                </a:cubicBezTo>
                <a:cubicBezTo>
                  <a:pt x="2822255" y="459778"/>
                  <a:pt x="2826941" y="455344"/>
                  <a:pt x="2839418" y="453001"/>
                </a:cubicBezTo>
                <a:cubicBezTo>
                  <a:pt x="2860509" y="451797"/>
                  <a:pt x="2880649" y="449644"/>
                  <a:pt x="2899839" y="446541"/>
                </a:cubicBezTo>
                <a:cubicBezTo>
                  <a:pt x="2919030" y="443437"/>
                  <a:pt x="2938410" y="437484"/>
                  <a:pt x="2957981" y="428680"/>
                </a:cubicBezTo>
                <a:lnTo>
                  <a:pt x="2964061" y="440840"/>
                </a:lnTo>
                <a:cubicBezTo>
                  <a:pt x="2970648" y="439067"/>
                  <a:pt x="2974194" y="436533"/>
                  <a:pt x="2974701" y="433240"/>
                </a:cubicBezTo>
                <a:cubicBezTo>
                  <a:pt x="2975208" y="429947"/>
                  <a:pt x="2978754" y="427413"/>
                  <a:pt x="2985341" y="425640"/>
                </a:cubicBezTo>
                <a:cubicBezTo>
                  <a:pt x="2985785" y="418103"/>
                  <a:pt x="2994018" y="412656"/>
                  <a:pt x="3010042" y="409300"/>
                </a:cubicBezTo>
                <a:cubicBezTo>
                  <a:pt x="3026065" y="405943"/>
                  <a:pt x="3038099" y="404297"/>
                  <a:pt x="3046143" y="404360"/>
                </a:cubicBezTo>
                <a:lnTo>
                  <a:pt x="3064383" y="386119"/>
                </a:lnTo>
                <a:cubicBezTo>
                  <a:pt x="3069196" y="386183"/>
                  <a:pt x="3074010" y="385296"/>
                  <a:pt x="3078823" y="383459"/>
                </a:cubicBezTo>
                <a:cubicBezTo>
                  <a:pt x="3083637" y="381623"/>
                  <a:pt x="3086930" y="378456"/>
                  <a:pt x="3088703" y="373959"/>
                </a:cubicBezTo>
                <a:cubicBezTo>
                  <a:pt x="3099407" y="367625"/>
                  <a:pt x="3110681" y="362052"/>
                  <a:pt x="3122524" y="357239"/>
                </a:cubicBezTo>
                <a:cubicBezTo>
                  <a:pt x="3134367" y="352425"/>
                  <a:pt x="3146401" y="349892"/>
                  <a:pt x="3158625" y="349638"/>
                </a:cubicBezTo>
                <a:lnTo>
                  <a:pt x="3158625" y="386119"/>
                </a:lnTo>
                <a:cubicBezTo>
                  <a:pt x="3149505" y="392199"/>
                  <a:pt x="3140385" y="395239"/>
                  <a:pt x="3131264" y="395239"/>
                </a:cubicBezTo>
                <a:cubicBezTo>
                  <a:pt x="3128224" y="398786"/>
                  <a:pt x="3125184" y="400813"/>
                  <a:pt x="3122144" y="401319"/>
                </a:cubicBezTo>
                <a:cubicBezTo>
                  <a:pt x="3114860" y="400559"/>
                  <a:pt x="3110427" y="400559"/>
                  <a:pt x="3108844" y="401319"/>
                </a:cubicBezTo>
                <a:cubicBezTo>
                  <a:pt x="3107260" y="402079"/>
                  <a:pt x="3106627" y="408160"/>
                  <a:pt x="3106944" y="419560"/>
                </a:cubicBezTo>
                <a:cubicBezTo>
                  <a:pt x="3102194" y="419433"/>
                  <a:pt x="3097253" y="419687"/>
                  <a:pt x="3092124" y="420320"/>
                </a:cubicBezTo>
                <a:cubicBezTo>
                  <a:pt x="3086993" y="420953"/>
                  <a:pt x="3082813" y="422727"/>
                  <a:pt x="3079583" y="425640"/>
                </a:cubicBezTo>
                <a:cubicBezTo>
                  <a:pt x="3076543" y="425767"/>
                  <a:pt x="3074263" y="427033"/>
                  <a:pt x="3072743" y="429440"/>
                </a:cubicBezTo>
                <a:cubicBezTo>
                  <a:pt x="3071223" y="431847"/>
                  <a:pt x="3070463" y="434633"/>
                  <a:pt x="3070463" y="437801"/>
                </a:cubicBezTo>
                <a:cubicBezTo>
                  <a:pt x="3070146" y="449010"/>
                  <a:pt x="3066220" y="454711"/>
                  <a:pt x="3058683" y="454901"/>
                </a:cubicBezTo>
                <a:cubicBezTo>
                  <a:pt x="3051146" y="455091"/>
                  <a:pt x="3041899" y="455471"/>
                  <a:pt x="3030942" y="456041"/>
                </a:cubicBezTo>
                <a:lnTo>
                  <a:pt x="3027902" y="477321"/>
                </a:lnTo>
                <a:cubicBezTo>
                  <a:pt x="3017642" y="478018"/>
                  <a:pt x="3009282" y="481185"/>
                  <a:pt x="3002822" y="486821"/>
                </a:cubicBezTo>
                <a:cubicBezTo>
                  <a:pt x="2996361" y="492458"/>
                  <a:pt x="2989521" y="496385"/>
                  <a:pt x="2982301" y="498601"/>
                </a:cubicBezTo>
                <a:cubicBezTo>
                  <a:pt x="2980211" y="498475"/>
                  <a:pt x="2976791" y="498728"/>
                  <a:pt x="2972041" y="499361"/>
                </a:cubicBezTo>
                <a:cubicBezTo>
                  <a:pt x="2967291" y="499995"/>
                  <a:pt x="2964631" y="501768"/>
                  <a:pt x="2964061" y="504682"/>
                </a:cubicBezTo>
                <a:cubicBezTo>
                  <a:pt x="2965454" y="517855"/>
                  <a:pt x="2971028" y="529509"/>
                  <a:pt x="2980781" y="539642"/>
                </a:cubicBezTo>
                <a:cubicBezTo>
                  <a:pt x="2990535" y="549776"/>
                  <a:pt x="2996108" y="561430"/>
                  <a:pt x="2997501" y="574603"/>
                </a:cubicBezTo>
                <a:cubicBezTo>
                  <a:pt x="2996995" y="578150"/>
                  <a:pt x="2994968" y="580176"/>
                  <a:pt x="2991421" y="580683"/>
                </a:cubicBezTo>
                <a:cubicBezTo>
                  <a:pt x="2986544" y="580303"/>
                  <a:pt x="2981858" y="580303"/>
                  <a:pt x="2977361" y="580683"/>
                </a:cubicBezTo>
                <a:cubicBezTo>
                  <a:pt x="2972864" y="581063"/>
                  <a:pt x="2970458" y="584103"/>
                  <a:pt x="2970141" y="589803"/>
                </a:cubicBezTo>
                <a:cubicBezTo>
                  <a:pt x="2970458" y="593097"/>
                  <a:pt x="2970584" y="596390"/>
                  <a:pt x="2970521" y="599684"/>
                </a:cubicBezTo>
                <a:cubicBezTo>
                  <a:pt x="2970458" y="602977"/>
                  <a:pt x="2968304" y="604751"/>
                  <a:pt x="2964061" y="605004"/>
                </a:cubicBezTo>
                <a:lnTo>
                  <a:pt x="2948860" y="605004"/>
                </a:lnTo>
                <a:cubicBezTo>
                  <a:pt x="2942717" y="614377"/>
                  <a:pt x="2935244" y="622991"/>
                  <a:pt x="2926440" y="630844"/>
                </a:cubicBezTo>
                <a:cubicBezTo>
                  <a:pt x="2917636" y="638698"/>
                  <a:pt x="2907883" y="644271"/>
                  <a:pt x="2897179" y="647565"/>
                </a:cubicBezTo>
                <a:cubicBezTo>
                  <a:pt x="2893632" y="659725"/>
                  <a:pt x="2885526" y="665805"/>
                  <a:pt x="2872859" y="665805"/>
                </a:cubicBezTo>
                <a:lnTo>
                  <a:pt x="2863739" y="665805"/>
                </a:lnTo>
                <a:cubicBezTo>
                  <a:pt x="2863929" y="672012"/>
                  <a:pt x="2862789" y="677078"/>
                  <a:pt x="2860318" y="681005"/>
                </a:cubicBezTo>
                <a:cubicBezTo>
                  <a:pt x="2857849" y="684932"/>
                  <a:pt x="2852908" y="686959"/>
                  <a:pt x="2845498" y="687085"/>
                </a:cubicBezTo>
                <a:lnTo>
                  <a:pt x="2833338" y="687085"/>
                </a:lnTo>
                <a:lnTo>
                  <a:pt x="2821178" y="708366"/>
                </a:lnTo>
                <a:cubicBezTo>
                  <a:pt x="2818011" y="708176"/>
                  <a:pt x="2815224" y="708556"/>
                  <a:pt x="2812818" y="709506"/>
                </a:cubicBezTo>
                <a:cubicBezTo>
                  <a:pt x="2810411" y="710456"/>
                  <a:pt x="2809144" y="713116"/>
                  <a:pt x="2809018" y="717486"/>
                </a:cubicBezTo>
                <a:cubicBezTo>
                  <a:pt x="2809144" y="719449"/>
                  <a:pt x="2810411" y="722363"/>
                  <a:pt x="2812818" y="726226"/>
                </a:cubicBezTo>
                <a:cubicBezTo>
                  <a:pt x="2815224" y="730090"/>
                  <a:pt x="2818011" y="732243"/>
                  <a:pt x="2821178" y="732686"/>
                </a:cubicBezTo>
                <a:cubicBezTo>
                  <a:pt x="2822635" y="732560"/>
                  <a:pt x="2823521" y="732053"/>
                  <a:pt x="2823838" y="731166"/>
                </a:cubicBezTo>
                <a:cubicBezTo>
                  <a:pt x="2824155" y="730280"/>
                  <a:pt x="2824281" y="729773"/>
                  <a:pt x="2824218" y="729646"/>
                </a:cubicBezTo>
                <a:cubicBezTo>
                  <a:pt x="2824408" y="725149"/>
                  <a:pt x="2826308" y="721983"/>
                  <a:pt x="2829918" y="720146"/>
                </a:cubicBezTo>
                <a:cubicBezTo>
                  <a:pt x="2833528" y="718309"/>
                  <a:pt x="2837708" y="717423"/>
                  <a:pt x="2842458" y="717486"/>
                </a:cubicBezTo>
                <a:lnTo>
                  <a:pt x="2848538" y="717486"/>
                </a:lnTo>
                <a:cubicBezTo>
                  <a:pt x="2866145" y="698232"/>
                  <a:pt x="2888692" y="680498"/>
                  <a:pt x="2916180" y="664285"/>
                </a:cubicBezTo>
                <a:cubicBezTo>
                  <a:pt x="2943667" y="648071"/>
                  <a:pt x="2970774" y="639458"/>
                  <a:pt x="2997501" y="638445"/>
                </a:cubicBezTo>
                <a:cubicBezTo>
                  <a:pt x="3000668" y="638255"/>
                  <a:pt x="3003455" y="638635"/>
                  <a:pt x="3005862" y="639584"/>
                </a:cubicBezTo>
                <a:cubicBezTo>
                  <a:pt x="3008268" y="640535"/>
                  <a:pt x="3009535" y="643194"/>
                  <a:pt x="3009662" y="647565"/>
                </a:cubicBezTo>
                <a:cubicBezTo>
                  <a:pt x="3006115" y="663145"/>
                  <a:pt x="2989648" y="682146"/>
                  <a:pt x="2960261" y="704566"/>
                </a:cubicBezTo>
                <a:lnTo>
                  <a:pt x="2940034" y="719355"/>
                </a:lnTo>
                <a:lnTo>
                  <a:pt x="2953575" y="719778"/>
                </a:lnTo>
                <a:cubicBezTo>
                  <a:pt x="2962822" y="719651"/>
                  <a:pt x="2967889" y="715345"/>
                  <a:pt x="2968776" y="706857"/>
                </a:cubicBezTo>
                <a:cubicBezTo>
                  <a:pt x="2979353" y="697548"/>
                  <a:pt x="2994679" y="685007"/>
                  <a:pt x="3014757" y="669237"/>
                </a:cubicBezTo>
                <a:cubicBezTo>
                  <a:pt x="3034834" y="653467"/>
                  <a:pt x="3050921" y="644726"/>
                  <a:pt x="3063018" y="643017"/>
                </a:cubicBezTo>
                <a:cubicBezTo>
                  <a:pt x="3065551" y="643523"/>
                  <a:pt x="3066564" y="645550"/>
                  <a:pt x="3066058" y="649097"/>
                </a:cubicBezTo>
                <a:cubicBezTo>
                  <a:pt x="3076445" y="648083"/>
                  <a:pt x="3082271" y="644029"/>
                  <a:pt x="3083538" y="636936"/>
                </a:cubicBezTo>
                <a:cubicBezTo>
                  <a:pt x="3084805" y="629843"/>
                  <a:pt x="3092152" y="625790"/>
                  <a:pt x="3105578" y="624776"/>
                </a:cubicBezTo>
                <a:cubicBezTo>
                  <a:pt x="3111215" y="625219"/>
                  <a:pt x="3118942" y="625093"/>
                  <a:pt x="3128759" y="624396"/>
                </a:cubicBezTo>
                <a:cubicBezTo>
                  <a:pt x="3138576" y="623699"/>
                  <a:pt x="3144022" y="619773"/>
                  <a:pt x="3145099" y="612616"/>
                </a:cubicBezTo>
                <a:cubicBezTo>
                  <a:pt x="3144846" y="607739"/>
                  <a:pt x="3145353" y="603052"/>
                  <a:pt x="3146619" y="598556"/>
                </a:cubicBezTo>
                <a:cubicBezTo>
                  <a:pt x="3147886" y="594059"/>
                  <a:pt x="3151432" y="591652"/>
                  <a:pt x="3157259" y="591336"/>
                </a:cubicBezTo>
                <a:cubicBezTo>
                  <a:pt x="3162136" y="591715"/>
                  <a:pt x="3166823" y="591715"/>
                  <a:pt x="3171320" y="591336"/>
                </a:cubicBezTo>
                <a:cubicBezTo>
                  <a:pt x="3175816" y="590955"/>
                  <a:pt x="3178223" y="587915"/>
                  <a:pt x="3178540" y="582215"/>
                </a:cubicBezTo>
                <a:cubicBezTo>
                  <a:pt x="3194183" y="570245"/>
                  <a:pt x="3210777" y="558465"/>
                  <a:pt x="3228321" y="546874"/>
                </a:cubicBezTo>
                <a:cubicBezTo>
                  <a:pt x="3245865" y="535284"/>
                  <a:pt x="3261698" y="522744"/>
                  <a:pt x="3275822" y="509254"/>
                </a:cubicBezTo>
                <a:lnTo>
                  <a:pt x="3306223" y="509254"/>
                </a:lnTo>
                <a:lnTo>
                  <a:pt x="3315343" y="497093"/>
                </a:lnTo>
                <a:cubicBezTo>
                  <a:pt x="3317433" y="492723"/>
                  <a:pt x="3321613" y="490063"/>
                  <a:pt x="3327883" y="489113"/>
                </a:cubicBezTo>
                <a:cubicBezTo>
                  <a:pt x="3334153" y="488163"/>
                  <a:pt x="3339093" y="487783"/>
                  <a:pt x="3342703" y="487973"/>
                </a:cubicBezTo>
                <a:cubicBezTo>
                  <a:pt x="3344350" y="483477"/>
                  <a:pt x="3347137" y="480310"/>
                  <a:pt x="3351064" y="478473"/>
                </a:cubicBezTo>
                <a:cubicBezTo>
                  <a:pt x="3354990" y="476636"/>
                  <a:pt x="3359297" y="475750"/>
                  <a:pt x="3363984" y="475813"/>
                </a:cubicBezTo>
                <a:cubicBezTo>
                  <a:pt x="3368037" y="476193"/>
                  <a:pt x="3374371" y="477713"/>
                  <a:pt x="3382984" y="480373"/>
                </a:cubicBezTo>
                <a:cubicBezTo>
                  <a:pt x="3391598" y="483033"/>
                  <a:pt x="3396411" y="484553"/>
                  <a:pt x="3397424" y="484933"/>
                </a:cubicBezTo>
                <a:cubicBezTo>
                  <a:pt x="3397171" y="486390"/>
                  <a:pt x="3396158" y="487276"/>
                  <a:pt x="3394385" y="487593"/>
                </a:cubicBezTo>
                <a:cubicBezTo>
                  <a:pt x="3392611" y="487910"/>
                  <a:pt x="3391598" y="488036"/>
                  <a:pt x="3391344" y="487973"/>
                </a:cubicBezTo>
                <a:lnTo>
                  <a:pt x="3388304" y="500134"/>
                </a:lnTo>
                <a:cubicBezTo>
                  <a:pt x="3391598" y="500134"/>
                  <a:pt x="3394891" y="499374"/>
                  <a:pt x="3398185" y="497854"/>
                </a:cubicBezTo>
                <a:cubicBezTo>
                  <a:pt x="3401478" y="496333"/>
                  <a:pt x="3403251" y="494054"/>
                  <a:pt x="3403505" y="491013"/>
                </a:cubicBezTo>
                <a:lnTo>
                  <a:pt x="3403505" y="487973"/>
                </a:lnTo>
                <a:cubicBezTo>
                  <a:pt x="3405278" y="483477"/>
                  <a:pt x="3408571" y="480310"/>
                  <a:pt x="3413385" y="478473"/>
                </a:cubicBezTo>
                <a:cubicBezTo>
                  <a:pt x="3418198" y="476636"/>
                  <a:pt x="3423012" y="475750"/>
                  <a:pt x="3427825" y="475813"/>
                </a:cubicBezTo>
                <a:lnTo>
                  <a:pt x="3456901" y="452552"/>
                </a:lnTo>
                <a:lnTo>
                  <a:pt x="3456901" y="445659"/>
                </a:lnTo>
                <a:cubicBezTo>
                  <a:pt x="3457281" y="442049"/>
                  <a:pt x="3460321" y="440149"/>
                  <a:pt x="3466021" y="439959"/>
                </a:cubicBezTo>
                <a:cubicBezTo>
                  <a:pt x="3465768" y="435209"/>
                  <a:pt x="3466275" y="431029"/>
                  <a:pt x="3467541" y="427419"/>
                </a:cubicBezTo>
                <a:cubicBezTo>
                  <a:pt x="3468808" y="423809"/>
                  <a:pt x="3472355" y="421909"/>
                  <a:pt x="3478182" y="421719"/>
                </a:cubicBezTo>
                <a:lnTo>
                  <a:pt x="3493382" y="421719"/>
                </a:lnTo>
                <a:cubicBezTo>
                  <a:pt x="3493445" y="416905"/>
                  <a:pt x="3494839" y="412092"/>
                  <a:pt x="3497562" y="407278"/>
                </a:cubicBezTo>
                <a:cubicBezTo>
                  <a:pt x="3500285" y="402465"/>
                  <a:pt x="3503959" y="399172"/>
                  <a:pt x="3508582" y="397398"/>
                </a:cubicBezTo>
                <a:cubicBezTo>
                  <a:pt x="3516182" y="397905"/>
                  <a:pt x="3523782" y="399931"/>
                  <a:pt x="3531383" y="403478"/>
                </a:cubicBezTo>
                <a:lnTo>
                  <a:pt x="3552233" y="409038"/>
                </a:lnTo>
                <a:lnTo>
                  <a:pt x="3555204" y="407688"/>
                </a:lnTo>
                <a:lnTo>
                  <a:pt x="3561023" y="397018"/>
                </a:lnTo>
                <a:cubicBezTo>
                  <a:pt x="3564063" y="393408"/>
                  <a:pt x="3567863" y="391508"/>
                  <a:pt x="3572424" y="391318"/>
                </a:cubicBezTo>
                <a:lnTo>
                  <a:pt x="3581544" y="394358"/>
                </a:lnTo>
                <a:lnTo>
                  <a:pt x="3581234" y="395856"/>
                </a:lnTo>
                <a:lnTo>
                  <a:pt x="3585908" y="393731"/>
                </a:lnTo>
                <a:cubicBezTo>
                  <a:pt x="3587872" y="393605"/>
                  <a:pt x="3590785" y="393858"/>
                  <a:pt x="3594648" y="394491"/>
                </a:cubicBezTo>
                <a:lnTo>
                  <a:pt x="3599513" y="398497"/>
                </a:lnTo>
                <a:lnTo>
                  <a:pt x="3602824" y="394358"/>
                </a:lnTo>
                <a:cubicBezTo>
                  <a:pt x="3605231" y="379411"/>
                  <a:pt x="3622458" y="369024"/>
                  <a:pt x="3654505" y="363197"/>
                </a:cubicBezTo>
                <a:cubicBezTo>
                  <a:pt x="3686553" y="357371"/>
                  <a:pt x="3709860" y="354584"/>
                  <a:pt x="3724427" y="354837"/>
                </a:cubicBezTo>
                <a:cubicBezTo>
                  <a:pt x="3725060" y="365098"/>
                  <a:pt x="3727593" y="374218"/>
                  <a:pt x="3732027" y="382198"/>
                </a:cubicBezTo>
                <a:cubicBezTo>
                  <a:pt x="3736460" y="390178"/>
                  <a:pt x="3738994" y="399298"/>
                  <a:pt x="3739627" y="409558"/>
                </a:cubicBezTo>
                <a:lnTo>
                  <a:pt x="3748747" y="430839"/>
                </a:lnTo>
                <a:cubicBezTo>
                  <a:pt x="3748620" y="432676"/>
                  <a:pt x="3748874" y="435082"/>
                  <a:pt x="3749507" y="438059"/>
                </a:cubicBezTo>
                <a:cubicBezTo>
                  <a:pt x="3750141" y="441036"/>
                  <a:pt x="3751914" y="442682"/>
                  <a:pt x="3754827" y="442999"/>
                </a:cubicBezTo>
                <a:cubicBezTo>
                  <a:pt x="3757867" y="442809"/>
                  <a:pt x="3760907" y="441669"/>
                  <a:pt x="3763947" y="439579"/>
                </a:cubicBezTo>
                <a:cubicBezTo>
                  <a:pt x="3766988" y="437489"/>
                  <a:pt x="3770028" y="435589"/>
                  <a:pt x="3773068" y="433879"/>
                </a:cubicBezTo>
                <a:lnTo>
                  <a:pt x="3770028" y="342677"/>
                </a:lnTo>
                <a:cubicBezTo>
                  <a:pt x="3769774" y="335647"/>
                  <a:pt x="3770281" y="322347"/>
                  <a:pt x="3771548" y="302776"/>
                </a:cubicBezTo>
                <a:cubicBezTo>
                  <a:pt x="3772814" y="283206"/>
                  <a:pt x="3776361" y="272186"/>
                  <a:pt x="3782188" y="269715"/>
                </a:cubicBezTo>
                <a:cubicBezTo>
                  <a:pt x="3785608" y="282002"/>
                  <a:pt x="3789408" y="294669"/>
                  <a:pt x="3793588" y="307716"/>
                </a:cubicBezTo>
                <a:cubicBezTo>
                  <a:pt x="3797768" y="320763"/>
                  <a:pt x="3800048" y="333430"/>
                  <a:pt x="3800428" y="345717"/>
                </a:cubicBezTo>
                <a:lnTo>
                  <a:pt x="3824749" y="373078"/>
                </a:lnTo>
                <a:lnTo>
                  <a:pt x="3824749" y="406518"/>
                </a:lnTo>
                <a:lnTo>
                  <a:pt x="3833869" y="427799"/>
                </a:lnTo>
                <a:lnTo>
                  <a:pt x="3842989" y="433879"/>
                </a:lnTo>
                <a:lnTo>
                  <a:pt x="3846029" y="461239"/>
                </a:lnTo>
                <a:cubicBezTo>
                  <a:pt x="3850653" y="468333"/>
                  <a:pt x="3856606" y="476946"/>
                  <a:pt x="3863889" y="487080"/>
                </a:cubicBezTo>
                <a:cubicBezTo>
                  <a:pt x="3871173" y="497214"/>
                  <a:pt x="3879407" y="502787"/>
                  <a:pt x="3888590" y="503800"/>
                </a:cubicBezTo>
                <a:cubicBezTo>
                  <a:pt x="3891503" y="503610"/>
                  <a:pt x="3893277" y="502470"/>
                  <a:pt x="3893910" y="500380"/>
                </a:cubicBezTo>
                <a:cubicBezTo>
                  <a:pt x="3894544" y="498290"/>
                  <a:pt x="3894797" y="496390"/>
                  <a:pt x="3894670" y="494680"/>
                </a:cubicBezTo>
                <a:cubicBezTo>
                  <a:pt x="3889730" y="490500"/>
                  <a:pt x="3885930" y="483660"/>
                  <a:pt x="3883270" y="474160"/>
                </a:cubicBezTo>
                <a:cubicBezTo>
                  <a:pt x="3880610" y="464659"/>
                  <a:pt x="3881370" y="459340"/>
                  <a:pt x="3885550" y="458199"/>
                </a:cubicBezTo>
                <a:cubicBezTo>
                  <a:pt x="3887260" y="458770"/>
                  <a:pt x="3889160" y="461429"/>
                  <a:pt x="3891250" y="466180"/>
                </a:cubicBezTo>
                <a:cubicBezTo>
                  <a:pt x="3893340" y="470930"/>
                  <a:pt x="3894480" y="474350"/>
                  <a:pt x="3894670" y="476440"/>
                </a:cubicBezTo>
                <a:cubicBezTo>
                  <a:pt x="3951735" y="476250"/>
                  <a:pt x="3987329" y="489550"/>
                  <a:pt x="4001452" y="516341"/>
                </a:cubicBezTo>
                <a:lnTo>
                  <a:pt x="4013176" y="556172"/>
                </a:lnTo>
                <a:lnTo>
                  <a:pt x="4017026" y="553092"/>
                </a:lnTo>
                <a:cubicBezTo>
                  <a:pt x="4023296" y="553726"/>
                  <a:pt x="4028996" y="553979"/>
                  <a:pt x="4034126" y="553853"/>
                </a:cubicBezTo>
                <a:cubicBezTo>
                  <a:pt x="4039256" y="553726"/>
                  <a:pt x="4042676" y="549419"/>
                  <a:pt x="4044386" y="540932"/>
                </a:cubicBezTo>
                <a:lnTo>
                  <a:pt x="4144708" y="495331"/>
                </a:lnTo>
                <a:cubicBezTo>
                  <a:pt x="4146672" y="495205"/>
                  <a:pt x="4149585" y="495458"/>
                  <a:pt x="4153448" y="496091"/>
                </a:cubicBezTo>
                <a:cubicBezTo>
                  <a:pt x="4157312" y="496725"/>
                  <a:pt x="4159466" y="498498"/>
                  <a:pt x="4159909" y="501412"/>
                </a:cubicBezTo>
                <a:cubicBezTo>
                  <a:pt x="4158199" y="510848"/>
                  <a:pt x="4149459" y="519335"/>
                  <a:pt x="4133688" y="526872"/>
                </a:cubicBezTo>
                <a:cubicBezTo>
                  <a:pt x="4117918" y="534409"/>
                  <a:pt x="4105378" y="539095"/>
                  <a:pt x="4096067" y="540932"/>
                </a:cubicBezTo>
                <a:lnTo>
                  <a:pt x="4086947" y="565253"/>
                </a:lnTo>
                <a:cubicBezTo>
                  <a:pt x="4079157" y="565379"/>
                  <a:pt x="4071177" y="566646"/>
                  <a:pt x="4063007" y="569053"/>
                </a:cubicBezTo>
                <a:cubicBezTo>
                  <a:pt x="4054836" y="571459"/>
                  <a:pt x="4047616" y="574246"/>
                  <a:pt x="4041346" y="577413"/>
                </a:cubicBezTo>
                <a:lnTo>
                  <a:pt x="4017793" y="600966"/>
                </a:lnTo>
                <a:lnTo>
                  <a:pt x="4019313" y="640603"/>
                </a:lnTo>
                <a:lnTo>
                  <a:pt x="4037553" y="664924"/>
                </a:lnTo>
                <a:lnTo>
                  <a:pt x="4041838" y="682250"/>
                </a:lnTo>
                <a:lnTo>
                  <a:pt x="4047588" y="701416"/>
                </a:lnTo>
                <a:cubicBezTo>
                  <a:pt x="4051768" y="714463"/>
                  <a:pt x="4054048" y="727130"/>
                  <a:pt x="4054428" y="739417"/>
                </a:cubicBezTo>
                <a:lnTo>
                  <a:pt x="4078749" y="766778"/>
                </a:lnTo>
                <a:lnTo>
                  <a:pt x="4078749" y="800218"/>
                </a:lnTo>
                <a:lnTo>
                  <a:pt x="4087869" y="821499"/>
                </a:lnTo>
                <a:lnTo>
                  <a:pt x="4096989" y="827579"/>
                </a:lnTo>
                <a:lnTo>
                  <a:pt x="4100029" y="854939"/>
                </a:lnTo>
                <a:cubicBezTo>
                  <a:pt x="4104653" y="862033"/>
                  <a:pt x="4110606" y="870646"/>
                  <a:pt x="4117889" y="880780"/>
                </a:cubicBezTo>
                <a:cubicBezTo>
                  <a:pt x="4125173" y="890913"/>
                  <a:pt x="4133407" y="896487"/>
                  <a:pt x="4142590" y="897500"/>
                </a:cubicBezTo>
                <a:cubicBezTo>
                  <a:pt x="4145503" y="897310"/>
                  <a:pt x="4147277" y="896170"/>
                  <a:pt x="4147910" y="894080"/>
                </a:cubicBezTo>
                <a:cubicBezTo>
                  <a:pt x="4148544" y="891990"/>
                  <a:pt x="4148797" y="890090"/>
                  <a:pt x="4148670" y="888380"/>
                </a:cubicBezTo>
                <a:cubicBezTo>
                  <a:pt x="4143730" y="884200"/>
                  <a:pt x="4139930" y="877360"/>
                  <a:pt x="4137270" y="867860"/>
                </a:cubicBezTo>
                <a:cubicBezTo>
                  <a:pt x="4134610" y="858359"/>
                  <a:pt x="4135370" y="853039"/>
                  <a:pt x="4139550" y="851899"/>
                </a:cubicBezTo>
                <a:cubicBezTo>
                  <a:pt x="4141260" y="852469"/>
                  <a:pt x="4143160" y="855129"/>
                  <a:pt x="4145250" y="859880"/>
                </a:cubicBezTo>
                <a:cubicBezTo>
                  <a:pt x="4147340" y="864630"/>
                  <a:pt x="4148480" y="868050"/>
                  <a:pt x="4148670" y="870140"/>
                </a:cubicBezTo>
                <a:cubicBezTo>
                  <a:pt x="4205735" y="869950"/>
                  <a:pt x="4241329" y="883250"/>
                  <a:pt x="4255452" y="910041"/>
                </a:cubicBezTo>
                <a:lnTo>
                  <a:pt x="4268748" y="955214"/>
                </a:lnTo>
                <a:lnTo>
                  <a:pt x="4269701" y="953499"/>
                </a:lnTo>
                <a:cubicBezTo>
                  <a:pt x="4269321" y="948749"/>
                  <a:pt x="4269321" y="944569"/>
                  <a:pt x="4269701" y="940959"/>
                </a:cubicBezTo>
                <a:cubicBezTo>
                  <a:pt x="4270081" y="937349"/>
                  <a:pt x="4273121" y="935449"/>
                  <a:pt x="4278821" y="935259"/>
                </a:cubicBezTo>
                <a:cubicBezTo>
                  <a:pt x="4278568" y="930509"/>
                  <a:pt x="4279075" y="926329"/>
                  <a:pt x="4280341" y="922719"/>
                </a:cubicBezTo>
                <a:cubicBezTo>
                  <a:pt x="4281608" y="919109"/>
                  <a:pt x="4285155" y="917209"/>
                  <a:pt x="4290982" y="917019"/>
                </a:cubicBezTo>
                <a:lnTo>
                  <a:pt x="4301728" y="917019"/>
                </a:lnTo>
                <a:lnTo>
                  <a:pt x="4306692" y="915255"/>
                </a:lnTo>
                <a:lnTo>
                  <a:pt x="4310362" y="902578"/>
                </a:lnTo>
                <a:cubicBezTo>
                  <a:pt x="4313085" y="897765"/>
                  <a:pt x="4316759" y="894471"/>
                  <a:pt x="4321382" y="892698"/>
                </a:cubicBezTo>
                <a:lnTo>
                  <a:pt x="4334864" y="896293"/>
                </a:lnTo>
                <a:lnTo>
                  <a:pt x="4345410" y="882300"/>
                </a:lnTo>
                <a:cubicBezTo>
                  <a:pt x="4351237" y="881793"/>
                  <a:pt x="4356303" y="879767"/>
                  <a:pt x="4360610" y="876220"/>
                </a:cubicBezTo>
                <a:cubicBezTo>
                  <a:pt x="4364917" y="872673"/>
                  <a:pt x="4369984" y="870646"/>
                  <a:pt x="4375811" y="870140"/>
                </a:cubicBezTo>
                <a:cubicBezTo>
                  <a:pt x="4375431" y="865263"/>
                  <a:pt x="4375431" y="860576"/>
                  <a:pt x="4375811" y="856080"/>
                </a:cubicBezTo>
                <a:cubicBezTo>
                  <a:pt x="4376191" y="851583"/>
                  <a:pt x="4379231" y="849176"/>
                  <a:pt x="4384931" y="848859"/>
                </a:cubicBezTo>
                <a:cubicBezTo>
                  <a:pt x="4393418" y="848099"/>
                  <a:pt x="4407605" y="842779"/>
                  <a:pt x="4427492" y="832899"/>
                </a:cubicBezTo>
                <a:cubicBezTo>
                  <a:pt x="4447379" y="823019"/>
                  <a:pt x="4458526" y="813139"/>
                  <a:pt x="4460932" y="803259"/>
                </a:cubicBezTo>
                <a:lnTo>
                  <a:pt x="4474616" y="796873"/>
                </a:lnTo>
                <a:lnTo>
                  <a:pt x="4484442" y="789566"/>
                </a:lnTo>
                <a:lnTo>
                  <a:pt x="4488239" y="790516"/>
                </a:lnTo>
                <a:lnTo>
                  <a:pt x="4506533" y="781978"/>
                </a:lnTo>
                <a:lnTo>
                  <a:pt x="4507388" y="781821"/>
                </a:lnTo>
                <a:lnTo>
                  <a:pt x="4517883" y="771326"/>
                </a:lnTo>
                <a:cubicBezTo>
                  <a:pt x="4529536" y="768476"/>
                  <a:pt x="4539670" y="762016"/>
                  <a:pt x="4548284" y="751946"/>
                </a:cubicBezTo>
                <a:cubicBezTo>
                  <a:pt x="4556897" y="741875"/>
                  <a:pt x="4567031" y="736175"/>
                  <a:pt x="4578684" y="734845"/>
                </a:cubicBezTo>
                <a:cubicBezTo>
                  <a:pt x="4588501" y="728005"/>
                  <a:pt x="4600788" y="720405"/>
                  <a:pt x="4615545" y="712045"/>
                </a:cubicBezTo>
                <a:lnTo>
                  <a:pt x="4641567" y="702949"/>
                </a:lnTo>
                <a:lnTo>
                  <a:pt x="4643479" y="701654"/>
                </a:lnTo>
                <a:lnTo>
                  <a:pt x="4656652" y="696769"/>
                </a:lnTo>
                <a:lnTo>
                  <a:pt x="4688887" y="670624"/>
                </a:lnTo>
                <a:cubicBezTo>
                  <a:pt x="4702187" y="662707"/>
                  <a:pt x="4715107" y="655740"/>
                  <a:pt x="4727648" y="649723"/>
                </a:cubicBezTo>
                <a:lnTo>
                  <a:pt x="4745888" y="619323"/>
                </a:lnTo>
                <a:cubicBezTo>
                  <a:pt x="4755895" y="620273"/>
                  <a:pt x="4763242" y="619133"/>
                  <a:pt x="4767929" y="615903"/>
                </a:cubicBezTo>
                <a:cubicBezTo>
                  <a:pt x="4772615" y="612672"/>
                  <a:pt x="4778442" y="610772"/>
                  <a:pt x="4785409" y="610202"/>
                </a:cubicBezTo>
                <a:lnTo>
                  <a:pt x="4791489" y="610202"/>
                </a:lnTo>
                <a:cubicBezTo>
                  <a:pt x="4790792" y="602539"/>
                  <a:pt x="4790666" y="596585"/>
                  <a:pt x="4791109" y="592342"/>
                </a:cubicBezTo>
                <a:cubicBezTo>
                  <a:pt x="4791552" y="588099"/>
                  <a:pt x="4796746" y="585945"/>
                  <a:pt x="4806689" y="585882"/>
                </a:cubicBezTo>
                <a:cubicBezTo>
                  <a:pt x="4808336" y="581449"/>
                  <a:pt x="4811123" y="578155"/>
                  <a:pt x="4815049" y="576002"/>
                </a:cubicBezTo>
                <a:cubicBezTo>
                  <a:pt x="4818976" y="573849"/>
                  <a:pt x="4823283" y="572075"/>
                  <a:pt x="4827970" y="570682"/>
                </a:cubicBezTo>
                <a:cubicBezTo>
                  <a:pt x="4837027" y="567452"/>
                  <a:pt x="4841713" y="559471"/>
                  <a:pt x="4842030" y="546741"/>
                </a:cubicBezTo>
                <a:cubicBezTo>
                  <a:pt x="4842347" y="534011"/>
                  <a:pt x="4847793" y="526791"/>
                  <a:pt x="4858370" y="525081"/>
                </a:cubicBezTo>
                <a:cubicBezTo>
                  <a:pt x="4872557" y="524891"/>
                  <a:pt x="4882184" y="521471"/>
                  <a:pt x="4887251" y="514820"/>
                </a:cubicBezTo>
                <a:cubicBezTo>
                  <a:pt x="4892318" y="508170"/>
                  <a:pt x="4898904" y="499430"/>
                  <a:pt x="4907011" y="488600"/>
                </a:cubicBezTo>
                <a:cubicBezTo>
                  <a:pt x="4912838" y="488093"/>
                  <a:pt x="4917905" y="486067"/>
                  <a:pt x="4922212" y="482520"/>
                </a:cubicBezTo>
                <a:cubicBezTo>
                  <a:pt x="4926519" y="478973"/>
                  <a:pt x="4931585" y="476946"/>
                  <a:pt x="4937412" y="476440"/>
                </a:cubicBezTo>
                <a:cubicBezTo>
                  <a:pt x="4937032" y="471563"/>
                  <a:pt x="4937032" y="466876"/>
                  <a:pt x="4937412" y="462380"/>
                </a:cubicBezTo>
                <a:cubicBezTo>
                  <a:pt x="4937792" y="457883"/>
                  <a:pt x="4940832" y="455476"/>
                  <a:pt x="4946532" y="455159"/>
                </a:cubicBezTo>
                <a:cubicBezTo>
                  <a:pt x="4955019" y="454399"/>
                  <a:pt x="4969206" y="449079"/>
                  <a:pt x="4989093" y="439199"/>
                </a:cubicBezTo>
                <a:cubicBezTo>
                  <a:pt x="5008980" y="429319"/>
                  <a:pt x="5020127" y="419439"/>
                  <a:pt x="5022534" y="409558"/>
                </a:cubicBezTo>
                <a:lnTo>
                  <a:pt x="5068135" y="388278"/>
                </a:lnTo>
                <a:cubicBezTo>
                  <a:pt x="5072948" y="388341"/>
                  <a:pt x="5077762" y="387455"/>
                  <a:pt x="5082575" y="385618"/>
                </a:cubicBezTo>
                <a:cubicBezTo>
                  <a:pt x="5087388" y="383781"/>
                  <a:pt x="5090682" y="380614"/>
                  <a:pt x="5092455" y="376118"/>
                </a:cubicBezTo>
                <a:cubicBezTo>
                  <a:pt x="5099422" y="376751"/>
                  <a:pt x="5107529" y="377004"/>
                  <a:pt x="5116776" y="376878"/>
                </a:cubicBezTo>
                <a:cubicBezTo>
                  <a:pt x="5126023" y="376751"/>
                  <a:pt x="5131089" y="372444"/>
                  <a:pt x="5131976" y="363957"/>
                </a:cubicBezTo>
                <a:cubicBezTo>
                  <a:pt x="5142553" y="354647"/>
                  <a:pt x="5157880" y="342107"/>
                  <a:pt x="5177957" y="326337"/>
                </a:cubicBezTo>
                <a:cubicBezTo>
                  <a:pt x="5198034" y="310566"/>
                  <a:pt x="5214121" y="301826"/>
                  <a:pt x="5226218" y="300116"/>
                </a:cubicBezTo>
                <a:cubicBezTo>
                  <a:pt x="5228751" y="300623"/>
                  <a:pt x="5229765" y="302649"/>
                  <a:pt x="5229258" y="306196"/>
                </a:cubicBezTo>
                <a:cubicBezTo>
                  <a:pt x="5239645" y="305183"/>
                  <a:pt x="5245472" y="301130"/>
                  <a:pt x="5246738" y="294036"/>
                </a:cubicBezTo>
                <a:cubicBezTo>
                  <a:pt x="5248005" y="286942"/>
                  <a:pt x="5255352" y="282889"/>
                  <a:pt x="5268779" y="281876"/>
                </a:cubicBezTo>
                <a:cubicBezTo>
                  <a:pt x="5274415" y="282319"/>
                  <a:pt x="5282142" y="282192"/>
                  <a:pt x="5291959" y="281496"/>
                </a:cubicBezTo>
                <a:cubicBezTo>
                  <a:pt x="5301776" y="280799"/>
                  <a:pt x="5307223" y="276873"/>
                  <a:pt x="5308299" y="269715"/>
                </a:cubicBezTo>
                <a:cubicBezTo>
                  <a:pt x="5308046" y="264839"/>
                  <a:pt x="5308553" y="260152"/>
                  <a:pt x="5309819" y="255655"/>
                </a:cubicBezTo>
                <a:cubicBezTo>
                  <a:pt x="5311086" y="251158"/>
                  <a:pt x="5314633" y="248752"/>
                  <a:pt x="5320460" y="248435"/>
                </a:cubicBezTo>
                <a:cubicBezTo>
                  <a:pt x="5325336" y="248815"/>
                  <a:pt x="5330023" y="248815"/>
                  <a:pt x="5334520" y="248435"/>
                </a:cubicBezTo>
                <a:cubicBezTo>
                  <a:pt x="5339017" y="248055"/>
                  <a:pt x="5341424" y="245015"/>
                  <a:pt x="5341740" y="239315"/>
                </a:cubicBezTo>
                <a:cubicBezTo>
                  <a:pt x="5357384" y="227345"/>
                  <a:pt x="5373978" y="215565"/>
                  <a:pt x="5391521" y="203974"/>
                </a:cubicBezTo>
                <a:cubicBezTo>
                  <a:pt x="5409065" y="192384"/>
                  <a:pt x="5424899" y="179843"/>
                  <a:pt x="5439022" y="166353"/>
                </a:cubicBezTo>
                <a:lnTo>
                  <a:pt x="5469423" y="166353"/>
                </a:lnTo>
                <a:lnTo>
                  <a:pt x="5478543" y="154193"/>
                </a:lnTo>
                <a:cubicBezTo>
                  <a:pt x="5480633" y="149823"/>
                  <a:pt x="5484813" y="147163"/>
                  <a:pt x="5491083" y="146213"/>
                </a:cubicBezTo>
                <a:cubicBezTo>
                  <a:pt x="5497354" y="145263"/>
                  <a:pt x="5502294" y="144883"/>
                  <a:pt x="5505904" y="145073"/>
                </a:cubicBezTo>
                <a:cubicBezTo>
                  <a:pt x="5507550" y="140576"/>
                  <a:pt x="5510337" y="137409"/>
                  <a:pt x="5514264" y="135573"/>
                </a:cubicBezTo>
                <a:cubicBezTo>
                  <a:pt x="5518191" y="133736"/>
                  <a:pt x="5522497" y="132849"/>
                  <a:pt x="5527184" y="132913"/>
                </a:cubicBezTo>
                <a:cubicBezTo>
                  <a:pt x="5531238" y="133293"/>
                  <a:pt x="5537571" y="134813"/>
                  <a:pt x="5546184" y="137473"/>
                </a:cubicBezTo>
                <a:cubicBezTo>
                  <a:pt x="5554798" y="140133"/>
                  <a:pt x="5559611" y="141653"/>
                  <a:pt x="5560625" y="142033"/>
                </a:cubicBezTo>
                <a:cubicBezTo>
                  <a:pt x="5560372" y="143490"/>
                  <a:pt x="5559358" y="144376"/>
                  <a:pt x="5557585" y="144693"/>
                </a:cubicBezTo>
                <a:cubicBezTo>
                  <a:pt x="5555811" y="145010"/>
                  <a:pt x="5554798" y="145136"/>
                  <a:pt x="5554545" y="145073"/>
                </a:cubicBezTo>
                <a:lnTo>
                  <a:pt x="5551505" y="157233"/>
                </a:lnTo>
                <a:cubicBezTo>
                  <a:pt x="5554798" y="157233"/>
                  <a:pt x="5558091" y="156473"/>
                  <a:pt x="5561385" y="154953"/>
                </a:cubicBezTo>
                <a:cubicBezTo>
                  <a:pt x="5564678" y="153433"/>
                  <a:pt x="5566452" y="151153"/>
                  <a:pt x="5566705" y="148113"/>
                </a:cubicBezTo>
                <a:lnTo>
                  <a:pt x="5566705" y="145073"/>
                </a:lnTo>
                <a:cubicBezTo>
                  <a:pt x="5568478" y="140576"/>
                  <a:pt x="5571772" y="137409"/>
                  <a:pt x="5576585" y="135573"/>
                </a:cubicBezTo>
                <a:cubicBezTo>
                  <a:pt x="5581398" y="133736"/>
                  <a:pt x="5586212" y="132849"/>
                  <a:pt x="5591025" y="132913"/>
                </a:cubicBezTo>
                <a:lnTo>
                  <a:pt x="5621426" y="108592"/>
                </a:lnTo>
                <a:cubicBezTo>
                  <a:pt x="5627696" y="109226"/>
                  <a:pt x="5633396" y="109479"/>
                  <a:pt x="5638526" y="109352"/>
                </a:cubicBezTo>
                <a:cubicBezTo>
                  <a:pt x="5643657" y="109226"/>
                  <a:pt x="5647076" y="104919"/>
                  <a:pt x="5648786" y="96432"/>
                </a:cubicBezTo>
                <a:lnTo>
                  <a:pt x="5749109" y="50831"/>
                </a:lnTo>
                <a:cubicBezTo>
                  <a:pt x="5751072" y="50704"/>
                  <a:pt x="5753986" y="50958"/>
                  <a:pt x="5757849" y="51591"/>
                </a:cubicBezTo>
                <a:cubicBezTo>
                  <a:pt x="5761712" y="52224"/>
                  <a:pt x="5763866" y="53998"/>
                  <a:pt x="5764309" y="56911"/>
                </a:cubicBezTo>
                <a:cubicBezTo>
                  <a:pt x="5762599" y="66348"/>
                  <a:pt x="5753859" y="74835"/>
                  <a:pt x="5738088" y="82371"/>
                </a:cubicBezTo>
                <a:cubicBezTo>
                  <a:pt x="5722318" y="89909"/>
                  <a:pt x="5709778" y="94595"/>
                  <a:pt x="5700468" y="96432"/>
                </a:cubicBezTo>
                <a:lnTo>
                  <a:pt x="5691348" y="120752"/>
                </a:lnTo>
                <a:cubicBezTo>
                  <a:pt x="5683557" y="120879"/>
                  <a:pt x="5675577" y="122146"/>
                  <a:pt x="5667407" y="124552"/>
                </a:cubicBezTo>
                <a:cubicBezTo>
                  <a:pt x="5659237" y="126959"/>
                  <a:pt x="5652016" y="129746"/>
                  <a:pt x="5645747" y="132913"/>
                </a:cubicBezTo>
                <a:lnTo>
                  <a:pt x="5621426" y="157233"/>
                </a:lnTo>
                <a:cubicBezTo>
                  <a:pt x="5623009" y="162110"/>
                  <a:pt x="5622883" y="166797"/>
                  <a:pt x="5621046" y="171293"/>
                </a:cubicBezTo>
                <a:cubicBezTo>
                  <a:pt x="5619209" y="175790"/>
                  <a:pt x="5615283" y="178197"/>
                  <a:pt x="5609266" y="178514"/>
                </a:cubicBezTo>
                <a:cubicBezTo>
                  <a:pt x="5607746" y="180857"/>
                  <a:pt x="5600906" y="185291"/>
                  <a:pt x="5588745" y="191814"/>
                </a:cubicBezTo>
                <a:cubicBezTo>
                  <a:pt x="5576585" y="198337"/>
                  <a:pt x="5568225" y="202011"/>
                  <a:pt x="5563665" y="202834"/>
                </a:cubicBezTo>
                <a:cubicBezTo>
                  <a:pt x="5543334" y="220378"/>
                  <a:pt x="5521674" y="236212"/>
                  <a:pt x="5498683" y="250335"/>
                </a:cubicBezTo>
                <a:cubicBezTo>
                  <a:pt x="5475693" y="264459"/>
                  <a:pt x="5454792" y="281052"/>
                  <a:pt x="5435982" y="300116"/>
                </a:cubicBezTo>
                <a:cubicBezTo>
                  <a:pt x="5436235" y="303536"/>
                  <a:pt x="5435729" y="307336"/>
                  <a:pt x="5434462" y="311516"/>
                </a:cubicBezTo>
                <a:cubicBezTo>
                  <a:pt x="5433195" y="315696"/>
                  <a:pt x="5429649" y="317977"/>
                  <a:pt x="5423822" y="318357"/>
                </a:cubicBezTo>
                <a:lnTo>
                  <a:pt x="5405582" y="315316"/>
                </a:lnTo>
                <a:lnTo>
                  <a:pt x="5402542" y="351797"/>
                </a:lnTo>
                <a:cubicBezTo>
                  <a:pt x="5386834" y="354647"/>
                  <a:pt x="5376448" y="361107"/>
                  <a:pt x="5371381" y="371177"/>
                </a:cubicBezTo>
                <a:cubicBezTo>
                  <a:pt x="5366314" y="381248"/>
                  <a:pt x="5360487" y="386948"/>
                  <a:pt x="5353900" y="388278"/>
                </a:cubicBezTo>
                <a:lnTo>
                  <a:pt x="5341740" y="406518"/>
                </a:lnTo>
                <a:cubicBezTo>
                  <a:pt x="5341930" y="411268"/>
                  <a:pt x="5341550" y="415449"/>
                  <a:pt x="5340600" y="419059"/>
                </a:cubicBezTo>
                <a:cubicBezTo>
                  <a:pt x="5339650" y="422669"/>
                  <a:pt x="5336990" y="424569"/>
                  <a:pt x="5332620" y="424759"/>
                </a:cubicBezTo>
                <a:lnTo>
                  <a:pt x="5314380" y="421719"/>
                </a:lnTo>
                <a:cubicBezTo>
                  <a:pt x="5313746" y="431029"/>
                  <a:pt x="5309693" y="439769"/>
                  <a:pt x="5302219" y="447939"/>
                </a:cubicBezTo>
                <a:cubicBezTo>
                  <a:pt x="5294746" y="456109"/>
                  <a:pt x="5287652" y="462570"/>
                  <a:pt x="5280939" y="467320"/>
                </a:cubicBezTo>
                <a:cubicBezTo>
                  <a:pt x="5279292" y="477960"/>
                  <a:pt x="5272705" y="484040"/>
                  <a:pt x="5261179" y="485560"/>
                </a:cubicBezTo>
                <a:cubicBezTo>
                  <a:pt x="5249652" y="487080"/>
                  <a:pt x="5243065" y="493160"/>
                  <a:pt x="5241418" y="503800"/>
                </a:cubicBezTo>
                <a:lnTo>
                  <a:pt x="5192777" y="549401"/>
                </a:lnTo>
                <a:cubicBezTo>
                  <a:pt x="5192650" y="555481"/>
                  <a:pt x="5190624" y="560042"/>
                  <a:pt x="5186697" y="563081"/>
                </a:cubicBezTo>
                <a:cubicBezTo>
                  <a:pt x="5182770" y="566122"/>
                  <a:pt x="5177704" y="567642"/>
                  <a:pt x="5171497" y="567642"/>
                </a:cubicBezTo>
                <a:lnTo>
                  <a:pt x="5159337" y="567642"/>
                </a:lnTo>
                <a:cubicBezTo>
                  <a:pt x="5156043" y="570745"/>
                  <a:pt x="5152750" y="574419"/>
                  <a:pt x="5149456" y="578662"/>
                </a:cubicBezTo>
                <a:cubicBezTo>
                  <a:pt x="5146163" y="582905"/>
                  <a:pt x="5144389" y="587339"/>
                  <a:pt x="5144136" y="591962"/>
                </a:cubicBezTo>
                <a:cubicBezTo>
                  <a:pt x="5144326" y="593545"/>
                  <a:pt x="5145466" y="594939"/>
                  <a:pt x="5147556" y="596142"/>
                </a:cubicBezTo>
                <a:cubicBezTo>
                  <a:pt x="5149646" y="597345"/>
                  <a:pt x="5151546" y="597979"/>
                  <a:pt x="5153256" y="598042"/>
                </a:cubicBezTo>
                <a:cubicBezTo>
                  <a:pt x="5164213" y="594496"/>
                  <a:pt x="5174980" y="587909"/>
                  <a:pt x="5185557" y="578282"/>
                </a:cubicBezTo>
                <a:cubicBezTo>
                  <a:pt x="5196134" y="568655"/>
                  <a:pt x="5204621" y="559028"/>
                  <a:pt x="5211018" y="549401"/>
                </a:cubicBezTo>
                <a:cubicBezTo>
                  <a:pt x="5209561" y="543194"/>
                  <a:pt x="5210194" y="538128"/>
                  <a:pt x="5212918" y="534201"/>
                </a:cubicBezTo>
                <a:cubicBezTo>
                  <a:pt x="5215641" y="530274"/>
                  <a:pt x="5220074" y="528248"/>
                  <a:pt x="5226218" y="528121"/>
                </a:cubicBezTo>
                <a:cubicBezTo>
                  <a:pt x="5240215" y="527297"/>
                  <a:pt x="5245662" y="523624"/>
                  <a:pt x="5242558" y="517101"/>
                </a:cubicBezTo>
                <a:cubicBezTo>
                  <a:pt x="5239455" y="510577"/>
                  <a:pt x="5244142" y="506144"/>
                  <a:pt x="5256619" y="503800"/>
                </a:cubicBezTo>
                <a:cubicBezTo>
                  <a:pt x="5277709" y="502597"/>
                  <a:pt x="5297849" y="500444"/>
                  <a:pt x="5317040" y="497340"/>
                </a:cubicBezTo>
                <a:cubicBezTo>
                  <a:pt x="5336230" y="494237"/>
                  <a:pt x="5355610" y="488283"/>
                  <a:pt x="5375181" y="479480"/>
                </a:cubicBezTo>
                <a:lnTo>
                  <a:pt x="5381261" y="491640"/>
                </a:lnTo>
                <a:cubicBezTo>
                  <a:pt x="5387848" y="489867"/>
                  <a:pt x="5391395" y="487333"/>
                  <a:pt x="5391901" y="484040"/>
                </a:cubicBezTo>
                <a:cubicBezTo>
                  <a:pt x="5392408" y="480747"/>
                  <a:pt x="5395955" y="478213"/>
                  <a:pt x="5402542" y="476440"/>
                </a:cubicBezTo>
                <a:cubicBezTo>
                  <a:pt x="5402985" y="468903"/>
                  <a:pt x="5411218" y="463456"/>
                  <a:pt x="5427242" y="460099"/>
                </a:cubicBezTo>
                <a:cubicBezTo>
                  <a:pt x="5443266" y="456743"/>
                  <a:pt x="5455299" y="455096"/>
                  <a:pt x="5463343" y="455159"/>
                </a:cubicBezTo>
                <a:lnTo>
                  <a:pt x="5481583" y="436919"/>
                </a:lnTo>
                <a:cubicBezTo>
                  <a:pt x="5486396" y="436982"/>
                  <a:pt x="5491210" y="436096"/>
                  <a:pt x="5496023" y="434259"/>
                </a:cubicBezTo>
                <a:cubicBezTo>
                  <a:pt x="5500837" y="432422"/>
                  <a:pt x="5504130" y="429256"/>
                  <a:pt x="5505904" y="424759"/>
                </a:cubicBezTo>
                <a:cubicBezTo>
                  <a:pt x="5516607" y="418425"/>
                  <a:pt x="5527881" y="412852"/>
                  <a:pt x="5539724" y="408038"/>
                </a:cubicBezTo>
                <a:cubicBezTo>
                  <a:pt x="5551568" y="403225"/>
                  <a:pt x="5563602" y="400691"/>
                  <a:pt x="5575825" y="400438"/>
                </a:cubicBezTo>
                <a:lnTo>
                  <a:pt x="5575825" y="436919"/>
                </a:lnTo>
                <a:cubicBezTo>
                  <a:pt x="5566705" y="442999"/>
                  <a:pt x="5557585" y="446039"/>
                  <a:pt x="5548464" y="446039"/>
                </a:cubicBezTo>
                <a:cubicBezTo>
                  <a:pt x="5545424" y="449586"/>
                  <a:pt x="5542384" y="451613"/>
                  <a:pt x="5539344" y="452119"/>
                </a:cubicBezTo>
                <a:cubicBezTo>
                  <a:pt x="5532061" y="451359"/>
                  <a:pt x="5527627" y="451359"/>
                  <a:pt x="5526044" y="452119"/>
                </a:cubicBezTo>
                <a:cubicBezTo>
                  <a:pt x="5524461" y="452879"/>
                  <a:pt x="5523827" y="458959"/>
                  <a:pt x="5524144" y="470360"/>
                </a:cubicBezTo>
                <a:cubicBezTo>
                  <a:pt x="5519394" y="470233"/>
                  <a:pt x="5514454" y="470486"/>
                  <a:pt x="5509324" y="471120"/>
                </a:cubicBezTo>
                <a:cubicBezTo>
                  <a:pt x="5504194" y="471753"/>
                  <a:pt x="5500014" y="473526"/>
                  <a:pt x="5496784" y="476440"/>
                </a:cubicBezTo>
                <a:cubicBezTo>
                  <a:pt x="5493743" y="476567"/>
                  <a:pt x="5491463" y="477833"/>
                  <a:pt x="5489943" y="480240"/>
                </a:cubicBezTo>
                <a:cubicBezTo>
                  <a:pt x="5488423" y="482647"/>
                  <a:pt x="5487663" y="485433"/>
                  <a:pt x="5487663" y="488600"/>
                </a:cubicBezTo>
                <a:cubicBezTo>
                  <a:pt x="5487347" y="499810"/>
                  <a:pt x="5483420" y="505510"/>
                  <a:pt x="5475883" y="505701"/>
                </a:cubicBezTo>
                <a:cubicBezTo>
                  <a:pt x="5468346" y="505890"/>
                  <a:pt x="5459099" y="506270"/>
                  <a:pt x="5448142" y="506841"/>
                </a:cubicBezTo>
                <a:lnTo>
                  <a:pt x="5445102" y="528121"/>
                </a:lnTo>
                <a:cubicBezTo>
                  <a:pt x="5434842" y="528818"/>
                  <a:pt x="5426482" y="531984"/>
                  <a:pt x="5420022" y="537621"/>
                </a:cubicBezTo>
                <a:cubicBezTo>
                  <a:pt x="5413562" y="543258"/>
                  <a:pt x="5406722" y="547185"/>
                  <a:pt x="5399501" y="549401"/>
                </a:cubicBezTo>
                <a:cubicBezTo>
                  <a:pt x="5397411" y="549274"/>
                  <a:pt x="5393991" y="549528"/>
                  <a:pt x="5389241" y="550161"/>
                </a:cubicBezTo>
                <a:cubicBezTo>
                  <a:pt x="5384491" y="550795"/>
                  <a:pt x="5381831" y="552568"/>
                  <a:pt x="5381261" y="555481"/>
                </a:cubicBezTo>
                <a:cubicBezTo>
                  <a:pt x="5382654" y="568655"/>
                  <a:pt x="5388228" y="580309"/>
                  <a:pt x="5397981" y="590442"/>
                </a:cubicBezTo>
                <a:cubicBezTo>
                  <a:pt x="5407735" y="600576"/>
                  <a:pt x="5413308" y="612229"/>
                  <a:pt x="5414702" y="625403"/>
                </a:cubicBezTo>
                <a:cubicBezTo>
                  <a:pt x="5414195" y="628950"/>
                  <a:pt x="5412168" y="630976"/>
                  <a:pt x="5408621" y="631483"/>
                </a:cubicBezTo>
                <a:cubicBezTo>
                  <a:pt x="5403745" y="631103"/>
                  <a:pt x="5399058" y="631103"/>
                  <a:pt x="5394561" y="631483"/>
                </a:cubicBezTo>
                <a:cubicBezTo>
                  <a:pt x="5390064" y="631863"/>
                  <a:pt x="5387658" y="634903"/>
                  <a:pt x="5387341" y="640603"/>
                </a:cubicBezTo>
                <a:cubicBezTo>
                  <a:pt x="5387658" y="643896"/>
                  <a:pt x="5387784" y="647190"/>
                  <a:pt x="5387721" y="650483"/>
                </a:cubicBezTo>
                <a:cubicBezTo>
                  <a:pt x="5387658" y="653777"/>
                  <a:pt x="5385504" y="655550"/>
                  <a:pt x="5381261" y="655803"/>
                </a:cubicBezTo>
                <a:lnTo>
                  <a:pt x="5366061" y="655803"/>
                </a:lnTo>
                <a:cubicBezTo>
                  <a:pt x="5359917" y="665177"/>
                  <a:pt x="5352444" y="673791"/>
                  <a:pt x="5343640" y="681644"/>
                </a:cubicBezTo>
                <a:cubicBezTo>
                  <a:pt x="5334837" y="689497"/>
                  <a:pt x="5325083" y="695071"/>
                  <a:pt x="5314380" y="698365"/>
                </a:cubicBezTo>
                <a:cubicBezTo>
                  <a:pt x="5310833" y="710524"/>
                  <a:pt x="5302726" y="716605"/>
                  <a:pt x="5290059" y="716605"/>
                </a:cubicBezTo>
                <a:lnTo>
                  <a:pt x="5280939" y="716605"/>
                </a:lnTo>
                <a:cubicBezTo>
                  <a:pt x="5281129" y="722812"/>
                  <a:pt x="5279989" y="727878"/>
                  <a:pt x="5277519" y="731805"/>
                </a:cubicBezTo>
                <a:cubicBezTo>
                  <a:pt x="5275049" y="735732"/>
                  <a:pt x="5270109" y="737758"/>
                  <a:pt x="5262699" y="737885"/>
                </a:cubicBezTo>
                <a:lnTo>
                  <a:pt x="5250538" y="737885"/>
                </a:lnTo>
                <a:lnTo>
                  <a:pt x="5238378" y="759166"/>
                </a:lnTo>
                <a:cubicBezTo>
                  <a:pt x="5235211" y="758975"/>
                  <a:pt x="5232425" y="759356"/>
                  <a:pt x="5230018" y="760306"/>
                </a:cubicBezTo>
                <a:cubicBezTo>
                  <a:pt x="5227611" y="761256"/>
                  <a:pt x="5226345" y="763916"/>
                  <a:pt x="5226218" y="768286"/>
                </a:cubicBezTo>
                <a:cubicBezTo>
                  <a:pt x="5226345" y="770249"/>
                  <a:pt x="5227611" y="773163"/>
                  <a:pt x="5230018" y="777026"/>
                </a:cubicBezTo>
                <a:cubicBezTo>
                  <a:pt x="5232425" y="780889"/>
                  <a:pt x="5235211" y="783043"/>
                  <a:pt x="5238378" y="783486"/>
                </a:cubicBezTo>
                <a:cubicBezTo>
                  <a:pt x="5239835" y="783359"/>
                  <a:pt x="5240721" y="782853"/>
                  <a:pt x="5241038" y="781966"/>
                </a:cubicBezTo>
                <a:cubicBezTo>
                  <a:pt x="5241355" y="781079"/>
                  <a:pt x="5241481" y="780573"/>
                  <a:pt x="5241418" y="780446"/>
                </a:cubicBezTo>
                <a:cubicBezTo>
                  <a:pt x="5241608" y="775949"/>
                  <a:pt x="5243508" y="772783"/>
                  <a:pt x="5247118" y="770946"/>
                </a:cubicBezTo>
                <a:cubicBezTo>
                  <a:pt x="5250728" y="769109"/>
                  <a:pt x="5254908" y="768222"/>
                  <a:pt x="5259659" y="768286"/>
                </a:cubicBezTo>
                <a:lnTo>
                  <a:pt x="5265739" y="768286"/>
                </a:lnTo>
                <a:cubicBezTo>
                  <a:pt x="5283346" y="749032"/>
                  <a:pt x="5305893" y="731298"/>
                  <a:pt x="5333380" y="715085"/>
                </a:cubicBezTo>
                <a:cubicBezTo>
                  <a:pt x="5360867" y="698871"/>
                  <a:pt x="5387974" y="690257"/>
                  <a:pt x="5414702" y="689244"/>
                </a:cubicBezTo>
                <a:cubicBezTo>
                  <a:pt x="5417869" y="689054"/>
                  <a:pt x="5420655" y="689434"/>
                  <a:pt x="5423062" y="690384"/>
                </a:cubicBezTo>
                <a:cubicBezTo>
                  <a:pt x="5425469" y="691334"/>
                  <a:pt x="5426735" y="693994"/>
                  <a:pt x="5426862" y="698365"/>
                </a:cubicBezTo>
                <a:cubicBezTo>
                  <a:pt x="5423315" y="713945"/>
                  <a:pt x="5406848" y="732945"/>
                  <a:pt x="5377461" y="755366"/>
                </a:cubicBezTo>
                <a:lnTo>
                  <a:pt x="5357234" y="770155"/>
                </a:lnTo>
                <a:lnTo>
                  <a:pt x="5370776" y="770578"/>
                </a:lnTo>
                <a:cubicBezTo>
                  <a:pt x="5380023" y="770451"/>
                  <a:pt x="5385089" y="766145"/>
                  <a:pt x="5385976" y="757658"/>
                </a:cubicBezTo>
                <a:cubicBezTo>
                  <a:pt x="5396553" y="748347"/>
                  <a:pt x="5411880" y="735807"/>
                  <a:pt x="5431957" y="720037"/>
                </a:cubicBezTo>
                <a:cubicBezTo>
                  <a:pt x="5452034" y="704266"/>
                  <a:pt x="5468121" y="695526"/>
                  <a:pt x="5480218" y="693816"/>
                </a:cubicBezTo>
                <a:cubicBezTo>
                  <a:pt x="5482751" y="694323"/>
                  <a:pt x="5483765" y="696349"/>
                  <a:pt x="5483258" y="699896"/>
                </a:cubicBezTo>
                <a:cubicBezTo>
                  <a:pt x="5493645" y="698883"/>
                  <a:pt x="5499472" y="694830"/>
                  <a:pt x="5500738" y="687736"/>
                </a:cubicBezTo>
                <a:cubicBezTo>
                  <a:pt x="5502005" y="680643"/>
                  <a:pt x="5509352" y="676589"/>
                  <a:pt x="5522779" y="675576"/>
                </a:cubicBezTo>
                <a:cubicBezTo>
                  <a:pt x="5528415" y="676019"/>
                  <a:pt x="5536142" y="675893"/>
                  <a:pt x="5545959" y="675196"/>
                </a:cubicBezTo>
                <a:cubicBezTo>
                  <a:pt x="5555776" y="674499"/>
                  <a:pt x="5561223" y="670573"/>
                  <a:pt x="5562299" y="663416"/>
                </a:cubicBezTo>
                <a:cubicBezTo>
                  <a:pt x="5562046" y="658539"/>
                  <a:pt x="5562553" y="653852"/>
                  <a:pt x="5563819" y="649355"/>
                </a:cubicBezTo>
                <a:cubicBezTo>
                  <a:pt x="5565086" y="644858"/>
                  <a:pt x="5568633" y="642452"/>
                  <a:pt x="5574460" y="642135"/>
                </a:cubicBezTo>
                <a:cubicBezTo>
                  <a:pt x="5579336" y="642515"/>
                  <a:pt x="5584023" y="642515"/>
                  <a:pt x="5588520" y="642135"/>
                </a:cubicBezTo>
                <a:cubicBezTo>
                  <a:pt x="5593017" y="641755"/>
                  <a:pt x="5595424" y="638715"/>
                  <a:pt x="5595740" y="633015"/>
                </a:cubicBezTo>
                <a:cubicBezTo>
                  <a:pt x="5611384" y="621045"/>
                  <a:pt x="5627978" y="609265"/>
                  <a:pt x="5645521" y="597674"/>
                </a:cubicBezTo>
                <a:cubicBezTo>
                  <a:pt x="5663065" y="586084"/>
                  <a:pt x="5678899" y="573544"/>
                  <a:pt x="5693022" y="560053"/>
                </a:cubicBezTo>
                <a:lnTo>
                  <a:pt x="5723423" y="560053"/>
                </a:lnTo>
                <a:lnTo>
                  <a:pt x="5732543" y="547893"/>
                </a:lnTo>
                <a:cubicBezTo>
                  <a:pt x="5734633" y="543523"/>
                  <a:pt x="5738813" y="540863"/>
                  <a:pt x="5745083" y="539913"/>
                </a:cubicBezTo>
                <a:cubicBezTo>
                  <a:pt x="5751354" y="538963"/>
                  <a:pt x="5756294" y="538583"/>
                  <a:pt x="5759904" y="538773"/>
                </a:cubicBezTo>
                <a:cubicBezTo>
                  <a:pt x="5761550" y="534276"/>
                  <a:pt x="5764337" y="531109"/>
                  <a:pt x="5768264" y="529273"/>
                </a:cubicBezTo>
                <a:cubicBezTo>
                  <a:pt x="5772191" y="527436"/>
                  <a:pt x="5776497" y="526549"/>
                  <a:pt x="5781184" y="526613"/>
                </a:cubicBezTo>
                <a:cubicBezTo>
                  <a:pt x="5785238" y="526993"/>
                  <a:pt x="5791571" y="528513"/>
                  <a:pt x="5800184" y="531173"/>
                </a:cubicBezTo>
                <a:cubicBezTo>
                  <a:pt x="5808798" y="533833"/>
                  <a:pt x="5813611" y="535353"/>
                  <a:pt x="5814625" y="535733"/>
                </a:cubicBezTo>
                <a:cubicBezTo>
                  <a:pt x="5814372" y="537190"/>
                  <a:pt x="5813358" y="538076"/>
                  <a:pt x="5811585" y="538393"/>
                </a:cubicBezTo>
                <a:cubicBezTo>
                  <a:pt x="5809811" y="538710"/>
                  <a:pt x="5808798" y="538836"/>
                  <a:pt x="5808545" y="538773"/>
                </a:cubicBezTo>
                <a:lnTo>
                  <a:pt x="5805505" y="550934"/>
                </a:lnTo>
                <a:cubicBezTo>
                  <a:pt x="5808798" y="550934"/>
                  <a:pt x="5812091" y="550173"/>
                  <a:pt x="5815385" y="548653"/>
                </a:cubicBezTo>
                <a:cubicBezTo>
                  <a:pt x="5818678" y="547133"/>
                  <a:pt x="5820452" y="544853"/>
                  <a:pt x="5820705" y="541813"/>
                </a:cubicBezTo>
                <a:lnTo>
                  <a:pt x="5820705" y="538773"/>
                </a:lnTo>
                <a:cubicBezTo>
                  <a:pt x="5822478" y="534276"/>
                  <a:pt x="5825772" y="531109"/>
                  <a:pt x="5830585" y="529273"/>
                </a:cubicBezTo>
                <a:cubicBezTo>
                  <a:pt x="5835398" y="527436"/>
                  <a:pt x="5840212" y="526549"/>
                  <a:pt x="5845025" y="526613"/>
                </a:cubicBezTo>
                <a:lnTo>
                  <a:pt x="5875426" y="502292"/>
                </a:lnTo>
                <a:cubicBezTo>
                  <a:pt x="5881696" y="502926"/>
                  <a:pt x="5887396" y="503179"/>
                  <a:pt x="5892526" y="503052"/>
                </a:cubicBezTo>
                <a:cubicBezTo>
                  <a:pt x="5897657" y="502926"/>
                  <a:pt x="5901076" y="498619"/>
                  <a:pt x="5902786" y="490132"/>
                </a:cubicBezTo>
                <a:lnTo>
                  <a:pt x="6003109" y="444531"/>
                </a:lnTo>
                <a:cubicBezTo>
                  <a:pt x="6005072" y="444404"/>
                  <a:pt x="6007986" y="444658"/>
                  <a:pt x="6011849" y="445291"/>
                </a:cubicBezTo>
                <a:cubicBezTo>
                  <a:pt x="6015712" y="445924"/>
                  <a:pt x="6017866" y="447698"/>
                  <a:pt x="6018309" y="450611"/>
                </a:cubicBezTo>
                <a:cubicBezTo>
                  <a:pt x="6016599" y="460048"/>
                  <a:pt x="6007859" y="468535"/>
                  <a:pt x="5992088" y="476072"/>
                </a:cubicBezTo>
                <a:cubicBezTo>
                  <a:pt x="5976318" y="483609"/>
                  <a:pt x="5963778" y="488295"/>
                  <a:pt x="5954468" y="490132"/>
                </a:cubicBezTo>
                <a:lnTo>
                  <a:pt x="5945348" y="514453"/>
                </a:lnTo>
                <a:cubicBezTo>
                  <a:pt x="5937557" y="514579"/>
                  <a:pt x="5929577" y="515846"/>
                  <a:pt x="5921407" y="518253"/>
                </a:cubicBezTo>
                <a:cubicBezTo>
                  <a:pt x="5913237" y="520659"/>
                  <a:pt x="5906016" y="523446"/>
                  <a:pt x="5899747" y="526613"/>
                </a:cubicBezTo>
                <a:lnTo>
                  <a:pt x="5875426" y="550934"/>
                </a:lnTo>
                <a:cubicBezTo>
                  <a:pt x="5877009" y="555810"/>
                  <a:pt x="5876883" y="560497"/>
                  <a:pt x="5875046" y="564994"/>
                </a:cubicBezTo>
                <a:cubicBezTo>
                  <a:pt x="5873209" y="569491"/>
                  <a:pt x="5869283" y="571897"/>
                  <a:pt x="5863266" y="572214"/>
                </a:cubicBezTo>
                <a:cubicBezTo>
                  <a:pt x="5861746" y="574557"/>
                  <a:pt x="5854906" y="578991"/>
                  <a:pt x="5842745" y="585514"/>
                </a:cubicBezTo>
                <a:cubicBezTo>
                  <a:pt x="5830585" y="592037"/>
                  <a:pt x="5822225" y="595711"/>
                  <a:pt x="5817665" y="596534"/>
                </a:cubicBezTo>
                <a:cubicBezTo>
                  <a:pt x="5797334" y="614078"/>
                  <a:pt x="5775674" y="629912"/>
                  <a:pt x="5752683" y="644035"/>
                </a:cubicBezTo>
                <a:cubicBezTo>
                  <a:pt x="5729693" y="658159"/>
                  <a:pt x="5708792" y="674752"/>
                  <a:pt x="5689982" y="693816"/>
                </a:cubicBezTo>
                <a:cubicBezTo>
                  <a:pt x="5690235" y="697236"/>
                  <a:pt x="5689729" y="701036"/>
                  <a:pt x="5688462" y="705216"/>
                </a:cubicBezTo>
                <a:cubicBezTo>
                  <a:pt x="5687195" y="709397"/>
                  <a:pt x="5683649" y="711677"/>
                  <a:pt x="5677822" y="712057"/>
                </a:cubicBezTo>
                <a:lnTo>
                  <a:pt x="5659582" y="709016"/>
                </a:lnTo>
                <a:lnTo>
                  <a:pt x="5656542" y="745497"/>
                </a:lnTo>
                <a:lnTo>
                  <a:pt x="5648645" y="750409"/>
                </a:lnTo>
                <a:lnTo>
                  <a:pt x="5649187" y="752216"/>
                </a:lnTo>
                <a:cubicBezTo>
                  <a:pt x="5653368" y="765264"/>
                  <a:pt x="5655648" y="777930"/>
                  <a:pt x="5656028" y="790217"/>
                </a:cubicBezTo>
                <a:lnTo>
                  <a:pt x="5680348" y="817578"/>
                </a:lnTo>
                <a:lnTo>
                  <a:pt x="5680348" y="851018"/>
                </a:lnTo>
                <a:lnTo>
                  <a:pt x="5681524" y="853761"/>
                </a:lnTo>
                <a:lnTo>
                  <a:pt x="5717343" y="848859"/>
                </a:lnTo>
                <a:lnTo>
                  <a:pt x="5735583" y="830619"/>
                </a:lnTo>
                <a:cubicBezTo>
                  <a:pt x="5740396" y="830682"/>
                  <a:pt x="5745210" y="829796"/>
                  <a:pt x="5750023" y="827959"/>
                </a:cubicBezTo>
                <a:cubicBezTo>
                  <a:pt x="5754837" y="826122"/>
                  <a:pt x="5758130" y="822956"/>
                  <a:pt x="5759904" y="818459"/>
                </a:cubicBezTo>
                <a:cubicBezTo>
                  <a:pt x="5770607" y="812125"/>
                  <a:pt x="5781881" y="806552"/>
                  <a:pt x="5793724" y="801738"/>
                </a:cubicBezTo>
                <a:cubicBezTo>
                  <a:pt x="5805568" y="796925"/>
                  <a:pt x="5817602" y="794392"/>
                  <a:pt x="5829825" y="794138"/>
                </a:cubicBezTo>
                <a:lnTo>
                  <a:pt x="5829825" y="830619"/>
                </a:lnTo>
                <a:cubicBezTo>
                  <a:pt x="5820705" y="836699"/>
                  <a:pt x="5811585" y="839739"/>
                  <a:pt x="5802464" y="839739"/>
                </a:cubicBezTo>
                <a:cubicBezTo>
                  <a:pt x="5799424" y="843286"/>
                  <a:pt x="5796384" y="845313"/>
                  <a:pt x="5793344" y="845819"/>
                </a:cubicBezTo>
                <a:cubicBezTo>
                  <a:pt x="5786061" y="845059"/>
                  <a:pt x="5781627" y="845059"/>
                  <a:pt x="5780044" y="845819"/>
                </a:cubicBezTo>
                <a:cubicBezTo>
                  <a:pt x="5778461" y="846579"/>
                  <a:pt x="5777827" y="852659"/>
                  <a:pt x="5778144" y="864060"/>
                </a:cubicBezTo>
                <a:cubicBezTo>
                  <a:pt x="5773394" y="863933"/>
                  <a:pt x="5768454" y="864186"/>
                  <a:pt x="5763324" y="864820"/>
                </a:cubicBezTo>
                <a:cubicBezTo>
                  <a:pt x="5758194" y="865453"/>
                  <a:pt x="5754014" y="867226"/>
                  <a:pt x="5750784" y="870140"/>
                </a:cubicBezTo>
                <a:cubicBezTo>
                  <a:pt x="5747743" y="870266"/>
                  <a:pt x="5745463" y="871533"/>
                  <a:pt x="5743943" y="873940"/>
                </a:cubicBezTo>
                <a:cubicBezTo>
                  <a:pt x="5742423" y="876347"/>
                  <a:pt x="5741663" y="879133"/>
                  <a:pt x="5741663" y="882300"/>
                </a:cubicBezTo>
                <a:cubicBezTo>
                  <a:pt x="5741347" y="893510"/>
                  <a:pt x="5737420" y="899210"/>
                  <a:pt x="5729883" y="899400"/>
                </a:cubicBezTo>
                <a:cubicBezTo>
                  <a:pt x="5722346" y="899590"/>
                  <a:pt x="5713099" y="899970"/>
                  <a:pt x="5702142" y="900540"/>
                </a:cubicBezTo>
                <a:lnTo>
                  <a:pt x="5701528" y="904837"/>
                </a:lnTo>
                <a:lnTo>
                  <a:pt x="5701629" y="905739"/>
                </a:lnTo>
                <a:cubicBezTo>
                  <a:pt x="5706252" y="912833"/>
                  <a:pt x="5712205" y="921446"/>
                  <a:pt x="5719489" y="931580"/>
                </a:cubicBezTo>
                <a:cubicBezTo>
                  <a:pt x="5726772" y="941713"/>
                  <a:pt x="5735006" y="947287"/>
                  <a:pt x="5744189" y="948300"/>
                </a:cubicBezTo>
                <a:cubicBezTo>
                  <a:pt x="5747103" y="948110"/>
                  <a:pt x="5748876" y="946970"/>
                  <a:pt x="5749509" y="944880"/>
                </a:cubicBezTo>
                <a:cubicBezTo>
                  <a:pt x="5750143" y="942790"/>
                  <a:pt x="5750396" y="940890"/>
                  <a:pt x="5750270" y="939180"/>
                </a:cubicBezTo>
                <a:cubicBezTo>
                  <a:pt x="5745329" y="935000"/>
                  <a:pt x="5741529" y="928160"/>
                  <a:pt x="5738869" y="918660"/>
                </a:cubicBezTo>
                <a:cubicBezTo>
                  <a:pt x="5736209" y="909159"/>
                  <a:pt x="5736969" y="903839"/>
                  <a:pt x="5741149" y="902699"/>
                </a:cubicBezTo>
                <a:cubicBezTo>
                  <a:pt x="5742859" y="903269"/>
                  <a:pt x="5744759" y="905929"/>
                  <a:pt x="5746849" y="910680"/>
                </a:cubicBezTo>
                <a:cubicBezTo>
                  <a:pt x="5748940" y="915430"/>
                  <a:pt x="5750080" y="918850"/>
                  <a:pt x="5750270" y="920940"/>
                </a:cubicBezTo>
                <a:lnTo>
                  <a:pt x="5807979" y="929105"/>
                </a:lnTo>
                <a:lnTo>
                  <a:pt x="5835334" y="904858"/>
                </a:lnTo>
                <a:lnTo>
                  <a:pt x="5880935" y="883578"/>
                </a:lnTo>
                <a:cubicBezTo>
                  <a:pt x="5885748" y="883641"/>
                  <a:pt x="5890562" y="882755"/>
                  <a:pt x="5895375" y="880918"/>
                </a:cubicBezTo>
                <a:cubicBezTo>
                  <a:pt x="5900188" y="879081"/>
                  <a:pt x="5903482" y="875914"/>
                  <a:pt x="5905255" y="871418"/>
                </a:cubicBezTo>
                <a:cubicBezTo>
                  <a:pt x="5912222" y="872051"/>
                  <a:pt x="5920329" y="872304"/>
                  <a:pt x="5929576" y="872178"/>
                </a:cubicBezTo>
                <a:cubicBezTo>
                  <a:pt x="5938823" y="872051"/>
                  <a:pt x="5943889" y="867744"/>
                  <a:pt x="5944776" y="859257"/>
                </a:cubicBezTo>
                <a:cubicBezTo>
                  <a:pt x="5955353" y="849947"/>
                  <a:pt x="5970680" y="837407"/>
                  <a:pt x="5990757" y="821637"/>
                </a:cubicBezTo>
                <a:cubicBezTo>
                  <a:pt x="6010834" y="805866"/>
                  <a:pt x="6026921" y="797126"/>
                  <a:pt x="6039018" y="795416"/>
                </a:cubicBezTo>
                <a:cubicBezTo>
                  <a:pt x="6041551" y="795923"/>
                  <a:pt x="6042565" y="797950"/>
                  <a:pt x="6042058" y="801496"/>
                </a:cubicBezTo>
                <a:cubicBezTo>
                  <a:pt x="6052445" y="800483"/>
                  <a:pt x="6058272" y="796430"/>
                  <a:pt x="6059538" y="789336"/>
                </a:cubicBezTo>
                <a:cubicBezTo>
                  <a:pt x="6060805" y="782243"/>
                  <a:pt x="6068152" y="778189"/>
                  <a:pt x="6081579" y="777176"/>
                </a:cubicBezTo>
                <a:cubicBezTo>
                  <a:pt x="6087215" y="777619"/>
                  <a:pt x="6094942" y="777492"/>
                  <a:pt x="6104759" y="776796"/>
                </a:cubicBezTo>
                <a:cubicBezTo>
                  <a:pt x="6114576" y="776099"/>
                  <a:pt x="6120023" y="772173"/>
                  <a:pt x="6121099" y="765015"/>
                </a:cubicBezTo>
                <a:cubicBezTo>
                  <a:pt x="6120846" y="760139"/>
                  <a:pt x="6121353" y="755452"/>
                  <a:pt x="6122619" y="750955"/>
                </a:cubicBezTo>
                <a:cubicBezTo>
                  <a:pt x="6123886" y="746459"/>
                  <a:pt x="6127433" y="744052"/>
                  <a:pt x="6133260" y="743735"/>
                </a:cubicBezTo>
                <a:cubicBezTo>
                  <a:pt x="6138136" y="744115"/>
                  <a:pt x="6142823" y="744115"/>
                  <a:pt x="6147320" y="743735"/>
                </a:cubicBezTo>
                <a:cubicBezTo>
                  <a:pt x="6151817" y="743355"/>
                  <a:pt x="6154224" y="740315"/>
                  <a:pt x="6154540" y="734615"/>
                </a:cubicBezTo>
                <a:cubicBezTo>
                  <a:pt x="6170184" y="722645"/>
                  <a:pt x="6186778" y="710864"/>
                  <a:pt x="6204321" y="699274"/>
                </a:cubicBezTo>
                <a:cubicBezTo>
                  <a:pt x="6221865" y="687684"/>
                  <a:pt x="6237699" y="675144"/>
                  <a:pt x="6251822" y="661654"/>
                </a:cubicBezTo>
                <a:lnTo>
                  <a:pt x="6282223" y="661654"/>
                </a:lnTo>
                <a:lnTo>
                  <a:pt x="6291343" y="649493"/>
                </a:lnTo>
                <a:cubicBezTo>
                  <a:pt x="6293433" y="645123"/>
                  <a:pt x="6297613" y="642463"/>
                  <a:pt x="6303883" y="641513"/>
                </a:cubicBezTo>
                <a:cubicBezTo>
                  <a:pt x="6310154" y="640563"/>
                  <a:pt x="6315094" y="640183"/>
                  <a:pt x="6318704" y="640373"/>
                </a:cubicBezTo>
                <a:cubicBezTo>
                  <a:pt x="6320350" y="635876"/>
                  <a:pt x="6323137" y="632709"/>
                  <a:pt x="6327064" y="630873"/>
                </a:cubicBezTo>
                <a:cubicBezTo>
                  <a:pt x="6330991" y="629036"/>
                  <a:pt x="6335297" y="628150"/>
                  <a:pt x="6339984" y="628213"/>
                </a:cubicBezTo>
                <a:cubicBezTo>
                  <a:pt x="6344038" y="628593"/>
                  <a:pt x="6350371" y="630113"/>
                  <a:pt x="6358984" y="632773"/>
                </a:cubicBezTo>
                <a:cubicBezTo>
                  <a:pt x="6367598" y="635433"/>
                  <a:pt x="6372411" y="636953"/>
                  <a:pt x="6373425" y="637333"/>
                </a:cubicBezTo>
                <a:cubicBezTo>
                  <a:pt x="6373172" y="638790"/>
                  <a:pt x="6372158" y="639676"/>
                  <a:pt x="6370385" y="639993"/>
                </a:cubicBezTo>
                <a:cubicBezTo>
                  <a:pt x="6368611" y="640310"/>
                  <a:pt x="6367598" y="640436"/>
                  <a:pt x="6367345" y="640373"/>
                </a:cubicBezTo>
                <a:lnTo>
                  <a:pt x="6364305" y="652533"/>
                </a:lnTo>
                <a:cubicBezTo>
                  <a:pt x="6367598" y="652533"/>
                  <a:pt x="6370891" y="651773"/>
                  <a:pt x="6374185" y="650253"/>
                </a:cubicBezTo>
                <a:cubicBezTo>
                  <a:pt x="6377478" y="648733"/>
                  <a:pt x="6379252" y="646453"/>
                  <a:pt x="6379505" y="643413"/>
                </a:cubicBezTo>
                <a:lnTo>
                  <a:pt x="6379505" y="640373"/>
                </a:lnTo>
                <a:cubicBezTo>
                  <a:pt x="6381278" y="635876"/>
                  <a:pt x="6384572" y="632709"/>
                  <a:pt x="6389385" y="630873"/>
                </a:cubicBezTo>
                <a:cubicBezTo>
                  <a:pt x="6394198" y="629036"/>
                  <a:pt x="6399012" y="628150"/>
                  <a:pt x="6403825" y="628213"/>
                </a:cubicBezTo>
                <a:lnTo>
                  <a:pt x="6434226" y="603892"/>
                </a:lnTo>
                <a:cubicBezTo>
                  <a:pt x="6440496" y="604526"/>
                  <a:pt x="6446196" y="604779"/>
                  <a:pt x="6451326" y="604652"/>
                </a:cubicBezTo>
                <a:cubicBezTo>
                  <a:pt x="6456457" y="604526"/>
                  <a:pt x="6459876" y="600219"/>
                  <a:pt x="6461586" y="591732"/>
                </a:cubicBezTo>
                <a:lnTo>
                  <a:pt x="6561909" y="546131"/>
                </a:lnTo>
                <a:cubicBezTo>
                  <a:pt x="6563872" y="546004"/>
                  <a:pt x="6566786" y="546258"/>
                  <a:pt x="6570649" y="546891"/>
                </a:cubicBezTo>
                <a:cubicBezTo>
                  <a:pt x="6574512" y="547524"/>
                  <a:pt x="6576666" y="549298"/>
                  <a:pt x="6577109" y="552211"/>
                </a:cubicBezTo>
                <a:cubicBezTo>
                  <a:pt x="6575399" y="561648"/>
                  <a:pt x="6566659" y="570135"/>
                  <a:pt x="6550888" y="577672"/>
                </a:cubicBezTo>
                <a:cubicBezTo>
                  <a:pt x="6535118" y="585209"/>
                  <a:pt x="6522578" y="589895"/>
                  <a:pt x="6513268" y="591732"/>
                </a:cubicBezTo>
                <a:lnTo>
                  <a:pt x="6504148" y="616052"/>
                </a:lnTo>
                <a:cubicBezTo>
                  <a:pt x="6496357" y="616179"/>
                  <a:pt x="6488377" y="617446"/>
                  <a:pt x="6480207" y="619852"/>
                </a:cubicBezTo>
                <a:cubicBezTo>
                  <a:pt x="6472037" y="622259"/>
                  <a:pt x="6464816" y="625046"/>
                  <a:pt x="6458547" y="628213"/>
                </a:cubicBezTo>
                <a:lnTo>
                  <a:pt x="6434226" y="652533"/>
                </a:lnTo>
                <a:cubicBezTo>
                  <a:pt x="6435809" y="657410"/>
                  <a:pt x="6435683" y="662097"/>
                  <a:pt x="6433846" y="666593"/>
                </a:cubicBezTo>
                <a:cubicBezTo>
                  <a:pt x="6432009" y="671091"/>
                  <a:pt x="6428083" y="673497"/>
                  <a:pt x="6422066" y="673814"/>
                </a:cubicBezTo>
                <a:cubicBezTo>
                  <a:pt x="6420546" y="676157"/>
                  <a:pt x="6413706" y="680591"/>
                  <a:pt x="6401545" y="687114"/>
                </a:cubicBezTo>
                <a:cubicBezTo>
                  <a:pt x="6389385" y="693637"/>
                  <a:pt x="6381025" y="697311"/>
                  <a:pt x="6376465" y="698134"/>
                </a:cubicBezTo>
                <a:cubicBezTo>
                  <a:pt x="6356134" y="715678"/>
                  <a:pt x="6334474" y="731512"/>
                  <a:pt x="6311483" y="745635"/>
                </a:cubicBezTo>
                <a:cubicBezTo>
                  <a:pt x="6288493" y="759759"/>
                  <a:pt x="6267592" y="776353"/>
                  <a:pt x="6248782" y="795416"/>
                </a:cubicBezTo>
                <a:cubicBezTo>
                  <a:pt x="6249035" y="798836"/>
                  <a:pt x="6248529" y="802636"/>
                  <a:pt x="6247262" y="806817"/>
                </a:cubicBezTo>
                <a:cubicBezTo>
                  <a:pt x="6245995" y="810997"/>
                  <a:pt x="6242449" y="813277"/>
                  <a:pt x="6236622" y="813657"/>
                </a:cubicBezTo>
                <a:lnTo>
                  <a:pt x="6218382" y="810617"/>
                </a:lnTo>
                <a:lnTo>
                  <a:pt x="6215342" y="847097"/>
                </a:lnTo>
                <a:cubicBezTo>
                  <a:pt x="6199634" y="849947"/>
                  <a:pt x="6189248" y="856407"/>
                  <a:pt x="6184181" y="866478"/>
                </a:cubicBezTo>
                <a:cubicBezTo>
                  <a:pt x="6179114" y="876548"/>
                  <a:pt x="6173287" y="882248"/>
                  <a:pt x="6166700" y="883578"/>
                </a:cubicBezTo>
                <a:lnTo>
                  <a:pt x="6154540" y="901818"/>
                </a:lnTo>
                <a:cubicBezTo>
                  <a:pt x="6154730" y="906568"/>
                  <a:pt x="6154350" y="910749"/>
                  <a:pt x="6153400" y="914359"/>
                </a:cubicBezTo>
                <a:cubicBezTo>
                  <a:pt x="6152450" y="917969"/>
                  <a:pt x="6149790" y="919869"/>
                  <a:pt x="6145420" y="920059"/>
                </a:cubicBezTo>
                <a:lnTo>
                  <a:pt x="6127180" y="917019"/>
                </a:lnTo>
                <a:cubicBezTo>
                  <a:pt x="6126546" y="926329"/>
                  <a:pt x="6122493" y="935069"/>
                  <a:pt x="6115019" y="943239"/>
                </a:cubicBezTo>
                <a:cubicBezTo>
                  <a:pt x="6107546" y="951409"/>
                  <a:pt x="6100452" y="957869"/>
                  <a:pt x="6093739" y="962620"/>
                </a:cubicBezTo>
                <a:cubicBezTo>
                  <a:pt x="6092092" y="973260"/>
                  <a:pt x="6085505" y="979340"/>
                  <a:pt x="6073979" y="980860"/>
                </a:cubicBezTo>
                <a:cubicBezTo>
                  <a:pt x="6062452" y="982380"/>
                  <a:pt x="6055865" y="988460"/>
                  <a:pt x="6054218" y="999100"/>
                </a:cubicBezTo>
                <a:lnTo>
                  <a:pt x="6005577" y="1044701"/>
                </a:lnTo>
                <a:cubicBezTo>
                  <a:pt x="6005450" y="1050781"/>
                  <a:pt x="6003424" y="1055341"/>
                  <a:pt x="5999497" y="1058382"/>
                </a:cubicBezTo>
                <a:cubicBezTo>
                  <a:pt x="5995570" y="1061422"/>
                  <a:pt x="5990504" y="1062942"/>
                  <a:pt x="5984297" y="1062942"/>
                </a:cubicBezTo>
                <a:lnTo>
                  <a:pt x="5972137" y="1062942"/>
                </a:lnTo>
                <a:cubicBezTo>
                  <a:pt x="5968843" y="1066045"/>
                  <a:pt x="5965550" y="1069718"/>
                  <a:pt x="5962256" y="1073962"/>
                </a:cubicBezTo>
                <a:cubicBezTo>
                  <a:pt x="5958963" y="1078205"/>
                  <a:pt x="5957189" y="1082639"/>
                  <a:pt x="5956936" y="1087262"/>
                </a:cubicBezTo>
                <a:cubicBezTo>
                  <a:pt x="5957126" y="1088845"/>
                  <a:pt x="5958266" y="1090239"/>
                  <a:pt x="5960356" y="1091442"/>
                </a:cubicBezTo>
                <a:cubicBezTo>
                  <a:pt x="5962446" y="1092646"/>
                  <a:pt x="5964346" y="1093279"/>
                  <a:pt x="5966056" y="1093342"/>
                </a:cubicBezTo>
                <a:cubicBezTo>
                  <a:pt x="5977013" y="1089795"/>
                  <a:pt x="5987780" y="1083209"/>
                  <a:pt x="5998357" y="1073582"/>
                </a:cubicBezTo>
                <a:cubicBezTo>
                  <a:pt x="6008934" y="1063955"/>
                  <a:pt x="6017421" y="1054328"/>
                  <a:pt x="6023818" y="1044701"/>
                </a:cubicBezTo>
                <a:cubicBezTo>
                  <a:pt x="6022361" y="1038494"/>
                  <a:pt x="6022994" y="1033428"/>
                  <a:pt x="6025718" y="1029501"/>
                </a:cubicBezTo>
                <a:cubicBezTo>
                  <a:pt x="6028441" y="1025574"/>
                  <a:pt x="6032874" y="1023548"/>
                  <a:pt x="6039018" y="1023421"/>
                </a:cubicBezTo>
                <a:cubicBezTo>
                  <a:pt x="6053015" y="1022597"/>
                  <a:pt x="6058462" y="1018924"/>
                  <a:pt x="6055358" y="1012401"/>
                </a:cubicBezTo>
                <a:cubicBezTo>
                  <a:pt x="6052255" y="1005877"/>
                  <a:pt x="6056942" y="1001444"/>
                  <a:pt x="6069419" y="999100"/>
                </a:cubicBezTo>
                <a:cubicBezTo>
                  <a:pt x="6090509" y="997897"/>
                  <a:pt x="6110649" y="995743"/>
                  <a:pt x="6129840" y="992640"/>
                </a:cubicBezTo>
                <a:cubicBezTo>
                  <a:pt x="6149030" y="989537"/>
                  <a:pt x="6168410" y="983583"/>
                  <a:pt x="6187981" y="974780"/>
                </a:cubicBezTo>
                <a:lnTo>
                  <a:pt x="6194061" y="986940"/>
                </a:lnTo>
                <a:cubicBezTo>
                  <a:pt x="6200648" y="985167"/>
                  <a:pt x="6204195" y="982633"/>
                  <a:pt x="6204701" y="979340"/>
                </a:cubicBezTo>
                <a:cubicBezTo>
                  <a:pt x="6205208" y="976047"/>
                  <a:pt x="6208755" y="973513"/>
                  <a:pt x="6215342" y="971740"/>
                </a:cubicBezTo>
                <a:cubicBezTo>
                  <a:pt x="6215785" y="964203"/>
                  <a:pt x="6224018" y="958756"/>
                  <a:pt x="6240042" y="955399"/>
                </a:cubicBezTo>
                <a:cubicBezTo>
                  <a:pt x="6256066" y="952043"/>
                  <a:pt x="6268099" y="950396"/>
                  <a:pt x="6276143" y="950459"/>
                </a:cubicBezTo>
                <a:lnTo>
                  <a:pt x="6294383" y="932219"/>
                </a:lnTo>
                <a:cubicBezTo>
                  <a:pt x="6299196" y="932282"/>
                  <a:pt x="6304010" y="931396"/>
                  <a:pt x="6308823" y="929559"/>
                </a:cubicBezTo>
                <a:cubicBezTo>
                  <a:pt x="6313637" y="927722"/>
                  <a:pt x="6316930" y="924556"/>
                  <a:pt x="6318704" y="920059"/>
                </a:cubicBezTo>
                <a:cubicBezTo>
                  <a:pt x="6329407" y="913725"/>
                  <a:pt x="6340681" y="908152"/>
                  <a:pt x="6352524" y="903338"/>
                </a:cubicBezTo>
                <a:cubicBezTo>
                  <a:pt x="6364368" y="898525"/>
                  <a:pt x="6376402" y="895991"/>
                  <a:pt x="6388625" y="895738"/>
                </a:cubicBezTo>
                <a:lnTo>
                  <a:pt x="6388625" y="932219"/>
                </a:lnTo>
                <a:cubicBezTo>
                  <a:pt x="6379505" y="938299"/>
                  <a:pt x="6370385" y="941339"/>
                  <a:pt x="6361264" y="941339"/>
                </a:cubicBezTo>
                <a:cubicBezTo>
                  <a:pt x="6358224" y="944886"/>
                  <a:pt x="6355184" y="946913"/>
                  <a:pt x="6352144" y="947419"/>
                </a:cubicBezTo>
                <a:cubicBezTo>
                  <a:pt x="6344861" y="946659"/>
                  <a:pt x="6340427" y="946659"/>
                  <a:pt x="6338844" y="947419"/>
                </a:cubicBezTo>
                <a:cubicBezTo>
                  <a:pt x="6337261" y="948179"/>
                  <a:pt x="6336627" y="954259"/>
                  <a:pt x="6336944" y="965660"/>
                </a:cubicBezTo>
                <a:cubicBezTo>
                  <a:pt x="6332194" y="965533"/>
                  <a:pt x="6327254" y="965786"/>
                  <a:pt x="6322124" y="966420"/>
                </a:cubicBezTo>
                <a:cubicBezTo>
                  <a:pt x="6316994" y="967053"/>
                  <a:pt x="6312814" y="968826"/>
                  <a:pt x="6309584" y="971740"/>
                </a:cubicBezTo>
                <a:cubicBezTo>
                  <a:pt x="6306543" y="971866"/>
                  <a:pt x="6304263" y="973133"/>
                  <a:pt x="6302743" y="975540"/>
                </a:cubicBezTo>
                <a:cubicBezTo>
                  <a:pt x="6301223" y="977947"/>
                  <a:pt x="6300463" y="980733"/>
                  <a:pt x="6300463" y="983900"/>
                </a:cubicBezTo>
                <a:cubicBezTo>
                  <a:pt x="6300147" y="995110"/>
                  <a:pt x="6296220" y="1000810"/>
                  <a:pt x="6288683" y="1001000"/>
                </a:cubicBezTo>
                <a:cubicBezTo>
                  <a:pt x="6281146" y="1001190"/>
                  <a:pt x="6271899" y="1001570"/>
                  <a:pt x="6260942" y="1002140"/>
                </a:cubicBezTo>
                <a:lnTo>
                  <a:pt x="6257902" y="1023421"/>
                </a:lnTo>
                <a:cubicBezTo>
                  <a:pt x="6247642" y="1024118"/>
                  <a:pt x="6239282" y="1027284"/>
                  <a:pt x="6232822" y="1032921"/>
                </a:cubicBezTo>
                <a:cubicBezTo>
                  <a:pt x="6226362" y="1038558"/>
                  <a:pt x="6219522" y="1042485"/>
                  <a:pt x="6212301" y="1044701"/>
                </a:cubicBezTo>
                <a:cubicBezTo>
                  <a:pt x="6210211" y="1044574"/>
                  <a:pt x="6206791" y="1044828"/>
                  <a:pt x="6202041" y="1045461"/>
                </a:cubicBezTo>
                <a:cubicBezTo>
                  <a:pt x="6197291" y="1046095"/>
                  <a:pt x="6194631" y="1047868"/>
                  <a:pt x="6194061" y="1050781"/>
                </a:cubicBezTo>
                <a:cubicBezTo>
                  <a:pt x="6195454" y="1063955"/>
                  <a:pt x="6201028" y="1075609"/>
                  <a:pt x="6210781" y="1085742"/>
                </a:cubicBezTo>
                <a:cubicBezTo>
                  <a:pt x="6220535" y="1095876"/>
                  <a:pt x="6226108" y="1107529"/>
                  <a:pt x="6227502" y="1120703"/>
                </a:cubicBezTo>
                <a:cubicBezTo>
                  <a:pt x="6226995" y="1124250"/>
                  <a:pt x="6224968" y="1126276"/>
                  <a:pt x="6221421" y="1126783"/>
                </a:cubicBezTo>
                <a:cubicBezTo>
                  <a:pt x="6216545" y="1126403"/>
                  <a:pt x="6211858" y="1126403"/>
                  <a:pt x="6207361" y="1126783"/>
                </a:cubicBezTo>
                <a:cubicBezTo>
                  <a:pt x="6202864" y="1127163"/>
                  <a:pt x="6200458" y="1130203"/>
                  <a:pt x="6200141" y="1135903"/>
                </a:cubicBezTo>
                <a:cubicBezTo>
                  <a:pt x="6200458" y="1139197"/>
                  <a:pt x="6200584" y="1142490"/>
                  <a:pt x="6200521" y="1145783"/>
                </a:cubicBezTo>
                <a:cubicBezTo>
                  <a:pt x="6200458" y="1149077"/>
                  <a:pt x="6198304" y="1150850"/>
                  <a:pt x="6194061" y="1151103"/>
                </a:cubicBezTo>
                <a:lnTo>
                  <a:pt x="6178861" y="1151103"/>
                </a:lnTo>
                <a:cubicBezTo>
                  <a:pt x="6172717" y="1160477"/>
                  <a:pt x="6165244" y="1169091"/>
                  <a:pt x="6156440" y="1176944"/>
                </a:cubicBezTo>
                <a:cubicBezTo>
                  <a:pt x="6147637" y="1184797"/>
                  <a:pt x="6137883" y="1190371"/>
                  <a:pt x="6127180" y="1193664"/>
                </a:cubicBezTo>
                <a:cubicBezTo>
                  <a:pt x="6123633" y="1205825"/>
                  <a:pt x="6115526" y="1211905"/>
                  <a:pt x="6102859" y="1211905"/>
                </a:cubicBezTo>
                <a:lnTo>
                  <a:pt x="6093739" y="1211905"/>
                </a:lnTo>
                <a:cubicBezTo>
                  <a:pt x="6093929" y="1218112"/>
                  <a:pt x="6092789" y="1223178"/>
                  <a:pt x="6090319" y="1227105"/>
                </a:cubicBezTo>
                <a:cubicBezTo>
                  <a:pt x="6087849" y="1231032"/>
                  <a:pt x="6082909" y="1233058"/>
                  <a:pt x="6075499" y="1233185"/>
                </a:cubicBezTo>
                <a:lnTo>
                  <a:pt x="6063338" y="1233185"/>
                </a:lnTo>
                <a:lnTo>
                  <a:pt x="6051178" y="1254466"/>
                </a:lnTo>
                <a:cubicBezTo>
                  <a:pt x="6048011" y="1254276"/>
                  <a:pt x="6045225" y="1254656"/>
                  <a:pt x="6042818" y="1255606"/>
                </a:cubicBezTo>
                <a:cubicBezTo>
                  <a:pt x="6040411" y="1256556"/>
                  <a:pt x="6039145" y="1259216"/>
                  <a:pt x="6039018" y="1263586"/>
                </a:cubicBezTo>
                <a:cubicBezTo>
                  <a:pt x="6039145" y="1265549"/>
                  <a:pt x="6040411" y="1268463"/>
                  <a:pt x="6042818" y="1272326"/>
                </a:cubicBezTo>
                <a:cubicBezTo>
                  <a:pt x="6045225" y="1276189"/>
                  <a:pt x="6048011" y="1278343"/>
                  <a:pt x="6051178" y="1278786"/>
                </a:cubicBezTo>
                <a:cubicBezTo>
                  <a:pt x="6052635" y="1278659"/>
                  <a:pt x="6053521" y="1278153"/>
                  <a:pt x="6053838" y="1277266"/>
                </a:cubicBezTo>
                <a:cubicBezTo>
                  <a:pt x="6054155" y="1276379"/>
                  <a:pt x="6054281" y="1275873"/>
                  <a:pt x="6054218" y="1275746"/>
                </a:cubicBezTo>
                <a:cubicBezTo>
                  <a:pt x="6054408" y="1271249"/>
                  <a:pt x="6056308" y="1268083"/>
                  <a:pt x="6059918" y="1266246"/>
                </a:cubicBezTo>
                <a:cubicBezTo>
                  <a:pt x="6063528" y="1264409"/>
                  <a:pt x="6067708" y="1263522"/>
                  <a:pt x="6072459" y="1263586"/>
                </a:cubicBezTo>
                <a:lnTo>
                  <a:pt x="6078539" y="1263586"/>
                </a:lnTo>
                <a:cubicBezTo>
                  <a:pt x="6096146" y="1244332"/>
                  <a:pt x="6118693" y="1226598"/>
                  <a:pt x="6146180" y="1210385"/>
                </a:cubicBezTo>
                <a:cubicBezTo>
                  <a:pt x="6173667" y="1194171"/>
                  <a:pt x="6200774" y="1185557"/>
                  <a:pt x="6227502" y="1184544"/>
                </a:cubicBezTo>
                <a:cubicBezTo>
                  <a:pt x="6230669" y="1184354"/>
                  <a:pt x="6233455" y="1184734"/>
                  <a:pt x="6235862" y="1185684"/>
                </a:cubicBezTo>
                <a:cubicBezTo>
                  <a:pt x="6238269" y="1186634"/>
                  <a:pt x="6239535" y="1189294"/>
                  <a:pt x="6239662" y="1193664"/>
                </a:cubicBezTo>
                <a:cubicBezTo>
                  <a:pt x="6236115" y="1209245"/>
                  <a:pt x="6219648" y="1228245"/>
                  <a:pt x="6190261" y="1250666"/>
                </a:cubicBezTo>
                <a:cubicBezTo>
                  <a:pt x="6160873" y="1273086"/>
                  <a:pt x="6139847" y="1287526"/>
                  <a:pt x="6127180" y="1293986"/>
                </a:cubicBezTo>
                <a:cubicBezTo>
                  <a:pt x="6127053" y="1296900"/>
                  <a:pt x="6125786" y="1298673"/>
                  <a:pt x="6123379" y="1299307"/>
                </a:cubicBezTo>
                <a:cubicBezTo>
                  <a:pt x="6120973" y="1299940"/>
                  <a:pt x="6118186" y="1300193"/>
                  <a:pt x="6115019" y="1300066"/>
                </a:cubicBezTo>
                <a:cubicBezTo>
                  <a:pt x="6110079" y="1299623"/>
                  <a:pt x="6104759" y="1299750"/>
                  <a:pt x="6099059" y="1300447"/>
                </a:cubicBezTo>
                <a:cubicBezTo>
                  <a:pt x="6093359" y="1301143"/>
                  <a:pt x="6089559" y="1305070"/>
                  <a:pt x="6087659" y="1312227"/>
                </a:cubicBezTo>
                <a:lnTo>
                  <a:pt x="6069419" y="1336547"/>
                </a:lnTo>
                <a:cubicBezTo>
                  <a:pt x="6063338" y="1336421"/>
                  <a:pt x="6058778" y="1337434"/>
                  <a:pt x="6055738" y="1339587"/>
                </a:cubicBezTo>
                <a:cubicBezTo>
                  <a:pt x="6052698" y="1341741"/>
                  <a:pt x="6051178" y="1345794"/>
                  <a:pt x="6051178" y="1351748"/>
                </a:cubicBezTo>
                <a:lnTo>
                  <a:pt x="6051178" y="1360868"/>
                </a:lnTo>
                <a:cubicBezTo>
                  <a:pt x="6041425" y="1359918"/>
                  <a:pt x="6035091" y="1361058"/>
                  <a:pt x="6032178" y="1364288"/>
                </a:cubicBezTo>
                <a:cubicBezTo>
                  <a:pt x="6029264" y="1367518"/>
                  <a:pt x="6024451" y="1369418"/>
                  <a:pt x="6017737" y="1369988"/>
                </a:cubicBezTo>
                <a:lnTo>
                  <a:pt x="5993417" y="1397348"/>
                </a:lnTo>
                <a:lnTo>
                  <a:pt x="5996457" y="1406469"/>
                </a:lnTo>
                <a:lnTo>
                  <a:pt x="6039018" y="1382148"/>
                </a:lnTo>
                <a:lnTo>
                  <a:pt x="6078539" y="1385188"/>
                </a:lnTo>
                <a:cubicBezTo>
                  <a:pt x="6075689" y="1397982"/>
                  <a:pt x="6069228" y="1407355"/>
                  <a:pt x="6059158" y="1413309"/>
                </a:cubicBezTo>
                <a:cubicBezTo>
                  <a:pt x="6049088" y="1419262"/>
                  <a:pt x="6043388" y="1427116"/>
                  <a:pt x="6042058" y="1436869"/>
                </a:cubicBezTo>
                <a:lnTo>
                  <a:pt x="6042058" y="1439909"/>
                </a:lnTo>
                <a:cubicBezTo>
                  <a:pt x="6032811" y="1444786"/>
                  <a:pt x="6023944" y="1451753"/>
                  <a:pt x="6015457" y="1460810"/>
                </a:cubicBezTo>
                <a:lnTo>
                  <a:pt x="5998522" y="1482125"/>
                </a:lnTo>
                <a:lnTo>
                  <a:pt x="6002595" y="1486391"/>
                </a:lnTo>
                <a:lnTo>
                  <a:pt x="6017795" y="1483351"/>
                </a:lnTo>
                <a:lnTo>
                  <a:pt x="6042115" y="1455991"/>
                </a:lnTo>
                <a:cubicBezTo>
                  <a:pt x="6046739" y="1454091"/>
                  <a:pt x="6050412" y="1450291"/>
                  <a:pt x="6053136" y="1444591"/>
                </a:cubicBezTo>
                <a:cubicBezTo>
                  <a:pt x="6055859" y="1438890"/>
                  <a:pt x="6057252" y="1433570"/>
                  <a:pt x="6057316" y="1428630"/>
                </a:cubicBezTo>
                <a:cubicBezTo>
                  <a:pt x="6057252" y="1426920"/>
                  <a:pt x="6057379" y="1425020"/>
                  <a:pt x="6057696" y="1422930"/>
                </a:cubicBezTo>
                <a:cubicBezTo>
                  <a:pt x="6058012" y="1420840"/>
                  <a:pt x="6058899" y="1419700"/>
                  <a:pt x="6060356" y="1419510"/>
                </a:cubicBezTo>
                <a:cubicBezTo>
                  <a:pt x="6064853" y="1419763"/>
                  <a:pt x="6068779" y="1421537"/>
                  <a:pt x="6072136" y="1424830"/>
                </a:cubicBezTo>
                <a:cubicBezTo>
                  <a:pt x="6075493" y="1428123"/>
                  <a:pt x="6078660" y="1431417"/>
                  <a:pt x="6081636" y="1434710"/>
                </a:cubicBezTo>
                <a:cubicBezTo>
                  <a:pt x="6089490" y="1434647"/>
                  <a:pt x="6096583" y="1432494"/>
                  <a:pt x="6102917" y="1428250"/>
                </a:cubicBezTo>
                <a:cubicBezTo>
                  <a:pt x="6109250" y="1424007"/>
                  <a:pt x="6113304" y="1418053"/>
                  <a:pt x="6115077" y="1410390"/>
                </a:cubicBezTo>
                <a:lnTo>
                  <a:pt x="6139397" y="1401270"/>
                </a:lnTo>
                <a:cubicBezTo>
                  <a:pt x="6142564" y="1401396"/>
                  <a:pt x="6145351" y="1401143"/>
                  <a:pt x="6147758" y="1400510"/>
                </a:cubicBezTo>
                <a:cubicBezTo>
                  <a:pt x="6150164" y="1399876"/>
                  <a:pt x="6151431" y="1398103"/>
                  <a:pt x="6151558" y="1395190"/>
                </a:cubicBezTo>
                <a:cubicBezTo>
                  <a:pt x="6151304" y="1389109"/>
                  <a:pt x="6151811" y="1384549"/>
                  <a:pt x="6153078" y="1381509"/>
                </a:cubicBezTo>
                <a:cubicBezTo>
                  <a:pt x="6154345" y="1378469"/>
                  <a:pt x="6157891" y="1376949"/>
                  <a:pt x="6163718" y="1376949"/>
                </a:cubicBezTo>
                <a:cubicBezTo>
                  <a:pt x="6163781" y="1370742"/>
                  <a:pt x="6165175" y="1364916"/>
                  <a:pt x="6167898" y="1359469"/>
                </a:cubicBezTo>
                <a:cubicBezTo>
                  <a:pt x="6170622" y="1354022"/>
                  <a:pt x="6174295" y="1349715"/>
                  <a:pt x="6178918" y="1346548"/>
                </a:cubicBezTo>
                <a:cubicBezTo>
                  <a:pt x="6185252" y="1348195"/>
                  <a:pt x="6190825" y="1347942"/>
                  <a:pt x="6195639" y="1345789"/>
                </a:cubicBezTo>
                <a:cubicBezTo>
                  <a:pt x="6200452" y="1343635"/>
                  <a:pt x="6202985" y="1338822"/>
                  <a:pt x="6203239" y="1331348"/>
                </a:cubicBezTo>
                <a:lnTo>
                  <a:pt x="6233640" y="1331348"/>
                </a:lnTo>
                <a:lnTo>
                  <a:pt x="6242760" y="1319188"/>
                </a:lnTo>
                <a:cubicBezTo>
                  <a:pt x="6252070" y="1318238"/>
                  <a:pt x="6260810" y="1312538"/>
                  <a:pt x="6268980" y="1302088"/>
                </a:cubicBezTo>
                <a:cubicBezTo>
                  <a:pt x="6277150" y="1291637"/>
                  <a:pt x="6283610" y="1282137"/>
                  <a:pt x="6288361" y="1273587"/>
                </a:cubicBezTo>
                <a:cubicBezTo>
                  <a:pt x="6290071" y="1276880"/>
                  <a:pt x="6292731" y="1280174"/>
                  <a:pt x="6296341" y="1283467"/>
                </a:cubicBezTo>
                <a:cubicBezTo>
                  <a:pt x="6299951" y="1286761"/>
                  <a:pt x="6303371" y="1288534"/>
                  <a:pt x="6306601" y="1288787"/>
                </a:cubicBezTo>
                <a:cubicBezTo>
                  <a:pt x="6309514" y="1288597"/>
                  <a:pt x="6311288" y="1287457"/>
                  <a:pt x="6311921" y="1285367"/>
                </a:cubicBezTo>
                <a:cubicBezTo>
                  <a:pt x="6312554" y="1283277"/>
                  <a:pt x="6312808" y="1281377"/>
                  <a:pt x="6312681" y="1279667"/>
                </a:cubicBezTo>
                <a:lnTo>
                  <a:pt x="6312681" y="1273587"/>
                </a:lnTo>
                <a:lnTo>
                  <a:pt x="6321801" y="1267507"/>
                </a:lnTo>
                <a:cubicBezTo>
                  <a:pt x="6322751" y="1259463"/>
                  <a:pt x="6323891" y="1251990"/>
                  <a:pt x="6325221" y="1245087"/>
                </a:cubicBezTo>
                <a:cubicBezTo>
                  <a:pt x="6326551" y="1238183"/>
                  <a:pt x="6331492" y="1234510"/>
                  <a:pt x="6340042" y="1234066"/>
                </a:cubicBezTo>
                <a:lnTo>
                  <a:pt x="6352202" y="1237106"/>
                </a:lnTo>
                <a:lnTo>
                  <a:pt x="6373482" y="1215826"/>
                </a:lnTo>
                <a:cubicBezTo>
                  <a:pt x="6385136" y="1212976"/>
                  <a:pt x="6395270" y="1206516"/>
                  <a:pt x="6403883" y="1196445"/>
                </a:cubicBezTo>
                <a:cubicBezTo>
                  <a:pt x="6412496" y="1186375"/>
                  <a:pt x="6422630" y="1180675"/>
                  <a:pt x="6434284" y="1179345"/>
                </a:cubicBezTo>
                <a:cubicBezTo>
                  <a:pt x="6444101" y="1172505"/>
                  <a:pt x="6456387" y="1164905"/>
                  <a:pt x="6471144" y="1156545"/>
                </a:cubicBezTo>
                <a:cubicBezTo>
                  <a:pt x="6485901" y="1148184"/>
                  <a:pt x="6498948" y="1143624"/>
                  <a:pt x="6510285" y="1142864"/>
                </a:cubicBezTo>
                <a:cubicBezTo>
                  <a:pt x="6519785" y="1132287"/>
                  <a:pt x="6531186" y="1123041"/>
                  <a:pt x="6544486" y="1115124"/>
                </a:cubicBezTo>
                <a:cubicBezTo>
                  <a:pt x="6557786" y="1107207"/>
                  <a:pt x="6570706" y="1100240"/>
                  <a:pt x="6583247" y="1094223"/>
                </a:cubicBezTo>
                <a:lnTo>
                  <a:pt x="6601487" y="1063823"/>
                </a:lnTo>
                <a:cubicBezTo>
                  <a:pt x="6611494" y="1064773"/>
                  <a:pt x="6618841" y="1063633"/>
                  <a:pt x="6623528" y="1060403"/>
                </a:cubicBezTo>
                <a:cubicBezTo>
                  <a:pt x="6628214" y="1057173"/>
                  <a:pt x="6634041" y="1055272"/>
                  <a:pt x="6641008" y="1054702"/>
                </a:cubicBezTo>
                <a:lnTo>
                  <a:pt x="6647088" y="1054702"/>
                </a:lnTo>
                <a:cubicBezTo>
                  <a:pt x="6646391" y="1047039"/>
                  <a:pt x="6646265" y="1041086"/>
                  <a:pt x="6646708" y="1036842"/>
                </a:cubicBezTo>
                <a:cubicBezTo>
                  <a:pt x="6647151" y="1032599"/>
                  <a:pt x="6652345" y="1030445"/>
                  <a:pt x="6662288" y="1030382"/>
                </a:cubicBezTo>
                <a:cubicBezTo>
                  <a:pt x="6663935" y="1025949"/>
                  <a:pt x="6666722" y="1022655"/>
                  <a:pt x="6670648" y="1020502"/>
                </a:cubicBezTo>
                <a:cubicBezTo>
                  <a:pt x="6674575" y="1018348"/>
                  <a:pt x="6678882" y="1016575"/>
                  <a:pt x="6683569" y="1015182"/>
                </a:cubicBezTo>
                <a:cubicBezTo>
                  <a:pt x="6692626" y="1011952"/>
                  <a:pt x="6697312" y="1003971"/>
                  <a:pt x="6697629" y="991241"/>
                </a:cubicBezTo>
                <a:cubicBezTo>
                  <a:pt x="6697946" y="978511"/>
                  <a:pt x="6703392" y="971291"/>
                  <a:pt x="6713969" y="969581"/>
                </a:cubicBezTo>
                <a:cubicBezTo>
                  <a:pt x="6728156" y="969391"/>
                  <a:pt x="6737783" y="965971"/>
                  <a:pt x="6742850" y="959320"/>
                </a:cubicBezTo>
                <a:cubicBezTo>
                  <a:pt x="6747916" y="952670"/>
                  <a:pt x="6754503" y="943930"/>
                  <a:pt x="6762610" y="933100"/>
                </a:cubicBezTo>
                <a:cubicBezTo>
                  <a:pt x="6768437" y="932593"/>
                  <a:pt x="6773504" y="930567"/>
                  <a:pt x="6777810" y="927020"/>
                </a:cubicBezTo>
                <a:cubicBezTo>
                  <a:pt x="6782117" y="923473"/>
                  <a:pt x="6787184" y="921446"/>
                  <a:pt x="6793011" y="920940"/>
                </a:cubicBezTo>
                <a:cubicBezTo>
                  <a:pt x="6792631" y="916063"/>
                  <a:pt x="6792631" y="911376"/>
                  <a:pt x="6793011" y="906880"/>
                </a:cubicBezTo>
                <a:cubicBezTo>
                  <a:pt x="6793391" y="902383"/>
                  <a:pt x="6796431" y="899976"/>
                  <a:pt x="6802131" y="899659"/>
                </a:cubicBezTo>
                <a:cubicBezTo>
                  <a:pt x="6810618" y="898899"/>
                  <a:pt x="6824805" y="893579"/>
                  <a:pt x="6844692" y="883699"/>
                </a:cubicBezTo>
                <a:cubicBezTo>
                  <a:pt x="6864579" y="873819"/>
                  <a:pt x="6875726" y="863939"/>
                  <a:pt x="6878132" y="854058"/>
                </a:cubicBezTo>
                <a:lnTo>
                  <a:pt x="6923734" y="832778"/>
                </a:lnTo>
                <a:cubicBezTo>
                  <a:pt x="6928547" y="832841"/>
                  <a:pt x="6933360" y="831955"/>
                  <a:pt x="6938174" y="830118"/>
                </a:cubicBezTo>
                <a:cubicBezTo>
                  <a:pt x="6942987" y="828281"/>
                  <a:pt x="6946281" y="825114"/>
                  <a:pt x="6948054" y="820618"/>
                </a:cubicBezTo>
                <a:cubicBezTo>
                  <a:pt x="6955021" y="821251"/>
                  <a:pt x="6963128" y="821504"/>
                  <a:pt x="6972374" y="821378"/>
                </a:cubicBezTo>
                <a:cubicBezTo>
                  <a:pt x="6981622" y="821251"/>
                  <a:pt x="6986688" y="816944"/>
                  <a:pt x="6987575" y="808458"/>
                </a:cubicBezTo>
                <a:cubicBezTo>
                  <a:pt x="6998152" y="799148"/>
                  <a:pt x="7013478" y="786608"/>
                  <a:pt x="7033556" y="770837"/>
                </a:cubicBezTo>
                <a:cubicBezTo>
                  <a:pt x="7053633" y="755067"/>
                  <a:pt x="7069720" y="746327"/>
                  <a:pt x="7081817" y="744616"/>
                </a:cubicBezTo>
                <a:cubicBezTo>
                  <a:pt x="7084350" y="745123"/>
                  <a:pt x="7085364" y="747150"/>
                  <a:pt x="7084857" y="750697"/>
                </a:cubicBezTo>
                <a:cubicBezTo>
                  <a:pt x="7095244" y="749683"/>
                  <a:pt x="7101070" y="745630"/>
                  <a:pt x="7102337" y="738536"/>
                </a:cubicBezTo>
                <a:cubicBezTo>
                  <a:pt x="7103604" y="731443"/>
                  <a:pt x="7110951" y="727389"/>
                  <a:pt x="7124378" y="726376"/>
                </a:cubicBezTo>
                <a:cubicBezTo>
                  <a:pt x="7130014" y="726819"/>
                  <a:pt x="7137741" y="726693"/>
                  <a:pt x="7147558" y="725996"/>
                </a:cubicBezTo>
                <a:cubicBezTo>
                  <a:pt x="7157375" y="725299"/>
                  <a:pt x="7162822" y="721373"/>
                  <a:pt x="7163898" y="714216"/>
                </a:cubicBezTo>
                <a:cubicBezTo>
                  <a:pt x="7163645" y="709339"/>
                  <a:pt x="7164152" y="704652"/>
                  <a:pt x="7165418" y="700156"/>
                </a:cubicBezTo>
                <a:cubicBezTo>
                  <a:pt x="7166685" y="695659"/>
                  <a:pt x="7170232" y="693252"/>
                  <a:pt x="7176058" y="692935"/>
                </a:cubicBezTo>
                <a:cubicBezTo>
                  <a:pt x="7180935" y="693315"/>
                  <a:pt x="7185622" y="693315"/>
                  <a:pt x="7190119" y="692935"/>
                </a:cubicBezTo>
                <a:cubicBezTo>
                  <a:pt x="7194616" y="692556"/>
                  <a:pt x="7197022" y="689515"/>
                  <a:pt x="7197339" y="683815"/>
                </a:cubicBezTo>
                <a:cubicBezTo>
                  <a:pt x="7212982" y="671845"/>
                  <a:pt x="7229576" y="660065"/>
                  <a:pt x="7247120" y="648474"/>
                </a:cubicBezTo>
                <a:cubicBezTo>
                  <a:pt x="7264664" y="636884"/>
                  <a:pt x="7280498" y="624344"/>
                  <a:pt x="7294621" y="610854"/>
                </a:cubicBezTo>
                <a:lnTo>
                  <a:pt x="7325022" y="610854"/>
                </a:lnTo>
                <a:lnTo>
                  <a:pt x="7334142" y="598693"/>
                </a:lnTo>
                <a:cubicBezTo>
                  <a:pt x="7336232" y="594323"/>
                  <a:pt x="7340412" y="591663"/>
                  <a:pt x="7346682" y="590713"/>
                </a:cubicBezTo>
                <a:cubicBezTo>
                  <a:pt x="7352952" y="589763"/>
                  <a:pt x="7357892" y="589383"/>
                  <a:pt x="7361502" y="589573"/>
                </a:cubicBezTo>
                <a:cubicBezTo>
                  <a:pt x="7363149" y="585076"/>
                  <a:pt x="7365936" y="581910"/>
                  <a:pt x="7369863" y="580073"/>
                </a:cubicBezTo>
                <a:cubicBezTo>
                  <a:pt x="7373790" y="578236"/>
                  <a:pt x="7378096" y="577350"/>
                  <a:pt x="7382783" y="577413"/>
                </a:cubicBezTo>
                <a:cubicBezTo>
                  <a:pt x="7386836" y="577793"/>
                  <a:pt x="7393170" y="579313"/>
                  <a:pt x="7401783" y="581973"/>
                </a:cubicBezTo>
                <a:cubicBezTo>
                  <a:pt x="7410397" y="584633"/>
                  <a:pt x="7415210" y="586154"/>
                  <a:pt x="7416224" y="586533"/>
                </a:cubicBezTo>
                <a:cubicBezTo>
                  <a:pt x="7415970" y="587990"/>
                  <a:pt x="7414957" y="588877"/>
                  <a:pt x="7413184" y="589193"/>
                </a:cubicBezTo>
                <a:cubicBezTo>
                  <a:pt x="7411410" y="589510"/>
                  <a:pt x="7410397" y="589636"/>
                  <a:pt x="7410144" y="589573"/>
                </a:cubicBezTo>
                <a:lnTo>
                  <a:pt x="7407104" y="601734"/>
                </a:lnTo>
                <a:cubicBezTo>
                  <a:pt x="7410397" y="601734"/>
                  <a:pt x="7413690" y="600973"/>
                  <a:pt x="7416984" y="599453"/>
                </a:cubicBezTo>
                <a:cubicBezTo>
                  <a:pt x="7420277" y="597934"/>
                  <a:pt x="7422050" y="595653"/>
                  <a:pt x="7422304" y="592613"/>
                </a:cubicBezTo>
                <a:lnTo>
                  <a:pt x="7422304" y="589573"/>
                </a:lnTo>
                <a:cubicBezTo>
                  <a:pt x="7424077" y="585076"/>
                  <a:pt x="7427370" y="581910"/>
                  <a:pt x="7432184" y="580073"/>
                </a:cubicBezTo>
                <a:cubicBezTo>
                  <a:pt x="7436997" y="578236"/>
                  <a:pt x="7441811" y="577350"/>
                  <a:pt x="7446624" y="577413"/>
                </a:cubicBezTo>
                <a:lnTo>
                  <a:pt x="7477025" y="553092"/>
                </a:lnTo>
                <a:cubicBezTo>
                  <a:pt x="7483295" y="553726"/>
                  <a:pt x="7488995" y="553979"/>
                  <a:pt x="7494125" y="553853"/>
                </a:cubicBezTo>
                <a:cubicBezTo>
                  <a:pt x="7499256" y="553726"/>
                  <a:pt x="7502675" y="549419"/>
                  <a:pt x="7504385" y="540932"/>
                </a:cubicBezTo>
                <a:lnTo>
                  <a:pt x="7604708" y="495331"/>
                </a:lnTo>
                <a:cubicBezTo>
                  <a:pt x="7606671" y="495205"/>
                  <a:pt x="7609584" y="495458"/>
                  <a:pt x="7613448" y="496091"/>
                </a:cubicBezTo>
                <a:cubicBezTo>
                  <a:pt x="7617311" y="496725"/>
                  <a:pt x="7619465" y="498498"/>
                  <a:pt x="7619908" y="501412"/>
                </a:cubicBezTo>
                <a:cubicBezTo>
                  <a:pt x="7618198" y="510848"/>
                  <a:pt x="7609458" y="519335"/>
                  <a:pt x="7593687" y="526872"/>
                </a:cubicBezTo>
                <a:cubicBezTo>
                  <a:pt x="7577917" y="534409"/>
                  <a:pt x="7565377" y="539095"/>
                  <a:pt x="7556066" y="540932"/>
                </a:cubicBezTo>
                <a:lnTo>
                  <a:pt x="7546946" y="565253"/>
                </a:lnTo>
                <a:cubicBezTo>
                  <a:pt x="7539156" y="565379"/>
                  <a:pt x="7531176" y="566646"/>
                  <a:pt x="7523006" y="569053"/>
                </a:cubicBezTo>
                <a:cubicBezTo>
                  <a:pt x="7514836" y="571459"/>
                  <a:pt x="7507615" y="574246"/>
                  <a:pt x="7501346" y="577413"/>
                </a:cubicBezTo>
                <a:lnTo>
                  <a:pt x="7477025" y="601734"/>
                </a:lnTo>
                <a:cubicBezTo>
                  <a:pt x="7478608" y="606611"/>
                  <a:pt x="7478482" y="611297"/>
                  <a:pt x="7476645" y="615794"/>
                </a:cubicBezTo>
                <a:cubicBezTo>
                  <a:pt x="7474808" y="620291"/>
                  <a:pt x="7470882" y="622697"/>
                  <a:pt x="7464864" y="623014"/>
                </a:cubicBezTo>
                <a:cubicBezTo>
                  <a:pt x="7463344" y="625357"/>
                  <a:pt x="7456504" y="629791"/>
                  <a:pt x="7444344" y="636314"/>
                </a:cubicBezTo>
                <a:cubicBezTo>
                  <a:pt x="7432184" y="642837"/>
                  <a:pt x="7423824" y="646511"/>
                  <a:pt x="7419264" y="647334"/>
                </a:cubicBezTo>
                <a:cubicBezTo>
                  <a:pt x="7398933" y="664878"/>
                  <a:pt x="7377273" y="680712"/>
                  <a:pt x="7354282" y="694836"/>
                </a:cubicBezTo>
                <a:cubicBezTo>
                  <a:pt x="7331292" y="708959"/>
                  <a:pt x="7310391" y="725553"/>
                  <a:pt x="7291581" y="744616"/>
                </a:cubicBezTo>
                <a:cubicBezTo>
                  <a:pt x="7291834" y="748036"/>
                  <a:pt x="7291328" y="751836"/>
                  <a:pt x="7290061" y="756017"/>
                </a:cubicBezTo>
                <a:cubicBezTo>
                  <a:pt x="7288794" y="760197"/>
                  <a:pt x="7285248" y="762477"/>
                  <a:pt x="7279421" y="762857"/>
                </a:cubicBezTo>
                <a:lnTo>
                  <a:pt x="7261180" y="759817"/>
                </a:lnTo>
                <a:lnTo>
                  <a:pt x="7258140" y="796297"/>
                </a:lnTo>
                <a:cubicBezTo>
                  <a:pt x="7242433" y="799148"/>
                  <a:pt x="7232046" y="805608"/>
                  <a:pt x="7226980" y="815678"/>
                </a:cubicBezTo>
                <a:cubicBezTo>
                  <a:pt x="7221913" y="825748"/>
                  <a:pt x="7216086" y="831448"/>
                  <a:pt x="7209499" y="832778"/>
                </a:cubicBezTo>
                <a:lnTo>
                  <a:pt x="7197339" y="851018"/>
                </a:lnTo>
                <a:cubicBezTo>
                  <a:pt x="7197529" y="855768"/>
                  <a:pt x="7197149" y="859949"/>
                  <a:pt x="7196199" y="863559"/>
                </a:cubicBezTo>
                <a:cubicBezTo>
                  <a:pt x="7195249" y="867169"/>
                  <a:pt x="7192589" y="869069"/>
                  <a:pt x="7188219" y="869259"/>
                </a:cubicBezTo>
                <a:lnTo>
                  <a:pt x="7169978" y="866219"/>
                </a:lnTo>
                <a:cubicBezTo>
                  <a:pt x="7169345" y="875529"/>
                  <a:pt x="7165292" y="884269"/>
                  <a:pt x="7157818" y="892439"/>
                </a:cubicBezTo>
                <a:cubicBezTo>
                  <a:pt x="7150345" y="900609"/>
                  <a:pt x="7143251" y="907069"/>
                  <a:pt x="7136538" y="911820"/>
                </a:cubicBezTo>
                <a:cubicBezTo>
                  <a:pt x="7134891" y="922460"/>
                  <a:pt x="7128304" y="928540"/>
                  <a:pt x="7116778" y="930060"/>
                </a:cubicBezTo>
                <a:cubicBezTo>
                  <a:pt x="7105250" y="931580"/>
                  <a:pt x="7098664" y="937660"/>
                  <a:pt x="7097017" y="948300"/>
                </a:cubicBezTo>
                <a:lnTo>
                  <a:pt x="7048376" y="993901"/>
                </a:lnTo>
                <a:lnTo>
                  <a:pt x="7045035" y="1001419"/>
                </a:lnTo>
                <a:lnTo>
                  <a:pt x="7066920" y="991471"/>
                </a:lnTo>
                <a:lnTo>
                  <a:pt x="7068516" y="978701"/>
                </a:lnTo>
                <a:cubicBezTo>
                  <a:pt x="7071240" y="974774"/>
                  <a:pt x="7075673" y="972748"/>
                  <a:pt x="7081817" y="972621"/>
                </a:cubicBezTo>
                <a:cubicBezTo>
                  <a:pt x="7095814" y="971797"/>
                  <a:pt x="7101260" y="968124"/>
                  <a:pt x="7098157" y="961601"/>
                </a:cubicBezTo>
                <a:cubicBezTo>
                  <a:pt x="7095054" y="955077"/>
                  <a:pt x="7099740" y="950644"/>
                  <a:pt x="7112218" y="948300"/>
                </a:cubicBezTo>
                <a:cubicBezTo>
                  <a:pt x="7133308" y="947097"/>
                  <a:pt x="7153448" y="944943"/>
                  <a:pt x="7172638" y="941840"/>
                </a:cubicBezTo>
                <a:cubicBezTo>
                  <a:pt x="7191829" y="938737"/>
                  <a:pt x="7211209" y="932783"/>
                  <a:pt x="7230780" y="923980"/>
                </a:cubicBezTo>
                <a:lnTo>
                  <a:pt x="7236860" y="936140"/>
                </a:lnTo>
                <a:cubicBezTo>
                  <a:pt x="7243447" y="934367"/>
                  <a:pt x="7246994" y="931833"/>
                  <a:pt x="7247500" y="928540"/>
                </a:cubicBezTo>
                <a:cubicBezTo>
                  <a:pt x="7248007" y="925247"/>
                  <a:pt x="7251554" y="922713"/>
                  <a:pt x="7258140" y="920940"/>
                </a:cubicBezTo>
                <a:cubicBezTo>
                  <a:pt x="7258584" y="913403"/>
                  <a:pt x="7266817" y="907956"/>
                  <a:pt x="7282841" y="904599"/>
                </a:cubicBezTo>
                <a:cubicBezTo>
                  <a:pt x="7298864" y="901243"/>
                  <a:pt x="7310898" y="899596"/>
                  <a:pt x="7318942" y="899659"/>
                </a:cubicBezTo>
                <a:lnTo>
                  <a:pt x="7337182" y="881419"/>
                </a:lnTo>
                <a:cubicBezTo>
                  <a:pt x="7341995" y="881482"/>
                  <a:pt x="7346809" y="880596"/>
                  <a:pt x="7351622" y="878759"/>
                </a:cubicBezTo>
                <a:cubicBezTo>
                  <a:pt x="7356436" y="876922"/>
                  <a:pt x="7359729" y="873756"/>
                  <a:pt x="7361502" y="869259"/>
                </a:cubicBezTo>
                <a:cubicBezTo>
                  <a:pt x="7372206" y="862925"/>
                  <a:pt x="7383480" y="857352"/>
                  <a:pt x="7395323" y="852538"/>
                </a:cubicBezTo>
                <a:cubicBezTo>
                  <a:pt x="7407166" y="847725"/>
                  <a:pt x="7419200" y="845191"/>
                  <a:pt x="7431424" y="844938"/>
                </a:cubicBezTo>
                <a:lnTo>
                  <a:pt x="7431424" y="881419"/>
                </a:lnTo>
                <a:cubicBezTo>
                  <a:pt x="7422304" y="887499"/>
                  <a:pt x="7413184" y="890539"/>
                  <a:pt x="7404063" y="890539"/>
                </a:cubicBezTo>
                <a:cubicBezTo>
                  <a:pt x="7401023" y="894086"/>
                  <a:pt x="7397983" y="896113"/>
                  <a:pt x="7394943" y="896619"/>
                </a:cubicBezTo>
                <a:cubicBezTo>
                  <a:pt x="7387660" y="895859"/>
                  <a:pt x="7383226" y="895859"/>
                  <a:pt x="7381643" y="896619"/>
                </a:cubicBezTo>
                <a:cubicBezTo>
                  <a:pt x="7380060" y="897379"/>
                  <a:pt x="7379426" y="903459"/>
                  <a:pt x="7379743" y="914860"/>
                </a:cubicBezTo>
                <a:cubicBezTo>
                  <a:pt x="7374993" y="914733"/>
                  <a:pt x="7370052" y="914986"/>
                  <a:pt x="7364923" y="915620"/>
                </a:cubicBezTo>
                <a:cubicBezTo>
                  <a:pt x="7359792" y="916253"/>
                  <a:pt x="7355612" y="918026"/>
                  <a:pt x="7352382" y="920940"/>
                </a:cubicBezTo>
                <a:cubicBezTo>
                  <a:pt x="7349342" y="921066"/>
                  <a:pt x="7347062" y="922333"/>
                  <a:pt x="7345542" y="924740"/>
                </a:cubicBezTo>
                <a:cubicBezTo>
                  <a:pt x="7344022" y="927147"/>
                  <a:pt x="7343262" y="929933"/>
                  <a:pt x="7343262" y="933100"/>
                </a:cubicBezTo>
                <a:cubicBezTo>
                  <a:pt x="7342946" y="944310"/>
                  <a:pt x="7339019" y="950010"/>
                  <a:pt x="7331482" y="950200"/>
                </a:cubicBezTo>
                <a:cubicBezTo>
                  <a:pt x="7323945" y="950390"/>
                  <a:pt x="7314698" y="950770"/>
                  <a:pt x="7303741" y="951340"/>
                </a:cubicBezTo>
                <a:lnTo>
                  <a:pt x="7300701" y="972621"/>
                </a:lnTo>
                <a:cubicBezTo>
                  <a:pt x="7290441" y="973318"/>
                  <a:pt x="7282081" y="976484"/>
                  <a:pt x="7275621" y="982121"/>
                </a:cubicBezTo>
                <a:cubicBezTo>
                  <a:pt x="7269160" y="987758"/>
                  <a:pt x="7262320" y="991685"/>
                  <a:pt x="7255100" y="993901"/>
                </a:cubicBezTo>
                <a:cubicBezTo>
                  <a:pt x="7253010" y="993774"/>
                  <a:pt x="7249590" y="994028"/>
                  <a:pt x="7244840" y="994661"/>
                </a:cubicBezTo>
                <a:cubicBezTo>
                  <a:pt x="7240090" y="995295"/>
                  <a:pt x="7237430" y="997068"/>
                  <a:pt x="7236860" y="999981"/>
                </a:cubicBezTo>
                <a:cubicBezTo>
                  <a:pt x="7238253" y="1013155"/>
                  <a:pt x="7243827" y="1024809"/>
                  <a:pt x="7253580" y="1034942"/>
                </a:cubicBezTo>
                <a:cubicBezTo>
                  <a:pt x="7263334" y="1045076"/>
                  <a:pt x="7268907" y="1056729"/>
                  <a:pt x="7270300" y="1069903"/>
                </a:cubicBezTo>
                <a:cubicBezTo>
                  <a:pt x="7269794" y="1073450"/>
                  <a:pt x="7267767" y="1075476"/>
                  <a:pt x="7264220" y="1075983"/>
                </a:cubicBezTo>
                <a:cubicBezTo>
                  <a:pt x="7259344" y="1075603"/>
                  <a:pt x="7254657" y="1075603"/>
                  <a:pt x="7250160" y="1075983"/>
                </a:cubicBezTo>
                <a:cubicBezTo>
                  <a:pt x="7245663" y="1076363"/>
                  <a:pt x="7243257" y="1079403"/>
                  <a:pt x="7242940" y="1085103"/>
                </a:cubicBezTo>
                <a:cubicBezTo>
                  <a:pt x="7243257" y="1088397"/>
                  <a:pt x="7243383" y="1091690"/>
                  <a:pt x="7243320" y="1094983"/>
                </a:cubicBezTo>
                <a:cubicBezTo>
                  <a:pt x="7243257" y="1098277"/>
                  <a:pt x="7241103" y="1100050"/>
                  <a:pt x="7236860" y="1100303"/>
                </a:cubicBezTo>
                <a:lnTo>
                  <a:pt x="7221660" y="1100303"/>
                </a:lnTo>
                <a:cubicBezTo>
                  <a:pt x="7215516" y="1109677"/>
                  <a:pt x="7208043" y="1118291"/>
                  <a:pt x="7199239" y="1126144"/>
                </a:cubicBezTo>
                <a:cubicBezTo>
                  <a:pt x="7190436" y="1133997"/>
                  <a:pt x="7180682" y="1139571"/>
                  <a:pt x="7169978" y="1142864"/>
                </a:cubicBezTo>
                <a:cubicBezTo>
                  <a:pt x="7166432" y="1155025"/>
                  <a:pt x="7158325" y="1161105"/>
                  <a:pt x="7145658" y="1161105"/>
                </a:cubicBezTo>
                <a:lnTo>
                  <a:pt x="7136538" y="1161105"/>
                </a:lnTo>
                <a:cubicBezTo>
                  <a:pt x="7136728" y="1167312"/>
                  <a:pt x="7135588" y="1172378"/>
                  <a:pt x="7133118" y="1176305"/>
                </a:cubicBezTo>
                <a:cubicBezTo>
                  <a:pt x="7130648" y="1180232"/>
                  <a:pt x="7125708" y="1182258"/>
                  <a:pt x="7118298" y="1182385"/>
                </a:cubicBezTo>
                <a:lnTo>
                  <a:pt x="7106137" y="1182385"/>
                </a:lnTo>
                <a:lnTo>
                  <a:pt x="7093977" y="1203666"/>
                </a:lnTo>
                <a:cubicBezTo>
                  <a:pt x="7090810" y="1203476"/>
                  <a:pt x="7088024" y="1203856"/>
                  <a:pt x="7085617" y="1204806"/>
                </a:cubicBezTo>
                <a:cubicBezTo>
                  <a:pt x="7083210" y="1205756"/>
                  <a:pt x="7081944" y="1208416"/>
                  <a:pt x="7081817" y="1212786"/>
                </a:cubicBezTo>
                <a:cubicBezTo>
                  <a:pt x="7081944" y="1214749"/>
                  <a:pt x="7083210" y="1217663"/>
                  <a:pt x="7085617" y="1221526"/>
                </a:cubicBezTo>
                <a:cubicBezTo>
                  <a:pt x="7088024" y="1225389"/>
                  <a:pt x="7090810" y="1227543"/>
                  <a:pt x="7093977" y="1227986"/>
                </a:cubicBezTo>
                <a:cubicBezTo>
                  <a:pt x="7095434" y="1227859"/>
                  <a:pt x="7096320" y="1227353"/>
                  <a:pt x="7096637" y="1226466"/>
                </a:cubicBezTo>
                <a:cubicBezTo>
                  <a:pt x="7096954" y="1225579"/>
                  <a:pt x="7097080" y="1225073"/>
                  <a:pt x="7097017" y="1224946"/>
                </a:cubicBezTo>
                <a:cubicBezTo>
                  <a:pt x="7097207" y="1220449"/>
                  <a:pt x="7099107" y="1217283"/>
                  <a:pt x="7102717" y="1215446"/>
                </a:cubicBezTo>
                <a:cubicBezTo>
                  <a:pt x="7106327" y="1213609"/>
                  <a:pt x="7110507" y="1212722"/>
                  <a:pt x="7115258" y="1212786"/>
                </a:cubicBezTo>
                <a:lnTo>
                  <a:pt x="7121338" y="1212786"/>
                </a:lnTo>
                <a:cubicBezTo>
                  <a:pt x="7138944" y="1193532"/>
                  <a:pt x="7161492" y="1175798"/>
                  <a:pt x="7188979" y="1159585"/>
                </a:cubicBezTo>
                <a:cubicBezTo>
                  <a:pt x="7216466" y="1143371"/>
                  <a:pt x="7243573" y="1134757"/>
                  <a:pt x="7270300" y="1133744"/>
                </a:cubicBezTo>
                <a:cubicBezTo>
                  <a:pt x="7273468" y="1133554"/>
                  <a:pt x="7276254" y="1133934"/>
                  <a:pt x="7278661" y="1134884"/>
                </a:cubicBezTo>
                <a:cubicBezTo>
                  <a:pt x="7281068" y="1135834"/>
                  <a:pt x="7282334" y="1138494"/>
                  <a:pt x="7282461" y="1142864"/>
                </a:cubicBezTo>
                <a:cubicBezTo>
                  <a:pt x="7278914" y="1158445"/>
                  <a:pt x="7262447" y="1177445"/>
                  <a:pt x="7233060" y="1199866"/>
                </a:cubicBezTo>
                <a:cubicBezTo>
                  <a:pt x="7203672" y="1222286"/>
                  <a:pt x="7182646" y="1236726"/>
                  <a:pt x="7169978" y="1243186"/>
                </a:cubicBezTo>
                <a:cubicBezTo>
                  <a:pt x="7169852" y="1246100"/>
                  <a:pt x="7168585" y="1247873"/>
                  <a:pt x="7166178" y="1248507"/>
                </a:cubicBezTo>
                <a:cubicBezTo>
                  <a:pt x="7163772" y="1249140"/>
                  <a:pt x="7160985" y="1249393"/>
                  <a:pt x="7157818" y="1249266"/>
                </a:cubicBezTo>
                <a:cubicBezTo>
                  <a:pt x="7152878" y="1248823"/>
                  <a:pt x="7147558" y="1248950"/>
                  <a:pt x="7141858" y="1249647"/>
                </a:cubicBezTo>
                <a:cubicBezTo>
                  <a:pt x="7136158" y="1250343"/>
                  <a:pt x="7132358" y="1254270"/>
                  <a:pt x="7130458" y="1261427"/>
                </a:cubicBezTo>
                <a:lnTo>
                  <a:pt x="7112218" y="1285747"/>
                </a:lnTo>
                <a:cubicBezTo>
                  <a:pt x="7106137" y="1285621"/>
                  <a:pt x="7101577" y="1286634"/>
                  <a:pt x="7098537" y="1288787"/>
                </a:cubicBezTo>
                <a:cubicBezTo>
                  <a:pt x="7095497" y="1290941"/>
                  <a:pt x="7093977" y="1294994"/>
                  <a:pt x="7093977" y="1300948"/>
                </a:cubicBezTo>
                <a:lnTo>
                  <a:pt x="7093977" y="1310068"/>
                </a:lnTo>
                <a:cubicBezTo>
                  <a:pt x="7084224" y="1309118"/>
                  <a:pt x="7077890" y="1310258"/>
                  <a:pt x="7074976" y="1313488"/>
                </a:cubicBezTo>
                <a:cubicBezTo>
                  <a:pt x="7072063" y="1316718"/>
                  <a:pt x="7067250" y="1318618"/>
                  <a:pt x="7060536" y="1319188"/>
                </a:cubicBezTo>
                <a:lnTo>
                  <a:pt x="7036216" y="1346548"/>
                </a:lnTo>
                <a:lnTo>
                  <a:pt x="7039256" y="1355669"/>
                </a:lnTo>
                <a:lnTo>
                  <a:pt x="7081817" y="1331348"/>
                </a:lnTo>
                <a:lnTo>
                  <a:pt x="7121338" y="1334388"/>
                </a:lnTo>
                <a:cubicBezTo>
                  <a:pt x="7118488" y="1347182"/>
                  <a:pt x="7112027" y="1356555"/>
                  <a:pt x="7101957" y="1362509"/>
                </a:cubicBezTo>
                <a:cubicBezTo>
                  <a:pt x="7091887" y="1368462"/>
                  <a:pt x="7086187" y="1376316"/>
                  <a:pt x="7084857" y="1386069"/>
                </a:cubicBezTo>
                <a:lnTo>
                  <a:pt x="7084857" y="1389109"/>
                </a:lnTo>
                <a:cubicBezTo>
                  <a:pt x="7075610" y="1393986"/>
                  <a:pt x="7066743" y="1400953"/>
                  <a:pt x="7058256" y="1410010"/>
                </a:cubicBezTo>
                <a:cubicBezTo>
                  <a:pt x="7049769" y="1419067"/>
                  <a:pt x="7042423" y="1428313"/>
                  <a:pt x="7036216" y="1437750"/>
                </a:cubicBezTo>
                <a:cubicBezTo>
                  <a:pt x="7020446" y="1435217"/>
                  <a:pt x="7011705" y="1438004"/>
                  <a:pt x="7009995" y="1446111"/>
                </a:cubicBezTo>
                <a:cubicBezTo>
                  <a:pt x="7008285" y="1454217"/>
                  <a:pt x="7007905" y="1464604"/>
                  <a:pt x="7008855" y="1477271"/>
                </a:cubicBezTo>
                <a:lnTo>
                  <a:pt x="6999735" y="1492472"/>
                </a:lnTo>
                <a:cubicBezTo>
                  <a:pt x="6997012" y="1510775"/>
                  <a:pt x="6990298" y="1519769"/>
                  <a:pt x="6979595" y="1519452"/>
                </a:cubicBezTo>
                <a:cubicBezTo>
                  <a:pt x="6968891" y="1519135"/>
                  <a:pt x="6961418" y="1527369"/>
                  <a:pt x="6957174" y="1544153"/>
                </a:cubicBezTo>
                <a:cubicBezTo>
                  <a:pt x="6940137" y="1545419"/>
                  <a:pt x="6922530" y="1552006"/>
                  <a:pt x="6904353" y="1563913"/>
                </a:cubicBezTo>
                <a:cubicBezTo>
                  <a:pt x="6886176" y="1575820"/>
                  <a:pt x="6869329" y="1585447"/>
                  <a:pt x="6853812" y="1592794"/>
                </a:cubicBezTo>
                <a:cubicBezTo>
                  <a:pt x="6851849" y="1603434"/>
                  <a:pt x="6846655" y="1612554"/>
                  <a:pt x="6838232" y="1620154"/>
                </a:cubicBezTo>
                <a:cubicBezTo>
                  <a:pt x="6829808" y="1627754"/>
                  <a:pt x="6820815" y="1633834"/>
                  <a:pt x="6811251" y="1638394"/>
                </a:cubicBezTo>
                <a:cubicBezTo>
                  <a:pt x="6808718" y="1653531"/>
                  <a:pt x="6798584" y="1662018"/>
                  <a:pt x="6780851" y="1663855"/>
                </a:cubicBezTo>
                <a:cubicBezTo>
                  <a:pt x="6763117" y="1665692"/>
                  <a:pt x="6752983" y="1670379"/>
                  <a:pt x="6750450" y="1677915"/>
                </a:cubicBezTo>
                <a:cubicBezTo>
                  <a:pt x="6751147" y="1686085"/>
                  <a:pt x="6753553" y="1691026"/>
                  <a:pt x="6757670" y="1692736"/>
                </a:cubicBezTo>
                <a:cubicBezTo>
                  <a:pt x="6761787" y="1694446"/>
                  <a:pt x="6763434" y="1698626"/>
                  <a:pt x="6762610" y="1705276"/>
                </a:cubicBezTo>
                <a:cubicBezTo>
                  <a:pt x="6756340" y="1709646"/>
                  <a:pt x="6749120" y="1712306"/>
                  <a:pt x="6740950" y="1713256"/>
                </a:cubicBezTo>
                <a:cubicBezTo>
                  <a:pt x="6732780" y="1714206"/>
                  <a:pt x="6724799" y="1714586"/>
                  <a:pt x="6717009" y="1714396"/>
                </a:cubicBezTo>
                <a:lnTo>
                  <a:pt x="6689649" y="1723516"/>
                </a:lnTo>
                <a:cubicBezTo>
                  <a:pt x="6689016" y="1715410"/>
                  <a:pt x="6685722" y="1713383"/>
                  <a:pt x="6679769" y="1717436"/>
                </a:cubicBezTo>
                <a:cubicBezTo>
                  <a:pt x="6673815" y="1721490"/>
                  <a:pt x="6669002" y="1725543"/>
                  <a:pt x="6665328" y="1729596"/>
                </a:cubicBezTo>
                <a:lnTo>
                  <a:pt x="6664645" y="1724133"/>
                </a:lnTo>
                <a:lnTo>
                  <a:pt x="6661980" y="1725786"/>
                </a:lnTo>
                <a:cubicBezTo>
                  <a:pt x="6661853" y="1728700"/>
                  <a:pt x="6660586" y="1730473"/>
                  <a:pt x="6658179" y="1731107"/>
                </a:cubicBezTo>
                <a:cubicBezTo>
                  <a:pt x="6655773" y="1731740"/>
                  <a:pt x="6652986" y="1731993"/>
                  <a:pt x="6649819" y="1731866"/>
                </a:cubicBezTo>
                <a:cubicBezTo>
                  <a:pt x="6644879" y="1731423"/>
                  <a:pt x="6639559" y="1731550"/>
                  <a:pt x="6633859" y="1732247"/>
                </a:cubicBezTo>
                <a:cubicBezTo>
                  <a:pt x="6628159" y="1732943"/>
                  <a:pt x="6624359" y="1736870"/>
                  <a:pt x="6622459" y="1744027"/>
                </a:cubicBezTo>
                <a:lnTo>
                  <a:pt x="6617763" y="1750288"/>
                </a:lnTo>
                <a:lnTo>
                  <a:pt x="6631888" y="1750877"/>
                </a:lnTo>
                <a:cubicBezTo>
                  <a:pt x="6632014" y="1747837"/>
                  <a:pt x="6633281" y="1745557"/>
                  <a:pt x="6635688" y="1744037"/>
                </a:cubicBezTo>
                <a:cubicBezTo>
                  <a:pt x="6638095" y="1742517"/>
                  <a:pt x="6640881" y="1741757"/>
                  <a:pt x="6644048" y="1741757"/>
                </a:cubicBezTo>
                <a:lnTo>
                  <a:pt x="6650128" y="1741757"/>
                </a:lnTo>
                <a:cubicBezTo>
                  <a:pt x="6648925" y="1758540"/>
                  <a:pt x="6641451" y="1768294"/>
                  <a:pt x="6627708" y="1771017"/>
                </a:cubicBezTo>
                <a:cubicBezTo>
                  <a:pt x="6613964" y="1773741"/>
                  <a:pt x="6601170" y="1778174"/>
                  <a:pt x="6589327" y="1784318"/>
                </a:cubicBezTo>
                <a:lnTo>
                  <a:pt x="6586287" y="1784318"/>
                </a:lnTo>
                <a:lnTo>
                  <a:pt x="6585978" y="1784297"/>
                </a:lnTo>
                <a:lnTo>
                  <a:pt x="6585978" y="1792668"/>
                </a:lnTo>
                <a:cubicBezTo>
                  <a:pt x="6576225" y="1791718"/>
                  <a:pt x="6569891" y="1792858"/>
                  <a:pt x="6566978" y="1796088"/>
                </a:cubicBezTo>
                <a:cubicBezTo>
                  <a:pt x="6564064" y="1799318"/>
                  <a:pt x="6559251" y="1801218"/>
                  <a:pt x="6552537" y="1801788"/>
                </a:cubicBezTo>
                <a:lnTo>
                  <a:pt x="6539354" y="1816620"/>
                </a:lnTo>
                <a:lnTo>
                  <a:pt x="6555886" y="1805598"/>
                </a:lnTo>
                <a:cubicBezTo>
                  <a:pt x="6555379" y="1802051"/>
                  <a:pt x="6556393" y="1800024"/>
                  <a:pt x="6558926" y="1799518"/>
                </a:cubicBezTo>
                <a:cubicBezTo>
                  <a:pt x="6562093" y="1799834"/>
                  <a:pt x="6564879" y="1801481"/>
                  <a:pt x="6567286" y="1804458"/>
                </a:cubicBezTo>
                <a:cubicBezTo>
                  <a:pt x="6569693" y="1807435"/>
                  <a:pt x="6570960" y="1809841"/>
                  <a:pt x="6571086" y="1811678"/>
                </a:cubicBezTo>
                <a:lnTo>
                  <a:pt x="6567968" y="1817291"/>
                </a:lnTo>
                <a:lnTo>
                  <a:pt x="6573818" y="1813948"/>
                </a:lnTo>
                <a:lnTo>
                  <a:pt x="6613339" y="1816988"/>
                </a:lnTo>
                <a:cubicBezTo>
                  <a:pt x="6610489" y="1829782"/>
                  <a:pt x="6604028" y="1839155"/>
                  <a:pt x="6593958" y="1845109"/>
                </a:cubicBezTo>
                <a:cubicBezTo>
                  <a:pt x="6583888" y="1851062"/>
                  <a:pt x="6578188" y="1858916"/>
                  <a:pt x="6576858" y="1868669"/>
                </a:cubicBezTo>
                <a:lnTo>
                  <a:pt x="6576858" y="1871709"/>
                </a:lnTo>
                <a:cubicBezTo>
                  <a:pt x="6567611" y="1876586"/>
                  <a:pt x="6558744" y="1883553"/>
                  <a:pt x="6550257" y="1892610"/>
                </a:cubicBezTo>
                <a:cubicBezTo>
                  <a:pt x="6541770" y="1901667"/>
                  <a:pt x="6534424" y="1910913"/>
                  <a:pt x="6528217" y="1920350"/>
                </a:cubicBezTo>
                <a:cubicBezTo>
                  <a:pt x="6512447" y="1917817"/>
                  <a:pt x="6503706" y="1920604"/>
                  <a:pt x="6501996" y="1928711"/>
                </a:cubicBezTo>
                <a:cubicBezTo>
                  <a:pt x="6500286" y="1936817"/>
                  <a:pt x="6499906" y="1947204"/>
                  <a:pt x="6500856" y="1959871"/>
                </a:cubicBezTo>
                <a:lnTo>
                  <a:pt x="6491736" y="1975072"/>
                </a:lnTo>
                <a:cubicBezTo>
                  <a:pt x="6489013" y="1993375"/>
                  <a:pt x="6482299" y="2002369"/>
                  <a:pt x="6471596" y="2002052"/>
                </a:cubicBezTo>
                <a:cubicBezTo>
                  <a:pt x="6460892" y="2001735"/>
                  <a:pt x="6453419" y="2009969"/>
                  <a:pt x="6449175" y="2026753"/>
                </a:cubicBezTo>
                <a:cubicBezTo>
                  <a:pt x="6432138" y="2028019"/>
                  <a:pt x="6414531" y="2034606"/>
                  <a:pt x="6396354" y="2046513"/>
                </a:cubicBezTo>
                <a:cubicBezTo>
                  <a:pt x="6378177" y="2058420"/>
                  <a:pt x="6361330" y="2068047"/>
                  <a:pt x="6345813" y="2075394"/>
                </a:cubicBezTo>
                <a:cubicBezTo>
                  <a:pt x="6343850" y="2086034"/>
                  <a:pt x="6338656" y="2095154"/>
                  <a:pt x="6330233" y="2102754"/>
                </a:cubicBezTo>
                <a:cubicBezTo>
                  <a:pt x="6321809" y="2110354"/>
                  <a:pt x="6312816" y="2116434"/>
                  <a:pt x="6303252" y="2120994"/>
                </a:cubicBezTo>
                <a:cubicBezTo>
                  <a:pt x="6300719" y="2136131"/>
                  <a:pt x="6290585" y="2144618"/>
                  <a:pt x="6272852" y="2146455"/>
                </a:cubicBezTo>
                <a:cubicBezTo>
                  <a:pt x="6255118" y="2148292"/>
                  <a:pt x="6244984" y="2152979"/>
                  <a:pt x="6242451" y="2160515"/>
                </a:cubicBezTo>
                <a:cubicBezTo>
                  <a:pt x="6243148" y="2168685"/>
                  <a:pt x="6245554" y="2173626"/>
                  <a:pt x="6249671" y="2175336"/>
                </a:cubicBezTo>
                <a:cubicBezTo>
                  <a:pt x="6253788" y="2177046"/>
                  <a:pt x="6255435" y="2181226"/>
                  <a:pt x="6254611" y="2187876"/>
                </a:cubicBezTo>
                <a:lnTo>
                  <a:pt x="6236035" y="2194720"/>
                </a:lnTo>
                <a:lnTo>
                  <a:pt x="6237297" y="2199856"/>
                </a:lnTo>
                <a:cubicBezTo>
                  <a:pt x="6241667" y="2205303"/>
                  <a:pt x="6248555" y="2208660"/>
                  <a:pt x="6257960" y="2209926"/>
                </a:cubicBezTo>
                <a:lnTo>
                  <a:pt x="6261000" y="2209926"/>
                </a:lnTo>
                <a:cubicBezTo>
                  <a:pt x="6259353" y="2219173"/>
                  <a:pt x="6260367" y="2231840"/>
                  <a:pt x="6264040" y="2247927"/>
                </a:cubicBezTo>
                <a:cubicBezTo>
                  <a:pt x="6267713" y="2264014"/>
                  <a:pt x="6274807" y="2273641"/>
                  <a:pt x="6285321" y="2276807"/>
                </a:cubicBezTo>
                <a:cubicBezTo>
                  <a:pt x="6284370" y="2283331"/>
                  <a:pt x="6283231" y="2290044"/>
                  <a:pt x="6281900" y="2296948"/>
                </a:cubicBezTo>
                <a:cubicBezTo>
                  <a:pt x="6280570" y="2303851"/>
                  <a:pt x="6284751" y="2308285"/>
                  <a:pt x="6294441" y="2310248"/>
                </a:cubicBezTo>
                <a:cubicBezTo>
                  <a:pt x="6295074" y="2317215"/>
                  <a:pt x="6297607" y="2322282"/>
                  <a:pt x="6302041" y="2325449"/>
                </a:cubicBezTo>
                <a:cubicBezTo>
                  <a:pt x="6306474" y="2328615"/>
                  <a:pt x="6309008" y="2333682"/>
                  <a:pt x="6309641" y="2340649"/>
                </a:cubicBezTo>
                <a:cubicBezTo>
                  <a:pt x="6306348" y="2343752"/>
                  <a:pt x="6303054" y="2347426"/>
                  <a:pt x="6299761" y="2351669"/>
                </a:cubicBezTo>
                <a:cubicBezTo>
                  <a:pt x="6296467" y="2355913"/>
                  <a:pt x="6294694" y="2360346"/>
                  <a:pt x="6294441" y="2364969"/>
                </a:cubicBezTo>
                <a:cubicBezTo>
                  <a:pt x="6294314" y="2366553"/>
                  <a:pt x="6294567" y="2367946"/>
                  <a:pt x="6295201" y="2369150"/>
                </a:cubicBezTo>
                <a:cubicBezTo>
                  <a:pt x="6295834" y="2370353"/>
                  <a:pt x="6297607" y="2370986"/>
                  <a:pt x="6300521" y="2371050"/>
                </a:cubicBezTo>
                <a:cubicBezTo>
                  <a:pt x="6303688" y="2370859"/>
                  <a:pt x="6306474" y="2371240"/>
                  <a:pt x="6308881" y="2372189"/>
                </a:cubicBezTo>
                <a:cubicBezTo>
                  <a:pt x="6311288" y="2373140"/>
                  <a:pt x="6312554" y="2375800"/>
                  <a:pt x="6312681" y="2380170"/>
                </a:cubicBezTo>
                <a:lnTo>
                  <a:pt x="6312681" y="2389290"/>
                </a:lnTo>
                <a:lnTo>
                  <a:pt x="6330922" y="2407530"/>
                </a:lnTo>
                <a:cubicBezTo>
                  <a:pt x="6330858" y="2412217"/>
                  <a:pt x="6331745" y="2416524"/>
                  <a:pt x="6333582" y="2420450"/>
                </a:cubicBezTo>
                <a:cubicBezTo>
                  <a:pt x="6335418" y="2424377"/>
                  <a:pt x="6338585" y="2427164"/>
                  <a:pt x="6343082" y="2428811"/>
                </a:cubicBezTo>
                <a:cubicBezTo>
                  <a:pt x="6343272" y="2433308"/>
                  <a:pt x="6345172" y="2436474"/>
                  <a:pt x="6348782" y="2438311"/>
                </a:cubicBezTo>
                <a:cubicBezTo>
                  <a:pt x="6352392" y="2440148"/>
                  <a:pt x="6356572" y="2441034"/>
                  <a:pt x="6361322" y="2440971"/>
                </a:cubicBezTo>
                <a:cubicBezTo>
                  <a:pt x="6382539" y="2440718"/>
                  <a:pt x="6393306" y="2445784"/>
                  <a:pt x="6393623" y="2456171"/>
                </a:cubicBezTo>
                <a:cubicBezTo>
                  <a:pt x="6393939" y="2466558"/>
                  <a:pt x="6393306" y="2483785"/>
                  <a:pt x="6391723" y="2507852"/>
                </a:cubicBezTo>
                <a:lnTo>
                  <a:pt x="6416043" y="2544333"/>
                </a:lnTo>
                <a:cubicBezTo>
                  <a:pt x="6420540" y="2546106"/>
                  <a:pt x="6423707" y="2549400"/>
                  <a:pt x="6425543" y="2554213"/>
                </a:cubicBezTo>
                <a:cubicBezTo>
                  <a:pt x="6427380" y="2559027"/>
                  <a:pt x="6428267" y="2563840"/>
                  <a:pt x="6428204" y="2568653"/>
                </a:cubicBezTo>
                <a:cubicBezTo>
                  <a:pt x="6432574" y="2571884"/>
                  <a:pt x="6435234" y="2576064"/>
                  <a:pt x="6436184" y="2581194"/>
                </a:cubicBezTo>
                <a:cubicBezTo>
                  <a:pt x="6437134" y="2586324"/>
                  <a:pt x="6437514" y="2591264"/>
                  <a:pt x="6437324" y="2596014"/>
                </a:cubicBezTo>
                <a:cubicBezTo>
                  <a:pt x="6437450" y="2599307"/>
                  <a:pt x="6437197" y="2602601"/>
                  <a:pt x="6436564" y="2605894"/>
                </a:cubicBezTo>
                <a:cubicBezTo>
                  <a:pt x="6435930" y="2609188"/>
                  <a:pt x="6434157" y="2610961"/>
                  <a:pt x="6431244" y="2611215"/>
                </a:cubicBezTo>
                <a:lnTo>
                  <a:pt x="6416043" y="2611215"/>
                </a:lnTo>
                <a:cubicBezTo>
                  <a:pt x="6415916" y="2613684"/>
                  <a:pt x="6416170" y="2618625"/>
                  <a:pt x="6416803" y="2626035"/>
                </a:cubicBezTo>
                <a:cubicBezTo>
                  <a:pt x="6417436" y="2633445"/>
                  <a:pt x="6419210" y="2637625"/>
                  <a:pt x="6422123" y="2638575"/>
                </a:cubicBezTo>
                <a:cubicBezTo>
                  <a:pt x="6426240" y="2637688"/>
                  <a:pt x="6430167" y="2635662"/>
                  <a:pt x="6433904" y="2632495"/>
                </a:cubicBezTo>
                <a:cubicBezTo>
                  <a:pt x="6437640" y="2629328"/>
                  <a:pt x="6443847" y="2630342"/>
                  <a:pt x="6452524" y="2635535"/>
                </a:cubicBezTo>
                <a:lnTo>
                  <a:pt x="6464684" y="2662895"/>
                </a:lnTo>
                <a:lnTo>
                  <a:pt x="6476844" y="2675056"/>
                </a:lnTo>
                <a:lnTo>
                  <a:pt x="6476844" y="2705456"/>
                </a:lnTo>
                <a:lnTo>
                  <a:pt x="6489005" y="2723697"/>
                </a:lnTo>
                <a:cubicBezTo>
                  <a:pt x="6488498" y="2728827"/>
                  <a:pt x="6487991" y="2734527"/>
                  <a:pt x="6487485" y="2740797"/>
                </a:cubicBezTo>
                <a:cubicBezTo>
                  <a:pt x="6486978" y="2747067"/>
                  <a:pt x="6489511" y="2750487"/>
                  <a:pt x="6495085" y="2751057"/>
                </a:cubicBezTo>
                <a:lnTo>
                  <a:pt x="6504205" y="2751057"/>
                </a:lnTo>
                <a:cubicBezTo>
                  <a:pt x="6513325" y="2787031"/>
                  <a:pt x="6525486" y="2821485"/>
                  <a:pt x="6540686" y="2854419"/>
                </a:cubicBezTo>
                <a:cubicBezTo>
                  <a:pt x="6556836" y="2855876"/>
                  <a:pt x="6567096" y="2860563"/>
                  <a:pt x="6571466" y="2868480"/>
                </a:cubicBezTo>
                <a:cubicBezTo>
                  <a:pt x="6575837" y="2876397"/>
                  <a:pt x="6577737" y="2887924"/>
                  <a:pt x="6577167" y="2903060"/>
                </a:cubicBezTo>
                <a:cubicBezTo>
                  <a:pt x="6580333" y="2902934"/>
                  <a:pt x="6583120" y="2903187"/>
                  <a:pt x="6585527" y="2903821"/>
                </a:cubicBezTo>
                <a:cubicBezTo>
                  <a:pt x="6587933" y="2904454"/>
                  <a:pt x="6589200" y="2906227"/>
                  <a:pt x="6589327" y="2909141"/>
                </a:cubicBezTo>
                <a:cubicBezTo>
                  <a:pt x="6588693" y="2915601"/>
                  <a:pt x="6584640" y="2921681"/>
                  <a:pt x="6577167" y="2927381"/>
                </a:cubicBezTo>
                <a:cubicBezTo>
                  <a:pt x="6569693" y="2933081"/>
                  <a:pt x="6562600" y="2936121"/>
                  <a:pt x="6555886" y="2936501"/>
                </a:cubicBezTo>
                <a:cubicBezTo>
                  <a:pt x="6552846" y="2936374"/>
                  <a:pt x="6550566" y="2935108"/>
                  <a:pt x="6549046" y="2932701"/>
                </a:cubicBezTo>
                <a:cubicBezTo>
                  <a:pt x="6547526" y="2930294"/>
                  <a:pt x="6546766" y="2927508"/>
                  <a:pt x="6546766" y="2924341"/>
                </a:cubicBezTo>
                <a:lnTo>
                  <a:pt x="6525486" y="2900020"/>
                </a:lnTo>
                <a:cubicBezTo>
                  <a:pt x="6522319" y="2900020"/>
                  <a:pt x="6519532" y="2900780"/>
                  <a:pt x="6517125" y="2902300"/>
                </a:cubicBezTo>
                <a:cubicBezTo>
                  <a:pt x="6514718" y="2903821"/>
                  <a:pt x="6513452" y="2906101"/>
                  <a:pt x="6513325" y="2909141"/>
                </a:cubicBezTo>
                <a:cubicBezTo>
                  <a:pt x="6513515" y="2912371"/>
                  <a:pt x="6514655" y="2915791"/>
                  <a:pt x="6516745" y="2919401"/>
                </a:cubicBezTo>
                <a:cubicBezTo>
                  <a:pt x="6518835" y="2923011"/>
                  <a:pt x="6520735" y="2925671"/>
                  <a:pt x="6522445" y="2927381"/>
                </a:cubicBezTo>
                <a:cubicBezTo>
                  <a:pt x="6522445" y="2933461"/>
                  <a:pt x="6525486" y="2936501"/>
                  <a:pt x="6531566" y="2936501"/>
                </a:cubicBezTo>
                <a:cubicBezTo>
                  <a:pt x="6537646" y="2936248"/>
                  <a:pt x="6542206" y="2936755"/>
                  <a:pt x="6545246" y="2938021"/>
                </a:cubicBezTo>
                <a:cubicBezTo>
                  <a:pt x="6548286" y="2939288"/>
                  <a:pt x="6549806" y="2942835"/>
                  <a:pt x="6549806" y="2948661"/>
                </a:cubicBezTo>
                <a:cubicBezTo>
                  <a:pt x="6554303" y="2950435"/>
                  <a:pt x="6557469" y="2953728"/>
                  <a:pt x="6559306" y="2958542"/>
                </a:cubicBezTo>
                <a:cubicBezTo>
                  <a:pt x="6561143" y="2963355"/>
                  <a:pt x="6562030" y="2968168"/>
                  <a:pt x="6561966" y="2972982"/>
                </a:cubicBezTo>
                <a:lnTo>
                  <a:pt x="6561966" y="2985142"/>
                </a:lnTo>
                <a:cubicBezTo>
                  <a:pt x="6568236" y="2991286"/>
                  <a:pt x="6575456" y="2997239"/>
                  <a:pt x="6583627" y="3003003"/>
                </a:cubicBezTo>
                <a:cubicBezTo>
                  <a:pt x="6591797" y="3008766"/>
                  <a:pt x="6599777" y="3013959"/>
                  <a:pt x="6607567" y="3018583"/>
                </a:cubicBezTo>
                <a:cubicBezTo>
                  <a:pt x="6608961" y="3023333"/>
                  <a:pt x="6610734" y="3028273"/>
                  <a:pt x="6612887" y="3033403"/>
                </a:cubicBezTo>
                <a:cubicBezTo>
                  <a:pt x="6615041" y="3038533"/>
                  <a:pt x="6618334" y="3042713"/>
                  <a:pt x="6622768" y="3045943"/>
                </a:cubicBezTo>
                <a:lnTo>
                  <a:pt x="6610607" y="3076344"/>
                </a:lnTo>
                <a:cubicBezTo>
                  <a:pt x="6620234" y="3078054"/>
                  <a:pt x="6623021" y="3079954"/>
                  <a:pt x="6618967" y="3082044"/>
                </a:cubicBezTo>
                <a:cubicBezTo>
                  <a:pt x="6614914" y="3084134"/>
                  <a:pt x="6610100" y="3085274"/>
                  <a:pt x="6604527" y="3085464"/>
                </a:cubicBezTo>
                <a:cubicBezTo>
                  <a:pt x="6601107" y="3085464"/>
                  <a:pt x="6597307" y="3084704"/>
                  <a:pt x="6593127" y="3083184"/>
                </a:cubicBezTo>
                <a:cubicBezTo>
                  <a:pt x="6588947" y="3081664"/>
                  <a:pt x="6586667" y="3079384"/>
                  <a:pt x="6586287" y="3076344"/>
                </a:cubicBezTo>
                <a:lnTo>
                  <a:pt x="6586287" y="3073304"/>
                </a:lnTo>
                <a:lnTo>
                  <a:pt x="6555886" y="3018583"/>
                </a:lnTo>
                <a:cubicBezTo>
                  <a:pt x="6546259" y="3017063"/>
                  <a:pt x="6538912" y="3010983"/>
                  <a:pt x="6533846" y="3000343"/>
                </a:cubicBezTo>
                <a:cubicBezTo>
                  <a:pt x="6528779" y="2989702"/>
                  <a:pt x="6519912" y="2983622"/>
                  <a:pt x="6507245" y="2982102"/>
                </a:cubicBezTo>
                <a:lnTo>
                  <a:pt x="6476844" y="2966902"/>
                </a:lnTo>
                <a:cubicBezTo>
                  <a:pt x="6469941" y="2953855"/>
                  <a:pt x="6460187" y="2942708"/>
                  <a:pt x="6447584" y="2933461"/>
                </a:cubicBezTo>
                <a:cubicBezTo>
                  <a:pt x="6434980" y="2924214"/>
                  <a:pt x="6424467" y="2913067"/>
                  <a:pt x="6416043" y="2900020"/>
                </a:cubicBezTo>
                <a:cubicBezTo>
                  <a:pt x="6414397" y="2889064"/>
                  <a:pt x="6407810" y="2881337"/>
                  <a:pt x="6396283" y="2876840"/>
                </a:cubicBezTo>
                <a:cubicBezTo>
                  <a:pt x="6384756" y="2872343"/>
                  <a:pt x="6378169" y="2863856"/>
                  <a:pt x="6376522" y="2851379"/>
                </a:cubicBezTo>
                <a:lnTo>
                  <a:pt x="6343082" y="2808818"/>
                </a:lnTo>
                <a:cubicBezTo>
                  <a:pt x="6344792" y="2804005"/>
                  <a:pt x="6345172" y="2799192"/>
                  <a:pt x="6344222" y="2794378"/>
                </a:cubicBezTo>
                <a:cubicBezTo>
                  <a:pt x="6343272" y="2789565"/>
                  <a:pt x="6339852" y="2786271"/>
                  <a:pt x="6333961" y="2784498"/>
                </a:cubicBezTo>
                <a:lnTo>
                  <a:pt x="6285321" y="2717617"/>
                </a:lnTo>
                <a:lnTo>
                  <a:pt x="6254920" y="2705456"/>
                </a:lnTo>
                <a:cubicBezTo>
                  <a:pt x="6261190" y="2714767"/>
                  <a:pt x="6266890" y="2725027"/>
                  <a:pt x="6272020" y="2736237"/>
                </a:cubicBezTo>
                <a:cubicBezTo>
                  <a:pt x="6277150" y="2747447"/>
                  <a:pt x="6280570" y="2758467"/>
                  <a:pt x="6282280" y="2769298"/>
                </a:cubicBezTo>
                <a:cubicBezTo>
                  <a:pt x="6276770" y="2769868"/>
                  <a:pt x="6274870" y="2772528"/>
                  <a:pt x="6276580" y="2777278"/>
                </a:cubicBezTo>
                <a:cubicBezTo>
                  <a:pt x="6278290" y="2782028"/>
                  <a:pt x="6280190" y="2785448"/>
                  <a:pt x="6282280" y="2787538"/>
                </a:cubicBezTo>
                <a:cubicBezTo>
                  <a:pt x="6281267" y="2801092"/>
                  <a:pt x="6282534" y="2814265"/>
                  <a:pt x="6286081" y="2827059"/>
                </a:cubicBezTo>
                <a:cubicBezTo>
                  <a:pt x="6289627" y="2839852"/>
                  <a:pt x="6292414" y="2853026"/>
                  <a:pt x="6294441" y="2866580"/>
                </a:cubicBezTo>
                <a:lnTo>
                  <a:pt x="6306601" y="2890900"/>
                </a:lnTo>
                <a:cubicBezTo>
                  <a:pt x="6306854" y="2896790"/>
                  <a:pt x="6307868" y="2901731"/>
                  <a:pt x="6309641" y="2905720"/>
                </a:cubicBezTo>
                <a:cubicBezTo>
                  <a:pt x="6311414" y="2909711"/>
                  <a:pt x="6312428" y="2913891"/>
                  <a:pt x="6312681" y="2918261"/>
                </a:cubicBezTo>
                <a:lnTo>
                  <a:pt x="6312681" y="3003382"/>
                </a:lnTo>
                <a:lnTo>
                  <a:pt x="6340042" y="3018583"/>
                </a:lnTo>
                <a:cubicBezTo>
                  <a:pt x="6334848" y="3023586"/>
                  <a:pt x="6331555" y="3028780"/>
                  <a:pt x="6330161" y="3034163"/>
                </a:cubicBezTo>
                <a:cubicBezTo>
                  <a:pt x="6328768" y="3039547"/>
                  <a:pt x="6333075" y="3042460"/>
                  <a:pt x="6343082" y="3042903"/>
                </a:cubicBezTo>
                <a:lnTo>
                  <a:pt x="6355242" y="3064184"/>
                </a:lnTo>
                <a:lnTo>
                  <a:pt x="6352202" y="3085464"/>
                </a:lnTo>
                <a:cubicBezTo>
                  <a:pt x="6356699" y="3085844"/>
                  <a:pt x="6359865" y="3088124"/>
                  <a:pt x="6361702" y="3092304"/>
                </a:cubicBezTo>
                <a:cubicBezTo>
                  <a:pt x="6363539" y="3096484"/>
                  <a:pt x="6364425" y="3100284"/>
                  <a:pt x="6364362" y="3103705"/>
                </a:cubicBezTo>
                <a:lnTo>
                  <a:pt x="6361322" y="3118905"/>
                </a:lnTo>
                <a:lnTo>
                  <a:pt x="6376522" y="3146265"/>
                </a:lnTo>
                <a:cubicBezTo>
                  <a:pt x="6364552" y="3147849"/>
                  <a:pt x="6361892" y="3155322"/>
                  <a:pt x="6368542" y="3168686"/>
                </a:cubicBezTo>
                <a:cubicBezTo>
                  <a:pt x="6375192" y="3182049"/>
                  <a:pt x="6380892" y="3191803"/>
                  <a:pt x="6385643" y="3197946"/>
                </a:cubicBezTo>
                <a:cubicBezTo>
                  <a:pt x="6391596" y="3201367"/>
                  <a:pt x="6395650" y="3206687"/>
                  <a:pt x="6397803" y="3213907"/>
                </a:cubicBezTo>
                <a:cubicBezTo>
                  <a:pt x="6399956" y="3221127"/>
                  <a:pt x="6400970" y="3227967"/>
                  <a:pt x="6400843" y="3234427"/>
                </a:cubicBezTo>
                <a:cubicBezTo>
                  <a:pt x="6405466" y="3233351"/>
                  <a:pt x="6409140" y="3234744"/>
                  <a:pt x="6411863" y="3238607"/>
                </a:cubicBezTo>
                <a:cubicBezTo>
                  <a:pt x="6414586" y="3242471"/>
                  <a:pt x="6415980" y="3246144"/>
                  <a:pt x="6416043" y="3249628"/>
                </a:cubicBezTo>
                <a:cubicBezTo>
                  <a:pt x="6421300" y="3256278"/>
                  <a:pt x="6427507" y="3265018"/>
                  <a:pt x="6434664" y="3275848"/>
                </a:cubicBezTo>
                <a:cubicBezTo>
                  <a:pt x="6441820" y="3286678"/>
                  <a:pt x="6445747" y="3296179"/>
                  <a:pt x="6446444" y="3304349"/>
                </a:cubicBezTo>
                <a:cubicBezTo>
                  <a:pt x="6446951" y="3313975"/>
                  <a:pt x="6442897" y="3319042"/>
                  <a:pt x="6434284" y="3319549"/>
                </a:cubicBezTo>
                <a:lnTo>
                  <a:pt x="6413003" y="3307389"/>
                </a:lnTo>
                <a:cubicBezTo>
                  <a:pt x="6411483" y="3291048"/>
                  <a:pt x="6405403" y="3281928"/>
                  <a:pt x="6394763" y="3280028"/>
                </a:cubicBezTo>
                <a:cubicBezTo>
                  <a:pt x="6384123" y="3278128"/>
                  <a:pt x="6378043" y="3272048"/>
                  <a:pt x="6376522" y="3261788"/>
                </a:cubicBezTo>
                <a:cubicBezTo>
                  <a:pt x="6376712" y="3258621"/>
                  <a:pt x="6376332" y="3255835"/>
                  <a:pt x="6375382" y="3253428"/>
                </a:cubicBezTo>
                <a:cubicBezTo>
                  <a:pt x="6374432" y="3251021"/>
                  <a:pt x="6371772" y="3249754"/>
                  <a:pt x="6367402" y="3249628"/>
                </a:cubicBezTo>
                <a:cubicBezTo>
                  <a:pt x="6364109" y="3249944"/>
                  <a:pt x="6360815" y="3250071"/>
                  <a:pt x="6357522" y="3250008"/>
                </a:cubicBezTo>
                <a:cubicBezTo>
                  <a:pt x="6354229" y="3249944"/>
                  <a:pt x="6352455" y="3247791"/>
                  <a:pt x="6352202" y="3243547"/>
                </a:cubicBezTo>
                <a:cubicBezTo>
                  <a:pt x="6351695" y="3237721"/>
                  <a:pt x="6349669" y="3232654"/>
                  <a:pt x="6346122" y="3228347"/>
                </a:cubicBezTo>
                <a:cubicBezTo>
                  <a:pt x="6342575" y="3224041"/>
                  <a:pt x="6340548" y="3218974"/>
                  <a:pt x="6340042" y="3213147"/>
                </a:cubicBezTo>
                <a:lnTo>
                  <a:pt x="6312681" y="3191866"/>
                </a:lnTo>
                <a:lnTo>
                  <a:pt x="6315721" y="3161466"/>
                </a:lnTo>
                <a:lnTo>
                  <a:pt x="6306601" y="3158426"/>
                </a:lnTo>
                <a:lnTo>
                  <a:pt x="6294441" y="3146265"/>
                </a:lnTo>
                <a:lnTo>
                  <a:pt x="6291401" y="3112825"/>
                </a:lnTo>
                <a:cubicBezTo>
                  <a:pt x="6278734" y="3109278"/>
                  <a:pt x="6267587" y="3104211"/>
                  <a:pt x="6257960" y="3097624"/>
                </a:cubicBezTo>
                <a:lnTo>
                  <a:pt x="6230599" y="3052023"/>
                </a:lnTo>
                <a:cubicBezTo>
                  <a:pt x="6228953" y="3042903"/>
                  <a:pt x="6226166" y="3033783"/>
                  <a:pt x="6222239" y="3024663"/>
                </a:cubicBezTo>
                <a:cubicBezTo>
                  <a:pt x="6218313" y="3015543"/>
                  <a:pt x="6214006" y="3006423"/>
                  <a:pt x="6209319" y="2997302"/>
                </a:cubicBezTo>
                <a:cubicBezTo>
                  <a:pt x="6209256" y="2991032"/>
                  <a:pt x="6207862" y="2984572"/>
                  <a:pt x="6205139" y="2977922"/>
                </a:cubicBezTo>
                <a:cubicBezTo>
                  <a:pt x="6202415" y="2971272"/>
                  <a:pt x="6198742" y="2965572"/>
                  <a:pt x="6194119" y="2960822"/>
                </a:cubicBezTo>
                <a:cubicBezTo>
                  <a:pt x="6188292" y="2961708"/>
                  <a:pt x="6184745" y="2966015"/>
                  <a:pt x="6183479" y="2973742"/>
                </a:cubicBezTo>
                <a:cubicBezTo>
                  <a:pt x="6182212" y="2981469"/>
                  <a:pt x="6181705" y="2987296"/>
                  <a:pt x="6181958" y="2991222"/>
                </a:cubicBezTo>
                <a:cubicBezTo>
                  <a:pt x="6190382" y="2992172"/>
                  <a:pt x="6193295" y="2998632"/>
                  <a:pt x="6190699" y="3010603"/>
                </a:cubicBezTo>
                <a:cubicBezTo>
                  <a:pt x="6188102" y="3022573"/>
                  <a:pt x="6193295" y="3034353"/>
                  <a:pt x="6206279" y="3045943"/>
                </a:cubicBezTo>
                <a:cubicBezTo>
                  <a:pt x="6206026" y="3052910"/>
                  <a:pt x="6207292" y="3061017"/>
                  <a:pt x="6210079" y="3070264"/>
                </a:cubicBezTo>
                <a:cubicBezTo>
                  <a:pt x="6212866" y="3079511"/>
                  <a:pt x="6218692" y="3084578"/>
                  <a:pt x="6227559" y="3085464"/>
                </a:cubicBezTo>
                <a:lnTo>
                  <a:pt x="6230599" y="3085464"/>
                </a:lnTo>
                <a:lnTo>
                  <a:pt x="6242760" y="3155386"/>
                </a:lnTo>
                <a:cubicBezTo>
                  <a:pt x="6246053" y="3162986"/>
                  <a:pt x="6250866" y="3169826"/>
                  <a:pt x="6257200" y="3175906"/>
                </a:cubicBezTo>
                <a:cubicBezTo>
                  <a:pt x="6263534" y="3181986"/>
                  <a:pt x="6269867" y="3187306"/>
                  <a:pt x="6276200" y="3191866"/>
                </a:cubicBezTo>
                <a:cubicBezTo>
                  <a:pt x="6277467" y="3202190"/>
                  <a:pt x="6280254" y="3214223"/>
                  <a:pt x="6284561" y="3227967"/>
                </a:cubicBezTo>
                <a:cubicBezTo>
                  <a:pt x="6288867" y="3241711"/>
                  <a:pt x="6296214" y="3249944"/>
                  <a:pt x="6306601" y="3252668"/>
                </a:cubicBezTo>
                <a:lnTo>
                  <a:pt x="6294441" y="3276988"/>
                </a:lnTo>
                <a:cubicBezTo>
                  <a:pt x="6291021" y="3276798"/>
                  <a:pt x="6287221" y="3277178"/>
                  <a:pt x="6283040" y="3278128"/>
                </a:cubicBezTo>
                <a:cubicBezTo>
                  <a:pt x="6278860" y="3279078"/>
                  <a:pt x="6276580" y="3281738"/>
                  <a:pt x="6276200" y="3286108"/>
                </a:cubicBezTo>
                <a:cubicBezTo>
                  <a:pt x="6277340" y="3307579"/>
                  <a:pt x="6281900" y="3323159"/>
                  <a:pt x="6289881" y="3332849"/>
                </a:cubicBezTo>
                <a:cubicBezTo>
                  <a:pt x="6297861" y="3342539"/>
                  <a:pt x="6302421" y="3354320"/>
                  <a:pt x="6303561" y="3368190"/>
                </a:cubicBezTo>
                <a:lnTo>
                  <a:pt x="6303561" y="3371230"/>
                </a:lnTo>
                <a:cubicBezTo>
                  <a:pt x="6315974" y="3392510"/>
                  <a:pt x="6328388" y="3414551"/>
                  <a:pt x="6340802" y="3437351"/>
                </a:cubicBezTo>
                <a:cubicBezTo>
                  <a:pt x="6353215" y="3460152"/>
                  <a:pt x="6364109" y="3483712"/>
                  <a:pt x="6373482" y="3508033"/>
                </a:cubicBezTo>
                <a:lnTo>
                  <a:pt x="6397803" y="3526273"/>
                </a:lnTo>
                <a:cubicBezTo>
                  <a:pt x="6397866" y="3530960"/>
                  <a:pt x="6399260" y="3535267"/>
                  <a:pt x="6401983" y="3539194"/>
                </a:cubicBezTo>
                <a:cubicBezTo>
                  <a:pt x="6404706" y="3543120"/>
                  <a:pt x="6408380" y="3545907"/>
                  <a:pt x="6413003" y="3547554"/>
                </a:cubicBezTo>
                <a:cubicBezTo>
                  <a:pt x="6413890" y="3558827"/>
                  <a:pt x="6417436" y="3567441"/>
                  <a:pt x="6423643" y="3573394"/>
                </a:cubicBezTo>
                <a:cubicBezTo>
                  <a:pt x="6429850" y="3579348"/>
                  <a:pt x="6433397" y="3587961"/>
                  <a:pt x="6434284" y="3599235"/>
                </a:cubicBezTo>
                <a:cubicBezTo>
                  <a:pt x="6446444" y="3599932"/>
                  <a:pt x="6455564" y="3605378"/>
                  <a:pt x="6461644" y="3615575"/>
                </a:cubicBezTo>
                <a:cubicBezTo>
                  <a:pt x="6467724" y="3625772"/>
                  <a:pt x="6470764" y="3636539"/>
                  <a:pt x="6470764" y="3647876"/>
                </a:cubicBezTo>
                <a:cubicBezTo>
                  <a:pt x="6476718" y="3648193"/>
                  <a:pt x="6480771" y="3650599"/>
                  <a:pt x="6482925" y="3655096"/>
                </a:cubicBezTo>
                <a:cubicBezTo>
                  <a:pt x="6485078" y="3659593"/>
                  <a:pt x="6486091" y="3664279"/>
                  <a:pt x="6485965" y="3669156"/>
                </a:cubicBezTo>
                <a:cubicBezTo>
                  <a:pt x="6486091" y="3671120"/>
                  <a:pt x="6485838" y="3674033"/>
                  <a:pt x="6485205" y="3677896"/>
                </a:cubicBezTo>
                <a:cubicBezTo>
                  <a:pt x="6484571" y="3681760"/>
                  <a:pt x="6482798" y="3683913"/>
                  <a:pt x="6479885" y="3684357"/>
                </a:cubicBezTo>
                <a:cubicBezTo>
                  <a:pt x="6472348" y="3682583"/>
                  <a:pt x="6461581" y="3673210"/>
                  <a:pt x="6447584" y="3656236"/>
                </a:cubicBezTo>
                <a:cubicBezTo>
                  <a:pt x="6433587" y="3639262"/>
                  <a:pt x="6425100" y="3625329"/>
                  <a:pt x="6422123" y="3614435"/>
                </a:cubicBezTo>
                <a:cubicBezTo>
                  <a:pt x="6384249" y="3589798"/>
                  <a:pt x="6350555" y="3555471"/>
                  <a:pt x="6321041" y="3511453"/>
                </a:cubicBezTo>
                <a:cubicBezTo>
                  <a:pt x="6291527" y="3467435"/>
                  <a:pt x="6256313" y="3433868"/>
                  <a:pt x="6215399" y="3410751"/>
                </a:cubicBezTo>
                <a:lnTo>
                  <a:pt x="6200199" y="3380350"/>
                </a:lnTo>
                <a:lnTo>
                  <a:pt x="6178918" y="3362110"/>
                </a:lnTo>
                <a:cubicBezTo>
                  <a:pt x="6179108" y="3358563"/>
                  <a:pt x="6178728" y="3354256"/>
                  <a:pt x="6177778" y="3349190"/>
                </a:cubicBezTo>
                <a:cubicBezTo>
                  <a:pt x="6176828" y="3344123"/>
                  <a:pt x="6174168" y="3341336"/>
                  <a:pt x="6169798" y="3340829"/>
                </a:cubicBezTo>
                <a:lnTo>
                  <a:pt x="6142438" y="3295229"/>
                </a:lnTo>
                <a:cubicBezTo>
                  <a:pt x="6143768" y="3289022"/>
                  <a:pt x="6142628" y="3283955"/>
                  <a:pt x="6139018" y="3280028"/>
                </a:cubicBezTo>
                <a:cubicBezTo>
                  <a:pt x="6135407" y="3276102"/>
                  <a:pt x="6130467" y="3274075"/>
                  <a:pt x="6124197" y="3273948"/>
                </a:cubicBezTo>
                <a:lnTo>
                  <a:pt x="6105957" y="3249628"/>
                </a:lnTo>
                <a:cubicBezTo>
                  <a:pt x="6100130" y="3249121"/>
                  <a:pt x="6096583" y="3246334"/>
                  <a:pt x="6095317" y="3241267"/>
                </a:cubicBezTo>
                <a:cubicBezTo>
                  <a:pt x="6094050" y="3236201"/>
                  <a:pt x="6093543" y="3231894"/>
                  <a:pt x="6093797" y="3228347"/>
                </a:cubicBezTo>
                <a:lnTo>
                  <a:pt x="6093797" y="3216187"/>
                </a:lnTo>
                <a:lnTo>
                  <a:pt x="6057316" y="3197946"/>
                </a:lnTo>
                <a:cubicBezTo>
                  <a:pt x="6057126" y="3187116"/>
                  <a:pt x="6055226" y="3176096"/>
                  <a:pt x="6051616" y="3164886"/>
                </a:cubicBezTo>
                <a:cubicBezTo>
                  <a:pt x="6048006" y="3153676"/>
                  <a:pt x="6043826" y="3143415"/>
                  <a:pt x="6039076" y="3134105"/>
                </a:cubicBezTo>
                <a:cubicBezTo>
                  <a:pt x="6028499" y="3133218"/>
                  <a:pt x="6020772" y="3127392"/>
                  <a:pt x="6015895" y="3116625"/>
                </a:cubicBezTo>
                <a:cubicBezTo>
                  <a:pt x="6011018" y="3105858"/>
                  <a:pt x="6008611" y="3095471"/>
                  <a:pt x="6008675" y="3085464"/>
                </a:cubicBezTo>
                <a:lnTo>
                  <a:pt x="5984354" y="3042903"/>
                </a:lnTo>
                <a:cubicBezTo>
                  <a:pt x="5976818" y="3041637"/>
                  <a:pt x="5971371" y="3035050"/>
                  <a:pt x="5968014" y="3023143"/>
                </a:cubicBezTo>
                <a:cubicBezTo>
                  <a:pt x="5964657" y="3011236"/>
                  <a:pt x="5963011" y="3001609"/>
                  <a:pt x="5963074" y="2994262"/>
                </a:cubicBezTo>
                <a:cubicBezTo>
                  <a:pt x="5940527" y="2992996"/>
                  <a:pt x="5930900" y="2987169"/>
                  <a:pt x="5934193" y="2976782"/>
                </a:cubicBezTo>
                <a:cubicBezTo>
                  <a:pt x="5937487" y="2966395"/>
                  <a:pt x="5933940" y="2959048"/>
                  <a:pt x="5923553" y="2954742"/>
                </a:cubicBezTo>
                <a:cubicBezTo>
                  <a:pt x="5922667" y="2940491"/>
                  <a:pt x="5919120" y="2930231"/>
                  <a:pt x="5912913" y="2923961"/>
                </a:cubicBezTo>
                <a:cubicBezTo>
                  <a:pt x="5906706" y="2917691"/>
                  <a:pt x="5903159" y="2909711"/>
                  <a:pt x="5902273" y="2900020"/>
                </a:cubicBezTo>
                <a:lnTo>
                  <a:pt x="5902273" y="2890900"/>
                </a:lnTo>
                <a:lnTo>
                  <a:pt x="5887072" y="2860500"/>
                </a:lnTo>
                <a:lnTo>
                  <a:pt x="5874912" y="2854419"/>
                </a:lnTo>
                <a:lnTo>
                  <a:pt x="5877952" y="2820979"/>
                </a:lnTo>
                <a:cubicBezTo>
                  <a:pt x="5862942" y="2820219"/>
                  <a:pt x="5854962" y="2815659"/>
                  <a:pt x="5854012" y="2807299"/>
                </a:cubicBezTo>
                <a:cubicBezTo>
                  <a:pt x="5853062" y="2798938"/>
                  <a:pt x="5848882" y="2791338"/>
                  <a:pt x="5841471" y="2784498"/>
                </a:cubicBezTo>
                <a:cubicBezTo>
                  <a:pt x="5833681" y="2772781"/>
                  <a:pt x="5827221" y="2762014"/>
                  <a:pt x="5822091" y="2752197"/>
                </a:cubicBezTo>
                <a:cubicBezTo>
                  <a:pt x="5816961" y="2742380"/>
                  <a:pt x="5814301" y="2730853"/>
                  <a:pt x="5814111" y="2717617"/>
                </a:cubicBezTo>
                <a:lnTo>
                  <a:pt x="5792830" y="2702416"/>
                </a:lnTo>
                <a:lnTo>
                  <a:pt x="5792830" y="2656815"/>
                </a:lnTo>
                <a:lnTo>
                  <a:pt x="5768510" y="2641615"/>
                </a:lnTo>
                <a:lnTo>
                  <a:pt x="5768510" y="2611215"/>
                </a:lnTo>
                <a:lnTo>
                  <a:pt x="5753310" y="2602094"/>
                </a:lnTo>
                <a:lnTo>
                  <a:pt x="5728989" y="2608174"/>
                </a:lnTo>
                <a:lnTo>
                  <a:pt x="5717503" y="2628849"/>
                </a:lnTo>
                <a:lnTo>
                  <a:pt x="5722173" y="2636095"/>
                </a:lnTo>
                <a:cubicBezTo>
                  <a:pt x="5723883" y="2642302"/>
                  <a:pt x="5724406" y="2650219"/>
                  <a:pt x="5723741" y="2659846"/>
                </a:cubicBezTo>
                <a:cubicBezTo>
                  <a:pt x="5722410" y="2679099"/>
                  <a:pt x="5731151" y="2689993"/>
                  <a:pt x="5749961" y="2692526"/>
                </a:cubicBezTo>
                <a:lnTo>
                  <a:pt x="5753001" y="2692526"/>
                </a:lnTo>
                <a:cubicBezTo>
                  <a:pt x="5751354" y="2701773"/>
                  <a:pt x="5752368" y="2714440"/>
                  <a:pt x="5756041" y="2730527"/>
                </a:cubicBezTo>
                <a:cubicBezTo>
                  <a:pt x="5759714" y="2746614"/>
                  <a:pt x="5766808" y="2756241"/>
                  <a:pt x="5777322" y="2759407"/>
                </a:cubicBezTo>
                <a:cubicBezTo>
                  <a:pt x="5776371" y="2765931"/>
                  <a:pt x="5775232" y="2772644"/>
                  <a:pt x="5773901" y="2779548"/>
                </a:cubicBezTo>
                <a:cubicBezTo>
                  <a:pt x="5772571" y="2786451"/>
                  <a:pt x="5776752" y="2790885"/>
                  <a:pt x="5786442" y="2792848"/>
                </a:cubicBezTo>
                <a:cubicBezTo>
                  <a:pt x="5787075" y="2799815"/>
                  <a:pt x="5789608" y="2804882"/>
                  <a:pt x="5794042" y="2808049"/>
                </a:cubicBezTo>
                <a:cubicBezTo>
                  <a:pt x="5798475" y="2811215"/>
                  <a:pt x="5801009" y="2816282"/>
                  <a:pt x="5801642" y="2823249"/>
                </a:cubicBezTo>
                <a:cubicBezTo>
                  <a:pt x="5798349" y="2826352"/>
                  <a:pt x="5795055" y="2830026"/>
                  <a:pt x="5791762" y="2834269"/>
                </a:cubicBezTo>
                <a:cubicBezTo>
                  <a:pt x="5788468" y="2838513"/>
                  <a:pt x="5786695" y="2842946"/>
                  <a:pt x="5786442" y="2847569"/>
                </a:cubicBezTo>
                <a:cubicBezTo>
                  <a:pt x="5786315" y="2849153"/>
                  <a:pt x="5786568" y="2850546"/>
                  <a:pt x="5787202" y="2851750"/>
                </a:cubicBezTo>
                <a:cubicBezTo>
                  <a:pt x="5787835" y="2852953"/>
                  <a:pt x="5789608" y="2853586"/>
                  <a:pt x="5792522" y="2853650"/>
                </a:cubicBezTo>
                <a:cubicBezTo>
                  <a:pt x="5795689" y="2853459"/>
                  <a:pt x="5798475" y="2853840"/>
                  <a:pt x="5800882" y="2854789"/>
                </a:cubicBezTo>
                <a:cubicBezTo>
                  <a:pt x="5803289" y="2855740"/>
                  <a:pt x="5804555" y="2858400"/>
                  <a:pt x="5804682" y="2862770"/>
                </a:cubicBezTo>
                <a:lnTo>
                  <a:pt x="5804682" y="2871890"/>
                </a:lnTo>
                <a:lnTo>
                  <a:pt x="5822923" y="2890130"/>
                </a:lnTo>
                <a:cubicBezTo>
                  <a:pt x="5822859" y="2894817"/>
                  <a:pt x="5823746" y="2899124"/>
                  <a:pt x="5825583" y="2903050"/>
                </a:cubicBezTo>
                <a:cubicBezTo>
                  <a:pt x="5827419" y="2906977"/>
                  <a:pt x="5830586" y="2909764"/>
                  <a:pt x="5835083" y="2911411"/>
                </a:cubicBezTo>
                <a:cubicBezTo>
                  <a:pt x="5835273" y="2915908"/>
                  <a:pt x="5837173" y="2919074"/>
                  <a:pt x="5840783" y="2920911"/>
                </a:cubicBezTo>
                <a:cubicBezTo>
                  <a:pt x="5844393" y="2922748"/>
                  <a:pt x="5848573" y="2923634"/>
                  <a:pt x="5853323" y="2923571"/>
                </a:cubicBezTo>
                <a:cubicBezTo>
                  <a:pt x="5874540" y="2923318"/>
                  <a:pt x="5885307" y="2928384"/>
                  <a:pt x="5885624" y="2938771"/>
                </a:cubicBezTo>
                <a:cubicBezTo>
                  <a:pt x="5885940" y="2949158"/>
                  <a:pt x="5885307" y="2966385"/>
                  <a:pt x="5883724" y="2990452"/>
                </a:cubicBezTo>
                <a:lnTo>
                  <a:pt x="5908044" y="3026933"/>
                </a:lnTo>
                <a:cubicBezTo>
                  <a:pt x="5912541" y="3028706"/>
                  <a:pt x="5915708" y="3032000"/>
                  <a:pt x="5917544" y="3036813"/>
                </a:cubicBezTo>
                <a:cubicBezTo>
                  <a:pt x="5919381" y="3041627"/>
                  <a:pt x="5920268" y="3046440"/>
                  <a:pt x="5920205" y="3051253"/>
                </a:cubicBezTo>
                <a:cubicBezTo>
                  <a:pt x="5924575" y="3054484"/>
                  <a:pt x="5927235" y="3058664"/>
                  <a:pt x="5928185" y="3063794"/>
                </a:cubicBezTo>
                <a:cubicBezTo>
                  <a:pt x="5929135" y="3068924"/>
                  <a:pt x="5929515" y="3073864"/>
                  <a:pt x="5929325" y="3078614"/>
                </a:cubicBezTo>
                <a:cubicBezTo>
                  <a:pt x="5929451" y="3081907"/>
                  <a:pt x="5929198" y="3085201"/>
                  <a:pt x="5928565" y="3088494"/>
                </a:cubicBezTo>
                <a:cubicBezTo>
                  <a:pt x="5927931" y="3091788"/>
                  <a:pt x="5926158" y="3093561"/>
                  <a:pt x="5923245" y="3093815"/>
                </a:cubicBezTo>
                <a:lnTo>
                  <a:pt x="5908044" y="3093815"/>
                </a:lnTo>
                <a:cubicBezTo>
                  <a:pt x="5907917" y="3096284"/>
                  <a:pt x="5908171" y="3101225"/>
                  <a:pt x="5908804" y="3108635"/>
                </a:cubicBezTo>
                <a:cubicBezTo>
                  <a:pt x="5909437" y="3116045"/>
                  <a:pt x="5911211" y="3120225"/>
                  <a:pt x="5914124" y="3121175"/>
                </a:cubicBezTo>
                <a:cubicBezTo>
                  <a:pt x="5918241" y="3120288"/>
                  <a:pt x="5922168" y="3118262"/>
                  <a:pt x="5925905" y="3115095"/>
                </a:cubicBezTo>
                <a:cubicBezTo>
                  <a:pt x="5929641" y="3111928"/>
                  <a:pt x="5935848" y="3112942"/>
                  <a:pt x="5944525" y="3118135"/>
                </a:cubicBezTo>
                <a:lnTo>
                  <a:pt x="5956685" y="3145495"/>
                </a:lnTo>
                <a:lnTo>
                  <a:pt x="5968845" y="3157656"/>
                </a:lnTo>
                <a:lnTo>
                  <a:pt x="5968845" y="3188056"/>
                </a:lnTo>
                <a:lnTo>
                  <a:pt x="5981006" y="3206297"/>
                </a:lnTo>
                <a:cubicBezTo>
                  <a:pt x="5980499" y="3211427"/>
                  <a:pt x="5979992" y="3217127"/>
                  <a:pt x="5979486" y="3223397"/>
                </a:cubicBezTo>
                <a:cubicBezTo>
                  <a:pt x="5978979" y="3229667"/>
                  <a:pt x="5981512" y="3233087"/>
                  <a:pt x="5987086" y="3233657"/>
                </a:cubicBezTo>
                <a:lnTo>
                  <a:pt x="5996206" y="3233657"/>
                </a:lnTo>
                <a:cubicBezTo>
                  <a:pt x="6005326" y="3269631"/>
                  <a:pt x="6017487" y="3304085"/>
                  <a:pt x="6032687" y="3337019"/>
                </a:cubicBezTo>
                <a:cubicBezTo>
                  <a:pt x="6048837" y="3338476"/>
                  <a:pt x="6059097" y="3343163"/>
                  <a:pt x="6063467" y="3351080"/>
                </a:cubicBezTo>
                <a:cubicBezTo>
                  <a:pt x="6067838" y="3358997"/>
                  <a:pt x="6069738" y="3370524"/>
                  <a:pt x="6069168" y="3385660"/>
                </a:cubicBezTo>
                <a:cubicBezTo>
                  <a:pt x="6072334" y="3385534"/>
                  <a:pt x="6075121" y="3385787"/>
                  <a:pt x="6077528" y="3386421"/>
                </a:cubicBezTo>
                <a:cubicBezTo>
                  <a:pt x="6079934" y="3387054"/>
                  <a:pt x="6081201" y="3388827"/>
                  <a:pt x="6081328" y="3391741"/>
                </a:cubicBezTo>
                <a:cubicBezTo>
                  <a:pt x="6080694" y="3398201"/>
                  <a:pt x="6076641" y="3404281"/>
                  <a:pt x="6069168" y="3409981"/>
                </a:cubicBezTo>
                <a:cubicBezTo>
                  <a:pt x="6061694" y="3415681"/>
                  <a:pt x="6054601" y="3418721"/>
                  <a:pt x="6047887" y="3419101"/>
                </a:cubicBezTo>
                <a:cubicBezTo>
                  <a:pt x="6044847" y="3418974"/>
                  <a:pt x="6042567" y="3417708"/>
                  <a:pt x="6041047" y="3415301"/>
                </a:cubicBezTo>
                <a:cubicBezTo>
                  <a:pt x="6039527" y="3412894"/>
                  <a:pt x="6038767" y="3410108"/>
                  <a:pt x="6038767" y="3406941"/>
                </a:cubicBezTo>
                <a:lnTo>
                  <a:pt x="6017487" y="3382620"/>
                </a:lnTo>
                <a:cubicBezTo>
                  <a:pt x="6014320" y="3382620"/>
                  <a:pt x="6011533" y="3383380"/>
                  <a:pt x="6009126" y="3384900"/>
                </a:cubicBezTo>
                <a:cubicBezTo>
                  <a:pt x="6006719" y="3386421"/>
                  <a:pt x="6005453" y="3388701"/>
                  <a:pt x="6005326" y="3391741"/>
                </a:cubicBezTo>
                <a:cubicBezTo>
                  <a:pt x="6005516" y="3394971"/>
                  <a:pt x="6006656" y="3398391"/>
                  <a:pt x="6008746" y="3402001"/>
                </a:cubicBezTo>
                <a:cubicBezTo>
                  <a:pt x="6010836" y="3405611"/>
                  <a:pt x="6012736" y="3408271"/>
                  <a:pt x="6014446" y="3409981"/>
                </a:cubicBezTo>
                <a:cubicBezTo>
                  <a:pt x="6014446" y="3416061"/>
                  <a:pt x="6017487" y="3419101"/>
                  <a:pt x="6023567" y="3419101"/>
                </a:cubicBezTo>
                <a:cubicBezTo>
                  <a:pt x="6029647" y="3418848"/>
                  <a:pt x="6034207" y="3419355"/>
                  <a:pt x="6037247" y="3420621"/>
                </a:cubicBezTo>
                <a:cubicBezTo>
                  <a:pt x="6040287" y="3421888"/>
                  <a:pt x="6041807" y="3425435"/>
                  <a:pt x="6041807" y="3431261"/>
                </a:cubicBezTo>
                <a:cubicBezTo>
                  <a:pt x="6046304" y="3433035"/>
                  <a:pt x="6049470" y="3436328"/>
                  <a:pt x="6051307" y="3441142"/>
                </a:cubicBezTo>
                <a:cubicBezTo>
                  <a:pt x="6053144" y="3445955"/>
                  <a:pt x="6054031" y="3450768"/>
                  <a:pt x="6053967" y="3455582"/>
                </a:cubicBezTo>
                <a:lnTo>
                  <a:pt x="6053967" y="3467742"/>
                </a:lnTo>
                <a:cubicBezTo>
                  <a:pt x="6060237" y="3473886"/>
                  <a:pt x="6067457" y="3479839"/>
                  <a:pt x="6075628" y="3485603"/>
                </a:cubicBezTo>
                <a:cubicBezTo>
                  <a:pt x="6083798" y="3491366"/>
                  <a:pt x="6091778" y="3496559"/>
                  <a:pt x="6099568" y="3501183"/>
                </a:cubicBezTo>
                <a:cubicBezTo>
                  <a:pt x="6100962" y="3505933"/>
                  <a:pt x="6102735" y="3510873"/>
                  <a:pt x="6104888" y="3516003"/>
                </a:cubicBezTo>
                <a:cubicBezTo>
                  <a:pt x="6107042" y="3521133"/>
                  <a:pt x="6110335" y="3525313"/>
                  <a:pt x="6114769" y="3528543"/>
                </a:cubicBezTo>
                <a:lnTo>
                  <a:pt x="6102608" y="3558944"/>
                </a:lnTo>
                <a:cubicBezTo>
                  <a:pt x="6112235" y="3560654"/>
                  <a:pt x="6115022" y="3562554"/>
                  <a:pt x="6110968" y="3564644"/>
                </a:cubicBezTo>
                <a:cubicBezTo>
                  <a:pt x="6106915" y="3566734"/>
                  <a:pt x="6102101" y="3567874"/>
                  <a:pt x="6096528" y="3568064"/>
                </a:cubicBezTo>
                <a:cubicBezTo>
                  <a:pt x="6093108" y="3568064"/>
                  <a:pt x="6089308" y="3567304"/>
                  <a:pt x="6085128" y="3565784"/>
                </a:cubicBezTo>
                <a:cubicBezTo>
                  <a:pt x="6080948" y="3564264"/>
                  <a:pt x="6078668" y="3561984"/>
                  <a:pt x="6078288" y="3558944"/>
                </a:cubicBezTo>
                <a:lnTo>
                  <a:pt x="6078288" y="3555904"/>
                </a:lnTo>
                <a:lnTo>
                  <a:pt x="6047887" y="3501183"/>
                </a:lnTo>
                <a:cubicBezTo>
                  <a:pt x="6038260" y="3499663"/>
                  <a:pt x="6030913" y="3493583"/>
                  <a:pt x="6025847" y="3482943"/>
                </a:cubicBezTo>
                <a:cubicBezTo>
                  <a:pt x="6020780" y="3472302"/>
                  <a:pt x="6011913" y="3466222"/>
                  <a:pt x="5999246" y="3464702"/>
                </a:cubicBezTo>
                <a:lnTo>
                  <a:pt x="5968845" y="3449502"/>
                </a:lnTo>
                <a:cubicBezTo>
                  <a:pt x="5961942" y="3436455"/>
                  <a:pt x="5952188" y="3425308"/>
                  <a:pt x="5939585" y="3416061"/>
                </a:cubicBezTo>
                <a:cubicBezTo>
                  <a:pt x="5926981" y="3406814"/>
                  <a:pt x="5916468" y="3395667"/>
                  <a:pt x="5908044" y="3382620"/>
                </a:cubicBezTo>
                <a:cubicBezTo>
                  <a:pt x="5906398" y="3371664"/>
                  <a:pt x="5899811" y="3363937"/>
                  <a:pt x="5888284" y="3359440"/>
                </a:cubicBezTo>
                <a:cubicBezTo>
                  <a:pt x="5876757" y="3354943"/>
                  <a:pt x="5870170" y="3346456"/>
                  <a:pt x="5868523" y="3333979"/>
                </a:cubicBezTo>
                <a:lnTo>
                  <a:pt x="5835083" y="3291418"/>
                </a:lnTo>
                <a:cubicBezTo>
                  <a:pt x="5836793" y="3286605"/>
                  <a:pt x="5837173" y="3281792"/>
                  <a:pt x="5836223" y="3276978"/>
                </a:cubicBezTo>
                <a:cubicBezTo>
                  <a:pt x="5835273" y="3272165"/>
                  <a:pt x="5831853" y="3268871"/>
                  <a:pt x="5825962" y="3267098"/>
                </a:cubicBezTo>
                <a:lnTo>
                  <a:pt x="5777322" y="3200217"/>
                </a:lnTo>
                <a:lnTo>
                  <a:pt x="5746921" y="3188056"/>
                </a:lnTo>
                <a:cubicBezTo>
                  <a:pt x="5753191" y="3197367"/>
                  <a:pt x="5758891" y="3207627"/>
                  <a:pt x="5764021" y="3218837"/>
                </a:cubicBezTo>
                <a:cubicBezTo>
                  <a:pt x="5769151" y="3230047"/>
                  <a:pt x="5772571" y="3241067"/>
                  <a:pt x="5774281" y="3251898"/>
                </a:cubicBezTo>
                <a:cubicBezTo>
                  <a:pt x="5768771" y="3252468"/>
                  <a:pt x="5766871" y="3255128"/>
                  <a:pt x="5768581" y="3259878"/>
                </a:cubicBezTo>
                <a:cubicBezTo>
                  <a:pt x="5770291" y="3264628"/>
                  <a:pt x="5772191" y="3268048"/>
                  <a:pt x="5774281" y="3270138"/>
                </a:cubicBezTo>
                <a:cubicBezTo>
                  <a:pt x="5773268" y="3283692"/>
                  <a:pt x="5774535" y="3296865"/>
                  <a:pt x="5778082" y="3309659"/>
                </a:cubicBezTo>
                <a:cubicBezTo>
                  <a:pt x="5781628" y="3322452"/>
                  <a:pt x="5784415" y="3335626"/>
                  <a:pt x="5786442" y="3349180"/>
                </a:cubicBezTo>
                <a:lnTo>
                  <a:pt x="5798602" y="3373500"/>
                </a:lnTo>
                <a:cubicBezTo>
                  <a:pt x="5798855" y="3379390"/>
                  <a:pt x="5799869" y="3384331"/>
                  <a:pt x="5801642" y="3388320"/>
                </a:cubicBezTo>
                <a:cubicBezTo>
                  <a:pt x="5803415" y="3392311"/>
                  <a:pt x="5804429" y="3396491"/>
                  <a:pt x="5804682" y="3400861"/>
                </a:cubicBezTo>
                <a:lnTo>
                  <a:pt x="5804682" y="3485982"/>
                </a:lnTo>
                <a:lnTo>
                  <a:pt x="5832043" y="3501183"/>
                </a:lnTo>
                <a:cubicBezTo>
                  <a:pt x="5826849" y="3506186"/>
                  <a:pt x="5823556" y="3511380"/>
                  <a:pt x="5822162" y="3516763"/>
                </a:cubicBezTo>
                <a:cubicBezTo>
                  <a:pt x="5820769" y="3522147"/>
                  <a:pt x="5825076" y="3525060"/>
                  <a:pt x="5835083" y="3525503"/>
                </a:cubicBezTo>
                <a:lnTo>
                  <a:pt x="5847243" y="3546784"/>
                </a:lnTo>
                <a:lnTo>
                  <a:pt x="5844203" y="3568064"/>
                </a:lnTo>
                <a:cubicBezTo>
                  <a:pt x="5848700" y="3568444"/>
                  <a:pt x="5851866" y="3570724"/>
                  <a:pt x="5853703" y="3574904"/>
                </a:cubicBezTo>
                <a:cubicBezTo>
                  <a:pt x="5855540" y="3579084"/>
                  <a:pt x="5856426" y="3582884"/>
                  <a:pt x="5856363" y="3586305"/>
                </a:cubicBezTo>
                <a:lnTo>
                  <a:pt x="5853323" y="3601505"/>
                </a:lnTo>
                <a:lnTo>
                  <a:pt x="5868523" y="3628865"/>
                </a:lnTo>
                <a:cubicBezTo>
                  <a:pt x="5856553" y="3630449"/>
                  <a:pt x="5853893" y="3637922"/>
                  <a:pt x="5860543" y="3651286"/>
                </a:cubicBezTo>
                <a:cubicBezTo>
                  <a:pt x="5867193" y="3664649"/>
                  <a:pt x="5872893" y="3674403"/>
                  <a:pt x="5877644" y="3680546"/>
                </a:cubicBezTo>
                <a:cubicBezTo>
                  <a:pt x="5883597" y="3683967"/>
                  <a:pt x="5887651" y="3689287"/>
                  <a:pt x="5889804" y="3696507"/>
                </a:cubicBezTo>
                <a:cubicBezTo>
                  <a:pt x="5891957" y="3703727"/>
                  <a:pt x="5892971" y="3710567"/>
                  <a:pt x="5892844" y="3717027"/>
                </a:cubicBezTo>
                <a:cubicBezTo>
                  <a:pt x="5897467" y="3715951"/>
                  <a:pt x="5901141" y="3717344"/>
                  <a:pt x="5903864" y="3721207"/>
                </a:cubicBezTo>
                <a:cubicBezTo>
                  <a:pt x="5906587" y="3725071"/>
                  <a:pt x="5907981" y="3728744"/>
                  <a:pt x="5908044" y="3732228"/>
                </a:cubicBezTo>
                <a:cubicBezTo>
                  <a:pt x="5913301" y="3738878"/>
                  <a:pt x="5919508" y="3747618"/>
                  <a:pt x="5926665" y="3758448"/>
                </a:cubicBezTo>
                <a:cubicBezTo>
                  <a:pt x="5933821" y="3769278"/>
                  <a:pt x="5937748" y="3778779"/>
                  <a:pt x="5938445" y="3786949"/>
                </a:cubicBezTo>
                <a:cubicBezTo>
                  <a:pt x="5938952" y="3796575"/>
                  <a:pt x="5934898" y="3801642"/>
                  <a:pt x="5926285" y="3802149"/>
                </a:cubicBezTo>
                <a:lnTo>
                  <a:pt x="5905004" y="3789989"/>
                </a:lnTo>
                <a:cubicBezTo>
                  <a:pt x="5903484" y="3773648"/>
                  <a:pt x="5897404" y="3764528"/>
                  <a:pt x="5886764" y="3762628"/>
                </a:cubicBezTo>
                <a:cubicBezTo>
                  <a:pt x="5876124" y="3760728"/>
                  <a:pt x="5870044" y="3754648"/>
                  <a:pt x="5868523" y="3744388"/>
                </a:cubicBezTo>
                <a:cubicBezTo>
                  <a:pt x="5868713" y="3741221"/>
                  <a:pt x="5868333" y="3738435"/>
                  <a:pt x="5867383" y="3736028"/>
                </a:cubicBezTo>
                <a:cubicBezTo>
                  <a:pt x="5866433" y="3733621"/>
                  <a:pt x="5863773" y="3732354"/>
                  <a:pt x="5859403" y="3732228"/>
                </a:cubicBezTo>
                <a:cubicBezTo>
                  <a:pt x="5856110" y="3732544"/>
                  <a:pt x="5852816" y="3732671"/>
                  <a:pt x="5849523" y="3732608"/>
                </a:cubicBezTo>
                <a:cubicBezTo>
                  <a:pt x="5846230" y="3732544"/>
                  <a:pt x="5844456" y="3730391"/>
                  <a:pt x="5844203" y="3726147"/>
                </a:cubicBezTo>
                <a:cubicBezTo>
                  <a:pt x="5843696" y="3720321"/>
                  <a:pt x="5841670" y="3715254"/>
                  <a:pt x="5838123" y="3710947"/>
                </a:cubicBezTo>
                <a:cubicBezTo>
                  <a:pt x="5834576" y="3706641"/>
                  <a:pt x="5832549" y="3701574"/>
                  <a:pt x="5832043" y="3695747"/>
                </a:cubicBezTo>
                <a:lnTo>
                  <a:pt x="5804682" y="3674466"/>
                </a:lnTo>
                <a:lnTo>
                  <a:pt x="5807722" y="3644066"/>
                </a:lnTo>
                <a:lnTo>
                  <a:pt x="5798602" y="3641026"/>
                </a:lnTo>
                <a:lnTo>
                  <a:pt x="5786442" y="3628865"/>
                </a:lnTo>
                <a:lnTo>
                  <a:pt x="5783402" y="3595425"/>
                </a:lnTo>
                <a:cubicBezTo>
                  <a:pt x="5770735" y="3591878"/>
                  <a:pt x="5759588" y="3586811"/>
                  <a:pt x="5749961" y="3580224"/>
                </a:cubicBezTo>
                <a:lnTo>
                  <a:pt x="5722600" y="3534623"/>
                </a:lnTo>
                <a:cubicBezTo>
                  <a:pt x="5720954" y="3525503"/>
                  <a:pt x="5718167" y="3516383"/>
                  <a:pt x="5714240" y="3507263"/>
                </a:cubicBezTo>
                <a:cubicBezTo>
                  <a:pt x="5710314" y="3498143"/>
                  <a:pt x="5706007" y="3489023"/>
                  <a:pt x="5701320" y="3479902"/>
                </a:cubicBezTo>
                <a:cubicBezTo>
                  <a:pt x="5701257" y="3473632"/>
                  <a:pt x="5699863" y="3467172"/>
                  <a:pt x="5697140" y="3460522"/>
                </a:cubicBezTo>
                <a:cubicBezTo>
                  <a:pt x="5694416" y="3453872"/>
                  <a:pt x="5690743" y="3448172"/>
                  <a:pt x="5686120" y="3443422"/>
                </a:cubicBezTo>
                <a:cubicBezTo>
                  <a:pt x="5680293" y="3444308"/>
                  <a:pt x="5676746" y="3448615"/>
                  <a:pt x="5675480" y="3456342"/>
                </a:cubicBezTo>
                <a:cubicBezTo>
                  <a:pt x="5674213" y="3464069"/>
                  <a:pt x="5673706" y="3469896"/>
                  <a:pt x="5673959" y="3473822"/>
                </a:cubicBezTo>
                <a:cubicBezTo>
                  <a:pt x="5682383" y="3474772"/>
                  <a:pt x="5685296" y="3481232"/>
                  <a:pt x="5682700" y="3493203"/>
                </a:cubicBezTo>
                <a:cubicBezTo>
                  <a:pt x="5680103" y="3505173"/>
                  <a:pt x="5685296" y="3516953"/>
                  <a:pt x="5698280" y="3528543"/>
                </a:cubicBezTo>
                <a:cubicBezTo>
                  <a:pt x="5698027" y="3535510"/>
                  <a:pt x="5699293" y="3543617"/>
                  <a:pt x="5702080" y="3552864"/>
                </a:cubicBezTo>
                <a:cubicBezTo>
                  <a:pt x="5704867" y="3562111"/>
                  <a:pt x="5710693" y="3567178"/>
                  <a:pt x="5719560" y="3568064"/>
                </a:cubicBezTo>
                <a:lnTo>
                  <a:pt x="5722600" y="3568064"/>
                </a:lnTo>
                <a:lnTo>
                  <a:pt x="5734761" y="3637986"/>
                </a:lnTo>
                <a:cubicBezTo>
                  <a:pt x="5738054" y="3645586"/>
                  <a:pt x="5742867" y="3652426"/>
                  <a:pt x="5749201" y="3658506"/>
                </a:cubicBezTo>
                <a:cubicBezTo>
                  <a:pt x="5755535" y="3664586"/>
                  <a:pt x="5761868" y="3669906"/>
                  <a:pt x="5768201" y="3674466"/>
                </a:cubicBezTo>
                <a:cubicBezTo>
                  <a:pt x="5769468" y="3684790"/>
                  <a:pt x="5772255" y="3696823"/>
                  <a:pt x="5776562" y="3710567"/>
                </a:cubicBezTo>
                <a:cubicBezTo>
                  <a:pt x="5780868" y="3724311"/>
                  <a:pt x="5788215" y="3732544"/>
                  <a:pt x="5798602" y="3735268"/>
                </a:cubicBezTo>
                <a:lnTo>
                  <a:pt x="5786442" y="3759588"/>
                </a:lnTo>
                <a:cubicBezTo>
                  <a:pt x="5783022" y="3759398"/>
                  <a:pt x="5779222" y="3759778"/>
                  <a:pt x="5775041" y="3760728"/>
                </a:cubicBezTo>
                <a:cubicBezTo>
                  <a:pt x="5770861" y="3761678"/>
                  <a:pt x="5768581" y="3764338"/>
                  <a:pt x="5768201" y="3768708"/>
                </a:cubicBezTo>
                <a:cubicBezTo>
                  <a:pt x="5769341" y="3790179"/>
                  <a:pt x="5773901" y="3805759"/>
                  <a:pt x="5781882" y="3815449"/>
                </a:cubicBezTo>
                <a:cubicBezTo>
                  <a:pt x="5789862" y="3825139"/>
                  <a:pt x="5794422" y="3836920"/>
                  <a:pt x="5795562" y="3850790"/>
                </a:cubicBezTo>
                <a:lnTo>
                  <a:pt x="5795562" y="3853830"/>
                </a:lnTo>
                <a:cubicBezTo>
                  <a:pt x="5807975" y="3875110"/>
                  <a:pt x="5820389" y="3897151"/>
                  <a:pt x="5832803" y="3919951"/>
                </a:cubicBezTo>
                <a:cubicBezTo>
                  <a:pt x="5845216" y="3942752"/>
                  <a:pt x="5856110" y="3966312"/>
                  <a:pt x="5865483" y="3990633"/>
                </a:cubicBezTo>
                <a:lnTo>
                  <a:pt x="5889804" y="4008873"/>
                </a:lnTo>
                <a:cubicBezTo>
                  <a:pt x="5889867" y="4013560"/>
                  <a:pt x="5891261" y="4017867"/>
                  <a:pt x="5893984" y="4021794"/>
                </a:cubicBezTo>
                <a:cubicBezTo>
                  <a:pt x="5896707" y="4025720"/>
                  <a:pt x="5900381" y="4028507"/>
                  <a:pt x="5905004" y="4030154"/>
                </a:cubicBezTo>
                <a:cubicBezTo>
                  <a:pt x="5905891" y="4041427"/>
                  <a:pt x="5909437" y="4050041"/>
                  <a:pt x="5915644" y="4055994"/>
                </a:cubicBezTo>
                <a:cubicBezTo>
                  <a:pt x="5921851" y="4061948"/>
                  <a:pt x="5925398" y="4070561"/>
                  <a:pt x="5926285" y="4081835"/>
                </a:cubicBezTo>
                <a:cubicBezTo>
                  <a:pt x="5938445" y="4082532"/>
                  <a:pt x="5947565" y="4087978"/>
                  <a:pt x="5953645" y="4098175"/>
                </a:cubicBezTo>
                <a:cubicBezTo>
                  <a:pt x="5959725" y="4108372"/>
                  <a:pt x="5962765" y="4119139"/>
                  <a:pt x="5962765" y="4130476"/>
                </a:cubicBezTo>
                <a:cubicBezTo>
                  <a:pt x="5968719" y="4130793"/>
                  <a:pt x="5972772" y="4133199"/>
                  <a:pt x="5974926" y="4137696"/>
                </a:cubicBezTo>
                <a:cubicBezTo>
                  <a:pt x="5977079" y="4142193"/>
                  <a:pt x="5978092" y="4146879"/>
                  <a:pt x="5977966" y="4151756"/>
                </a:cubicBezTo>
                <a:cubicBezTo>
                  <a:pt x="5978092" y="4153720"/>
                  <a:pt x="5977839" y="4156633"/>
                  <a:pt x="5977206" y="4160496"/>
                </a:cubicBezTo>
                <a:cubicBezTo>
                  <a:pt x="5976572" y="4164360"/>
                  <a:pt x="5974799" y="4166513"/>
                  <a:pt x="5971886" y="4166957"/>
                </a:cubicBezTo>
                <a:cubicBezTo>
                  <a:pt x="5964349" y="4165183"/>
                  <a:pt x="5953582" y="4155810"/>
                  <a:pt x="5939585" y="4138836"/>
                </a:cubicBezTo>
                <a:cubicBezTo>
                  <a:pt x="5925588" y="4121862"/>
                  <a:pt x="5917101" y="4107929"/>
                  <a:pt x="5914124" y="4097035"/>
                </a:cubicBezTo>
                <a:cubicBezTo>
                  <a:pt x="5876250" y="4072398"/>
                  <a:pt x="5842556" y="4038071"/>
                  <a:pt x="5813042" y="3994053"/>
                </a:cubicBezTo>
                <a:cubicBezTo>
                  <a:pt x="5783528" y="3950035"/>
                  <a:pt x="5748314" y="3916468"/>
                  <a:pt x="5707400" y="3893351"/>
                </a:cubicBezTo>
                <a:lnTo>
                  <a:pt x="5692200" y="3862950"/>
                </a:lnTo>
                <a:lnTo>
                  <a:pt x="5670919" y="3844710"/>
                </a:lnTo>
                <a:cubicBezTo>
                  <a:pt x="5671109" y="3841163"/>
                  <a:pt x="5670729" y="3836856"/>
                  <a:pt x="5669779" y="3831790"/>
                </a:cubicBezTo>
                <a:cubicBezTo>
                  <a:pt x="5668829" y="3826723"/>
                  <a:pt x="5666169" y="3823936"/>
                  <a:pt x="5661799" y="3823429"/>
                </a:cubicBezTo>
                <a:lnTo>
                  <a:pt x="5634439" y="3777829"/>
                </a:lnTo>
                <a:cubicBezTo>
                  <a:pt x="5635769" y="3771622"/>
                  <a:pt x="5634629" y="3766555"/>
                  <a:pt x="5631019" y="3762628"/>
                </a:cubicBezTo>
                <a:cubicBezTo>
                  <a:pt x="5627408" y="3758702"/>
                  <a:pt x="5622468" y="3756675"/>
                  <a:pt x="5616198" y="3756548"/>
                </a:cubicBezTo>
                <a:lnTo>
                  <a:pt x="5597958" y="3732228"/>
                </a:lnTo>
                <a:cubicBezTo>
                  <a:pt x="5592131" y="3731721"/>
                  <a:pt x="5588584" y="3728934"/>
                  <a:pt x="5587318" y="3723867"/>
                </a:cubicBezTo>
                <a:cubicBezTo>
                  <a:pt x="5586051" y="3718801"/>
                  <a:pt x="5585544" y="3714494"/>
                  <a:pt x="5585798" y="3710947"/>
                </a:cubicBezTo>
                <a:lnTo>
                  <a:pt x="5585798" y="3698787"/>
                </a:lnTo>
                <a:lnTo>
                  <a:pt x="5549317" y="3680546"/>
                </a:lnTo>
                <a:cubicBezTo>
                  <a:pt x="5549127" y="3669716"/>
                  <a:pt x="5547227" y="3658696"/>
                  <a:pt x="5543617" y="3647486"/>
                </a:cubicBezTo>
                <a:cubicBezTo>
                  <a:pt x="5540007" y="3636276"/>
                  <a:pt x="5535827" y="3626015"/>
                  <a:pt x="5531077" y="3616705"/>
                </a:cubicBezTo>
                <a:cubicBezTo>
                  <a:pt x="5520500" y="3615818"/>
                  <a:pt x="5512773" y="3609992"/>
                  <a:pt x="5507896" y="3599225"/>
                </a:cubicBezTo>
                <a:cubicBezTo>
                  <a:pt x="5503019" y="3588458"/>
                  <a:pt x="5500612" y="3578071"/>
                  <a:pt x="5500676" y="3568064"/>
                </a:cubicBezTo>
                <a:lnTo>
                  <a:pt x="5476355" y="3525503"/>
                </a:lnTo>
                <a:cubicBezTo>
                  <a:pt x="5468819" y="3524237"/>
                  <a:pt x="5463372" y="3517650"/>
                  <a:pt x="5460015" y="3505743"/>
                </a:cubicBezTo>
                <a:cubicBezTo>
                  <a:pt x="5456658" y="3493836"/>
                  <a:pt x="5455012" y="3484209"/>
                  <a:pt x="5455075" y="3476862"/>
                </a:cubicBezTo>
                <a:cubicBezTo>
                  <a:pt x="5432528" y="3475596"/>
                  <a:pt x="5422901" y="3469769"/>
                  <a:pt x="5426194" y="3459382"/>
                </a:cubicBezTo>
                <a:cubicBezTo>
                  <a:pt x="5429488" y="3448995"/>
                  <a:pt x="5425941" y="3441648"/>
                  <a:pt x="5415554" y="3437342"/>
                </a:cubicBezTo>
                <a:cubicBezTo>
                  <a:pt x="5414668" y="3423091"/>
                  <a:pt x="5411121" y="3412831"/>
                  <a:pt x="5404914" y="3406561"/>
                </a:cubicBezTo>
                <a:cubicBezTo>
                  <a:pt x="5398707" y="3400291"/>
                  <a:pt x="5395160" y="3392311"/>
                  <a:pt x="5394274" y="3382620"/>
                </a:cubicBezTo>
                <a:lnTo>
                  <a:pt x="5394274" y="3373500"/>
                </a:lnTo>
                <a:lnTo>
                  <a:pt x="5392232" y="3369416"/>
                </a:lnTo>
                <a:lnTo>
                  <a:pt x="5391485" y="3370349"/>
                </a:lnTo>
                <a:lnTo>
                  <a:pt x="5370204" y="3358189"/>
                </a:lnTo>
                <a:cubicBezTo>
                  <a:pt x="5368684" y="3341848"/>
                  <a:pt x="5362604" y="3332728"/>
                  <a:pt x="5351964" y="3330828"/>
                </a:cubicBezTo>
                <a:cubicBezTo>
                  <a:pt x="5341324" y="3328928"/>
                  <a:pt x="5335244" y="3322848"/>
                  <a:pt x="5333723" y="3312588"/>
                </a:cubicBezTo>
                <a:cubicBezTo>
                  <a:pt x="5333913" y="3309421"/>
                  <a:pt x="5333533" y="3306635"/>
                  <a:pt x="5332583" y="3304228"/>
                </a:cubicBezTo>
                <a:cubicBezTo>
                  <a:pt x="5331633" y="3301821"/>
                  <a:pt x="5328973" y="3300554"/>
                  <a:pt x="5324603" y="3300428"/>
                </a:cubicBezTo>
                <a:cubicBezTo>
                  <a:pt x="5321310" y="3300744"/>
                  <a:pt x="5318016" y="3300871"/>
                  <a:pt x="5314723" y="3300808"/>
                </a:cubicBezTo>
                <a:cubicBezTo>
                  <a:pt x="5311430" y="3300744"/>
                  <a:pt x="5309656" y="3298591"/>
                  <a:pt x="5309403" y="3294347"/>
                </a:cubicBezTo>
                <a:cubicBezTo>
                  <a:pt x="5308896" y="3288521"/>
                  <a:pt x="5306870" y="3283454"/>
                  <a:pt x="5303323" y="3279147"/>
                </a:cubicBezTo>
                <a:cubicBezTo>
                  <a:pt x="5299776" y="3274841"/>
                  <a:pt x="5297749" y="3269774"/>
                  <a:pt x="5297243" y="3263947"/>
                </a:cubicBezTo>
                <a:lnTo>
                  <a:pt x="5269882" y="3242666"/>
                </a:lnTo>
                <a:lnTo>
                  <a:pt x="5272922" y="3212266"/>
                </a:lnTo>
                <a:lnTo>
                  <a:pt x="5263802" y="3209226"/>
                </a:lnTo>
                <a:lnTo>
                  <a:pt x="5251642" y="3197065"/>
                </a:lnTo>
                <a:lnTo>
                  <a:pt x="5248602" y="3163625"/>
                </a:lnTo>
                <a:cubicBezTo>
                  <a:pt x="5235935" y="3160078"/>
                  <a:pt x="5224788" y="3155011"/>
                  <a:pt x="5215161" y="3148424"/>
                </a:cubicBezTo>
                <a:lnTo>
                  <a:pt x="5198938" y="3121386"/>
                </a:lnTo>
                <a:lnTo>
                  <a:pt x="5178693" y="3130989"/>
                </a:lnTo>
                <a:lnTo>
                  <a:pt x="5184760" y="3136264"/>
                </a:lnTo>
                <a:lnTo>
                  <a:pt x="5187800" y="3136264"/>
                </a:lnTo>
                <a:lnTo>
                  <a:pt x="5199961" y="3206186"/>
                </a:lnTo>
                <a:cubicBezTo>
                  <a:pt x="5203254" y="3213786"/>
                  <a:pt x="5208067" y="3220626"/>
                  <a:pt x="5214401" y="3226706"/>
                </a:cubicBezTo>
                <a:cubicBezTo>
                  <a:pt x="5220735" y="3232786"/>
                  <a:pt x="5227068" y="3238106"/>
                  <a:pt x="5233401" y="3242666"/>
                </a:cubicBezTo>
                <a:cubicBezTo>
                  <a:pt x="5234668" y="3252990"/>
                  <a:pt x="5237455" y="3265023"/>
                  <a:pt x="5241762" y="3278767"/>
                </a:cubicBezTo>
                <a:cubicBezTo>
                  <a:pt x="5246068" y="3292511"/>
                  <a:pt x="5253415" y="3300744"/>
                  <a:pt x="5263802" y="3303468"/>
                </a:cubicBezTo>
                <a:lnTo>
                  <a:pt x="5251642" y="3327788"/>
                </a:lnTo>
                <a:cubicBezTo>
                  <a:pt x="5248222" y="3327598"/>
                  <a:pt x="5244422" y="3327978"/>
                  <a:pt x="5240241" y="3328928"/>
                </a:cubicBezTo>
                <a:cubicBezTo>
                  <a:pt x="5236061" y="3329878"/>
                  <a:pt x="5233781" y="3332538"/>
                  <a:pt x="5233401" y="3336908"/>
                </a:cubicBezTo>
                <a:cubicBezTo>
                  <a:pt x="5234541" y="3358379"/>
                  <a:pt x="5239101" y="3373959"/>
                  <a:pt x="5247082" y="3383649"/>
                </a:cubicBezTo>
                <a:cubicBezTo>
                  <a:pt x="5255062" y="3393339"/>
                  <a:pt x="5259622" y="3405120"/>
                  <a:pt x="5260762" y="3418990"/>
                </a:cubicBezTo>
                <a:lnTo>
                  <a:pt x="5260762" y="3422030"/>
                </a:lnTo>
                <a:cubicBezTo>
                  <a:pt x="5273175" y="3443310"/>
                  <a:pt x="5285589" y="3465351"/>
                  <a:pt x="5298003" y="3488151"/>
                </a:cubicBezTo>
                <a:cubicBezTo>
                  <a:pt x="5310416" y="3510952"/>
                  <a:pt x="5321310" y="3534512"/>
                  <a:pt x="5330683" y="3558833"/>
                </a:cubicBezTo>
                <a:lnTo>
                  <a:pt x="5355004" y="3577073"/>
                </a:lnTo>
                <a:cubicBezTo>
                  <a:pt x="5355067" y="3581760"/>
                  <a:pt x="5356461" y="3586067"/>
                  <a:pt x="5359184" y="3589994"/>
                </a:cubicBezTo>
                <a:cubicBezTo>
                  <a:pt x="5361907" y="3593920"/>
                  <a:pt x="5365581" y="3596707"/>
                  <a:pt x="5370204" y="3598354"/>
                </a:cubicBezTo>
                <a:cubicBezTo>
                  <a:pt x="5371091" y="3609627"/>
                  <a:pt x="5374637" y="3618241"/>
                  <a:pt x="5380844" y="3624194"/>
                </a:cubicBezTo>
                <a:cubicBezTo>
                  <a:pt x="5387051" y="3630148"/>
                  <a:pt x="5390598" y="3638761"/>
                  <a:pt x="5391485" y="3650035"/>
                </a:cubicBezTo>
                <a:cubicBezTo>
                  <a:pt x="5403645" y="3650732"/>
                  <a:pt x="5412765" y="3656178"/>
                  <a:pt x="5418845" y="3666375"/>
                </a:cubicBezTo>
                <a:cubicBezTo>
                  <a:pt x="5424925" y="3676572"/>
                  <a:pt x="5427965" y="3687339"/>
                  <a:pt x="5427965" y="3698676"/>
                </a:cubicBezTo>
                <a:cubicBezTo>
                  <a:pt x="5433919" y="3698993"/>
                  <a:pt x="5437972" y="3701399"/>
                  <a:pt x="5440126" y="3705896"/>
                </a:cubicBezTo>
                <a:cubicBezTo>
                  <a:pt x="5442279" y="3710393"/>
                  <a:pt x="5443292" y="3715079"/>
                  <a:pt x="5443166" y="3719956"/>
                </a:cubicBezTo>
                <a:cubicBezTo>
                  <a:pt x="5443292" y="3721920"/>
                  <a:pt x="5443039" y="3724833"/>
                  <a:pt x="5442406" y="3728696"/>
                </a:cubicBezTo>
                <a:cubicBezTo>
                  <a:pt x="5441772" y="3732560"/>
                  <a:pt x="5439999" y="3734713"/>
                  <a:pt x="5437086" y="3735157"/>
                </a:cubicBezTo>
                <a:cubicBezTo>
                  <a:pt x="5429549" y="3733383"/>
                  <a:pt x="5418782" y="3724010"/>
                  <a:pt x="5404785" y="3707036"/>
                </a:cubicBezTo>
                <a:cubicBezTo>
                  <a:pt x="5390788" y="3690062"/>
                  <a:pt x="5382301" y="3676129"/>
                  <a:pt x="5379324" y="3665235"/>
                </a:cubicBezTo>
                <a:cubicBezTo>
                  <a:pt x="5341450" y="3640598"/>
                  <a:pt x="5307756" y="3606271"/>
                  <a:pt x="5278242" y="3562253"/>
                </a:cubicBezTo>
                <a:cubicBezTo>
                  <a:pt x="5248728" y="3518235"/>
                  <a:pt x="5213514" y="3484668"/>
                  <a:pt x="5172600" y="3461551"/>
                </a:cubicBezTo>
                <a:lnTo>
                  <a:pt x="5157400" y="3431150"/>
                </a:lnTo>
                <a:lnTo>
                  <a:pt x="5136119" y="3412910"/>
                </a:lnTo>
                <a:cubicBezTo>
                  <a:pt x="5136309" y="3409363"/>
                  <a:pt x="5135929" y="3405056"/>
                  <a:pt x="5134979" y="3399990"/>
                </a:cubicBezTo>
                <a:cubicBezTo>
                  <a:pt x="5134029" y="3394923"/>
                  <a:pt x="5131369" y="3392136"/>
                  <a:pt x="5126999" y="3391629"/>
                </a:cubicBezTo>
                <a:lnTo>
                  <a:pt x="5099639" y="3346029"/>
                </a:lnTo>
                <a:cubicBezTo>
                  <a:pt x="5100969" y="3339822"/>
                  <a:pt x="5099829" y="3334755"/>
                  <a:pt x="5096219" y="3330828"/>
                </a:cubicBezTo>
                <a:cubicBezTo>
                  <a:pt x="5092608" y="3326902"/>
                  <a:pt x="5087668" y="3324875"/>
                  <a:pt x="5081398" y="3324748"/>
                </a:cubicBezTo>
                <a:lnTo>
                  <a:pt x="5063158" y="3300428"/>
                </a:lnTo>
                <a:cubicBezTo>
                  <a:pt x="5057331" y="3299921"/>
                  <a:pt x="5053784" y="3297134"/>
                  <a:pt x="5052518" y="3292067"/>
                </a:cubicBezTo>
                <a:cubicBezTo>
                  <a:pt x="5051251" y="3287001"/>
                  <a:pt x="5050744" y="3282694"/>
                  <a:pt x="5050998" y="3279147"/>
                </a:cubicBezTo>
                <a:lnTo>
                  <a:pt x="5050998" y="3266987"/>
                </a:lnTo>
                <a:lnTo>
                  <a:pt x="5016982" y="3249979"/>
                </a:lnTo>
                <a:lnTo>
                  <a:pt x="5011226" y="3251898"/>
                </a:lnTo>
                <a:cubicBezTo>
                  <a:pt x="5010593" y="3263868"/>
                  <a:pt x="5005019" y="3277168"/>
                  <a:pt x="4994505" y="3291798"/>
                </a:cubicBezTo>
                <a:cubicBezTo>
                  <a:pt x="4983992" y="3306429"/>
                  <a:pt x="4972338" y="3314409"/>
                  <a:pt x="4959545" y="3315739"/>
                </a:cubicBezTo>
                <a:cubicBezTo>
                  <a:pt x="4957708" y="3315676"/>
                  <a:pt x="4955301" y="3315042"/>
                  <a:pt x="4952325" y="3313839"/>
                </a:cubicBezTo>
                <a:cubicBezTo>
                  <a:pt x="4949348" y="3312635"/>
                  <a:pt x="4947701" y="3311242"/>
                  <a:pt x="4947385" y="3309659"/>
                </a:cubicBezTo>
                <a:lnTo>
                  <a:pt x="4972933" y="3279978"/>
                </a:lnTo>
                <a:lnTo>
                  <a:pt x="4965933" y="3285348"/>
                </a:lnTo>
                <a:lnTo>
                  <a:pt x="4938264" y="3296039"/>
                </a:lnTo>
                <a:lnTo>
                  <a:pt x="4938264" y="3300539"/>
                </a:lnTo>
                <a:cubicBezTo>
                  <a:pt x="4940861" y="3304592"/>
                  <a:pt x="4944028" y="3310926"/>
                  <a:pt x="4947764" y="3319539"/>
                </a:cubicBezTo>
                <a:cubicBezTo>
                  <a:pt x="4951501" y="3328153"/>
                  <a:pt x="4949348" y="3332966"/>
                  <a:pt x="4941304" y="3333979"/>
                </a:cubicBezTo>
                <a:lnTo>
                  <a:pt x="4938264" y="3333979"/>
                </a:lnTo>
                <a:lnTo>
                  <a:pt x="4913944" y="3382620"/>
                </a:lnTo>
                <a:cubicBezTo>
                  <a:pt x="4904824" y="3388827"/>
                  <a:pt x="4896463" y="3396174"/>
                  <a:pt x="4888863" y="3404661"/>
                </a:cubicBezTo>
                <a:cubicBezTo>
                  <a:pt x="4881263" y="3413148"/>
                  <a:pt x="4874423" y="3422015"/>
                  <a:pt x="4868343" y="3431261"/>
                </a:cubicBezTo>
                <a:lnTo>
                  <a:pt x="4816662" y="3455582"/>
                </a:lnTo>
                <a:cubicBezTo>
                  <a:pt x="4815332" y="3469642"/>
                  <a:pt x="4809632" y="3479522"/>
                  <a:pt x="4799561" y="3485223"/>
                </a:cubicBezTo>
                <a:lnTo>
                  <a:pt x="4799418" y="3485408"/>
                </a:lnTo>
                <a:lnTo>
                  <a:pt x="4800384" y="3488394"/>
                </a:lnTo>
                <a:cubicBezTo>
                  <a:pt x="4803107" y="3492320"/>
                  <a:pt x="4806781" y="3495107"/>
                  <a:pt x="4811404" y="3496754"/>
                </a:cubicBezTo>
                <a:cubicBezTo>
                  <a:pt x="4812291" y="3508027"/>
                  <a:pt x="4815837" y="3516641"/>
                  <a:pt x="4822044" y="3522594"/>
                </a:cubicBezTo>
                <a:cubicBezTo>
                  <a:pt x="4828251" y="3528548"/>
                  <a:pt x="4831798" y="3537161"/>
                  <a:pt x="4832685" y="3548435"/>
                </a:cubicBezTo>
                <a:cubicBezTo>
                  <a:pt x="4844845" y="3549132"/>
                  <a:pt x="4853965" y="3554578"/>
                  <a:pt x="4860045" y="3564775"/>
                </a:cubicBezTo>
                <a:cubicBezTo>
                  <a:pt x="4866125" y="3574972"/>
                  <a:pt x="4869165" y="3585739"/>
                  <a:pt x="4869165" y="3597076"/>
                </a:cubicBezTo>
                <a:cubicBezTo>
                  <a:pt x="4875119" y="3597393"/>
                  <a:pt x="4879172" y="3599799"/>
                  <a:pt x="4881326" y="3604296"/>
                </a:cubicBezTo>
                <a:cubicBezTo>
                  <a:pt x="4883479" y="3608793"/>
                  <a:pt x="4884492" y="3613479"/>
                  <a:pt x="4884366" y="3618356"/>
                </a:cubicBezTo>
                <a:cubicBezTo>
                  <a:pt x="4884492" y="3620320"/>
                  <a:pt x="4884239" y="3623233"/>
                  <a:pt x="4883606" y="3627096"/>
                </a:cubicBezTo>
                <a:cubicBezTo>
                  <a:pt x="4882972" y="3630960"/>
                  <a:pt x="4881199" y="3633113"/>
                  <a:pt x="4878286" y="3633557"/>
                </a:cubicBezTo>
                <a:cubicBezTo>
                  <a:pt x="4870749" y="3631783"/>
                  <a:pt x="4859982" y="3622410"/>
                  <a:pt x="4845985" y="3605436"/>
                </a:cubicBezTo>
                <a:cubicBezTo>
                  <a:pt x="4831988" y="3588462"/>
                  <a:pt x="4823501" y="3574529"/>
                  <a:pt x="4820524" y="3563635"/>
                </a:cubicBezTo>
                <a:cubicBezTo>
                  <a:pt x="4801587" y="3551317"/>
                  <a:pt x="4783695" y="3536576"/>
                  <a:pt x="4766848" y="3519412"/>
                </a:cubicBezTo>
                <a:lnTo>
                  <a:pt x="4758504" y="3509069"/>
                </a:lnTo>
                <a:lnTo>
                  <a:pt x="4754341" y="3512203"/>
                </a:lnTo>
                <a:cubicBezTo>
                  <a:pt x="4751427" y="3520247"/>
                  <a:pt x="4748894" y="3530760"/>
                  <a:pt x="4746740" y="3543744"/>
                </a:cubicBezTo>
                <a:lnTo>
                  <a:pt x="4698099" y="3580224"/>
                </a:lnTo>
                <a:cubicBezTo>
                  <a:pt x="4693286" y="3580224"/>
                  <a:pt x="4688473" y="3578704"/>
                  <a:pt x="4683659" y="3575664"/>
                </a:cubicBezTo>
                <a:cubicBezTo>
                  <a:pt x="4678845" y="3572624"/>
                  <a:pt x="4675552" y="3568064"/>
                  <a:pt x="4673778" y="3561984"/>
                </a:cubicBezTo>
                <a:cubicBezTo>
                  <a:pt x="4673968" y="3557361"/>
                  <a:pt x="4675869" y="3553687"/>
                  <a:pt x="4679479" y="3550964"/>
                </a:cubicBezTo>
                <a:cubicBezTo>
                  <a:pt x="4683089" y="3548240"/>
                  <a:pt x="4687269" y="3546847"/>
                  <a:pt x="4692019" y="3546784"/>
                </a:cubicBezTo>
                <a:lnTo>
                  <a:pt x="4695059" y="3546784"/>
                </a:lnTo>
                <a:cubicBezTo>
                  <a:pt x="4699809" y="3542540"/>
                  <a:pt x="4713870" y="3528227"/>
                  <a:pt x="4737240" y="3503843"/>
                </a:cubicBezTo>
                <a:lnTo>
                  <a:pt x="4746050" y="3493633"/>
                </a:lnTo>
                <a:lnTo>
                  <a:pt x="4738150" y="3483841"/>
                </a:lnTo>
                <a:lnTo>
                  <a:pt x="4718240" y="3495103"/>
                </a:lnTo>
                <a:cubicBezTo>
                  <a:pt x="4702469" y="3504476"/>
                  <a:pt x="4693729" y="3514610"/>
                  <a:pt x="4692019" y="3525503"/>
                </a:cubicBezTo>
                <a:cubicBezTo>
                  <a:pt x="4683912" y="3534434"/>
                  <a:pt x="4673525" y="3545454"/>
                  <a:pt x="4660858" y="3558564"/>
                </a:cubicBezTo>
                <a:cubicBezTo>
                  <a:pt x="4648191" y="3571674"/>
                  <a:pt x="4636284" y="3578895"/>
                  <a:pt x="4625137" y="3580224"/>
                </a:cubicBezTo>
                <a:lnTo>
                  <a:pt x="4640338" y="3592385"/>
                </a:lnTo>
                <a:cubicBezTo>
                  <a:pt x="4645088" y="3592131"/>
                  <a:pt x="4649268" y="3592638"/>
                  <a:pt x="4652878" y="3593905"/>
                </a:cubicBezTo>
                <a:cubicBezTo>
                  <a:pt x="4656488" y="3595171"/>
                  <a:pt x="4658388" y="3598718"/>
                  <a:pt x="4658578" y="3604545"/>
                </a:cubicBezTo>
                <a:lnTo>
                  <a:pt x="4658578" y="3622785"/>
                </a:lnTo>
                <a:lnTo>
                  <a:pt x="4603857" y="3662306"/>
                </a:lnTo>
                <a:cubicBezTo>
                  <a:pt x="4595180" y="3661356"/>
                  <a:pt x="4589733" y="3660216"/>
                  <a:pt x="4587517" y="3658886"/>
                </a:cubicBezTo>
                <a:cubicBezTo>
                  <a:pt x="4585300" y="3657556"/>
                  <a:pt x="4583653" y="3652616"/>
                  <a:pt x="4582577" y="3644066"/>
                </a:cubicBezTo>
                <a:cubicBezTo>
                  <a:pt x="4582513" y="3642356"/>
                  <a:pt x="4581880" y="3640456"/>
                  <a:pt x="4580677" y="3638366"/>
                </a:cubicBezTo>
                <a:cubicBezTo>
                  <a:pt x="4579473" y="3636276"/>
                  <a:pt x="4578080" y="3635136"/>
                  <a:pt x="4576496" y="3634945"/>
                </a:cubicBezTo>
                <a:cubicBezTo>
                  <a:pt x="4573393" y="3635072"/>
                  <a:pt x="4570480" y="3636339"/>
                  <a:pt x="4567756" y="3638746"/>
                </a:cubicBezTo>
                <a:cubicBezTo>
                  <a:pt x="4565033" y="3641152"/>
                  <a:pt x="4562879" y="3643939"/>
                  <a:pt x="4561296" y="3647106"/>
                </a:cubicBezTo>
                <a:lnTo>
                  <a:pt x="4573456" y="3671426"/>
                </a:lnTo>
                <a:lnTo>
                  <a:pt x="4558256" y="3683586"/>
                </a:lnTo>
                <a:lnTo>
                  <a:pt x="4518735" y="3686627"/>
                </a:lnTo>
                <a:lnTo>
                  <a:pt x="4518735" y="3704867"/>
                </a:lnTo>
                <a:lnTo>
                  <a:pt x="4506575" y="3710947"/>
                </a:lnTo>
                <a:cubicBezTo>
                  <a:pt x="4506638" y="3714114"/>
                  <a:pt x="4505752" y="3716901"/>
                  <a:pt x="4503915" y="3719307"/>
                </a:cubicBezTo>
                <a:cubicBezTo>
                  <a:pt x="4502078" y="3721714"/>
                  <a:pt x="4498911" y="3722981"/>
                  <a:pt x="4494415" y="3723107"/>
                </a:cubicBezTo>
                <a:lnTo>
                  <a:pt x="4485295" y="3720067"/>
                </a:lnTo>
                <a:cubicBezTo>
                  <a:pt x="4482128" y="3721714"/>
                  <a:pt x="4479341" y="3724501"/>
                  <a:pt x="4476934" y="3728428"/>
                </a:cubicBezTo>
                <a:cubicBezTo>
                  <a:pt x="4474528" y="3732354"/>
                  <a:pt x="4473261" y="3736661"/>
                  <a:pt x="4473134" y="3741348"/>
                </a:cubicBezTo>
                <a:cubicBezTo>
                  <a:pt x="4472628" y="3756675"/>
                  <a:pt x="4467561" y="3765542"/>
                  <a:pt x="4457934" y="3767948"/>
                </a:cubicBezTo>
                <a:cubicBezTo>
                  <a:pt x="4448307" y="3770355"/>
                  <a:pt x="4437160" y="3774662"/>
                  <a:pt x="4424493" y="3780869"/>
                </a:cubicBezTo>
                <a:lnTo>
                  <a:pt x="4412333" y="3793029"/>
                </a:lnTo>
                <a:lnTo>
                  <a:pt x="4424493" y="3802149"/>
                </a:lnTo>
                <a:lnTo>
                  <a:pt x="4424493" y="3820389"/>
                </a:lnTo>
                <a:cubicBezTo>
                  <a:pt x="4418350" y="3820516"/>
                  <a:pt x="4411636" y="3821023"/>
                  <a:pt x="4404353" y="3821909"/>
                </a:cubicBezTo>
                <a:cubicBezTo>
                  <a:pt x="4397069" y="3822796"/>
                  <a:pt x="4389596" y="3823303"/>
                  <a:pt x="4381932" y="3823429"/>
                </a:cubicBezTo>
                <a:cubicBezTo>
                  <a:pt x="4378386" y="3823683"/>
                  <a:pt x="4374079" y="3823176"/>
                  <a:pt x="4369012" y="3821909"/>
                </a:cubicBezTo>
                <a:cubicBezTo>
                  <a:pt x="4363945" y="3820643"/>
                  <a:pt x="4361159" y="3817096"/>
                  <a:pt x="4360652" y="3811269"/>
                </a:cubicBezTo>
                <a:lnTo>
                  <a:pt x="4384972" y="3799109"/>
                </a:lnTo>
                <a:lnTo>
                  <a:pt x="4372812" y="3780869"/>
                </a:lnTo>
                <a:cubicBezTo>
                  <a:pt x="4373002" y="3777512"/>
                  <a:pt x="4372622" y="3773585"/>
                  <a:pt x="4371672" y="3769088"/>
                </a:cubicBezTo>
                <a:cubicBezTo>
                  <a:pt x="4370722" y="3764592"/>
                  <a:pt x="4368062" y="3761425"/>
                  <a:pt x="4363692" y="3759588"/>
                </a:cubicBezTo>
                <a:lnTo>
                  <a:pt x="4360652" y="3720067"/>
                </a:lnTo>
                <a:cubicBezTo>
                  <a:pt x="4365655" y="3721651"/>
                  <a:pt x="4370849" y="3721524"/>
                  <a:pt x="4376232" y="3719687"/>
                </a:cubicBezTo>
                <a:cubicBezTo>
                  <a:pt x="4381616" y="3717851"/>
                  <a:pt x="4384529" y="3713924"/>
                  <a:pt x="4384972" y="3707907"/>
                </a:cubicBezTo>
                <a:lnTo>
                  <a:pt x="4397133" y="3680546"/>
                </a:lnTo>
                <a:lnTo>
                  <a:pt x="4388013" y="3647106"/>
                </a:lnTo>
                <a:lnTo>
                  <a:pt x="4360652" y="3628865"/>
                </a:lnTo>
                <a:cubicBezTo>
                  <a:pt x="4360652" y="3625699"/>
                  <a:pt x="4359892" y="3622912"/>
                  <a:pt x="4358372" y="3620505"/>
                </a:cubicBezTo>
                <a:cubicBezTo>
                  <a:pt x="4356852" y="3618099"/>
                  <a:pt x="4354572" y="3616832"/>
                  <a:pt x="4351532" y="3616705"/>
                </a:cubicBezTo>
                <a:cubicBezTo>
                  <a:pt x="4346908" y="3616958"/>
                  <a:pt x="4343235" y="3616452"/>
                  <a:pt x="4340512" y="3615185"/>
                </a:cubicBezTo>
                <a:cubicBezTo>
                  <a:pt x="4337788" y="3613919"/>
                  <a:pt x="4336395" y="3610372"/>
                  <a:pt x="4336332" y="3604545"/>
                </a:cubicBezTo>
                <a:lnTo>
                  <a:pt x="4312011" y="3601505"/>
                </a:lnTo>
                <a:lnTo>
                  <a:pt x="4312011" y="3625825"/>
                </a:lnTo>
                <a:cubicBezTo>
                  <a:pt x="4298964" y="3625065"/>
                  <a:pt x="4286297" y="3625825"/>
                  <a:pt x="4274010" y="3628105"/>
                </a:cubicBezTo>
                <a:cubicBezTo>
                  <a:pt x="4261723" y="3630386"/>
                  <a:pt x="4255136" y="3638746"/>
                  <a:pt x="4254250" y="3653186"/>
                </a:cubicBezTo>
                <a:lnTo>
                  <a:pt x="4254250" y="3662306"/>
                </a:lnTo>
                <a:cubicBezTo>
                  <a:pt x="4233603" y="3671680"/>
                  <a:pt x="4215616" y="3682573"/>
                  <a:pt x="4200289" y="3694987"/>
                </a:cubicBezTo>
                <a:cubicBezTo>
                  <a:pt x="4184962" y="3707400"/>
                  <a:pt x="4168495" y="3719814"/>
                  <a:pt x="4150888" y="3732228"/>
                </a:cubicBezTo>
                <a:cubicBezTo>
                  <a:pt x="4151838" y="3715444"/>
                  <a:pt x="4156018" y="3698090"/>
                  <a:pt x="4163428" y="3680167"/>
                </a:cubicBezTo>
                <a:cubicBezTo>
                  <a:pt x="4170838" y="3662243"/>
                  <a:pt x="4175778" y="3644129"/>
                  <a:pt x="4178248" y="3625825"/>
                </a:cubicBezTo>
                <a:cubicBezTo>
                  <a:pt x="4184582" y="3627155"/>
                  <a:pt x="4190155" y="3626015"/>
                  <a:pt x="4194969" y="3622405"/>
                </a:cubicBezTo>
                <a:cubicBezTo>
                  <a:pt x="4199782" y="3618795"/>
                  <a:pt x="4202315" y="3613855"/>
                  <a:pt x="4202569" y="3607585"/>
                </a:cubicBezTo>
                <a:cubicBezTo>
                  <a:pt x="4214856" y="3610878"/>
                  <a:pt x="4224483" y="3606572"/>
                  <a:pt x="4231449" y="3594665"/>
                </a:cubicBezTo>
                <a:cubicBezTo>
                  <a:pt x="4238416" y="3582758"/>
                  <a:pt x="4241963" y="3570851"/>
                  <a:pt x="4242090" y="3558944"/>
                </a:cubicBezTo>
                <a:lnTo>
                  <a:pt x="4287690" y="3510303"/>
                </a:lnTo>
                <a:cubicBezTo>
                  <a:pt x="4287500" y="3507833"/>
                  <a:pt x="4286360" y="3502893"/>
                  <a:pt x="4284270" y="3495483"/>
                </a:cubicBezTo>
                <a:cubicBezTo>
                  <a:pt x="4282180" y="3488072"/>
                  <a:pt x="4280280" y="3483892"/>
                  <a:pt x="4278570" y="3482943"/>
                </a:cubicBezTo>
                <a:cubicBezTo>
                  <a:pt x="4270400" y="3484209"/>
                  <a:pt x="4265460" y="3490796"/>
                  <a:pt x="4263750" y="3502703"/>
                </a:cubicBezTo>
                <a:cubicBezTo>
                  <a:pt x="4262040" y="3514610"/>
                  <a:pt x="4257860" y="3524237"/>
                  <a:pt x="4251210" y="3531583"/>
                </a:cubicBezTo>
                <a:cubicBezTo>
                  <a:pt x="4251716" y="3546277"/>
                  <a:pt x="4246143" y="3555651"/>
                  <a:pt x="4234489" y="3559704"/>
                </a:cubicBezTo>
                <a:cubicBezTo>
                  <a:pt x="4222836" y="3563757"/>
                  <a:pt x="4211182" y="3565531"/>
                  <a:pt x="4199529" y="3565024"/>
                </a:cubicBezTo>
                <a:cubicBezTo>
                  <a:pt x="4190028" y="3580034"/>
                  <a:pt x="4178628" y="3593335"/>
                  <a:pt x="4165328" y="3604925"/>
                </a:cubicBezTo>
                <a:cubicBezTo>
                  <a:pt x="4152028" y="3616515"/>
                  <a:pt x="4139107" y="3627535"/>
                  <a:pt x="4126567" y="3637986"/>
                </a:cubicBezTo>
                <a:cubicBezTo>
                  <a:pt x="4119727" y="3637226"/>
                  <a:pt x="4112127" y="3636466"/>
                  <a:pt x="4103767" y="3635706"/>
                </a:cubicBezTo>
                <a:cubicBezTo>
                  <a:pt x="4095407" y="3634945"/>
                  <a:pt x="4090846" y="3638746"/>
                  <a:pt x="4090086" y="3647106"/>
                </a:cubicBezTo>
                <a:lnTo>
                  <a:pt x="4044486" y="3692707"/>
                </a:lnTo>
                <a:cubicBezTo>
                  <a:pt x="4038152" y="3691060"/>
                  <a:pt x="4032579" y="3691314"/>
                  <a:pt x="4027765" y="3693467"/>
                </a:cubicBezTo>
                <a:cubicBezTo>
                  <a:pt x="4022952" y="3695620"/>
                  <a:pt x="4020418" y="3700434"/>
                  <a:pt x="4020165" y="3707907"/>
                </a:cubicBezTo>
                <a:lnTo>
                  <a:pt x="3995844" y="3729187"/>
                </a:lnTo>
                <a:lnTo>
                  <a:pt x="3968484" y="3738308"/>
                </a:lnTo>
                <a:cubicBezTo>
                  <a:pt x="3968801" y="3741728"/>
                  <a:pt x="3968927" y="3745528"/>
                  <a:pt x="3968864" y="3749708"/>
                </a:cubicBezTo>
                <a:cubicBezTo>
                  <a:pt x="3968801" y="3753888"/>
                  <a:pt x="3966647" y="3756168"/>
                  <a:pt x="3962404" y="3756548"/>
                </a:cubicBezTo>
                <a:lnTo>
                  <a:pt x="3944163" y="3753508"/>
                </a:lnTo>
                <a:lnTo>
                  <a:pt x="3928963" y="3765668"/>
                </a:lnTo>
                <a:cubicBezTo>
                  <a:pt x="3918766" y="3765542"/>
                  <a:pt x="3912559" y="3767315"/>
                  <a:pt x="3910343" y="3770988"/>
                </a:cubicBezTo>
                <a:cubicBezTo>
                  <a:pt x="3908126" y="3774662"/>
                  <a:pt x="3907239" y="3780995"/>
                  <a:pt x="3907683" y="3789989"/>
                </a:cubicBezTo>
                <a:cubicBezTo>
                  <a:pt x="3905529" y="3797589"/>
                  <a:pt x="3896916" y="3801389"/>
                  <a:pt x="3881842" y="3801389"/>
                </a:cubicBezTo>
                <a:cubicBezTo>
                  <a:pt x="3866769" y="3801389"/>
                  <a:pt x="3858155" y="3806709"/>
                  <a:pt x="3856002" y="3817349"/>
                </a:cubicBezTo>
                <a:cubicBezTo>
                  <a:pt x="3856002" y="3826976"/>
                  <a:pt x="3852962" y="3835083"/>
                  <a:pt x="3846881" y="3841670"/>
                </a:cubicBezTo>
                <a:lnTo>
                  <a:pt x="3828641" y="3869030"/>
                </a:lnTo>
                <a:cubicBezTo>
                  <a:pt x="3830034" y="3875364"/>
                  <a:pt x="3828768" y="3880937"/>
                  <a:pt x="3824841" y="3885751"/>
                </a:cubicBezTo>
                <a:cubicBezTo>
                  <a:pt x="3820914" y="3890564"/>
                  <a:pt x="3815087" y="3893097"/>
                  <a:pt x="3807361" y="3893351"/>
                </a:cubicBezTo>
                <a:cubicBezTo>
                  <a:pt x="3795707" y="3893034"/>
                  <a:pt x="3787094" y="3889867"/>
                  <a:pt x="3781520" y="3883851"/>
                </a:cubicBezTo>
                <a:cubicBezTo>
                  <a:pt x="3775947" y="3877834"/>
                  <a:pt x="3770373" y="3870867"/>
                  <a:pt x="3764800" y="3862950"/>
                </a:cubicBezTo>
                <a:cubicBezTo>
                  <a:pt x="3764736" y="3855160"/>
                  <a:pt x="3766383" y="3848700"/>
                  <a:pt x="3769740" y="3843570"/>
                </a:cubicBezTo>
                <a:cubicBezTo>
                  <a:pt x="3773097" y="3838440"/>
                  <a:pt x="3778543" y="3835780"/>
                  <a:pt x="3786080" y="3835590"/>
                </a:cubicBezTo>
                <a:cubicBezTo>
                  <a:pt x="3788107" y="3820453"/>
                  <a:pt x="3796214" y="3801326"/>
                  <a:pt x="3810401" y="3778209"/>
                </a:cubicBezTo>
                <a:cubicBezTo>
                  <a:pt x="3824588" y="3755091"/>
                  <a:pt x="3832695" y="3736724"/>
                  <a:pt x="3834721" y="3723107"/>
                </a:cubicBezTo>
                <a:cubicBezTo>
                  <a:pt x="3834595" y="3718484"/>
                  <a:pt x="3835608" y="3714811"/>
                  <a:pt x="3837761" y="3712087"/>
                </a:cubicBezTo>
                <a:cubicBezTo>
                  <a:pt x="3839915" y="3709364"/>
                  <a:pt x="3843968" y="3707970"/>
                  <a:pt x="3849922" y="3707907"/>
                </a:cubicBezTo>
                <a:lnTo>
                  <a:pt x="3856002" y="3707907"/>
                </a:lnTo>
                <a:cubicBezTo>
                  <a:pt x="3856318" y="3701574"/>
                  <a:pt x="3858725" y="3695240"/>
                  <a:pt x="3863222" y="3688907"/>
                </a:cubicBezTo>
                <a:cubicBezTo>
                  <a:pt x="3867719" y="3682573"/>
                  <a:pt x="3872405" y="3677760"/>
                  <a:pt x="3877282" y="3674466"/>
                </a:cubicBezTo>
                <a:cubicBezTo>
                  <a:pt x="3885832" y="3672186"/>
                  <a:pt x="3888492" y="3667626"/>
                  <a:pt x="3885262" y="3660786"/>
                </a:cubicBezTo>
                <a:cubicBezTo>
                  <a:pt x="3882032" y="3653946"/>
                  <a:pt x="3885452" y="3649386"/>
                  <a:pt x="3895522" y="3647106"/>
                </a:cubicBezTo>
                <a:cubicBezTo>
                  <a:pt x="3895649" y="3645269"/>
                  <a:pt x="3895396" y="3642862"/>
                  <a:pt x="3894762" y="3639886"/>
                </a:cubicBezTo>
                <a:cubicBezTo>
                  <a:pt x="3894129" y="3636909"/>
                  <a:pt x="3892356" y="3635262"/>
                  <a:pt x="3889442" y="3634945"/>
                </a:cubicBezTo>
                <a:cubicBezTo>
                  <a:pt x="3884819" y="3635452"/>
                  <a:pt x="3881145" y="3638239"/>
                  <a:pt x="3878422" y="3643306"/>
                </a:cubicBezTo>
                <a:cubicBezTo>
                  <a:pt x="3875699" y="3648373"/>
                  <a:pt x="3874305" y="3652679"/>
                  <a:pt x="3874242" y="3656226"/>
                </a:cubicBezTo>
                <a:lnTo>
                  <a:pt x="3874242" y="3662306"/>
                </a:lnTo>
                <a:cubicBezTo>
                  <a:pt x="3864298" y="3660786"/>
                  <a:pt x="3853785" y="3662306"/>
                  <a:pt x="3842701" y="3666866"/>
                </a:cubicBezTo>
                <a:cubicBezTo>
                  <a:pt x="3831618" y="3671426"/>
                  <a:pt x="3824904" y="3679026"/>
                  <a:pt x="3822561" y="3689667"/>
                </a:cubicBezTo>
                <a:lnTo>
                  <a:pt x="3798240" y="3707907"/>
                </a:lnTo>
                <a:cubicBezTo>
                  <a:pt x="3790704" y="3707590"/>
                  <a:pt x="3785257" y="3704424"/>
                  <a:pt x="3781900" y="3698407"/>
                </a:cubicBezTo>
                <a:cubicBezTo>
                  <a:pt x="3778543" y="3692390"/>
                  <a:pt x="3776897" y="3685423"/>
                  <a:pt x="3776960" y="3677507"/>
                </a:cubicBezTo>
                <a:cubicBezTo>
                  <a:pt x="3778290" y="3665093"/>
                  <a:pt x="3783990" y="3658759"/>
                  <a:pt x="3794060" y="3658506"/>
                </a:cubicBezTo>
                <a:cubicBezTo>
                  <a:pt x="3804131" y="3658253"/>
                  <a:pt x="3810591" y="3647359"/>
                  <a:pt x="3813441" y="3625825"/>
                </a:cubicBezTo>
                <a:lnTo>
                  <a:pt x="3849922" y="3577184"/>
                </a:lnTo>
                <a:cubicBezTo>
                  <a:pt x="3849478" y="3566101"/>
                  <a:pt x="3852645" y="3558627"/>
                  <a:pt x="3859422" y="3554764"/>
                </a:cubicBezTo>
                <a:cubicBezTo>
                  <a:pt x="3866198" y="3550901"/>
                  <a:pt x="3870125" y="3544187"/>
                  <a:pt x="3871202" y="3534623"/>
                </a:cubicBezTo>
                <a:cubicBezTo>
                  <a:pt x="3871265" y="3529747"/>
                  <a:pt x="3872659" y="3524300"/>
                  <a:pt x="3875382" y="3518283"/>
                </a:cubicBezTo>
                <a:cubicBezTo>
                  <a:pt x="3878105" y="3512266"/>
                  <a:pt x="3881779" y="3507580"/>
                  <a:pt x="3886402" y="3504223"/>
                </a:cubicBezTo>
                <a:cubicBezTo>
                  <a:pt x="3886339" y="3499410"/>
                  <a:pt x="3887226" y="3494596"/>
                  <a:pt x="3889062" y="3489783"/>
                </a:cubicBezTo>
                <a:cubicBezTo>
                  <a:pt x="3890899" y="3484969"/>
                  <a:pt x="3894066" y="3481676"/>
                  <a:pt x="3898563" y="3479902"/>
                </a:cubicBezTo>
                <a:lnTo>
                  <a:pt x="3906799" y="3464320"/>
                </a:lnTo>
                <a:lnTo>
                  <a:pt x="3903841" y="3460653"/>
                </a:lnTo>
                <a:cubicBezTo>
                  <a:pt x="3889084" y="3438644"/>
                  <a:pt x="3872902" y="3419248"/>
                  <a:pt x="3855295" y="3402464"/>
                </a:cubicBezTo>
                <a:lnTo>
                  <a:pt x="3839544" y="3390737"/>
                </a:lnTo>
                <a:lnTo>
                  <a:pt x="3834212" y="3390109"/>
                </a:lnTo>
                <a:lnTo>
                  <a:pt x="3827883" y="3382054"/>
                </a:lnTo>
                <a:lnTo>
                  <a:pt x="3798199" y="3359951"/>
                </a:lnTo>
                <a:lnTo>
                  <a:pt x="3782998" y="3329550"/>
                </a:lnTo>
                <a:lnTo>
                  <a:pt x="3761718" y="3311310"/>
                </a:lnTo>
                <a:cubicBezTo>
                  <a:pt x="3761908" y="3307763"/>
                  <a:pt x="3761528" y="3303456"/>
                  <a:pt x="3760578" y="3298390"/>
                </a:cubicBezTo>
                <a:cubicBezTo>
                  <a:pt x="3759628" y="3293323"/>
                  <a:pt x="3756968" y="3290536"/>
                  <a:pt x="3752598" y="3290029"/>
                </a:cubicBezTo>
                <a:lnTo>
                  <a:pt x="3725237" y="3244429"/>
                </a:lnTo>
                <a:cubicBezTo>
                  <a:pt x="3726567" y="3238222"/>
                  <a:pt x="3725427" y="3233155"/>
                  <a:pt x="3721817" y="3229228"/>
                </a:cubicBezTo>
                <a:lnTo>
                  <a:pt x="3719450" y="3228257"/>
                </a:lnTo>
                <a:lnTo>
                  <a:pt x="3719450" y="3230506"/>
                </a:lnTo>
                <a:cubicBezTo>
                  <a:pt x="3698803" y="3239880"/>
                  <a:pt x="3680816" y="3250773"/>
                  <a:pt x="3665489" y="3263187"/>
                </a:cubicBezTo>
                <a:lnTo>
                  <a:pt x="3627597" y="3291751"/>
                </a:lnTo>
                <a:lnTo>
                  <a:pt x="3646267" y="3300280"/>
                </a:lnTo>
                <a:cubicBezTo>
                  <a:pt x="3650637" y="3308197"/>
                  <a:pt x="3652537" y="3319724"/>
                  <a:pt x="3651967" y="3334860"/>
                </a:cubicBezTo>
                <a:cubicBezTo>
                  <a:pt x="3655134" y="3334734"/>
                  <a:pt x="3657921" y="3334987"/>
                  <a:pt x="3660327" y="3335621"/>
                </a:cubicBezTo>
                <a:cubicBezTo>
                  <a:pt x="3662734" y="3336254"/>
                  <a:pt x="3664001" y="3338027"/>
                  <a:pt x="3664127" y="3340941"/>
                </a:cubicBezTo>
                <a:cubicBezTo>
                  <a:pt x="3663494" y="3347401"/>
                  <a:pt x="3659441" y="3353481"/>
                  <a:pt x="3651967" y="3359181"/>
                </a:cubicBezTo>
                <a:cubicBezTo>
                  <a:pt x="3644494" y="3364881"/>
                  <a:pt x="3637400" y="3367921"/>
                  <a:pt x="3630687" y="3368301"/>
                </a:cubicBezTo>
                <a:cubicBezTo>
                  <a:pt x="3627647" y="3368174"/>
                  <a:pt x="3625367" y="3366908"/>
                  <a:pt x="3623847" y="3364501"/>
                </a:cubicBezTo>
                <a:cubicBezTo>
                  <a:pt x="3622327" y="3362094"/>
                  <a:pt x="3621567" y="3359308"/>
                  <a:pt x="3621567" y="3356141"/>
                </a:cubicBezTo>
                <a:lnTo>
                  <a:pt x="3600286" y="3331820"/>
                </a:lnTo>
                <a:cubicBezTo>
                  <a:pt x="3597119" y="3331820"/>
                  <a:pt x="3594333" y="3332580"/>
                  <a:pt x="3591926" y="3334100"/>
                </a:cubicBezTo>
                <a:cubicBezTo>
                  <a:pt x="3589519" y="3335621"/>
                  <a:pt x="3588253" y="3337901"/>
                  <a:pt x="3588126" y="3340941"/>
                </a:cubicBezTo>
                <a:cubicBezTo>
                  <a:pt x="3588316" y="3344171"/>
                  <a:pt x="3589456" y="3347591"/>
                  <a:pt x="3591546" y="3351201"/>
                </a:cubicBezTo>
                <a:cubicBezTo>
                  <a:pt x="3593636" y="3354811"/>
                  <a:pt x="3595536" y="3357471"/>
                  <a:pt x="3597246" y="3359181"/>
                </a:cubicBezTo>
                <a:cubicBezTo>
                  <a:pt x="3597246" y="3365261"/>
                  <a:pt x="3600286" y="3368301"/>
                  <a:pt x="3606366" y="3368301"/>
                </a:cubicBezTo>
                <a:cubicBezTo>
                  <a:pt x="3612446" y="3368048"/>
                  <a:pt x="3617007" y="3368555"/>
                  <a:pt x="3620047" y="3369821"/>
                </a:cubicBezTo>
                <a:cubicBezTo>
                  <a:pt x="3623087" y="3371088"/>
                  <a:pt x="3624607" y="3374635"/>
                  <a:pt x="3624607" y="3380461"/>
                </a:cubicBezTo>
                <a:cubicBezTo>
                  <a:pt x="3629103" y="3382235"/>
                  <a:pt x="3632270" y="3385528"/>
                  <a:pt x="3634107" y="3390342"/>
                </a:cubicBezTo>
                <a:cubicBezTo>
                  <a:pt x="3635944" y="3395155"/>
                  <a:pt x="3636830" y="3399968"/>
                  <a:pt x="3636767" y="3404782"/>
                </a:cubicBezTo>
                <a:lnTo>
                  <a:pt x="3636767" y="3416942"/>
                </a:lnTo>
                <a:cubicBezTo>
                  <a:pt x="3643037" y="3423086"/>
                  <a:pt x="3650257" y="3429039"/>
                  <a:pt x="3658427" y="3434803"/>
                </a:cubicBezTo>
                <a:cubicBezTo>
                  <a:pt x="3666598" y="3440566"/>
                  <a:pt x="3674578" y="3445759"/>
                  <a:pt x="3682368" y="3450383"/>
                </a:cubicBezTo>
                <a:cubicBezTo>
                  <a:pt x="3683761" y="3455133"/>
                  <a:pt x="3685535" y="3460073"/>
                  <a:pt x="3687688" y="3465203"/>
                </a:cubicBezTo>
                <a:cubicBezTo>
                  <a:pt x="3689841" y="3470333"/>
                  <a:pt x="3693135" y="3474513"/>
                  <a:pt x="3697568" y="3477743"/>
                </a:cubicBezTo>
                <a:lnTo>
                  <a:pt x="3685408" y="3508144"/>
                </a:lnTo>
                <a:cubicBezTo>
                  <a:pt x="3695035" y="3509854"/>
                  <a:pt x="3697821" y="3511754"/>
                  <a:pt x="3693768" y="3513844"/>
                </a:cubicBezTo>
                <a:cubicBezTo>
                  <a:pt x="3689715" y="3515934"/>
                  <a:pt x="3684901" y="3517074"/>
                  <a:pt x="3679328" y="3517264"/>
                </a:cubicBezTo>
                <a:cubicBezTo>
                  <a:pt x="3675908" y="3517264"/>
                  <a:pt x="3672108" y="3516504"/>
                  <a:pt x="3667928" y="3514984"/>
                </a:cubicBezTo>
                <a:cubicBezTo>
                  <a:pt x="3663747" y="3513464"/>
                  <a:pt x="3661467" y="3511184"/>
                  <a:pt x="3661087" y="3508144"/>
                </a:cubicBezTo>
                <a:lnTo>
                  <a:pt x="3661087" y="3505104"/>
                </a:lnTo>
                <a:lnTo>
                  <a:pt x="3630687" y="3450383"/>
                </a:lnTo>
                <a:cubicBezTo>
                  <a:pt x="3621060" y="3448863"/>
                  <a:pt x="3613713" y="3442783"/>
                  <a:pt x="3608646" y="3432143"/>
                </a:cubicBezTo>
                <a:cubicBezTo>
                  <a:pt x="3603579" y="3421502"/>
                  <a:pt x="3594713" y="3415422"/>
                  <a:pt x="3582046" y="3413902"/>
                </a:cubicBezTo>
                <a:lnTo>
                  <a:pt x="3551645" y="3398702"/>
                </a:lnTo>
                <a:cubicBezTo>
                  <a:pt x="3544742" y="3385655"/>
                  <a:pt x="3534988" y="3374508"/>
                  <a:pt x="3522385" y="3365261"/>
                </a:cubicBezTo>
                <a:cubicBezTo>
                  <a:pt x="3509781" y="3356014"/>
                  <a:pt x="3499267" y="3344867"/>
                  <a:pt x="3490844" y="3331820"/>
                </a:cubicBezTo>
                <a:cubicBezTo>
                  <a:pt x="3489197" y="3320864"/>
                  <a:pt x="3482610" y="3313137"/>
                  <a:pt x="3471083" y="3308640"/>
                </a:cubicBezTo>
                <a:lnTo>
                  <a:pt x="3461822" y="3296707"/>
                </a:lnTo>
                <a:lnTo>
                  <a:pt x="3461044" y="3297387"/>
                </a:lnTo>
                <a:lnTo>
                  <a:pt x="3433684" y="3306508"/>
                </a:lnTo>
                <a:cubicBezTo>
                  <a:pt x="3434001" y="3309928"/>
                  <a:pt x="3434127" y="3313728"/>
                  <a:pt x="3434064" y="3317908"/>
                </a:cubicBezTo>
                <a:cubicBezTo>
                  <a:pt x="3434001" y="3322088"/>
                  <a:pt x="3431847" y="3324368"/>
                  <a:pt x="3427604" y="3324748"/>
                </a:cubicBezTo>
                <a:lnTo>
                  <a:pt x="3409363" y="3321708"/>
                </a:lnTo>
                <a:lnTo>
                  <a:pt x="3394163" y="3333868"/>
                </a:lnTo>
                <a:lnTo>
                  <a:pt x="3384272" y="3336694"/>
                </a:lnTo>
                <a:lnTo>
                  <a:pt x="3384442" y="3337520"/>
                </a:lnTo>
                <a:cubicBezTo>
                  <a:pt x="3386215" y="3341511"/>
                  <a:pt x="3387228" y="3345691"/>
                  <a:pt x="3387482" y="3350061"/>
                </a:cubicBezTo>
                <a:lnTo>
                  <a:pt x="3387482" y="3435182"/>
                </a:lnTo>
                <a:lnTo>
                  <a:pt x="3414842" y="3450383"/>
                </a:lnTo>
                <a:cubicBezTo>
                  <a:pt x="3409649" y="3455386"/>
                  <a:pt x="3406355" y="3460580"/>
                  <a:pt x="3404962" y="3465963"/>
                </a:cubicBezTo>
                <a:cubicBezTo>
                  <a:pt x="3403569" y="3471347"/>
                  <a:pt x="3407876" y="3474260"/>
                  <a:pt x="3417882" y="3474703"/>
                </a:cubicBezTo>
                <a:lnTo>
                  <a:pt x="3430043" y="3495984"/>
                </a:lnTo>
                <a:lnTo>
                  <a:pt x="3427003" y="3517264"/>
                </a:lnTo>
                <a:cubicBezTo>
                  <a:pt x="3431499" y="3517644"/>
                  <a:pt x="3434666" y="3519924"/>
                  <a:pt x="3436503" y="3524104"/>
                </a:cubicBezTo>
                <a:cubicBezTo>
                  <a:pt x="3438340" y="3528284"/>
                  <a:pt x="3439226" y="3532084"/>
                  <a:pt x="3439163" y="3535505"/>
                </a:cubicBezTo>
                <a:lnTo>
                  <a:pt x="3436123" y="3550705"/>
                </a:lnTo>
                <a:lnTo>
                  <a:pt x="3451323" y="3578065"/>
                </a:lnTo>
                <a:cubicBezTo>
                  <a:pt x="3439353" y="3579649"/>
                  <a:pt x="3436693" y="3587122"/>
                  <a:pt x="3443343" y="3600486"/>
                </a:cubicBezTo>
                <a:cubicBezTo>
                  <a:pt x="3449993" y="3613849"/>
                  <a:pt x="3455693" y="3623603"/>
                  <a:pt x="3460443" y="3629746"/>
                </a:cubicBezTo>
                <a:cubicBezTo>
                  <a:pt x="3466397" y="3633167"/>
                  <a:pt x="3470450" y="3638487"/>
                  <a:pt x="3472604" y="3645707"/>
                </a:cubicBezTo>
                <a:cubicBezTo>
                  <a:pt x="3474757" y="3652927"/>
                  <a:pt x="3475770" y="3659767"/>
                  <a:pt x="3475643" y="3666227"/>
                </a:cubicBezTo>
                <a:cubicBezTo>
                  <a:pt x="3480267" y="3665151"/>
                  <a:pt x="3483941" y="3666544"/>
                  <a:pt x="3486664" y="3670407"/>
                </a:cubicBezTo>
                <a:cubicBezTo>
                  <a:pt x="3489387" y="3674271"/>
                  <a:pt x="3490781" y="3677944"/>
                  <a:pt x="3490844" y="3681428"/>
                </a:cubicBezTo>
                <a:cubicBezTo>
                  <a:pt x="3496101" y="3688078"/>
                  <a:pt x="3502307" y="3696818"/>
                  <a:pt x="3509464" y="3707648"/>
                </a:cubicBezTo>
                <a:cubicBezTo>
                  <a:pt x="3516621" y="3718478"/>
                  <a:pt x="3520548" y="3727979"/>
                  <a:pt x="3521244" y="3736149"/>
                </a:cubicBezTo>
                <a:cubicBezTo>
                  <a:pt x="3521751" y="3745775"/>
                  <a:pt x="3517698" y="3750842"/>
                  <a:pt x="3509084" y="3751349"/>
                </a:cubicBezTo>
                <a:lnTo>
                  <a:pt x="3487804" y="3739189"/>
                </a:lnTo>
                <a:cubicBezTo>
                  <a:pt x="3486284" y="3722848"/>
                  <a:pt x="3480204" y="3713728"/>
                  <a:pt x="3469563" y="3711828"/>
                </a:cubicBezTo>
                <a:cubicBezTo>
                  <a:pt x="3458923" y="3709928"/>
                  <a:pt x="3452843" y="3703848"/>
                  <a:pt x="3451323" y="3693588"/>
                </a:cubicBezTo>
                <a:cubicBezTo>
                  <a:pt x="3451513" y="3690421"/>
                  <a:pt x="3451133" y="3687635"/>
                  <a:pt x="3450183" y="3685228"/>
                </a:cubicBezTo>
                <a:cubicBezTo>
                  <a:pt x="3449233" y="3682821"/>
                  <a:pt x="3446573" y="3681554"/>
                  <a:pt x="3442203" y="3681428"/>
                </a:cubicBezTo>
                <a:cubicBezTo>
                  <a:pt x="3438910" y="3681744"/>
                  <a:pt x="3435616" y="3681871"/>
                  <a:pt x="3432323" y="3681808"/>
                </a:cubicBezTo>
                <a:cubicBezTo>
                  <a:pt x="3429029" y="3681744"/>
                  <a:pt x="3427256" y="3679591"/>
                  <a:pt x="3427003" y="3675347"/>
                </a:cubicBezTo>
                <a:cubicBezTo>
                  <a:pt x="3426496" y="3669521"/>
                  <a:pt x="3424469" y="3664454"/>
                  <a:pt x="3420922" y="3660147"/>
                </a:cubicBezTo>
                <a:cubicBezTo>
                  <a:pt x="3417376" y="3655841"/>
                  <a:pt x="3415349" y="3650774"/>
                  <a:pt x="3414842" y="3644947"/>
                </a:cubicBezTo>
                <a:lnTo>
                  <a:pt x="3387482" y="3623666"/>
                </a:lnTo>
                <a:lnTo>
                  <a:pt x="3390522" y="3593266"/>
                </a:lnTo>
                <a:lnTo>
                  <a:pt x="3381402" y="3590226"/>
                </a:lnTo>
                <a:lnTo>
                  <a:pt x="3369241" y="3578065"/>
                </a:lnTo>
                <a:lnTo>
                  <a:pt x="3366201" y="3544625"/>
                </a:lnTo>
                <a:cubicBezTo>
                  <a:pt x="3353534" y="3541078"/>
                  <a:pt x="3342387" y="3536011"/>
                  <a:pt x="3332761" y="3529424"/>
                </a:cubicBezTo>
                <a:lnTo>
                  <a:pt x="3305400" y="3483823"/>
                </a:lnTo>
                <a:cubicBezTo>
                  <a:pt x="3303753" y="3474703"/>
                  <a:pt x="3300967" y="3465583"/>
                  <a:pt x="3297040" y="3456463"/>
                </a:cubicBezTo>
                <a:lnTo>
                  <a:pt x="3291930" y="3445641"/>
                </a:lnTo>
                <a:lnTo>
                  <a:pt x="3290041" y="3453951"/>
                </a:lnTo>
                <a:lnTo>
                  <a:pt x="3273719" y="3461048"/>
                </a:lnTo>
                <a:lnTo>
                  <a:pt x="3281079" y="3477743"/>
                </a:lnTo>
                <a:cubicBezTo>
                  <a:pt x="3280826" y="3484710"/>
                  <a:pt x="3282093" y="3492817"/>
                  <a:pt x="3284880" y="3502064"/>
                </a:cubicBezTo>
                <a:cubicBezTo>
                  <a:pt x="3287666" y="3511311"/>
                  <a:pt x="3293493" y="3516378"/>
                  <a:pt x="3302360" y="3517264"/>
                </a:cubicBezTo>
                <a:lnTo>
                  <a:pt x="3305400" y="3517264"/>
                </a:lnTo>
                <a:lnTo>
                  <a:pt x="3317560" y="3587186"/>
                </a:lnTo>
                <a:cubicBezTo>
                  <a:pt x="3320854" y="3594786"/>
                  <a:pt x="3325667" y="3601626"/>
                  <a:pt x="3332001" y="3607706"/>
                </a:cubicBezTo>
                <a:cubicBezTo>
                  <a:pt x="3338334" y="3613786"/>
                  <a:pt x="3344667" y="3619106"/>
                  <a:pt x="3351001" y="3623666"/>
                </a:cubicBezTo>
                <a:cubicBezTo>
                  <a:pt x="3352268" y="3633990"/>
                  <a:pt x="3355054" y="3646023"/>
                  <a:pt x="3359361" y="3659767"/>
                </a:cubicBezTo>
                <a:cubicBezTo>
                  <a:pt x="3363668" y="3673511"/>
                  <a:pt x="3371015" y="3681744"/>
                  <a:pt x="3381402" y="3684468"/>
                </a:cubicBezTo>
                <a:lnTo>
                  <a:pt x="3369241" y="3708788"/>
                </a:lnTo>
                <a:cubicBezTo>
                  <a:pt x="3365821" y="3708598"/>
                  <a:pt x="3362021" y="3708978"/>
                  <a:pt x="3357841" y="3709928"/>
                </a:cubicBezTo>
                <a:cubicBezTo>
                  <a:pt x="3353661" y="3710878"/>
                  <a:pt x="3351381" y="3713538"/>
                  <a:pt x="3351001" y="3717908"/>
                </a:cubicBezTo>
                <a:cubicBezTo>
                  <a:pt x="3352141" y="3739379"/>
                  <a:pt x="3356701" y="3754959"/>
                  <a:pt x="3364681" y="3764649"/>
                </a:cubicBezTo>
                <a:cubicBezTo>
                  <a:pt x="3372661" y="3774339"/>
                  <a:pt x="3377222" y="3786120"/>
                  <a:pt x="3378361" y="3799990"/>
                </a:cubicBezTo>
                <a:lnTo>
                  <a:pt x="3378361" y="3803030"/>
                </a:lnTo>
                <a:cubicBezTo>
                  <a:pt x="3390775" y="3824310"/>
                  <a:pt x="3403189" y="3846351"/>
                  <a:pt x="3415602" y="3869151"/>
                </a:cubicBezTo>
                <a:cubicBezTo>
                  <a:pt x="3428016" y="3891952"/>
                  <a:pt x="3438910" y="3915512"/>
                  <a:pt x="3448283" y="3939833"/>
                </a:cubicBezTo>
                <a:lnTo>
                  <a:pt x="3472604" y="3958073"/>
                </a:lnTo>
                <a:cubicBezTo>
                  <a:pt x="3472667" y="3962760"/>
                  <a:pt x="3474060" y="3967067"/>
                  <a:pt x="3476784" y="3970994"/>
                </a:cubicBezTo>
                <a:cubicBezTo>
                  <a:pt x="3479507" y="3974920"/>
                  <a:pt x="3483180" y="3977707"/>
                  <a:pt x="3487804" y="3979354"/>
                </a:cubicBezTo>
                <a:cubicBezTo>
                  <a:pt x="3488691" y="3990627"/>
                  <a:pt x="3492237" y="3999241"/>
                  <a:pt x="3498444" y="4005194"/>
                </a:cubicBezTo>
                <a:cubicBezTo>
                  <a:pt x="3504651" y="4011148"/>
                  <a:pt x="3508197" y="4019761"/>
                  <a:pt x="3509084" y="4031035"/>
                </a:cubicBezTo>
                <a:cubicBezTo>
                  <a:pt x="3521244" y="4031732"/>
                  <a:pt x="3530365" y="4037178"/>
                  <a:pt x="3536445" y="4047375"/>
                </a:cubicBezTo>
                <a:cubicBezTo>
                  <a:pt x="3542525" y="4057572"/>
                  <a:pt x="3545565" y="4068339"/>
                  <a:pt x="3545565" y="4079676"/>
                </a:cubicBezTo>
                <a:cubicBezTo>
                  <a:pt x="3551518" y="4079993"/>
                  <a:pt x="3555572" y="4082399"/>
                  <a:pt x="3557725" y="4086896"/>
                </a:cubicBezTo>
                <a:cubicBezTo>
                  <a:pt x="3559879" y="4091393"/>
                  <a:pt x="3560892" y="4096079"/>
                  <a:pt x="3560765" y="4100956"/>
                </a:cubicBezTo>
                <a:cubicBezTo>
                  <a:pt x="3560892" y="4102920"/>
                  <a:pt x="3560639" y="4105833"/>
                  <a:pt x="3560005" y="4109696"/>
                </a:cubicBezTo>
                <a:cubicBezTo>
                  <a:pt x="3559372" y="4113560"/>
                  <a:pt x="3557599" y="4115713"/>
                  <a:pt x="3554685" y="4116157"/>
                </a:cubicBezTo>
                <a:cubicBezTo>
                  <a:pt x="3547148" y="4114383"/>
                  <a:pt x="3536381" y="4105010"/>
                  <a:pt x="3522385" y="4088036"/>
                </a:cubicBezTo>
                <a:cubicBezTo>
                  <a:pt x="3508388" y="4071062"/>
                  <a:pt x="3499901" y="4057129"/>
                  <a:pt x="3496924" y="4046235"/>
                </a:cubicBezTo>
                <a:cubicBezTo>
                  <a:pt x="3459050" y="4021598"/>
                  <a:pt x="3425356" y="3987271"/>
                  <a:pt x="3395842" y="3943253"/>
                </a:cubicBezTo>
                <a:cubicBezTo>
                  <a:pt x="3366328" y="3899235"/>
                  <a:pt x="3331114" y="3865668"/>
                  <a:pt x="3290200" y="3842551"/>
                </a:cubicBezTo>
                <a:lnTo>
                  <a:pt x="3274999" y="3812150"/>
                </a:lnTo>
                <a:lnTo>
                  <a:pt x="3253719" y="3793910"/>
                </a:lnTo>
                <a:cubicBezTo>
                  <a:pt x="3253909" y="3790363"/>
                  <a:pt x="3253529" y="3786056"/>
                  <a:pt x="3252579" y="3780990"/>
                </a:cubicBezTo>
                <a:cubicBezTo>
                  <a:pt x="3251629" y="3775923"/>
                  <a:pt x="3248969" y="3773136"/>
                  <a:pt x="3244599" y="3772629"/>
                </a:cubicBezTo>
                <a:lnTo>
                  <a:pt x="3217238" y="3727029"/>
                </a:lnTo>
                <a:cubicBezTo>
                  <a:pt x="3218568" y="3720822"/>
                  <a:pt x="3217428" y="3715755"/>
                  <a:pt x="3213818" y="3711828"/>
                </a:cubicBezTo>
                <a:cubicBezTo>
                  <a:pt x="3210208" y="3707902"/>
                  <a:pt x="3205268" y="3705875"/>
                  <a:pt x="3198998" y="3705748"/>
                </a:cubicBezTo>
                <a:lnTo>
                  <a:pt x="3180757" y="3681428"/>
                </a:lnTo>
                <a:cubicBezTo>
                  <a:pt x="3174931" y="3680921"/>
                  <a:pt x="3171384" y="3678134"/>
                  <a:pt x="3170117" y="3673067"/>
                </a:cubicBezTo>
                <a:cubicBezTo>
                  <a:pt x="3168851" y="3668001"/>
                  <a:pt x="3168344" y="3663694"/>
                  <a:pt x="3168597" y="3660147"/>
                </a:cubicBezTo>
                <a:lnTo>
                  <a:pt x="3168597" y="3647987"/>
                </a:lnTo>
                <a:lnTo>
                  <a:pt x="3132116" y="3629746"/>
                </a:lnTo>
                <a:cubicBezTo>
                  <a:pt x="3131927" y="3618916"/>
                  <a:pt x="3130026" y="3607896"/>
                  <a:pt x="3126416" y="3596686"/>
                </a:cubicBezTo>
                <a:cubicBezTo>
                  <a:pt x="3122806" y="3585476"/>
                  <a:pt x="3118626" y="3575215"/>
                  <a:pt x="3113876" y="3565905"/>
                </a:cubicBezTo>
                <a:cubicBezTo>
                  <a:pt x="3103299" y="3565018"/>
                  <a:pt x="3095572" y="3559192"/>
                  <a:pt x="3090696" y="3548425"/>
                </a:cubicBezTo>
                <a:cubicBezTo>
                  <a:pt x="3085819" y="3537658"/>
                  <a:pt x="3083412" y="3527271"/>
                  <a:pt x="3083475" y="3517264"/>
                </a:cubicBezTo>
                <a:lnTo>
                  <a:pt x="3059155" y="3474703"/>
                </a:lnTo>
                <a:cubicBezTo>
                  <a:pt x="3051618" y="3473437"/>
                  <a:pt x="3046171" y="3466850"/>
                  <a:pt x="3042815" y="3454943"/>
                </a:cubicBezTo>
                <a:cubicBezTo>
                  <a:pt x="3039458" y="3443036"/>
                  <a:pt x="3037811" y="3433409"/>
                  <a:pt x="3037875" y="3426062"/>
                </a:cubicBezTo>
                <a:cubicBezTo>
                  <a:pt x="3015328" y="3424796"/>
                  <a:pt x="3005701" y="3418969"/>
                  <a:pt x="3008994" y="3408582"/>
                </a:cubicBezTo>
                <a:cubicBezTo>
                  <a:pt x="3012287" y="3398195"/>
                  <a:pt x="3008741" y="3390848"/>
                  <a:pt x="2998354" y="3386542"/>
                </a:cubicBezTo>
                <a:cubicBezTo>
                  <a:pt x="2997467" y="3372291"/>
                  <a:pt x="2993920" y="3362031"/>
                  <a:pt x="2987714" y="3355761"/>
                </a:cubicBezTo>
                <a:cubicBezTo>
                  <a:pt x="2981507" y="3349491"/>
                  <a:pt x="2977960" y="3341511"/>
                  <a:pt x="2977073" y="3331820"/>
                </a:cubicBezTo>
                <a:lnTo>
                  <a:pt x="2977073" y="3322700"/>
                </a:lnTo>
                <a:lnTo>
                  <a:pt x="2975031" y="3318616"/>
                </a:lnTo>
                <a:lnTo>
                  <a:pt x="2974284" y="3319549"/>
                </a:lnTo>
                <a:lnTo>
                  <a:pt x="2953004" y="3307389"/>
                </a:lnTo>
                <a:cubicBezTo>
                  <a:pt x="2951484" y="3291048"/>
                  <a:pt x="2945404" y="3281928"/>
                  <a:pt x="2934763" y="3280028"/>
                </a:cubicBezTo>
                <a:cubicBezTo>
                  <a:pt x="2924123" y="3278128"/>
                  <a:pt x="2918043" y="3272048"/>
                  <a:pt x="2916523" y="3261788"/>
                </a:cubicBezTo>
                <a:cubicBezTo>
                  <a:pt x="2916713" y="3258621"/>
                  <a:pt x="2916333" y="3255835"/>
                  <a:pt x="2915383" y="3253428"/>
                </a:cubicBezTo>
                <a:cubicBezTo>
                  <a:pt x="2914433" y="3251021"/>
                  <a:pt x="2911773" y="3249754"/>
                  <a:pt x="2907403" y="3249628"/>
                </a:cubicBezTo>
                <a:cubicBezTo>
                  <a:pt x="2904110" y="3249944"/>
                  <a:pt x="2900816" y="3250071"/>
                  <a:pt x="2897523" y="3250008"/>
                </a:cubicBezTo>
                <a:cubicBezTo>
                  <a:pt x="2894229" y="3249944"/>
                  <a:pt x="2892456" y="3247791"/>
                  <a:pt x="2892203" y="3243547"/>
                </a:cubicBezTo>
                <a:cubicBezTo>
                  <a:pt x="2891696" y="3237721"/>
                  <a:pt x="2889669" y="3232654"/>
                  <a:pt x="2886122" y="3228347"/>
                </a:cubicBezTo>
                <a:cubicBezTo>
                  <a:pt x="2882576" y="3224041"/>
                  <a:pt x="2880549" y="3218974"/>
                  <a:pt x="2880042" y="3213147"/>
                </a:cubicBezTo>
                <a:lnTo>
                  <a:pt x="2875028" y="3209247"/>
                </a:lnTo>
                <a:lnTo>
                  <a:pt x="2875264" y="3216308"/>
                </a:lnTo>
                <a:cubicBezTo>
                  <a:pt x="2875201" y="3220488"/>
                  <a:pt x="2873047" y="3222768"/>
                  <a:pt x="2868804" y="3223148"/>
                </a:cubicBezTo>
                <a:lnTo>
                  <a:pt x="2850563" y="3220108"/>
                </a:lnTo>
                <a:lnTo>
                  <a:pt x="2835363" y="3232268"/>
                </a:lnTo>
                <a:lnTo>
                  <a:pt x="2827963" y="3234383"/>
                </a:lnTo>
                <a:lnTo>
                  <a:pt x="2833301" y="3244450"/>
                </a:lnTo>
                <a:cubicBezTo>
                  <a:pt x="2836975" y="3248567"/>
                  <a:pt x="2841408" y="3251306"/>
                  <a:pt x="2846602" y="3252668"/>
                </a:cubicBezTo>
                <a:lnTo>
                  <a:pt x="2834441" y="3276988"/>
                </a:lnTo>
                <a:cubicBezTo>
                  <a:pt x="2831021" y="3276798"/>
                  <a:pt x="2827221" y="3277178"/>
                  <a:pt x="2823041" y="3278128"/>
                </a:cubicBezTo>
                <a:cubicBezTo>
                  <a:pt x="2818861" y="3279078"/>
                  <a:pt x="2816581" y="3281738"/>
                  <a:pt x="2816201" y="3286108"/>
                </a:cubicBezTo>
                <a:cubicBezTo>
                  <a:pt x="2817341" y="3307579"/>
                  <a:pt x="2821901" y="3323159"/>
                  <a:pt x="2829881" y="3332849"/>
                </a:cubicBezTo>
                <a:cubicBezTo>
                  <a:pt x="2837861" y="3342539"/>
                  <a:pt x="2842422" y="3354320"/>
                  <a:pt x="2843561" y="3368190"/>
                </a:cubicBezTo>
                <a:lnTo>
                  <a:pt x="2843561" y="3371230"/>
                </a:lnTo>
                <a:cubicBezTo>
                  <a:pt x="2855975" y="3392510"/>
                  <a:pt x="2868389" y="3414551"/>
                  <a:pt x="2880802" y="3437351"/>
                </a:cubicBezTo>
                <a:cubicBezTo>
                  <a:pt x="2893216" y="3460152"/>
                  <a:pt x="2904110" y="3483712"/>
                  <a:pt x="2913483" y="3508033"/>
                </a:cubicBezTo>
                <a:lnTo>
                  <a:pt x="2937804" y="3526273"/>
                </a:lnTo>
                <a:cubicBezTo>
                  <a:pt x="2937867" y="3530960"/>
                  <a:pt x="2939260" y="3535267"/>
                  <a:pt x="2941984" y="3539194"/>
                </a:cubicBezTo>
                <a:cubicBezTo>
                  <a:pt x="2944707" y="3543120"/>
                  <a:pt x="2948380" y="3545907"/>
                  <a:pt x="2953004" y="3547554"/>
                </a:cubicBezTo>
                <a:cubicBezTo>
                  <a:pt x="2953891" y="3558827"/>
                  <a:pt x="2957437" y="3567441"/>
                  <a:pt x="2963644" y="3573394"/>
                </a:cubicBezTo>
                <a:cubicBezTo>
                  <a:pt x="2969851" y="3579348"/>
                  <a:pt x="2973397" y="3587961"/>
                  <a:pt x="2974284" y="3599235"/>
                </a:cubicBezTo>
                <a:cubicBezTo>
                  <a:pt x="2986444" y="3599932"/>
                  <a:pt x="2995565" y="3605378"/>
                  <a:pt x="3001645" y="3615575"/>
                </a:cubicBezTo>
                <a:cubicBezTo>
                  <a:pt x="3007725" y="3625772"/>
                  <a:pt x="3010765" y="3636539"/>
                  <a:pt x="3010765" y="3647876"/>
                </a:cubicBezTo>
                <a:cubicBezTo>
                  <a:pt x="3016718" y="3648193"/>
                  <a:pt x="3020772" y="3650599"/>
                  <a:pt x="3022925" y="3655096"/>
                </a:cubicBezTo>
                <a:cubicBezTo>
                  <a:pt x="3025079" y="3659593"/>
                  <a:pt x="3026092" y="3664279"/>
                  <a:pt x="3025965" y="3669156"/>
                </a:cubicBezTo>
                <a:cubicBezTo>
                  <a:pt x="3026092" y="3671120"/>
                  <a:pt x="3025839" y="3674033"/>
                  <a:pt x="3025205" y="3677896"/>
                </a:cubicBezTo>
                <a:cubicBezTo>
                  <a:pt x="3024572" y="3681760"/>
                  <a:pt x="3022799" y="3683913"/>
                  <a:pt x="3019885" y="3684357"/>
                </a:cubicBezTo>
                <a:cubicBezTo>
                  <a:pt x="3012348" y="3682583"/>
                  <a:pt x="3001581" y="3673210"/>
                  <a:pt x="2987585" y="3656236"/>
                </a:cubicBezTo>
                <a:cubicBezTo>
                  <a:pt x="2973588" y="3639262"/>
                  <a:pt x="2965101" y="3625329"/>
                  <a:pt x="2962124" y="3614435"/>
                </a:cubicBezTo>
                <a:cubicBezTo>
                  <a:pt x="2924250" y="3589798"/>
                  <a:pt x="2890556" y="3555471"/>
                  <a:pt x="2861042" y="3511453"/>
                </a:cubicBezTo>
                <a:cubicBezTo>
                  <a:pt x="2831528" y="3467435"/>
                  <a:pt x="2796314" y="3433868"/>
                  <a:pt x="2755400" y="3410751"/>
                </a:cubicBezTo>
                <a:lnTo>
                  <a:pt x="2740199" y="3380350"/>
                </a:lnTo>
                <a:lnTo>
                  <a:pt x="2718919" y="3362110"/>
                </a:lnTo>
                <a:lnTo>
                  <a:pt x="2718545" y="3357871"/>
                </a:lnTo>
                <a:lnTo>
                  <a:pt x="2713761" y="3359951"/>
                </a:lnTo>
                <a:cubicBezTo>
                  <a:pt x="2702107" y="3359634"/>
                  <a:pt x="2693494" y="3356467"/>
                  <a:pt x="2687920" y="3350451"/>
                </a:cubicBezTo>
                <a:cubicBezTo>
                  <a:pt x="2682347" y="3344434"/>
                  <a:pt x="2676773" y="3337467"/>
                  <a:pt x="2671200" y="3329550"/>
                </a:cubicBezTo>
                <a:cubicBezTo>
                  <a:pt x="2671136" y="3321760"/>
                  <a:pt x="2672783" y="3315300"/>
                  <a:pt x="2676140" y="3310170"/>
                </a:cubicBezTo>
                <a:lnTo>
                  <a:pt x="2687944" y="3304405"/>
                </a:lnTo>
                <a:lnTo>
                  <a:pt x="2682438" y="3295229"/>
                </a:lnTo>
                <a:cubicBezTo>
                  <a:pt x="2683768" y="3289022"/>
                  <a:pt x="2682628" y="3283955"/>
                  <a:pt x="2679018" y="3280028"/>
                </a:cubicBezTo>
                <a:cubicBezTo>
                  <a:pt x="2675408" y="3276102"/>
                  <a:pt x="2670468" y="3274075"/>
                  <a:pt x="2664198" y="3273948"/>
                </a:cubicBezTo>
                <a:lnTo>
                  <a:pt x="2645957" y="3249628"/>
                </a:lnTo>
                <a:cubicBezTo>
                  <a:pt x="2640131" y="3249121"/>
                  <a:pt x="2636584" y="3246334"/>
                  <a:pt x="2635317" y="3241267"/>
                </a:cubicBezTo>
                <a:cubicBezTo>
                  <a:pt x="2634051" y="3236201"/>
                  <a:pt x="2633544" y="3231894"/>
                  <a:pt x="2633797" y="3228347"/>
                </a:cubicBezTo>
                <a:lnTo>
                  <a:pt x="2633797" y="3216187"/>
                </a:lnTo>
                <a:lnTo>
                  <a:pt x="2599782" y="3199179"/>
                </a:lnTo>
                <a:lnTo>
                  <a:pt x="2594025" y="3201098"/>
                </a:lnTo>
                <a:cubicBezTo>
                  <a:pt x="2593392" y="3213068"/>
                  <a:pt x="2587819" y="3226368"/>
                  <a:pt x="2577305" y="3240998"/>
                </a:cubicBezTo>
                <a:cubicBezTo>
                  <a:pt x="2566792" y="3255629"/>
                  <a:pt x="2555138" y="3263609"/>
                  <a:pt x="2542344" y="3264939"/>
                </a:cubicBezTo>
                <a:cubicBezTo>
                  <a:pt x="2540508" y="3264876"/>
                  <a:pt x="2538101" y="3264242"/>
                  <a:pt x="2535124" y="3263039"/>
                </a:cubicBezTo>
                <a:cubicBezTo>
                  <a:pt x="2532147" y="3261835"/>
                  <a:pt x="2530501" y="3260442"/>
                  <a:pt x="2530184" y="3258859"/>
                </a:cubicBezTo>
                <a:lnTo>
                  <a:pt x="2555732" y="3229178"/>
                </a:lnTo>
                <a:lnTo>
                  <a:pt x="2548733" y="3234548"/>
                </a:lnTo>
                <a:lnTo>
                  <a:pt x="2521064" y="3245239"/>
                </a:lnTo>
                <a:lnTo>
                  <a:pt x="2521064" y="3249739"/>
                </a:lnTo>
                <a:cubicBezTo>
                  <a:pt x="2523661" y="3253792"/>
                  <a:pt x="2526827" y="3260126"/>
                  <a:pt x="2530564" y="3268739"/>
                </a:cubicBezTo>
                <a:cubicBezTo>
                  <a:pt x="2534301" y="3277353"/>
                  <a:pt x="2532147" y="3282166"/>
                  <a:pt x="2524104" y="3283179"/>
                </a:cubicBezTo>
                <a:lnTo>
                  <a:pt x="2521064" y="3283179"/>
                </a:lnTo>
                <a:lnTo>
                  <a:pt x="2496744" y="3331820"/>
                </a:lnTo>
                <a:cubicBezTo>
                  <a:pt x="2487624" y="3338027"/>
                  <a:pt x="2479264" y="3345374"/>
                  <a:pt x="2471663" y="3353861"/>
                </a:cubicBezTo>
                <a:cubicBezTo>
                  <a:pt x="2464064" y="3362348"/>
                  <a:pt x="2457223" y="3371215"/>
                  <a:pt x="2451143" y="3380461"/>
                </a:cubicBezTo>
                <a:lnTo>
                  <a:pt x="2399462" y="3404782"/>
                </a:lnTo>
                <a:cubicBezTo>
                  <a:pt x="2398132" y="3418842"/>
                  <a:pt x="2392432" y="3428722"/>
                  <a:pt x="2382362" y="3434423"/>
                </a:cubicBezTo>
                <a:lnTo>
                  <a:pt x="2382219" y="3434608"/>
                </a:lnTo>
                <a:lnTo>
                  <a:pt x="2383184" y="3437594"/>
                </a:lnTo>
                <a:cubicBezTo>
                  <a:pt x="2385908" y="3441520"/>
                  <a:pt x="2389582" y="3444307"/>
                  <a:pt x="2394205" y="3445954"/>
                </a:cubicBezTo>
                <a:cubicBezTo>
                  <a:pt x="2395092" y="3457227"/>
                  <a:pt x="2398638" y="3465841"/>
                  <a:pt x="2404845" y="3471794"/>
                </a:cubicBezTo>
                <a:cubicBezTo>
                  <a:pt x="2411052" y="3477748"/>
                  <a:pt x="2414598" y="3486361"/>
                  <a:pt x="2415485" y="3497635"/>
                </a:cubicBezTo>
                <a:cubicBezTo>
                  <a:pt x="2427645" y="3498332"/>
                  <a:pt x="2436766" y="3503778"/>
                  <a:pt x="2442845" y="3513975"/>
                </a:cubicBezTo>
                <a:cubicBezTo>
                  <a:pt x="2448926" y="3524172"/>
                  <a:pt x="2451965" y="3534939"/>
                  <a:pt x="2451965" y="3546276"/>
                </a:cubicBezTo>
                <a:cubicBezTo>
                  <a:pt x="2457919" y="3546593"/>
                  <a:pt x="2461973" y="3548999"/>
                  <a:pt x="2464127" y="3553496"/>
                </a:cubicBezTo>
                <a:cubicBezTo>
                  <a:pt x="2466279" y="3557993"/>
                  <a:pt x="2467293" y="3562679"/>
                  <a:pt x="2467166" y="3567556"/>
                </a:cubicBezTo>
                <a:cubicBezTo>
                  <a:pt x="2467293" y="3569520"/>
                  <a:pt x="2467039" y="3572433"/>
                  <a:pt x="2466407" y="3576296"/>
                </a:cubicBezTo>
                <a:cubicBezTo>
                  <a:pt x="2465772" y="3580160"/>
                  <a:pt x="2464000" y="3582313"/>
                  <a:pt x="2461086" y="3582757"/>
                </a:cubicBezTo>
                <a:cubicBezTo>
                  <a:pt x="2453549" y="3580983"/>
                  <a:pt x="2442782" y="3571610"/>
                  <a:pt x="2428785" y="3554636"/>
                </a:cubicBezTo>
                <a:cubicBezTo>
                  <a:pt x="2414789" y="3537662"/>
                  <a:pt x="2406302" y="3523729"/>
                  <a:pt x="2403324" y="3512835"/>
                </a:cubicBezTo>
                <a:cubicBezTo>
                  <a:pt x="2384387" y="3500517"/>
                  <a:pt x="2366496" y="3485776"/>
                  <a:pt x="2349648" y="3468612"/>
                </a:cubicBezTo>
                <a:lnTo>
                  <a:pt x="2341304" y="3458269"/>
                </a:lnTo>
                <a:lnTo>
                  <a:pt x="2337141" y="3461403"/>
                </a:lnTo>
                <a:cubicBezTo>
                  <a:pt x="2334228" y="3469447"/>
                  <a:pt x="2331694" y="3479960"/>
                  <a:pt x="2329540" y="3492944"/>
                </a:cubicBezTo>
                <a:lnTo>
                  <a:pt x="2280900" y="3529424"/>
                </a:lnTo>
                <a:cubicBezTo>
                  <a:pt x="2276086" y="3529424"/>
                  <a:pt x="2271272" y="3527904"/>
                  <a:pt x="2266459" y="3524864"/>
                </a:cubicBezTo>
                <a:cubicBezTo>
                  <a:pt x="2261646" y="3521824"/>
                  <a:pt x="2258352" y="3517264"/>
                  <a:pt x="2256579" y="3511184"/>
                </a:cubicBezTo>
                <a:cubicBezTo>
                  <a:pt x="2256769" y="3506561"/>
                  <a:pt x="2258669" y="3502887"/>
                  <a:pt x="2262279" y="3500164"/>
                </a:cubicBezTo>
                <a:cubicBezTo>
                  <a:pt x="2265889" y="3497440"/>
                  <a:pt x="2270070" y="3496047"/>
                  <a:pt x="2274820" y="3495984"/>
                </a:cubicBezTo>
                <a:lnTo>
                  <a:pt x="2277859" y="3495984"/>
                </a:lnTo>
                <a:cubicBezTo>
                  <a:pt x="2282610" y="3491740"/>
                  <a:pt x="2296670" y="3477427"/>
                  <a:pt x="2320040" y="3453043"/>
                </a:cubicBezTo>
                <a:lnTo>
                  <a:pt x="2328851" y="3442833"/>
                </a:lnTo>
                <a:lnTo>
                  <a:pt x="2320950" y="3433041"/>
                </a:lnTo>
                <a:lnTo>
                  <a:pt x="2301040" y="3444303"/>
                </a:lnTo>
                <a:cubicBezTo>
                  <a:pt x="2285270" y="3453676"/>
                  <a:pt x="2276529" y="3463810"/>
                  <a:pt x="2274820" y="3474703"/>
                </a:cubicBezTo>
                <a:cubicBezTo>
                  <a:pt x="2266713" y="3483634"/>
                  <a:pt x="2256326" y="3494654"/>
                  <a:pt x="2243659" y="3507764"/>
                </a:cubicBezTo>
                <a:cubicBezTo>
                  <a:pt x="2230992" y="3520874"/>
                  <a:pt x="2219085" y="3528095"/>
                  <a:pt x="2207938" y="3529424"/>
                </a:cubicBezTo>
                <a:lnTo>
                  <a:pt x="2223138" y="3541585"/>
                </a:lnTo>
                <a:cubicBezTo>
                  <a:pt x="2227888" y="3541331"/>
                  <a:pt x="2232068" y="3541838"/>
                  <a:pt x="2235679" y="3543105"/>
                </a:cubicBezTo>
                <a:cubicBezTo>
                  <a:pt x="2239289" y="3544371"/>
                  <a:pt x="2241189" y="3547918"/>
                  <a:pt x="2241379" y="3553745"/>
                </a:cubicBezTo>
                <a:lnTo>
                  <a:pt x="2241379" y="3571985"/>
                </a:lnTo>
                <a:lnTo>
                  <a:pt x="2186658" y="3611506"/>
                </a:lnTo>
                <a:cubicBezTo>
                  <a:pt x="2177981" y="3610556"/>
                  <a:pt x="2172534" y="3609416"/>
                  <a:pt x="2170317" y="3608086"/>
                </a:cubicBezTo>
                <a:cubicBezTo>
                  <a:pt x="2168101" y="3606756"/>
                  <a:pt x="2166454" y="3601816"/>
                  <a:pt x="2165377" y="3593266"/>
                </a:cubicBezTo>
                <a:cubicBezTo>
                  <a:pt x="2165314" y="3591556"/>
                  <a:pt x="2164680" y="3589656"/>
                  <a:pt x="2163477" y="3587566"/>
                </a:cubicBezTo>
                <a:cubicBezTo>
                  <a:pt x="2162274" y="3585476"/>
                  <a:pt x="2160880" y="3584336"/>
                  <a:pt x="2159297" y="3584145"/>
                </a:cubicBezTo>
                <a:cubicBezTo>
                  <a:pt x="2156194" y="3584272"/>
                  <a:pt x="2153281" y="3585539"/>
                  <a:pt x="2150557" y="3587946"/>
                </a:cubicBezTo>
                <a:cubicBezTo>
                  <a:pt x="2147834" y="3590352"/>
                  <a:pt x="2145680" y="3593139"/>
                  <a:pt x="2144097" y="3596306"/>
                </a:cubicBezTo>
                <a:lnTo>
                  <a:pt x="2156257" y="3620626"/>
                </a:lnTo>
                <a:lnTo>
                  <a:pt x="2141057" y="3632786"/>
                </a:lnTo>
                <a:lnTo>
                  <a:pt x="2101536" y="3635827"/>
                </a:lnTo>
                <a:lnTo>
                  <a:pt x="2101536" y="3654067"/>
                </a:lnTo>
                <a:lnTo>
                  <a:pt x="2089376" y="3660147"/>
                </a:lnTo>
                <a:cubicBezTo>
                  <a:pt x="2089439" y="3663314"/>
                  <a:pt x="2088552" y="3666101"/>
                  <a:pt x="2086715" y="3668507"/>
                </a:cubicBezTo>
                <a:cubicBezTo>
                  <a:pt x="2084879" y="3670914"/>
                  <a:pt x="2081712" y="3672181"/>
                  <a:pt x="2077215" y="3672307"/>
                </a:cubicBezTo>
                <a:lnTo>
                  <a:pt x="2068095" y="3669267"/>
                </a:lnTo>
                <a:cubicBezTo>
                  <a:pt x="2064928" y="3670914"/>
                  <a:pt x="2062142" y="3673701"/>
                  <a:pt x="2059735" y="3677628"/>
                </a:cubicBezTo>
                <a:cubicBezTo>
                  <a:pt x="2057328" y="3681554"/>
                  <a:pt x="2056061" y="3685861"/>
                  <a:pt x="2055935" y="3690548"/>
                </a:cubicBezTo>
                <a:cubicBezTo>
                  <a:pt x="2055428" y="3705875"/>
                  <a:pt x="2050362" y="3714742"/>
                  <a:pt x="2040735" y="3717148"/>
                </a:cubicBezTo>
                <a:cubicBezTo>
                  <a:pt x="2031108" y="3719555"/>
                  <a:pt x="2019961" y="3723862"/>
                  <a:pt x="2007294" y="3730069"/>
                </a:cubicBezTo>
                <a:lnTo>
                  <a:pt x="1995134" y="3742229"/>
                </a:lnTo>
                <a:lnTo>
                  <a:pt x="2007294" y="3751349"/>
                </a:lnTo>
                <a:lnTo>
                  <a:pt x="2007294" y="3769589"/>
                </a:lnTo>
                <a:cubicBezTo>
                  <a:pt x="2001150" y="3769716"/>
                  <a:pt x="1994438" y="3770223"/>
                  <a:pt x="1987153" y="3771109"/>
                </a:cubicBezTo>
                <a:cubicBezTo>
                  <a:pt x="1979870" y="3771996"/>
                  <a:pt x="1972397" y="3772503"/>
                  <a:pt x="1964733" y="3772629"/>
                </a:cubicBezTo>
                <a:cubicBezTo>
                  <a:pt x="1961187" y="3772883"/>
                  <a:pt x="1956880" y="3772376"/>
                  <a:pt x="1951813" y="3771109"/>
                </a:cubicBezTo>
                <a:cubicBezTo>
                  <a:pt x="1946746" y="3769843"/>
                  <a:pt x="1943960" y="3766296"/>
                  <a:pt x="1943453" y="3760469"/>
                </a:cubicBezTo>
                <a:lnTo>
                  <a:pt x="1967774" y="3748309"/>
                </a:lnTo>
                <a:lnTo>
                  <a:pt x="1955613" y="3730069"/>
                </a:lnTo>
                <a:cubicBezTo>
                  <a:pt x="1955803" y="3726712"/>
                  <a:pt x="1955422" y="3722785"/>
                  <a:pt x="1954473" y="3718288"/>
                </a:cubicBezTo>
                <a:cubicBezTo>
                  <a:pt x="1953523" y="3713792"/>
                  <a:pt x="1950863" y="3710625"/>
                  <a:pt x="1946493" y="3708788"/>
                </a:cubicBezTo>
                <a:lnTo>
                  <a:pt x="1943453" y="3669267"/>
                </a:lnTo>
                <a:cubicBezTo>
                  <a:pt x="1948456" y="3670851"/>
                  <a:pt x="1953649" y="3670724"/>
                  <a:pt x="1959033" y="3668887"/>
                </a:cubicBezTo>
                <a:cubicBezTo>
                  <a:pt x="1964417" y="3667051"/>
                  <a:pt x="1967330" y="3663124"/>
                  <a:pt x="1967774" y="3657107"/>
                </a:cubicBezTo>
                <a:lnTo>
                  <a:pt x="1979933" y="3629746"/>
                </a:lnTo>
                <a:lnTo>
                  <a:pt x="1970813" y="3596306"/>
                </a:lnTo>
                <a:lnTo>
                  <a:pt x="1943453" y="3578065"/>
                </a:lnTo>
                <a:cubicBezTo>
                  <a:pt x="1943453" y="3574899"/>
                  <a:pt x="1942693" y="3572112"/>
                  <a:pt x="1941173" y="3569705"/>
                </a:cubicBezTo>
                <a:cubicBezTo>
                  <a:pt x="1939652" y="3567299"/>
                  <a:pt x="1937373" y="3566032"/>
                  <a:pt x="1934332" y="3565905"/>
                </a:cubicBezTo>
                <a:cubicBezTo>
                  <a:pt x="1929709" y="3566158"/>
                  <a:pt x="1926036" y="3565652"/>
                  <a:pt x="1923312" y="3564385"/>
                </a:cubicBezTo>
                <a:cubicBezTo>
                  <a:pt x="1920589" y="3563119"/>
                  <a:pt x="1919195" y="3559572"/>
                  <a:pt x="1919132" y="3553745"/>
                </a:cubicBezTo>
                <a:lnTo>
                  <a:pt x="1894812" y="3550705"/>
                </a:lnTo>
                <a:lnTo>
                  <a:pt x="1894812" y="3575025"/>
                </a:lnTo>
                <a:cubicBezTo>
                  <a:pt x="1881765" y="3574265"/>
                  <a:pt x="1869098" y="3575025"/>
                  <a:pt x="1856811" y="3577305"/>
                </a:cubicBezTo>
                <a:cubicBezTo>
                  <a:pt x="1844524" y="3579586"/>
                  <a:pt x="1837937" y="3587946"/>
                  <a:pt x="1837051" y="3602386"/>
                </a:cubicBezTo>
                <a:lnTo>
                  <a:pt x="1837051" y="3611506"/>
                </a:lnTo>
                <a:cubicBezTo>
                  <a:pt x="1816404" y="3620880"/>
                  <a:pt x="1798417" y="3631773"/>
                  <a:pt x="1783089" y="3644187"/>
                </a:cubicBezTo>
                <a:cubicBezTo>
                  <a:pt x="1767762" y="3656600"/>
                  <a:pt x="1751295" y="3669014"/>
                  <a:pt x="1733688" y="3681428"/>
                </a:cubicBezTo>
                <a:cubicBezTo>
                  <a:pt x="1734638" y="3664644"/>
                  <a:pt x="1738818" y="3647290"/>
                  <a:pt x="1746229" y="3629367"/>
                </a:cubicBezTo>
                <a:cubicBezTo>
                  <a:pt x="1753639" y="3611443"/>
                  <a:pt x="1758579" y="3593329"/>
                  <a:pt x="1761048" y="3575025"/>
                </a:cubicBezTo>
                <a:cubicBezTo>
                  <a:pt x="1767383" y="3576355"/>
                  <a:pt x="1772956" y="3575215"/>
                  <a:pt x="1777769" y="3571605"/>
                </a:cubicBezTo>
                <a:cubicBezTo>
                  <a:pt x="1782583" y="3567995"/>
                  <a:pt x="1785117" y="3563055"/>
                  <a:pt x="1785369" y="3556785"/>
                </a:cubicBezTo>
                <a:cubicBezTo>
                  <a:pt x="1797656" y="3560078"/>
                  <a:pt x="1807283" y="3555772"/>
                  <a:pt x="1814250" y="3543865"/>
                </a:cubicBezTo>
                <a:cubicBezTo>
                  <a:pt x="1821217" y="3531958"/>
                  <a:pt x="1824764" y="3520051"/>
                  <a:pt x="1824890" y="3508144"/>
                </a:cubicBezTo>
                <a:lnTo>
                  <a:pt x="1870491" y="3459503"/>
                </a:lnTo>
                <a:cubicBezTo>
                  <a:pt x="1870302" y="3457033"/>
                  <a:pt x="1869162" y="3452093"/>
                  <a:pt x="1867071" y="3444683"/>
                </a:cubicBezTo>
                <a:cubicBezTo>
                  <a:pt x="1864981" y="3437272"/>
                  <a:pt x="1863081" y="3433092"/>
                  <a:pt x="1861371" y="3432143"/>
                </a:cubicBezTo>
                <a:cubicBezTo>
                  <a:pt x="1853201" y="3433409"/>
                  <a:pt x="1848261" y="3439996"/>
                  <a:pt x="1846550" y="3451903"/>
                </a:cubicBezTo>
                <a:cubicBezTo>
                  <a:pt x="1844841" y="3463810"/>
                  <a:pt x="1840660" y="3473437"/>
                  <a:pt x="1834010" y="3480783"/>
                </a:cubicBezTo>
                <a:cubicBezTo>
                  <a:pt x="1834517" y="3495477"/>
                  <a:pt x="1828944" y="3504851"/>
                  <a:pt x="1817290" y="3508904"/>
                </a:cubicBezTo>
                <a:cubicBezTo>
                  <a:pt x="1805636" y="3512957"/>
                  <a:pt x="1793983" y="3514731"/>
                  <a:pt x="1782330" y="3514224"/>
                </a:cubicBezTo>
                <a:cubicBezTo>
                  <a:pt x="1772829" y="3529234"/>
                  <a:pt x="1761429" y="3542535"/>
                  <a:pt x="1748128" y="3554125"/>
                </a:cubicBezTo>
                <a:cubicBezTo>
                  <a:pt x="1734828" y="3565715"/>
                  <a:pt x="1721908" y="3576735"/>
                  <a:pt x="1709368" y="3587186"/>
                </a:cubicBezTo>
                <a:cubicBezTo>
                  <a:pt x="1702527" y="3586426"/>
                  <a:pt x="1694928" y="3585666"/>
                  <a:pt x="1686568" y="3584906"/>
                </a:cubicBezTo>
                <a:cubicBezTo>
                  <a:pt x="1678208" y="3584145"/>
                  <a:pt x="1673647" y="3587946"/>
                  <a:pt x="1672887" y="3596306"/>
                </a:cubicBezTo>
                <a:lnTo>
                  <a:pt x="1627286" y="3641907"/>
                </a:lnTo>
                <a:cubicBezTo>
                  <a:pt x="1620953" y="3640260"/>
                  <a:pt x="1615379" y="3640514"/>
                  <a:pt x="1610566" y="3642667"/>
                </a:cubicBezTo>
                <a:cubicBezTo>
                  <a:pt x="1605752" y="3644820"/>
                  <a:pt x="1603218" y="3649634"/>
                  <a:pt x="1602966" y="3657107"/>
                </a:cubicBezTo>
                <a:lnTo>
                  <a:pt x="1578645" y="3678387"/>
                </a:lnTo>
                <a:lnTo>
                  <a:pt x="1551285" y="3687508"/>
                </a:lnTo>
                <a:cubicBezTo>
                  <a:pt x="1551601" y="3690928"/>
                  <a:pt x="1551728" y="3694728"/>
                  <a:pt x="1551665" y="3698908"/>
                </a:cubicBezTo>
                <a:cubicBezTo>
                  <a:pt x="1551601" y="3703088"/>
                  <a:pt x="1549448" y="3705368"/>
                  <a:pt x="1545205" y="3705748"/>
                </a:cubicBezTo>
                <a:lnTo>
                  <a:pt x="1526964" y="3702708"/>
                </a:lnTo>
                <a:lnTo>
                  <a:pt x="1511764" y="3714868"/>
                </a:lnTo>
                <a:cubicBezTo>
                  <a:pt x="1501567" y="3714742"/>
                  <a:pt x="1495360" y="3716515"/>
                  <a:pt x="1493143" y="3720188"/>
                </a:cubicBezTo>
                <a:cubicBezTo>
                  <a:pt x="1490927" y="3723862"/>
                  <a:pt x="1490040" y="3730195"/>
                  <a:pt x="1490484" y="3739189"/>
                </a:cubicBezTo>
                <a:cubicBezTo>
                  <a:pt x="1488330" y="3746789"/>
                  <a:pt x="1479716" y="3750589"/>
                  <a:pt x="1464643" y="3750589"/>
                </a:cubicBezTo>
                <a:cubicBezTo>
                  <a:pt x="1449569" y="3750589"/>
                  <a:pt x="1440956" y="3755909"/>
                  <a:pt x="1438803" y="3766549"/>
                </a:cubicBezTo>
                <a:cubicBezTo>
                  <a:pt x="1438803" y="3776176"/>
                  <a:pt x="1435762" y="3784283"/>
                  <a:pt x="1429682" y="3790870"/>
                </a:cubicBezTo>
                <a:lnTo>
                  <a:pt x="1411442" y="3818230"/>
                </a:lnTo>
                <a:cubicBezTo>
                  <a:pt x="1412835" y="3824564"/>
                  <a:pt x="1411569" y="3830137"/>
                  <a:pt x="1407642" y="3834951"/>
                </a:cubicBezTo>
                <a:cubicBezTo>
                  <a:pt x="1403715" y="3839764"/>
                  <a:pt x="1397888" y="3842297"/>
                  <a:pt x="1390161" y="3842551"/>
                </a:cubicBezTo>
                <a:cubicBezTo>
                  <a:pt x="1378508" y="3842234"/>
                  <a:pt x="1369894" y="3839067"/>
                  <a:pt x="1364320" y="3833051"/>
                </a:cubicBezTo>
                <a:cubicBezTo>
                  <a:pt x="1358747" y="3827034"/>
                  <a:pt x="1353174" y="3820067"/>
                  <a:pt x="1347601" y="3812150"/>
                </a:cubicBezTo>
                <a:cubicBezTo>
                  <a:pt x="1347537" y="3804360"/>
                  <a:pt x="1349184" y="3797900"/>
                  <a:pt x="1352540" y="3792770"/>
                </a:cubicBezTo>
                <a:cubicBezTo>
                  <a:pt x="1355897" y="3787640"/>
                  <a:pt x="1361344" y="3784980"/>
                  <a:pt x="1368881" y="3784790"/>
                </a:cubicBezTo>
                <a:cubicBezTo>
                  <a:pt x="1370907" y="3769653"/>
                  <a:pt x="1379014" y="3750526"/>
                  <a:pt x="1393201" y="3727409"/>
                </a:cubicBezTo>
                <a:cubicBezTo>
                  <a:pt x="1407388" y="3704291"/>
                  <a:pt x="1415495" y="3685924"/>
                  <a:pt x="1417522" y="3672307"/>
                </a:cubicBezTo>
                <a:cubicBezTo>
                  <a:pt x="1417395" y="3667684"/>
                  <a:pt x="1418409" y="3664011"/>
                  <a:pt x="1420562" y="3661287"/>
                </a:cubicBezTo>
                <a:cubicBezTo>
                  <a:pt x="1422716" y="3658564"/>
                  <a:pt x="1426769" y="3657170"/>
                  <a:pt x="1432722" y="3657107"/>
                </a:cubicBezTo>
                <a:lnTo>
                  <a:pt x="1438803" y="3657107"/>
                </a:lnTo>
                <a:cubicBezTo>
                  <a:pt x="1439119" y="3650774"/>
                  <a:pt x="1441526" y="3644440"/>
                  <a:pt x="1446022" y="3638107"/>
                </a:cubicBezTo>
                <a:cubicBezTo>
                  <a:pt x="1450520" y="3631773"/>
                  <a:pt x="1455206" y="3626960"/>
                  <a:pt x="1460082" y="3623666"/>
                </a:cubicBezTo>
                <a:cubicBezTo>
                  <a:pt x="1468633" y="3621386"/>
                  <a:pt x="1471293" y="3616826"/>
                  <a:pt x="1468063" y="3609986"/>
                </a:cubicBezTo>
                <a:cubicBezTo>
                  <a:pt x="1464833" y="3603146"/>
                  <a:pt x="1468253" y="3598586"/>
                  <a:pt x="1478324" y="3596306"/>
                </a:cubicBezTo>
                <a:cubicBezTo>
                  <a:pt x="1478450" y="3594469"/>
                  <a:pt x="1478196" y="3592062"/>
                  <a:pt x="1477563" y="3589086"/>
                </a:cubicBezTo>
                <a:cubicBezTo>
                  <a:pt x="1476930" y="3586109"/>
                  <a:pt x="1475156" y="3584462"/>
                  <a:pt x="1472243" y="3584145"/>
                </a:cubicBezTo>
                <a:cubicBezTo>
                  <a:pt x="1467619" y="3584652"/>
                  <a:pt x="1463946" y="3587439"/>
                  <a:pt x="1461223" y="3592506"/>
                </a:cubicBezTo>
                <a:cubicBezTo>
                  <a:pt x="1458499" y="3597573"/>
                  <a:pt x="1457106" y="3601879"/>
                  <a:pt x="1457043" y="3605426"/>
                </a:cubicBezTo>
                <a:lnTo>
                  <a:pt x="1457043" y="3611506"/>
                </a:lnTo>
                <a:cubicBezTo>
                  <a:pt x="1447100" y="3609986"/>
                  <a:pt x="1436586" y="3611506"/>
                  <a:pt x="1425502" y="3616066"/>
                </a:cubicBezTo>
                <a:cubicBezTo>
                  <a:pt x="1414418" y="3620626"/>
                  <a:pt x="1407705" y="3628226"/>
                  <a:pt x="1405362" y="3638867"/>
                </a:cubicBezTo>
                <a:lnTo>
                  <a:pt x="1381041" y="3657107"/>
                </a:lnTo>
                <a:cubicBezTo>
                  <a:pt x="1373505" y="3656790"/>
                  <a:pt x="1368058" y="3653624"/>
                  <a:pt x="1364701" y="3647607"/>
                </a:cubicBezTo>
                <a:cubicBezTo>
                  <a:pt x="1361344" y="3641590"/>
                  <a:pt x="1359697" y="3634623"/>
                  <a:pt x="1359761" y="3626707"/>
                </a:cubicBezTo>
                <a:cubicBezTo>
                  <a:pt x="1361091" y="3614293"/>
                  <a:pt x="1366791" y="3607959"/>
                  <a:pt x="1376861" y="3607706"/>
                </a:cubicBezTo>
                <a:cubicBezTo>
                  <a:pt x="1386931" y="3607453"/>
                  <a:pt x="1393391" y="3596559"/>
                  <a:pt x="1396241" y="3575025"/>
                </a:cubicBezTo>
                <a:lnTo>
                  <a:pt x="1432722" y="3526384"/>
                </a:lnTo>
                <a:cubicBezTo>
                  <a:pt x="1432279" y="3515301"/>
                  <a:pt x="1435446" y="3507827"/>
                  <a:pt x="1442222" y="3503964"/>
                </a:cubicBezTo>
                <a:cubicBezTo>
                  <a:pt x="1448999" y="3500101"/>
                  <a:pt x="1452926" y="3493387"/>
                  <a:pt x="1454003" y="3483823"/>
                </a:cubicBezTo>
                <a:cubicBezTo>
                  <a:pt x="1454066" y="3478947"/>
                  <a:pt x="1455460" y="3473500"/>
                  <a:pt x="1458183" y="3467483"/>
                </a:cubicBezTo>
                <a:cubicBezTo>
                  <a:pt x="1460906" y="3461466"/>
                  <a:pt x="1464580" y="3456780"/>
                  <a:pt x="1469203" y="3453423"/>
                </a:cubicBezTo>
                <a:cubicBezTo>
                  <a:pt x="1469140" y="3448610"/>
                  <a:pt x="1470026" y="3443796"/>
                  <a:pt x="1471863" y="3438983"/>
                </a:cubicBezTo>
                <a:cubicBezTo>
                  <a:pt x="1473700" y="3434169"/>
                  <a:pt x="1476866" y="3430876"/>
                  <a:pt x="1481363" y="3429102"/>
                </a:cubicBezTo>
                <a:cubicBezTo>
                  <a:pt x="1485480" y="3419476"/>
                  <a:pt x="1490167" y="3410609"/>
                  <a:pt x="1495423" y="3402502"/>
                </a:cubicBezTo>
                <a:cubicBezTo>
                  <a:pt x="1500680" y="3394395"/>
                  <a:pt x="1509167" y="3390088"/>
                  <a:pt x="1520884" y="3389581"/>
                </a:cubicBezTo>
                <a:lnTo>
                  <a:pt x="1557365" y="3334860"/>
                </a:lnTo>
                <a:cubicBezTo>
                  <a:pt x="1557301" y="3330174"/>
                  <a:pt x="1558188" y="3325867"/>
                  <a:pt x="1560025" y="3321940"/>
                </a:cubicBezTo>
                <a:cubicBezTo>
                  <a:pt x="1561862" y="3318013"/>
                  <a:pt x="1565028" y="3315227"/>
                  <a:pt x="1569525" y="3313580"/>
                </a:cubicBezTo>
                <a:cubicBezTo>
                  <a:pt x="1568575" y="3307753"/>
                  <a:pt x="1570475" y="3304206"/>
                  <a:pt x="1575226" y="3302940"/>
                </a:cubicBezTo>
                <a:cubicBezTo>
                  <a:pt x="1579975" y="3301673"/>
                  <a:pt x="1584156" y="3301167"/>
                  <a:pt x="1587765" y="3301420"/>
                </a:cubicBezTo>
                <a:lnTo>
                  <a:pt x="1602966" y="3301420"/>
                </a:lnTo>
                <a:cubicBezTo>
                  <a:pt x="1607399" y="3293946"/>
                  <a:pt x="1611452" y="3283813"/>
                  <a:pt x="1615126" y="3271019"/>
                </a:cubicBezTo>
                <a:cubicBezTo>
                  <a:pt x="1618799" y="3258226"/>
                  <a:pt x="1622853" y="3251132"/>
                  <a:pt x="1627286" y="3249739"/>
                </a:cubicBezTo>
                <a:lnTo>
                  <a:pt x="1642486" y="3252779"/>
                </a:lnTo>
                <a:cubicBezTo>
                  <a:pt x="1644006" y="3238402"/>
                  <a:pt x="1650087" y="3227635"/>
                  <a:pt x="1660727" y="3220478"/>
                </a:cubicBezTo>
                <a:cubicBezTo>
                  <a:pt x="1671367" y="3213321"/>
                  <a:pt x="1677447" y="3204834"/>
                  <a:pt x="1678967" y="3195017"/>
                </a:cubicBezTo>
                <a:lnTo>
                  <a:pt x="1691128" y="3167657"/>
                </a:lnTo>
                <a:lnTo>
                  <a:pt x="1715447" y="3146377"/>
                </a:lnTo>
                <a:cubicBezTo>
                  <a:pt x="1722415" y="3145933"/>
                  <a:pt x="1727481" y="3143780"/>
                  <a:pt x="1730648" y="3139916"/>
                </a:cubicBezTo>
                <a:cubicBezTo>
                  <a:pt x="1733814" y="3136053"/>
                  <a:pt x="1738882" y="3133140"/>
                  <a:pt x="1745849" y="3131176"/>
                </a:cubicBezTo>
                <a:lnTo>
                  <a:pt x="1761048" y="3119016"/>
                </a:lnTo>
                <a:lnTo>
                  <a:pt x="1751929" y="3097736"/>
                </a:lnTo>
                <a:cubicBezTo>
                  <a:pt x="1754969" y="3094189"/>
                  <a:pt x="1758009" y="3092162"/>
                  <a:pt x="1761048" y="3091655"/>
                </a:cubicBezTo>
                <a:cubicBezTo>
                  <a:pt x="1768142" y="3092035"/>
                  <a:pt x="1772196" y="3091276"/>
                  <a:pt x="1773209" y="3089375"/>
                </a:cubicBezTo>
                <a:lnTo>
                  <a:pt x="1775894" y="3075279"/>
                </a:lnTo>
                <a:lnTo>
                  <a:pt x="1746099" y="3097624"/>
                </a:lnTo>
                <a:cubicBezTo>
                  <a:pt x="1741286" y="3097624"/>
                  <a:pt x="1736473" y="3096104"/>
                  <a:pt x="1731660" y="3093064"/>
                </a:cubicBezTo>
                <a:cubicBezTo>
                  <a:pt x="1726846" y="3090024"/>
                  <a:pt x="1723553" y="3085464"/>
                  <a:pt x="1721779" y="3079384"/>
                </a:cubicBezTo>
                <a:cubicBezTo>
                  <a:pt x="1721969" y="3074761"/>
                  <a:pt x="1723870" y="3071087"/>
                  <a:pt x="1727479" y="3068364"/>
                </a:cubicBezTo>
                <a:cubicBezTo>
                  <a:pt x="1731090" y="3065640"/>
                  <a:pt x="1735269" y="3064247"/>
                  <a:pt x="1740019" y="3064184"/>
                </a:cubicBezTo>
                <a:lnTo>
                  <a:pt x="1743060" y="3064184"/>
                </a:lnTo>
                <a:cubicBezTo>
                  <a:pt x="1747810" y="3059940"/>
                  <a:pt x="1761870" y="3045627"/>
                  <a:pt x="1785240" y="3021243"/>
                </a:cubicBezTo>
                <a:cubicBezTo>
                  <a:pt x="1808611" y="2996859"/>
                  <a:pt x="1821911" y="2978745"/>
                  <a:pt x="1825141" y="2966902"/>
                </a:cubicBezTo>
                <a:cubicBezTo>
                  <a:pt x="1825014" y="2963862"/>
                  <a:pt x="1823749" y="2961582"/>
                  <a:pt x="1821341" y="2960062"/>
                </a:cubicBezTo>
                <a:cubicBezTo>
                  <a:pt x="1818934" y="2958542"/>
                  <a:pt x="1816148" y="2957781"/>
                  <a:pt x="1812981" y="2957781"/>
                </a:cubicBezTo>
                <a:lnTo>
                  <a:pt x="1803861" y="2991222"/>
                </a:lnTo>
                <a:cubicBezTo>
                  <a:pt x="1794550" y="2996036"/>
                  <a:pt x="1782010" y="3003129"/>
                  <a:pt x="1766240" y="3012503"/>
                </a:cubicBezTo>
                <a:cubicBezTo>
                  <a:pt x="1750470" y="3021876"/>
                  <a:pt x="1741729" y="3032010"/>
                  <a:pt x="1740019" y="3042903"/>
                </a:cubicBezTo>
                <a:cubicBezTo>
                  <a:pt x="1731912" y="3051834"/>
                  <a:pt x="1721526" y="3062854"/>
                  <a:pt x="1708859" y="3075964"/>
                </a:cubicBezTo>
                <a:cubicBezTo>
                  <a:pt x="1696192" y="3089074"/>
                  <a:pt x="1684285" y="3096295"/>
                  <a:pt x="1673138" y="3097624"/>
                </a:cubicBezTo>
                <a:lnTo>
                  <a:pt x="1688338" y="3109785"/>
                </a:lnTo>
                <a:cubicBezTo>
                  <a:pt x="1693088" y="3109531"/>
                  <a:pt x="1697269" y="3110038"/>
                  <a:pt x="1700878" y="3111305"/>
                </a:cubicBezTo>
                <a:cubicBezTo>
                  <a:pt x="1704489" y="3112571"/>
                  <a:pt x="1706390" y="3116118"/>
                  <a:pt x="1706579" y="3121945"/>
                </a:cubicBezTo>
                <a:lnTo>
                  <a:pt x="1706579" y="3140185"/>
                </a:lnTo>
                <a:lnTo>
                  <a:pt x="1651857" y="3179706"/>
                </a:lnTo>
                <a:cubicBezTo>
                  <a:pt x="1643181" y="3178756"/>
                  <a:pt x="1637734" y="3177616"/>
                  <a:pt x="1635517" y="3176286"/>
                </a:cubicBezTo>
                <a:cubicBezTo>
                  <a:pt x="1633301" y="3174956"/>
                  <a:pt x="1631654" y="3170016"/>
                  <a:pt x="1630577" y="3161466"/>
                </a:cubicBezTo>
                <a:cubicBezTo>
                  <a:pt x="1630514" y="3159756"/>
                  <a:pt x="1629881" y="3157856"/>
                  <a:pt x="1628677" y="3155766"/>
                </a:cubicBezTo>
                <a:cubicBezTo>
                  <a:pt x="1627474" y="3153676"/>
                  <a:pt x="1626081" y="3152536"/>
                  <a:pt x="1624498" y="3152345"/>
                </a:cubicBezTo>
                <a:cubicBezTo>
                  <a:pt x="1621393" y="3152472"/>
                  <a:pt x="1618481" y="3153739"/>
                  <a:pt x="1615757" y="3156146"/>
                </a:cubicBezTo>
                <a:cubicBezTo>
                  <a:pt x="1613034" y="3158552"/>
                  <a:pt x="1610880" y="3161339"/>
                  <a:pt x="1609297" y="3164506"/>
                </a:cubicBezTo>
                <a:lnTo>
                  <a:pt x="1621457" y="3188826"/>
                </a:lnTo>
                <a:lnTo>
                  <a:pt x="1606257" y="3200986"/>
                </a:lnTo>
                <a:lnTo>
                  <a:pt x="1566736" y="3204027"/>
                </a:lnTo>
                <a:lnTo>
                  <a:pt x="1566736" y="3222267"/>
                </a:lnTo>
                <a:lnTo>
                  <a:pt x="1554575" y="3228347"/>
                </a:lnTo>
                <a:cubicBezTo>
                  <a:pt x="1554639" y="3231514"/>
                  <a:pt x="1553753" y="3234301"/>
                  <a:pt x="1551916" y="3236707"/>
                </a:cubicBezTo>
                <a:cubicBezTo>
                  <a:pt x="1550079" y="3239114"/>
                  <a:pt x="1546912" y="3240381"/>
                  <a:pt x="1542416" y="3240507"/>
                </a:cubicBezTo>
                <a:lnTo>
                  <a:pt x="1533295" y="3237467"/>
                </a:lnTo>
                <a:cubicBezTo>
                  <a:pt x="1530129" y="3239114"/>
                  <a:pt x="1527342" y="3241901"/>
                  <a:pt x="1524935" y="3245828"/>
                </a:cubicBezTo>
                <a:cubicBezTo>
                  <a:pt x="1522529" y="3249754"/>
                  <a:pt x="1521262" y="3254061"/>
                  <a:pt x="1521135" y="3258748"/>
                </a:cubicBezTo>
                <a:cubicBezTo>
                  <a:pt x="1520629" y="3274075"/>
                  <a:pt x="1515562" y="3282942"/>
                  <a:pt x="1505935" y="3285348"/>
                </a:cubicBezTo>
                <a:cubicBezTo>
                  <a:pt x="1496308" y="3287755"/>
                  <a:pt x="1485161" y="3292062"/>
                  <a:pt x="1472494" y="3298269"/>
                </a:cubicBezTo>
                <a:lnTo>
                  <a:pt x="1460334" y="3310429"/>
                </a:lnTo>
                <a:lnTo>
                  <a:pt x="1472494" y="3319549"/>
                </a:lnTo>
                <a:lnTo>
                  <a:pt x="1472494" y="3337789"/>
                </a:lnTo>
                <a:cubicBezTo>
                  <a:pt x="1466351" y="3337916"/>
                  <a:pt x="1459637" y="3338423"/>
                  <a:pt x="1452353" y="3339309"/>
                </a:cubicBezTo>
                <a:cubicBezTo>
                  <a:pt x="1445070" y="3340196"/>
                  <a:pt x="1437597" y="3340703"/>
                  <a:pt x="1429933" y="3340829"/>
                </a:cubicBezTo>
                <a:cubicBezTo>
                  <a:pt x="1426387" y="3341083"/>
                  <a:pt x="1422080" y="3340576"/>
                  <a:pt x="1417013" y="3339309"/>
                </a:cubicBezTo>
                <a:cubicBezTo>
                  <a:pt x="1411946" y="3338043"/>
                  <a:pt x="1409159" y="3334496"/>
                  <a:pt x="1408652" y="3328669"/>
                </a:cubicBezTo>
                <a:lnTo>
                  <a:pt x="1432974" y="3316509"/>
                </a:lnTo>
                <a:lnTo>
                  <a:pt x="1420813" y="3298269"/>
                </a:lnTo>
                <a:cubicBezTo>
                  <a:pt x="1421003" y="3294912"/>
                  <a:pt x="1420623" y="3290985"/>
                  <a:pt x="1419673" y="3286488"/>
                </a:cubicBezTo>
                <a:cubicBezTo>
                  <a:pt x="1418723" y="3281992"/>
                  <a:pt x="1416063" y="3278825"/>
                  <a:pt x="1411693" y="3276988"/>
                </a:cubicBezTo>
                <a:lnTo>
                  <a:pt x="1408652" y="3237467"/>
                </a:lnTo>
                <a:cubicBezTo>
                  <a:pt x="1413657" y="3239051"/>
                  <a:pt x="1418850" y="3238924"/>
                  <a:pt x="1424233" y="3237087"/>
                </a:cubicBezTo>
                <a:cubicBezTo>
                  <a:pt x="1429616" y="3235251"/>
                  <a:pt x="1432530" y="3231324"/>
                  <a:pt x="1432974" y="3225307"/>
                </a:cubicBezTo>
                <a:lnTo>
                  <a:pt x="1445134" y="3197946"/>
                </a:lnTo>
                <a:lnTo>
                  <a:pt x="1436013" y="3164506"/>
                </a:lnTo>
                <a:lnTo>
                  <a:pt x="1408652" y="3146265"/>
                </a:lnTo>
                <a:cubicBezTo>
                  <a:pt x="1408652" y="3143099"/>
                  <a:pt x="1407892" y="3140312"/>
                  <a:pt x="1406373" y="3137905"/>
                </a:cubicBezTo>
                <a:cubicBezTo>
                  <a:pt x="1404853" y="3135499"/>
                  <a:pt x="1402573" y="3134232"/>
                  <a:pt x="1399532" y="3134105"/>
                </a:cubicBezTo>
                <a:cubicBezTo>
                  <a:pt x="1394909" y="3134358"/>
                  <a:pt x="1391236" y="3133852"/>
                  <a:pt x="1388512" y="3132585"/>
                </a:cubicBezTo>
                <a:cubicBezTo>
                  <a:pt x="1385789" y="3131319"/>
                  <a:pt x="1384396" y="3127772"/>
                  <a:pt x="1384332" y="3121945"/>
                </a:cubicBezTo>
                <a:lnTo>
                  <a:pt x="1360012" y="3118905"/>
                </a:lnTo>
                <a:lnTo>
                  <a:pt x="1360012" y="3143225"/>
                </a:lnTo>
                <a:cubicBezTo>
                  <a:pt x="1346965" y="3142465"/>
                  <a:pt x="1334298" y="3143225"/>
                  <a:pt x="1322011" y="3145505"/>
                </a:cubicBezTo>
                <a:cubicBezTo>
                  <a:pt x="1309724" y="3147786"/>
                  <a:pt x="1303137" y="3156146"/>
                  <a:pt x="1302251" y="3170586"/>
                </a:cubicBezTo>
                <a:lnTo>
                  <a:pt x="1302251" y="3179706"/>
                </a:lnTo>
                <a:cubicBezTo>
                  <a:pt x="1281604" y="3189080"/>
                  <a:pt x="1263616" y="3199973"/>
                  <a:pt x="1248290" y="3212387"/>
                </a:cubicBezTo>
                <a:cubicBezTo>
                  <a:pt x="1232963" y="3224800"/>
                  <a:pt x="1216495" y="3237214"/>
                  <a:pt x="1198888" y="3249628"/>
                </a:cubicBezTo>
                <a:cubicBezTo>
                  <a:pt x="1199839" y="3232844"/>
                  <a:pt x="1204018" y="3215490"/>
                  <a:pt x="1211429" y="3197567"/>
                </a:cubicBezTo>
                <a:cubicBezTo>
                  <a:pt x="1218839" y="3179643"/>
                  <a:pt x="1223779" y="3161529"/>
                  <a:pt x="1226249" y="3143225"/>
                </a:cubicBezTo>
                <a:cubicBezTo>
                  <a:pt x="1232582" y="3144555"/>
                  <a:pt x="1238156" y="3143415"/>
                  <a:pt x="1242969" y="3139805"/>
                </a:cubicBezTo>
                <a:cubicBezTo>
                  <a:pt x="1247783" y="3136195"/>
                  <a:pt x="1250316" y="3131255"/>
                  <a:pt x="1250570" y="3124985"/>
                </a:cubicBezTo>
                <a:cubicBezTo>
                  <a:pt x="1262857" y="3128278"/>
                  <a:pt x="1272483" y="3123972"/>
                  <a:pt x="1279450" y="3112065"/>
                </a:cubicBezTo>
                <a:cubicBezTo>
                  <a:pt x="1286417" y="3100158"/>
                  <a:pt x="1289964" y="3088251"/>
                  <a:pt x="1290090" y="3076344"/>
                </a:cubicBezTo>
                <a:lnTo>
                  <a:pt x="1335691" y="3027703"/>
                </a:lnTo>
                <a:cubicBezTo>
                  <a:pt x="1335501" y="3025233"/>
                  <a:pt x="1334361" y="3020293"/>
                  <a:pt x="1332272" y="3012883"/>
                </a:cubicBezTo>
                <a:cubicBezTo>
                  <a:pt x="1330181" y="3005472"/>
                  <a:pt x="1328281" y="3001292"/>
                  <a:pt x="1326571" y="3000343"/>
                </a:cubicBezTo>
                <a:cubicBezTo>
                  <a:pt x="1318401" y="3001609"/>
                  <a:pt x="1313460" y="3008196"/>
                  <a:pt x="1311751" y="3020103"/>
                </a:cubicBezTo>
                <a:cubicBezTo>
                  <a:pt x="1310041" y="3032010"/>
                  <a:pt x="1305861" y="3041637"/>
                  <a:pt x="1299211" y="3048983"/>
                </a:cubicBezTo>
                <a:cubicBezTo>
                  <a:pt x="1299717" y="3063677"/>
                  <a:pt x="1294144" y="3073051"/>
                  <a:pt x="1282490" y="3077104"/>
                </a:cubicBezTo>
                <a:cubicBezTo>
                  <a:pt x="1270837" y="3081157"/>
                  <a:pt x="1259183" y="3082931"/>
                  <a:pt x="1247530" y="3082424"/>
                </a:cubicBezTo>
                <a:cubicBezTo>
                  <a:pt x="1238029" y="3097434"/>
                  <a:pt x="1226629" y="3110735"/>
                  <a:pt x="1213329" y="3122325"/>
                </a:cubicBezTo>
                <a:cubicBezTo>
                  <a:pt x="1200029" y="3133915"/>
                  <a:pt x="1187108" y="3144935"/>
                  <a:pt x="1174568" y="3155386"/>
                </a:cubicBezTo>
                <a:cubicBezTo>
                  <a:pt x="1167728" y="3154626"/>
                  <a:pt x="1160128" y="3153866"/>
                  <a:pt x="1151767" y="3153106"/>
                </a:cubicBezTo>
                <a:cubicBezTo>
                  <a:pt x="1143407" y="3152345"/>
                  <a:pt x="1138847" y="3156146"/>
                  <a:pt x="1138087" y="3164506"/>
                </a:cubicBezTo>
                <a:lnTo>
                  <a:pt x="1092486" y="3210107"/>
                </a:lnTo>
                <a:cubicBezTo>
                  <a:pt x="1086153" y="3208460"/>
                  <a:pt x="1080580" y="3208714"/>
                  <a:pt x="1075766" y="3210867"/>
                </a:cubicBezTo>
                <a:cubicBezTo>
                  <a:pt x="1070952" y="3213020"/>
                  <a:pt x="1068419" y="3217834"/>
                  <a:pt x="1068166" y="3225307"/>
                </a:cubicBezTo>
                <a:lnTo>
                  <a:pt x="1043845" y="3246587"/>
                </a:lnTo>
                <a:lnTo>
                  <a:pt x="1016485" y="3255708"/>
                </a:lnTo>
                <a:cubicBezTo>
                  <a:pt x="1016801" y="3259128"/>
                  <a:pt x="1016928" y="3262928"/>
                  <a:pt x="1016865" y="3267108"/>
                </a:cubicBezTo>
                <a:cubicBezTo>
                  <a:pt x="1016801" y="3271288"/>
                  <a:pt x="1014648" y="3273568"/>
                  <a:pt x="1010404" y="3273948"/>
                </a:cubicBezTo>
                <a:lnTo>
                  <a:pt x="992164" y="3270908"/>
                </a:lnTo>
                <a:lnTo>
                  <a:pt x="976965" y="3283068"/>
                </a:lnTo>
                <a:cubicBezTo>
                  <a:pt x="966767" y="3282942"/>
                  <a:pt x="960560" y="3284715"/>
                  <a:pt x="958343" y="3288388"/>
                </a:cubicBezTo>
                <a:cubicBezTo>
                  <a:pt x="956127" y="3292062"/>
                  <a:pt x="955240" y="3298395"/>
                  <a:pt x="955684" y="3307389"/>
                </a:cubicBezTo>
                <a:cubicBezTo>
                  <a:pt x="953530" y="3314989"/>
                  <a:pt x="944917" y="3318789"/>
                  <a:pt x="929843" y="3318789"/>
                </a:cubicBezTo>
                <a:cubicBezTo>
                  <a:pt x="914770" y="3318789"/>
                  <a:pt x="906156" y="3324109"/>
                  <a:pt x="904002" y="3334749"/>
                </a:cubicBezTo>
                <a:cubicBezTo>
                  <a:pt x="904002" y="3344376"/>
                  <a:pt x="900962" y="3352483"/>
                  <a:pt x="894882" y="3359070"/>
                </a:cubicBezTo>
                <a:lnTo>
                  <a:pt x="876642" y="3386430"/>
                </a:lnTo>
                <a:cubicBezTo>
                  <a:pt x="878035" y="3392764"/>
                  <a:pt x="876769" y="3398337"/>
                  <a:pt x="872842" y="3403151"/>
                </a:cubicBezTo>
                <a:cubicBezTo>
                  <a:pt x="868916" y="3407964"/>
                  <a:pt x="863088" y="3410497"/>
                  <a:pt x="855361" y="3410751"/>
                </a:cubicBezTo>
                <a:cubicBezTo>
                  <a:pt x="843708" y="3410434"/>
                  <a:pt x="835095" y="3407267"/>
                  <a:pt x="829521" y="3401251"/>
                </a:cubicBezTo>
                <a:cubicBezTo>
                  <a:pt x="823948" y="3395234"/>
                  <a:pt x="818374" y="3388267"/>
                  <a:pt x="812801" y="3380350"/>
                </a:cubicBezTo>
                <a:cubicBezTo>
                  <a:pt x="812738" y="3372560"/>
                  <a:pt x="814384" y="3366100"/>
                  <a:pt x="817740" y="3360970"/>
                </a:cubicBezTo>
                <a:cubicBezTo>
                  <a:pt x="821098" y="3355840"/>
                  <a:pt x="826544" y="3353180"/>
                  <a:pt x="834081" y="3352990"/>
                </a:cubicBezTo>
                <a:cubicBezTo>
                  <a:pt x="836107" y="3337853"/>
                  <a:pt x="844215" y="3318726"/>
                  <a:pt x="858402" y="3295609"/>
                </a:cubicBezTo>
                <a:cubicBezTo>
                  <a:pt x="872589" y="3272491"/>
                  <a:pt x="880696" y="3254124"/>
                  <a:pt x="882722" y="3240507"/>
                </a:cubicBezTo>
                <a:lnTo>
                  <a:pt x="883302" y="3238404"/>
                </a:lnTo>
                <a:lnTo>
                  <a:pt x="871134" y="3239229"/>
                </a:lnTo>
                <a:cubicBezTo>
                  <a:pt x="867587" y="3239483"/>
                  <a:pt x="863280" y="3238976"/>
                  <a:pt x="858213" y="3237709"/>
                </a:cubicBezTo>
                <a:cubicBezTo>
                  <a:pt x="853147" y="3236443"/>
                  <a:pt x="850359" y="3232896"/>
                  <a:pt x="849853" y="3227069"/>
                </a:cubicBezTo>
                <a:lnTo>
                  <a:pt x="874173" y="3214909"/>
                </a:lnTo>
                <a:lnTo>
                  <a:pt x="869484" y="3207875"/>
                </a:lnTo>
                <a:lnTo>
                  <a:pt x="846242" y="3225307"/>
                </a:lnTo>
                <a:cubicBezTo>
                  <a:pt x="838705" y="3224990"/>
                  <a:pt x="833257" y="3221824"/>
                  <a:pt x="829901" y="3215807"/>
                </a:cubicBezTo>
                <a:cubicBezTo>
                  <a:pt x="826544" y="3209790"/>
                  <a:pt x="824898" y="3202823"/>
                  <a:pt x="824961" y="3194907"/>
                </a:cubicBezTo>
                <a:cubicBezTo>
                  <a:pt x="826291" y="3182493"/>
                  <a:pt x="831991" y="3176159"/>
                  <a:pt x="842061" y="3175906"/>
                </a:cubicBezTo>
                <a:lnTo>
                  <a:pt x="852397" y="3168937"/>
                </a:lnTo>
                <a:lnTo>
                  <a:pt x="849853" y="3135867"/>
                </a:lnTo>
                <a:cubicBezTo>
                  <a:pt x="854857" y="3137451"/>
                  <a:pt x="860050" y="3137324"/>
                  <a:pt x="865433" y="3135487"/>
                </a:cubicBezTo>
                <a:cubicBezTo>
                  <a:pt x="870817" y="3133651"/>
                  <a:pt x="873730" y="3129724"/>
                  <a:pt x="874173" y="3123707"/>
                </a:cubicBezTo>
                <a:lnTo>
                  <a:pt x="886334" y="3096346"/>
                </a:lnTo>
                <a:lnTo>
                  <a:pt x="877214" y="3062906"/>
                </a:lnTo>
                <a:lnTo>
                  <a:pt x="849853" y="3044665"/>
                </a:lnTo>
                <a:cubicBezTo>
                  <a:pt x="849853" y="3041499"/>
                  <a:pt x="849093" y="3038712"/>
                  <a:pt x="847573" y="3036305"/>
                </a:cubicBezTo>
                <a:cubicBezTo>
                  <a:pt x="846053" y="3033899"/>
                  <a:pt x="843772" y="3032632"/>
                  <a:pt x="840733" y="3032505"/>
                </a:cubicBezTo>
                <a:cubicBezTo>
                  <a:pt x="836109" y="3032758"/>
                  <a:pt x="832436" y="3032252"/>
                  <a:pt x="829712" y="3030985"/>
                </a:cubicBezTo>
                <a:cubicBezTo>
                  <a:pt x="826989" y="3029719"/>
                  <a:pt x="825596" y="3026172"/>
                  <a:pt x="825533" y="3020345"/>
                </a:cubicBezTo>
                <a:lnTo>
                  <a:pt x="801212" y="3017305"/>
                </a:lnTo>
                <a:lnTo>
                  <a:pt x="801212" y="3041625"/>
                </a:lnTo>
                <a:cubicBezTo>
                  <a:pt x="788165" y="3040865"/>
                  <a:pt x="775498" y="3041625"/>
                  <a:pt x="763211" y="3043905"/>
                </a:cubicBezTo>
                <a:cubicBezTo>
                  <a:pt x="750924" y="3046186"/>
                  <a:pt x="744337" y="3054546"/>
                  <a:pt x="743451" y="3068986"/>
                </a:cubicBezTo>
                <a:lnTo>
                  <a:pt x="743451" y="3078106"/>
                </a:lnTo>
                <a:cubicBezTo>
                  <a:pt x="722804" y="3087480"/>
                  <a:pt x="704816" y="3098373"/>
                  <a:pt x="689490" y="3110787"/>
                </a:cubicBezTo>
                <a:cubicBezTo>
                  <a:pt x="674163" y="3123200"/>
                  <a:pt x="657695" y="3135614"/>
                  <a:pt x="640089" y="3148028"/>
                </a:cubicBezTo>
                <a:cubicBezTo>
                  <a:pt x="641039" y="3131244"/>
                  <a:pt x="645219" y="3113890"/>
                  <a:pt x="652629" y="3095967"/>
                </a:cubicBezTo>
                <a:cubicBezTo>
                  <a:pt x="660039" y="3078043"/>
                  <a:pt x="664979" y="3059929"/>
                  <a:pt x="667449" y="3041625"/>
                </a:cubicBezTo>
                <a:cubicBezTo>
                  <a:pt x="673783" y="3042955"/>
                  <a:pt x="679356" y="3041815"/>
                  <a:pt x="684170" y="3038205"/>
                </a:cubicBezTo>
                <a:cubicBezTo>
                  <a:pt x="688983" y="3034595"/>
                  <a:pt x="691516" y="3029655"/>
                  <a:pt x="691770" y="3023385"/>
                </a:cubicBezTo>
                <a:cubicBezTo>
                  <a:pt x="704057" y="3026678"/>
                  <a:pt x="713683" y="3022372"/>
                  <a:pt x="720650" y="3010465"/>
                </a:cubicBezTo>
                <a:cubicBezTo>
                  <a:pt x="727617" y="2998558"/>
                  <a:pt x="731164" y="2986651"/>
                  <a:pt x="731291" y="2974744"/>
                </a:cubicBezTo>
                <a:lnTo>
                  <a:pt x="776891" y="2926103"/>
                </a:lnTo>
                <a:cubicBezTo>
                  <a:pt x="776701" y="2923633"/>
                  <a:pt x="775561" y="2918693"/>
                  <a:pt x="773471" y="2911283"/>
                </a:cubicBezTo>
                <a:cubicBezTo>
                  <a:pt x="771381" y="2903872"/>
                  <a:pt x="769481" y="2899692"/>
                  <a:pt x="767771" y="2898743"/>
                </a:cubicBezTo>
                <a:cubicBezTo>
                  <a:pt x="759601" y="2900009"/>
                  <a:pt x="754661" y="2906596"/>
                  <a:pt x="752951" y="2918503"/>
                </a:cubicBezTo>
                <a:cubicBezTo>
                  <a:pt x="751241" y="2930410"/>
                  <a:pt x="747061" y="2940037"/>
                  <a:pt x="740411" y="2947383"/>
                </a:cubicBezTo>
                <a:cubicBezTo>
                  <a:pt x="740917" y="2962077"/>
                  <a:pt x="735344" y="2971451"/>
                  <a:pt x="723690" y="2975504"/>
                </a:cubicBezTo>
                <a:cubicBezTo>
                  <a:pt x="712037" y="2979557"/>
                  <a:pt x="700383" y="2981331"/>
                  <a:pt x="688730" y="2980824"/>
                </a:cubicBezTo>
                <a:cubicBezTo>
                  <a:pt x="679229" y="2995834"/>
                  <a:pt x="667830" y="3009135"/>
                  <a:pt x="654529" y="3020725"/>
                </a:cubicBezTo>
                <a:cubicBezTo>
                  <a:pt x="641229" y="3032315"/>
                  <a:pt x="628308" y="3043335"/>
                  <a:pt x="615768" y="3053786"/>
                </a:cubicBezTo>
                <a:cubicBezTo>
                  <a:pt x="608928" y="3053026"/>
                  <a:pt x="601328" y="3052266"/>
                  <a:pt x="592968" y="3051506"/>
                </a:cubicBezTo>
                <a:cubicBezTo>
                  <a:pt x="584607" y="3050745"/>
                  <a:pt x="580047" y="3054546"/>
                  <a:pt x="579287" y="3062906"/>
                </a:cubicBezTo>
                <a:lnTo>
                  <a:pt x="533687" y="3108507"/>
                </a:lnTo>
                <a:cubicBezTo>
                  <a:pt x="527353" y="3106860"/>
                  <a:pt x="521779" y="3107114"/>
                  <a:pt x="516966" y="3109267"/>
                </a:cubicBezTo>
                <a:cubicBezTo>
                  <a:pt x="512153" y="3111420"/>
                  <a:pt x="509619" y="3116234"/>
                  <a:pt x="509366" y="3123707"/>
                </a:cubicBezTo>
                <a:lnTo>
                  <a:pt x="485045" y="3144987"/>
                </a:lnTo>
                <a:lnTo>
                  <a:pt x="457685" y="3154108"/>
                </a:lnTo>
                <a:cubicBezTo>
                  <a:pt x="458002" y="3157528"/>
                  <a:pt x="458128" y="3161328"/>
                  <a:pt x="458065" y="3165508"/>
                </a:cubicBezTo>
                <a:cubicBezTo>
                  <a:pt x="458002" y="3169688"/>
                  <a:pt x="455848" y="3171968"/>
                  <a:pt x="451604" y="3172348"/>
                </a:cubicBezTo>
                <a:lnTo>
                  <a:pt x="433364" y="3169308"/>
                </a:lnTo>
                <a:lnTo>
                  <a:pt x="418164" y="3181468"/>
                </a:lnTo>
                <a:cubicBezTo>
                  <a:pt x="407968" y="3181342"/>
                  <a:pt x="401761" y="3183115"/>
                  <a:pt x="399544" y="3186788"/>
                </a:cubicBezTo>
                <a:cubicBezTo>
                  <a:pt x="397327" y="3190462"/>
                  <a:pt x="396441" y="3196795"/>
                  <a:pt x="396884" y="3205789"/>
                </a:cubicBezTo>
                <a:cubicBezTo>
                  <a:pt x="394731" y="3213389"/>
                  <a:pt x="386117" y="3217189"/>
                  <a:pt x="371043" y="3217189"/>
                </a:cubicBezTo>
                <a:cubicBezTo>
                  <a:pt x="355970" y="3217189"/>
                  <a:pt x="347356" y="3222509"/>
                  <a:pt x="345203" y="3233149"/>
                </a:cubicBezTo>
                <a:cubicBezTo>
                  <a:pt x="345203" y="3242776"/>
                  <a:pt x="342163" y="3250883"/>
                  <a:pt x="336083" y="3257470"/>
                </a:cubicBezTo>
                <a:lnTo>
                  <a:pt x="317842" y="3284830"/>
                </a:lnTo>
                <a:cubicBezTo>
                  <a:pt x="319236" y="3291164"/>
                  <a:pt x="317969" y="3296737"/>
                  <a:pt x="314042" y="3301551"/>
                </a:cubicBezTo>
                <a:cubicBezTo>
                  <a:pt x="310115" y="3306364"/>
                  <a:pt x="304289" y="3308897"/>
                  <a:pt x="296562" y="3309151"/>
                </a:cubicBezTo>
                <a:cubicBezTo>
                  <a:pt x="284908" y="3308834"/>
                  <a:pt x="276294" y="3305667"/>
                  <a:pt x="270721" y="3299651"/>
                </a:cubicBezTo>
                <a:cubicBezTo>
                  <a:pt x="265148" y="3293634"/>
                  <a:pt x="259574" y="3286667"/>
                  <a:pt x="254001" y="3278750"/>
                </a:cubicBezTo>
                <a:cubicBezTo>
                  <a:pt x="253938" y="3270960"/>
                  <a:pt x="255584" y="3264500"/>
                  <a:pt x="258941" y="3259370"/>
                </a:cubicBezTo>
                <a:cubicBezTo>
                  <a:pt x="262298" y="3254240"/>
                  <a:pt x="267745" y="3251580"/>
                  <a:pt x="275282" y="3251390"/>
                </a:cubicBezTo>
                <a:cubicBezTo>
                  <a:pt x="277308" y="3236253"/>
                  <a:pt x="285415" y="3217126"/>
                  <a:pt x="299602" y="3194009"/>
                </a:cubicBezTo>
                <a:cubicBezTo>
                  <a:pt x="313789" y="3170891"/>
                  <a:pt x="321896" y="3152524"/>
                  <a:pt x="323922" y="3138907"/>
                </a:cubicBezTo>
                <a:cubicBezTo>
                  <a:pt x="323796" y="3134284"/>
                  <a:pt x="324809" y="3130611"/>
                  <a:pt x="326962" y="3127887"/>
                </a:cubicBezTo>
                <a:cubicBezTo>
                  <a:pt x="329116" y="3125164"/>
                  <a:pt x="333169" y="3123770"/>
                  <a:pt x="339123" y="3123707"/>
                </a:cubicBezTo>
                <a:lnTo>
                  <a:pt x="345203" y="3123707"/>
                </a:lnTo>
                <a:cubicBezTo>
                  <a:pt x="345520" y="3117374"/>
                  <a:pt x="347926" y="3111040"/>
                  <a:pt x="352423" y="3104707"/>
                </a:cubicBezTo>
                <a:cubicBezTo>
                  <a:pt x="356920" y="3098373"/>
                  <a:pt x="361606" y="3093560"/>
                  <a:pt x="366483" y="3090266"/>
                </a:cubicBezTo>
                <a:cubicBezTo>
                  <a:pt x="375034" y="3087986"/>
                  <a:pt x="377694" y="3083426"/>
                  <a:pt x="374464" y="3076586"/>
                </a:cubicBezTo>
                <a:cubicBezTo>
                  <a:pt x="371233" y="3069746"/>
                  <a:pt x="374654" y="3065186"/>
                  <a:pt x="384724" y="3062906"/>
                </a:cubicBezTo>
                <a:cubicBezTo>
                  <a:pt x="384850" y="3061069"/>
                  <a:pt x="384597" y="3058662"/>
                  <a:pt x="383964" y="3055686"/>
                </a:cubicBezTo>
                <a:cubicBezTo>
                  <a:pt x="383330" y="3052709"/>
                  <a:pt x="381557" y="3051062"/>
                  <a:pt x="378643" y="3050745"/>
                </a:cubicBezTo>
                <a:cubicBezTo>
                  <a:pt x="374020" y="3051252"/>
                  <a:pt x="370347" y="3054039"/>
                  <a:pt x="367623" y="3059106"/>
                </a:cubicBezTo>
                <a:cubicBezTo>
                  <a:pt x="364900" y="3064173"/>
                  <a:pt x="363507" y="3068479"/>
                  <a:pt x="363443" y="3072026"/>
                </a:cubicBezTo>
                <a:lnTo>
                  <a:pt x="363443" y="3078106"/>
                </a:lnTo>
                <a:cubicBezTo>
                  <a:pt x="353500" y="3076586"/>
                  <a:pt x="342986" y="3078106"/>
                  <a:pt x="331902" y="3082666"/>
                </a:cubicBezTo>
                <a:cubicBezTo>
                  <a:pt x="320819" y="3087226"/>
                  <a:pt x="314106" y="3094826"/>
                  <a:pt x="311762" y="3105467"/>
                </a:cubicBezTo>
                <a:lnTo>
                  <a:pt x="287441" y="3123707"/>
                </a:lnTo>
                <a:cubicBezTo>
                  <a:pt x="279905" y="3123390"/>
                  <a:pt x="274458" y="3120224"/>
                  <a:pt x="271101" y="3114207"/>
                </a:cubicBezTo>
                <a:cubicBezTo>
                  <a:pt x="267745" y="3108190"/>
                  <a:pt x="266098" y="3101223"/>
                  <a:pt x="266161" y="3093307"/>
                </a:cubicBezTo>
                <a:cubicBezTo>
                  <a:pt x="267491" y="3080893"/>
                  <a:pt x="273191" y="3074559"/>
                  <a:pt x="283262" y="3074306"/>
                </a:cubicBezTo>
                <a:cubicBezTo>
                  <a:pt x="293332" y="3074053"/>
                  <a:pt x="299792" y="3063159"/>
                  <a:pt x="302642" y="3041625"/>
                </a:cubicBezTo>
                <a:lnTo>
                  <a:pt x="339123" y="2992984"/>
                </a:lnTo>
                <a:cubicBezTo>
                  <a:pt x="338679" y="2981901"/>
                  <a:pt x="341846" y="2974427"/>
                  <a:pt x="348623" y="2970564"/>
                </a:cubicBezTo>
                <a:cubicBezTo>
                  <a:pt x="355400" y="2966701"/>
                  <a:pt x="359326" y="2959987"/>
                  <a:pt x="360403" y="2950423"/>
                </a:cubicBezTo>
                <a:cubicBezTo>
                  <a:pt x="360467" y="2945547"/>
                  <a:pt x="361860" y="2940100"/>
                  <a:pt x="364583" y="2934083"/>
                </a:cubicBezTo>
                <a:cubicBezTo>
                  <a:pt x="367307" y="2928066"/>
                  <a:pt x="370980" y="2923380"/>
                  <a:pt x="375603" y="2920023"/>
                </a:cubicBezTo>
                <a:cubicBezTo>
                  <a:pt x="375540" y="2915210"/>
                  <a:pt x="376427" y="2910396"/>
                  <a:pt x="378263" y="2905583"/>
                </a:cubicBezTo>
                <a:cubicBezTo>
                  <a:pt x="380100" y="2900769"/>
                  <a:pt x="383267" y="2897476"/>
                  <a:pt x="387764" y="2895702"/>
                </a:cubicBezTo>
                <a:cubicBezTo>
                  <a:pt x="391880" y="2886076"/>
                  <a:pt x="396567" y="2877209"/>
                  <a:pt x="401824" y="2869102"/>
                </a:cubicBezTo>
                <a:cubicBezTo>
                  <a:pt x="407081" y="2860995"/>
                  <a:pt x="415567" y="2856688"/>
                  <a:pt x="427284" y="2856181"/>
                </a:cubicBezTo>
                <a:lnTo>
                  <a:pt x="463765" y="2801460"/>
                </a:lnTo>
                <a:cubicBezTo>
                  <a:pt x="463702" y="2796774"/>
                  <a:pt x="464589" y="2792467"/>
                  <a:pt x="466425" y="2788540"/>
                </a:cubicBezTo>
                <a:cubicBezTo>
                  <a:pt x="468262" y="2784613"/>
                  <a:pt x="471428" y="2781827"/>
                  <a:pt x="475925" y="2780180"/>
                </a:cubicBezTo>
                <a:cubicBezTo>
                  <a:pt x="474975" y="2774353"/>
                  <a:pt x="476875" y="2770806"/>
                  <a:pt x="481625" y="2769540"/>
                </a:cubicBezTo>
                <a:cubicBezTo>
                  <a:pt x="486376" y="2768273"/>
                  <a:pt x="490556" y="2767767"/>
                  <a:pt x="494166" y="2768020"/>
                </a:cubicBezTo>
                <a:lnTo>
                  <a:pt x="509366" y="2768020"/>
                </a:lnTo>
                <a:cubicBezTo>
                  <a:pt x="513799" y="2760546"/>
                  <a:pt x="517853" y="2750413"/>
                  <a:pt x="521526" y="2737619"/>
                </a:cubicBezTo>
                <a:cubicBezTo>
                  <a:pt x="525200" y="2724826"/>
                  <a:pt x="529253" y="2717732"/>
                  <a:pt x="533687" y="2716339"/>
                </a:cubicBezTo>
                <a:lnTo>
                  <a:pt x="548887" y="2719379"/>
                </a:lnTo>
                <a:cubicBezTo>
                  <a:pt x="550406" y="2705002"/>
                  <a:pt x="556487" y="2694235"/>
                  <a:pt x="567127" y="2687078"/>
                </a:cubicBezTo>
                <a:cubicBezTo>
                  <a:pt x="577767" y="2679921"/>
                  <a:pt x="583848" y="2671434"/>
                  <a:pt x="585368" y="2661617"/>
                </a:cubicBezTo>
                <a:lnTo>
                  <a:pt x="593665" y="2642946"/>
                </a:lnTo>
                <a:lnTo>
                  <a:pt x="593573" y="2642605"/>
                </a:lnTo>
                <a:cubicBezTo>
                  <a:pt x="592053" y="2640199"/>
                  <a:pt x="589773" y="2638932"/>
                  <a:pt x="586732" y="2638805"/>
                </a:cubicBezTo>
                <a:cubicBezTo>
                  <a:pt x="582109" y="2639058"/>
                  <a:pt x="578436" y="2638552"/>
                  <a:pt x="575712" y="2637285"/>
                </a:cubicBezTo>
                <a:cubicBezTo>
                  <a:pt x="572989" y="2636019"/>
                  <a:pt x="571595" y="2632472"/>
                  <a:pt x="571532" y="2626645"/>
                </a:cubicBezTo>
                <a:lnTo>
                  <a:pt x="547212" y="2623605"/>
                </a:lnTo>
                <a:lnTo>
                  <a:pt x="547212" y="2647925"/>
                </a:lnTo>
                <a:cubicBezTo>
                  <a:pt x="534165" y="2647165"/>
                  <a:pt x="521498" y="2647925"/>
                  <a:pt x="509211" y="2650205"/>
                </a:cubicBezTo>
                <a:cubicBezTo>
                  <a:pt x="496924" y="2652486"/>
                  <a:pt x="490337" y="2660846"/>
                  <a:pt x="489450" y="2675286"/>
                </a:cubicBezTo>
                <a:lnTo>
                  <a:pt x="489450" y="2684406"/>
                </a:lnTo>
                <a:cubicBezTo>
                  <a:pt x="468803" y="2693780"/>
                  <a:pt x="450816" y="2704673"/>
                  <a:pt x="435489" y="2717087"/>
                </a:cubicBezTo>
                <a:cubicBezTo>
                  <a:pt x="420162" y="2729500"/>
                  <a:pt x="403695" y="2741914"/>
                  <a:pt x="386089" y="2754328"/>
                </a:cubicBezTo>
                <a:cubicBezTo>
                  <a:pt x="387039" y="2737544"/>
                  <a:pt x="391219" y="2720190"/>
                  <a:pt x="398629" y="2702267"/>
                </a:cubicBezTo>
                <a:cubicBezTo>
                  <a:pt x="406039" y="2684343"/>
                  <a:pt x="410979" y="2666229"/>
                  <a:pt x="413449" y="2647925"/>
                </a:cubicBezTo>
                <a:cubicBezTo>
                  <a:pt x="419782" y="2649255"/>
                  <a:pt x="425356" y="2648115"/>
                  <a:pt x="430169" y="2644505"/>
                </a:cubicBezTo>
                <a:cubicBezTo>
                  <a:pt x="434982" y="2640895"/>
                  <a:pt x="437516" y="2635955"/>
                  <a:pt x="437769" y="2629685"/>
                </a:cubicBezTo>
                <a:cubicBezTo>
                  <a:pt x="450057" y="2632978"/>
                  <a:pt x="459683" y="2628672"/>
                  <a:pt x="466650" y="2616765"/>
                </a:cubicBezTo>
                <a:cubicBezTo>
                  <a:pt x="473617" y="2604858"/>
                  <a:pt x="477164" y="2592951"/>
                  <a:pt x="477291" y="2581044"/>
                </a:cubicBezTo>
                <a:lnTo>
                  <a:pt x="522892" y="2532403"/>
                </a:lnTo>
                <a:cubicBezTo>
                  <a:pt x="522701" y="2529933"/>
                  <a:pt x="521561" y="2524993"/>
                  <a:pt x="519471" y="2517583"/>
                </a:cubicBezTo>
                <a:cubicBezTo>
                  <a:pt x="517381" y="2510172"/>
                  <a:pt x="515481" y="2505992"/>
                  <a:pt x="513771" y="2505043"/>
                </a:cubicBezTo>
                <a:cubicBezTo>
                  <a:pt x="505601" y="2506309"/>
                  <a:pt x="500661" y="2512896"/>
                  <a:pt x="498951" y="2524803"/>
                </a:cubicBezTo>
                <a:cubicBezTo>
                  <a:pt x="497241" y="2536710"/>
                  <a:pt x="493061" y="2546337"/>
                  <a:pt x="486410" y="2553683"/>
                </a:cubicBezTo>
                <a:cubicBezTo>
                  <a:pt x="486917" y="2568377"/>
                  <a:pt x="481344" y="2577751"/>
                  <a:pt x="469690" y="2581804"/>
                </a:cubicBezTo>
                <a:cubicBezTo>
                  <a:pt x="458036" y="2585857"/>
                  <a:pt x="446383" y="2587631"/>
                  <a:pt x="434729" y="2587124"/>
                </a:cubicBezTo>
                <a:cubicBezTo>
                  <a:pt x="425229" y="2602134"/>
                  <a:pt x="413829" y="2615435"/>
                  <a:pt x="400529" y="2627025"/>
                </a:cubicBezTo>
                <a:cubicBezTo>
                  <a:pt x="387229" y="2638615"/>
                  <a:pt x="374308" y="2649635"/>
                  <a:pt x="361768" y="2660086"/>
                </a:cubicBezTo>
                <a:cubicBezTo>
                  <a:pt x="354928" y="2659326"/>
                  <a:pt x="347328" y="2658566"/>
                  <a:pt x="338968" y="2657806"/>
                </a:cubicBezTo>
                <a:cubicBezTo>
                  <a:pt x="330608" y="2657045"/>
                  <a:pt x="326047" y="2660846"/>
                  <a:pt x="325287" y="2669206"/>
                </a:cubicBezTo>
                <a:lnTo>
                  <a:pt x="279687" y="2714807"/>
                </a:lnTo>
                <a:cubicBezTo>
                  <a:pt x="273353" y="2713160"/>
                  <a:pt x="267780" y="2713414"/>
                  <a:pt x="262966" y="2715567"/>
                </a:cubicBezTo>
                <a:cubicBezTo>
                  <a:pt x="258153" y="2717720"/>
                  <a:pt x="255619" y="2722534"/>
                  <a:pt x="255366" y="2730007"/>
                </a:cubicBezTo>
                <a:lnTo>
                  <a:pt x="231046" y="2751287"/>
                </a:lnTo>
                <a:lnTo>
                  <a:pt x="203685" y="2760408"/>
                </a:lnTo>
                <a:cubicBezTo>
                  <a:pt x="204002" y="2763828"/>
                  <a:pt x="204128" y="2767628"/>
                  <a:pt x="204065" y="2771808"/>
                </a:cubicBezTo>
                <a:cubicBezTo>
                  <a:pt x="204002" y="2775988"/>
                  <a:pt x="201848" y="2778268"/>
                  <a:pt x="197605" y="2778648"/>
                </a:cubicBezTo>
                <a:lnTo>
                  <a:pt x="179365" y="2775608"/>
                </a:lnTo>
                <a:lnTo>
                  <a:pt x="164164" y="2787768"/>
                </a:lnTo>
                <a:cubicBezTo>
                  <a:pt x="153967" y="2787642"/>
                  <a:pt x="147760" y="2789415"/>
                  <a:pt x="145544" y="2793088"/>
                </a:cubicBezTo>
                <a:cubicBezTo>
                  <a:pt x="143327" y="2796762"/>
                  <a:pt x="142440" y="2803095"/>
                  <a:pt x="142884" y="2812089"/>
                </a:cubicBezTo>
                <a:cubicBezTo>
                  <a:pt x="140730" y="2819689"/>
                  <a:pt x="132117" y="2823489"/>
                  <a:pt x="117043" y="2823489"/>
                </a:cubicBezTo>
                <a:cubicBezTo>
                  <a:pt x="101970" y="2823489"/>
                  <a:pt x="93356" y="2828809"/>
                  <a:pt x="91203" y="2839449"/>
                </a:cubicBezTo>
                <a:cubicBezTo>
                  <a:pt x="91203" y="2849076"/>
                  <a:pt x="88163" y="2857183"/>
                  <a:pt x="82082" y="2863770"/>
                </a:cubicBezTo>
                <a:lnTo>
                  <a:pt x="63842" y="2891130"/>
                </a:lnTo>
                <a:cubicBezTo>
                  <a:pt x="65235" y="2897464"/>
                  <a:pt x="63969" y="2903037"/>
                  <a:pt x="60042" y="2907851"/>
                </a:cubicBezTo>
                <a:cubicBezTo>
                  <a:pt x="56115" y="2912664"/>
                  <a:pt x="50288" y="2915197"/>
                  <a:pt x="42562" y="2915451"/>
                </a:cubicBezTo>
                <a:cubicBezTo>
                  <a:pt x="30908" y="2915134"/>
                  <a:pt x="22294" y="2911967"/>
                  <a:pt x="16721" y="2905951"/>
                </a:cubicBezTo>
                <a:cubicBezTo>
                  <a:pt x="11147" y="2899934"/>
                  <a:pt x="5574" y="2892967"/>
                  <a:pt x="1" y="2885050"/>
                </a:cubicBezTo>
                <a:cubicBezTo>
                  <a:pt x="-62" y="2877260"/>
                  <a:pt x="1584" y="2870800"/>
                  <a:pt x="4941" y="2865670"/>
                </a:cubicBezTo>
                <a:cubicBezTo>
                  <a:pt x="8298" y="2860540"/>
                  <a:pt x="13744" y="2857880"/>
                  <a:pt x="21281" y="2857690"/>
                </a:cubicBezTo>
                <a:cubicBezTo>
                  <a:pt x="23308" y="2842553"/>
                  <a:pt x="31415" y="2823426"/>
                  <a:pt x="45602" y="2800309"/>
                </a:cubicBezTo>
                <a:cubicBezTo>
                  <a:pt x="59789" y="2777191"/>
                  <a:pt x="67896" y="2758824"/>
                  <a:pt x="69922" y="2745207"/>
                </a:cubicBezTo>
                <a:cubicBezTo>
                  <a:pt x="69796" y="2740584"/>
                  <a:pt x="70809" y="2736911"/>
                  <a:pt x="72962" y="2734187"/>
                </a:cubicBezTo>
                <a:cubicBezTo>
                  <a:pt x="75115" y="2731464"/>
                  <a:pt x="79169" y="2730070"/>
                  <a:pt x="85122" y="2730007"/>
                </a:cubicBezTo>
                <a:lnTo>
                  <a:pt x="91203" y="2730007"/>
                </a:lnTo>
                <a:cubicBezTo>
                  <a:pt x="91519" y="2723674"/>
                  <a:pt x="93926" y="2717340"/>
                  <a:pt x="98423" y="2711007"/>
                </a:cubicBezTo>
                <a:cubicBezTo>
                  <a:pt x="102920" y="2704673"/>
                  <a:pt x="107606" y="2699860"/>
                  <a:pt x="112483" y="2696566"/>
                </a:cubicBezTo>
                <a:cubicBezTo>
                  <a:pt x="121033" y="2694286"/>
                  <a:pt x="123693" y="2689726"/>
                  <a:pt x="120463" y="2682886"/>
                </a:cubicBezTo>
                <a:cubicBezTo>
                  <a:pt x="117233" y="2676046"/>
                  <a:pt x="120653" y="2671486"/>
                  <a:pt x="130724" y="2669206"/>
                </a:cubicBezTo>
                <a:cubicBezTo>
                  <a:pt x="130850" y="2667369"/>
                  <a:pt x="130597" y="2664962"/>
                  <a:pt x="129963" y="2661986"/>
                </a:cubicBezTo>
                <a:cubicBezTo>
                  <a:pt x="129330" y="2659009"/>
                  <a:pt x="127556" y="2657362"/>
                  <a:pt x="124643" y="2657045"/>
                </a:cubicBezTo>
                <a:cubicBezTo>
                  <a:pt x="120020" y="2657552"/>
                  <a:pt x="116347" y="2660339"/>
                  <a:pt x="113623" y="2665406"/>
                </a:cubicBezTo>
                <a:cubicBezTo>
                  <a:pt x="110900" y="2670473"/>
                  <a:pt x="109506" y="2674779"/>
                  <a:pt x="109443" y="2678326"/>
                </a:cubicBezTo>
                <a:lnTo>
                  <a:pt x="109443" y="2684406"/>
                </a:lnTo>
                <a:cubicBezTo>
                  <a:pt x="99499" y="2682886"/>
                  <a:pt x="88986" y="2684406"/>
                  <a:pt x="77902" y="2688966"/>
                </a:cubicBezTo>
                <a:cubicBezTo>
                  <a:pt x="66819" y="2693526"/>
                  <a:pt x="60105" y="2701126"/>
                  <a:pt x="57762" y="2711767"/>
                </a:cubicBezTo>
                <a:lnTo>
                  <a:pt x="33441" y="2730007"/>
                </a:lnTo>
                <a:cubicBezTo>
                  <a:pt x="25905" y="2729690"/>
                  <a:pt x="20458" y="2726524"/>
                  <a:pt x="17101" y="2720507"/>
                </a:cubicBezTo>
                <a:cubicBezTo>
                  <a:pt x="13744" y="2714490"/>
                  <a:pt x="12098" y="2707523"/>
                  <a:pt x="12161" y="2699607"/>
                </a:cubicBezTo>
                <a:cubicBezTo>
                  <a:pt x="13491" y="2687193"/>
                  <a:pt x="19191" y="2680859"/>
                  <a:pt x="29261" y="2680606"/>
                </a:cubicBezTo>
                <a:cubicBezTo>
                  <a:pt x="39332" y="2680353"/>
                  <a:pt x="45792" y="2669459"/>
                  <a:pt x="48642" y="2647925"/>
                </a:cubicBezTo>
                <a:lnTo>
                  <a:pt x="85122" y="2599284"/>
                </a:lnTo>
                <a:cubicBezTo>
                  <a:pt x="84679" y="2588201"/>
                  <a:pt x="87846" y="2580727"/>
                  <a:pt x="94623" y="2576864"/>
                </a:cubicBezTo>
                <a:cubicBezTo>
                  <a:pt x="101399" y="2573001"/>
                  <a:pt x="105326" y="2566287"/>
                  <a:pt x="106403" y="2556723"/>
                </a:cubicBezTo>
                <a:cubicBezTo>
                  <a:pt x="106466" y="2551847"/>
                  <a:pt x="107860" y="2546400"/>
                  <a:pt x="110583" y="2540383"/>
                </a:cubicBezTo>
                <a:cubicBezTo>
                  <a:pt x="113306" y="2534366"/>
                  <a:pt x="116980" y="2529680"/>
                  <a:pt x="121603" y="2526323"/>
                </a:cubicBezTo>
                <a:cubicBezTo>
                  <a:pt x="121540" y="2521510"/>
                  <a:pt x="122426" y="2516696"/>
                  <a:pt x="124263" y="2511883"/>
                </a:cubicBezTo>
                <a:cubicBezTo>
                  <a:pt x="126100" y="2507069"/>
                  <a:pt x="129267" y="2503776"/>
                  <a:pt x="133764" y="2502002"/>
                </a:cubicBezTo>
                <a:cubicBezTo>
                  <a:pt x="137880" y="2492376"/>
                  <a:pt x="142567" y="2483509"/>
                  <a:pt x="147824" y="2475402"/>
                </a:cubicBezTo>
                <a:cubicBezTo>
                  <a:pt x="153081" y="2467295"/>
                  <a:pt x="161567" y="2462988"/>
                  <a:pt x="173284" y="2462481"/>
                </a:cubicBezTo>
                <a:lnTo>
                  <a:pt x="209765" y="2407760"/>
                </a:lnTo>
                <a:cubicBezTo>
                  <a:pt x="209702" y="2403074"/>
                  <a:pt x="210588" y="2398767"/>
                  <a:pt x="212425" y="2394840"/>
                </a:cubicBezTo>
                <a:cubicBezTo>
                  <a:pt x="214262" y="2390913"/>
                  <a:pt x="217429" y="2388127"/>
                  <a:pt x="221925" y="2386480"/>
                </a:cubicBezTo>
                <a:cubicBezTo>
                  <a:pt x="220975" y="2380653"/>
                  <a:pt x="222875" y="2377106"/>
                  <a:pt x="227625" y="2375840"/>
                </a:cubicBezTo>
                <a:cubicBezTo>
                  <a:pt x="232376" y="2374573"/>
                  <a:pt x="236556" y="2374067"/>
                  <a:pt x="240166" y="2374320"/>
                </a:cubicBezTo>
                <a:lnTo>
                  <a:pt x="255366" y="2374320"/>
                </a:lnTo>
                <a:cubicBezTo>
                  <a:pt x="259799" y="2366846"/>
                  <a:pt x="263853" y="2356713"/>
                  <a:pt x="267526" y="2343919"/>
                </a:cubicBezTo>
                <a:cubicBezTo>
                  <a:pt x="271199" y="2331126"/>
                  <a:pt x="275253" y="2324032"/>
                  <a:pt x="279687" y="2322639"/>
                </a:cubicBezTo>
                <a:lnTo>
                  <a:pt x="294887" y="2325679"/>
                </a:lnTo>
                <a:cubicBezTo>
                  <a:pt x="296407" y="2311302"/>
                  <a:pt x="302487" y="2300535"/>
                  <a:pt x="313127" y="2293378"/>
                </a:cubicBezTo>
                <a:cubicBezTo>
                  <a:pt x="323767" y="2286221"/>
                  <a:pt x="329848" y="2277734"/>
                  <a:pt x="331367" y="2267917"/>
                </a:cubicBezTo>
                <a:lnTo>
                  <a:pt x="343528" y="2240557"/>
                </a:lnTo>
                <a:lnTo>
                  <a:pt x="367848" y="2219277"/>
                </a:lnTo>
                <a:cubicBezTo>
                  <a:pt x="374815" y="2218833"/>
                  <a:pt x="379882" y="2216680"/>
                  <a:pt x="383048" y="2212816"/>
                </a:cubicBezTo>
                <a:cubicBezTo>
                  <a:pt x="386215" y="2208953"/>
                  <a:pt x="391282" y="2206040"/>
                  <a:pt x="398249" y="2204076"/>
                </a:cubicBezTo>
                <a:lnTo>
                  <a:pt x="413449" y="2191916"/>
                </a:lnTo>
                <a:lnTo>
                  <a:pt x="404329" y="2170636"/>
                </a:lnTo>
                <a:cubicBezTo>
                  <a:pt x="407369" y="2167089"/>
                  <a:pt x="410409" y="2165062"/>
                  <a:pt x="413449" y="2164555"/>
                </a:cubicBezTo>
                <a:cubicBezTo>
                  <a:pt x="420543" y="2164935"/>
                  <a:pt x="424596" y="2164176"/>
                  <a:pt x="425609" y="2162275"/>
                </a:cubicBezTo>
                <a:cubicBezTo>
                  <a:pt x="426622" y="2160375"/>
                  <a:pt x="427636" y="2155055"/>
                  <a:pt x="428649" y="2146315"/>
                </a:cubicBezTo>
                <a:cubicBezTo>
                  <a:pt x="438656" y="2147139"/>
                  <a:pt x="449043" y="2147012"/>
                  <a:pt x="459810" y="2145935"/>
                </a:cubicBezTo>
                <a:cubicBezTo>
                  <a:pt x="470577" y="2144858"/>
                  <a:pt x="476403" y="2137892"/>
                  <a:pt x="477291" y="2125035"/>
                </a:cubicBezTo>
                <a:lnTo>
                  <a:pt x="513771" y="2076394"/>
                </a:lnTo>
                <a:lnTo>
                  <a:pt x="577613" y="2055113"/>
                </a:lnTo>
                <a:cubicBezTo>
                  <a:pt x="578138" y="2023268"/>
                  <a:pt x="581816" y="2004539"/>
                  <a:pt x="588647" y="1998928"/>
                </a:cubicBezTo>
                <a:cubicBezTo>
                  <a:pt x="595477" y="1993317"/>
                  <a:pt x="602308" y="1991253"/>
                  <a:pt x="609139" y="1992736"/>
                </a:cubicBezTo>
                <a:cubicBezTo>
                  <a:pt x="615970" y="1994218"/>
                  <a:pt x="619648" y="1989677"/>
                  <a:pt x="620173" y="1979112"/>
                </a:cubicBezTo>
                <a:lnTo>
                  <a:pt x="620173" y="1973031"/>
                </a:lnTo>
                <a:lnTo>
                  <a:pt x="644494" y="1951751"/>
                </a:lnTo>
                <a:cubicBezTo>
                  <a:pt x="669067" y="1951181"/>
                  <a:pt x="685281" y="1943961"/>
                  <a:pt x="693135" y="1930091"/>
                </a:cubicBezTo>
                <a:cubicBezTo>
                  <a:pt x="700988" y="1916220"/>
                  <a:pt x="708082" y="1899120"/>
                  <a:pt x="714415" y="1878789"/>
                </a:cubicBezTo>
                <a:lnTo>
                  <a:pt x="747856" y="1869669"/>
                </a:lnTo>
                <a:cubicBezTo>
                  <a:pt x="752732" y="1860423"/>
                  <a:pt x="759700" y="1852316"/>
                  <a:pt x="768756" y="1845349"/>
                </a:cubicBezTo>
                <a:cubicBezTo>
                  <a:pt x="777813" y="1838382"/>
                  <a:pt x="787060" y="1833315"/>
                  <a:pt x="796497" y="1830149"/>
                </a:cubicBezTo>
                <a:cubicBezTo>
                  <a:pt x="796243" y="1825398"/>
                  <a:pt x="796750" y="1821218"/>
                  <a:pt x="798017" y="1817608"/>
                </a:cubicBezTo>
                <a:cubicBezTo>
                  <a:pt x="799284" y="1813998"/>
                  <a:pt x="802830" y="1812098"/>
                  <a:pt x="808657" y="1811908"/>
                </a:cubicBezTo>
                <a:lnTo>
                  <a:pt x="823857" y="1811908"/>
                </a:lnTo>
                <a:cubicBezTo>
                  <a:pt x="822084" y="1801585"/>
                  <a:pt x="822591" y="1794871"/>
                  <a:pt x="825378" y="1791768"/>
                </a:cubicBezTo>
                <a:cubicBezTo>
                  <a:pt x="828164" y="1788664"/>
                  <a:pt x="834751" y="1787271"/>
                  <a:pt x="845138" y="1787588"/>
                </a:cubicBezTo>
                <a:lnTo>
                  <a:pt x="857298" y="1766307"/>
                </a:lnTo>
                <a:lnTo>
                  <a:pt x="872498" y="1754147"/>
                </a:lnTo>
                <a:lnTo>
                  <a:pt x="875539" y="1726786"/>
                </a:lnTo>
                <a:lnTo>
                  <a:pt x="899859" y="1714626"/>
                </a:lnTo>
                <a:cubicBezTo>
                  <a:pt x="903406" y="1714943"/>
                  <a:pt x="907713" y="1715070"/>
                  <a:pt x="912780" y="1715006"/>
                </a:cubicBezTo>
                <a:cubicBezTo>
                  <a:pt x="917846" y="1714943"/>
                  <a:pt x="920633" y="1712789"/>
                  <a:pt x="921140" y="1708546"/>
                </a:cubicBezTo>
                <a:lnTo>
                  <a:pt x="918099" y="1684225"/>
                </a:lnTo>
                <a:cubicBezTo>
                  <a:pt x="921773" y="1684289"/>
                  <a:pt x="926586" y="1683402"/>
                  <a:pt x="932540" y="1681565"/>
                </a:cubicBezTo>
                <a:cubicBezTo>
                  <a:pt x="938493" y="1679729"/>
                  <a:pt x="941787" y="1676562"/>
                  <a:pt x="942420" y="1672065"/>
                </a:cubicBezTo>
                <a:cubicBezTo>
                  <a:pt x="948374" y="1671749"/>
                  <a:pt x="952427" y="1669342"/>
                  <a:pt x="954580" y="1664845"/>
                </a:cubicBezTo>
                <a:cubicBezTo>
                  <a:pt x="956734" y="1660348"/>
                  <a:pt x="957747" y="1655662"/>
                  <a:pt x="957620" y="1650785"/>
                </a:cubicBezTo>
                <a:lnTo>
                  <a:pt x="957620" y="1644705"/>
                </a:lnTo>
                <a:cubicBezTo>
                  <a:pt x="967120" y="1637611"/>
                  <a:pt x="975480" y="1630518"/>
                  <a:pt x="982701" y="1623424"/>
                </a:cubicBezTo>
                <a:cubicBezTo>
                  <a:pt x="989921" y="1616331"/>
                  <a:pt x="993721" y="1606197"/>
                  <a:pt x="994101" y="1593024"/>
                </a:cubicBezTo>
                <a:lnTo>
                  <a:pt x="994101" y="1586944"/>
                </a:lnTo>
                <a:lnTo>
                  <a:pt x="1018421" y="1580864"/>
                </a:lnTo>
                <a:cubicBezTo>
                  <a:pt x="1027795" y="1574783"/>
                  <a:pt x="1037168" y="1567943"/>
                  <a:pt x="1046542" y="1560343"/>
                </a:cubicBezTo>
                <a:cubicBezTo>
                  <a:pt x="1055916" y="1552743"/>
                  <a:pt x="1063769" y="1544383"/>
                  <a:pt x="1070102" y="1535263"/>
                </a:cubicBezTo>
                <a:cubicBezTo>
                  <a:pt x="1070039" y="1530513"/>
                  <a:pt x="1070926" y="1526332"/>
                  <a:pt x="1072762" y="1522722"/>
                </a:cubicBezTo>
                <a:cubicBezTo>
                  <a:pt x="1074599" y="1519112"/>
                  <a:pt x="1077766" y="1517212"/>
                  <a:pt x="1082263" y="1517022"/>
                </a:cubicBezTo>
                <a:lnTo>
                  <a:pt x="1097463" y="1520062"/>
                </a:lnTo>
                <a:cubicBezTo>
                  <a:pt x="1107470" y="1513666"/>
                  <a:pt x="1118617" y="1505179"/>
                  <a:pt x="1130904" y="1494602"/>
                </a:cubicBezTo>
                <a:cubicBezTo>
                  <a:pt x="1143191" y="1484025"/>
                  <a:pt x="1151297" y="1473258"/>
                  <a:pt x="1155224" y="1462301"/>
                </a:cubicBezTo>
                <a:cubicBezTo>
                  <a:pt x="1155224" y="1452674"/>
                  <a:pt x="1161304" y="1447607"/>
                  <a:pt x="1173465" y="1447101"/>
                </a:cubicBezTo>
                <a:lnTo>
                  <a:pt x="1179545" y="1447101"/>
                </a:lnTo>
                <a:lnTo>
                  <a:pt x="1197785" y="1428860"/>
                </a:lnTo>
                <a:lnTo>
                  <a:pt x="1200825" y="1395420"/>
                </a:lnTo>
                <a:cubicBezTo>
                  <a:pt x="1197658" y="1386363"/>
                  <a:pt x="1193351" y="1377876"/>
                  <a:pt x="1187905" y="1369959"/>
                </a:cubicBezTo>
                <a:cubicBezTo>
                  <a:pt x="1182458" y="1362042"/>
                  <a:pt x="1176632" y="1354315"/>
                  <a:pt x="1170424" y="1346779"/>
                </a:cubicBezTo>
                <a:cubicBezTo>
                  <a:pt x="1170552" y="1340445"/>
                  <a:pt x="1169538" y="1334112"/>
                  <a:pt x="1167385" y="1327778"/>
                </a:cubicBezTo>
                <a:cubicBezTo>
                  <a:pt x="1165231" y="1321445"/>
                  <a:pt x="1161178" y="1316631"/>
                  <a:pt x="1155224" y="1313338"/>
                </a:cubicBezTo>
                <a:lnTo>
                  <a:pt x="1158264" y="1267737"/>
                </a:lnTo>
                <a:cubicBezTo>
                  <a:pt x="1145598" y="1235816"/>
                  <a:pt x="1134451" y="1203136"/>
                  <a:pt x="1124823" y="1169695"/>
                </a:cubicBezTo>
                <a:cubicBezTo>
                  <a:pt x="1115197" y="1136254"/>
                  <a:pt x="1110130" y="1102054"/>
                  <a:pt x="1109623" y="1067093"/>
                </a:cubicBezTo>
                <a:cubicBezTo>
                  <a:pt x="1108483" y="1052083"/>
                  <a:pt x="1103923" y="1042582"/>
                  <a:pt x="1095943" y="1038592"/>
                </a:cubicBezTo>
                <a:cubicBezTo>
                  <a:pt x="1087963" y="1034602"/>
                  <a:pt x="1083403" y="1025862"/>
                  <a:pt x="1082263" y="1012372"/>
                </a:cubicBezTo>
                <a:cubicBezTo>
                  <a:pt x="1080426" y="1010915"/>
                  <a:pt x="1078019" y="1009268"/>
                  <a:pt x="1075042" y="1007432"/>
                </a:cubicBezTo>
                <a:cubicBezTo>
                  <a:pt x="1072066" y="1005595"/>
                  <a:pt x="1070419" y="1003188"/>
                  <a:pt x="1070102" y="1000212"/>
                </a:cubicBezTo>
                <a:cubicBezTo>
                  <a:pt x="1070609" y="997678"/>
                  <a:pt x="1072636" y="996665"/>
                  <a:pt x="1076182" y="997172"/>
                </a:cubicBezTo>
                <a:lnTo>
                  <a:pt x="1082263" y="997172"/>
                </a:lnTo>
                <a:cubicBezTo>
                  <a:pt x="1079919" y="992675"/>
                  <a:pt x="1075486" y="978108"/>
                  <a:pt x="1068962" y="953471"/>
                </a:cubicBezTo>
                <a:cubicBezTo>
                  <a:pt x="1062439" y="928833"/>
                  <a:pt x="1058766" y="911986"/>
                  <a:pt x="1057942" y="902930"/>
                </a:cubicBezTo>
                <a:cubicBezTo>
                  <a:pt x="1057752" y="898243"/>
                  <a:pt x="1058132" y="889376"/>
                  <a:pt x="1059082" y="876329"/>
                </a:cubicBezTo>
                <a:cubicBezTo>
                  <a:pt x="1060032" y="863282"/>
                  <a:pt x="1062692" y="855935"/>
                  <a:pt x="1067063" y="854289"/>
                </a:cubicBezTo>
                <a:cubicBezTo>
                  <a:pt x="1068709" y="854605"/>
                  <a:pt x="1070736" y="856252"/>
                  <a:pt x="1073143" y="859229"/>
                </a:cubicBezTo>
                <a:cubicBezTo>
                  <a:pt x="1075549" y="862206"/>
                  <a:pt x="1077576" y="864612"/>
                  <a:pt x="1079222" y="866449"/>
                </a:cubicBezTo>
                <a:cubicBezTo>
                  <a:pt x="1082769" y="866956"/>
                  <a:pt x="1084796" y="865942"/>
                  <a:pt x="1085303" y="863409"/>
                </a:cubicBezTo>
                <a:cubicBezTo>
                  <a:pt x="1085176" y="860242"/>
                  <a:pt x="1083909" y="856695"/>
                  <a:pt x="1081503" y="852769"/>
                </a:cubicBezTo>
                <a:cubicBezTo>
                  <a:pt x="1079096" y="848842"/>
                  <a:pt x="1076309" y="845295"/>
                  <a:pt x="1073143" y="842128"/>
                </a:cubicBezTo>
                <a:cubicBezTo>
                  <a:pt x="1087646" y="824395"/>
                  <a:pt x="1091319" y="815021"/>
                  <a:pt x="1084163" y="814008"/>
                </a:cubicBezTo>
                <a:cubicBezTo>
                  <a:pt x="1077006" y="812995"/>
                  <a:pt x="1072319" y="808181"/>
                  <a:pt x="1070102" y="799568"/>
                </a:cubicBezTo>
                <a:cubicBezTo>
                  <a:pt x="1071179" y="792411"/>
                  <a:pt x="1072826" y="783164"/>
                  <a:pt x="1075042" y="771827"/>
                </a:cubicBezTo>
                <a:cubicBezTo>
                  <a:pt x="1077259" y="760490"/>
                  <a:pt x="1073586" y="753523"/>
                  <a:pt x="1064022" y="750927"/>
                </a:cubicBezTo>
                <a:cubicBezTo>
                  <a:pt x="1059715" y="732116"/>
                  <a:pt x="1052369" y="708176"/>
                  <a:pt x="1041982" y="679105"/>
                </a:cubicBezTo>
                <a:cubicBezTo>
                  <a:pt x="1031595" y="650035"/>
                  <a:pt x="1025769" y="628375"/>
                  <a:pt x="1024501" y="614124"/>
                </a:cubicBezTo>
                <a:lnTo>
                  <a:pt x="1024501" y="529002"/>
                </a:lnTo>
                <a:cubicBezTo>
                  <a:pt x="1028998" y="525645"/>
                  <a:pt x="1032165" y="520959"/>
                  <a:pt x="1034002" y="514942"/>
                </a:cubicBezTo>
                <a:cubicBezTo>
                  <a:pt x="1035839" y="508925"/>
                  <a:pt x="1036725" y="503479"/>
                  <a:pt x="1036662" y="498601"/>
                </a:cubicBezTo>
                <a:lnTo>
                  <a:pt x="1027542" y="474281"/>
                </a:lnTo>
                <a:cubicBezTo>
                  <a:pt x="1027921" y="466871"/>
                  <a:pt x="1029442" y="460411"/>
                  <a:pt x="1032102" y="454901"/>
                </a:cubicBezTo>
                <a:cubicBezTo>
                  <a:pt x="1034762" y="449391"/>
                  <a:pt x="1036282" y="443690"/>
                  <a:pt x="1036662" y="437801"/>
                </a:cubicBezTo>
                <a:lnTo>
                  <a:pt x="1027542" y="416520"/>
                </a:lnTo>
                <a:cubicBezTo>
                  <a:pt x="1030708" y="416520"/>
                  <a:pt x="1033495" y="415760"/>
                  <a:pt x="1035902" y="414240"/>
                </a:cubicBezTo>
                <a:cubicBezTo>
                  <a:pt x="1038308" y="412720"/>
                  <a:pt x="1039575" y="410440"/>
                  <a:pt x="1039702" y="407400"/>
                </a:cubicBezTo>
                <a:cubicBezTo>
                  <a:pt x="1039322" y="402650"/>
                  <a:pt x="1039322" y="398470"/>
                  <a:pt x="1039702" y="394860"/>
                </a:cubicBezTo>
                <a:cubicBezTo>
                  <a:pt x="1040082" y="391249"/>
                  <a:pt x="1043122" y="389349"/>
                  <a:pt x="1048822" y="389159"/>
                </a:cubicBezTo>
                <a:cubicBezTo>
                  <a:pt x="1048569" y="384409"/>
                  <a:pt x="1049076" y="380229"/>
                  <a:pt x="1050342" y="376619"/>
                </a:cubicBezTo>
                <a:cubicBezTo>
                  <a:pt x="1051609" y="373009"/>
                  <a:pt x="1055155" y="371109"/>
                  <a:pt x="1060982" y="370919"/>
                </a:cubicBezTo>
                <a:lnTo>
                  <a:pt x="1076182" y="370919"/>
                </a:lnTo>
                <a:cubicBezTo>
                  <a:pt x="1076246" y="366106"/>
                  <a:pt x="1077640" y="361292"/>
                  <a:pt x="1080363" y="356479"/>
                </a:cubicBezTo>
                <a:cubicBezTo>
                  <a:pt x="1083086" y="351665"/>
                  <a:pt x="1086759" y="348372"/>
                  <a:pt x="1091383" y="346599"/>
                </a:cubicBezTo>
                <a:cubicBezTo>
                  <a:pt x="1098983" y="347105"/>
                  <a:pt x="1106583" y="349132"/>
                  <a:pt x="1114183" y="352679"/>
                </a:cubicBezTo>
                <a:cubicBezTo>
                  <a:pt x="1121783" y="356225"/>
                  <a:pt x="1129384" y="358252"/>
                  <a:pt x="1136984" y="358759"/>
                </a:cubicBezTo>
                <a:cubicBezTo>
                  <a:pt x="1138504" y="354009"/>
                  <a:pt x="1140784" y="349828"/>
                  <a:pt x="1143824" y="346218"/>
                </a:cubicBezTo>
                <a:cubicBezTo>
                  <a:pt x="1146864" y="342608"/>
                  <a:pt x="1150664" y="340708"/>
                  <a:pt x="1155224" y="340518"/>
                </a:cubicBezTo>
                <a:lnTo>
                  <a:pt x="1164345" y="343558"/>
                </a:lnTo>
                <a:cubicBezTo>
                  <a:pt x="1160164" y="348182"/>
                  <a:pt x="1159404" y="351855"/>
                  <a:pt x="1162064" y="354579"/>
                </a:cubicBezTo>
                <a:cubicBezTo>
                  <a:pt x="1164724" y="357302"/>
                  <a:pt x="1168524" y="358696"/>
                  <a:pt x="1173465" y="358759"/>
                </a:cubicBezTo>
                <a:lnTo>
                  <a:pt x="1185625" y="343558"/>
                </a:lnTo>
                <a:cubicBezTo>
                  <a:pt x="1188032" y="328611"/>
                  <a:pt x="1205259" y="318225"/>
                  <a:pt x="1237306" y="312398"/>
                </a:cubicBezTo>
                <a:cubicBezTo>
                  <a:pt x="1269353" y="306571"/>
                  <a:pt x="1292660" y="303784"/>
                  <a:pt x="1307227" y="304037"/>
                </a:cubicBezTo>
                <a:cubicBezTo>
                  <a:pt x="1307860" y="314298"/>
                  <a:pt x="1310394" y="323418"/>
                  <a:pt x="1314827" y="331398"/>
                </a:cubicBezTo>
                <a:cubicBezTo>
                  <a:pt x="1319261" y="339378"/>
                  <a:pt x="1321794" y="348498"/>
                  <a:pt x="1322427" y="358759"/>
                </a:cubicBezTo>
                <a:lnTo>
                  <a:pt x="1331548" y="380039"/>
                </a:lnTo>
                <a:cubicBezTo>
                  <a:pt x="1331421" y="381876"/>
                  <a:pt x="1331675" y="384282"/>
                  <a:pt x="1332308" y="387259"/>
                </a:cubicBezTo>
                <a:cubicBezTo>
                  <a:pt x="1332941" y="390236"/>
                  <a:pt x="1334714" y="391883"/>
                  <a:pt x="1337628" y="392199"/>
                </a:cubicBezTo>
                <a:cubicBezTo>
                  <a:pt x="1340668" y="392009"/>
                  <a:pt x="1343708" y="390869"/>
                  <a:pt x="1346748" y="388779"/>
                </a:cubicBezTo>
                <a:cubicBezTo>
                  <a:pt x="1349788" y="386689"/>
                  <a:pt x="1352828" y="384789"/>
                  <a:pt x="1355868" y="383079"/>
                </a:cubicBezTo>
                <a:lnTo>
                  <a:pt x="1352828" y="291877"/>
                </a:lnTo>
                <a:cubicBezTo>
                  <a:pt x="1352575" y="284847"/>
                  <a:pt x="1353082" y="271547"/>
                  <a:pt x="1354348" y="251977"/>
                </a:cubicBezTo>
                <a:cubicBezTo>
                  <a:pt x="1355615" y="232406"/>
                  <a:pt x="1359162" y="221386"/>
                  <a:pt x="1364989" y="218916"/>
                </a:cubicBezTo>
                <a:cubicBezTo>
                  <a:pt x="1368409" y="231203"/>
                  <a:pt x="1372209" y="243870"/>
                  <a:pt x="1376389" y="256917"/>
                </a:cubicBezTo>
                <a:cubicBezTo>
                  <a:pt x="1380569" y="269964"/>
                  <a:pt x="1382849" y="282630"/>
                  <a:pt x="1383229" y="294917"/>
                </a:cubicBezTo>
                <a:lnTo>
                  <a:pt x="1407549" y="322278"/>
                </a:lnTo>
                <a:lnTo>
                  <a:pt x="1407549" y="355718"/>
                </a:lnTo>
                <a:lnTo>
                  <a:pt x="1416669" y="376999"/>
                </a:lnTo>
                <a:lnTo>
                  <a:pt x="1425790" y="383079"/>
                </a:lnTo>
                <a:lnTo>
                  <a:pt x="1428830" y="410440"/>
                </a:lnTo>
                <a:cubicBezTo>
                  <a:pt x="1433454" y="417533"/>
                  <a:pt x="1439407" y="426147"/>
                  <a:pt x="1446690" y="436280"/>
                </a:cubicBezTo>
                <a:cubicBezTo>
                  <a:pt x="1453973" y="446414"/>
                  <a:pt x="1462207" y="451987"/>
                  <a:pt x="1471390" y="453001"/>
                </a:cubicBezTo>
                <a:cubicBezTo>
                  <a:pt x="1474304" y="452811"/>
                  <a:pt x="1476077" y="451670"/>
                  <a:pt x="1476711" y="449580"/>
                </a:cubicBezTo>
                <a:cubicBezTo>
                  <a:pt x="1477345" y="447490"/>
                  <a:pt x="1477597" y="445590"/>
                  <a:pt x="1477471" y="443880"/>
                </a:cubicBezTo>
                <a:cubicBezTo>
                  <a:pt x="1472531" y="439700"/>
                  <a:pt x="1468731" y="432860"/>
                  <a:pt x="1466070" y="423360"/>
                </a:cubicBezTo>
                <a:cubicBezTo>
                  <a:pt x="1463410" y="413860"/>
                  <a:pt x="1464171" y="408540"/>
                  <a:pt x="1468350" y="407400"/>
                </a:cubicBezTo>
                <a:cubicBezTo>
                  <a:pt x="1470061" y="407970"/>
                  <a:pt x="1471961" y="410630"/>
                  <a:pt x="1474051" y="415380"/>
                </a:cubicBezTo>
                <a:cubicBezTo>
                  <a:pt x="1476141" y="420130"/>
                  <a:pt x="1477281" y="423550"/>
                  <a:pt x="1477471" y="425640"/>
                </a:cubicBezTo>
                <a:cubicBezTo>
                  <a:pt x="1534535" y="425450"/>
                  <a:pt x="1570130" y="438751"/>
                  <a:pt x="1584253" y="465541"/>
                </a:cubicBezTo>
                <a:cubicBezTo>
                  <a:pt x="1598377" y="492332"/>
                  <a:pt x="1604330" y="533752"/>
                  <a:pt x="1602113" y="589803"/>
                </a:cubicBezTo>
                <a:lnTo>
                  <a:pt x="1620353" y="614124"/>
                </a:lnTo>
                <a:lnTo>
                  <a:pt x="1624637" y="631447"/>
                </a:lnTo>
                <a:lnTo>
                  <a:pt x="1630389" y="650617"/>
                </a:lnTo>
                <a:cubicBezTo>
                  <a:pt x="1634569" y="663664"/>
                  <a:pt x="1636849" y="676330"/>
                  <a:pt x="1637230" y="688617"/>
                </a:cubicBezTo>
                <a:lnTo>
                  <a:pt x="1661550" y="715978"/>
                </a:lnTo>
                <a:lnTo>
                  <a:pt x="1661550" y="749418"/>
                </a:lnTo>
                <a:lnTo>
                  <a:pt x="1670670" y="770699"/>
                </a:lnTo>
                <a:lnTo>
                  <a:pt x="1679789" y="776779"/>
                </a:lnTo>
                <a:lnTo>
                  <a:pt x="1682830" y="804140"/>
                </a:lnTo>
                <a:cubicBezTo>
                  <a:pt x="1687453" y="811233"/>
                  <a:pt x="1693406" y="819846"/>
                  <a:pt x="1700690" y="829980"/>
                </a:cubicBezTo>
                <a:cubicBezTo>
                  <a:pt x="1707973" y="840113"/>
                  <a:pt x="1716208" y="845687"/>
                  <a:pt x="1725390" y="846700"/>
                </a:cubicBezTo>
                <a:cubicBezTo>
                  <a:pt x="1728304" y="846510"/>
                  <a:pt x="1730078" y="845370"/>
                  <a:pt x="1730711" y="843280"/>
                </a:cubicBezTo>
                <a:cubicBezTo>
                  <a:pt x="1731344" y="841190"/>
                  <a:pt x="1731598" y="839290"/>
                  <a:pt x="1731472" y="837580"/>
                </a:cubicBezTo>
                <a:cubicBezTo>
                  <a:pt x="1726530" y="833400"/>
                  <a:pt x="1722731" y="826560"/>
                  <a:pt x="1720070" y="817060"/>
                </a:cubicBezTo>
                <a:cubicBezTo>
                  <a:pt x="1717411" y="807560"/>
                  <a:pt x="1718171" y="802240"/>
                  <a:pt x="1722351" y="801100"/>
                </a:cubicBezTo>
                <a:cubicBezTo>
                  <a:pt x="1724061" y="801670"/>
                  <a:pt x="1725960" y="804330"/>
                  <a:pt x="1728051" y="809080"/>
                </a:cubicBezTo>
                <a:cubicBezTo>
                  <a:pt x="1730141" y="813830"/>
                  <a:pt x="1731281" y="817250"/>
                  <a:pt x="1731472" y="819340"/>
                </a:cubicBezTo>
                <a:cubicBezTo>
                  <a:pt x="1788536" y="819150"/>
                  <a:pt x="1824129" y="832450"/>
                  <a:pt x="1838253" y="859241"/>
                </a:cubicBezTo>
                <a:lnTo>
                  <a:pt x="1851550" y="904414"/>
                </a:lnTo>
                <a:lnTo>
                  <a:pt x="1852502" y="902699"/>
                </a:lnTo>
                <a:cubicBezTo>
                  <a:pt x="1852123" y="897949"/>
                  <a:pt x="1852123" y="893769"/>
                  <a:pt x="1852502" y="890159"/>
                </a:cubicBezTo>
                <a:cubicBezTo>
                  <a:pt x="1852882" y="886549"/>
                  <a:pt x="1855922" y="884649"/>
                  <a:pt x="1861622" y="884459"/>
                </a:cubicBezTo>
                <a:cubicBezTo>
                  <a:pt x="1861369" y="879709"/>
                  <a:pt x="1861876" y="875529"/>
                  <a:pt x="1863142" y="871919"/>
                </a:cubicBezTo>
                <a:cubicBezTo>
                  <a:pt x="1864409" y="868309"/>
                  <a:pt x="1867956" y="866409"/>
                  <a:pt x="1873783" y="866219"/>
                </a:cubicBezTo>
                <a:lnTo>
                  <a:pt x="1888983" y="866219"/>
                </a:lnTo>
                <a:cubicBezTo>
                  <a:pt x="1889047" y="861405"/>
                  <a:pt x="1890439" y="856592"/>
                  <a:pt x="1893163" y="851778"/>
                </a:cubicBezTo>
                <a:cubicBezTo>
                  <a:pt x="1895886" y="846965"/>
                  <a:pt x="1899559" y="843671"/>
                  <a:pt x="1904183" y="841898"/>
                </a:cubicBezTo>
                <a:lnTo>
                  <a:pt x="1924509" y="847318"/>
                </a:lnTo>
                <a:lnTo>
                  <a:pt x="1930440" y="836048"/>
                </a:lnTo>
                <a:lnTo>
                  <a:pt x="1960841" y="836048"/>
                </a:lnTo>
                <a:lnTo>
                  <a:pt x="1969961" y="823888"/>
                </a:lnTo>
                <a:cubicBezTo>
                  <a:pt x="1979271" y="822938"/>
                  <a:pt x="1988011" y="817238"/>
                  <a:pt x="1996181" y="806788"/>
                </a:cubicBezTo>
                <a:cubicBezTo>
                  <a:pt x="2004352" y="796338"/>
                  <a:pt x="2010811" y="786838"/>
                  <a:pt x="2015562" y="778288"/>
                </a:cubicBezTo>
                <a:cubicBezTo>
                  <a:pt x="2017272" y="781581"/>
                  <a:pt x="2019932" y="784874"/>
                  <a:pt x="2023542" y="788168"/>
                </a:cubicBezTo>
                <a:cubicBezTo>
                  <a:pt x="2027152" y="791461"/>
                  <a:pt x="2030572" y="793234"/>
                  <a:pt x="2033802" y="793488"/>
                </a:cubicBezTo>
                <a:cubicBezTo>
                  <a:pt x="2036716" y="793297"/>
                  <a:pt x="2038489" y="792158"/>
                  <a:pt x="2039123" y="790068"/>
                </a:cubicBezTo>
                <a:cubicBezTo>
                  <a:pt x="2039755" y="787977"/>
                  <a:pt x="2040009" y="786078"/>
                  <a:pt x="2039883" y="784367"/>
                </a:cubicBezTo>
                <a:lnTo>
                  <a:pt x="2039883" y="778288"/>
                </a:lnTo>
                <a:lnTo>
                  <a:pt x="2049002" y="772207"/>
                </a:lnTo>
                <a:cubicBezTo>
                  <a:pt x="2049953" y="764164"/>
                  <a:pt x="2051093" y="756690"/>
                  <a:pt x="2052423" y="749787"/>
                </a:cubicBezTo>
                <a:cubicBezTo>
                  <a:pt x="2053753" y="742883"/>
                  <a:pt x="2058693" y="739210"/>
                  <a:pt x="2067243" y="738767"/>
                </a:cubicBezTo>
                <a:lnTo>
                  <a:pt x="2079403" y="741807"/>
                </a:lnTo>
                <a:lnTo>
                  <a:pt x="2100684" y="720526"/>
                </a:lnTo>
                <a:cubicBezTo>
                  <a:pt x="2112337" y="717676"/>
                  <a:pt x="2122471" y="711216"/>
                  <a:pt x="2131085" y="701146"/>
                </a:cubicBezTo>
                <a:cubicBezTo>
                  <a:pt x="2139698" y="691075"/>
                  <a:pt x="2149831" y="685376"/>
                  <a:pt x="2161485" y="684045"/>
                </a:cubicBezTo>
                <a:cubicBezTo>
                  <a:pt x="2171302" y="677205"/>
                  <a:pt x="2183589" y="669605"/>
                  <a:pt x="2198346" y="661245"/>
                </a:cubicBezTo>
                <a:cubicBezTo>
                  <a:pt x="2213103" y="652885"/>
                  <a:pt x="2226149" y="648325"/>
                  <a:pt x="2237486" y="647565"/>
                </a:cubicBezTo>
                <a:cubicBezTo>
                  <a:pt x="2246987" y="636988"/>
                  <a:pt x="2258387" y="627741"/>
                  <a:pt x="2271687" y="619824"/>
                </a:cubicBezTo>
                <a:cubicBezTo>
                  <a:pt x="2284987" y="611907"/>
                  <a:pt x="2297908" y="604940"/>
                  <a:pt x="2310448" y="598924"/>
                </a:cubicBezTo>
                <a:lnTo>
                  <a:pt x="2328689" y="568523"/>
                </a:lnTo>
                <a:cubicBezTo>
                  <a:pt x="2338695" y="569473"/>
                  <a:pt x="2346042" y="568333"/>
                  <a:pt x="2350729" y="565103"/>
                </a:cubicBezTo>
                <a:cubicBezTo>
                  <a:pt x="2355415" y="561873"/>
                  <a:pt x="2361242" y="559973"/>
                  <a:pt x="2368209" y="559403"/>
                </a:cubicBezTo>
                <a:lnTo>
                  <a:pt x="2374289" y="559403"/>
                </a:lnTo>
                <a:cubicBezTo>
                  <a:pt x="2373593" y="551739"/>
                  <a:pt x="2373466" y="545786"/>
                  <a:pt x="2373910" y="541542"/>
                </a:cubicBezTo>
                <a:cubicBezTo>
                  <a:pt x="2374352" y="537299"/>
                  <a:pt x="2379546" y="535145"/>
                  <a:pt x="2389490" y="535082"/>
                </a:cubicBezTo>
                <a:cubicBezTo>
                  <a:pt x="2391137" y="530649"/>
                  <a:pt x="2393923" y="527356"/>
                  <a:pt x="2397850" y="525202"/>
                </a:cubicBezTo>
                <a:cubicBezTo>
                  <a:pt x="2401777" y="523049"/>
                  <a:pt x="2406083" y="521275"/>
                  <a:pt x="2410770" y="519882"/>
                </a:cubicBezTo>
                <a:cubicBezTo>
                  <a:pt x="2419827" y="516652"/>
                  <a:pt x="2424513" y="508672"/>
                  <a:pt x="2424830" y="495941"/>
                </a:cubicBezTo>
                <a:cubicBezTo>
                  <a:pt x="2425147" y="483211"/>
                  <a:pt x="2430594" y="475991"/>
                  <a:pt x="2441171" y="474281"/>
                </a:cubicBezTo>
                <a:cubicBezTo>
                  <a:pt x="2455358" y="474091"/>
                  <a:pt x="2464984" y="470671"/>
                  <a:pt x="2470051" y="464021"/>
                </a:cubicBezTo>
                <a:cubicBezTo>
                  <a:pt x="2475118" y="457371"/>
                  <a:pt x="2481705" y="448630"/>
                  <a:pt x="2489812" y="437801"/>
                </a:cubicBezTo>
                <a:cubicBezTo>
                  <a:pt x="2495638" y="437294"/>
                  <a:pt x="2500705" y="435267"/>
                  <a:pt x="2505012" y="431720"/>
                </a:cubicBezTo>
                <a:cubicBezTo>
                  <a:pt x="2509319" y="428174"/>
                  <a:pt x="2514385" y="426147"/>
                  <a:pt x="2520212" y="425640"/>
                </a:cubicBezTo>
                <a:cubicBezTo>
                  <a:pt x="2519832" y="420763"/>
                  <a:pt x="2519832" y="416077"/>
                  <a:pt x="2520212" y="411580"/>
                </a:cubicBezTo>
                <a:cubicBezTo>
                  <a:pt x="2520592" y="407083"/>
                  <a:pt x="2523632" y="404676"/>
                  <a:pt x="2529332" y="404360"/>
                </a:cubicBezTo>
                <a:cubicBezTo>
                  <a:pt x="2537819" y="403600"/>
                  <a:pt x="2552006" y="398279"/>
                  <a:pt x="2571893" y="388399"/>
                </a:cubicBezTo>
                <a:cubicBezTo>
                  <a:pt x="2591780" y="378519"/>
                  <a:pt x="2602927" y="368639"/>
                  <a:pt x="2605333" y="358759"/>
                </a:cubicBezTo>
                <a:lnTo>
                  <a:pt x="2650934" y="337478"/>
                </a:lnTo>
                <a:cubicBezTo>
                  <a:pt x="2655748" y="337541"/>
                  <a:pt x="2660561" y="336655"/>
                  <a:pt x="2665375" y="334818"/>
                </a:cubicBezTo>
                <a:cubicBezTo>
                  <a:pt x="2670188" y="332981"/>
                  <a:pt x="2673482" y="329815"/>
                  <a:pt x="2675255" y="325318"/>
                </a:cubicBezTo>
                <a:cubicBezTo>
                  <a:pt x="2682222" y="325951"/>
                  <a:pt x="2690328" y="326205"/>
                  <a:pt x="2699575" y="326078"/>
                </a:cubicBezTo>
                <a:cubicBezTo>
                  <a:pt x="2708822" y="325951"/>
                  <a:pt x="2713889" y="321645"/>
                  <a:pt x="2714776" y="313158"/>
                </a:cubicBezTo>
                <a:cubicBezTo>
                  <a:pt x="2725353" y="303848"/>
                  <a:pt x="2740679" y="291307"/>
                  <a:pt x="2760757" y="275537"/>
                </a:cubicBezTo>
                <a:cubicBezTo>
                  <a:pt x="2780834" y="259767"/>
                  <a:pt x="2796921" y="251027"/>
                  <a:pt x="2809018" y="249316"/>
                </a:cubicBezTo>
                <a:cubicBezTo>
                  <a:pt x="2811551" y="249823"/>
                  <a:pt x="2812564" y="251850"/>
                  <a:pt x="2812058" y="255397"/>
                </a:cubicBezTo>
                <a:cubicBezTo>
                  <a:pt x="2822445" y="254383"/>
                  <a:pt x="2828271" y="250330"/>
                  <a:pt x="2829538" y="243236"/>
                </a:cubicBezTo>
                <a:cubicBezTo>
                  <a:pt x="2830805" y="236143"/>
                  <a:pt x="2838152" y="232089"/>
                  <a:pt x="2851578" y="231076"/>
                </a:cubicBezTo>
                <a:cubicBezTo>
                  <a:pt x="2857215" y="231519"/>
                  <a:pt x="2864942" y="231393"/>
                  <a:pt x="2874759" y="230696"/>
                </a:cubicBezTo>
                <a:cubicBezTo>
                  <a:pt x="2884576" y="229999"/>
                  <a:pt x="2890022" y="226073"/>
                  <a:pt x="2891099" y="218916"/>
                </a:cubicBezTo>
                <a:cubicBezTo>
                  <a:pt x="2890846" y="214039"/>
                  <a:pt x="2891353" y="209352"/>
                  <a:pt x="2892619" y="204855"/>
                </a:cubicBezTo>
                <a:cubicBezTo>
                  <a:pt x="2893886" y="200359"/>
                  <a:pt x="2897432" y="197952"/>
                  <a:pt x="2903259" y="197635"/>
                </a:cubicBezTo>
                <a:cubicBezTo>
                  <a:pt x="2908136" y="198015"/>
                  <a:pt x="2912823" y="198015"/>
                  <a:pt x="2917320" y="197635"/>
                </a:cubicBezTo>
                <a:cubicBezTo>
                  <a:pt x="2921816" y="197255"/>
                  <a:pt x="2924223" y="194215"/>
                  <a:pt x="2924540" y="188515"/>
                </a:cubicBezTo>
                <a:cubicBezTo>
                  <a:pt x="2940183" y="176545"/>
                  <a:pt x="2956777" y="164765"/>
                  <a:pt x="2974321" y="153174"/>
                </a:cubicBezTo>
                <a:cubicBezTo>
                  <a:pt x="2991865" y="141584"/>
                  <a:pt x="3007698" y="129044"/>
                  <a:pt x="3021822" y="115554"/>
                </a:cubicBezTo>
                <a:lnTo>
                  <a:pt x="3052223" y="115554"/>
                </a:lnTo>
                <a:lnTo>
                  <a:pt x="3061343" y="103393"/>
                </a:lnTo>
                <a:cubicBezTo>
                  <a:pt x="3063433" y="99023"/>
                  <a:pt x="3067613" y="96363"/>
                  <a:pt x="3073883" y="95413"/>
                </a:cubicBezTo>
                <a:cubicBezTo>
                  <a:pt x="3080153" y="94463"/>
                  <a:pt x="3085093" y="94083"/>
                  <a:pt x="3088703" y="94273"/>
                </a:cubicBezTo>
                <a:cubicBezTo>
                  <a:pt x="3090350" y="89777"/>
                  <a:pt x="3093137" y="86610"/>
                  <a:pt x="3097064" y="84773"/>
                </a:cubicBezTo>
                <a:cubicBezTo>
                  <a:pt x="3100990" y="82936"/>
                  <a:pt x="3105297" y="82049"/>
                  <a:pt x="3109984" y="82113"/>
                </a:cubicBezTo>
                <a:cubicBezTo>
                  <a:pt x="3114037" y="82493"/>
                  <a:pt x="3120371" y="84013"/>
                  <a:pt x="3128984" y="86673"/>
                </a:cubicBezTo>
                <a:cubicBezTo>
                  <a:pt x="3137598" y="89333"/>
                  <a:pt x="3142411" y="90853"/>
                  <a:pt x="3143424" y="91233"/>
                </a:cubicBezTo>
                <a:cubicBezTo>
                  <a:pt x="3143171" y="92690"/>
                  <a:pt x="3142158" y="93577"/>
                  <a:pt x="3140385" y="93893"/>
                </a:cubicBezTo>
                <a:cubicBezTo>
                  <a:pt x="3138611" y="94210"/>
                  <a:pt x="3137598" y="94336"/>
                  <a:pt x="3137344" y="94273"/>
                </a:cubicBezTo>
                <a:lnTo>
                  <a:pt x="3134304" y="106434"/>
                </a:lnTo>
                <a:cubicBezTo>
                  <a:pt x="3137598" y="106434"/>
                  <a:pt x="3140891" y="105674"/>
                  <a:pt x="3144185" y="104153"/>
                </a:cubicBezTo>
                <a:cubicBezTo>
                  <a:pt x="3147478" y="102633"/>
                  <a:pt x="3149251" y="100354"/>
                  <a:pt x="3149505" y="97313"/>
                </a:cubicBezTo>
                <a:lnTo>
                  <a:pt x="3149505" y="94273"/>
                </a:lnTo>
                <a:cubicBezTo>
                  <a:pt x="3151278" y="89777"/>
                  <a:pt x="3154571" y="86610"/>
                  <a:pt x="3159385" y="84773"/>
                </a:cubicBezTo>
                <a:cubicBezTo>
                  <a:pt x="3164198" y="82936"/>
                  <a:pt x="3169012" y="82049"/>
                  <a:pt x="3173825" y="82113"/>
                </a:cubicBezTo>
                <a:lnTo>
                  <a:pt x="3204226" y="57792"/>
                </a:lnTo>
                <a:cubicBezTo>
                  <a:pt x="3210496" y="58426"/>
                  <a:pt x="3216196" y="58679"/>
                  <a:pt x="3221326" y="58552"/>
                </a:cubicBezTo>
                <a:cubicBezTo>
                  <a:pt x="3226456" y="58426"/>
                  <a:pt x="3229876" y="54119"/>
                  <a:pt x="3231586" y="45632"/>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ES" sz="287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Tree>
    <p:extLst>
      <p:ext uri="{BB962C8B-B14F-4D97-AF65-F5344CB8AC3E}">
        <p14:creationId xmlns:p14="http://schemas.microsoft.com/office/powerpoint/2010/main" val="12786610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1">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ángulo 56"/>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rma libre 31"/>
          <p:cNvSpPr/>
          <p:nvPr/>
        </p:nvSpPr>
        <p:spPr>
          <a:xfrm>
            <a:off x="3016516" y="611500"/>
            <a:ext cx="5089304" cy="5697586"/>
          </a:xfrm>
          <a:custGeom>
            <a:avLst/>
            <a:gdLst/>
            <a:ahLst/>
            <a:cxnLst/>
            <a:rect l="l" t="t" r="r" b="b"/>
            <a:pathLst>
              <a:path w="5089304" h="5697586">
                <a:moveTo>
                  <a:pt x="1158845" y="5266855"/>
                </a:moveTo>
                <a:cubicBezTo>
                  <a:pt x="1158898" y="5268279"/>
                  <a:pt x="1159425" y="5269862"/>
                  <a:pt x="1160428" y="5271603"/>
                </a:cubicBezTo>
                <a:cubicBezTo>
                  <a:pt x="1161430" y="5273344"/>
                  <a:pt x="1162590" y="5274293"/>
                  <a:pt x="1163909" y="5274451"/>
                </a:cubicBezTo>
                <a:cubicBezTo>
                  <a:pt x="1166863" y="5274029"/>
                  <a:pt x="1168551" y="5272341"/>
                  <a:pt x="1168973" y="5269387"/>
                </a:cubicBezTo>
                <a:close/>
                <a:moveTo>
                  <a:pt x="1168973" y="5246599"/>
                </a:moveTo>
                <a:cubicBezTo>
                  <a:pt x="1168868" y="5248023"/>
                  <a:pt x="1169079" y="5249605"/>
                  <a:pt x="1169606" y="5251346"/>
                </a:cubicBezTo>
                <a:cubicBezTo>
                  <a:pt x="1170134" y="5253087"/>
                  <a:pt x="1171611" y="5254037"/>
                  <a:pt x="1174038" y="5254195"/>
                </a:cubicBezTo>
                <a:lnTo>
                  <a:pt x="1176570" y="5254195"/>
                </a:lnTo>
                <a:cubicBezTo>
                  <a:pt x="1176570" y="5249131"/>
                  <a:pt x="1174038" y="5246599"/>
                  <a:pt x="1168973" y="5246599"/>
                </a:cubicBezTo>
                <a:close/>
                <a:moveTo>
                  <a:pt x="2452056" y="5231242"/>
                </a:moveTo>
                <a:cubicBezTo>
                  <a:pt x="2452132" y="5233292"/>
                  <a:pt x="2452891" y="5235569"/>
                  <a:pt x="2454333" y="5238074"/>
                </a:cubicBezTo>
                <a:cubicBezTo>
                  <a:pt x="2455775" y="5240578"/>
                  <a:pt x="2457445" y="5241945"/>
                  <a:pt x="2459342" y="5242172"/>
                </a:cubicBezTo>
                <a:cubicBezTo>
                  <a:pt x="2463593" y="5241565"/>
                  <a:pt x="2466022" y="5239136"/>
                  <a:pt x="2466629" y="5234886"/>
                </a:cubicBezTo>
                <a:close/>
                <a:moveTo>
                  <a:pt x="1391795" y="5211150"/>
                </a:moveTo>
                <a:cubicBezTo>
                  <a:pt x="1391742" y="5212574"/>
                  <a:pt x="1391848" y="5214156"/>
                  <a:pt x="1392111" y="5215897"/>
                </a:cubicBezTo>
                <a:cubicBezTo>
                  <a:pt x="1392375" y="5217638"/>
                  <a:pt x="1393114" y="5218588"/>
                  <a:pt x="1394327" y="5218746"/>
                </a:cubicBezTo>
                <a:lnTo>
                  <a:pt x="1401923" y="5216214"/>
                </a:lnTo>
                <a:close/>
                <a:moveTo>
                  <a:pt x="2466629" y="5202096"/>
                </a:moveTo>
                <a:cubicBezTo>
                  <a:pt x="2466477" y="5204145"/>
                  <a:pt x="2466781" y="5206422"/>
                  <a:pt x="2467540" y="5208927"/>
                </a:cubicBezTo>
                <a:cubicBezTo>
                  <a:pt x="2468299" y="5211432"/>
                  <a:pt x="2470424" y="5212798"/>
                  <a:pt x="2473916" y="5213026"/>
                </a:cubicBezTo>
                <a:lnTo>
                  <a:pt x="2477559" y="5213026"/>
                </a:lnTo>
                <a:cubicBezTo>
                  <a:pt x="2477559" y="5205739"/>
                  <a:pt x="2473916" y="5202096"/>
                  <a:pt x="2466629" y="5202096"/>
                </a:cubicBezTo>
                <a:close/>
                <a:moveTo>
                  <a:pt x="1584232" y="5201022"/>
                </a:moveTo>
                <a:lnTo>
                  <a:pt x="1594360" y="5218746"/>
                </a:lnTo>
                <a:lnTo>
                  <a:pt x="1591828" y="5239002"/>
                </a:lnTo>
                <a:cubicBezTo>
                  <a:pt x="1585550" y="5239741"/>
                  <a:pt x="1582280" y="5242695"/>
                  <a:pt x="1582016" y="5247865"/>
                </a:cubicBezTo>
                <a:cubicBezTo>
                  <a:pt x="1581752" y="5253034"/>
                  <a:pt x="1576583" y="5255988"/>
                  <a:pt x="1566507" y="5256727"/>
                </a:cubicBezTo>
                <a:cubicBezTo>
                  <a:pt x="1567246" y="5246810"/>
                  <a:pt x="1570200" y="5237525"/>
                  <a:pt x="1575369" y="5228874"/>
                </a:cubicBezTo>
                <a:cubicBezTo>
                  <a:pt x="1580539" y="5220223"/>
                  <a:pt x="1583493" y="5210939"/>
                  <a:pt x="1584232" y="5201022"/>
                </a:cubicBezTo>
                <a:close/>
                <a:moveTo>
                  <a:pt x="2787240" y="5151089"/>
                </a:moveTo>
                <a:cubicBezTo>
                  <a:pt x="2787165" y="5153139"/>
                  <a:pt x="2787316" y="5155416"/>
                  <a:pt x="2787696" y="5157921"/>
                </a:cubicBezTo>
                <a:cubicBezTo>
                  <a:pt x="2788075" y="5160425"/>
                  <a:pt x="2789138" y="5161792"/>
                  <a:pt x="2790884" y="5162019"/>
                </a:cubicBezTo>
                <a:lnTo>
                  <a:pt x="2801814" y="5158376"/>
                </a:lnTo>
                <a:close/>
                <a:moveTo>
                  <a:pt x="1444968" y="5137720"/>
                </a:moveTo>
                <a:cubicBezTo>
                  <a:pt x="1444863" y="5139144"/>
                  <a:pt x="1445074" y="5140727"/>
                  <a:pt x="1445601" y="5142468"/>
                </a:cubicBezTo>
                <a:cubicBezTo>
                  <a:pt x="1446129" y="5144208"/>
                  <a:pt x="1447606" y="5145158"/>
                  <a:pt x="1450032" y="5145316"/>
                </a:cubicBezTo>
                <a:lnTo>
                  <a:pt x="1455096" y="5145316"/>
                </a:lnTo>
                <a:cubicBezTo>
                  <a:pt x="1454991" y="5142784"/>
                  <a:pt x="1453936" y="5140885"/>
                  <a:pt x="1451931" y="5139619"/>
                </a:cubicBezTo>
                <a:cubicBezTo>
                  <a:pt x="1449927" y="5138353"/>
                  <a:pt x="1447606" y="5137720"/>
                  <a:pt x="1444968" y="5137720"/>
                </a:cubicBezTo>
                <a:close/>
                <a:moveTo>
                  <a:pt x="3064132" y="5136516"/>
                </a:moveTo>
                <a:lnTo>
                  <a:pt x="3078705" y="5162019"/>
                </a:lnTo>
                <a:lnTo>
                  <a:pt x="3075062" y="5191166"/>
                </a:lnTo>
                <a:cubicBezTo>
                  <a:pt x="3066030" y="5192228"/>
                  <a:pt x="3061324" y="5196479"/>
                  <a:pt x="3060944" y="5203918"/>
                </a:cubicBezTo>
                <a:cubicBezTo>
                  <a:pt x="3060565" y="5211356"/>
                  <a:pt x="3053126" y="5215606"/>
                  <a:pt x="3038629" y="5216669"/>
                </a:cubicBezTo>
                <a:cubicBezTo>
                  <a:pt x="3039692" y="5202399"/>
                  <a:pt x="3043942" y="5189041"/>
                  <a:pt x="3051381" y="5176592"/>
                </a:cubicBezTo>
                <a:cubicBezTo>
                  <a:pt x="3058819" y="5164145"/>
                  <a:pt x="3063070" y="5150786"/>
                  <a:pt x="3064132" y="5136516"/>
                </a:cubicBezTo>
                <a:close/>
                <a:moveTo>
                  <a:pt x="1609552" y="5054162"/>
                </a:moveTo>
                <a:cubicBezTo>
                  <a:pt x="1609605" y="5055692"/>
                  <a:pt x="1610133" y="5057696"/>
                  <a:pt x="1611135" y="5060175"/>
                </a:cubicBezTo>
                <a:cubicBezTo>
                  <a:pt x="1612137" y="5062655"/>
                  <a:pt x="1613298" y="5064026"/>
                  <a:pt x="1614616" y="5064290"/>
                </a:cubicBezTo>
                <a:cubicBezTo>
                  <a:pt x="1617043" y="5064132"/>
                  <a:pt x="1618520" y="5063182"/>
                  <a:pt x="1619048" y="5061442"/>
                </a:cubicBezTo>
                <a:cubicBezTo>
                  <a:pt x="1619575" y="5059701"/>
                  <a:pt x="1619786" y="5058118"/>
                  <a:pt x="1619681" y="5056694"/>
                </a:cubicBezTo>
                <a:close/>
                <a:moveTo>
                  <a:pt x="2863750" y="5045433"/>
                </a:moveTo>
                <a:cubicBezTo>
                  <a:pt x="2863598" y="5047482"/>
                  <a:pt x="2863902" y="5049760"/>
                  <a:pt x="2864661" y="5052264"/>
                </a:cubicBezTo>
                <a:cubicBezTo>
                  <a:pt x="2865420" y="5054769"/>
                  <a:pt x="2867545" y="5056135"/>
                  <a:pt x="2871037" y="5056363"/>
                </a:cubicBezTo>
                <a:lnTo>
                  <a:pt x="2878323" y="5056363"/>
                </a:lnTo>
                <a:cubicBezTo>
                  <a:pt x="2878171" y="5052720"/>
                  <a:pt x="2876653" y="5049987"/>
                  <a:pt x="2873769" y="5048166"/>
                </a:cubicBezTo>
                <a:cubicBezTo>
                  <a:pt x="2870885" y="5046344"/>
                  <a:pt x="2867545" y="5045433"/>
                  <a:pt x="2863750" y="5045433"/>
                </a:cubicBezTo>
                <a:close/>
                <a:moveTo>
                  <a:pt x="1346218" y="5023777"/>
                </a:moveTo>
                <a:lnTo>
                  <a:pt x="1346218" y="5036437"/>
                </a:lnTo>
                <a:cubicBezTo>
                  <a:pt x="1346323" y="5040077"/>
                  <a:pt x="1347378" y="5042293"/>
                  <a:pt x="1349383" y="5043084"/>
                </a:cubicBezTo>
                <a:cubicBezTo>
                  <a:pt x="1351387" y="5043875"/>
                  <a:pt x="1353708" y="5044192"/>
                  <a:pt x="1356346" y="5044034"/>
                </a:cubicBezTo>
                <a:close/>
                <a:moveTo>
                  <a:pt x="1528526" y="5006053"/>
                </a:moveTo>
                <a:cubicBezTo>
                  <a:pt x="1520930" y="5006264"/>
                  <a:pt x="1515233" y="5009007"/>
                  <a:pt x="1511435" y="5014282"/>
                </a:cubicBezTo>
                <a:cubicBezTo>
                  <a:pt x="1507637" y="5019557"/>
                  <a:pt x="1505738" y="5026098"/>
                  <a:pt x="1505738" y="5033905"/>
                </a:cubicBezTo>
                <a:lnTo>
                  <a:pt x="1505738" y="5036437"/>
                </a:lnTo>
                <a:cubicBezTo>
                  <a:pt x="1505210" y="5036385"/>
                  <a:pt x="1503100" y="5036490"/>
                  <a:pt x="1499408" y="5036754"/>
                </a:cubicBezTo>
                <a:cubicBezTo>
                  <a:pt x="1495715" y="5037018"/>
                  <a:pt x="1493605" y="5037756"/>
                  <a:pt x="1493077" y="5038969"/>
                </a:cubicBezTo>
                <a:cubicBezTo>
                  <a:pt x="1493869" y="5040288"/>
                  <a:pt x="1497350" y="5041449"/>
                  <a:pt x="1503522" y="5042451"/>
                </a:cubicBezTo>
                <a:cubicBezTo>
                  <a:pt x="1509694" y="5043453"/>
                  <a:pt x="1513809" y="5043981"/>
                  <a:pt x="1515866" y="5044034"/>
                </a:cubicBezTo>
                <a:lnTo>
                  <a:pt x="1531058" y="5031373"/>
                </a:lnTo>
                <a:cubicBezTo>
                  <a:pt x="1527313" y="5031057"/>
                  <a:pt x="1524675" y="5029158"/>
                  <a:pt x="1523146" y="5025676"/>
                </a:cubicBezTo>
                <a:cubicBezTo>
                  <a:pt x="1521616" y="5022195"/>
                  <a:pt x="1520877" y="5019029"/>
                  <a:pt x="1520930" y="5016181"/>
                </a:cubicBezTo>
                <a:close/>
                <a:moveTo>
                  <a:pt x="1371538" y="4995924"/>
                </a:moveTo>
                <a:cubicBezTo>
                  <a:pt x="1370378" y="4996030"/>
                  <a:pt x="1369534" y="4996452"/>
                  <a:pt x="1369006" y="4997190"/>
                </a:cubicBezTo>
                <a:cubicBezTo>
                  <a:pt x="1368479" y="4997929"/>
                  <a:pt x="1367635" y="4998351"/>
                  <a:pt x="1366474" y="4998457"/>
                </a:cubicBezTo>
                <a:cubicBezTo>
                  <a:pt x="1366527" y="4999986"/>
                  <a:pt x="1367055" y="5001991"/>
                  <a:pt x="1368057" y="5004470"/>
                </a:cubicBezTo>
                <a:cubicBezTo>
                  <a:pt x="1369059" y="5006949"/>
                  <a:pt x="1370220" y="5008321"/>
                  <a:pt x="1371538" y="5008585"/>
                </a:cubicBezTo>
                <a:cubicBezTo>
                  <a:pt x="1373965" y="5008427"/>
                  <a:pt x="1375442" y="5007477"/>
                  <a:pt x="1375970" y="5005736"/>
                </a:cubicBezTo>
                <a:cubicBezTo>
                  <a:pt x="1376497" y="5003995"/>
                  <a:pt x="1376708" y="5002413"/>
                  <a:pt x="1376603" y="5000989"/>
                </a:cubicBezTo>
                <a:cubicBezTo>
                  <a:pt x="1376181" y="4998034"/>
                  <a:pt x="1374492" y="4996347"/>
                  <a:pt x="1371538" y="4995924"/>
                </a:cubicBezTo>
                <a:close/>
                <a:moveTo>
                  <a:pt x="1667790" y="4970604"/>
                </a:moveTo>
                <a:cubicBezTo>
                  <a:pt x="1659402" y="4971290"/>
                  <a:pt x="1654655" y="4975615"/>
                  <a:pt x="1653547" y="4983581"/>
                </a:cubicBezTo>
                <a:cubicBezTo>
                  <a:pt x="1652439" y="4991546"/>
                  <a:pt x="1652123" y="4999037"/>
                  <a:pt x="1652597" y="5006053"/>
                </a:cubicBezTo>
                <a:cubicBezTo>
                  <a:pt x="1648641" y="5006053"/>
                  <a:pt x="1644526" y="5006686"/>
                  <a:pt x="1640254" y="5007952"/>
                </a:cubicBezTo>
                <a:cubicBezTo>
                  <a:pt x="1635981" y="5009218"/>
                  <a:pt x="1632499" y="5011117"/>
                  <a:pt x="1629809" y="5013649"/>
                </a:cubicBezTo>
                <a:lnTo>
                  <a:pt x="1634873" y="5036437"/>
                </a:lnTo>
                <a:cubicBezTo>
                  <a:pt x="1636086" y="5029633"/>
                  <a:pt x="1638724" y="5022986"/>
                  <a:pt x="1642786" y="5016497"/>
                </a:cubicBezTo>
                <a:cubicBezTo>
                  <a:pt x="1646847" y="5010009"/>
                  <a:pt x="1652650" y="5006528"/>
                  <a:pt x="1660194" y="5006053"/>
                </a:cubicBezTo>
                <a:cubicBezTo>
                  <a:pt x="1660510" y="4999828"/>
                  <a:pt x="1661776" y="4993920"/>
                  <a:pt x="1663992" y="4988328"/>
                </a:cubicBezTo>
                <a:cubicBezTo>
                  <a:pt x="1666207" y="4982737"/>
                  <a:pt x="1667473" y="4976829"/>
                  <a:pt x="1667790" y="4970604"/>
                </a:cubicBezTo>
                <a:close/>
                <a:moveTo>
                  <a:pt x="1561443" y="4927559"/>
                </a:moveTo>
                <a:cubicBezTo>
                  <a:pt x="1559017" y="4927928"/>
                  <a:pt x="1557540" y="4929722"/>
                  <a:pt x="1557012" y="4932939"/>
                </a:cubicBezTo>
                <a:cubicBezTo>
                  <a:pt x="1556484" y="4936157"/>
                  <a:pt x="1556273" y="4938584"/>
                  <a:pt x="1556379" y="4940219"/>
                </a:cubicBezTo>
                <a:cubicBezTo>
                  <a:pt x="1556273" y="4946602"/>
                  <a:pt x="1554585" y="4952194"/>
                  <a:pt x="1551315" y="4956994"/>
                </a:cubicBezTo>
                <a:cubicBezTo>
                  <a:pt x="1548044" y="4961794"/>
                  <a:pt x="1543824" y="4965487"/>
                  <a:pt x="1538655" y="4968072"/>
                </a:cubicBezTo>
                <a:cubicBezTo>
                  <a:pt x="1538338" y="4974296"/>
                  <a:pt x="1537072" y="4980204"/>
                  <a:pt x="1534856" y="4985796"/>
                </a:cubicBezTo>
                <a:cubicBezTo>
                  <a:pt x="1532641" y="4991388"/>
                  <a:pt x="1531375" y="4997296"/>
                  <a:pt x="1531058" y="5003521"/>
                </a:cubicBezTo>
                <a:cubicBezTo>
                  <a:pt x="1538549" y="4994606"/>
                  <a:pt x="1545090" y="4985216"/>
                  <a:pt x="1550682" y="4975352"/>
                </a:cubicBezTo>
                <a:cubicBezTo>
                  <a:pt x="1556273" y="4965487"/>
                  <a:pt x="1561549" y="4955464"/>
                  <a:pt x="1566507" y="4945283"/>
                </a:cubicBezTo>
                <a:cubicBezTo>
                  <a:pt x="1566454" y="4943437"/>
                  <a:pt x="1565927" y="4940166"/>
                  <a:pt x="1564925" y="4935471"/>
                </a:cubicBezTo>
                <a:cubicBezTo>
                  <a:pt x="1563922" y="4930777"/>
                  <a:pt x="1562762" y="4928139"/>
                  <a:pt x="1561443" y="4927559"/>
                </a:cubicBezTo>
                <a:close/>
                <a:moveTo>
                  <a:pt x="3100565" y="4925204"/>
                </a:moveTo>
                <a:cubicBezTo>
                  <a:pt x="3100641" y="4927405"/>
                  <a:pt x="3101400" y="4930289"/>
                  <a:pt x="3102842" y="4933857"/>
                </a:cubicBezTo>
                <a:cubicBezTo>
                  <a:pt x="3104284" y="4937424"/>
                  <a:pt x="3105954" y="4939397"/>
                  <a:pt x="3107852" y="4939777"/>
                </a:cubicBezTo>
                <a:cubicBezTo>
                  <a:pt x="3111343" y="4939550"/>
                  <a:pt x="3113469" y="4938183"/>
                  <a:pt x="3114228" y="4935679"/>
                </a:cubicBezTo>
                <a:lnTo>
                  <a:pt x="3114983" y="4930014"/>
                </a:lnTo>
                <a:lnTo>
                  <a:pt x="3107360" y="4930014"/>
                </a:lnTo>
                <a:lnTo>
                  <a:pt x="3109435" y="4927421"/>
                </a:lnTo>
                <a:close/>
                <a:moveTo>
                  <a:pt x="1401923" y="4904770"/>
                </a:moveTo>
                <a:lnTo>
                  <a:pt x="1391795" y="4935155"/>
                </a:lnTo>
                <a:cubicBezTo>
                  <a:pt x="1391373" y="4935102"/>
                  <a:pt x="1389685" y="4935208"/>
                  <a:pt x="1386731" y="4935471"/>
                </a:cubicBezTo>
                <a:cubicBezTo>
                  <a:pt x="1383777" y="4935735"/>
                  <a:pt x="1382089" y="4936474"/>
                  <a:pt x="1381667" y="4937687"/>
                </a:cubicBezTo>
                <a:cubicBezTo>
                  <a:pt x="1382194" y="4940377"/>
                  <a:pt x="1384937" y="4943226"/>
                  <a:pt x="1389896" y="4946233"/>
                </a:cubicBezTo>
                <a:cubicBezTo>
                  <a:pt x="1394854" y="4949240"/>
                  <a:pt x="1398864" y="4951455"/>
                  <a:pt x="1401923" y="4952879"/>
                </a:cubicBezTo>
                <a:lnTo>
                  <a:pt x="1419648" y="4927559"/>
                </a:lnTo>
                <a:close/>
                <a:moveTo>
                  <a:pt x="2981784" y="4897280"/>
                </a:moveTo>
                <a:lnTo>
                  <a:pt x="2972558" y="4900868"/>
                </a:lnTo>
                <a:lnTo>
                  <a:pt x="2972558" y="4904968"/>
                </a:lnTo>
                <a:close/>
                <a:moveTo>
                  <a:pt x="2721661" y="4881484"/>
                </a:moveTo>
                <a:lnTo>
                  <a:pt x="2721661" y="4899701"/>
                </a:lnTo>
                <a:cubicBezTo>
                  <a:pt x="2721813" y="4904938"/>
                  <a:pt x="2723331" y="4908126"/>
                  <a:pt x="2726215" y="4909264"/>
                </a:cubicBezTo>
                <a:cubicBezTo>
                  <a:pt x="2729099" y="4910403"/>
                  <a:pt x="2732439" y="4910858"/>
                  <a:pt x="2736234" y="4910631"/>
                </a:cubicBezTo>
                <a:close/>
                <a:moveTo>
                  <a:pt x="2955475" y="4881295"/>
                </a:moveTo>
                <a:lnTo>
                  <a:pt x="2951189" y="4896057"/>
                </a:lnTo>
                <a:lnTo>
                  <a:pt x="2951189" y="4899701"/>
                </a:lnTo>
                <a:cubicBezTo>
                  <a:pt x="2950430" y="4899625"/>
                  <a:pt x="2947394" y="4899777"/>
                  <a:pt x="2942081" y="4900156"/>
                </a:cubicBezTo>
                <a:cubicBezTo>
                  <a:pt x="2936768" y="4900536"/>
                  <a:pt x="2933732" y="4901598"/>
                  <a:pt x="2932973" y="4903344"/>
                </a:cubicBezTo>
                <a:cubicBezTo>
                  <a:pt x="2934111" y="4905241"/>
                  <a:pt x="2939121" y="4906911"/>
                  <a:pt x="2948002" y="4908353"/>
                </a:cubicBezTo>
                <a:lnTo>
                  <a:pt x="2950938" y="4908730"/>
                </a:lnTo>
                <a:lnTo>
                  <a:pt x="2957985" y="4889938"/>
                </a:lnTo>
                <a:close/>
                <a:moveTo>
                  <a:pt x="944955" y="4877299"/>
                </a:moveTo>
                <a:cubicBezTo>
                  <a:pt x="945008" y="4878723"/>
                  <a:pt x="945536" y="4880306"/>
                  <a:pt x="946538" y="4882047"/>
                </a:cubicBezTo>
                <a:cubicBezTo>
                  <a:pt x="947540" y="4883788"/>
                  <a:pt x="948701" y="4884737"/>
                  <a:pt x="950019" y="4884895"/>
                </a:cubicBezTo>
                <a:cubicBezTo>
                  <a:pt x="952973" y="4884473"/>
                  <a:pt x="954661" y="4882785"/>
                  <a:pt x="955084" y="4879831"/>
                </a:cubicBezTo>
                <a:close/>
                <a:moveTo>
                  <a:pt x="3145384" y="4858614"/>
                </a:moveTo>
                <a:lnTo>
                  <a:pt x="3144740" y="4858713"/>
                </a:lnTo>
                <a:cubicBezTo>
                  <a:pt x="3138592" y="4860535"/>
                  <a:pt x="3133583" y="4863268"/>
                  <a:pt x="3129712" y="4866911"/>
                </a:cubicBezTo>
                <a:lnTo>
                  <a:pt x="3130267" y="4869412"/>
                </a:lnTo>
                <a:close/>
                <a:moveTo>
                  <a:pt x="955084" y="4857043"/>
                </a:moveTo>
                <a:cubicBezTo>
                  <a:pt x="954978" y="4858467"/>
                  <a:pt x="955189" y="4860049"/>
                  <a:pt x="955717" y="4861790"/>
                </a:cubicBezTo>
                <a:cubicBezTo>
                  <a:pt x="956244" y="4863531"/>
                  <a:pt x="957721" y="4864481"/>
                  <a:pt x="960148" y="4864639"/>
                </a:cubicBezTo>
                <a:lnTo>
                  <a:pt x="962680" y="4864639"/>
                </a:lnTo>
                <a:cubicBezTo>
                  <a:pt x="962680" y="4859575"/>
                  <a:pt x="960148" y="4857043"/>
                  <a:pt x="955084" y="4857043"/>
                </a:cubicBezTo>
                <a:close/>
                <a:moveTo>
                  <a:pt x="2758094" y="4841408"/>
                </a:moveTo>
                <a:cubicBezTo>
                  <a:pt x="2756424" y="4841560"/>
                  <a:pt x="2755210" y="4842167"/>
                  <a:pt x="2754451" y="4843229"/>
                </a:cubicBezTo>
                <a:cubicBezTo>
                  <a:pt x="2753692" y="4844292"/>
                  <a:pt x="2752477" y="4844899"/>
                  <a:pt x="2750807" y="4845051"/>
                </a:cubicBezTo>
                <a:cubicBezTo>
                  <a:pt x="2750883" y="4847252"/>
                  <a:pt x="2751642" y="4850136"/>
                  <a:pt x="2753084" y="4853704"/>
                </a:cubicBezTo>
                <a:cubicBezTo>
                  <a:pt x="2754526" y="4857271"/>
                  <a:pt x="2756196" y="4859245"/>
                  <a:pt x="2758094" y="4859624"/>
                </a:cubicBezTo>
                <a:cubicBezTo>
                  <a:pt x="2761585" y="4859397"/>
                  <a:pt x="2763711" y="4858030"/>
                  <a:pt x="2764470" y="4855526"/>
                </a:cubicBezTo>
                <a:cubicBezTo>
                  <a:pt x="2765229" y="4853021"/>
                  <a:pt x="2765532" y="4850744"/>
                  <a:pt x="2765381" y="4848694"/>
                </a:cubicBezTo>
                <a:cubicBezTo>
                  <a:pt x="2764773" y="4844444"/>
                  <a:pt x="2762344" y="4842015"/>
                  <a:pt x="2758094" y="4841408"/>
                </a:cubicBezTo>
                <a:close/>
                <a:moveTo>
                  <a:pt x="1447023" y="4824421"/>
                </a:moveTo>
                <a:lnTo>
                  <a:pt x="1438149" y="4836925"/>
                </a:lnTo>
                <a:cubicBezTo>
                  <a:pt x="1438149" y="4840720"/>
                  <a:pt x="1437238" y="4844060"/>
                  <a:pt x="1435417" y="4846944"/>
                </a:cubicBezTo>
                <a:cubicBezTo>
                  <a:pt x="1433595" y="4849828"/>
                  <a:pt x="1430863" y="4851346"/>
                  <a:pt x="1427219" y="4851498"/>
                </a:cubicBezTo>
                <a:lnTo>
                  <a:pt x="1422509" y="4849928"/>
                </a:lnTo>
                <a:lnTo>
                  <a:pt x="1409519" y="4879450"/>
                </a:lnTo>
                <a:cubicBezTo>
                  <a:pt x="1410838" y="4884619"/>
                  <a:pt x="1413265" y="4888839"/>
                  <a:pt x="1416799" y="4892110"/>
                </a:cubicBezTo>
                <a:cubicBezTo>
                  <a:pt x="1420333" y="4895381"/>
                  <a:pt x="1424659" y="4897069"/>
                  <a:pt x="1429776" y="4897174"/>
                </a:cubicBezTo>
                <a:cubicBezTo>
                  <a:pt x="1432413" y="4889367"/>
                  <a:pt x="1436000" y="4877762"/>
                  <a:pt x="1440537" y="4862358"/>
                </a:cubicBezTo>
                <a:cubicBezTo>
                  <a:pt x="1445074" y="4846955"/>
                  <a:pt x="1449927" y="4836616"/>
                  <a:pt x="1455096" y="4831340"/>
                </a:cubicBezTo>
                <a:close/>
                <a:moveTo>
                  <a:pt x="1177905" y="4821594"/>
                </a:moveTo>
                <a:cubicBezTo>
                  <a:pt x="1177852" y="4823018"/>
                  <a:pt x="1177958" y="4824600"/>
                  <a:pt x="1178221" y="4826341"/>
                </a:cubicBezTo>
                <a:cubicBezTo>
                  <a:pt x="1178485" y="4828082"/>
                  <a:pt x="1179224" y="4829032"/>
                  <a:pt x="1180437" y="4829190"/>
                </a:cubicBezTo>
                <a:lnTo>
                  <a:pt x="1188033" y="4826658"/>
                </a:lnTo>
                <a:close/>
                <a:moveTo>
                  <a:pt x="3295151" y="4759769"/>
                </a:moveTo>
                <a:lnTo>
                  <a:pt x="3293432" y="4762707"/>
                </a:lnTo>
                <a:lnTo>
                  <a:pt x="3293625" y="4765610"/>
                </a:lnTo>
                <a:cubicBezTo>
                  <a:pt x="3294005" y="4768114"/>
                  <a:pt x="3295067" y="4769481"/>
                  <a:pt x="3296813" y="4769708"/>
                </a:cubicBezTo>
                <a:lnTo>
                  <a:pt x="3307743" y="4766065"/>
                </a:lnTo>
                <a:close/>
                <a:moveTo>
                  <a:pt x="1231078" y="4748164"/>
                </a:moveTo>
                <a:cubicBezTo>
                  <a:pt x="1230973" y="4749588"/>
                  <a:pt x="1231184" y="4751171"/>
                  <a:pt x="1231711" y="4752912"/>
                </a:cubicBezTo>
                <a:cubicBezTo>
                  <a:pt x="1232239" y="4754652"/>
                  <a:pt x="1233716" y="4755602"/>
                  <a:pt x="1236142" y="4755760"/>
                </a:cubicBezTo>
                <a:lnTo>
                  <a:pt x="1241206" y="4755760"/>
                </a:lnTo>
                <a:cubicBezTo>
                  <a:pt x="1241101" y="4753228"/>
                  <a:pt x="1240046" y="4751329"/>
                  <a:pt x="1238041" y="4750063"/>
                </a:cubicBezTo>
                <a:cubicBezTo>
                  <a:pt x="1236037" y="4748797"/>
                  <a:pt x="1233716" y="4748164"/>
                  <a:pt x="1231078" y="4748164"/>
                </a:cubicBezTo>
                <a:close/>
                <a:moveTo>
                  <a:pt x="3570062" y="4744205"/>
                </a:moveTo>
                <a:lnTo>
                  <a:pt x="3584635" y="4769708"/>
                </a:lnTo>
                <a:lnTo>
                  <a:pt x="3580992" y="4798855"/>
                </a:lnTo>
                <a:cubicBezTo>
                  <a:pt x="3571959" y="4799917"/>
                  <a:pt x="3567253" y="4804168"/>
                  <a:pt x="3566874" y="4811607"/>
                </a:cubicBezTo>
                <a:cubicBezTo>
                  <a:pt x="3566494" y="4819045"/>
                  <a:pt x="3559056" y="4823295"/>
                  <a:pt x="3544558" y="4824358"/>
                </a:cubicBezTo>
                <a:cubicBezTo>
                  <a:pt x="3545621" y="4810088"/>
                  <a:pt x="3549872" y="4796730"/>
                  <a:pt x="3557310" y="4784281"/>
                </a:cubicBezTo>
                <a:cubicBezTo>
                  <a:pt x="3564748" y="4771834"/>
                  <a:pt x="3568999" y="4758475"/>
                  <a:pt x="3570062" y="4744205"/>
                </a:cubicBezTo>
                <a:close/>
                <a:moveTo>
                  <a:pt x="1487198" y="4731817"/>
                </a:moveTo>
                <a:lnTo>
                  <a:pt x="1478226" y="4742199"/>
                </a:lnTo>
                <a:lnTo>
                  <a:pt x="1477601" y="4750314"/>
                </a:lnTo>
                <a:lnTo>
                  <a:pt x="1477885" y="4750314"/>
                </a:lnTo>
                <a:cubicBezTo>
                  <a:pt x="1482844" y="4750525"/>
                  <a:pt x="1486220" y="4750103"/>
                  <a:pt x="1488013" y="4749048"/>
                </a:cubicBezTo>
                <a:cubicBezTo>
                  <a:pt x="1489807" y="4747993"/>
                  <a:pt x="1490651" y="4745039"/>
                  <a:pt x="1490545" y="4740186"/>
                </a:cubicBezTo>
                <a:close/>
                <a:moveTo>
                  <a:pt x="2801814" y="4710248"/>
                </a:moveTo>
                <a:lnTo>
                  <a:pt x="2787240" y="4753968"/>
                </a:lnTo>
                <a:cubicBezTo>
                  <a:pt x="2786633" y="4753892"/>
                  <a:pt x="2784204" y="4754044"/>
                  <a:pt x="2779954" y="4754424"/>
                </a:cubicBezTo>
                <a:cubicBezTo>
                  <a:pt x="2775703" y="4754803"/>
                  <a:pt x="2773274" y="4755866"/>
                  <a:pt x="2772667" y="4757611"/>
                </a:cubicBezTo>
                <a:cubicBezTo>
                  <a:pt x="2773426" y="4761482"/>
                  <a:pt x="2777373" y="4765581"/>
                  <a:pt x="2784508" y="4769908"/>
                </a:cubicBezTo>
                <a:cubicBezTo>
                  <a:pt x="2791643" y="4774234"/>
                  <a:pt x="2797411" y="4777422"/>
                  <a:pt x="2801814" y="4779471"/>
                </a:cubicBezTo>
                <a:lnTo>
                  <a:pt x="2827317" y="4743038"/>
                </a:lnTo>
                <a:close/>
                <a:moveTo>
                  <a:pt x="1786797" y="4709801"/>
                </a:moveTo>
                <a:lnTo>
                  <a:pt x="1766540" y="4742718"/>
                </a:lnTo>
                <a:cubicBezTo>
                  <a:pt x="1771604" y="4750737"/>
                  <a:pt x="1774136" y="4760021"/>
                  <a:pt x="1774136" y="4770571"/>
                </a:cubicBezTo>
                <a:cubicBezTo>
                  <a:pt x="1772712" y="4770466"/>
                  <a:pt x="1771130" y="4770676"/>
                  <a:pt x="1769389" y="4771204"/>
                </a:cubicBezTo>
                <a:cubicBezTo>
                  <a:pt x="1767648" y="4771731"/>
                  <a:pt x="1766698" y="4773208"/>
                  <a:pt x="1766540" y="4775635"/>
                </a:cubicBezTo>
                <a:cubicBezTo>
                  <a:pt x="1766698" y="4778167"/>
                  <a:pt x="1767648" y="4780699"/>
                  <a:pt x="1769389" y="4783231"/>
                </a:cubicBezTo>
                <a:cubicBezTo>
                  <a:pt x="1771130" y="4785763"/>
                  <a:pt x="1772712" y="4788295"/>
                  <a:pt x="1774136" y="4790827"/>
                </a:cubicBezTo>
                <a:lnTo>
                  <a:pt x="1791861" y="4798423"/>
                </a:lnTo>
                <a:lnTo>
                  <a:pt x="1794393" y="4790827"/>
                </a:lnTo>
                <a:lnTo>
                  <a:pt x="1781733" y="4780699"/>
                </a:lnTo>
                <a:cubicBezTo>
                  <a:pt x="1781680" y="4776796"/>
                  <a:pt x="1782418" y="4773208"/>
                  <a:pt x="1783948" y="4769938"/>
                </a:cubicBezTo>
                <a:cubicBezTo>
                  <a:pt x="1785478" y="4766667"/>
                  <a:pt x="1788115" y="4764346"/>
                  <a:pt x="1791861" y="4762975"/>
                </a:cubicBezTo>
                <a:cubicBezTo>
                  <a:pt x="1792125" y="4754112"/>
                  <a:pt x="1792230" y="4745250"/>
                  <a:pt x="1792177" y="4736388"/>
                </a:cubicBezTo>
                <a:cubicBezTo>
                  <a:pt x="1792125" y="4727526"/>
                  <a:pt x="1790331" y="4718664"/>
                  <a:pt x="1786797" y="4709801"/>
                </a:cubicBezTo>
                <a:close/>
                <a:moveTo>
                  <a:pt x="3369679" y="4653122"/>
                </a:moveTo>
                <a:cubicBezTo>
                  <a:pt x="3369528" y="4655171"/>
                  <a:pt x="3369831" y="4657449"/>
                  <a:pt x="3370590" y="4659953"/>
                </a:cubicBezTo>
                <a:cubicBezTo>
                  <a:pt x="3371349" y="4662458"/>
                  <a:pt x="3373475" y="4663824"/>
                  <a:pt x="3376966" y="4664052"/>
                </a:cubicBezTo>
                <a:lnTo>
                  <a:pt x="3384253" y="4664052"/>
                </a:lnTo>
                <a:cubicBezTo>
                  <a:pt x="3384101" y="4660409"/>
                  <a:pt x="3382583" y="4657676"/>
                  <a:pt x="3379699" y="4655855"/>
                </a:cubicBezTo>
                <a:cubicBezTo>
                  <a:pt x="3376814" y="4654033"/>
                  <a:pt x="3373475" y="4653122"/>
                  <a:pt x="3369679" y="4653122"/>
                </a:cubicBezTo>
                <a:close/>
                <a:moveTo>
                  <a:pt x="1132328" y="4634221"/>
                </a:moveTo>
                <a:lnTo>
                  <a:pt x="1132328" y="4646881"/>
                </a:lnTo>
                <a:cubicBezTo>
                  <a:pt x="1132433" y="4650521"/>
                  <a:pt x="1133488" y="4652737"/>
                  <a:pt x="1135493" y="4653528"/>
                </a:cubicBezTo>
                <a:cubicBezTo>
                  <a:pt x="1137498" y="4654319"/>
                  <a:pt x="1139818" y="4654636"/>
                  <a:pt x="1142456" y="4654478"/>
                </a:cubicBezTo>
                <a:close/>
                <a:moveTo>
                  <a:pt x="1314636" y="4616497"/>
                </a:moveTo>
                <a:cubicBezTo>
                  <a:pt x="1307040" y="4616708"/>
                  <a:pt x="1301343" y="4619451"/>
                  <a:pt x="1297545" y="4624726"/>
                </a:cubicBezTo>
                <a:cubicBezTo>
                  <a:pt x="1293747" y="4630001"/>
                  <a:pt x="1291848" y="4636542"/>
                  <a:pt x="1291848" y="4644349"/>
                </a:cubicBezTo>
                <a:lnTo>
                  <a:pt x="1291848" y="4646881"/>
                </a:lnTo>
                <a:cubicBezTo>
                  <a:pt x="1291320" y="4646829"/>
                  <a:pt x="1289210" y="4646934"/>
                  <a:pt x="1285518" y="4647198"/>
                </a:cubicBezTo>
                <a:cubicBezTo>
                  <a:pt x="1281825" y="4647462"/>
                  <a:pt x="1279715" y="4648200"/>
                  <a:pt x="1279187" y="4649413"/>
                </a:cubicBezTo>
                <a:cubicBezTo>
                  <a:pt x="1279979" y="4650732"/>
                  <a:pt x="1283460" y="4651893"/>
                  <a:pt x="1289632" y="4652895"/>
                </a:cubicBezTo>
                <a:cubicBezTo>
                  <a:pt x="1295804" y="4653897"/>
                  <a:pt x="1299919" y="4654425"/>
                  <a:pt x="1301976" y="4654478"/>
                </a:cubicBezTo>
                <a:lnTo>
                  <a:pt x="1311650" y="4646416"/>
                </a:lnTo>
                <a:lnTo>
                  <a:pt x="1314111" y="4639616"/>
                </a:lnTo>
                <a:lnTo>
                  <a:pt x="1309256" y="4636120"/>
                </a:lnTo>
                <a:cubicBezTo>
                  <a:pt x="1307726" y="4632639"/>
                  <a:pt x="1306987" y="4629473"/>
                  <a:pt x="1307040" y="4626625"/>
                </a:cubicBezTo>
                <a:close/>
                <a:moveTo>
                  <a:pt x="1157648" y="4606368"/>
                </a:moveTo>
                <a:cubicBezTo>
                  <a:pt x="1156488" y="4606474"/>
                  <a:pt x="1155644" y="4606896"/>
                  <a:pt x="1155116" y="4607634"/>
                </a:cubicBezTo>
                <a:cubicBezTo>
                  <a:pt x="1154589" y="4608373"/>
                  <a:pt x="1153745" y="4608795"/>
                  <a:pt x="1152584" y="4608901"/>
                </a:cubicBezTo>
                <a:cubicBezTo>
                  <a:pt x="1152637" y="4610430"/>
                  <a:pt x="1153165" y="4612435"/>
                  <a:pt x="1154167" y="4614914"/>
                </a:cubicBezTo>
                <a:cubicBezTo>
                  <a:pt x="1155169" y="4617393"/>
                  <a:pt x="1156330" y="4618765"/>
                  <a:pt x="1157648" y="4619029"/>
                </a:cubicBezTo>
                <a:cubicBezTo>
                  <a:pt x="1160075" y="4618871"/>
                  <a:pt x="1161552" y="4617921"/>
                  <a:pt x="1162080" y="4616180"/>
                </a:cubicBezTo>
                <a:cubicBezTo>
                  <a:pt x="1162607" y="4614439"/>
                  <a:pt x="1162818" y="4612857"/>
                  <a:pt x="1162713" y="4611433"/>
                </a:cubicBezTo>
                <a:cubicBezTo>
                  <a:pt x="1162291" y="4608478"/>
                  <a:pt x="1160602" y="4606791"/>
                  <a:pt x="1157648" y="4606368"/>
                </a:cubicBezTo>
                <a:close/>
                <a:moveTo>
                  <a:pt x="1870355" y="4593326"/>
                </a:moveTo>
                <a:lnTo>
                  <a:pt x="1862672" y="4599088"/>
                </a:lnTo>
                <a:lnTo>
                  <a:pt x="1862615" y="4599381"/>
                </a:lnTo>
                <a:lnTo>
                  <a:pt x="1861505" y="4600923"/>
                </a:lnTo>
                <a:lnTo>
                  <a:pt x="1867823" y="4600923"/>
                </a:lnTo>
                <a:cubicBezTo>
                  <a:pt x="1867928" y="4599657"/>
                  <a:pt x="1868350" y="4598391"/>
                  <a:pt x="1869089" y="4597125"/>
                </a:cubicBezTo>
                <a:cubicBezTo>
                  <a:pt x="1869827" y="4595859"/>
                  <a:pt x="1870249" y="4594593"/>
                  <a:pt x="1870355" y="4593326"/>
                </a:cubicBezTo>
                <a:close/>
                <a:moveTo>
                  <a:pt x="2852820" y="4582733"/>
                </a:moveTo>
                <a:cubicBezTo>
                  <a:pt x="2837640" y="4611272"/>
                  <a:pt x="2824281" y="4641633"/>
                  <a:pt x="2812744" y="4673815"/>
                </a:cubicBezTo>
                <a:cubicBezTo>
                  <a:pt x="2814641" y="4681254"/>
                  <a:pt x="2818133" y="4687326"/>
                  <a:pt x="2823218" y="4692032"/>
                </a:cubicBezTo>
                <a:cubicBezTo>
                  <a:pt x="2828304" y="4696738"/>
                  <a:pt x="2834528" y="4699167"/>
                  <a:pt x="2841890" y="4699319"/>
                </a:cubicBezTo>
                <a:cubicBezTo>
                  <a:pt x="2845685" y="4688085"/>
                  <a:pt x="2850847" y="4671387"/>
                  <a:pt x="2857374" y="4649223"/>
                </a:cubicBezTo>
                <a:cubicBezTo>
                  <a:pt x="2863902" y="4627060"/>
                  <a:pt x="2870885" y="4612183"/>
                  <a:pt x="2878323" y="4604592"/>
                </a:cubicBezTo>
                <a:close/>
                <a:moveTo>
                  <a:pt x="284179" y="4564492"/>
                </a:moveTo>
                <a:cubicBezTo>
                  <a:pt x="284255" y="4566542"/>
                  <a:pt x="285014" y="4568819"/>
                  <a:pt x="286456" y="4571324"/>
                </a:cubicBezTo>
                <a:cubicBezTo>
                  <a:pt x="287898" y="4573828"/>
                  <a:pt x="289568" y="4575195"/>
                  <a:pt x="291465" y="4575422"/>
                </a:cubicBezTo>
                <a:cubicBezTo>
                  <a:pt x="295716" y="4574815"/>
                  <a:pt x="298145" y="4572386"/>
                  <a:pt x="298752" y="4568136"/>
                </a:cubicBezTo>
                <a:close/>
                <a:moveTo>
                  <a:pt x="1885547" y="4555346"/>
                </a:moveTo>
                <a:lnTo>
                  <a:pt x="1885547" y="4568006"/>
                </a:lnTo>
                <a:lnTo>
                  <a:pt x="1874807" y="4568006"/>
                </a:lnTo>
                <a:lnTo>
                  <a:pt x="1867823" y="4577785"/>
                </a:lnTo>
                <a:lnTo>
                  <a:pt x="1867823" y="4578134"/>
                </a:lnTo>
                <a:lnTo>
                  <a:pt x="1872887" y="4585730"/>
                </a:lnTo>
                <a:lnTo>
                  <a:pt x="1893143" y="4568006"/>
                </a:lnTo>
                <a:lnTo>
                  <a:pt x="1893143" y="4562033"/>
                </a:lnTo>
                <a:lnTo>
                  <a:pt x="1891734" y="4562033"/>
                </a:lnTo>
                <a:lnTo>
                  <a:pt x="1893122" y="4557871"/>
                </a:lnTo>
                <a:close/>
                <a:moveTo>
                  <a:pt x="1347553" y="4538003"/>
                </a:moveTo>
                <a:cubicBezTo>
                  <a:pt x="1345127" y="4538372"/>
                  <a:pt x="1343650" y="4540166"/>
                  <a:pt x="1343122" y="4543383"/>
                </a:cubicBezTo>
                <a:cubicBezTo>
                  <a:pt x="1342594" y="4546601"/>
                  <a:pt x="1342383" y="4549028"/>
                  <a:pt x="1342489" y="4550663"/>
                </a:cubicBezTo>
                <a:cubicBezTo>
                  <a:pt x="1342383" y="4557046"/>
                  <a:pt x="1340695" y="4562638"/>
                  <a:pt x="1337425" y="4567438"/>
                </a:cubicBezTo>
                <a:cubicBezTo>
                  <a:pt x="1334154" y="4572238"/>
                  <a:pt x="1329934" y="4575931"/>
                  <a:pt x="1324765" y="4578516"/>
                </a:cubicBezTo>
                <a:cubicBezTo>
                  <a:pt x="1324448" y="4584740"/>
                  <a:pt x="1323182" y="4590648"/>
                  <a:pt x="1320966" y="4596240"/>
                </a:cubicBezTo>
                <a:cubicBezTo>
                  <a:pt x="1318751" y="4601832"/>
                  <a:pt x="1317485" y="4607740"/>
                  <a:pt x="1317168" y="4613965"/>
                </a:cubicBezTo>
                <a:lnTo>
                  <a:pt x="1322964" y="4605646"/>
                </a:lnTo>
                <a:lnTo>
                  <a:pt x="1322796" y="4601872"/>
                </a:lnTo>
                <a:lnTo>
                  <a:pt x="1329055" y="4596902"/>
                </a:lnTo>
                <a:lnTo>
                  <a:pt x="1336792" y="4585796"/>
                </a:lnTo>
                <a:cubicBezTo>
                  <a:pt x="1342383" y="4575931"/>
                  <a:pt x="1347659" y="4565908"/>
                  <a:pt x="1352617" y="4555727"/>
                </a:cubicBezTo>
                <a:cubicBezTo>
                  <a:pt x="1352564" y="4553881"/>
                  <a:pt x="1352037" y="4550610"/>
                  <a:pt x="1351035" y="4545915"/>
                </a:cubicBezTo>
                <a:cubicBezTo>
                  <a:pt x="1350032" y="4541221"/>
                  <a:pt x="1348872" y="4538583"/>
                  <a:pt x="1347553" y="4538003"/>
                </a:cubicBezTo>
                <a:close/>
                <a:moveTo>
                  <a:pt x="298752" y="4535346"/>
                </a:moveTo>
                <a:cubicBezTo>
                  <a:pt x="298600" y="4537395"/>
                  <a:pt x="298904" y="4539672"/>
                  <a:pt x="299663" y="4542177"/>
                </a:cubicBezTo>
                <a:cubicBezTo>
                  <a:pt x="300422" y="4544682"/>
                  <a:pt x="302547" y="4546048"/>
                  <a:pt x="306039" y="4546276"/>
                </a:cubicBezTo>
                <a:lnTo>
                  <a:pt x="309682" y="4546276"/>
                </a:lnTo>
                <a:cubicBezTo>
                  <a:pt x="309682" y="4538989"/>
                  <a:pt x="306039" y="4535346"/>
                  <a:pt x="298752" y="4535346"/>
                </a:cubicBezTo>
                <a:close/>
                <a:moveTo>
                  <a:pt x="3606495" y="4532893"/>
                </a:moveTo>
                <a:cubicBezTo>
                  <a:pt x="3606571" y="4535094"/>
                  <a:pt x="3607330" y="4537978"/>
                  <a:pt x="3608772" y="4541546"/>
                </a:cubicBezTo>
                <a:cubicBezTo>
                  <a:pt x="3610214" y="4545113"/>
                  <a:pt x="3611884" y="4547086"/>
                  <a:pt x="3613781" y="4547466"/>
                </a:cubicBezTo>
                <a:cubicBezTo>
                  <a:pt x="3617273" y="4547239"/>
                  <a:pt x="3619398" y="4545872"/>
                  <a:pt x="3620157" y="4543368"/>
                </a:cubicBezTo>
                <a:cubicBezTo>
                  <a:pt x="3620916" y="4540863"/>
                  <a:pt x="3621220" y="4538586"/>
                  <a:pt x="3621068" y="4536536"/>
                </a:cubicBezTo>
                <a:close/>
                <a:moveTo>
                  <a:pt x="1897865" y="4531827"/>
                </a:moveTo>
                <a:lnTo>
                  <a:pt x="1895675" y="4532557"/>
                </a:lnTo>
                <a:lnTo>
                  <a:pt x="1895675" y="4550210"/>
                </a:lnTo>
                <a:lnTo>
                  <a:pt x="1899014" y="4540194"/>
                </a:lnTo>
                <a:close/>
                <a:moveTo>
                  <a:pt x="1188033" y="4515214"/>
                </a:moveTo>
                <a:lnTo>
                  <a:pt x="1177905" y="4545599"/>
                </a:lnTo>
                <a:cubicBezTo>
                  <a:pt x="1177483" y="4545546"/>
                  <a:pt x="1175795" y="4545652"/>
                  <a:pt x="1172841" y="4545915"/>
                </a:cubicBezTo>
                <a:cubicBezTo>
                  <a:pt x="1169887" y="4546179"/>
                  <a:pt x="1168199" y="4546918"/>
                  <a:pt x="1167777" y="4548131"/>
                </a:cubicBezTo>
                <a:cubicBezTo>
                  <a:pt x="1168304" y="4550821"/>
                  <a:pt x="1171047" y="4553670"/>
                  <a:pt x="1176006" y="4556677"/>
                </a:cubicBezTo>
                <a:cubicBezTo>
                  <a:pt x="1180964" y="4559684"/>
                  <a:pt x="1184974" y="4561899"/>
                  <a:pt x="1188033" y="4563323"/>
                </a:cubicBezTo>
                <a:lnTo>
                  <a:pt x="1205758" y="4538003"/>
                </a:lnTo>
                <a:close/>
                <a:moveTo>
                  <a:pt x="619364" y="4484339"/>
                </a:moveTo>
                <a:cubicBezTo>
                  <a:pt x="619288" y="4486389"/>
                  <a:pt x="619439" y="4488666"/>
                  <a:pt x="619819" y="4491171"/>
                </a:cubicBezTo>
                <a:cubicBezTo>
                  <a:pt x="620198" y="4493675"/>
                  <a:pt x="621261" y="4495042"/>
                  <a:pt x="623007" y="4495269"/>
                </a:cubicBezTo>
                <a:lnTo>
                  <a:pt x="633937" y="4491626"/>
                </a:lnTo>
                <a:close/>
                <a:moveTo>
                  <a:pt x="1967498" y="4474578"/>
                </a:moveTo>
                <a:lnTo>
                  <a:pt x="1965108" y="4477650"/>
                </a:lnTo>
                <a:lnTo>
                  <a:pt x="1970228" y="4475943"/>
                </a:lnTo>
                <a:close/>
                <a:moveTo>
                  <a:pt x="3489909" y="4463670"/>
                </a:moveTo>
                <a:cubicBezTo>
                  <a:pt x="3478979" y="4463974"/>
                  <a:pt x="3470781" y="4467920"/>
                  <a:pt x="3465316" y="4475511"/>
                </a:cubicBezTo>
                <a:cubicBezTo>
                  <a:pt x="3459851" y="4483101"/>
                  <a:pt x="3457119" y="4492513"/>
                  <a:pt x="3457119" y="4503746"/>
                </a:cubicBezTo>
                <a:lnTo>
                  <a:pt x="3457119" y="4507390"/>
                </a:lnTo>
                <a:cubicBezTo>
                  <a:pt x="3456360" y="4507314"/>
                  <a:pt x="3453324" y="4507466"/>
                  <a:pt x="3448011" y="4507845"/>
                </a:cubicBezTo>
                <a:cubicBezTo>
                  <a:pt x="3442698" y="4508225"/>
                  <a:pt x="3439661" y="4509287"/>
                  <a:pt x="3438902" y="4511033"/>
                </a:cubicBezTo>
                <a:cubicBezTo>
                  <a:pt x="3440041" y="4512930"/>
                  <a:pt x="3445051" y="4514600"/>
                  <a:pt x="3453931" y="4516042"/>
                </a:cubicBezTo>
                <a:cubicBezTo>
                  <a:pt x="3462812" y="4517485"/>
                  <a:pt x="3468732" y="4518244"/>
                  <a:pt x="3471692" y="4518320"/>
                </a:cubicBezTo>
                <a:lnTo>
                  <a:pt x="3493552" y="4500103"/>
                </a:lnTo>
                <a:cubicBezTo>
                  <a:pt x="3488163" y="4499648"/>
                  <a:pt x="3484368" y="4496915"/>
                  <a:pt x="3482167" y="4491906"/>
                </a:cubicBezTo>
                <a:cubicBezTo>
                  <a:pt x="3479966" y="4486896"/>
                  <a:pt x="3478903" y="4482342"/>
                  <a:pt x="3478979" y="4478243"/>
                </a:cubicBezTo>
                <a:close/>
                <a:moveTo>
                  <a:pt x="2152537" y="4460751"/>
                </a:moveTo>
                <a:lnTo>
                  <a:pt x="2162665" y="4478475"/>
                </a:lnTo>
                <a:lnTo>
                  <a:pt x="2160133" y="4498731"/>
                </a:lnTo>
                <a:cubicBezTo>
                  <a:pt x="2153855" y="4499470"/>
                  <a:pt x="2150585" y="4502424"/>
                  <a:pt x="2150321" y="4507594"/>
                </a:cubicBezTo>
                <a:cubicBezTo>
                  <a:pt x="2150057" y="4512763"/>
                  <a:pt x="2144888" y="4515717"/>
                  <a:pt x="2134812" y="4516456"/>
                </a:cubicBezTo>
                <a:cubicBezTo>
                  <a:pt x="2135551" y="4506539"/>
                  <a:pt x="2138505" y="4497254"/>
                  <a:pt x="2143674" y="4488603"/>
                </a:cubicBezTo>
                <a:cubicBezTo>
                  <a:pt x="2148844" y="4479952"/>
                  <a:pt x="2151798" y="4470668"/>
                  <a:pt x="2152537" y="4460751"/>
                </a:cubicBezTo>
                <a:close/>
                <a:moveTo>
                  <a:pt x="2922043" y="4455217"/>
                </a:moveTo>
                <a:lnTo>
                  <a:pt x="2903826" y="4477077"/>
                </a:lnTo>
                <a:lnTo>
                  <a:pt x="2903826" y="4488006"/>
                </a:lnTo>
                <a:lnTo>
                  <a:pt x="2911113" y="4488006"/>
                </a:lnTo>
                <a:cubicBezTo>
                  <a:pt x="2918248" y="4488310"/>
                  <a:pt x="2923106" y="4487703"/>
                  <a:pt x="2925686" y="4486185"/>
                </a:cubicBezTo>
                <a:cubicBezTo>
                  <a:pt x="2928267" y="4484667"/>
                  <a:pt x="2929481" y="4480416"/>
                  <a:pt x="2929330" y="4473433"/>
                </a:cubicBezTo>
                <a:close/>
                <a:moveTo>
                  <a:pt x="1223482" y="4426592"/>
                </a:moveTo>
                <a:cubicBezTo>
                  <a:pt x="1212932" y="4446426"/>
                  <a:pt x="1203648" y="4467527"/>
                  <a:pt x="1195629" y="4489894"/>
                </a:cubicBezTo>
                <a:cubicBezTo>
                  <a:pt x="1196948" y="4495063"/>
                  <a:pt x="1199375" y="4499283"/>
                  <a:pt x="1202909" y="4502554"/>
                </a:cubicBezTo>
                <a:cubicBezTo>
                  <a:pt x="1206443" y="4505825"/>
                  <a:pt x="1210769" y="4507513"/>
                  <a:pt x="1215886" y="4507618"/>
                </a:cubicBezTo>
                <a:cubicBezTo>
                  <a:pt x="1218523" y="4499811"/>
                  <a:pt x="1222110" y="4488206"/>
                  <a:pt x="1226647" y="4472802"/>
                </a:cubicBezTo>
                <a:cubicBezTo>
                  <a:pt x="1231184" y="4457399"/>
                  <a:pt x="1236037" y="4447060"/>
                  <a:pt x="1241206" y="4441784"/>
                </a:cubicBezTo>
                <a:close/>
                <a:moveTo>
                  <a:pt x="922709" y="4423330"/>
                </a:moveTo>
                <a:lnTo>
                  <a:pt x="921758" y="4426046"/>
                </a:lnTo>
                <a:cubicBezTo>
                  <a:pt x="919557" y="4425895"/>
                  <a:pt x="916673" y="4426198"/>
                  <a:pt x="913106" y="4426957"/>
                </a:cubicBezTo>
                <a:cubicBezTo>
                  <a:pt x="909538" y="4427716"/>
                  <a:pt x="907565" y="4429841"/>
                  <a:pt x="907185" y="4433333"/>
                </a:cubicBezTo>
                <a:cubicBezTo>
                  <a:pt x="907565" y="4435306"/>
                  <a:pt x="909538" y="4437735"/>
                  <a:pt x="913106" y="4440620"/>
                </a:cubicBezTo>
                <a:lnTo>
                  <a:pt x="915620" y="4442737"/>
                </a:lnTo>
                <a:lnTo>
                  <a:pt x="922816" y="4426546"/>
                </a:lnTo>
                <a:close/>
                <a:moveTo>
                  <a:pt x="3690291" y="4412664"/>
                </a:moveTo>
                <a:cubicBezTo>
                  <a:pt x="3678222" y="4413650"/>
                  <a:pt x="3671391" y="4419874"/>
                  <a:pt x="3669797" y="4431335"/>
                </a:cubicBezTo>
                <a:cubicBezTo>
                  <a:pt x="3668203" y="4442797"/>
                  <a:pt x="3667748" y="4453575"/>
                  <a:pt x="3668431" y="4463670"/>
                </a:cubicBezTo>
                <a:cubicBezTo>
                  <a:pt x="3662738" y="4463670"/>
                  <a:pt x="3656818" y="4464581"/>
                  <a:pt x="3650670" y="4466402"/>
                </a:cubicBezTo>
                <a:cubicBezTo>
                  <a:pt x="3644522" y="4468224"/>
                  <a:pt x="3639512" y="4470957"/>
                  <a:pt x="3635641" y="4474600"/>
                </a:cubicBezTo>
                <a:lnTo>
                  <a:pt x="3642928" y="4507390"/>
                </a:lnTo>
                <a:cubicBezTo>
                  <a:pt x="3644674" y="4497598"/>
                  <a:pt x="3648469" y="4488035"/>
                  <a:pt x="3654313" y="4478699"/>
                </a:cubicBezTo>
                <a:cubicBezTo>
                  <a:pt x="3660158" y="4469363"/>
                  <a:pt x="3668507" y="4464353"/>
                  <a:pt x="3679361" y="4463670"/>
                </a:cubicBezTo>
                <a:cubicBezTo>
                  <a:pt x="3679816" y="4454713"/>
                  <a:pt x="3681638" y="4446212"/>
                  <a:pt x="3684826" y="4438167"/>
                </a:cubicBezTo>
                <a:cubicBezTo>
                  <a:pt x="3688014" y="4430121"/>
                  <a:pt x="3689836" y="4421620"/>
                  <a:pt x="3690291" y="4412664"/>
                </a:cubicBezTo>
                <a:close/>
                <a:moveTo>
                  <a:pt x="2021994" y="4402513"/>
                </a:moveTo>
                <a:lnTo>
                  <a:pt x="2020157" y="4405045"/>
                </a:lnTo>
                <a:lnTo>
                  <a:pt x="2023401" y="4405045"/>
                </a:lnTo>
                <a:close/>
                <a:moveTo>
                  <a:pt x="2962119" y="4396924"/>
                </a:moveTo>
                <a:lnTo>
                  <a:pt x="2954833" y="4411497"/>
                </a:lnTo>
                <a:cubicBezTo>
                  <a:pt x="2959083" y="4407853"/>
                  <a:pt x="2961512" y="4404210"/>
                  <a:pt x="2962119" y="4400567"/>
                </a:cubicBezTo>
                <a:close/>
                <a:moveTo>
                  <a:pt x="933483" y="4392547"/>
                </a:moveTo>
                <a:lnTo>
                  <a:pt x="931790" y="4397384"/>
                </a:lnTo>
                <a:lnTo>
                  <a:pt x="932944" y="4396162"/>
                </a:lnTo>
                <a:close/>
                <a:moveTo>
                  <a:pt x="695873" y="4378683"/>
                </a:moveTo>
                <a:cubicBezTo>
                  <a:pt x="695721" y="4380732"/>
                  <a:pt x="696025" y="4383010"/>
                  <a:pt x="696784" y="4385514"/>
                </a:cubicBezTo>
                <a:cubicBezTo>
                  <a:pt x="697543" y="4388019"/>
                  <a:pt x="699668" y="4389385"/>
                  <a:pt x="703160" y="4389613"/>
                </a:cubicBezTo>
                <a:lnTo>
                  <a:pt x="710446" y="4389613"/>
                </a:lnTo>
                <a:cubicBezTo>
                  <a:pt x="710295" y="4385970"/>
                  <a:pt x="708776" y="4383237"/>
                  <a:pt x="705892" y="4381416"/>
                </a:cubicBezTo>
                <a:cubicBezTo>
                  <a:pt x="703008" y="4379594"/>
                  <a:pt x="699668" y="4378683"/>
                  <a:pt x="695873" y="4378683"/>
                </a:cubicBezTo>
                <a:close/>
                <a:moveTo>
                  <a:pt x="3537272" y="4350727"/>
                </a:moveTo>
                <a:cubicBezTo>
                  <a:pt x="3533780" y="4351259"/>
                  <a:pt x="3531655" y="4353839"/>
                  <a:pt x="3530896" y="4358469"/>
                </a:cubicBezTo>
                <a:cubicBezTo>
                  <a:pt x="3530137" y="4363099"/>
                  <a:pt x="3529833" y="4366591"/>
                  <a:pt x="3529985" y="4368944"/>
                </a:cubicBezTo>
                <a:cubicBezTo>
                  <a:pt x="3529833" y="4378128"/>
                  <a:pt x="3527405" y="4386174"/>
                  <a:pt x="3522699" y="4393081"/>
                </a:cubicBezTo>
                <a:cubicBezTo>
                  <a:pt x="3517993" y="4399988"/>
                  <a:pt x="3511920" y="4405301"/>
                  <a:pt x="3504482" y="4409020"/>
                </a:cubicBezTo>
                <a:cubicBezTo>
                  <a:pt x="3504027" y="4417977"/>
                  <a:pt x="3502205" y="4426478"/>
                  <a:pt x="3499017" y="4434523"/>
                </a:cubicBezTo>
                <a:cubicBezTo>
                  <a:pt x="3495829" y="4442569"/>
                  <a:pt x="3494007" y="4451070"/>
                  <a:pt x="3493552" y="4460027"/>
                </a:cubicBezTo>
                <a:cubicBezTo>
                  <a:pt x="3504330" y="4447199"/>
                  <a:pt x="3513742" y="4433688"/>
                  <a:pt x="3521788" y="4419495"/>
                </a:cubicBezTo>
                <a:cubicBezTo>
                  <a:pt x="3529833" y="4405301"/>
                  <a:pt x="3537424" y="4390879"/>
                  <a:pt x="3544558" y="4376230"/>
                </a:cubicBezTo>
                <a:cubicBezTo>
                  <a:pt x="3544483" y="4373574"/>
                  <a:pt x="3543724" y="4368868"/>
                  <a:pt x="3542281" y="4362113"/>
                </a:cubicBezTo>
                <a:cubicBezTo>
                  <a:pt x="3540839" y="4355357"/>
                  <a:pt x="3539169" y="4351562"/>
                  <a:pt x="3537272" y="4350727"/>
                </a:cubicBezTo>
                <a:close/>
                <a:moveTo>
                  <a:pt x="1271591" y="4337970"/>
                </a:moveTo>
                <a:lnTo>
                  <a:pt x="1258931" y="4353162"/>
                </a:lnTo>
                <a:lnTo>
                  <a:pt x="1258931" y="4360758"/>
                </a:lnTo>
                <a:lnTo>
                  <a:pt x="1263995" y="4360758"/>
                </a:lnTo>
                <a:cubicBezTo>
                  <a:pt x="1268954" y="4360969"/>
                  <a:pt x="1272330" y="4360547"/>
                  <a:pt x="1274123" y="4359492"/>
                </a:cubicBezTo>
                <a:cubicBezTo>
                  <a:pt x="1275917" y="4358437"/>
                  <a:pt x="1276761" y="4355483"/>
                  <a:pt x="1276655" y="4350630"/>
                </a:cubicBezTo>
                <a:close/>
                <a:moveTo>
                  <a:pt x="2187364" y="4316268"/>
                </a:moveTo>
                <a:lnTo>
                  <a:pt x="2179183" y="4318928"/>
                </a:lnTo>
                <a:lnTo>
                  <a:pt x="2179440" y="4319904"/>
                </a:lnTo>
                <a:cubicBezTo>
                  <a:pt x="2180442" y="4322384"/>
                  <a:pt x="2181603" y="4323755"/>
                  <a:pt x="2182921" y="4324019"/>
                </a:cubicBezTo>
                <a:cubicBezTo>
                  <a:pt x="2185348" y="4323861"/>
                  <a:pt x="2186825" y="4322911"/>
                  <a:pt x="2187353" y="4321171"/>
                </a:cubicBezTo>
                <a:cubicBezTo>
                  <a:pt x="2187880" y="4319430"/>
                  <a:pt x="2188091" y="4317847"/>
                  <a:pt x="2187986" y="4316423"/>
                </a:cubicBezTo>
                <a:close/>
                <a:moveTo>
                  <a:pt x="1299444" y="4297457"/>
                </a:moveTo>
                <a:lnTo>
                  <a:pt x="1294380" y="4307585"/>
                </a:lnTo>
                <a:cubicBezTo>
                  <a:pt x="1297334" y="4305053"/>
                  <a:pt x="1299022" y="4302521"/>
                  <a:pt x="1299444" y="4299989"/>
                </a:cubicBezTo>
                <a:close/>
                <a:moveTo>
                  <a:pt x="932688" y="4258454"/>
                </a:moveTo>
                <a:cubicBezTo>
                  <a:pt x="932764" y="4260655"/>
                  <a:pt x="933523" y="4263539"/>
                  <a:pt x="934965" y="4267107"/>
                </a:cubicBezTo>
                <a:cubicBezTo>
                  <a:pt x="936408" y="4270674"/>
                  <a:pt x="938077" y="4272647"/>
                  <a:pt x="939975" y="4273027"/>
                </a:cubicBezTo>
                <a:cubicBezTo>
                  <a:pt x="943467" y="4272800"/>
                  <a:pt x="945592" y="4271433"/>
                  <a:pt x="946351" y="4268929"/>
                </a:cubicBezTo>
                <a:cubicBezTo>
                  <a:pt x="947110" y="4266424"/>
                  <a:pt x="947413" y="4264147"/>
                  <a:pt x="947262" y="4262097"/>
                </a:cubicBezTo>
                <a:close/>
                <a:moveTo>
                  <a:pt x="1109131" y="4217359"/>
                </a:moveTo>
                <a:lnTo>
                  <a:pt x="1105125" y="4218917"/>
                </a:lnTo>
                <a:lnTo>
                  <a:pt x="1105125" y="4237419"/>
                </a:lnTo>
                <a:lnTo>
                  <a:pt x="1109539" y="4226559"/>
                </a:lnTo>
                <a:close/>
                <a:moveTo>
                  <a:pt x="553784" y="4214734"/>
                </a:moveTo>
                <a:lnTo>
                  <a:pt x="553784" y="4232951"/>
                </a:lnTo>
                <a:cubicBezTo>
                  <a:pt x="553936" y="4238188"/>
                  <a:pt x="555454" y="4241376"/>
                  <a:pt x="558338" y="4242514"/>
                </a:cubicBezTo>
                <a:cubicBezTo>
                  <a:pt x="561222" y="4243653"/>
                  <a:pt x="564562" y="4244108"/>
                  <a:pt x="568357" y="4243881"/>
                </a:cubicBezTo>
                <a:close/>
                <a:moveTo>
                  <a:pt x="2126570" y="4209978"/>
                </a:moveTo>
                <a:lnTo>
                  <a:pt x="2126379" y="4210275"/>
                </a:lnTo>
                <a:lnTo>
                  <a:pt x="2126735" y="4210275"/>
                </a:lnTo>
                <a:close/>
                <a:moveTo>
                  <a:pt x="2428131" y="4205816"/>
                </a:moveTo>
                <a:cubicBezTo>
                  <a:pt x="2428207" y="4207866"/>
                  <a:pt x="2428966" y="4210143"/>
                  <a:pt x="2430408" y="4212648"/>
                </a:cubicBezTo>
                <a:cubicBezTo>
                  <a:pt x="2431850" y="4215152"/>
                  <a:pt x="2433520" y="4216519"/>
                  <a:pt x="2435417" y="4216746"/>
                </a:cubicBezTo>
                <a:cubicBezTo>
                  <a:pt x="2439668" y="4216139"/>
                  <a:pt x="2442097" y="4213710"/>
                  <a:pt x="2442704" y="4209460"/>
                </a:cubicBezTo>
                <a:close/>
                <a:moveTo>
                  <a:pt x="816102" y="4189231"/>
                </a:moveTo>
                <a:cubicBezTo>
                  <a:pt x="805172" y="4189535"/>
                  <a:pt x="796975" y="4193481"/>
                  <a:pt x="791510" y="4201072"/>
                </a:cubicBezTo>
                <a:cubicBezTo>
                  <a:pt x="786045" y="4208662"/>
                  <a:pt x="783313" y="4218074"/>
                  <a:pt x="783313" y="4229307"/>
                </a:cubicBezTo>
                <a:lnTo>
                  <a:pt x="783313" y="4232951"/>
                </a:lnTo>
                <a:cubicBezTo>
                  <a:pt x="782554" y="4232875"/>
                  <a:pt x="779518" y="4233027"/>
                  <a:pt x="774204" y="4233406"/>
                </a:cubicBezTo>
                <a:cubicBezTo>
                  <a:pt x="768891" y="4233786"/>
                  <a:pt x="765855" y="4234848"/>
                  <a:pt x="765096" y="4236594"/>
                </a:cubicBezTo>
                <a:cubicBezTo>
                  <a:pt x="766235" y="4238491"/>
                  <a:pt x="771244" y="4240161"/>
                  <a:pt x="780125" y="4241603"/>
                </a:cubicBezTo>
                <a:cubicBezTo>
                  <a:pt x="789005" y="4243046"/>
                  <a:pt x="794926" y="4243805"/>
                  <a:pt x="797886" y="4243881"/>
                </a:cubicBezTo>
                <a:lnTo>
                  <a:pt x="819746" y="4225664"/>
                </a:lnTo>
                <a:cubicBezTo>
                  <a:pt x="814357" y="4225209"/>
                  <a:pt x="810562" y="4222476"/>
                  <a:pt x="808360" y="4217467"/>
                </a:cubicBezTo>
                <a:cubicBezTo>
                  <a:pt x="806159" y="4212457"/>
                  <a:pt x="805097" y="4207903"/>
                  <a:pt x="805172" y="4203804"/>
                </a:cubicBezTo>
                <a:close/>
                <a:moveTo>
                  <a:pt x="1103943" y="4178109"/>
                </a:moveTo>
                <a:lnTo>
                  <a:pt x="1103924" y="4178301"/>
                </a:lnTo>
                <a:lnTo>
                  <a:pt x="1103055" y="4180474"/>
                </a:lnTo>
                <a:lnTo>
                  <a:pt x="1105125" y="4178404"/>
                </a:lnTo>
                <a:close/>
                <a:moveTo>
                  <a:pt x="2442704" y="4176670"/>
                </a:moveTo>
                <a:cubicBezTo>
                  <a:pt x="2442552" y="4178719"/>
                  <a:pt x="2442856" y="4180996"/>
                  <a:pt x="2443615" y="4183501"/>
                </a:cubicBezTo>
                <a:cubicBezTo>
                  <a:pt x="2444374" y="4186006"/>
                  <a:pt x="2446499" y="4187372"/>
                  <a:pt x="2449991" y="4187600"/>
                </a:cubicBezTo>
                <a:lnTo>
                  <a:pt x="2453634" y="4187600"/>
                </a:lnTo>
                <a:cubicBezTo>
                  <a:pt x="2453634" y="4180313"/>
                  <a:pt x="2449991" y="4176670"/>
                  <a:pt x="2442704" y="4176670"/>
                </a:cubicBezTo>
                <a:close/>
                <a:moveTo>
                  <a:pt x="590217" y="4174658"/>
                </a:moveTo>
                <a:cubicBezTo>
                  <a:pt x="588547" y="4174810"/>
                  <a:pt x="587333" y="4175417"/>
                  <a:pt x="586574" y="4176479"/>
                </a:cubicBezTo>
                <a:cubicBezTo>
                  <a:pt x="585815" y="4177542"/>
                  <a:pt x="584600" y="4178149"/>
                  <a:pt x="582930" y="4178301"/>
                </a:cubicBezTo>
                <a:cubicBezTo>
                  <a:pt x="583006" y="4180502"/>
                  <a:pt x="583765" y="4183386"/>
                  <a:pt x="585207" y="4186954"/>
                </a:cubicBezTo>
                <a:cubicBezTo>
                  <a:pt x="586650" y="4190521"/>
                  <a:pt x="588319" y="4192495"/>
                  <a:pt x="590217" y="4192874"/>
                </a:cubicBezTo>
                <a:cubicBezTo>
                  <a:pt x="593709" y="4192647"/>
                  <a:pt x="595834" y="4191280"/>
                  <a:pt x="596593" y="4188776"/>
                </a:cubicBezTo>
                <a:cubicBezTo>
                  <a:pt x="597352" y="4186271"/>
                  <a:pt x="597655" y="4183994"/>
                  <a:pt x="597504" y="4181944"/>
                </a:cubicBezTo>
                <a:cubicBezTo>
                  <a:pt x="596896" y="4177694"/>
                  <a:pt x="594468" y="4175265"/>
                  <a:pt x="590217" y="4174658"/>
                </a:cubicBezTo>
                <a:close/>
                <a:moveTo>
                  <a:pt x="1106096" y="4156587"/>
                </a:moveTo>
                <a:lnTo>
                  <a:pt x="1105735" y="4160193"/>
                </a:lnTo>
                <a:lnTo>
                  <a:pt x="1105758" y="4160363"/>
                </a:lnTo>
                <a:cubicBezTo>
                  <a:pt x="1106285" y="4162104"/>
                  <a:pt x="1107762" y="4163054"/>
                  <a:pt x="1110189" y="4163212"/>
                </a:cubicBezTo>
                <a:lnTo>
                  <a:pt x="1112721" y="4163212"/>
                </a:lnTo>
                <a:close/>
                <a:moveTo>
                  <a:pt x="1016485" y="4138225"/>
                </a:moveTo>
                <a:cubicBezTo>
                  <a:pt x="1004416" y="4139211"/>
                  <a:pt x="997585" y="4145435"/>
                  <a:pt x="995991" y="4156896"/>
                </a:cubicBezTo>
                <a:cubicBezTo>
                  <a:pt x="994397" y="4168358"/>
                  <a:pt x="993942" y="4179136"/>
                  <a:pt x="994625" y="4189231"/>
                </a:cubicBezTo>
                <a:cubicBezTo>
                  <a:pt x="988932" y="4189231"/>
                  <a:pt x="983012" y="4190142"/>
                  <a:pt x="976864" y="4191963"/>
                </a:cubicBezTo>
                <a:cubicBezTo>
                  <a:pt x="970715" y="4193785"/>
                  <a:pt x="965706" y="4196518"/>
                  <a:pt x="961835" y="4200161"/>
                </a:cubicBezTo>
                <a:lnTo>
                  <a:pt x="969122" y="4232951"/>
                </a:lnTo>
                <a:cubicBezTo>
                  <a:pt x="970867" y="4223159"/>
                  <a:pt x="974662" y="4213596"/>
                  <a:pt x="980507" y="4204260"/>
                </a:cubicBezTo>
                <a:lnTo>
                  <a:pt x="1005013" y="4189556"/>
                </a:lnTo>
                <a:lnTo>
                  <a:pt x="1006374" y="4180936"/>
                </a:lnTo>
                <a:lnTo>
                  <a:pt x="1007474" y="4180277"/>
                </a:lnTo>
                <a:lnTo>
                  <a:pt x="1011020" y="4163728"/>
                </a:lnTo>
                <a:cubicBezTo>
                  <a:pt x="1014208" y="4155682"/>
                  <a:pt x="1016029" y="4147181"/>
                  <a:pt x="1016485" y="4138225"/>
                </a:cubicBezTo>
                <a:close/>
                <a:moveTo>
                  <a:pt x="2763315" y="4125663"/>
                </a:moveTo>
                <a:cubicBezTo>
                  <a:pt x="2763240" y="4127713"/>
                  <a:pt x="2763391" y="4129990"/>
                  <a:pt x="2763771" y="4132495"/>
                </a:cubicBezTo>
                <a:lnTo>
                  <a:pt x="2765922" y="4135261"/>
                </a:lnTo>
                <a:lnTo>
                  <a:pt x="2767442" y="4127727"/>
                </a:lnTo>
                <a:close/>
                <a:moveTo>
                  <a:pt x="2360166" y="4088537"/>
                </a:moveTo>
                <a:lnTo>
                  <a:pt x="2353722" y="4090685"/>
                </a:lnTo>
                <a:lnTo>
                  <a:pt x="2356264" y="4093689"/>
                </a:lnTo>
                <a:lnTo>
                  <a:pt x="2360166" y="4091181"/>
                </a:lnTo>
                <a:close/>
                <a:moveTo>
                  <a:pt x="863465" y="4076288"/>
                </a:moveTo>
                <a:cubicBezTo>
                  <a:pt x="859974" y="4076820"/>
                  <a:pt x="857849" y="4079400"/>
                  <a:pt x="857090" y="4084030"/>
                </a:cubicBezTo>
                <a:cubicBezTo>
                  <a:pt x="856331" y="4088660"/>
                  <a:pt x="856027" y="4092152"/>
                  <a:pt x="856179" y="4094505"/>
                </a:cubicBezTo>
                <a:cubicBezTo>
                  <a:pt x="856027" y="4103689"/>
                  <a:pt x="853598" y="4111735"/>
                  <a:pt x="848892" y="4118642"/>
                </a:cubicBezTo>
                <a:cubicBezTo>
                  <a:pt x="844186" y="4125549"/>
                  <a:pt x="838114" y="4130862"/>
                  <a:pt x="830676" y="4134581"/>
                </a:cubicBezTo>
                <a:cubicBezTo>
                  <a:pt x="830220" y="4143538"/>
                  <a:pt x="828399" y="4152039"/>
                  <a:pt x="825211" y="4160084"/>
                </a:cubicBezTo>
                <a:cubicBezTo>
                  <a:pt x="822023" y="4168130"/>
                  <a:pt x="820201" y="4176631"/>
                  <a:pt x="819746" y="4185588"/>
                </a:cubicBezTo>
                <a:cubicBezTo>
                  <a:pt x="830524" y="4172760"/>
                  <a:pt x="839936" y="4159249"/>
                  <a:pt x="847981" y="4145056"/>
                </a:cubicBezTo>
                <a:cubicBezTo>
                  <a:pt x="856027" y="4130862"/>
                  <a:pt x="863617" y="4116440"/>
                  <a:pt x="870752" y="4101791"/>
                </a:cubicBezTo>
                <a:cubicBezTo>
                  <a:pt x="870676" y="4099135"/>
                  <a:pt x="869917" y="4094429"/>
                  <a:pt x="868475" y="4087674"/>
                </a:cubicBezTo>
                <a:cubicBezTo>
                  <a:pt x="867033" y="4080918"/>
                  <a:pt x="865363" y="4077123"/>
                  <a:pt x="863465" y="4076288"/>
                </a:cubicBezTo>
                <a:close/>
                <a:moveTo>
                  <a:pt x="633937" y="4043498"/>
                </a:moveTo>
                <a:lnTo>
                  <a:pt x="619364" y="4087218"/>
                </a:lnTo>
                <a:cubicBezTo>
                  <a:pt x="618756" y="4087142"/>
                  <a:pt x="616327" y="4087294"/>
                  <a:pt x="612077" y="4087674"/>
                </a:cubicBezTo>
                <a:cubicBezTo>
                  <a:pt x="607826" y="4088053"/>
                  <a:pt x="605398" y="4089116"/>
                  <a:pt x="604790" y="4090861"/>
                </a:cubicBezTo>
                <a:cubicBezTo>
                  <a:pt x="605549" y="4094732"/>
                  <a:pt x="609496" y="4098831"/>
                  <a:pt x="616631" y="4103158"/>
                </a:cubicBezTo>
                <a:cubicBezTo>
                  <a:pt x="623766" y="4107484"/>
                  <a:pt x="629534" y="4110672"/>
                  <a:pt x="633937" y="4112721"/>
                </a:cubicBezTo>
                <a:lnTo>
                  <a:pt x="659440" y="4076288"/>
                </a:lnTo>
                <a:close/>
                <a:moveTo>
                  <a:pt x="3861527" y="4037402"/>
                </a:moveTo>
                <a:lnTo>
                  <a:pt x="3832380" y="4084766"/>
                </a:lnTo>
                <a:cubicBezTo>
                  <a:pt x="3839667" y="4096303"/>
                  <a:pt x="3843310" y="4109661"/>
                  <a:pt x="3843310" y="4124842"/>
                </a:cubicBezTo>
                <a:cubicBezTo>
                  <a:pt x="3841261" y="4124690"/>
                  <a:pt x="3838984" y="4124994"/>
                  <a:pt x="3836479" y="4125753"/>
                </a:cubicBezTo>
                <a:cubicBezTo>
                  <a:pt x="3833974" y="4126512"/>
                  <a:pt x="3832608" y="4128637"/>
                  <a:pt x="3832380" y="4132128"/>
                </a:cubicBezTo>
                <a:cubicBezTo>
                  <a:pt x="3832608" y="4135772"/>
                  <a:pt x="3833974" y="4139415"/>
                  <a:pt x="3836479" y="4143059"/>
                </a:cubicBezTo>
                <a:cubicBezTo>
                  <a:pt x="3838984" y="4146702"/>
                  <a:pt x="3841261" y="4150345"/>
                  <a:pt x="3843310" y="4153988"/>
                </a:cubicBezTo>
                <a:lnTo>
                  <a:pt x="3868813" y="4164918"/>
                </a:lnTo>
                <a:lnTo>
                  <a:pt x="3872457" y="4153988"/>
                </a:lnTo>
                <a:lnTo>
                  <a:pt x="3854240" y="4139415"/>
                </a:lnTo>
                <a:cubicBezTo>
                  <a:pt x="3854164" y="4133798"/>
                  <a:pt x="3855227" y="4128637"/>
                  <a:pt x="3857428" y="4123931"/>
                </a:cubicBezTo>
                <a:cubicBezTo>
                  <a:pt x="3859629" y="4119225"/>
                  <a:pt x="3863424" y="4115885"/>
                  <a:pt x="3868813" y="4113912"/>
                </a:cubicBezTo>
                <a:cubicBezTo>
                  <a:pt x="3869193" y="4101160"/>
                  <a:pt x="3869345" y="4088409"/>
                  <a:pt x="3869269" y="4075657"/>
                </a:cubicBezTo>
                <a:cubicBezTo>
                  <a:pt x="3869193" y="4062906"/>
                  <a:pt x="3866612" y="4050154"/>
                  <a:pt x="3861527" y="4037402"/>
                </a:cubicBezTo>
                <a:close/>
                <a:moveTo>
                  <a:pt x="1064749" y="4018131"/>
                </a:moveTo>
                <a:lnTo>
                  <a:pt x="1049274" y="4043498"/>
                </a:lnTo>
                <a:cubicBezTo>
                  <a:pt x="1047453" y="4052303"/>
                  <a:pt x="1043809" y="4063840"/>
                  <a:pt x="1038344" y="4078110"/>
                </a:cubicBezTo>
                <a:cubicBezTo>
                  <a:pt x="1032879" y="4092380"/>
                  <a:pt x="1025593" y="4100273"/>
                  <a:pt x="1016485" y="4101791"/>
                </a:cubicBezTo>
                <a:cubicBezTo>
                  <a:pt x="1016940" y="4104600"/>
                  <a:pt x="1018762" y="4109913"/>
                  <a:pt x="1021950" y="4117731"/>
                </a:cubicBezTo>
                <a:cubicBezTo>
                  <a:pt x="1025137" y="4125549"/>
                  <a:pt x="1026959" y="4129951"/>
                  <a:pt x="1027415" y="4130938"/>
                </a:cubicBezTo>
                <a:cubicBezTo>
                  <a:pt x="1029160" y="4130483"/>
                  <a:pt x="1030223" y="4128661"/>
                  <a:pt x="1030602" y="4125473"/>
                </a:cubicBezTo>
                <a:cubicBezTo>
                  <a:pt x="1030982" y="4122285"/>
                  <a:pt x="1031134" y="4120463"/>
                  <a:pt x="1031058" y="4120008"/>
                </a:cubicBezTo>
                <a:lnTo>
                  <a:pt x="1048861" y="4089521"/>
                </a:lnTo>
                <a:lnTo>
                  <a:pt x="1046887" y="4079654"/>
                </a:lnTo>
                <a:close/>
                <a:moveTo>
                  <a:pt x="684943" y="3915983"/>
                </a:moveTo>
                <a:cubicBezTo>
                  <a:pt x="669763" y="3944522"/>
                  <a:pt x="656404" y="3974883"/>
                  <a:pt x="644867" y="4007065"/>
                </a:cubicBezTo>
                <a:cubicBezTo>
                  <a:pt x="646764" y="4014504"/>
                  <a:pt x="650256" y="4020576"/>
                  <a:pt x="655341" y="4025282"/>
                </a:cubicBezTo>
                <a:cubicBezTo>
                  <a:pt x="660427" y="4029988"/>
                  <a:pt x="666651" y="4032417"/>
                  <a:pt x="674013" y="4032569"/>
                </a:cubicBezTo>
                <a:cubicBezTo>
                  <a:pt x="677808" y="4021335"/>
                  <a:pt x="682970" y="4004637"/>
                  <a:pt x="689497" y="3982473"/>
                </a:cubicBezTo>
                <a:cubicBezTo>
                  <a:pt x="696025" y="3960310"/>
                  <a:pt x="703008" y="3945433"/>
                  <a:pt x="710446" y="3937842"/>
                </a:cubicBezTo>
                <a:close/>
                <a:moveTo>
                  <a:pt x="3938036" y="3909886"/>
                </a:moveTo>
                <a:cubicBezTo>
                  <a:pt x="3937429" y="3913530"/>
                  <a:pt x="3938643" y="3917173"/>
                  <a:pt x="3941679" y="3920816"/>
                </a:cubicBezTo>
                <a:lnTo>
                  <a:pt x="3941679" y="3909886"/>
                </a:lnTo>
                <a:close/>
                <a:moveTo>
                  <a:pt x="3981756" y="3869810"/>
                </a:moveTo>
                <a:cubicBezTo>
                  <a:pt x="3975077" y="3869810"/>
                  <a:pt x="3970219" y="3873453"/>
                  <a:pt x="3967183" y="3880740"/>
                </a:cubicBezTo>
                <a:lnTo>
                  <a:pt x="3978113" y="3880740"/>
                </a:lnTo>
                <a:cubicBezTo>
                  <a:pt x="3978264" y="3878918"/>
                  <a:pt x="3978872" y="3877097"/>
                  <a:pt x="3979934" y="3875275"/>
                </a:cubicBezTo>
                <a:cubicBezTo>
                  <a:pt x="3980997" y="3873453"/>
                  <a:pt x="3981604" y="3871632"/>
                  <a:pt x="3981756" y="3869810"/>
                </a:cubicBezTo>
                <a:close/>
                <a:moveTo>
                  <a:pt x="2697736" y="3856058"/>
                </a:moveTo>
                <a:lnTo>
                  <a:pt x="2697736" y="3874275"/>
                </a:lnTo>
                <a:cubicBezTo>
                  <a:pt x="2697888" y="3879512"/>
                  <a:pt x="2699406" y="3882700"/>
                  <a:pt x="2702290" y="3883838"/>
                </a:cubicBezTo>
                <a:cubicBezTo>
                  <a:pt x="2705174" y="3884977"/>
                  <a:pt x="2708514" y="3885432"/>
                  <a:pt x="2712309" y="3885205"/>
                </a:cubicBezTo>
                <a:close/>
                <a:moveTo>
                  <a:pt x="2734169" y="3815982"/>
                </a:moveTo>
                <a:cubicBezTo>
                  <a:pt x="2732499" y="3816134"/>
                  <a:pt x="2731285" y="3816741"/>
                  <a:pt x="2730526" y="3817803"/>
                </a:cubicBezTo>
                <a:cubicBezTo>
                  <a:pt x="2729767" y="3818866"/>
                  <a:pt x="2728552" y="3819473"/>
                  <a:pt x="2726882" y="3819625"/>
                </a:cubicBezTo>
                <a:cubicBezTo>
                  <a:pt x="2726958" y="3821826"/>
                  <a:pt x="2727717" y="3824710"/>
                  <a:pt x="2729159" y="3828278"/>
                </a:cubicBezTo>
                <a:cubicBezTo>
                  <a:pt x="2730601" y="3831845"/>
                  <a:pt x="2732271" y="3833819"/>
                  <a:pt x="2734169" y="3834198"/>
                </a:cubicBezTo>
                <a:cubicBezTo>
                  <a:pt x="2737660" y="3833971"/>
                  <a:pt x="2739786" y="3832604"/>
                  <a:pt x="2740545" y="3830100"/>
                </a:cubicBezTo>
                <a:cubicBezTo>
                  <a:pt x="2741304" y="3827595"/>
                  <a:pt x="2741607" y="3825318"/>
                  <a:pt x="2741456" y="3823268"/>
                </a:cubicBezTo>
                <a:cubicBezTo>
                  <a:pt x="2740848" y="3819018"/>
                  <a:pt x="2738419" y="3816589"/>
                  <a:pt x="2734169" y="3815982"/>
                </a:cubicBezTo>
                <a:close/>
                <a:moveTo>
                  <a:pt x="4003616" y="3815160"/>
                </a:moveTo>
                <a:lnTo>
                  <a:pt x="4003616" y="3833377"/>
                </a:lnTo>
                <a:lnTo>
                  <a:pt x="3978113" y="3833377"/>
                </a:lnTo>
                <a:lnTo>
                  <a:pt x="3978113" y="3847950"/>
                </a:lnTo>
                <a:lnTo>
                  <a:pt x="3985399" y="3858880"/>
                </a:lnTo>
                <a:lnTo>
                  <a:pt x="4014546" y="3833377"/>
                </a:lnTo>
                <a:lnTo>
                  <a:pt x="4014546" y="3818804"/>
                </a:lnTo>
                <a:close/>
                <a:moveTo>
                  <a:pt x="754166" y="3788467"/>
                </a:moveTo>
                <a:lnTo>
                  <a:pt x="735950" y="3810327"/>
                </a:lnTo>
                <a:lnTo>
                  <a:pt x="735950" y="3821256"/>
                </a:lnTo>
                <a:lnTo>
                  <a:pt x="743236" y="3821256"/>
                </a:lnTo>
                <a:cubicBezTo>
                  <a:pt x="750371" y="3821560"/>
                  <a:pt x="755229" y="3820953"/>
                  <a:pt x="757809" y="3819435"/>
                </a:cubicBezTo>
                <a:cubicBezTo>
                  <a:pt x="760390" y="3817917"/>
                  <a:pt x="761604" y="3813666"/>
                  <a:pt x="761453" y="3806683"/>
                </a:cubicBezTo>
                <a:close/>
                <a:moveTo>
                  <a:pt x="4029119" y="3778727"/>
                </a:moveTo>
                <a:lnTo>
                  <a:pt x="4018189" y="3782370"/>
                </a:lnTo>
                <a:lnTo>
                  <a:pt x="4018189" y="3811517"/>
                </a:lnTo>
                <a:cubicBezTo>
                  <a:pt x="4023426" y="3807646"/>
                  <a:pt x="4026614" y="3802637"/>
                  <a:pt x="4027753" y="3796488"/>
                </a:cubicBezTo>
                <a:cubicBezTo>
                  <a:pt x="4028891" y="3790340"/>
                  <a:pt x="4029347" y="3784420"/>
                  <a:pt x="4029119" y="3778727"/>
                </a:cubicBezTo>
                <a:close/>
                <a:moveTo>
                  <a:pt x="794243" y="3730174"/>
                </a:moveTo>
                <a:lnTo>
                  <a:pt x="786956" y="3744747"/>
                </a:lnTo>
                <a:cubicBezTo>
                  <a:pt x="791206" y="3741103"/>
                  <a:pt x="793635" y="3737460"/>
                  <a:pt x="794243" y="3733817"/>
                </a:cubicBezTo>
                <a:close/>
                <a:moveTo>
                  <a:pt x="4058265" y="3691288"/>
                </a:moveTo>
                <a:cubicBezTo>
                  <a:pt x="4054774" y="3702825"/>
                  <a:pt x="4050827" y="3713451"/>
                  <a:pt x="4046425" y="3723167"/>
                </a:cubicBezTo>
                <a:cubicBezTo>
                  <a:pt x="4042022" y="3732882"/>
                  <a:pt x="4036254" y="3738043"/>
                  <a:pt x="4029119" y="3738651"/>
                </a:cubicBezTo>
                <a:cubicBezTo>
                  <a:pt x="4029347" y="3741459"/>
                  <a:pt x="4030713" y="3746772"/>
                  <a:pt x="4033218" y="3754590"/>
                </a:cubicBezTo>
                <a:cubicBezTo>
                  <a:pt x="4035722" y="3762408"/>
                  <a:pt x="4038000" y="3766811"/>
                  <a:pt x="4040049" y="3767797"/>
                </a:cubicBezTo>
                <a:cubicBezTo>
                  <a:pt x="4041795" y="3767570"/>
                  <a:pt x="4042857" y="3766203"/>
                  <a:pt x="4043237" y="3763699"/>
                </a:cubicBezTo>
                <a:cubicBezTo>
                  <a:pt x="4043616" y="3761194"/>
                  <a:pt x="4043768" y="3758917"/>
                  <a:pt x="4043692" y="3756867"/>
                </a:cubicBezTo>
                <a:cubicBezTo>
                  <a:pt x="4049688" y="3748898"/>
                  <a:pt x="4055913" y="3738423"/>
                  <a:pt x="4062364" y="3725444"/>
                </a:cubicBezTo>
                <a:cubicBezTo>
                  <a:pt x="4068816" y="3712464"/>
                  <a:pt x="4072307" y="3701079"/>
                  <a:pt x="4072839" y="3691288"/>
                </a:cubicBezTo>
                <a:close/>
                <a:moveTo>
                  <a:pt x="2777889" y="3684822"/>
                </a:moveTo>
                <a:lnTo>
                  <a:pt x="2763315" y="3728542"/>
                </a:lnTo>
                <a:cubicBezTo>
                  <a:pt x="2762708" y="3728466"/>
                  <a:pt x="2760279" y="3728618"/>
                  <a:pt x="2756029" y="3728998"/>
                </a:cubicBezTo>
                <a:cubicBezTo>
                  <a:pt x="2751778" y="3729377"/>
                  <a:pt x="2749349" y="3730440"/>
                  <a:pt x="2748742" y="3732185"/>
                </a:cubicBezTo>
                <a:cubicBezTo>
                  <a:pt x="2749501" y="3736056"/>
                  <a:pt x="2753448" y="3740155"/>
                  <a:pt x="2760583" y="3744482"/>
                </a:cubicBezTo>
                <a:cubicBezTo>
                  <a:pt x="2767718" y="3748808"/>
                  <a:pt x="2773486" y="3751996"/>
                  <a:pt x="2777889" y="3754045"/>
                </a:cubicBezTo>
                <a:lnTo>
                  <a:pt x="2803392" y="3717612"/>
                </a:lnTo>
                <a:close/>
                <a:moveTo>
                  <a:pt x="4178495" y="3574702"/>
                </a:moveTo>
                <a:cubicBezTo>
                  <a:pt x="4176749" y="3578193"/>
                  <a:pt x="4175686" y="3581229"/>
                  <a:pt x="4175307" y="3583810"/>
                </a:cubicBezTo>
                <a:cubicBezTo>
                  <a:pt x="4174927" y="3586391"/>
                  <a:pt x="4174776" y="3589427"/>
                  <a:pt x="4174851" y="3592918"/>
                </a:cubicBezTo>
                <a:cubicBezTo>
                  <a:pt x="4179102" y="3588668"/>
                  <a:pt x="4181531" y="3582596"/>
                  <a:pt x="4182138" y="3574702"/>
                </a:cubicBezTo>
                <a:close/>
                <a:moveTo>
                  <a:pt x="2828895" y="3557307"/>
                </a:moveTo>
                <a:cubicBezTo>
                  <a:pt x="2813715" y="3585846"/>
                  <a:pt x="2800356" y="3616207"/>
                  <a:pt x="2788819" y="3648389"/>
                </a:cubicBezTo>
                <a:cubicBezTo>
                  <a:pt x="2790716" y="3655828"/>
                  <a:pt x="2794208" y="3661900"/>
                  <a:pt x="2799293" y="3666606"/>
                </a:cubicBezTo>
                <a:cubicBezTo>
                  <a:pt x="2804379" y="3671312"/>
                  <a:pt x="2810603" y="3673741"/>
                  <a:pt x="2817965" y="3673893"/>
                </a:cubicBezTo>
                <a:cubicBezTo>
                  <a:pt x="2821760" y="3662659"/>
                  <a:pt x="2826922" y="3645961"/>
                  <a:pt x="2833449" y="3623797"/>
                </a:cubicBezTo>
                <a:cubicBezTo>
                  <a:pt x="2839977" y="3601634"/>
                  <a:pt x="2846960" y="3586757"/>
                  <a:pt x="2854398" y="3579166"/>
                </a:cubicBezTo>
                <a:close/>
                <a:moveTo>
                  <a:pt x="4156635" y="3501835"/>
                </a:moveTo>
                <a:cubicBezTo>
                  <a:pt x="4155420" y="3515801"/>
                  <a:pt x="4150563" y="3527946"/>
                  <a:pt x="4142062" y="3538268"/>
                </a:cubicBezTo>
                <a:cubicBezTo>
                  <a:pt x="4133561" y="3548591"/>
                  <a:pt x="4128703" y="3560736"/>
                  <a:pt x="4127488" y="3574702"/>
                </a:cubicBezTo>
                <a:lnTo>
                  <a:pt x="4105629" y="3603848"/>
                </a:lnTo>
                <a:cubicBezTo>
                  <a:pt x="4104111" y="3605897"/>
                  <a:pt x="4104414" y="3608175"/>
                  <a:pt x="4106539" y="3610679"/>
                </a:cubicBezTo>
                <a:cubicBezTo>
                  <a:pt x="4108665" y="3613184"/>
                  <a:pt x="4110790" y="3614550"/>
                  <a:pt x="4112915" y="3614778"/>
                </a:cubicBezTo>
                <a:lnTo>
                  <a:pt x="4134775" y="3611135"/>
                </a:lnTo>
                <a:cubicBezTo>
                  <a:pt x="4138722" y="3601951"/>
                  <a:pt x="4142669" y="3592083"/>
                  <a:pt x="4146616" y="3581533"/>
                </a:cubicBezTo>
                <a:cubicBezTo>
                  <a:pt x="4150563" y="3570982"/>
                  <a:pt x="4152688" y="3560204"/>
                  <a:pt x="4152992" y="3549199"/>
                </a:cubicBezTo>
                <a:cubicBezTo>
                  <a:pt x="4156559" y="3541532"/>
                  <a:pt x="4160354" y="3533183"/>
                  <a:pt x="4164377" y="3524151"/>
                </a:cubicBezTo>
                <a:cubicBezTo>
                  <a:pt x="4168400" y="3515118"/>
                  <a:pt x="4173106" y="3507680"/>
                  <a:pt x="4178495" y="3501835"/>
                </a:cubicBezTo>
                <a:close/>
                <a:moveTo>
                  <a:pt x="4222215" y="3454472"/>
                </a:moveTo>
                <a:lnTo>
                  <a:pt x="4200355" y="3476332"/>
                </a:lnTo>
                <a:cubicBezTo>
                  <a:pt x="4201190" y="3470867"/>
                  <a:pt x="4198609" y="3468135"/>
                  <a:pt x="4192613" y="3468135"/>
                </a:cubicBezTo>
                <a:cubicBezTo>
                  <a:pt x="4186616" y="3468135"/>
                  <a:pt x="4183125" y="3470867"/>
                  <a:pt x="4182138" y="3476332"/>
                </a:cubicBezTo>
                <a:lnTo>
                  <a:pt x="4207641" y="3509122"/>
                </a:lnTo>
                <a:lnTo>
                  <a:pt x="4222215" y="3509122"/>
                </a:lnTo>
                <a:lnTo>
                  <a:pt x="4225858" y="3476332"/>
                </a:lnTo>
                <a:close/>
                <a:moveTo>
                  <a:pt x="2898118" y="3429791"/>
                </a:moveTo>
                <a:lnTo>
                  <a:pt x="2879901" y="3451651"/>
                </a:lnTo>
                <a:lnTo>
                  <a:pt x="2879901" y="3462580"/>
                </a:lnTo>
                <a:lnTo>
                  <a:pt x="2887188" y="3462580"/>
                </a:lnTo>
                <a:cubicBezTo>
                  <a:pt x="2894323" y="3462884"/>
                  <a:pt x="2899181" y="3462277"/>
                  <a:pt x="2901761" y="3460759"/>
                </a:cubicBezTo>
                <a:cubicBezTo>
                  <a:pt x="2904342" y="3459241"/>
                  <a:pt x="2905556" y="3454990"/>
                  <a:pt x="2905405" y="3448007"/>
                </a:cubicBezTo>
                <a:close/>
                <a:moveTo>
                  <a:pt x="4262291" y="3388893"/>
                </a:moveTo>
                <a:lnTo>
                  <a:pt x="4244074" y="3418039"/>
                </a:lnTo>
                <a:lnTo>
                  <a:pt x="4255004" y="3418039"/>
                </a:lnTo>
                <a:cubicBezTo>
                  <a:pt x="4259255" y="3410145"/>
                  <a:pt x="4261684" y="3400430"/>
                  <a:pt x="4262291" y="3388893"/>
                </a:cubicBezTo>
                <a:close/>
                <a:moveTo>
                  <a:pt x="4185781" y="3377963"/>
                </a:moveTo>
                <a:cubicBezTo>
                  <a:pt x="4185630" y="3379633"/>
                  <a:pt x="4185022" y="3380847"/>
                  <a:pt x="4183960" y="3381606"/>
                </a:cubicBezTo>
                <a:cubicBezTo>
                  <a:pt x="4182897" y="3382365"/>
                  <a:pt x="4182290" y="3383580"/>
                  <a:pt x="4182138" y="3385250"/>
                </a:cubicBezTo>
                <a:lnTo>
                  <a:pt x="4182138" y="3403466"/>
                </a:lnTo>
                <a:cubicBezTo>
                  <a:pt x="4182138" y="3410980"/>
                  <a:pt x="4183049" y="3418722"/>
                  <a:pt x="4184871" y="3426692"/>
                </a:cubicBezTo>
                <a:cubicBezTo>
                  <a:pt x="4186692" y="3434662"/>
                  <a:pt x="4189425" y="3441493"/>
                  <a:pt x="4193068" y="3447186"/>
                </a:cubicBezTo>
                <a:lnTo>
                  <a:pt x="4203998" y="3381606"/>
                </a:lnTo>
                <a:close/>
                <a:moveTo>
                  <a:pt x="2938194" y="3371498"/>
                </a:moveTo>
                <a:lnTo>
                  <a:pt x="2930908" y="3386071"/>
                </a:lnTo>
                <a:cubicBezTo>
                  <a:pt x="2935158" y="3382427"/>
                  <a:pt x="2937587" y="3378784"/>
                  <a:pt x="2938194" y="3375141"/>
                </a:cubicBezTo>
                <a:close/>
                <a:moveTo>
                  <a:pt x="4225858" y="3323313"/>
                </a:moveTo>
                <a:lnTo>
                  <a:pt x="4211285" y="3330600"/>
                </a:lnTo>
                <a:lnTo>
                  <a:pt x="4196711" y="3356103"/>
                </a:lnTo>
                <a:lnTo>
                  <a:pt x="4214928" y="3348816"/>
                </a:lnTo>
                <a:lnTo>
                  <a:pt x="4225858" y="3330600"/>
                </a:lnTo>
                <a:close/>
                <a:moveTo>
                  <a:pt x="4273221" y="3177581"/>
                </a:moveTo>
                <a:cubicBezTo>
                  <a:pt x="4273525" y="3189118"/>
                  <a:pt x="4273828" y="3202477"/>
                  <a:pt x="4274132" y="3217657"/>
                </a:cubicBezTo>
                <a:cubicBezTo>
                  <a:pt x="4274435" y="3232837"/>
                  <a:pt x="4272917" y="3246196"/>
                  <a:pt x="4269578" y="3257734"/>
                </a:cubicBezTo>
                <a:cubicBezTo>
                  <a:pt x="4276864" y="3250447"/>
                  <a:pt x="4280508" y="3239517"/>
                  <a:pt x="4280508" y="3224944"/>
                </a:cubicBezTo>
                <a:lnTo>
                  <a:pt x="4298724" y="3188511"/>
                </a:lnTo>
                <a:close/>
                <a:moveTo>
                  <a:pt x="4389807" y="2948052"/>
                </a:moveTo>
                <a:lnTo>
                  <a:pt x="4386164" y="2973555"/>
                </a:lnTo>
                <a:cubicBezTo>
                  <a:pt x="4380623" y="2979248"/>
                  <a:pt x="4375310" y="2986079"/>
                  <a:pt x="4370224" y="2994049"/>
                </a:cubicBezTo>
                <a:cubicBezTo>
                  <a:pt x="4365139" y="3002019"/>
                  <a:pt x="4360736" y="3009761"/>
                  <a:pt x="4357017" y="3017275"/>
                </a:cubicBezTo>
                <a:cubicBezTo>
                  <a:pt x="4357624" y="3032455"/>
                  <a:pt x="4352767" y="3045814"/>
                  <a:pt x="4342444" y="3057351"/>
                </a:cubicBezTo>
                <a:cubicBezTo>
                  <a:pt x="4338193" y="3054391"/>
                  <a:pt x="4333943" y="3054846"/>
                  <a:pt x="4329692" y="3058717"/>
                </a:cubicBezTo>
                <a:cubicBezTo>
                  <a:pt x="4325442" y="3062588"/>
                  <a:pt x="4324834" y="3065776"/>
                  <a:pt x="4327871" y="3068281"/>
                </a:cubicBezTo>
                <a:lnTo>
                  <a:pt x="4306011" y="3093784"/>
                </a:lnTo>
                <a:lnTo>
                  <a:pt x="4295081" y="3130217"/>
                </a:lnTo>
                <a:lnTo>
                  <a:pt x="4287794" y="3130217"/>
                </a:lnTo>
                <a:lnTo>
                  <a:pt x="4287794" y="3155721"/>
                </a:lnTo>
                <a:lnTo>
                  <a:pt x="4306011" y="3163007"/>
                </a:lnTo>
                <a:cubicBezTo>
                  <a:pt x="4304341" y="3161034"/>
                  <a:pt x="4304037" y="3159516"/>
                  <a:pt x="4305100" y="3158453"/>
                </a:cubicBezTo>
                <a:cubicBezTo>
                  <a:pt x="4306162" y="3157390"/>
                  <a:pt x="4307681" y="3157694"/>
                  <a:pt x="4309654" y="3159364"/>
                </a:cubicBezTo>
                <a:lnTo>
                  <a:pt x="4316941" y="3144791"/>
                </a:lnTo>
                <a:cubicBezTo>
                  <a:pt x="4318990" y="3145929"/>
                  <a:pt x="4321267" y="3144563"/>
                  <a:pt x="4323772" y="3140692"/>
                </a:cubicBezTo>
                <a:cubicBezTo>
                  <a:pt x="4326277" y="3136821"/>
                  <a:pt x="4327643" y="3134544"/>
                  <a:pt x="4327871" y="3133861"/>
                </a:cubicBezTo>
                <a:lnTo>
                  <a:pt x="4353374" y="3090141"/>
                </a:lnTo>
                <a:cubicBezTo>
                  <a:pt x="4354057" y="3080274"/>
                  <a:pt x="4358156" y="3063575"/>
                  <a:pt x="4365670" y="3040046"/>
                </a:cubicBezTo>
                <a:cubicBezTo>
                  <a:pt x="4373184" y="3016516"/>
                  <a:pt x="4380016" y="3001639"/>
                  <a:pt x="4386164" y="2995415"/>
                </a:cubicBezTo>
                <a:lnTo>
                  <a:pt x="4404380" y="3006345"/>
                </a:lnTo>
                <a:cubicBezTo>
                  <a:pt x="4406050" y="2998831"/>
                  <a:pt x="4408175" y="2991088"/>
                  <a:pt x="4410756" y="2983119"/>
                </a:cubicBezTo>
                <a:cubicBezTo>
                  <a:pt x="4413337" y="2975149"/>
                  <a:pt x="4417284" y="2968318"/>
                  <a:pt x="4422597" y="2962625"/>
                </a:cubicBezTo>
                <a:lnTo>
                  <a:pt x="4404380" y="2958982"/>
                </a:lnTo>
                <a:close/>
                <a:moveTo>
                  <a:pt x="4448100" y="2911619"/>
                </a:moveTo>
                <a:cubicBezTo>
                  <a:pt x="4448707" y="2915869"/>
                  <a:pt x="4447493" y="2918298"/>
                  <a:pt x="4444457" y="2918906"/>
                </a:cubicBezTo>
                <a:lnTo>
                  <a:pt x="4440813" y="2948052"/>
                </a:lnTo>
                <a:lnTo>
                  <a:pt x="4444457" y="2958982"/>
                </a:lnTo>
                <a:cubicBezTo>
                  <a:pt x="4448252" y="2953365"/>
                  <a:pt x="4451591" y="2947293"/>
                  <a:pt x="4454476" y="2940765"/>
                </a:cubicBezTo>
                <a:cubicBezTo>
                  <a:pt x="4457360" y="2934238"/>
                  <a:pt x="4458878" y="2928166"/>
                  <a:pt x="4459030" y="2922549"/>
                </a:cubicBezTo>
                <a:cubicBezTo>
                  <a:pt x="4459030" y="2915262"/>
                  <a:pt x="4455386" y="2911619"/>
                  <a:pt x="4448100" y="2911619"/>
                </a:cubicBezTo>
                <a:close/>
                <a:moveTo>
                  <a:pt x="4415310" y="2900689"/>
                </a:moveTo>
                <a:lnTo>
                  <a:pt x="4415310" y="2915262"/>
                </a:lnTo>
                <a:cubicBezTo>
                  <a:pt x="4417208" y="2913289"/>
                  <a:pt x="4418877" y="2910860"/>
                  <a:pt x="4420320" y="2907975"/>
                </a:cubicBezTo>
                <a:cubicBezTo>
                  <a:pt x="4421762" y="2905091"/>
                  <a:pt x="4422521" y="2902662"/>
                  <a:pt x="4422597" y="2900689"/>
                </a:cubicBezTo>
                <a:close/>
                <a:moveTo>
                  <a:pt x="4473603" y="2773173"/>
                </a:moveTo>
                <a:cubicBezTo>
                  <a:pt x="4471250" y="2773173"/>
                  <a:pt x="4467759" y="2774084"/>
                  <a:pt x="4463129" y="2775906"/>
                </a:cubicBezTo>
                <a:cubicBezTo>
                  <a:pt x="4458498" y="2777727"/>
                  <a:pt x="4455918" y="2780460"/>
                  <a:pt x="4455386" y="2784103"/>
                </a:cubicBezTo>
                <a:cubicBezTo>
                  <a:pt x="4455614" y="2785849"/>
                  <a:pt x="4456980" y="2786911"/>
                  <a:pt x="4459485" y="2787291"/>
                </a:cubicBezTo>
                <a:cubicBezTo>
                  <a:pt x="4461990" y="2787670"/>
                  <a:pt x="4464267" y="2787822"/>
                  <a:pt x="4466316" y="2787746"/>
                </a:cubicBezTo>
                <a:close/>
                <a:moveTo>
                  <a:pt x="4626622" y="2459848"/>
                </a:moveTo>
                <a:lnTo>
                  <a:pt x="4626622" y="2474421"/>
                </a:lnTo>
                <a:lnTo>
                  <a:pt x="4630266" y="2463491"/>
                </a:lnTo>
                <a:close/>
                <a:moveTo>
                  <a:pt x="4644839" y="2361479"/>
                </a:moveTo>
                <a:lnTo>
                  <a:pt x="4644839" y="2365122"/>
                </a:lnTo>
                <a:cubicBezTo>
                  <a:pt x="4644232" y="2376659"/>
                  <a:pt x="4649089" y="2382731"/>
                  <a:pt x="4659412" y="2383339"/>
                </a:cubicBezTo>
                <a:close/>
                <a:moveTo>
                  <a:pt x="4761425" y="2277682"/>
                </a:moveTo>
                <a:cubicBezTo>
                  <a:pt x="4760818" y="2281326"/>
                  <a:pt x="4758389" y="2284969"/>
                  <a:pt x="4754138" y="2288612"/>
                </a:cubicBezTo>
                <a:lnTo>
                  <a:pt x="4735922" y="2299542"/>
                </a:lnTo>
                <a:lnTo>
                  <a:pt x="4728635" y="2292256"/>
                </a:lnTo>
                <a:cubicBezTo>
                  <a:pt x="4724384" y="2303186"/>
                  <a:pt x="4721955" y="2310472"/>
                  <a:pt x="4721348" y="2314116"/>
                </a:cubicBezTo>
                <a:cubicBezTo>
                  <a:pt x="4713455" y="2324742"/>
                  <a:pt x="4705561" y="2335368"/>
                  <a:pt x="4697667" y="2345995"/>
                </a:cubicBezTo>
                <a:cubicBezTo>
                  <a:pt x="4689773" y="2356621"/>
                  <a:pt x="4685522" y="2369069"/>
                  <a:pt x="4684915" y="2383339"/>
                </a:cubicBezTo>
                <a:lnTo>
                  <a:pt x="4670342" y="2416128"/>
                </a:lnTo>
                <a:cubicBezTo>
                  <a:pt x="4665105" y="2420000"/>
                  <a:pt x="4661917" y="2425009"/>
                  <a:pt x="4660778" y="2431157"/>
                </a:cubicBezTo>
                <a:cubicBezTo>
                  <a:pt x="4659640" y="2437305"/>
                  <a:pt x="4659184" y="2443226"/>
                  <a:pt x="4659412" y="2448918"/>
                </a:cubicBezTo>
                <a:cubicBezTo>
                  <a:pt x="4657590" y="2465313"/>
                  <a:pt x="4650304" y="2481708"/>
                  <a:pt x="4637552" y="2498103"/>
                </a:cubicBezTo>
                <a:cubicBezTo>
                  <a:pt x="4624800" y="2514498"/>
                  <a:pt x="4617514" y="2530893"/>
                  <a:pt x="4615692" y="2547288"/>
                </a:cubicBezTo>
                <a:lnTo>
                  <a:pt x="4601119" y="2558218"/>
                </a:lnTo>
                <a:cubicBezTo>
                  <a:pt x="4599070" y="2565504"/>
                  <a:pt x="4595882" y="2572791"/>
                  <a:pt x="4591555" y="2580077"/>
                </a:cubicBezTo>
                <a:cubicBezTo>
                  <a:pt x="4587229" y="2587364"/>
                  <a:pt x="4583130" y="2594651"/>
                  <a:pt x="4579259" y="2601937"/>
                </a:cubicBezTo>
                <a:lnTo>
                  <a:pt x="4579259" y="2627441"/>
                </a:lnTo>
                <a:cubicBezTo>
                  <a:pt x="4592542" y="2622735"/>
                  <a:pt x="4604231" y="2613019"/>
                  <a:pt x="4614326" y="2598294"/>
                </a:cubicBezTo>
                <a:cubicBezTo>
                  <a:pt x="4624421" y="2583569"/>
                  <a:pt x="4629734" y="2570210"/>
                  <a:pt x="4630266" y="2558218"/>
                </a:cubicBezTo>
                <a:cubicBezTo>
                  <a:pt x="4634061" y="2558369"/>
                  <a:pt x="4637400" y="2558066"/>
                  <a:pt x="4640285" y="2557307"/>
                </a:cubicBezTo>
                <a:cubicBezTo>
                  <a:pt x="4643169" y="2556548"/>
                  <a:pt x="4644687" y="2554423"/>
                  <a:pt x="4644839" y="2550931"/>
                </a:cubicBezTo>
                <a:cubicBezTo>
                  <a:pt x="4644383" y="2545238"/>
                  <a:pt x="4644383" y="2540229"/>
                  <a:pt x="4644839" y="2535902"/>
                </a:cubicBezTo>
                <a:cubicBezTo>
                  <a:pt x="4645294" y="2531576"/>
                  <a:pt x="4648938" y="2529299"/>
                  <a:pt x="4655769" y="2529071"/>
                </a:cubicBezTo>
                <a:lnTo>
                  <a:pt x="4699488" y="2412485"/>
                </a:lnTo>
                <a:cubicBezTo>
                  <a:pt x="4711026" y="2412485"/>
                  <a:pt x="4717098" y="2408842"/>
                  <a:pt x="4717705" y="2401555"/>
                </a:cubicBezTo>
                <a:cubicBezTo>
                  <a:pt x="4717401" y="2394421"/>
                  <a:pt x="4718009" y="2389563"/>
                  <a:pt x="4719527" y="2386982"/>
                </a:cubicBezTo>
                <a:cubicBezTo>
                  <a:pt x="4721045" y="2384401"/>
                  <a:pt x="4725295" y="2383187"/>
                  <a:pt x="4732278" y="2383339"/>
                </a:cubicBezTo>
                <a:lnTo>
                  <a:pt x="4750495" y="2346905"/>
                </a:lnTo>
                <a:cubicBezTo>
                  <a:pt x="4750495" y="2341061"/>
                  <a:pt x="4751406" y="2331801"/>
                  <a:pt x="4753227" y="2319125"/>
                </a:cubicBezTo>
                <a:cubicBezTo>
                  <a:pt x="4755049" y="2306450"/>
                  <a:pt x="4757781" y="2292635"/>
                  <a:pt x="4761425" y="2277682"/>
                </a:cubicBezTo>
                <a:close/>
                <a:moveTo>
                  <a:pt x="4768711" y="2259466"/>
                </a:moveTo>
                <a:lnTo>
                  <a:pt x="4757781" y="2270396"/>
                </a:lnTo>
                <a:cubicBezTo>
                  <a:pt x="4759755" y="2272066"/>
                  <a:pt x="4761273" y="2273280"/>
                  <a:pt x="4762336" y="2274039"/>
                </a:cubicBezTo>
                <a:lnTo>
                  <a:pt x="4762706" y="2275003"/>
                </a:lnTo>
                <a:lnTo>
                  <a:pt x="4766434" y="2267208"/>
                </a:lnTo>
                <a:cubicBezTo>
                  <a:pt x="4767649" y="2264172"/>
                  <a:pt x="4768408" y="2261591"/>
                  <a:pt x="4768711" y="2259466"/>
                </a:cubicBezTo>
                <a:close/>
                <a:moveTo>
                  <a:pt x="4768711" y="2212103"/>
                </a:moveTo>
                <a:lnTo>
                  <a:pt x="4766997" y="2215103"/>
                </a:lnTo>
                <a:lnTo>
                  <a:pt x="4775998" y="2212103"/>
                </a:lnTo>
                <a:close/>
                <a:moveTo>
                  <a:pt x="4818807" y="2192976"/>
                </a:moveTo>
                <a:cubicBezTo>
                  <a:pt x="4813797" y="2193279"/>
                  <a:pt x="4809243" y="2193583"/>
                  <a:pt x="4805145" y="2193886"/>
                </a:cubicBezTo>
                <a:cubicBezTo>
                  <a:pt x="4801729" y="2201173"/>
                  <a:pt x="4798541" y="2208460"/>
                  <a:pt x="4795581" y="2215746"/>
                </a:cubicBezTo>
                <a:cubicBezTo>
                  <a:pt x="4792621" y="2223033"/>
                  <a:pt x="4788522" y="2230320"/>
                  <a:pt x="4783285" y="2237606"/>
                </a:cubicBezTo>
                <a:cubicBezTo>
                  <a:pt x="4790571" y="2237606"/>
                  <a:pt x="4797858" y="2241249"/>
                  <a:pt x="4805145" y="2248536"/>
                </a:cubicBezTo>
                <a:lnTo>
                  <a:pt x="4816074" y="2212103"/>
                </a:lnTo>
                <a:cubicBezTo>
                  <a:pt x="4818124" y="2210129"/>
                  <a:pt x="4820401" y="2207701"/>
                  <a:pt x="4822906" y="2204816"/>
                </a:cubicBezTo>
                <a:cubicBezTo>
                  <a:pt x="4825410" y="2201932"/>
                  <a:pt x="4826777" y="2199503"/>
                  <a:pt x="4827004" y="2197530"/>
                </a:cubicBezTo>
                <a:cubicBezTo>
                  <a:pt x="4826549" y="2194190"/>
                  <a:pt x="4823817" y="2192672"/>
                  <a:pt x="4818807" y="2192976"/>
                </a:cubicBezTo>
                <a:close/>
                <a:moveTo>
                  <a:pt x="4819718" y="2091874"/>
                </a:moveTo>
                <a:lnTo>
                  <a:pt x="4805145" y="2099160"/>
                </a:lnTo>
                <a:cubicBezTo>
                  <a:pt x="4804537" y="2113126"/>
                  <a:pt x="4802108" y="2125271"/>
                  <a:pt x="4797858" y="2135593"/>
                </a:cubicBezTo>
                <a:cubicBezTo>
                  <a:pt x="4803095" y="2128307"/>
                  <a:pt x="4807194" y="2121020"/>
                  <a:pt x="4810154" y="2113734"/>
                </a:cubicBezTo>
                <a:cubicBezTo>
                  <a:pt x="4813114" y="2106447"/>
                  <a:pt x="4816302" y="2099160"/>
                  <a:pt x="4819718" y="2091874"/>
                </a:cubicBezTo>
                <a:close/>
                <a:moveTo>
                  <a:pt x="4845221" y="2055441"/>
                </a:moveTo>
                <a:cubicBezTo>
                  <a:pt x="4844614" y="2062120"/>
                  <a:pt x="4845828" y="2066978"/>
                  <a:pt x="4848864" y="2070014"/>
                </a:cubicBezTo>
                <a:lnTo>
                  <a:pt x="4856151" y="2070014"/>
                </a:lnTo>
                <a:cubicBezTo>
                  <a:pt x="4859187" y="2069407"/>
                  <a:pt x="4860401" y="2066978"/>
                  <a:pt x="4859794" y="2062727"/>
                </a:cubicBezTo>
                <a:cubicBezTo>
                  <a:pt x="4859794" y="2059236"/>
                  <a:pt x="4858883" y="2057110"/>
                  <a:pt x="4857062" y="2056351"/>
                </a:cubicBezTo>
                <a:cubicBezTo>
                  <a:pt x="4855240" y="2055593"/>
                  <a:pt x="4852508" y="2055289"/>
                  <a:pt x="4848864" y="2055441"/>
                </a:cubicBezTo>
                <a:close/>
                <a:moveTo>
                  <a:pt x="4874367" y="1968001"/>
                </a:moveTo>
                <a:lnTo>
                  <a:pt x="4874367" y="1993504"/>
                </a:lnTo>
                <a:cubicBezTo>
                  <a:pt x="4870572" y="1993504"/>
                  <a:pt x="4867233" y="1994415"/>
                  <a:pt x="4864348" y="1996237"/>
                </a:cubicBezTo>
                <a:cubicBezTo>
                  <a:pt x="4861464" y="1998058"/>
                  <a:pt x="4859946" y="2000791"/>
                  <a:pt x="4859794" y="2004434"/>
                </a:cubicBezTo>
                <a:cubicBezTo>
                  <a:pt x="4859794" y="2008381"/>
                  <a:pt x="4860705" y="2012328"/>
                  <a:pt x="4862527" y="2016275"/>
                </a:cubicBezTo>
                <a:cubicBezTo>
                  <a:pt x="4864348" y="2020222"/>
                  <a:pt x="4867081" y="2022347"/>
                  <a:pt x="4870724" y="2022651"/>
                </a:cubicBezTo>
                <a:cubicBezTo>
                  <a:pt x="4872470" y="2022347"/>
                  <a:pt x="4873533" y="2021133"/>
                  <a:pt x="4873912" y="2019007"/>
                </a:cubicBezTo>
                <a:cubicBezTo>
                  <a:pt x="4874292" y="2016882"/>
                  <a:pt x="4874443" y="2015668"/>
                  <a:pt x="4874367" y="2015364"/>
                </a:cubicBezTo>
                <a:lnTo>
                  <a:pt x="4892584" y="1982574"/>
                </a:lnTo>
                <a:close/>
                <a:moveTo>
                  <a:pt x="4888941" y="1920638"/>
                </a:moveTo>
                <a:lnTo>
                  <a:pt x="4888941" y="1931568"/>
                </a:lnTo>
                <a:lnTo>
                  <a:pt x="4874367" y="1949784"/>
                </a:lnTo>
                <a:lnTo>
                  <a:pt x="4874367" y="1957071"/>
                </a:lnTo>
                <a:lnTo>
                  <a:pt x="4892584" y="1942498"/>
                </a:lnTo>
                <a:lnTo>
                  <a:pt x="4892584" y="1931568"/>
                </a:lnTo>
                <a:cubicBezTo>
                  <a:pt x="4892660" y="1931112"/>
                  <a:pt x="4892508" y="1929291"/>
                  <a:pt x="4892129" y="1926103"/>
                </a:cubicBezTo>
                <a:cubicBezTo>
                  <a:pt x="4891749" y="1922915"/>
                  <a:pt x="4890686" y="1921093"/>
                  <a:pt x="4888941" y="1920638"/>
                </a:cubicBezTo>
                <a:close/>
                <a:moveTo>
                  <a:pt x="4114985" y="1728364"/>
                </a:moveTo>
                <a:lnTo>
                  <a:pt x="4114985" y="1732007"/>
                </a:lnTo>
                <a:cubicBezTo>
                  <a:pt x="4114681" y="1737776"/>
                  <a:pt x="4115744" y="1742178"/>
                  <a:pt x="4118173" y="1745214"/>
                </a:cubicBezTo>
                <a:lnTo>
                  <a:pt x="4122264" y="1747014"/>
                </a:lnTo>
                <a:lnTo>
                  <a:pt x="4125658" y="1744374"/>
                </a:lnTo>
                <a:close/>
                <a:moveTo>
                  <a:pt x="4283222" y="1462079"/>
                </a:moveTo>
                <a:lnTo>
                  <a:pt x="4275291" y="1466045"/>
                </a:lnTo>
                <a:lnTo>
                  <a:pt x="4273896" y="1473020"/>
                </a:lnTo>
                <a:close/>
                <a:moveTo>
                  <a:pt x="4362184" y="1349022"/>
                </a:moveTo>
                <a:lnTo>
                  <a:pt x="4346579" y="1372974"/>
                </a:lnTo>
                <a:lnTo>
                  <a:pt x="4342224" y="1386311"/>
                </a:lnTo>
                <a:lnTo>
                  <a:pt x="4344510" y="1382271"/>
                </a:lnTo>
                <a:lnTo>
                  <a:pt x="4344513" y="1382249"/>
                </a:lnTo>
                <a:lnTo>
                  <a:pt x="4362730" y="1349459"/>
                </a:lnTo>
                <a:close/>
                <a:moveTo>
                  <a:pt x="4655769" y="1297632"/>
                </a:moveTo>
                <a:lnTo>
                  <a:pt x="4615692" y="1334065"/>
                </a:lnTo>
                <a:cubicBezTo>
                  <a:pt x="4604611" y="1345754"/>
                  <a:pt x="4600360" y="1357899"/>
                  <a:pt x="4602941" y="1370498"/>
                </a:cubicBezTo>
                <a:cubicBezTo>
                  <a:pt x="4605521" y="1383098"/>
                  <a:pt x="4604914" y="1391599"/>
                  <a:pt x="4601119" y="1396002"/>
                </a:cubicBezTo>
                <a:lnTo>
                  <a:pt x="4626622" y="1392358"/>
                </a:lnTo>
                <a:lnTo>
                  <a:pt x="4630266" y="1392358"/>
                </a:lnTo>
                <a:lnTo>
                  <a:pt x="4626622" y="1355925"/>
                </a:lnTo>
                <a:lnTo>
                  <a:pt x="4659412" y="1330422"/>
                </a:lnTo>
                <a:lnTo>
                  <a:pt x="4670342" y="1301275"/>
                </a:lnTo>
                <a:close/>
                <a:moveTo>
                  <a:pt x="4359087" y="1287523"/>
                </a:moveTo>
                <a:lnTo>
                  <a:pt x="4359087" y="1298453"/>
                </a:lnTo>
                <a:lnTo>
                  <a:pt x="4354883" y="1303707"/>
                </a:lnTo>
                <a:lnTo>
                  <a:pt x="4361152" y="1307395"/>
                </a:lnTo>
                <a:lnTo>
                  <a:pt x="4362236" y="1309778"/>
                </a:lnTo>
                <a:lnTo>
                  <a:pt x="4362730" y="1309383"/>
                </a:lnTo>
                <a:lnTo>
                  <a:pt x="4362730" y="1298453"/>
                </a:lnTo>
                <a:cubicBezTo>
                  <a:pt x="4362806" y="1297997"/>
                  <a:pt x="4362654" y="1296176"/>
                  <a:pt x="4362275" y="1292988"/>
                </a:cubicBezTo>
                <a:cubicBezTo>
                  <a:pt x="4361895" y="1289800"/>
                  <a:pt x="4360832" y="1287978"/>
                  <a:pt x="4359087" y="1287523"/>
                </a:cubicBezTo>
                <a:close/>
                <a:moveTo>
                  <a:pt x="1981962" y="1023193"/>
                </a:moveTo>
                <a:lnTo>
                  <a:pt x="1941886" y="1059626"/>
                </a:lnTo>
                <a:cubicBezTo>
                  <a:pt x="1930804" y="1071315"/>
                  <a:pt x="1926554" y="1083460"/>
                  <a:pt x="1929134" y="1096060"/>
                </a:cubicBezTo>
                <a:cubicBezTo>
                  <a:pt x="1931715" y="1108659"/>
                  <a:pt x="1931108" y="1117161"/>
                  <a:pt x="1927313" y="1121563"/>
                </a:cubicBezTo>
                <a:lnTo>
                  <a:pt x="1952816" y="1117920"/>
                </a:lnTo>
                <a:lnTo>
                  <a:pt x="1956459" y="1117920"/>
                </a:lnTo>
                <a:lnTo>
                  <a:pt x="1952816" y="1081486"/>
                </a:lnTo>
                <a:lnTo>
                  <a:pt x="1985606" y="1055984"/>
                </a:lnTo>
                <a:lnTo>
                  <a:pt x="1996536" y="1026837"/>
                </a:lnTo>
                <a:close/>
                <a:moveTo>
                  <a:pt x="2741788" y="1013281"/>
                </a:moveTo>
                <a:lnTo>
                  <a:pt x="2713936" y="1038602"/>
                </a:lnTo>
                <a:cubicBezTo>
                  <a:pt x="2706234" y="1046726"/>
                  <a:pt x="2703280" y="1055166"/>
                  <a:pt x="2705073" y="1063922"/>
                </a:cubicBezTo>
                <a:cubicBezTo>
                  <a:pt x="2706867" y="1072679"/>
                  <a:pt x="2706445" y="1078587"/>
                  <a:pt x="2703807" y="1081647"/>
                </a:cubicBezTo>
                <a:lnTo>
                  <a:pt x="2721532" y="1079115"/>
                </a:lnTo>
                <a:lnTo>
                  <a:pt x="2724064" y="1079115"/>
                </a:lnTo>
                <a:lnTo>
                  <a:pt x="2721532" y="1053794"/>
                </a:lnTo>
                <a:lnTo>
                  <a:pt x="2744320" y="1036070"/>
                </a:lnTo>
                <a:lnTo>
                  <a:pt x="2751917" y="1015813"/>
                </a:lnTo>
                <a:close/>
                <a:moveTo>
                  <a:pt x="3687874" y="1011693"/>
                </a:moveTo>
                <a:lnTo>
                  <a:pt x="3671500" y="1026020"/>
                </a:lnTo>
                <a:cubicBezTo>
                  <a:pt x="3665959" y="1036798"/>
                  <a:pt x="3660646" y="1047121"/>
                  <a:pt x="3655561" y="1056989"/>
                </a:cubicBezTo>
                <a:lnTo>
                  <a:pt x="3647975" y="1074775"/>
                </a:lnTo>
                <a:lnTo>
                  <a:pt x="3652284" y="1076211"/>
                </a:lnTo>
                <a:lnTo>
                  <a:pt x="3666857" y="1065281"/>
                </a:lnTo>
                <a:cubicBezTo>
                  <a:pt x="3668755" y="1063307"/>
                  <a:pt x="3669514" y="1060879"/>
                  <a:pt x="3669134" y="1057994"/>
                </a:cubicBezTo>
                <a:cubicBezTo>
                  <a:pt x="3668755" y="1055110"/>
                  <a:pt x="3666781" y="1052681"/>
                  <a:pt x="3663214" y="1050708"/>
                </a:cubicBezTo>
                <a:close/>
                <a:moveTo>
                  <a:pt x="3706750" y="960900"/>
                </a:moveTo>
                <a:lnTo>
                  <a:pt x="3702070" y="973078"/>
                </a:lnTo>
                <a:lnTo>
                  <a:pt x="3701899" y="976372"/>
                </a:lnTo>
                <a:close/>
                <a:moveTo>
                  <a:pt x="3721773" y="922650"/>
                </a:moveTo>
                <a:lnTo>
                  <a:pt x="3720229" y="925829"/>
                </a:lnTo>
                <a:lnTo>
                  <a:pt x="3712048" y="947115"/>
                </a:lnTo>
                <a:lnTo>
                  <a:pt x="3722873" y="935488"/>
                </a:lnTo>
                <a:close/>
                <a:moveTo>
                  <a:pt x="3398252" y="843855"/>
                </a:moveTo>
                <a:lnTo>
                  <a:pt x="3358175" y="880288"/>
                </a:lnTo>
                <a:cubicBezTo>
                  <a:pt x="3347094" y="891977"/>
                  <a:pt x="3342843" y="904121"/>
                  <a:pt x="3345424" y="916721"/>
                </a:cubicBezTo>
                <a:cubicBezTo>
                  <a:pt x="3348004" y="929321"/>
                  <a:pt x="3347397" y="937822"/>
                  <a:pt x="3343602" y="942224"/>
                </a:cubicBezTo>
                <a:lnTo>
                  <a:pt x="3369105" y="938581"/>
                </a:lnTo>
                <a:lnTo>
                  <a:pt x="3372749" y="938581"/>
                </a:lnTo>
                <a:lnTo>
                  <a:pt x="3369105" y="902148"/>
                </a:lnTo>
                <a:lnTo>
                  <a:pt x="3401895" y="876644"/>
                </a:lnTo>
                <a:lnTo>
                  <a:pt x="3412825" y="847498"/>
                </a:lnTo>
                <a:close/>
                <a:moveTo>
                  <a:pt x="4125915" y="664517"/>
                </a:moveTo>
                <a:lnTo>
                  <a:pt x="4085838" y="700950"/>
                </a:lnTo>
                <a:cubicBezTo>
                  <a:pt x="4074757" y="712639"/>
                  <a:pt x="4070506" y="724783"/>
                  <a:pt x="4073087" y="737383"/>
                </a:cubicBezTo>
                <a:cubicBezTo>
                  <a:pt x="4075667" y="749983"/>
                  <a:pt x="4075060" y="758484"/>
                  <a:pt x="4071265" y="762886"/>
                </a:cubicBezTo>
                <a:lnTo>
                  <a:pt x="4096768" y="759243"/>
                </a:lnTo>
                <a:lnTo>
                  <a:pt x="4100412" y="759243"/>
                </a:lnTo>
                <a:lnTo>
                  <a:pt x="4096768" y="722810"/>
                </a:lnTo>
                <a:lnTo>
                  <a:pt x="4129558" y="697307"/>
                </a:lnTo>
                <a:lnTo>
                  <a:pt x="4140488" y="668160"/>
                </a:lnTo>
                <a:close/>
                <a:moveTo>
                  <a:pt x="4231571" y="978"/>
                </a:moveTo>
                <a:cubicBezTo>
                  <a:pt x="4237339" y="-464"/>
                  <a:pt x="4242197" y="-312"/>
                  <a:pt x="4246144" y="1433"/>
                </a:cubicBezTo>
                <a:cubicBezTo>
                  <a:pt x="4247966" y="10314"/>
                  <a:pt x="4241590" y="29897"/>
                  <a:pt x="4227017" y="60182"/>
                </a:cubicBezTo>
                <a:cubicBezTo>
                  <a:pt x="4212443" y="90467"/>
                  <a:pt x="4200603" y="110961"/>
                  <a:pt x="4191494" y="121663"/>
                </a:cubicBezTo>
                <a:lnTo>
                  <a:pt x="4195138" y="121663"/>
                </a:lnTo>
                <a:cubicBezTo>
                  <a:pt x="4200527" y="126976"/>
                  <a:pt x="4203411" y="131834"/>
                  <a:pt x="4203790" y="136236"/>
                </a:cubicBezTo>
                <a:cubicBezTo>
                  <a:pt x="4204170" y="140638"/>
                  <a:pt x="4202500" y="145496"/>
                  <a:pt x="4198781" y="150810"/>
                </a:cubicBezTo>
                <a:cubicBezTo>
                  <a:pt x="4194227" y="178438"/>
                  <a:pt x="4186029" y="206977"/>
                  <a:pt x="4174189" y="236427"/>
                </a:cubicBezTo>
                <a:cubicBezTo>
                  <a:pt x="4162348" y="265877"/>
                  <a:pt x="4152329" y="294417"/>
                  <a:pt x="4144131" y="322045"/>
                </a:cubicBezTo>
                <a:cubicBezTo>
                  <a:pt x="4147547" y="327130"/>
                  <a:pt x="4148002" y="330622"/>
                  <a:pt x="4145497" y="332520"/>
                </a:cubicBezTo>
                <a:cubicBezTo>
                  <a:pt x="4142993" y="334417"/>
                  <a:pt x="4138894" y="336998"/>
                  <a:pt x="4133201" y="340262"/>
                </a:cubicBezTo>
                <a:cubicBezTo>
                  <a:pt x="4132898" y="344057"/>
                  <a:pt x="4132594" y="347396"/>
                  <a:pt x="4132290" y="350281"/>
                </a:cubicBezTo>
                <a:cubicBezTo>
                  <a:pt x="4131987" y="353165"/>
                  <a:pt x="4133505" y="354683"/>
                  <a:pt x="4136845" y="354835"/>
                </a:cubicBezTo>
                <a:cubicBezTo>
                  <a:pt x="4134188" y="360831"/>
                  <a:pt x="4130393" y="367966"/>
                  <a:pt x="4125459" y="376239"/>
                </a:cubicBezTo>
                <a:cubicBezTo>
                  <a:pt x="4120526" y="384513"/>
                  <a:pt x="4119463" y="390737"/>
                  <a:pt x="4122271" y="394911"/>
                </a:cubicBezTo>
                <a:lnTo>
                  <a:pt x="4144131" y="373051"/>
                </a:lnTo>
                <a:cubicBezTo>
                  <a:pt x="4147926" y="369408"/>
                  <a:pt x="4150355" y="365765"/>
                  <a:pt x="4151418" y="362121"/>
                </a:cubicBezTo>
                <a:cubicBezTo>
                  <a:pt x="4152480" y="358478"/>
                  <a:pt x="4151266" y="354835"/>
                  <a:pt x="4147775" y="351191"/>
                </a:cubicBezTo>
                <a:cubicBezTo>
                  <a:pt x="4151646" y="347320"/>
                  <a:pt x="4155744" y="342311"/>
                  <a:pt x="4160071" y="336163"/>
                </a:cubicBezTo>
                <a:cubicBezTo>
                  <a:pt x="4164397" y="330015"/>
                  <a:pt x="4167585" y="324094"/>
                  <a:pt x="4169634" y="318402"/>
                </a:cubicBezTo>
                <a:lnTo>
                  <a:pt x="4198781" y="252822"/>
                </a:lnTo>
                <a:lnTo>
                  <a:pt x="4220641" y="234606"/>
                </a:lnTo>
                <a:cubicBezTo>
                  <a:pt x="4224588" y="230810"/>
                  <a:pt x="4227624" y="226560"/>
                  <a:pt x="4229749" y="221854"/>
                </a:cubicBezTo>
                <a:cubicBezTo>
                  <a:pt x="4231874" y="217148"/>
                  <a:pt x="4231267" y="212898"/>
                  <a:pt x="4227927" y="209102"/>
                </a:cubicBezTo>
                <a:lnTo>
                  <a:pt x="4242501" y="179956"/>
                </a:lnTo>
                <a:cubicBezTo>
                  <a:pt x="4240679" y="167812"/>
                  <a:pt x="4244322" y="157489"/>
                  <a:pt x="4253431" y="148988"/>
                </a:cubicBezTo>
                <a:cubicBezTo>
                  <a:pt x="4262539" y="140487"/>
                  <a:pt x="4266182" y="130164"/>
                  <a:pt x="4264361" y="118020"/>
                </a:cubicBezTo>
                <a:lnTo>
                  <a:pt x="4311724" y="77943"/>
                </a:lnTo>
                <a:cubicBezTo>
                  <a:pt x="4320832" y="88114"/>
                  <a:pt x="4325386" y="95097"/>
                  <a:pt x="4325386" y="98892"/>
                </a:cubicBezTo>
                <a:cubicBezTo>
                  <a:pt x="4325386" y="102687"/>
                  <a:pt x="4320832" y="107848"/>
                  <a:pt x="4311724" y="114376"/>
                </a:cubicBezTo>
                <a:cubicBezTo>
                  <a:pt x="4318631" y="124623"/>
                  <a:pt x="4318479" y="132365"/>
                  <a:pt x="4311268" y="137602"/>
                </a:cubicBezTo>
                <a:cubicBezTo>
                  <a:pt x="4304058" y="142840"/>
                  <a:pt x="4302995" y="149671"/>
                  <a:pt x="4308080" y="158096"/>
                </a:cubicBezTo>
                <a:cubicBezTo>
                  <a:pt x="4301629" y="167584"/>
                  <a:pt x="4294494" y="183220"/>
                  <a:pt x="4286676" y="205004"/>
                </a:cubicBezTo>
                <a:cubicBezTo>
                  <a:pt x="4278858" y="226788"/>
                  <a:pt x="4276277" y="241513"/>
                  <a:pt x="4278934" y="249179"/>
                </a:cubicBezTo>
                <a:lnTo>
                  <a:pt x="4249787" y="318402"/>
                </a:lnTo>
                <a:cubicBezTo>
                  <a:pt x="4257378" y="327662"/>
                  <a:pt x="4261324" y="337377"/>
                  <a:pt x="4261628" y="347548"/>
                </a:cubicBezTo>
                <a:cubicBezTo>
                  <a:pt x="4261932" y="357719"/>
                  <a:pt x="4256770" y="367435"/>
                  <a:pt x="4246144" y="376695"/>
                </a:cubicBezTo>
                <a:cubicBezTo>
                  <a:pt x="4242501" y="391723"/>
                  <a:pt x="4237036" y="407207"/>
                  <a:pt x="4229749" y="423147"/>
                </a:cubicBezTo>
                <a:cubicBezTo>
                  <a:pt x="4222462" y="439086"/>
                  <a:pt x="4213354" y="452749"/>
                  <a:pt x="4202424" y="464134"/>
                </a:cubicBezTo>
                <a:lnTo>
                  <a:pt x="4213354" y="493281"/>
                </a:lnTo>
                <a:lnTo>
                  <a:pt x="4187851" y="511497"/>
                </a:lnTo>
                <a:lnTo>
                  <a:pt x="4187851" y="551574"/>
                </a:lnTo>
                <a:cubicBezTo>
                  <a:pt x="4183069" y="559012"/>
                  <a:pt x="4179881" y="565995"/>
                  <a:pt x="4178287" y="572523"/>
                </a:cubicBezTo>
                <a:cubicBezTo>
                  <a:pt x="4176693" y="579051"/>
                  <a:pt x="4172595" y="584212"/>
                  <a:pt x="4165991" y="588007"/>
                </a:cubicBezTo>
                <a:cubicBezTo>
                  <a:pt x="4164321" y="592182"/>
                  <a:pt x="4164018" y="597495"/>
                  <a:pt x="4165080" y="603947"/>
                </a:cubicBezTo>
                <a:cubicBezTo>
                  <a:pt x="4166143" y="610398"/>
                  <a:pt x="4167661" y="614801"/>
                  <a:pt x="4169634" y="617154"/>
                </a:cubicBezTo>
                <a:cubicBezTo>
                  <a:pt x="4171684" y="620569"/>
                  <a:pt x="4173961" y="621935"/>
                  <a:pt x="4176466" y="621252"/>
                </a:cubicBezTo>
                <a:cubicBezTo>
                  <a:pt x="4178970" y="620569"/>
                  <a:pt x="4180337" y="619203"/>
                  <a:pt x="4180564" y="617154"/>
                </a:cubicBezTo>
                <a:cubicBezTo>
                  <a:pt x="4173126" y="606224"/>
                  <a:pt x="4174340" y="597115"/>
                  <a:pt x="4184208" y="589829"/>
                </a:cubicBezTo>
                <a:cubicBezTo>
                  <a:pt x="4194075" y="582542"/>
                  <a:pt x="4202576" y="577077"/>
                  <a:pt x="4209711" y="573434"/>
                </a:cubicBezTo>
                <a:lnTo>
                  <a:pt x="4209711" y="518784"/>
                </a:lnTo>
                <a:lnTo>
                  <a:pt x="4213354" y="518784"/>
                </a:lnTo>
                <a:cubicBezTo>
                  <a:pt x="4215404" y="514989"/>
                  <a:pt x="4216770" y="510738"/>
                  <a:pt x="4217453" y="506032"/>
                </a:cubicBezTo>
                <a:cubicBezTo>
                  <a:pt x="4218136" y="501326"/>
                  <a:pt x="4216770" y="497076"/>
                  <a:pt x="4213354" y="493281"/>
                </a:cubicBezTo>
                <a:cubicBezTo>
                  <a:pt x="4223525" y="483793"/>
                  <a:pt x="4231419" y="473622"/>
                  <a:pt x="4237036" y="462768"/>
                </a:cubicBezTo>
                <a:cubicBezTo>
                  <a:pt x="4242652" y="451914"/>
                  <a:pt x="4250546" y="442654"/>
                  <a:pt x="4260717" y="434988"/>
                </a:cubicBezTo>
                <a:cubicBezTo>
                  <a:pt x="4248725" y="423223"/>
                  <a:pt x="4245385" y="414874"/>
                  <a:pt x="4250698" y="409940"/>
                </a:cubicBezTo>
                <a:cubicBezTo>
                  <a:pt x="4256011" y="405006"/>
                  <a:pt x="4265423" y="397568"/>
                  <a:pt x="4278934" y="387625"/>
                </a:cubicBezTo>
                <a:cubicBezTo>
                  <a:pt x="4287207" y="377833"/>
                  <a:pt x="4293431" y="360072"/>
                  <a:pt x="4297606" y="334341"/>
                </a:cubicBezTo>
                <a:cubicBezTo>
                  <a:pt x="4301781" y="308610"/>
                  <a:pt x="4308915" y="289939"/>
                  <a:pt x="4319010" y="278325"/>
                </a:cubicBezTo>
                <a:cubicBezTo>
                  <a:pt x="4322730" y="276655"/>
                  <a:pt x="4326221" y="276352"/>
                  <a:pt x="4329485" y="277414"/>
                </a:cubicBezTo>
                <a:cubicBezTo>
                  <a:pt x="4332749" y="278477"/>
                  <a:pt x="4335329" y="279995"/>
                  <a:pt x="4337227" y="281969"/>
                </a:cubicBezTo>
                <a:cubicBezTo>
                  <a:pt x="4345500" y="291988"/>
                  <a:pt x="4347170" y="303828"/>
                  <a:pt x="4342236" y="317491"/>
                </a:cubicBezTo>
                <a:cubicBezTo>
                  <a:pt x="4337303" y="331153"/>
                  <a:pt x="4330775" y="341172"/>
                  <a:pt x="4322654" y="347548"/>
                </a:cubicBezTo>
                <a:cubicBezTo>
                  <a:pt x="4314001" y="371002"/>
                  <a:pt x="4306714" y="393317"/>
                  <a:pt x="4300794" y="414494"/>
                </a:cubicBezTo>
                <a:cubicBezTo>
                  <a:pt x="4294873" y="435671"/>
                  <a:pt x="4287587" y="457075"/>
                  <a:pt x="4278934" y="478707"/>
                </a:cubicBezTo>
                <a:cubicBezTo>
                  <a:pt x="4282273" y="482199"/>
                  <a:pt x="4282881" y="485235"/>
                  <a:pt x="4280756" y="487816"/>
                </a:cubicBezTo>
                <a:cubicBezTo>
                  <a:pt x="4278630" y="490396"/>
                  <a:pt x="4275594" y="493432"/>
                  <a:pt x="4271647" y="496924"/>
                </a:cubicBezTo>
                <a:cubicBezTo>
                  <a:pt x="4268156" y="500643"/>
                  <a:pt x="4266941" y="504135"/>
                  <a:pt x="4268004" y="507398"/>
                </a:cubicBezTo>
                <a:cubicBezTo>
                  <a:pt x="4269067" y="510662"/>
                  <a:pt x="4271495" y="513243"/>
                  <a:pt x="4275291" y="515141"/>
                </a:cubicBezTo>
                <a:cubicBezTo>
                  <a:pt x="4269598" y="520758"/>
                  <a:pt x="4264588" y="526830"/>
                  <a:pt x="4260262" y="533357"/>
                </a:cubicBezTo>
                <a:cubicBezTo>
                  <a:pt x="4255935" y="539885"/>
                  <a:pt x="4253658" y="545957"/>
                  <a:pt x="4253431" y="551574"/>
                </a:cubicBezTo>
                <a:lnTo>
                  <a:pt x="4238857" y="577077"/>
                </a:lnTo>
                <a:cubicBezTo>
                  <a:pt x="4244171" y="584515"/>
                  <a:pt x="4246296" y="591498"/>
                  <a:pt x="4245233" y="598026"/>
                </a:cubicBezTo>
                <a:cubicBezTo>
                  <a:pt x="4244171" y="604554"/>
                  <a:pt x="4240831" y="609715"/>
                  <a:pt x="4235214" y="613510"/>
                </a:cubicBezTo>
                <a:cubicBezTo>
                  <a:pt x="4247586" y="612600"/>
                  <a:pt x="4263829" y="611688"/>
                  <a:pt x="4283943" y="610778"/>
                </a:cubicBezTo>
                <a:cubicBezTo>
                  <a:pt x="4304058" y="609867"/>
                  <a:pt x="4319390" y="614421"/>
                  <a:pt x="4329940" y="624440"/>
                </a:cubicBezTo>
                <a:cubicBezTo>
                  <a:pt x="4335405" y="632106"/>
                  <a:pt x="4338138" y="639545"/>
                  <a:pt x="4338138" y="646756"/>
                </a:cubicBezTo>
                <a:cubicBezTo>
                  <a:pt x="4338138" y="653966"/>
                  <a:pt x="4335405" y="658672"/>
                  <a:pt x="4329940" y="660873"/>
                </a:cubicBezTo>
                <a:cubicBezTo>
                  <a:pt x="4329561" y="662998"/>
                  <a:pt x="4328498" y="666034"/>
                  <a:pt x="4326752" y="669981"/>
                </a:cubicBezTo>
                <a:cubicBezTo>
                  <a:pt x="4325007" y="673928"/>
                  <a:pt x="4324855" y="676965"/>
                  <a:pt x="4326297" y="679090"/>
                </a:cubicBezTo>
                <a:lnTo>
                  <a:pt x="4337227" y="671803"/>
                </a:lnTo>
                <a:lnTo>
                  <a:pt x="4384590" y="635370"/>
                </a:lnTo>
                <a:lnTo>
                  <a:pt x="4391876" y="609867"/>
                </a:lnTo>
                <a:cubicBezTo>
                  <a:pt x="4388537" y="604782"/>
                  <a:pt x="4387929" y="601290"/>
                  <a:pt x="4390055" y="599392"/>
                </a:cubicBezTo>
                <a:cubicBezTo>
                  <a:pt x="4392180" y="597495"/>
                  <a:pt x="4395216" y="594914"/>
                  <a:pt x="4399163" y="591650"/>
                </a:cubicBezTo>
                <a:cubicBezTo>
                  <a:pt x="4400833" y="588083"/>
                  <a:pt x="4401137" y="585199"/>
                  <a:pt x="4400074" y="582997"/>
                </a:cubicBezTo>
                <a:cubicBezTo>
                  <a:pt x="4399011" y="580796"/>
                  <a:pt x="4397493" y="578823"/>
                  <a:pt x="4395520" y="577077"/>
                </a:cubicBezTo>
                <a:cubicBezTo>
                  <a:pt x="4406146" y="565843"/>
                  <a:pt x="4415862" y="553699"/>
                  <a:pt x="4424666" y="540644"/>
                </a:cubicBezTo>
                <a:cubicBezTo>
                  <a:pt x="4433471" y="527589"/>
                  <a:pt x="4443187" y="515444"/>
                  <a:pt x="4453813" y="504211"/>
                </a:cubicBezTo>
                <a:cubicBezTo>
                  <a:pt x="4457608" y="487436"/>
                  <a:pt x="4464591" y="471800"/>
                  <a:pt x="4474762" y="457303"/>
                </a:cubicBezTo>
                <a:cubicBezTo>
                  <a:pt x="4484933" y="442806"/>
                  <a:pt x="4497381" y="431724"/>
                  <a:pt x="4512106" y="424058"/>
                </a:cubicBezTo>
                <a:lnTo>
                  <a:pt x="4508463" y="405841"/>
                </a:lnTo>
                <a:cubicBezTo>
                  <a:pt x="4506793" y="400300"/>
                  <a:pt x="4507400" y="394987"/>
                  <a:pt x="4510284" y="389902"/>
                </a:cubicBezTo>
                <a:cubicBezTo>
                  <a:pt x="4513168" y="384816"/>
                  <a:pt x="4517419" y="380414"/>
                  <a:pt x="4523036" y="376695"/>
                </a:cubicBezTo>
                <a:cubicBezTo>
                  <a:pt x="4530322" y="361514"/>
                  <a:pt x="4537609" y="359085"/>
                  <a:pt x="4544896" y="369408"/>
                </a:cubicBezTo>
                <a:cubicBezTo>
                  <a:pt x="4552562" y="376467"/>
                  <a:pt x="4557268" y="383298"/>
                  <a:pt x="4559014" y="389902"/>
                </a:cubicBezTo>
                <a:cubicBezTo>
                  <a:pt x="4560759" y="396505"/>
                  <a:pt x="4557268" y="404247"/>
                  <a:pt x="4548539" y="413128"/>
                </a:cubicBezTo>
                <a:cubicBezTo>
                  <a:pt x="4541480" y="419731"/>
                  <a:pt x="4532827" y="431117"/>
                  <a:pt x="4522580" y="447284"/>
                </a:cubicBezTo>
                <a:cubicBezTo>
                  <a:pt x="4512334" y="463451"/>
                  <a:pt x="4510056" y="477569"/>
                  <a:pt x="4515749" y="489637"/>
                </a:cubicBezTo>
                <a:cubicBezTo>
                  <a:pt x="4513700" y="500643"/>
                  <a:pt x="4508690" y="517797"/>
                  <a:pt x="4500720" y="541100"/>
                </a:cubicBezTo>
                <a:cubicBezTo>
                  <a:pt x="4492751" y="564401"/>
                  <a:pt x="4483187" y="582466"/>
                  <a:pt x="4472029" y="595293"/>
                </a:cubicBezTo>
                <a:cubicBezTo>
                  <a:pt x="4477115" y="600758"/>
                  <a:pt x="4478785" y="605313"/>
                  <a:pt x="4477039" y="608956"/>
                </a:cubicBezTo>
                <a:cubicBezTo>
                  <a:pt x="4475293" y="612600"/>
                  <a:pt x="4472409" y="615332"/>
                  <a:pt x="4468386" y="617154"/>
                </a:cubicBezTo>
                <a:cubicBezTo>
                  <a:pt x="4462542" y="623757"/>
                  <a:pt x="4463301" y="633320"/>
                  <a:pt x="4470663" y="645845"/>
                </a:cubicBezTo>
                <a:cubicBezTo>
                  <a:pt x="4478026" y="658369"/>
                  <a:pt x="4483339" y="667021"/>
                  <a:pt x="4486603" y="671803"/>
                </a:cubicBezTo>
                <a:cubicBezTo>
                  <a:pt x="4478481" y="683492"/>
                  <a:pt x="4465578" y="708388"/>
                  <a:pt x="4447892" y="746491"/>
                </a:cubicBezTo>
                <a:cubicBezTo>
                  <a:pt x="4430207" y="784594"/>
                  <a:pt x="4423679" y="809490"/>
                  <a:pt x="4428310" y="821179"/>
                </a:cubicBezTo>
                <a:lnTo>
                  <a:pt x="4399163" y="846682"/>
                </a:lnTo>
                <a:cubicBezTo>
                  <a:pt x="4393622" y="857460"/>
                  <a:pt x="4388309" y="867783"/>
                  <a:pt x="4383224" y="877650"/>
                </a:cubicBezTo>
                <a:cubicBezTo>
                  <a:pt x="4378138" y="887518"/>
                  <a:pt x="4373736" y="897841"/>
                  <a:pt x="4370017" y="908619"/>
                </a:cubicBezTo>
                <a:lnTo>
                  <a:pt x="4373660" y="919548"/>
                </a:lnTo>
                <a:cubicBezTo>
                  <a:pt x="4385273" y="916968"/>
                  <a:pt x="4393926" y="906645"/>
                  <a:pt x="4399619" y="888580"/>
                </a:cubicBezTo>
                <a:cubicBezTo>
                  <a:pt x="4405311" y="870516"/>
                  <a:pt x="4414875" y="860193"/>
                  <a:pt x="4428310" y="857612"/>
                </a:cubicBezTo>
                <a:cubicBezTo>
                  <a:pt x="4434989" y="857005"/>
                  <a:pt x="4443490" y="854576"/>
                  <a:pt x="4453813" y="850325"/>
                </a:cubicBezTo>
                <a:lnTo>
                  <a:pt x="4428310" y="839396"/>
                </a:lnTo>
                <a:lnTo>
                  <a:pt x="4439240" y="832109"/>
                </a:lnTo>
                <a:cubicBezTo>
                  <a:pt x="4444629" y="828769"/>
                  <a:pt x="4449335" y="828162"/>
                  <a:pt x="4453357" y="830287"/>
                </a:cubicBezTo>
                <a:cubicBezTo>
                  <a:pt x="4457380" y="832413"/>
                  <a:pt x="4461175" y="835449"/>
                  <a:pt x="4464743" y="839396"/>
                </a:cubicBezTo>
                <a:cubicBezTo>
                  <a:pt x="4468538" y="834082"/>
                  <a:pt x="4471878" y="829225"/>
                  <a:pt x="4474762" y="824822"/>
                </a:cubicBezTo>
                <a:cubicBezTo>
                  <a:pt x="4477646" y="820420"/>
                  <a:pt x="4479164" y="815562"/>
                  <a:pt x="4479316" y="810249"/>
                </a:cubicBezTo>
                <a:cubicBezTo>
                  <a:pt x="4482732" y="806302"/>
                  <a:pt x="4485009" y="800534"/>
                  <a:pt x="4486147" y="792943"/>
                </a:cubicBezTo>
                <a:cubicBezTo>
                  <a:pt x="4487286" y="785353"/>
                  <a:pt x="4488652" y="777763"/>
                  <a:pt x="4490246" y="770173"/>
                </a:cubicBezTo>
                <a:cubicBezTo>
                  <a:pt x="4478709" y="769565"/>
                  <a:pt x="4468993" y="763493"/>
                  <a:pt x="4461099" y="751956"/>
                </a:cubicBezTo>
                <a:cubicBezTo>
                  <a:pt x="4472637" y="744669"/>
                  <a:pt x="4478709" y="733740"/>
                  <a:pt x="4479316" y="719166"/>
                </a:cubicBezTo>
                <a:lnTo>
                  <a:pt x="4515749" y="726453"/>
                </a:lnTo>
                <a:cubicBezTo>
                  <a:pt x="4510664" y="731918"/>
                  <a:pt x="4507172" y="737383"/>
                  <a:pt x="4505275" y="742848"/>
                </a:cubicBezTo>
                <a:cubicBezTo>
                  <a:pt x="4503377" y="748313"/>
                  <a:pt x="4500796" y="753778"/>
                  <a:pt x="4497533" y="759243"/>
                </a:cubicBezTo>
                <a:lnTo>
                  <a:pt x="4512106" y="770173"/>
                </a:lnTo>
                <a:cubicBezTo>
                  <a:pt x="4519392" y="770173"/>
                  <a:pt x="4523036" y="773816"/>
                  <a:pt x="4523036" y="781103"/>
                </a:cubicBezTo>
                <a:cubicBezTo>
                  <a:pt x="4522732" y="788465"/>
                  <a:pt x="4520607" y="795600"/>
                  <a:pt x="4516660" y="802507"/>
                </a:cubicBezTo>
                <a:cubicBezTo>
                  <a:pt x="4512713" y="809414"/>
                  <a:pt x="4508766" y="815638"/>
                  <a:pt x="4504819" y="821179"/>
                </a:cubicBezTo>
                <a:cubicBezTo>
                  <a:pt x="4510512" y="822697"/>
                  <a:pt x="4516432" y="823304"/>
                  <a:pt x="4522580" y="823001"/>
                </a:cubicBezTo>
                <a:cubicBezTo>
                  <a:pt x="4528728" y="822697"/>
                  <a:pt x="4533738" y="823304"/>
                  <a:pt x="4537609" y="824822"/>
                </a:cubicBezTo>
                <a:cubicBezTo>
                  <a:pt x="4540266" y="830894"/>
                  <a:pt x="4537685" y="838788"/>
                  <a:pt x="4529867" y="848504"/>
                </a:cubicBezTo>
                <a:cubicBezTo>
                  <a:pt x="4522049" y="858219"/>
                  <a:pt x="4514914" y="866113"/>
                  <a:pt x="4508463" y="872185"/>
                </a:cubicBezTo>
                <a:cubicBezTo>
                  <a:pt x="4508311" y="879776"/>
                  <a:pt x="4506793" y="886455"/>
                  <a:pt x="4503908" y="892224"/>
                </a:cubicBezTo>
                <a:cubicBezTo>
                  <a:pt x="4501024" y="897992"/>
                  <a:pt x="4497684" y="901028"/>
                  <a:pt x="4493889" y="901332"/>
                </a:cubicBezTo>
                <a:lnTo>
                  <a:pt x="4475673" y="926835"/>
                </a:lnTo>
                <a:lnTo>
                  <a:pt x="4475673" y="959625"/>
                </a:lnTo>
                <a:lnTo>
                  <a:pt x="4486603" y="948695"/>
                </a:lnTo>
                <a:lnTo>
                  <a:pt x="4501176" y="919548"/>
                </a:lnTo>
                <a:cubicBezTo>
                  <a:pt x="4503149" y="915905"/>
                  <a:pt x="4505578" y="913173"/>
                  <a:pt x="4508463" y="911351"/>
                </a:cubicBezTo>
                <a:cubicBezTo>
                  <a:pt x="4511347" y="909529"/>
                  <a:pt x="4513776" y="908619"/>
                  <a:pt x="4515749" y="908619"/>
                </a:cubicBezTo>
                <a:cubicBezTo>
                  <a:pt x="4515446" y="910668"/>
                  <a:pt x="4514231" y="913856"/>
                  <a:pt x="4512106" y="918182"/>
                </a:cubicBezTo>
                <a:cubicBezTo>
                  <a:pt x="4509980" y="922509"/>
                  <a:pt x="4508766" y="926607"/>
                  <a:pt x="4508463" y="930478"/>
                </a:cubicBezTo>
                <a:cubicBezTo>
                  <a:pt x="4512713" y="940346"/>
                  <a:pt x="4507855" y="952490"/>
                  <a:pt x="4493889" y="966911"/>
                </a:cubicBezTo>
                <a:cubicBezTo>
                  <a:pt x="4479923" y="981333"/>
                  <a:pt x="4475065" y="993477"/>
                  <a:pt x="4479316" y="1003344"/>
                </a:cubicBezTo>
                <a:lnTo>
                  <a:pt x="4464743" y="1028848"/>
                </a:lnTo>
                <a:cubicBezTo>
                  <a:pt x="4464136" y="1036742"/>
                  <a:pt x="4461707" y="1046457"/>
                  <a:pt x="4457456" y="1057994"/>
                </a:cubicBezTo>
                <a:cubicBezTo>
                  <a:pt x="4465198" y="1048886"/>
                  <a:pt x="4472485" y="1038867"/>
                  <a:pt x="4479316" y="1027937"/>
                </a:cubicBezTo>
                <a:cubicBezTo>
                  <a:pt x="4486147" y="1017007"/>
                  <a:pt x="4489791" y="1005166"/>
                  <a:pt x="4490246" y="992415"/>
                </a:cubicBezTo>
                <a:lnTo>
                  <a:pt x="4519392" y="1003344"/>
                </a:lnTo>
                <a:lnTo>
                  <a:pt x="4512652" y="1040419"/>
                </a:lnTo>
                <a:lnTo>
                  <a:pt x="4528253" y="1024384"/>
                </a:lnTo>
                <a:cubicBezTo>
                  <a:pt x="4523395" y="1017097"/>
                  <a:pt x="4523091" y="1010721"/>
                  <a:pt x="4527342" y="1005256"/>
                </a:cubicBezTo>
                <a:cubicBezTo>
                  <a:pt x="4531592" y="999791"/>
                  <a:pt x="4536754" y="995238"/>
                  <a:pt x="4542826" y="991594"/>
                </a:cubicBezTo>
                <a:lnTo>
                  <a:pt x="4677629" y="754779"/>
                </a:lnTo>
                <a:cubicBezTo>
                  <a:pt x="4685902" y="745443"/>
                  <a:pt x="4692126" y="735879"/>
                  <a:pt x="4696300" y="726088"/>
                </a:cubicBezTo>
                <a:cubicBezTo>
                  <a:pt x="4700475" y="716296"/>
                  <a:pt x="4707610" y="707644"/>
                  <a:pt x="4717705" y="700129"/>
                </a:cubicBezTo>
                <a:cubicBezTo>
                  <a:pt x="4717857" y="694436"/>
                  <a:pt x="4719375" y="688516"/>
                  <a:pt x="4722259" y="682368"/>
                </a:cubicBezTo>
                <a:cubicBezTo>
                  <a:pt x="4725143" y="676220"/>
                  <a:pt x="4728483" y="671210"/>
                  <a:pt x="4732278" y="667339"/>
                </a:cubicBezTo>
                <a:lnTo>
                  <a:pt x="4746851" y="641836"/>
                </a:lnTo>
                <a:cubicBezTo>
                  <a:pt x="4750798" y="638117"/>
                  <a:pt x="4755656" y="635536"/>
                  <a:pt x="4761425" y="634094"/>
                </a:cubicBezTo>
                <a:cubicBezTo>
                  <a:pt x="4767193" y="632652"/>
                  <a:pt x="4772051" y="632804"/>
                  <a:pt x="4775998" y="634549"/>
                </a:cubicBezTo>
                <a:cubicBezTo>
                  <a:pt x="4777820" y="643430"/>
                  <a:pt x="4771444" y="663013"/>
                  <a:pt x="4756871" y="693298"/>
                </a:cubicBezTo>
                <a:cubicBezTo>
                  <a:pt x="4742297" y="723583"/>
                  <a:pt x="4730457" y="744077"/>
                  <a:pt x="4721348" y="754779"/>
                </a:cubicBezTo>
                <a:lnTo>
                  <a:pt x="4724992" y="754779"/>
                </a:lnTo>
                <a:cubicBezTo>
                  <a:pt x="4730381" y="760092"/>
                  <a:pt x="4733265" y="764950"/>
                  <a:pt x="4733644" y="769352"/>
                </a:cubicBezTo>
                <a:cubicBezTo>
                  <a:pt x="4734024" y="773754"/>
                  <a:pt x="4732354" y="778612"/>
                  <a:pt x="4728635" y="783925"/>
                </a:cubicBezTo>
                <a:cubicBezTo>
                  <a:pt x="4724081" y="811554"/>
                  <a:pt x="4715883" y="840093"/>
                  <a:pt x="4704043" y="869543"/>
                </a:cubicBezTo>
                <a:cubicBezTo>
                  <a:pt x="4692202" y="898993"/>
                  <a:pt x="4682183" y="927533"/>
                  <a:pt x="4673985" y="955161"/>
                </a:cubicBezTo>
                <a:cubicBezTo>
                  <a:pt x="4677401" y="960247"/>
                  <a:pt x="4677856" y="963738"/>
                  <a:pt x="4675351" y="965636"/>
                </a:cubicBezTo>
                <a:cubicBezTo>
                  <a:pt x="4672847" y="967533"/>
                  <a:pt x="4668748" y="970114"/>
                  <a:pt x="4663055" y="973377"/>
                </a:cubicBezTo>
                <a:cubicBezTo>
                  <a:pt x="4662752" y="977172"/>
                  <a:pt x="4662448" y="980512"/>
                  <a:pt x="4662144" y="983397"/>
                </a:cubicBezTo>
                <a:cubicBezTo>
                  <a:pt x="4661841" y="986281"/>
                  <a:pt x="4663359" y="987799"/>
                  <a:pt x="4666699" y="987951"/>
                </a:cubicBezTo>
                <a:cubicBezTo>
                  <a:pt x="4664042" y="993947"/>
                  <a:pt x="4660247" y="1001082"/>
                  <a:pt x="4655313" y="1009355"/>
                </a:cubicBezTo>
                <a:cubicBezTo>
                  <a:pt x="4650380" y="1017628"/>
                  <a:pt x="4649317" y="1023852"/>
                  <a:pt x="4652125" y="1028027"/>
                </a:cubicBezTo>
                <a:lnTo>
                  <a:pt x="4673985" y="1006167"/>
                </a:lnTo>
                <a:cubicBezTo>
                  <a:pt x="4677780" y="1002524"/>
                  <a:pt x="4680209" y="998881"/>
                  <a:pt x="4681272" y="995238"/>
                </a:cubicBezTo>
                <a:cubicBezTo>
                  <a:pt x="4682334" y="991594"/>
                  <a:pt x="4681120" y="987951"/>
                  <a:pt x="4677629" y="984307"/>
                </a:cubicBezTo>
                <a:cubicBezTo>
                  <a:pt x="4681500" y="980436"/>
                  <a:pt x="4685598" y="975426"/>
                  <a:pt x="4689925" y="969279"/>
                </a:cubicBezTo>
                <a:cubicBezTo>
                  <a:pt x="4694251" y="963131"/>
                  <a:pt x="4697439" y="957210"/>
                  <a:pt x="4699488" y="951518"/>
                </a:cubicBezTo>
                <a:lnTo>
                  <a:pt x="4728635" y="885938"/>
                </a:lnTo>
                <a:lnTo>
                  <a:pt x="4750495" y="867722"/>
                </a:lnTo>
                <a:cubicBezTo>
                  <a:pt x="4754442" y="863926"/>
                  <a:pt x="4757478" y="859676"/>
                  <a:pt x="4759603" y="854970"/>
                </a:cubicBezTo>
                <a:cubicBezTo>
                  <a:pt x="4761728" y="850264"/>
                  <a:pt x="4761121" y="846013"/>
                  <a:pt x="4757781" y="842218"/>
                </a:cubicBezTo>
                <a:lnTo>
                  <a:pt x="4772355" y="813072"/>
                </a:lnTo>
                <a:cubicBezTo>
                  <a:pt x="4770533" y="800927"/>
                  <a:pt x="4774176" y="790605"/>
                  <a:pt x="4783285" y="782104"/>
                </a:cubicBezTo>
                <a:cubicBezTo>
                  <a:pt x="4792393" y="773603"/>
                  <a:pt x="4796036" y="763280"/>
                  <a:pt x="4794215" y="751136"/>
                </a:cubicBezTo>
                <a:lnTo>
                  <a:pt x="4841578" y="711059"/>
                </a:lnTo>
                <a:cubicBezTo>
                  <a:pt x="4850686" y="721230"/>
                  <a:pt x="4855240" y="728213"/>
                  <a:pt x="4855240" y="732008"/>
                </a:cubicBezTo>
                <a:cubicBezTo>
                  <a:pt x="4855240" y="735803"/>
                  <a:pt x="4850686" y="740964"/>
                  <a:pt x="4841578" y="747492"/>
                </a:cubicBezTo>
                <a:cubicBezTo>
                  <a:pt x="4848485" y="757739"/>
                  <a:pt x="4848333" y="765481"/>
                  <a:pt x="4841122" y="770718"/>
                </a:cubicBezTo>
                <a:cubicBezTo>
                  <a:pt x="4833912" y="775956"/>
                  <a:pt x="4832849" y="782787"/>
                  <a:pt x="4837934" y="791212"/>
                </a:cubicBezTo>
                <a:cubicBezTo>
                  <a:pt x="4831483" y="800700"/>
                  <a:pt x="4824348" y="816336"/>
                  <a:pt x="4816530" y="838119"/>
                </a:cubicBezTo>
                <a:cubicBezTo>
                  <a:pt x="4808712" y="859904"/>
                  <a:pt x="4806131" y="874629"/>
                  <a:pt x="4808788" y="882295"/>
                </a:cubicBezTo>
                <a:lnTo>
                  <a:pt x="4779641" y="951518"/>
                </a:lnTo>
                <a:cubicBezTo>
                  <a:pt x="4787232" y="960778"/>
                  <a:pt x="4791178" y="970493"/>
                  <a:pt x="4791482" y="980664"/>
                </a:cubicBezTo>
                <a:cubicBezTo>
                  <a:pt x="4791786" y="990835"/>
                  <a:pt x="4786624" y="1000551"/>
                  <a:pt x="4775998" y="1009811"/>
                </a:cubicBezTo>
                <a:cubicBezTo>
                  <a:pt x="4772355" y="1024839"/>
                  <a:pt x="4766890" y="1040324"/>
                  <a:pt x="4759603" y="1056263"/>
                </a:cubicBezTo>
                <a:cubicBezTo>
                  <a:pt x="4752316" y="1072202"/>
                  <a:pt x="4743208" y="1085865"/>
                  <a:pt x="4732278" y="1097250"/>
                </a:cubicBezTo>
                <a:lnTo>
                  <a:pt x="4743208" y="1126397"/>
                </a:lnTo>
                <a:lnTo>
                  <a:pt x="4717705" y="1144613"/>
                </a:lnTo>
                <a:lnTo>
                  <a:pt x="4717705" y="1184689"/>
                </a:lnTo>
                <a:cubicBezTo>
                  <a:pt x="4712923" y="1192128"/>
                  <a:pt x="4709735" y="1199111"/>
                  <a:pt x="4708141" y="1205639"/>
                </a:cubicBezTo>
                <a:cubicBezTo>
                  <a:pt x="4706547" y="1212166"/>
                  <a:pt x="4702449" y="1217328"/>
                  <a:pt x="4695845" y="1221123"/>
                </a:cubicBezTo>
                <a:cubicBezTo>
                  <a:pt x="4694175" y="1225297"/>
                  <a:pt x="4693872" y="1230611"/>
                  <a:pt x="4694934" y="1237062"/>
                </a:cubicBezTo>
                <a:cubicBezTo>
                  <a:pt x="4695997" y="1243514"/>
                  <a:pt x="4697515" y="1247916"/>
                  <a:pt x="4699488" y="1250269"/>
                </a:cubicBezTo>
                <a:cubicBezTo>
                  <a:pt x="4701538" y="1253685"/>
                  <a:pt x="4703815" y="1255051"/>
                  <a:pt x="4706320" y="1254368"/>
                </a:cubicBezTo>
                <a:cubicBezTo>
                  <a:pt x="4708824" y="1253685"/>
                  <a:pt x="4710191" y="1252319"/>
                  <a:pt x="4710418" y="1250269"/>
                </a:cubicBezTo>
                <a:cubicBezTo>
                  <a:pt x="4702980" y="1239339"/>
                  <a:pt x="4704194" y="1230231"/>
                  <a:pt x="4714062" y="1222945"/>
                </a:cubicBezTo>
                <a:cubicBezTo>
                  <a:pt x="4723929" y="1215658"/>
                  <a:pt x="4732430" y="1210193"/>
                  <a:pt x="4739565" y="1206550"/>
                </a:cubicBezTo>
                <a:lnTo>
                  <a:pt x="4739565" y="1151900"/>
                </a:lnTo>
                <a:lnTo>
                  <a:pt x="4743208" y="1151900"/>
                </a:lnTo>
                <a:cubicBezTo>
                  <a:pt x="4745258" y="1148105"/>
                  <a:pt x="4746624" y="1143854"/>
                  <a:pt x="4747307" y="1139148"/>
                </a:cubicBezTo>
                <a:cubicBezTo>
                  <a:pt x="4747990" y="1134442"/>
                  <a:pt x="4746624" y="1130192"/>
                  <a:pt x="4743208" y="1126397"/>
                </a:cubicBezTo>
                <a:cubicBezTo>
                  <a:pt x="4753379" y="1116909"/>
                  <a:pt x="4761273" y="1106738"/>
                  <a:pt x="4766890" y="1095884"/>
                </a:cubicBezTo>
                <a:cubicBezTo>
                  <a:pt x="4772506" y="1085030"/>
                  <a:pt x="4780400" y="1075770"/>
                  <a:pt x="4790571" y="1068104"/>
                </a:cubicBezTo>
                <a:cubicBezTo>
                  <a:pt x="4778579" y="1056339"/>
                  <a:pt x="4775239" y="1047990"/>
                  <a:pt x="4780552" y="1043056"/>
                </a:cubicBezTo>
                <a:cubicBezTo>
                  <a:pt x="4785865" y="1038122"/>
                  <a:pt x="4795277" y="1030684"/>
                  <a:pt x="4808788" y="1020740"/>
                </a:cubicBezTo>
                <a:cubicBezTo>
                  <a:pt x="4817061" y="1010949"/>
                  <a:pt x="4823285" y="993188"/>
                  <a:pt x="4827460" y="967457"/>
                </a:cubicBezTo>
                <a:cubicBezTo>
                  <a:pt x="4831635" y="941726"/>
                  <a:pt x="4838769" y="923054"/>
                  <a:pt x="4848864" y="911441"/>
                </a:cubicBezTo>
                <a:cubicBezTo>
                  <a:pt x="4852584" y="909772"/>
                  <a:pt x="4856075" y="909468"/>
                  <a:pt x="4859339" y="910530"/>
                </a:cubicBezTo>
                <a:cubicBezTo>
                  <a:pt x="4862603" y="911593"/>
                  <a:pt x="4865183" y="913111"/>
                  <a:pt x="4867081" y="915085"/>
                </a:cubicBezTo>
                <a:cubicBezTo>
                  <a:pt x="4875354" y="925104"/>
                  <a:pt x="4877024" y="936944"/>
                  <a:pt x="4872090" y="950607"/>
                </a:cubicBezTo>
                <a:cubicBezTo>
                  <a:pt x="4867157" y="964269"/>
                  <a:pt x="4860629" y="974288"/>
                  <a:pt x="4852508" y="980664"/>
                </a:cubicBezTo>
                <a:cubicBezTo>
                  <a:pt x="4843855" y="1004118"/>
                  <a:pt x="4836568" y="1026433"/>
                  <a:pt x="4830648" y="1047610"/>
                </a:cubicBezTo>
                <a:cubicBezTo>
                  <a:pt x="4824727" y="1068787"/>
                  <a:pt x="4817441" y="1090191"/>
                  <a:pt x="4808788" y="1111823"/>
                </a:cubicBezTo>
                <a:cubicBezTo>
                  <a:pt x="4812127" y="1115315"/>
                  <a:pt x="4812735" y="1118351"/>
                  <a:pt x="4810610" y="1120932"/>
                </a:cubicBezTo>
                <a:cubicBezTo>
                  <a:pt x="4808484" y="1123512"/>
                  <a:pt x="4805448" y="1126548"/>
                  <a:pt x="4801501" y="1130040"/>
                </a:cubicBezTo>
                <a:cubicBezTo>
                  <a:pt x="4798010" y="1133759"/>
                  <a:pt x="4796795" y="1137251"/>
                  <a:pt x="4797858" y="1140514"/>
                </a:cubicBezTo>
                <a:cubicBezTo>
                  <a:pt x="4798921" y="1143778"/>
                  <a:pt x="4801349" y="1146359"/>
                  <a:pt x="4805145" y="1148257"/>
                </a:cubicBezTo>
                <a:cubicBezTo>
                  <a:pt x="4799452" y="1153873"/>
                  <a:pt x="4794442" y="1159946"/>
                  <a:pt x="4790116" y="1166473"/>
                </a:cubicBezTo>
                <a:cubicBezTo>
                  <a:pt x="4785789" y="1173001"/>
                  <a:pt x="4783512" y="1179073"/>
                  <a:pt x="4783285" y="1184689"/>
                </a:cubicBezTo>
                <a:lnTo>
                  <a:pt x="4768711" y="1210193"/>
                </a:lnTo>
                <a:cubicBezTo>
                  <a:pt x="4774025" y="1217631"/>
                  <a:pt x="4776150" y="1224614"/>
                  <a:pt x="4775087" y="1231142"/>
                </a:cubicBezTo>
                <a:cubicBezTo>
                  <a:pt x="4774025" y="1237670"/>
                  <a:pt x="4770685" y="1242831"/>
                  <a:pt x="4765068" y="1246626"/>
                </a:cubicBezTo>
                <a:cubicBezTo>
                  <a:pt x="4777440" y="1245715"/>
                  <a:pt x="4793683" y="1244804"/>
                  <a:pt x="4813797" y="1243893"/>
                </a:cubicBezTo>
                <a:cubicBezTo>
                  <a:pt x="4833912" y="1242983"/>
                  <a:pt x="4849244" y="1247537"/>
                  <a:pt x="4859794" y="1257556"/>
                </a:cubicBezTo>
                <a:cubicBezTo>
                  <a:pt x="4865259" y="1265222"/>
                  <a:pt x="4867992" y="1272660"/>
                  <a:pt x="4867992" y="1279871"/>
                </a:cubicBezTo>
                <a:cubicBezTo>
                  <a:pt x="4867992" y="1287082"/>
                  <a:pt x="4865259" y="1291788"/>
                  <a:pt x="4859794" y="1293989"/>
                </a:cubicBezTo>
                <a:cubicBezTo>
                  <a:pt x="4859415" y="1296114"/>
                  <a:pt x="4858352" y="1299150"/>
                  <a:pt x="4856606" y="1303097"/>
                </a:cubicBezTo>
                <a:cubicBezTo>
                  <a:pt x="4854861" y="1307044"/>
                  <a:pt x="4854709" y="1310081"/>
                  <a:pt x="4856151" y="1312205"/>
                </a:cubicBezTo>
                <a:lnTo>
                  <a:pt x="4867081" y="1304919"/>
                </a:lnTo>
                <a:lnTo>
                  <a:pt x="4914444" y="1268486"/>
                </a:lnTo>
                <a:lnTo>
                  <a:pt x="4921730" y="1242983"/>
                </a:lnTo>
                <a:cubicBezTo>
                  <a:pt x="4918391" y="1237897"/>
                  <a:pt x="4917783" y="1234406"/>
                  <a:pt x="4919909" y="1232508"/>
                </a:cubicBezTo>
                <a:cubicBezTo>
                  <a:pt x="4922034" y="1230611"/>
                  <a:pt x="4925070" y="1228030"/>
                  <a:pt x="4929017" y="1224766"/>
                </a:cubicBezTo>
                <a:cubicBezTo>
                  <a:pt x="4930687" y="1221199"/>
                  <a:pt x="4930991" y="1218315"/>
                  <a:pt x="4929928" y="1216113"/>
                </a:cubicBezTo>
                <a:cubicBezTo>
                  <a:pt x="4928865" y="1213912"/>
                  <a:pt x="4927347" y="1211939"/>
                  <a:pt x="4925374" y="1210193"/>
                </a:cubicBezTo>
                <a:cubicBezTo>
                  <a:pt x="4936000" y="1198959"/>
                  <a:pt x="4945716" y="1186815"/>
                  <a:pt x="4954520" y="1173760"/>
                </a:cubicBezTo>
                <a:cubicBezTo>
                  <a:pt x="4963325" y="1160704"/>
                  <a:pt x="4973041" y="1148560"/>
                  <a:pt x="4983667" y="1137327"/>
                </a:cubicBezTo>
                <a:cubicBezTo>
                  <a:pt x="4987462" y="1120552"/>
                  <a:pt x="4994445" y="1104916"/>
                  <a:pt x="5004616" y="1090419"/>
                </a:cubicBezTo>
                <a:cubicBezTo>
                  <a:pt x="5014787" y="1075922"/>
                  <a:pt x="5027235" y="1064840"/>
                  <a:pt x="5041960" y="1057174"/>
                </a:cubicBezTo>
                <a:lnTo>
                  <a:pt x="5038317" y="1038957"/>
                </a:lnTo>
                <a:cubicBezTo>
                  <a:pt x="5036647" y="1033416"/>
                  <a:pt x="5037254" y="1028103"/>
                  <a:pt x="5040138" y="1023018"/>
                </a:cubicBezTo>
                <a:cubicBezTo>
                  <a:pt x="5043022" y="1017932"/>
                  <a:pt x="5047273" y="1013530"/>
                  <a:pt x="5052890" y="1009811"/>
                </a:cubicBezTo>
                <a:cubicBezTo>
                  <a:pt x="5060176" y="994630"/>
                  <a:pt x="5067463" y="992201"/>
                  <a:pt x="5074750" y="1002524"/>
                </a:cubicBezTo>
                <a:cubicBezTo>
                  <a:pt x="5082416" y="1009583"/>
                  <a:pt x="5087122" y="1016414"/>
                  <a:pt x="5088868" y="1023018"/>
                </a:cubicBezTo>
                <a:cubicBezTo>
                  <a:pt x="5090613" y="1029621"/>
                  <a:pt x="5087122" y="1037363"/>
                  <a:pt x="5078393" y="1046244"/>
                </a:cubicBezTo>
                <a:cubicBezTo>
                  <a:pt x="5071334" y="1052847"/>
                  <a:pt x="5062681" y="1064233"/>
                  <a:pt x="5052434" y="1080400"/>
                </a:cubicBezTo>
                <a:cubicBezTo>
                  <a:pt x="5042188" y="1096567"/>
                  <a:pt x="5039910" y="1110685"/>
                  <a:pt x="5045603" y="1122753"/>
                </a:cubicBezTo>
                <a:cubicBezTo>
                  <a:pt x="5043554" y="1133759"/>
                  <a:pt x="5038544" y="1150913"/>
                  <a:pt x="5030574" y="1174216"/>
                </a:cubicBezTo>
                <a:cubicBezTo>
                  <a:pt x="5022605" y="1197517"/>
                  <a:pt x="5013041" y="1215582"/>
                  <a:pt x="5001883" y="1228409"/>
                </a:cubicBezTo>
                <a:cubicBezTo>
                  <a:pt x="5006969" y="1233874"/>
                  <a:pt x="5008639" y="1238429"/>
                  <a:pt x="5006893" y="1242072"/>
                </a:cubicBezTo>
                <a:cubicBezTo>
                  <a:pt x="5005147" y="1245715"/>
                  <a:pt x="5002263" y="1248448"/>
                  <a:pt x="4998240" y="1250269"/>
                </a:cubicBezTo>
                <a:cubicBezTo>
                  <a:pt x="4992396" y="1256873"/>
                  <a:pt x="4993155" y="1266436"/>
                  <a:pt x="5000517" y="1278960"/>
                </a:cubicBezTo>
                <a:cubicBezTo>
                  <a:pt x="5007880" y="1291484"/>
                  <a:pt x="5013193" y="1300137"/>
                  <a:pt x="5016457" y="1304919"/>
                </a:cubicBezTo>
                <a:cubicBezTo>
                  <a:pt x="5008335" y="1316608"/>
                  <a:pt x="4995432" y="1341504"/>
                  <a:pt x="4977746" y="1379607"/>
                </a:cubicBezTo>
                <a:cubicBezTo>
                  <a:pt x="4960061" y="1417709"/>
                  <a:pt x="4953533" y="1442606"/>
                  <a:pt x="4958164" y="1454295"/>
                </a:cubicBezTo>
                <a:lnTo>
                  <a:pt x="4929017" y="1479798"/>
                </a:lnTo>
                <a:cubicBezTo>
                  <a:pt x="4923476" y="1490576"/>
                  <a:pt x="4918163" y="1500899"/>
                  <a:pt x="4913078" y="1510766"/>
                </a:cubicBezTo>
                <a:cubicBezTo>
                  <a:pt x="4907992" y="1520633"/>
                  <a:pt x="4903590" y="1530956"/>
                  <a:pt x="4899871" y="1541734"/>
                </a:cubicBezTo>
                <a:lnTo>
                  <a:pt x="4903514" y="1552663"/>
                </a:lnTo>
                <a:cubicBezTo>
                  <a:pt x="4915127" y="1550083"/>
                  <a:pt x="4923780" y="1539761"/>
                  <a:pt x="4929473" y="1521696"/>
                </a:cubicBezTo>
                <a:cubicBezTo>
                  <a:pt x="4935165" y="1503632"/>
                  <a:pt x="4944729" y="1493308"/>
                  <a:pt x="4958164" y="1490728"/>
                </a:cubicBezTo>
                <a:cubicBezTo>
                  <a:pt x="4964843" y="1490120"/>
                  <a:pt x="4973344" y="1487692"/>
                  <a:pt x="4983667" y="1483441"/>
                </a:cubicBezTo>
                <a:lnTo>
                  <a:pt x="4958164" y="1472511"/>
                </a:lnTo>
                <a:lnTo>
                  <a:pt x="4969094" y="1465225"/>
                </a:lnTo>
                <a:cubicBezTo>
                  <a:pt x="4974483" y="1461885"/>
                  <a:pt x="4979189" y="1461278"/>
                  <a:pt x="4983211" y="1463403"/>
                </a:cubicBezTo>
                <a:cubicBezTo>
                  <a:pt x="4987234" y="1465528"/>
                  <a:pt x="4991029" y="1468565"/>
                  <a:pt x="4994597" y="1472511"/>
                </a:cubicBezTo>
                <a:cubicBezTo>
                  <a:pt x="4998392" y="1467198"/>
                  <a:pt x="5001732" y="1462340"/>
                  <a:pt x="5004616" y="1457938"/>
                </a:cubicBezTo>
                <a:cubicBezTo>
                  <a:pt x="5007500" y="1453536"/>
                  <a:pt x="5009018" y="1448678"/>
                  <a:pt x="5009170" y="1443365"/>
                </a:cubicBezTo>
                <a:cubicBezTo>
                  <a:pt x="5012586" y="1439418"/>
                  <a:pt x="5014863" y="1433649"/>
                  <a:pt x="5016001" y="1426059"/>
                </a:cubicBezTo>
                <a:cubicBezTo>
                  <a:pt x="5017140" y="1418469"/>
                  <a:pt x="5018506" y="1410879"/>
                  <a:pt x="5020100" y="1403288"/>
                </a:cubicBezTo>
                <a:cubicBezTo>
                  <a:pt x="5008563" y="1402681"/>
                  <a:pt x="4998847" y="1396609"/>
                  <a:pt x="4990953" y="1385072"/>
                </a:cubicBezTo>
                <a:cubicBezTo>
                  <a:pt x="5002491" y="1377785"/>
                  <a:pt x="5008563" y="1366855"/>
                  <a:pt x="5009170" y="1352282"/>
                </a:cubicBezTo>
                <a:lnTo>
                  <a:pt x="5045603" y="1359569"/>
                </a:lnTo>
                <a:cubicBezTo>
                  <a:pt x="5040518" y="1365034"/>
                  <a:pt x="5037026" y="1370498"/>
                  <a:pt x="5035129" y="1375964"/>
                </a:cubicBezTo>
                <a:cubicBezTo>
                  <a:pt x="5033231" y="1381428"/>
                  <a:pt x="5030650" y="1386894"/>
                  <a:pt x="5027387" y="1392358"/>
                </a:cubicBezTo>
                <a:lnTo>
                  <a:pt x="5041960" y="1403288"/>
                </a:lnTo>
                <a:cubicBezTo>
                  <a:pt x="5049246" y="1403288"/>
                  <a:pt x="5052890" y="1406932"/>
                  <a:pt x="5052890" y="1414218"/>
                </a:cubicBezTo>
                <a:cubicBezTo>
                  <a:pt x="5052586" y="1421581"/>
                  <a:pt x="5050461" y="1428716"/>
                  <a:pt x="5046514" y="1435623"/>
                </a:cubicBezTo>
                <a:cubicBezTo>
                  <a:pt x="5042567" y="1442530"/>
                  <a:pt x="5038620" y="1448754"/>
                  <a:pt x="5034673" y="1454295"/>
                </a:cubicBezTo>
                <a:cubicBezTo>
                  <a:pt x="5040366" y="1455813"/>
                  <a:pt x="5046286" y="1456420"/>
                  <a:pt x="5052434" y="1456116"/>
                </a:cubicBezTo>
                <a:cubicBezTo>
                  <a:pt x="5058582" y="1455813"/>
                  <a:pt x="5063592" y="1456420"/>
                  <a:pt x="5067463" y="1457938"/>
                </a:cubicBezTo>
                <a:cubicBezTo>
                  <a:pt x="5070120" y="1464010"/>
                  <a:pt x="5067539" y="1471904"/>
                  <a:pt x="5059721" y="1481620"/>
                </a:cubicBezTo>
                <a:cubicBezTo>
                  <a:pt x="5051903" y="1491335"/>
                  <a:pt x="5044768" y="1499229"/>
                  <a:pt x="5038317" y="1505301"/>
                </a:cubicBezTo>
                <a:cubicBezTo>
                  <a:pt x="5038165" y="1512891"/>
                  <a:pt x="5036647" y="1519571"/>
                  <a:pt x="5033762" y="1525339"/>
                </a:cubicBezTo>
                <a:cubicBezTo>
                  <a:pt x="5030878" y="1531108"/>
                  <a:pt x="5027538" y="1534144"/>
                  <a:pt x="5023743" y="1534447"/>
                </a:cubicBezTo>
                <a:lnTo>
                  <a:pt x="5005527" y="1559950"/>
                </a:lnTo>
                <a:lnTo>
                  <a:pt x="5005527" y="1592740"/>
                </a:lnTo>
                <a:lnTo>
                  <a:pt x="5016457" y="1581810"/>
                </a:lnTo>
                <a:lnTo>
                  <a:pt x="5031030" y="1552663"/>
                </a:lnTo>
                <a:cubicBezTo>
                  <a:pt x="5033003" y="1549020"/>
                  <a:pt x="5035432" y="1546288"/>
                  <a:pt x="5038317" y="1544466"/>
                </a:cubicBezTo>
                <a:cubicBezTo>
                  <a:pt x="5041201" y="1542645"/>
                  <a:pt x="5043630" y="1541734"/>
                  <a:pt x="5045603" y="1541734"/>
                </a:cubicBezTo>
                <a:cubicBezTo>
                  <a:pt x="5045300" y="1543783"/>
                  <a:pt x="5044085" y="1546971"/>
                  <a:pt x="5041960" y="1551297"/>
                </a:cubicBezTo>
                <a:cubicBezTo>
                  <a:pt x="5039834" y="1555624"/>
                  <a:pt x="5038620" y="1559722"/>
                  <a:pt x="5038317" y="1563593"/>
                </a:cubicBezTo>
                <a:cubicBezTo>
                  <a:pt x="5042567" y="1573461"/>
                  <a:pt x="5037709" y="1585605"/>
                  <a:pt x="5023743" y="1600026"/>
                </a:cubicBezTo>
                <a:cubicBezTo>
                  <a:pt x="5009777" y="1614448"/>
                  <a:pt x="5004919" y="1626592"/>
                  <a:pt x="5009170" y="1636459"/>
                </a:cubicBezTo>
                <a:lnTo>
                  <a:pt x="4994597" y="1661963"/>
                </a:lnTo>
                <a:cubicBezTo>
                  <a:pt x="4993990" y="1669857"/>
                  <a:pt x="4991561" y="1679572"/>
                  <a:pt x="4987310" y="1691109"/>
                </a:cubicBezTo>
                <a:cubicBezTo>
                  <a:pt x="4995052" y="1682001"/>
                  <a:pt x="5002339" y="1671982"/>
                  <a:pt x="5009170" y="1661052"/>
                </a:cubicBezTo>
                <a:cubicBezTo>
                  <a:pt x="5016001" y="1650122"/>
                  <a:pt x="5019645" y="1638281"/>
                  <a:pt x="5020100" y="1625530"/>
                </a:cubicBezTo>
                <a:lnTo>
                  <a:pt x="5049246" y="1636459"/>
                </a:lnTo>
                <a:lnTo>
                  <a:pt x="5041960" y="1676536"/>
                </a:lnTo>
                <a:lnTo>
                  <a:pt x="5060176" y="1672893"/>
                </a:lnTo>
                <a:lnTo>
                  <a:pt x="5078393" y="1694753"/>
                </a:lnTo>
                <a:lnTo>
                  <a:pt x="5060176" y="1749402"/>
                </a:lnTo>
                <a:cubicBezTo>
                  <a:pt x="5046059" y="1762989"/>
                  <a:pt x="5034218" y="1778625"/>
                  <a:pt x="5024654" y="1796310"/>
                </a:cubicBezTo>
                <a:cubicBezTo>
                  <a:pt x="5015090" y="1813995"/>
                  <a:pt x="5005071" y="1828720"/>
                  <a:pt x="4994597" y="1840485"/>
                </a:cubicBezTo>
                <a:lnTo>
                  <a:pt x="4987310" y="1840485"/>
                </a:lnTo>
                <a:lnTo>
                  <a:pt x="4987310" y="1851415"/>
                </a:lnTo>
                <a:lnTo>
                  <a:pt x="4965450" y="1887848"/>
                </a:lnTo>
                <a:cubicBezTo>
                  <a:pt x="4963932" y="1903332"/>
                  <a:pt x="4957860" y="1916995"/>
                  <a:pt x="4947234" y="1928835"/>
                </a:cubicBezTo>
                <a:cubicBezTo>
                  <a:pt x="4936607" y="1940676"/>
                  <a:pt x="4930535" y="1956160"/>
                  <a:pt x="4929017" y="1975288"/>
                </a:cubicBezTo>
                <a:cubicBezTo>
                  <a:pt x="4924615" y="1982954"/>
                  <a:pt x="4917935" y="1995857"/>
                  <a:pt x="4908979" y="2013998"/>
                </a:cubicBezTo>
                <a:cubicBezTo>
                  <a:pt x="4900022" y="2032139"/>
                  <a:pt x="4893343" y="2042309"/>
                  <a:pt x="4888941" y="2044511"/>
                </a:cubicBezTo>
                <a:cubicBezTo>
                  <a:pt x="4889548" y="2056048"/>
                  <a:pt x="4888334" y="2069407"/>
                  <a:pt x="4885297" y="2084587"/>
                </a:cubicBezTo>
                <a:lnTo>
                  <a:pt x="4888941" y="2084587"/>
                </a:lnTo>
                <a:cubicBezTo>
                  <a:pt x="4893191" y="2088230"/>
                  <a:pt x="4891977" y="2091874"/>
                  <a:pt x="4885297" y="2095517"/>
                </a:cubicBezTo>
                <a:lnTo>
                  <a:pt x="4878011" y="2095517"/>
                </a:lnTo>
                <a:cubicBezTo>
                  <a:pt x="4873760" y="2105840"/>
                  <a:pt x="4867688" y="2110698"/>
                  <a:pt x="4859794" y="2110090"/>
                </a:cubicBezTo>
                <a:cubicBezTo>
                  <a:pt x="4859187" y="2122690"/>
                  <a:pt x="4856758" y="2134835"/>
                  <a:pt x="4852508" y="2146523"/>
                </a:cubicBezTo>
                <a:cubicBezTo>
                  <a:pt x="4848257" y="2158212"/>
                  <a:pt x="4845828" y="2170357"/>
                  <a:pt x="4845221" y="2182957"/>
                </a:cubicBezTo>
                <a:lnTo>
                  <a:pt x="4867081" y="2212103"/>
                </a:lnTo>
                <a:cubicBezTo>
                  <a:pt x="4871331" y="2211496"/>
                  <a:pt x="4873760" y="2212710"/>
                  <a:pt x="4874367" y="2215746"/>
                </a:cubicBezTo>
                <a:cubicBezTo>
                  <a:pt x="4874216" y="2219617"/>
                  <a:pt x="4872698" y="2223716"/>
                  <a:pt x="4869813" y="2228042"/>
                </a:cubicBezTo>
                <a:cubicBezTo>
                  <a:pt x="4866929" y="2232369"/>
                  <a:pt x="4863589" y="2235557"/>
                  <a:pt x="4859794" y="2237606"/>
                </a:cubicBezTo>
                <a:cubicBezTo>
                  <a:pt x="4859946" y="2243299"/>
                  <a:pt x="4858732" y="2248308"/>
                  <a:pt x="4856151" y="2252635"/>
                </a:cubicBezTo>
                <a:cubicBezTo>
                  <a:pt x="4853570" y="2256961"/>
                  <a:pt x="4848713" y="2259238"/>
                  <a:pt x="4841578" y="2259466"/>
                </a:cubicBezTo>
                <a:lnTo>
                  <a:pt x="4830648" y="2259466"/>
                </a:lnTo>
                <a:lnTo>
                  <a:pt x="4827004" y="2299542"/>
                </a:lnTo>
                <a:lnTo>
                  <a:pt x="4790571" y="2368765"/>
                </a:lnTo>
                <a:lnTo>
                  <a:pt x="4775998" y="2379695"/>
                </a:lnTo>
                <a:cubicBezTo>
                  <a:pt x="4775618" y="2390929"/>
                  <a:pt x="4772734" y="2403073"/>
                  <a:pt x="4767345" y="2416128"/>
                </a:cubicBezTo>
                <a:cubicBezTo>
                  <a:pt x="4761956" y="2429184"/>
                  <a:pt x="4756339" y="2441328"/>
                  <a:pt x="4750495" y="2452561"/>
                </a:cubicBezTo>
                <a:lnTo>
                  <a:pt x="4750495" y="2496281"/>
                </a:lnTo>
                <a:lnTo>
                  <a:pt x="4721348" y="2521785"/>
                </a:lnTo>
                <a:lnTo>
                  <a:pt x="4706775" y="2558218"/>
                </a:lnTo>
                <a:lnTo>
                  <a:pt x="4684915" y="2576434"/>
                </a:lnTo>
                <a:cubicBezTo>
                  <a:pt x="4683853" y="2588351"/>
                  <a:pt x="4679602" y="2598218"/>
                  <a:pt x="4672164" y="2606036"/>
                </a:cubicBezTo>
                <a:cubicBezTo>
                  <a:pt x="4664725" y="2613854"/>
                  <a:pt x="4660475" y="2624632"/>
                  <a:pt x="4659412" y="2638370"/>
                </a:cubicBezTo>
                <a:lnTo>
                  <a:pt x="4626622" y="2700307"/>
                </a:lnTo>
                <a:cubicBezTo>
                  <a:pt x="4615692" y="2702736"/>
                  <a:pt x="4609316" y="2712451"/>
                  <a:pt x="4607495" y="2729453"/>
                </a:cubicBezTo>
                <a:cubicBezTo>
                  <a:pt x="4605673" y="2746455"/>
                  <a:pt x="4597476" y="2756171"/>
                  <a:pt x="4582902" y="2758600"/>
                </a:cubicBezTo>
                <a:lnTo>
                  <a:pt x="4586546" y="2656587"/>
                </a:lnTo>
                <a:lnTo>
                  <a:pt x="4564686" y="2649300"/>
                </a:lnTo>
                <a:lnTo>
                  <a:pt x="4550113" y="2674804"/>
                </a:lnTo>
                <a:cubicBezTo>
                  <a:pt x="4545710" y="2689529"/>
                  <a:pt x="4539942" y="2710174"/>
                  <a:pt x="4532807" y="2736740"/>
                </a:cubicBezTo>
                <a:cubicBezTo>
                  <a:pt x="4525672" y="2763306"/>
                  <a:pt x="4521725" y="2783951"/>
                  <a:pt x="4520966" y="2798676"/>
                </a:cubicBezTo>
                <a:cubicBezTo>
                  <a:pt x="4521573" y="2814236"/>
                  <a:pt x="4519448" y="2823193"/>
                  <a:pt x="4514590" y="2825546"/>
                </a:cubicBezTo>
                <a:cubicBezTo>
                  <a:pt x="4509733" y="2827899"/>
                  <a:pt x="4498499" y="2828658"/>
                  <a:pt x="4480890" y="2827823"/>
                </a:cubicBezTo>
                <a:lnTo>
                  <a:pt x="4477246" y="2838753"/>
                </a:lnTo>
                <a:cubicBezTo>
                  <a:pt x="4481801" y="2843307"/>
                  <a:pt x="4485444" y="2849683"/>
                  <a:pt x="4488176" y="2857880"/>
                </a:cubicBezTo>
                <a:cubicBezTo>
                  <a:pt x="4490909" y="2866077"/>
                  <a:pt x="4487265" y="2870632"/>
                  <a:pt x="4477246" y="2871542"/>
                </a:cubicBezTo>
                <a:cubicBezTo>
                  <a:pt x="4474742" y="2871618"/>
                  <a:pt x="4470643" y="2872377"/>
                  <a:pt x="4464950" y="2873820"/>
                </a:cubicBezTo>
                <a:cubicBezTo>
                  <a:pt x="4459258" y="2875262"/>
                  <a:pt x="4456070" y="2876931"/>
                  <a:pt x="4455386" y="2878829"/>
                </a:cubicBezTo>
                <a:lnTo>
                  <a:pt x="4455386" y="2882473"/>
                </a:lnTo>
                <a:lnTo>
                  <a:pt x="4506393" y="2911619"/>
                </a:lnTo>
                <a:cubicBezTo>
                  <a:pt x="4515425" y="2902207"/>
                  <a:pt x="4521953" y="2890974"/>
                  <a:pt x="4525976" y="2877918"/>
                </a:cubicBezTo>
                <a:cubicBezTo>
                  <a:pt x="4529998" y="2864863"/>
                  <a:pt x="4531972" y="2851808"/>
                  <a:pt x="4531896" y="2838753"/>
                </a:cubicBezTo>
                <a:cubicBezTo>
                  <a:pt x="4542219" y="2828430"/>
                  <a:pt x="4547076" y="2816286"/>
                  <a:pt x="4546469" y="2802319"/>
                </a:cubicBezTo>
                <a:lnTo>
                  <a:pt x="4561042" y="2769530"/>
                </a:lnTo>
                <a:cubicBezTo>
                  <a:pt x="4560967" y="2767329"/>
                  <a:pt x="4561118" y="2764445"/>
                  <a:pt x="4561498" y="2760877"/>
                </a:cubicBezTo>
                <a:cubicBezTo>
                  <a:pt x="4561877" y="2757310"/>
                  <a:pt x="4562940" y="2755336"/>
                  <a:pt x="4564686" y="2754956"/>
                </a:cubicBezTo>
                <a:cubicBezTo>
                  <a:pt x="4572124" y="2756247"/>
                  <a:pt x="4578197" y="2762774"/>
                  <a:pt x="4582902" y="2774539"/>
                </a:cubicBezTo>
                <a:cubicBezTo>
                  <a:pt x="4587608" y="2786304"/>
                  <a:pt x="4590037" y="2795564"/>
                  <a:pt x="4590189" y="2802319"/>
                </a:cubicBezTo>
                <a:cubicBezTo>
                  <a:pt x="4590341" y="2804369"/>
                  <a:pt x="4590037" y="2806646"/>
                  <a:pt x="4589278" y="2809151"/>
                </a:cubicBezTo>
                <a:cubicBezTo>
                  <a:pt x="4588519" y="2811655"/>
                  <a:pt x="4586394" y="2813022"/>
                  <a:pt x="4582902" y="2813250"/>
                </a:cubicBezTo>
                <a:cubicBezTo>
                  <a:pt x="4579183" y="2829037"/>
                  <a:pt x="4572959" y="2847557"/>
                  <a:pt x="4564231" y="2868810"/>
                </a:cubicBezTo>
                <a:cubicBezTo>
                  <a:pt x="4555502" y="2890063"/>
                  <a:pt x="4544724" y="2906761"/>
                  <a:pt x="4531896" y="2918906"/>
                </a:cubicBezTo>
                <a:cubicBezTo>
                  <a:pt x="4531441" y="2925737"/>
                  <a:pt x="4529619" y="2931202"/>
                  <a:pt x="4526431" y="2935300"/>
                </a:cubicBezTo>
                <a:cubicBezTo>
                  <a:pt x="4523243" y="2939399"/>
                  <a:pt x="4521421" y="2944864"/>
                  <a:pt x="4520966" y="2951695"/>
                </a:cubicBezTo>
                <a:cubicBezTo>
                  <a:pt x="4515501" y="2964675"/>
                  <a:pt x="4509125" y="2977881"/>
                  <a:pt x="4501839" y="2991316"/>
                </a:cubicBezTo>
                <a:cubicBezTo>
                  <a:pt x="4494552" y="3004751"/>
                  <a:pt x="4486355" y="3017047"/>
                  <a:pt x="4477246" y="3028205"/>
                </a:cubicBezTo>
                <a:cubicBezTo>
                  <a:pt x="4477246" y="3032152"/>
                  <a:pt x="4476336" y="3036098"/>
                  <a:pt x="4474514" y="3040046"/>
                </a:cubicBezTo>
                <a:cubicBezTo>
                  <a:pt x="4472692" y="3043992"/>
                  <a:pt x="4469960" y="3046118"/>
                  <a:pt x="4466316" y="3046421"/>
                </a:cubicBezTo>
                <a:cubicBezTo>
                  <a:pt x="4459485" y="3045207"/>
                  <a:pt x="4455842" y="3039438"/>
                  <a:pt x="4455386" y="3029115"/>
                </a:cubicBezTo>
                <a:cubicBezTo>
                  <a:pt x="4454931" y="3018793"/>
                  <a:pt x="4454931" y="3011203"/>
                  <a:pt x="4455386" y="3006345"/>
                </a:cubicBezTo>
                <a:lnTo>
                  <a:pt x="4426240" y="3017275"/>
                </a:lnTo>
                <a:lnTo>
                  <a:pt x="4422597" y="3053708"/>
                </a:lnTo>
                <a:lnTo>
                  <a:pt x="4389807" y="3119288"/>
                </a:lnTo>
                <a:lnTo>
                  <a:pt x="4386164" y="3119288"/>
                </a:lnTo>
                <a:lnTo>
                  <a:pt x="4357017" y="3184867"/>
                </a:lnTo>
                <a:cubicBezTo>
                  <a:pt x="4353677" y="3187751"/>
                  <a:pt x="4352159" y="3193824"/>
                  <a:pt x="4352463" y="3203084"/>
                </a:cubicBezTo>
                <a:cubicBezTo>
                  <a:pt x="4352767" y="3212344"/>
                  <a:pt x="4353070" y="3218416"/>
                  <a:pt x="4353374" y="3221300"/>
                </a:cubicBezTo>
                <a:cubicBezTo>
                  <a:pt x="4357700" y="3216898"/>
                  <a:pt x="4361799" y="3217505"/>
                  <a:pt x="4365670" y="3223122"/>
                </a:cubicBezTo>
                <a:cubicBezTo>
                  <a:pt x="4369541" y="3228739"/>
                  <a:pt x="4369086" y="3232989"/>
                  <a:pt x="4364304" y="3235873"/>
                </a:cubicBezTo>
                <a:cubicBezTo>
                  <a:pt x="4362254" y="3235722"/>
                  <a:pt x="4359977" y="3236026"/>
                  <a:pt x="4357472" y="3236784"/>
                </a:cubicBezTo>
                <a:cubicBezTo>
                  <a:pt x="4354968" y="3237543"/>
                  <a:pt x="4353602" y="3239669"/>
                  <a:pt x="4353374" y="3243160"/>
                </a:cubicBezTo>
                <a:cubicBezTo>
                  <a:pt x="4353677" y="3246955"/>
                  <a:pt x="4355803" y="3251206"/>
                  <a:pt x="4359750" y="3255912"/>
                </a:cubicBezTo>
                <a:cubicBezTo>
                  <a:pt x="4363697" y="3260618"/>
                  <a:pt x="4367643" y="3264868"/>
                  <a:pt x="4371590" y="3268663"/>
                </a:cubicBezTo>
                <a:cubicBezTo>
                  <a:pt x="4370831" y="3276026"/>
                  <a:pt x="4366884" y="3287715"/>
                  <a:pt x="4359750" y="3303730"/>
                </a:cubicBezTo>
                <a:cubicBezTo>
                  <a:pt x="4352615" y="3319746"/>
                  <a:pt x="4346846" y="3328702"/>
                  <a:pt x="4342444" y="3330600"/>
                </a:cubicBezTo>
                <a:cubicBezTo>
                  <a:pt x="4342975" y="3342972"/>
                  <a:pt x="4341912" y="3351017"/>
                  <a:pt x="4339256" y="3354737"/>
                </a:cubicBezTo>
                <a:cubicBezTo>
                  <a:pt x="4336599" y="3358456"/>
                  <a:pt x="4329161" y="3360126"/>
                  <a:pt x="4316941" y="3359746"/>
                </a:cubicBezTo>
                <a:lnTo>
                  <a:pt x="4316941" y="3399823"/>
                </a:lnTo>
                <a:cubicBezTo>
                  <a:pt x="4307681" y="3394358"/>
                  <a:pt x="4298876" y="3387982"/>
                  <a:pt x="4290527" y="3380695"/>
                </a:cubicBezTo>
                <a:cubicBezTo>
                  <a:pt x="4282177" y="3373409"/>
                  <a:pt x="4275194" y="3365211"/>
                  <a:pt x="4269578" y="3356103"/>
                </a:cubicBezTo>
                <a:cubicBezTo>
                  <a:pt x="4270185" y="3363390"/>
                  <a:pt x="4268970" y="3370676"/>
                  <a:pt x="4265934" y="3377963"/>
                </a:cubicBezTo>
                <a:lnTo>
                  <a:pt x="4287794" y="3414396"/>
                </a:lnTo>
                <a:cubicBezTo>
                  <a:pt x="4283695" y="3428438"/>
                  <a:pt x="4274587" y="3455004"/>
                  <a:pt x="4260469" y="3494093"/>
                </a:cubicBezTo>
                <a:cubicBezTo>
                  <a:pt x="4246351" y="3533183"/>
                  <a:pt x="4229957" y="3555195"/>
                  <a:pt x="4211285" y="3560128"/>
                </a:cubicBezTo>
                <a:cubicBezTo>
                  <a:pt x="4210905" y="3567187"/>
                  <a:pt x="4208021" y="3577662"/>
                  <a:pt x="4202632" y="3591552"/>
                </a:cubicBezTo>
                <a:cubicBezTo>
                  <a:pt x="4197243" y="3605442"/>
                  <a:pt x="4191626" y="3613184"/>
                  <a:pt x="4185781" y="3614778"/>
                </a:cubicBezTo>
                <a:cubicBezTo>
                  <a:pt x="4184036" y="3614323"/>
                  <a:pt x="4182973" y="3612501"/>
                  <a:pt x="4182594" y="3609313"/>
                </a:cubicBezTo>
                <a:cubicBezTo>
                  <a:pt x="4182214" y="3606125"/>
                  <a:pt x="4182062" y="3604304"/>
                  <a:pt x="4182138" y="3603848"/>
                </a:cubicBezTo>
                <a:lnTo>
                  <a:pt x="4167565" y="3600205"/>
                </a:lnTo>
                <a:lnTo>
                  <a:pt x="4156635" y="3614778"/>
                </a:lnTo>
                <a:lnTo>
                  <a:pt x="4182138" y="3640281"/>
                </a:lnTo>
                <a:cubicBezTo>
                  <a:pt x="4181835" y="3660092"/>
                  <a:pt x="4177888" y="3677853"/>
                  <a:pt x="4170297" y="3693565"/>
                </a:cubicBezTo>
                <a:cubicBezTo>
                  <a:pt x="4162707" y="3709277"/>
                  <a:pt x="4153295" y="3724305"/>
                  <a:pt x="4142062" y="3738651"/>
                </a:cubicBezTo>
                <a:cubicBezTo>
                  <a:pt x="4143200" y="3744267"/>
                  <a:pt x="4146388" y="3754894"/>
                  <a:pt x="4151625" y="3770530"/>
                </a:cubicBezTo>
                <a:cubicBezTo>
                  <a:pt x="4156863" y="3786165"/>
                  <a:pt x="4157318" y="3794970"/>
                  <a:pt x="4152992" y="3796944"/>
                </a:cubicBezTo>
                <a:cubicBezTo>
                  <a:pt x="4147603" y="3796792"/>
                  <a:pt x="4142897" y="3795274"/>
                  <a:pt x="4138874" y="3792390"/>
                </a:cubicBezTo>
                <a:cubicBezTo>
                  <a:pt x="4134851" y="3789505"/>
                  <a:pt x="4131056" y="3786165"/>
                  <a:pt x="4127488" y="3782370"/>
                </a:cubicBezTo>
                <a:cubicBezTo>
                  <a:pt x="4127488" y="3795729"/>
                  <a:pt x="4125667" y="3809999"/>
                  <a:pt x="4122023" y="3825179"/>
                </a:cubicBezTo>
                <a:cubicBezTo>
                  <a:pt x="4118380" y="3840360"/>
                  <a:pt x="4112915" y="3852808"/>
                  <a:pt x="4105629" y="3862523"/>
                </a:cubicBezTo>
                <a:lnTo>
                  <a:pt x="4087412" y="3833377"/>
                </a:lnTo>
                <a:lnTo>
                  <a:pt x="4098342" y="3796944"/>
                </a:lnTo>
                <a:cubicBezTo>
                  <a:pt x="4096293" y="3795122"/>
                  <a:pt x="4094015" y="3793301"/>
                  <a:pt x="4091511" y="3791479"/>
                </a:cubicBezTo>
                <a:cubicBezTo>
                  <a:pt x="4089006" y="3789657"/>
                  <a:pt x="4087640" y="3787835"/>
                  <a:pt x="4087412" y="3786014"/>
                </a:cubicBezTo>
                <a:cubicBezTo>
                  <a:pt x="4088247" y="3782522"/>
                  <a:pt x="4092042" y="3780397"/>
                  <a:pt x="4098797" y="3779638"/>
                </a:cubicBezTo>
                <a:cubicBezTo>
                  <a:pt x="4105553" y="3778879"/>
                  <a:pt x="4110259" y="3778575"/>
                  <a:pt x="4112915" y="3778727"/>
                </a:cubicBezTo>
                <a:cubicBezTo>
                  <a:pt x="4113143" y="3767645"/>
                  <a:pt x="4115420" y="3756108"/>
                  <a:pt x="4119746" y="3744116"/>
                </a:cubicBezTo>
                <a:cubicBezTo>
                  <a:pt x="4124073" y="3732123"/>
                  <a:pt x="4129082" y="3720586"/>
                  <a:pt x="4134775" y="3709504"/>
                </a:cubicBezTo>
                <a:cubicBezTo>
                  <a:pt x="4134699" y="3707379"/>
                  <a:pt x="4133940" y="3704343"/>
                  <a:pt x="4132498" y="3700396"/>
                </a:cubicBezTo>
                <a:cubicBezTo>
                  <a:pt x="4131056" y="3696449"/>
                  <a:pt x="4129386" y="3693413"/>
                  <a:pt x="4127488" y="3691288"/>
                </a:cubicBezTo>
                <a:lnTo>
                  <a:pt x="4101985" y="3724077"/>
                </a:lnTo>
                <a:lnTo>
                  <a:pt x="4083769" y="3727721"/>
                </a:lnTo>
                <a:lnTo>
                  <a:pt x="4083769" y="3778727"/>
                </a:lnTo>
                <a:cubicBezTo>
                  <a:pt x="4070789" y="3789202"/>
                  <a:pt x="4059404" y="3804686"/>
                  <a:pt x="4049613" y="3825179"/>
                </a:cubicBezTo>
                <a:cubicBezTo>
                  <a:pt x="4039821" y="3845673"/>
                  <a:pt x="4032990" y="3862979"/>
                  <a:pt x="4029119" y="3877097"/>
                </a:cubicBezTo>
                <a:cubicBezTo>
                  <a:pt x="4028512" y="3884080"/>
                  <a:pt x="4026083" y="3890152"/>
                  <a:pt x="4021832" y="3895313"/>
                </a:cubicBezTo>
                <a:cubicBezTo>
                  <a:pt x="4017582" y="3900475"/>
                  <a:pt x="4015153" y="3906547"/>
                  <a:pt x="4014546" y="3913530"/>
                </a:cubicBezTo>
                <a:lnTo>
                  <a:pt x="4003616" y="3942676"/>
                </a:lnTo>
                <a:lnTo>
                  <a:pt x="4007259" y="3942676"/>
                </a:lnTo>
                <a:cubicBezTo>
                  <a:pt x="4006652" y="3949659"/>
                  <a:pt x="4004223" y="3955732"/>
                  <a:pt x="3999972" y="3960893"/>
                </a:cubicBezTo>
                <a:cubicBezTo>
                  <a:pt x="3995722" y="3966054"/>
                  <a:pt x="3993293" y="3972127"/>
                  <a:pt x="3992686" y="3979110"/>
                </a:cubicBezTo>
                <a:cubicBezTo>
                  <a:pt x="3992989" y="3984802"/>
                  <a:pt x="3992382" y="3989812"/>
                  <a:pt x="3990864" y="3994138"/>
                </a:cubicBezTo>
                <a:cubicBezTo>
                  <a:pt x="3989346" y="3998464"/>
                  <a:pt x="3985096" y="4000742"/>
                  <a:pt x="3978113" y="4000969"/>
                </a:cubicBezTo>
                <a:cubicBezTo>
                  <a:pt x="3978568" y="4011596"/>
                  <a:pt x="3977657" y="4018579"/>
                  <a:pt x="3975380" y="4021918"/>
                </a:cubicBezTo>
                <a:cubicBezTo>
                  <a:pt x="3973103" y="4025258"/>
                  <a:pt x="3966727" y="4026776"/>
                  <a:pt x="3956253" y="4026472"/>
                </a:cubicBezTo>
                <a:lnTo>
                  <a:pt x="3956253" y="4066549"/>
                </a:lnTo>
                <a:lnTo>
                  <a:pt x="3938036" y="4059262"/>
                </a:lnTo>
                <a:lnTo>
                  <a:pt x="3916176" y="4110269"/>
                </a:lnTo>
                <a:lnTo>
                  <a:pt x="3923463" y="4117555"/>
                </a:lnTo>
                <a:lnTo>
                  <a:pt x="3908890" y="4128485"/>
                </a:lnTo>
                <a:lnTo>
                  <a:pt x="3901603" y="4143059"/>
                </a:lnTo>
                <a:lnTo>
                  <a:pt x="3912533" y="4168562"/>
                </a:lnTo>
                <a:lnTo>
                  <a:pt x="3908890" y="4197708"/>
                </a:lnTo>
                <a:cubicBezTo>
                  <a:pt x="3899933" y="4198923"/>
                  <a:pt x="3895075" y="4203780"/>
                  <a:pt x="3894316" y="4212281"/>
                </a:cubicBezTo>
                <a:cubicBezTo>
                  <a:pt x="3893557" y="4220783"/>
                  <a:pt x="3885056" y="4225640"/>
                  <a:pt x="3868813" y="4226855"/>
                </a:cubicBezTo>
                <a:lnTo>
                  <a:pt x="3868813" y="4208638"/>
                </a:lnTo>
                <a:lnTo>
                  <a:pt x="3857883" y="4212281"/>
                </a:lnTo>
                <a:cubicBezTo>
                  <a:pt x="3855606" y="4217443"/>
                  <a:pt x="3851963" y="4226247"/>
                  <a:pt x="3846953" y="4238695"/>
                </a:cubicBezTo>
                <a:cubicBezTo>
                  <a:pt x="3841944" y="4251143"/>
                  <a:pt x="3838301" y="4258127"/>
                  <a:pt x="3836023" y="4259644"/>
                </a:cubicBezTo>
                <a:cubicBezTo>
                  <a:pt x="3834278" y="4259341"/>
                  <a:pt x="3833215" y="4258127"/>
                  <a:pt x="3832836" y="4256001"/>
                </a:cubicBezTo>
                <a:cubicBezTo>
                  <a:pt x="3832456" y="4253876"/>
                  <a:pt x="3832304" y="4252661"/>
                  <a:pt x="3832380" y="4252358"/>
                </a:cubicBezTo>
                <a:cubicBezTo>
                  <a:pt x="3822361" y="4251750"/>
                  <a:pt x="3818718" y="4248411"/>
                  <a:pt x="3821450" y="4242339"/>
                </a:cubicBezTo>
                <a:cubicBezTo>
                  <a:pt x="3824183" y="4236267"/>
                  <a:pt x="3827826" y="4231105"/>
                  <a:pt x="3832380" y="4226855"/>
                </a:cubicBezTo>
                <a:lnTo>
                  <a:pt x="3817807" y="4194065"/>
                </a:lnTo>
                <a:lnTo>
                  <a:pt x="3832380" y="4168562"/>
                </a:lnTo>
                <a:lnTo>
                  <a:pt x="3806877" y="4157632"/>
                </a:lnTo>
                <a:cubicBezTo>
                  <a:pt x="3805814" y="4169852"/>
                  <a:pt x="3801564" y="4180934"/>
                  <a:pt x="3794125" y="4190877"/>
                </a:cubicBezTo>
                <a:cubicBezTo>
                  <a:pt x="3786687" y="4200820"/>
                  <a:pt x="3782436" y="4212813"/>
                  <a:pt x="3781374" y="4226855"/>
                </a:cubicBezTo>
                <a:cubicBezTo>
                  <a:pt x="3770520" y="4241580"/>
                  <a:pt x="3760349" y="4256760"/>
                  <a:pt x="3750861" y="4272396"/>
                </a:cubicBezTo>
                <a:cubicBezTo>
                  <a:pt x="3741373" y="4288032"/>
                  <a:pt x="3732113" y="4303212"/>
                  <a:pt x="3723081" y="4317937"/>
                </a:cubicBezTo>
                <a:cubicBezTo>
                  <a:pt x="3721259" y="4326742"/>
                  <a:pt x="3717616" y="4338279"/>
                  <a:pt x="3712151" y="4352549"/>
                </a:cubicBezTo>
                <a:cubicBezTo>
                  <a:pt x="3706686" y="4366819"/>
                  <a:pt x="3699399" y="4374712"/>
                  <a:pt x="3690291" y="4376230"/>
                </a:cubicBezTo>
                <a:cubicBezTo>
                  <a:pt x="3690746" y="4379039"/>
                  <a:pt x="3692568" y="4384352"/>
                  <a:pt x="3695756" y="4392170"/>
                </a:cubicBezTo>
                <a:cubicBezTo>
                  <a:pt x="3698944" y="4399988"/>
                  <a:pt x="3700765" y="4404390"/>
                  <a:pt x="3701221" y="4405377"/>
                </a:cubicBezTo>
                <a:cubicBezTo>
                  <a:pt x="3702967" y="4404922"/>
                  <a:pt x="3704029" y="4403100"/>
                  <a:pt x="3704409" y="4399912"/>
                </a:cubicBezTo>
                <a:cubicBezTo>
                  <a:pt x="3704788" y="4396724"/>
                  <a:pt x="3704940" y="4394902"/>
                  <a:pt x="3704864" y="4394447"/>
                </a:cubicBezTo>
                <a:cubicBezTo>
                  <a:pt x="3715187" y="4372967"/>
                  <a:pt x="3727331" y="4352169"/>
                  <a:pt x="3741297" y="4332055"/>
                </a:cubicBezTo>
                <a:cubicBezTo>
                  <a:pt x="3755263" y="4311941"/>
                  <a:pt x="3763764" y="4290233"/>
                  <a:pt x="3766801" y="4266931"/>
                </a:cubicBezTo>
                <a:lnTo>
                  <a:pt x="3785017" y="4266931"/>
                </a:lnTo>
                <a:cubicBezTo>
                  <a:pt x="3793366" y="4266552"/>
                  <a:pt x="3803082" y="4267311"/>
                  <a:pt x="3814164" y="4269208"/>
                </a:cubicBezTo>
                <a:cubicBezTo>
                  <a:pt x="3825245" y="4271106"/>
                  <a:pt x="3831317" y="4276419"/>
                  <a:pt x="3832380" y="4285148"/>
                </a:cubicBezTo>
                <a:cubicBezTo>
                  <a:pt x="3832001" y="4301694"/>
                  <a:pt x="3828206" y="4317786"/>
                  <a:pt x="3820995" y="4333422"/>
                </a:cubicBezTo>
                <a:cubicBezTo>
                  <a:pt x="3813784" y="4349057"/>
                  <a:pt x="3805435" y="4363327"/>
                  <a:pt x="3795947" y="4376230"/>
                </a:cubicBezTo>
                <a:cubicBezTo>
                  <a:pt x="3796402" y="4385035"/>
                  <a:pt x="3798224" y="4392929"/>
                  <a:pt x="3801412" y="4399912"/>
                </a:cubicBezTo>
                <a:cubicBezTo>
                  <a:pt x="3804600" y="4406895"/>
                  <a:pt x="3806422" y="4414789"/>
                  <a:pt x="3806877" y="4423593"/>
                </a:cubicBezTo>
                <a:lnTo>
                  <a:pt x="3781374" y="4416307"/>
                </a:lnTo>
                <a:cubicBezTo>
                  <a:pt x="3781526" y="4427540"/>
                  <a:pt x="3780311" y="4439685"/>
                  <a:pt x="3777730" y="4452740"/>
                </a:cubicBezTo>
                <a:cubicBezTo>
                  <a:pt x="3775150" y="4465795"/>
                  <a:pt x="3770292" y="4477940"/>
                  <a:pt x="3763157" y="4489173"/>
                </a:cubicBezTo>
                <a:lnTo>
                  <a:pt x="3744941" y="4463670"/>
                </a:lnTo>
                <a:lnTo>
                  <a:pt x="3755871" y="4430880"/>
                </a:lnTo>
                <a:cubicBezTo>
                  <a:pt x="3753821" y="4429059"/>
                  <a:pt x="3751544" y="4427237"/>
                  <a:pt x="3749039" y="4425415"/>
                </a:cubicBezTo>
                <a:cubicBezTo>
                  <a:pt x="3746535" y="4423593"/>
                  <a:pt x="3745168" y="4421772"/>
                  <a:pt x="3744941" y="4419950"/>
                </a:cubicBezTo>
                <a:cubicBezTo>
                  <a:pt x="3745624" y="4416459"/>
                  <a:pt x="3748812" y="4414333"/>
                  <a:pt x="3754504" y="4413574"/>
                </a:cubicBezTo>
                <a:cubicBezTo>
                  <a:pt x="3760197" y="4412815"/>
                  <a:pt x="3764296" y="4412512"/>
                  <a:pt x="3766801" y="4412664"/>
                </a:cubicBezTo>
                <a:lnTo>
                  <a:pt x="3788660" y="4350727"/>
                </a:lnTo>
                <a:lnTo>
                  <a:pt x="3785017" y="4336154"/>
                </a:lnTo>
                <a:lnTo>
                  <a:pt x="3770444" y="4317937"/>
                </a:lnTo>
                <a:lnTo>
                  <a:pt x="3752227" y="4336154"/>
                </a:lnTo>
                <a:lnTo>
                  <a:pt x="3741297" y="4412664"/>
                </a:lnTo>
                <a:cubicBezTo>
                  <a:pt x="3730064" y="4422834"/>
                  <a:pt x="3719741" y="4437104"/>
                  <a:pt x="3710329" y="4455473"/>
                </a:cubicBezTo>
                <a:cubicBezTo>
                  <a:pt x="3700917" y="4473841"/>
                  <a:pt x="3694238" y="4489932"/>
                  <a:pt x="3690291" y="4503746"/>
                </a:cubicBezTo>
                <a:cubicBezTo>
                  <a:pt x="3689836" y="4516346"/>
                  <a:pt x="3687103" y="4528491"/>
                  <a:pt x="3682094" y="4540179"/>
                </a:cubicBezTo>
                <a:cubicBezTo>
                  <a:pt x="3677084" y="4551868"/>
                  <a:pt x="3672530" y="4564013"/>
                  <a:pt x="3668431" y="4576613"/>
                </a:cubicBezTo>
                <a:cubicBezTo>
                  <a:pt x="3650822" y="4591793"/>
                  <a:pt x="3635034" y="4608795"/>
                  <a:pt x="3621068" y="4627619"/>
                </a:cubicBezTo>
                <a:lnTo>
                  <a:pt x="3595565" y="4700485"/>
                </a:lnTo>
                <a:cubicBezTo>
                  <a:pt x="3593364" y="4700334"/>
                  <a:pt x="3590479" y="4700637"/>
                  <a:pt x="3586912" y="4701396"/>
                </a:cubicBezTo>
                <a:cubicBezTo>
                  <a:pt x="3583345" y="4702155"/>
                  <a:pt x="3581371" y="4704280"/>
                  <a:pt x="3580992" y="4707772"/>
                </a:cubicBezTo>
                <a:cubicBezTo>
                  <a:pt x="3581371" y="4709745"/>
                  <a:pt x="3583345" y="4712174"/>
                  <a:pt x="3586912" y="4715059"/>
                </a:cubicBezTo>
                <a:cubicBezTo>
                  <a:pt x="3590479" y="4717943"/>
                  <a:pt x="3593364" y="4720372"/>
                  <a:pt x="3595565" y="4722345"/>
                </a:cubicBezTo>
                <a:lnTo>
                  <a:pt x="3555488" y="4744205"/>
                </a:lnTo>
                <a:lnTo>
                  <a:pt x="3529985" y="4744205"/>
                </a:lnTo>
                <a:cubicBezTo>
                  <a:pt x="3530744" y="4730695"/>
                  <a:pt x="3532870" y="4717639"/>
                  <a:pt x="3536361" y="4705039"/>
                </a:cubicBezTo>
                <a:cubicBezTo>
                  <a:pt x="3539853" y="4692440"/>
                  <a:pt x="3540156" y="4673919"/>
                  <a:pt x="3537272" y="4649479"/>
                </a:cubicBezTo>
                <a:cubicBezTo>
                  <a:pt x="3529530" y="4660105"/>
                  <a:pt x="3522243" y="4670732"/>
                  <a:pt x="3515412" y="4681358"/>
                </a:cubicBezTo>
                <a:cubicBezTo>
                  <a:pt x="3508581" y="4691984"/>
                  <a:pt x="3504937" y="4704432"/>
                  <a:pt x="3504482" y="4718702"/>
                </a:cubicBezTo>
                <a:cubicBezTo>
                  <a:pt x="3486873" y="4732668"/>
                  <a:pt x="3471085" y="4748456"/>
                  <a:pt x="3457119" y="4766065"/>
                </a:cubicBezTo>
                <a:cubicBezTo>
                  <a:pt x="3436853" y="4767887"/>
                  <a:pt x="3429111" y="4775173"/>
                  <a:pt x="3433893" y="4787925"/>
                </a:cubicBezTo>
                <a:cubicBezTo>
                  <a:pt x="3438675" y="4800676"/>
                  <a:pt x="3435487" y="4807963"/>
                  <a:pt x="3424329" y="4809785"/>
                </a:cubicBezTo>
                <a:lnTo>
                  <a:pt x="3409756" y="4809785"/>
                </a:lnTo>
                <a:cubicBezTo>
                  <a:pt x="3409149" y="4820032"/>
                  <a:pt x="3406720" y="4827774"/>
                  <a:pt x="3402469" y="4833011"/>
                </a:cubicBezTo>
                <a:cubicBezTo>
                  <a:pt x="3398219" y="4838248"/>
                  <a:pt x="3395790" y="4845079"/>
                  <a:pt x="3395183" y="4853505"/>
                </a:cubicBezTo>
                <a:lnTo>
                  <a:pt x="3369679" y="4875364"/>
                </a:lnTo>
                <a:lnTo>
                  <a:pt x="3355106" y="4846218"/>
                </a:lnTo>
                <a:cubicBezTo>
                  <a:pt x="3347820" y="4846218"/>
                  <a:pt x="3344176" y="4842575"/>
                  <a:pt x="3344176" y="4835288"/>
                </a:cubicBezTo>
                <a:cubicBezTo>
                  <a:pt x="3345239" y="4820943"/>
                  <a:pt x="3349489" y="4806825"/>
                  <a:pt x="3356928" y="4792934"/>
                </a:cubicBezTo>
                <a:cubicBezTo>
                  <a:pt x="3364366" y="4779044"/>
                  <a:pt x="3368617" y="4764016"/>
                  <a:pt x="3369679" y="4747848"/>
                </a:cubicBezTo>
                <a:cubicBezTo>
                  <a:pt x="3369755" y="4747545"/>
                  <a:pt x="3369604" y="4746331"/>
                  <a:pt x="3369224" y="4744205"/>
                </a:cubicBezTo>
                <a:cubicBezTo>
                  <a:pt x="3368845" y="4742080"/>
                  <a:pt x="3367782" y="4740865"/>
                  <a:pt x="3366036" y="4740562"/>
                </a:cubicBezTo>
                <a:cubicBezTo>
                  <a:pt x="3364063" y="4741397"/>
                  <a:pt x="3361634" y="4745192"/>
                  <a:pt x="3358750" y="4751947"/>
                </a:cubicBezTo>
                <a:cubicBezTo>
                  <a:pt x="3355865" y="4758702"/>
                  <a:pt x="3353436" y="4763409"/>
                  <a:pt x="3351463" y="4766065"/>
                </a:cubicBezTo>
                <a:cubicBezTo>
                  <a:pt x="3347212" y="4769708"/>
                  <a:pt x="3344783" y="4773352"/>
                  <a:pt x="3344176" y="4776995"/>
                </a:cubicBezTo>
                <a:cubicBezTo>
                  <a:pt x="3344632" y="4782688"/>
                  <a:pt x="3344632" y="4787697"/>
                  <a:pt x="3344176" y="4792024"/>
                </a:cubicBezTo>
                <a:cubicBezTo>
                  <a:pt x="3343721" y="4796350"/>
                  <a:pt x="3340078" y="4798627"/>
                  <a:pt x="3333246" y="4798855"/>
                </a:cubicBezTo>
                <a:lnTo>
                  <a:pt x="3318673" y="4806141"/>
                </a:lnTo>
                <a:lnTo>
                  <a:pt x="3299146" y="4808094"/>
                </a:lnTo>
                <a:lnTo>
                  <a:pt x="3300948" y="4815904"/>
                </a:lnTo>
                <a:lnTo>
                  <a:pt x="3281977" y="4810485"/>
                </a:lnTo>
                <a:lnTo>
                  <a:pt x="3272814" y="4834920"/>
                </a:lnTo>
                <a:lnTo>
                  <a:pt x="3271801" y="4845051"/>
                </a:lnTo>
                <a:cubicBezTo>
                  <a:pt x="3269221" y="4858106"/>
                  <a:pt x="3264363" y="4870251"/>
                  <a:pt x="3257228" y="4881484"/>
                </a:cubicBezTo>
                <a:lnTo>
                  <a:pt x="3242334" y="4860633"/>
                </a:lnTo>
                <a:lnTo>
                  <a:pt x="3242163" y="4860791"/>
                </a:lnTo>
                <a:cubicBezTo>
                  <a:pt x="3238216" y="4860715"/>
                  <a:pt x="3234269" y="4861778"/>
                  <a:pt x="3230322" y="4863979"/>
                </a:cubicBezTo>
                <a:cubicBezTo>
                  <a:pt x="3226375" y="4866180"/>
                  <a:pt x="3224250" y="4869975"/>
                  <a:pt x="3223946" y="4875364"/>
                </a:cubicBezTo>
                <a:lnTo>
                  <a:pt x="3227590" y="4889938"/>
                </a:lnTo>
                <a:lnTo>
                  <a:pt x="3194800" y="4889938"/>
                </a:lnTo>
                <a:cubicBezTo>
                  <a:pt x="3196242" y="4882879"/>
                  <a:pt x="3199734" y="4872404"/>
                  <a:pt x="3205275" y="4858514"/>
                </a:cubicBezTo>
                <a:cubicBezTo>
                  <a:pt x="3208045" y="4851569"/>
                  <a:pt x="3209165" y="4846161"/>
                  <a:pt x="3208633" y="4842290"/>
                </a:cubicBezTo>
                <a:lnTo>
                  <a:pt x="3208487" y="4842134"/>
                </a:lnTo>
                <a:lnTo>
                  <a:pt x="3204400" y="4847784"/>
                </a:lnTo>
                <a:cubicBezTo>
                  <a:pt x="3194988" y="4866152"/>
                  <a:pt x="3188308" y="4882243"/>
                  <a:pt x="3184362" y="4896057"/>
                </a:cubicBezTo>
                <a:cubicBezTo>
                  <a:pt x="3183906" y="4908657"/>
                  <a:pt x="3181174" y="4920802"/>
                  <a:pt x="3176164" y="4932490"/>
                </a:cubicBezTo>
                <a:cubicBezTo>
                  <a:pt x="3171155" y="4944179"/>
                  <a:pt x="3166600" y="4956324"/>
                  <a:pt x="3162502" y="4968924"/>
                </a:cubicBezTo>
                <a:lnTo>
                  <a:pt x="3134154" y="4999452"/>
                </a:lnTo>
                <a:lnTo>
                  <a:pt x="3125122" y="5014266"/>
                </a:lnTo>
                <a:cubicBezTo>
                  <a:pt x="3122693" y="5020945"/>
                  <a:pt x="3121630" y="5028080"/>
                  <a:pt x="3121934" y="5035670"/>
                </a:cubicBezTo>
                <a:lnTo>
                  <a:pt x="3109019" y="5037415"/>
                </a:lnTo>
                <a:lnTo>
                  <a:pt x="3089635" y="5092796"/>
                </a:lnTo>
                <a:cubicBezTo>
                  <a:pt x="3087434" y="5092645"/>
                  <a:pt x="3084550" y="5092948"/>
                  <a:pt x="3080983" y="5093707"/>
                </a:cubicBezTo>
                <a:cubicBezTo>
                  <a:pt x="3077415" y="5094466"/>
                  <a:pt x="3075442" y="5096591"/>
                  <a:pt x="3075062" y="5100083"/>
                </a:cubicBezTo>
                <a:cubicBezTo>
                  <a:pt x="3075442" y="5102056"/>
                  <a:pt x="3077415" y="5104485"/>
                  <a:pt x="3080983" y="5107370"/>
                </a:cubicBezTo>
                <a:cubicBezTo>
                  <a:pt x="3084550" y="5110254"/>
                  <a:pt x="3087434" y="5112683"/>
                  <a:pt x="3089635" y="5114656"/>
                </a:cubicBezTo>
                <a:lnTo>
                  <a:pt x="3049559" y="5136516"/>
                </a:lnTo>
                <a:lnTo>
                  <a:pt x="3024056" y="5136516"/>
                </a:lnTo>
                <a:cubicBezTo>
                  <a:pt x="3024815" y="5123006"/>
                  <a:pt x="3026940" y="5109950"/>
                  <a:pt x="3030432" y="5097350"/>
                </a:cubicBezTo>
                <a:cubicBezTo>
                  <a:pt x="3033923" y="5084751"/>
                  <a:pt x="3034227" y="5066230"/>
                  <a:pt x="3031342" y="5041790"/>
                </a:cubicBezTo>
                <a:cubicBezTo>
                  <a:pt x="3023600" y="5052416"/>
                  <a:pt x="3016314" y="5063043"/>
                  <a:pt x="3009483" y="5073669"/>
                </a:cubicBezTo>
                <a:cubicBezTo>
                  <a:pt x="3002651" y="5084295"/>
                  <a:pt x="2999008" y="5096743"/>
                  <a:pt x="2998553" y="5111013"/>
                </a:cubicBezTo>
                <a:cubicBezTo>
                  <a:pt x="2980943" y="5124979"/>
                  <a:pt x="2965156" y="5140767"/>
                  <a:pt x="2951189" y="5158376"/>
                </a:cubicBezTo>
                <a:cubicBezTo>
                  <a:pt x="2930924" y="5160198"/>
                  <a:pt x="2923182" y="5167484"/>
                  <a:pt x="2927963" y="5180236"/>
                </a:cubicBezTo>
                <a:cubicBezTo>
                  <a:pt x="2932745" y="5192987"/>
                  <a:pt x="2929557" y="5200274"/>
                  <a:pt x="2918400" y="5202096"/>
                </a:cubicBezTo>
                <a:lnTo>
                  <a:pt x="2903826" y="5202096"/>
                </a:lnTo>
                <a:cubicBezTo>
                  <a:pt x="2903219" y="5212343"/>
                  <a:pt x="2900790" y="5220085"/>
                  <a:pt x="2896540" y="5225322"/>
                </a:cubicBezTo>
                <a:cubicBezTo>
                  <a:pt x="2892289" y="5230559"/>
                  <a:pt x="2889860" y="5237390"/>
                  <a:pt x="2889253" y="5245816"/>
                </a:cubicBezTo>
                <a:lnTo>
                  <a:pt x="2863750" y="5267675"/>
                </a:lnTo>
                <a:lnTo>
                  <a:pt x="2849177" y="5238529"/>
                </a:lnTo>
                <a:cubicBezTo>
                  <a:pt x="2841890" y="5238529"/>
                  <a:pt x="2838247" y="5234886"/>
                  <a:pt x="2838247" y="5227599"/>
                </a:cubicBezTo>
                <a:cubicBezTo>
                  <a:pt x="2839309" y="5213254"/>
                  <a:pt x="2843560" y="5199136"/>
                  <a:pt x="2850998" y="5185245"/>
                </a:cubicBezTo>
                <a:cubicBezTo>
                  <a:pt x="2858437" y="5171355"/>
                  <a:pt x="2862687" y="5156327"/>
                  <a:pt x="2863750" y="5140159"/>
                </a:cubicBezTo>
                <a:cubicBezTo>
                  <a:pt x="2863826" y="5139856"/>
                  <a:pt x="2863674" y="5138642"/>
                  <a:pt x="2863295" y="5136516"/>
                </a:cubicBezTo>
                <a:cubicBezTo>
                  <a:pt x="2862915" y="5134391"/>
                  <a:pt x="2861852" y="5133176"/>
                  <a:pt x="2860107" y="5132873"/>
                </a:cubicBezTo>
                <a:cubicBezTo>
                  <a:pt x="2858133" y="5133708"/>
                  <a:pt x="2855704" y="5137503"/>
                  <a:pt x="2852820" y="5144258"/>
                </a:cubicBezTo>
                <a:cubicBezTo>
                  <a:pt x="2849936" y="5151013"/>
                  <a:pt x="2847507" y="5155720"/>
                  <a:pt x="2845533" y="5158376"/>
                </a:cubicBezTo>
                <a:cubicBezTo>
                  <a:pt x="2841283" y="5162019"/>
                  <a:pt x="2838854" y="5165663"/>
                  <a:pt x="2838247" y="5169306"/>
                </a:cubicBezTo>
                <a:cubicBezTo>
                  <a:pt x="2838702" y="5174999"/>
                  <a:pt x="2838702" y="5180008"/>
                  <a:pt x="2838247" y="5184335"/>
                </a:cubicBezTo>
                <a:cubicBezTo>
                  <a:pt x="2837791" y="5188661"/>
                  <a:pt x="2834148" y="5190938"/>
                  <a:pt x="2827317" y="5191166"/>
                </a:cubicBezTo>
                <a:lnTo>
                  <a:pt x="2812744" y="5198452"/>
                </a:lnTo>
                <a:lnTo>
                  <a:pt x="2776310" y="5202096"/>
                </a:lnTo>
                <a:lnTo>
                  <a:pt x="2765381" y="5231242"/>
                </a:lnTo>
                <a:cubicBezTo>
                  <a:pt x="2759840" y="5233292"/>
                  <a:pt x="2754526" y="5236479"/>
                  <a:pt x="2749441" y="5240806"/>
                </a:cubicBezTo>
                <a:cubicBezTo>
                  <a:pt x="2744356" y="5245132"/>
                  <a:pt x="2739953" y="5249231"/>
                  <a:pt x="2736234" y="5253102"/>
                </a:cubicBezTo>
                <a:cubicBezTo>
                  <a:pt x="2732287" y="5253026"/>
                  <a:pt x="2728340" y="5254089"/>
                  <a:pt x="2724393" y="5256290"/>
                </a:cubicBezTo>
                <a:cubicBezTo>
                  <a:pt x="2720446" y="5258491"/>
                  <a:pt x="2718321" y="5262286"/>
                  <a:pt x="2718017" y="5267675"/>
                </a:cubicBezTo>
                <a:lnTo>
                  <a:pt x="2721661" y="5282249"/>
                </a:lnTo>
                <a:lnTo>
                  <a:pt x="2701665" y="5282249"/>
                </a:lnTo>
                <a:lnTo>
                  <a:pt x="2695666" y="5290702"/>
                </a:lnTo>
                <a:cubicBezTo>
                  <a:pt x="2695666" y="5294497"/>
                  <a:pt x="2694755" y="5297837"/>
                  <a:pt x="2692934" y="5300721"/>
                </a:cubicBezTo>
                <a:cubicBezTo>
                  <a:pt x="2691112" y="5303605"/>
                  <a:pt x="2688380" y="5305123"/>
                  <a:pt x="2684736" y="5305275"/>
                </a:cubicBezTo>
                <a:lnTo>
                  <a:pt x="2673806" y="5301632"/>
                </a:lnTo>
                <a:lnTo>
                  <a:pt x="2684736" y="5265199"/>
                </a:lnTo>
                <a:cubicBezTo>
                  <a:pt x="2688380" y="5261328"/>
                  <a:pt x="2691112" y="5256318"/>
                  <a:pt x="2692934" y="5250170"/>
                </a:cubicBezTo>
                <a:cubicBezTo>
                  <a:pt x="2694755" y="5244022"/>
                  <a:pt x="2695666" y="5238102"/>
                  <a:pt x="2695666" y="5232409"/>
                </a:cubicBezTo>
                <a:lnTo>
                  <a:pt x="2697274" y="5228792"/>
                </a:lnTo>
                <a:lnTo>
                  <a:pt x="2696158" y="5227599"/>
                </a:lnTo>
                <a:cubicBezTo>
                  <a:pt x="2692438" y="5227827"/>
                  <a:pt x="2688947" y="5229193"/>
                  <a:pt x="2685683" y="5231698"/>
                </a:cubicBezTo>
                <a:cubicBezTo>
                  <a:pt x="2682419" y="5234202"/>
                  <a:pt x="2679839" y="5236479"/>
                  <a:pt x="2677941" y="5238529"/>
                </a:cubicBezTo>
                <a:lnTo>
                  <a:pt x="2670654" y="5282249"/>
                </a:lnTo>
                <a:lnTo>
                  <a:pt x="2652438" y="5307752"/>
                </a:lnTo>
                <a:cubicBezTo>
                  <a:pt x="2652438" y="5318530"/>
                  <a:pt x="2650616" y="5327942"/>
                  <a:pt x="2646973" y="5335987"/>
                </a:cubicBezTo>
                <a:cubicBezTo>
                  <a:pt x="2643330" y="5344033"/>
                  <a:pt x="2637865" y="5351623"/>
                  <a:pt x="2630578" y="5358758"/>
                </a:cubicBezTo>
                <a:lnTo>
                  <a:pt x="2630578" y="5387905"/>
                </a:lnTo>
                <a:cubicBezTo>
                  <a:pt x="2620255" y="5399442"/>
                  <a:pt x="2615398" y="5412801"/>
                  <a:pt x="2616005" y="5427981"/>
                </a:cubicBezTo>
                <a:cubicBezTo>
                  <a:pt x="2610160" y="5426235"/>
                  <a:pt x="2604543" y="5426994"/>
                  <a:pt x="2599154" y="5430258"/>
                </a:cubicBezTo>
                <a:cubicBezTo>
                  <a:pt x="2593765" y="5433522"/>
                  <a:pt x="2590881" y="5438835"/>
                  <a:pt x="2590502" y="5446198"/>
                </a:cubicBezTo>
                <a:lnTo>
                  <a:pt x="2568642" y="5478987"/>
                </a:lnTo>
                <a:lnTo>
                  <a:pt x="2539495" y="5468057"/>
                </a:lnTo>
                <a:cubicBezTo>
                  <a:pt x="2544277" y="5456217"/>
                  <a:pt x="2547465" y="5442554"/>
                  <a:pt x="2549059" y="5427070"/>
                </a:cubicBezTo>
                <a:cubicBezTo>
                  <a:pt x="2550653" y="5411586"/>
                  <a:pt x="2554752" y="5399745"/>
                  <a:pt x="2561355" y="5391548"/>
                </a:cubicBezTo>
                <a:cubicBezTo>
                  <a:pt x="2560748" y="5380011"/>
                  <a:pt x="2565606" y="5373939"/>
                  <a:pt x="2575928" y="5373331"/>
                </a:cubicBezTo>
                <a:cubicBezTo>
                  <a:pt x="2583822" y="5373863"/>
                  <a:pt x="2593538" y="5373711"/>
                  <a:pt x="2605075" y="5372876"/>
                </a:cubicBezTo>
                <a:cubicBezTo>
                  <a:pt x="2616612" y="5372041"/>
                  <a:pt x="2615398" y="5367335"/>
                  <a:pt x="2601431" y="5358758"/>
                </a:cubicBezTo>
                <a:lnTo>
                  <a:pt x="2616005" y="5322325"/>
                </a:lnTo>
                <a:lnTo>
                  <a:pt x="2601431" y="5322325"/>
                </a:lnTo>
                <a:lnTo>
                  <a:pt x="2616005" y="5304108"/>
                </a:lnTo>
                <a:lnTo>
                  <a:pt x="2616005" y="5267675"/>
                </a:lnTo>
                <a:lnTo>
                  <a:pt x="2641508" y="5249459"/>
                </a:lnTo>
                <a:lnTo>
                  <a:pt x="2641508" y="5216669"/>
                </a:lnTo>
                <a:cubicBezTo>
                  <a:pt x="2648187" y="5205132"/>
                  <a:pt x="2656688" y="5195416"/>
                  <a:pt x="2667011" y="5187523"/>
                </a:cubicBezTo>
                <a:lnTo>
                  <a:pt x="2677941" y="5158376"/>
                </a:lnTo>
                <a:cubicBezTo>
                  <a:pt x="2666556" y="5155492"/>
                  <a:pt x="2662912" y="5143044"/>
                  <a:pt x="2667011" y="5121032"/>
                </a:cubicBezTo>
                <a:cubicBezTo>
                  <a:pt x="2671110" y="5099020"/>
                  <a:pt x="2674753" y="5084751"/>
                  <a:pt x="2677941" y="5078223"/>
                </a:cubicBezTo>
                <a:cubicBezTo>
                  <a:pt x="2684772" y="5076553"/>
                  <a:pt x="2688416" y="5068963"/>
                  <a:pt x="2688871" y="5055452"/>
                </a:cubicBezTo>
                <a:cubicBezTo>
                  <a:pt x="2689326" y="5041942"/>
                  <a:pt x="2689326" y="5032530"/>
                  <a:pt x="2688871" y="5027217"/>
                </a:cubicBezTo>
                <a:cubicBezTo>
                  <a:pt x="2694260" y="5025091"/>
                  <a:pt x="2698055" y="5021145"/>
                  <a:pt x="2700256" y="5015376"/>
                </a:cubicBezTo>
                <a:cubicBezTo>
                  <a:pt x="2702458" y="5009607"/>
                  <a:pt x="2703520" y="5003839"/>
                  <a:pt x="2703444" y="4998070"/>
                </a:cubicBezTo>
                <a:cubicBezTo>
                  <a:pt x="2702837" y="4991239"/>
                  <a:pt x="2700408" y="4985774"/>
                  <a:pt x="2696158" y="4981675"/>
                </a:cubicBezTo>
                <a:cubicBezTo>
                  <a:pt x="2691907" y="4977577"/>
                  <a:pt x="2689478" y="4972111"/>
                  <a:pt x="2688871" y="4965280"/>
                </a:cubicBezTo>
                <a:cubicBezTo>
                  <a:pt x="2674829" y="4968013"/>
                  <a:pt x="2668301" y="4978943"/>
                  <a:pt x="2669288" y="4998070"/>
                </a:cubicBezTo>
                <a:cubicBezTo>
                  <a:pt x="2670275" y="5017198"/>
                  <a:pt x="2664658" y="5028128"/>
                  <a:pt x="2652438" y="5030860"/>
                </a:cubicBezTo>
                <a:cubicBezTo>
                  <a:pt x="2652058" y="5042018"/>
                  <a:pt x="2648263" y="5052492"/>
                  <a:pt x="2641053" y="5062284"/>
                </a:cubicBezTo>
                <a:cubicBezTo>
                  <a:pt x="2633842" y="5072075"/>
                  <a:pt x="2625493" y="5079817"/>
                  <a:pt x="2616005" y="5085510"/>
                </a:cubicBezTo>
                <a:lnTo>
                  <a:pt x="2616005" y="5132873"/>
                </a:lnTo>
                <a:cubicBezTo>
                  <a:pt x="2584050" y="5148281"/>
                  <a:pt x="2565074" y="5165738"/>
                  <a:pt x="2559078" y="5185245"/>
                </a:cubicBezTo>
                <a:cubicBezTo>
                  <a:pt x="2553082" y="5204752"/>
                  <a:pt x="2544125" y="5232229"/>
                  <a:pt x="2532209" y="5267675"/>
                </a:cubicBezTo>
                <a:cubicBezTo>
                  <a:pt x="2519912" y="5268738"/>
                  <a:pt x="2508982" y="5272989"/>
                  <a:pt x="2499419" y="5280427"/>
                </a:cubicBezTo>
                <a:cubicBezTo>
                  <a:pt x="2489855" y="5287866"/>
                  <a:pt x="2478925" y="5292116"/>
                  <a:pt x="2466629" y="5293179"/>
                </a:cubicBezTo>
                <a:lnTo>
                  <a:pt x="2466629" y="5333255"/>
                </a:lnTo>
                <a:lnTo>
                  <a:pt x="2455699" y="5333255"/>
                </a:lnTo>
                <a:cubicBezTo>
                  <a:pt x="2448716" y="5333255"/>
                  <a:pt x="2444465" y="5331433"/>
                  <a:pt x="2442947" y="5327790"/>
                </a:cubicBezTo>
                <a:cubicBezTo>
                  <a:pt x="2441429" y="5324147"/>
                  <a:pt x="2440822" y="5318682"/>
                  <a:pt x="2441126" y="5311395"/>
                </a:cubicBezTo>
                <a:lnTo>
                  <a:pt x="2452056" y="5282249"/>
                </a:lnTo>
                <a:cubicBezTo>
                  <a:pt x="2451828" y="5279592"/>
                  <a:pt x="2450462" y="5274886"/>
                  <a:pt x="2447957" y="5268131"/>
                </a:cubicBezTo>
                <a:cubicBezTo>
                  <a:pt x="2445452" y="5261376"/>
                  <a:pt x="2443175" y="5257581"/>
                  <a:pt x="2441126" y="5256745"/>
                </a:cubicBezTo>
                <a:lnTo>
                  <a:pt x="2441126" y="5267675"/>
                </a:lnTo>
                <a:cubicBezTo>
                  <a:pt x="2432777" y="5273596"/>
                  <a:pt x="2423061" y="5281793"/>
                  <a:pt x="2411979" y="5292268"/>
                </a:cubicBezTo>
                <a:cubicBezTo>
                  <a:pt x="2400898" y="5302742"/>
                  <a:pt x="2394825" y="5312761"/>
                  <a:pt x="2393763" y="5322325"/>
                </a:cubicBezTo>
                <a:cubicBezTo>
                  <a:pt x="2388374" y="5326272"/>
                  <a:pt x="2384578" y="5332041"/>
                  <a:pt x="2382377" y="5339631"/>
                </a:cubicBezTo>
                <a:cubicBezTo>
                  <a:pt x="2380176" y="5347221"/>
                  <a:pt x="2379114" y="5354811"/>
                  <a:pt x="2379189" y="5362401"/>
                </a:cubicBezTo>
                <a:lnTo>
                  <a:pt x="2353686" y="5376975"/>
                </a:lnTo>
                <a:cubicBezTo>
                  <a:pt x="2353762" y="5382819"/>
                  <a:pt x="2352700" y="5389347"/>
                  <a:pt x="2350498" y="5396557"/>
                </a:cubicBezTo>
                <a:cubicBezTo>
                  <a:pt x="2348297" y="5403768"/>
                  <a:pt x="2344502" y="5409385"/>
                  <a:pt x="2339113" y="5413408"/>
                </a:cubicBezTo>
                <a:lnTo>
                  <a:pt x="2339113" y="5442554"/>
                </a:lnTo>
                <a:lnTo>
                  <a:pt x="2324540" y="5453484"/>
                </a:lnTo>
                <a:cubicBezTo>
                  <a:pt x="2324160" y="5464566"/>
                  <a:pt x="2320365" y="5475192"/>
                  <a:pt x="2313154" y="5485363"/>
                </a:cubicBezTo>
                <a:cubicBezTo>
                  <a:pt x="2305944" y="5495534"/>
                  <a:pt x="2297594" y="5504339"/>
                  <a:pt x="2288107" y="5511777"/>
                </a:cubicBezTo>
                <a:cubicBezTo>
                  <a:pt x="2280668" y="5523390"/>
                  <a:pt x="2271864" y="5536597"/>
                  <a:pt x="2261693" y="5551398"/>
                </a:cubicBezTo>
                <a:cubicBezTo>
                  <a:pt x="2251522" y="5566199"/>
                  <a:pt x="2240895" y="5578496"/>
                  <a:pt x="2229814" y="5588287"/>
                </a:cubicBezTo>
                <a:cubicBezTo>
                  <a:pt x="2230041" y="5593979"/>
                  <a:pt x="2229586" y="5599900"/>
                  <a:pt x="2228447" y="5606048"/>
                </a:cubicBezTo>
                <a:cubicBezTo>
                  <a:pt x="2227309" y="5612196"/>
                  <a:pt x="2224121" y="5617206"/>
                  <a:pt x="2218884" y="5621077"/>
                </a:cubicBezTo>
                <a:cubicBezTo>
                  <a:pt x="2218580" y="5632310"/>
                  <a:pt x="2215544" y="5643544"/>
                  <a:pt x="2209775" y="5654777"/>
                </a:cubicBezTo>
                <a:cubicBezTo>
                  <a:pt x="2204007" y="5666011"/>
                  <a:pt x="2197327" y="5675423"/>
                  <a:pt x="2189737" y="5683013"/>
                </a:cubicBezTo>
                <a:cubicBezTo>
                  <a:pt x="2189737" y="5686808"/>
                  <a:pt x="2188826" y="5690148"/>
                  <a:pt x="2187005" y="5693032"/>
                </a:cubicBezTo>
                <a:cubicBezTo>
                  <a:pt x="2185183" y="5695916"/>
                  <a:pt x="2182451" y="5697434"/>
                  <a:pt x="2178807" y="5697586"/>
                </a:cubicBezTo>
                <a:lnTo>
                  <a:pt x="2167877" y="5693943"/>
                </a:lnTo>
                <a:lnTo>
                  <a:pt x="2178807" y="5657510"/>
                </a:lnTo>
                <a:cubicBezTo>
                  <a:pt x="2182451" y="5653639"/>
                  <a:pt x="2185183" y="5648629"/>
                  <a:pt x="2187005" y="5642481"/>
                </a:cubicBezTo>
                <a:cubicBezTo>
                  <a:pt x="2188826" y="5636333"/>
                  <a:pt x="2189737" y="5630413"/>
                  <a:pt x="2189737" y="5624720"/>
                </a:cubicBezTo>
                <a:lnTo>
                  <a:pt x="2204310" y="5591930"/>
                </a:lnTo>
                <a:cubicBezTo>
                  <a:pt x="2203551" y="5583733"/>
                  <a:pt x="2203248" y="5574625"/>
                  <a:pt x="2203400" y="5564605"/>
                </a:cubicBezTo>
                <a:cubicBezTo>
                  <a:pt x="2203551" y="5554586"/>
                  <a:pt x="2208713" y="5549121"/>
                  <a:pt x="2218884" y="5548210"/>
                </a:cubicBezTo>
                <a:cubicBezTo>
                  <a:pt x="2220098" y="5512688"/>
                  <a:pt x="2230421" y="5470790"/>
                  <a:pt x="2249852" y="5422516"/>
                </a:cubicBezTo>
                <a:cubicBezTo>
                  <a:pt x="2269283" y="5374242"/>
                  <a:pt x="2290536" y="5335987"/>
                  <a:pt x="2313610" y="5307752"/>
                </a:cubicBezTo>
                <a:cubicBezTo>
                  <a:pt x="2314065" y="5295304"/>
                  <a:pt x="2315887" y="5283767"/>
                  <a:pt x="2319075" y="5273140"/>
                </a:cubicBezTo>
                <a:cubicBezTo>
                  <a:pt x="2322263" y="5262514"/>
                  <a:pt x="2324084" y="5250977"/>
                  <a:pt x="2324540" y="5238529"/>
                </a:cubicBezTo>
                <a:cubicBezTo>
                  <a:pt x="2329929" y="5238301"/>
                  <a:pt x="2333724" y="5236024"/>
                  <a:pt x="2335925" y="5231698"/>
                </a:cubicBezTo>
                <a:cubicBezTo>
                  <a:pt x="2338126" y="5227371"/>
                  <a:pt x="2339189" y="5222362"/>
                  <a:pt x="2339113" y="5216669"/>
                </a:cubicBezTo>
                <a:cubicBezTo>
                  <a:pt x="2339720" y="5201868"/>
                  <a:pt x="2342149" y="5193215"/>
                  <a:pt x="2346400" y="5190710"/>
                </a:cubicBezTo>
                <a:cubicBezTo>
                  <a:pt x="2350650" y="5188206"/>
                  <a:pt x="2353079" y="5182285"/>
                  <a:pt x="2353686" y="5172949"/>
                </a:cubicBezTo>
                <a:lnTo>
                  <a:pt x="2371903" y="5136516"/>
                </a:lnTo>
                <a:cubicBezTo>
                  <a:pt x="2377292" y="5134543"/>
                  <a:pt x="2381087" y="5131203"/>
                  <a:pt x="2383288" y="5126497"/>
                </a:cubicBezTo>
                <a:cubicBezTo>
                  <a:pt x="2385489" y="5121791"/>
                  <a:pt x="2386552" y="5116630"/>
                  <a:pt x="2386476" y="5111013"/>
                </a:cubicBezTo>
                <a:lnTo>
                  <a:pt x="2382833" y="5092796"/>
                </a:lnTo>
                <a:lnTo>
                  <a:pt x="2415623" y="4979854"/>
                </a:lnTo>
                <a:lnTo>
                  <a:pt x="2430196" y="4968924"/>
                </a:lnTo>
                <a:lnTo>
                  <a:pt x="2441126" y="4950707"/>
                </a:lnTo>
                <a:cubicBezTo>
                  <a:pt x="2441126" y="4944863"/>
                  <a:pt x="2442037" y="4938335"/>
                  <a:pt x="2443858" y="4931124"/>
                </a:cubicBezTo>
                <a:cubicBezTo>
                  <a:pt x="2445680" y="4923914"/>
                  <a:pt x="2448412" y="4918297"/>
                  <a:pt x="2452056" y="4914274"/>
                </a:cubicBezTo>
                <a:cubicBezTo>
                  <a:pt x="2449930" y="4907670"/>
                  <a:pt x="2449627" y="4899018"/>
                  <a:pt x="2451145" y="4888315"/>
                </a:cubicBezTo>
                <a:cubicBezTo>
                  <a:pt x="2452663" y="4877613"/>
                  <a:pt x="2457824" y="4871693"/>
                  <a:pt x="2466629" y="4870554"/>
                </a:cubicBezTo>
                <a:cubicBezTo>
                  <a:pt x="2467919" y="4860535"/>
                  <a:pt x="2474447" y="4844140"/>
                  <a:pt x="2486212" y="4821370"/>
                </a:cubicBezTo>
                <a:cubicBezTo>
                  <a:pt x="2497977" y="4798599"/>
                  <a:pt x="2507237" y="4785847"/>
                  <a:pt x="2513992" y="4783115"/>
                </a:cubicBezTo>
                <a:lnTo>
                  <a:pt x="2524922" y="4757611"/>
                </a:lnTo>
                <a:cubicBezTo>
                  <a:pt x="2525985" y="4734841"/>
                  <a:pt x="2530235" y="4714802"/>
                  <a:pt x="2537674" y="4697497"/>
                </a:cubicBezTo>
                <a:cubicBezTo>
                  <a:pt x="2545112" y="4680191"/>
                  <a:pt x="2549362" y="4660153"/>
                  <a:pt x="2550425" y="4637382"/>
                </a:cubicBezTo>
                <a:lnTo>
                  <a:pt x="2561355" y="4622809"/>
                </a:lnTo>
                <a:cubicBezTo>
                  <a:pt x="2563025" y="4609298"/>
                  <a:pt x="2569704" y="4593511"/>
                  <a:pt x="2581393" y="4575446"/>
                </a:cubicBezTo>
                <a:cubicBezTo>
                  <a:pt x="2593082" y="4557381"/>
                  <a:pt x="2599762" y="4541593"/>
                  <a:pt x="2601431" y="4528083"/>
                </a:cubicBezTo>
                <a:cubicBezTo>
                  <a:pt x="2612210" y="4521251"/>
                  <a:pt x="2617067" y="4510322"/>
                  <a:pt x="2616005" y="4495293"/>
                </a:cubicBezTo>
                <a:cubicBezTo>
                  <a:pt x="2614942" y="4480264"/>
                  <a:pt x="2619800" y="4469334"/>
                  <a:pt x="2630578" y="4462503"/>
                </a:cubicBezTo>
                <a:cubicBezTo>
                  <a:pt x="2632779" y="4450966"/>
                  <a:pt x="2642039" y="4422123"/>
                  <a:pt x="2658358" y="4375975"/>
                </a:cubicBezTo>
                <a:cubicBezTo>
                  <a:pt x="2674677" y="4329826"/>
                  <a:pt x="2684848" y="4302805"/>
                  <a:pt x="2688871" y="4294911"/>
                </a:cubicBezTo>
                <a:cubicBezTo>
                  <a:pt x="2686746" y="4288763"/>
                  <a:pt x="2686442" y="4281932"/>
                  <a:pt x="2687960" y="4274417"/>
                </a:cubicBezTo>
                <a:cubicBezTo>
                  <a:pt x="2689478" y="4266903"/>
                  <a:pt x="2694640" y="4262804"/>
                  <a:pt x="2703444" y="4262121"/>
                </a:cubicBezTo>
                <a:lnTo>
                  <a:pt x="2729190" y="4213176"/>
                </a:lnTo>
                <a:lnTo>
                  <a:pt x="2725516" y="4215380"/>
                </a:lnTo>
                <a:cubicBezTo>
                  <a:pt x="2720431" y="4219706"/>
                  <a:pt x="2716028" y="4223805"/>
                  <a:pt x="2712309" y="4227676"/>
                </a:cubicBezTo>
                <a:cubicBezTo>
                  <a:pt x="2708362" y="4227600"/>
                  <a:pt x="2704415" y="4228663"/>
                  <a:pt x="2700468" y="4230864"/>
                </a:cubicBezTo>
                <a:cubicBezTo>
                  <a:pt x="2696521" y="4233065"/>
                  <a:pt x="2694396" y="4236860"/>
                  <a:pt x="2694092" y="4242249"/>
                </a:cubicBezTo>
                <a:lnTo>
                  <a:pt x="2697736" y="4256823"/>
                </a:lnTo>
                <a:lnTo>
                  <a:pt x="2664946" y="4256823"/>
                </a:lnTo>
                <a:cubicBezTo>
                  <a:pt x="2666388" y="4249764"/>
                  <a:pt x="2669880" y="4239289"/>
                  <a:pt x="2675421" y="4225399"/>
                </a:cubicBezTo>
                <a:cubicBezTo>
                  <a:pt x="2680961" y="4211509"/>
                  <a:pt x="2679899" y="4203767"/>
                  <a:pt x="2672233" y="4202173"/>
                </a:cubicBezTo>
                <a:cubicBezTo>
                  <a:pt x="2668513" y="4202401"/>
                  <a:pt x="2665022" y="4203767"/>
                  <a:pt x="2661758" y="4206272"/>
                </a:cubicBezTo>
                <a:cubicBezTo>
                  <a:pt x="2658494" y="4208776"/>
                  <a:pt x="2655914" y="4211053"/>
                  <a:pt x="2654016" y="4213103"/>
                </a:cubicBezTo>
                <a:lnTo>
                  <a:pt x="2646729" y="4256823"/>
                </a:lnTo>
                <a:lnTo>
                  <a:pt x="2628513" y="4282326"/>
                </a:lnTo>
                <a:cubicBezTo>
                  <a:pt x="2628513" y="4293104"/>
                  <a:pt x="2626691" y="4302516"/>
                  <a:pt x="2623048" y="4310561"/>
                </a:cubicBezTo>
                <a:cubicBezTo>
                  <a:pt x="2619405" y="4318607"/>
                  <a:pt x="2613940" y="4326197"/>
                  <a:pt x="2606653" y="4333332"/>
                </a:cubicBezTo>
                <a:lnTo>
                  <a:pt x="2606653" y="4362479"/>
                </a:lnTo>
                <a:cubicBezTo>
                  <a:pt x="2596330" y="4374016"/>
                  <a:pt x="2591473" y="4387375"/>
                  <a:pt x="2592080" y="4402555"/>
                </a:cubicBezTo>
                <a:cubicBezTo>
                  <a:pt x="2586235" y="4400809"/>
                  <a:pt x="2580618" y="4401568"/>
                  <a:pt x="2575229" y="4404832"/>
                </a:cubicBezTo>
                <a:cubicBezTo>
                  <a:pt x="2569840" y="4408096"/>
                  <a:pt x="2566956" y="4413409"/>
                  <a:pt x="2566577" y="4420772"/>
                </a:cubicBezTo>
                <a:lnTo>
                  <a:pt x="2544717" y="4453561"/>
                </a:lnTo>
                <a:lnTo>
                  <a:pt x="2515570" y="4442631"/>
                </a:lnTo>
                <a:cubicBezTo>
                  <a:pt x="2520352" y="4430791"/>
                  <a:pt x="2523540" y="4417128"/>
                  <a:pt x="2525134" y="4401644"/>
                </a:cubicBezTo>
                <a:cubicBezTo>
                  <a:pt x="2526728" y="4386160"/>
                  <a:pt x="2530827" y="4374319"/>
                  <a:pt x="2537430" y="4366122"/>
                </a:cubicBezTo>
                <a:cubicBezTo>
                  <a:pt x="2536823" y="4354585"/>
                  <a:pt x="2541681" y="4348513"/>
                  <a:pt x="2552003" y="4347905"/>
                </a:cubicBezTo>
                <a:cubicBezTo>
                  <a:pt x="2559897" y="4348437"/>
                  <a:pt x="2569613" y="4348285"/>
                  <a:pt x="2581150" y="4347450"/>
                </a:cubicBezTo>
                <a:cubicBezTo>
                  <a:pt x="2592687" y="4346615"/>
                  <a:pt x="2591473" y="4341909"/>
                  <a:pt x="2577506" y="4333332"/>
                </a:cubicBezTo>
                <a:lnTo>
                  <a:pt x="2592080" y="4296899"/>
                </a:lnTo>
                <a:lnTo>
                  <a:pt x="2577506" y="4296899"/>
                </a:lnTo>
                <a:lnTo>
                  <a:pt x="2592080" y="4278682"/>
                </a:lnTo>
                <a:lnTo>
                  <a:pt x="2592080" y="4242249"/>
                </a:lnTo>
                <a:lnTo>
                  <a:pt x="2617583" y="4224033"/>
                </a:lnTo>
                <a:lnTo>
                  <a:pt x="2617583" y="4191243"/>
                </a:lnTo>
                <a:cubicBezTo>
                  <a:pt x="2624262" y="4179706"/>
                  <a:pt x="2632763" y="4169990"/>
                  <a:pt x="2643086" y="4162097"/>
                </a:cubicBezTo>
                <a:lnTo>
                  <a:pt x="2654016" y="4132950"/>
                </a:lnTo>
                <a:cubicBezTo>
                  <a:pt x="2642631" y="4130066"/>
                  <a:pt x="2638987" y="4117618"/>
                  <a:pt x="2643086" y="4095606"/>
                </a:cubicBezTo>
                <a:cubicBezTo>
                  <a:pt x="2647185" y="4073594"/>
                  <a:pt x="2650828" y="4059325"/>
                  <a:pt x="2654016" y="4052797"/>
                </a:cubicBezTo>
                <a:cubicBezTo>
                  <a:pt x="2660847" y="4051127"/>
                  <a:pt x="2664491" y="4043537"/>
                  <a:pt x="2664946" y="4030026"/>
                </a:cubicBezTo>
                <a:cubicBezTo>
                  <a:pt x="2665401" y="4016516"/>
                  <a:pt x="2665401" y="4007104"/>
                  <a:pt x="2664946" y="4001791"/>
                </a:cubicBezTo>
                <a:cubicBezTo>
                  <a:pt x="2670335" y="3999665"/>
                  <a:pt x="2674130" y="3995719"/>
                  <a:pt x="2676331" y="3989950"/>
                </a:cubicBezTo>
                <a:cubicBezTo>
                  <a:pt x="2678533" y="3984181"/>
                  <a:pt x="2679595" y="3978413"/>
                  <a:pt x="2679519" y="3972644"/>
                </a:cubicBezTo>
                <a:cubicBezTo>
                  <a:pt x="2678912" y="3965813"/>
                  <a:pt x="2676483" y="3960348"/>
                  <a:pt x="2672233" y="3956249"/>
                </a:cubicBezTo>
                <a:cubicBezTo>
                  <a:pt x="2667982" y="3952151"/>
                  <a:pt x="2665553" y="3946685"/>
                  <a:pt x="2664946" y="3939854"/>
                </a:cubicBezTo>
                <a:cubicBezTo>
                  <a:pt x="2650904" y="3942587"/>
                  <a:pt x="2644376" y="3953517"/>
                  <a:pt x="2645363" y="3972644"/>
                </a:cubicBezTo>
                <a:cubicBezTo>
                  <a:pt x="2646350" y="3991772"/>
                  <a:pt x="2640733" y="4002702"/>
                  <a:pt x="2628513" y="4005434"/>
                </a:cubicBezTo>
                <a:cubicBezTo>
                  <a:pt x="2628133" y="4016592"/>
                  <a:pt x="2624338" y="4027066"/>
                  <a:pt x="2617128" y="4036858"/>
                </a:cubicBezTo>
                <a:cubicBezTo>
                  <a:pt x="2609917" y="4046649"/>
                  <a:pt x="2601568" y="4054391"/>
                  <a:pt x="2592080" y="4060084"/>
                </a:cubicBezTo>
                <a:lnTo>
                  <a:pt x="2592080" y="4107447"/>
                </a:lnTo>
                <a:cubicBezTo>
                  <a:pt x="2560125" y="4122855"/>
                  <a:pt x="2541149" y="4140312"/>
                  <a:pt x="2535153" y="4159819"/>
                </a:cubicBezTo>
                <a:cubicBezTo>
                  <a:pt x="2529157" y="4179326"/>
                  <a:pt x="2520200" y="4206803"/>
                  <a:pt x="2508284" y="4242249"/>
                </a:cubicBezTo>
                <a:cubicBezTo>
                  <a:pt x="2495987" y="4243312"/>
                  <a:pt x="2485057" y="4247563"/>
                  <a:pt x="2475494" y="4255001"/>
                </a:cubicBezTo>
                <a:cubicBezTo>
                  <a:pt x="2465930" y="4262440"/>
                  <a:pt x="2455000" y="4266690"/>
                  <a:pt x="2442704" y="4267753"/>
                </a:cubicBezTo>
                <a:lnTo>
                  <a:pt x="2442704" y="4307829"/>
                </a:lnTo>
                <a:lnTo>
                  <a:pt x="2431774" y="4307829"/>
                </a:lnTo>
                <a:cubicBezTo>
                  <a:pt x="2424791" y="4307829"/>
                  <a:pt x="2420540" y="4306007"/>
                  <a:pt x="2419022" y="4302364"/>
                </a:cubicBezTo>
                <a:cubicBezTo>
                  <a:pt x="2417504" y="4298721"/>
                  <a:pt x="2416897" y="4293256"/>
                  <a:pt x="2417201" y="4285969"/>
                </a:cubicBezTo>
                <a:lnTo>
                  <a:pt x="2428131" y="4256823"/>
                </a:lnTo>
                <a:cubicBezTo>
                  <a:pt x="2427903" y="4254166"/>
                  <a:pt x="2426537" y="4249460"/>
                  <a:pt x="2424032" y="4242705"/>
                </a:cubicBezTo>
                <a:cubicBezTo>
                  <a:pt x="2421527" y="4235950"/>
                  <a:pt x="2419250" y="4232155"/>
                  <a:pt x="2417201" y="4231319"/>
                </a:cubicBezTo>
                <a:lnTo>
                  <a:pt x="2417201" y="4242249"/>
                </a:lnTo>
                <a:cubicBezTo>
                  <a:pt x="2408852" y="4248170"/>
                  <a:pt x="2399136" y="4256367"/>
                  <a:pt x="2388054" y="4266842"/>
                </a:cubicBezTo>
                <a:cubicBezTo>
                  <a:pt x="2376973" y="4277316"/>
                  <a:pt x="2370900" y="4287335"/>
                  <a:pt x="2369838" y="4296899"/>
                </a:cubicBezTo>
                <a:cubicBezTo>
                  <a:pt x="2364449" y="4300846"/>
                  <a:pt x="2360653" y="4306615"/>
                  <a:pt x="2358452" y="4314205"/>
                </a:cubicBezTo>
                <a:cubicBezTo>
                  <a:pt x="2356251" y="4321795"/>
                  <a:pt x="2355189" y="4329385"/>
                  <a:pt x="2355264" y="4336975"/>
                </a:cubicBezTo>
                <a:lnTo>
                  <a:pt x="2329761" y="4351549"/>
                </a:lnTo>
                <a:cubicBezTo>
                  <a:pt x="2329837" y="4357393"/>
                  <a:pt x="2328775" y="4363921"/>
                  <a:pt x="2326573" y="4371131"/>
                </a:cubicBezTo>
                <a:cubicBezTo>
                  <a:pt x="2324372" y="4378342"/>
                  <a:pt x="2320577" y="4383959"/>
                  <a:pt x="2315188" y="4387982"/>
                </a:cubicBezTo>
                <a:lnTo>
                  <a:pt x="2315188" y="4417128"/>
                </a:lnTo>
                <a:lnTo>
                  <a:pt x="2300615" y="4428058"/>
                </a:lnTo>
                <a:cubicBezTo>
                  <a:pt x="2300235" y="4439140"/>
                  <a:pt x="2296440" y="4449766"/>
                  <a:pt x="2289229" y="4459937"/>
                </a:cubicBezTo>
                <a:cubicBezTo>
                  <a:pt x="2282019" y="4470108"/>
                  <a:pt x="2273669" y="4478913"/>
                  <a:pt x="2264182" y="4486351"/>
                </a:cubicBezTo>
                <a:cubicBezTo>
                  <a:pt x="2256743" y="4497964"/>
                  <a:pt x="2247939" y="4511171"/>
                  <a:pt x="2237768" y="4525972"/>
                </a:cubicBezTo>
                <a:cubicBezTo>
                  <a:pt x="2227597" y="4540773"/>
                  <a:pt x="2216970" y="4553070"/>
                  <a:pt x="2205889" y="4562861"/>
                </a:cubicBezTo>
                <a:cubicBezTo>
                  <a:pt x="2206116" y="4568553"/>
                  <a:pt x="2205661" y="4574474"/>
                  <a:pt x="2204522" y="4580622"/>
                </a:cubicBezTo>
                <a:cubicBezTo>
                  <a:pt x="2203384" y="4586770"/>
                  <a:pt x="2200196" y="4591780"/>
                  <a:pt x="2194959" y="4595651"/>
                </a:cubicBezTo>
                <a:cubicBezTo>
                  <a:pt x="2194655" y="4606884"/>
                  <a:pt x="2191619" y="4618118"/>
                  <a:pt x="2185850" y="4629351"/>
                </a:cubicBezTo>
                <a:cubicBezTo>
                  <a:pt x="2180082" y="4640585"/>
                  <a:pt x="2173402" y="4649997"/>
                  <a:pt x="2165812" y="4657587"/>
                </a:cubicBezTo>
                <a:cubicBezTo>
                  <a:pt x="2165812" y="4661382"/>
                  <a:pt x="2164901" y="4664722"/>
                  <a:pt x="2163080" y="4667606"/>
                </a:cubicBezTo>
                <a:cubicBezTo>
                  <a:pt x="2161258" y="4670490"/>
                  <a:pt x="2158526" y="4672008"/>
                  <a:pt x="2154882" y="4672160"/>
                </a:cubicBezTo>
                <a:lnTo>
                  <a:pt x="2143952" y="4668517"/>
                </a:lnTo>
                <a:lnTo>
                  <a:pt x="2154882" y="4632084"/>
                </a:lnTo>
                <a:cubicBezTo>
                  <a:pt x="2158526" y="4628213"/>
                  <a:pt x="2161258" y="4623203"/>
                  <a:pt x="2163080" y="4617055"/>
                </a:cubicBezTo>
                <a:cubicBezTo>
                  <a:pt x="2164901" y="4610907"/>
                  <a:pt x="2165812" y="4604987"/>
                  <a:pt x="2165812" y="4599294"/>
                </a:cubicBezTo>
                <a:lnTo>
                  <a:pt x="2180385" y="4566504"/>
                </a:lnTo>
                <a:cubicBezTo>
                  <a:pt x="2179626" y="4558307"/>
                  <a:pt x="2179323" y="4549199"/>
                  <a:pt x="2179475" y="4539179"/>
                </a:cubicBezTo>
                <a:cubicBezTo>
                  <a:pt x="2179626" y="4529160"/>
                  <a:pt x="2184788" y="4523695"/>
                  <a:pt x="2194959" y="4522784"/>
                </a:cubicBezTo>
                <a:cubicBezTo>
                  <a:pt x="2196173" y="4487262"/>
                  <a:pt x="2206496" y="4445364"/>
                  <a:pt x="2225927" y="4397090"/>
                </a:cubicBezTo>
                <a:cubicBezTo>
                  <a:pt x="2235642" y="4372953"/>
                  <a:pt x="2245813" y="4351321"/>
                  <a:pt x="2256440" y="4332194"/>
                </a:cubicBezTo>
                <a:lnTo>
                  <a:pt x="2284283" y="4290428"/>
                </a:lnTo>
                <a:lnTo>
                  <a:pt x="2272468" y="4290428"/>
                </a:lnTo>
                <a:lnTo>
                  <a:pt x="2276034" y="4268523"/>
                </a:lnTo>
                <a:lnTo>
                  <a:pt x="2274076" y="4265782"/>
                </a:lnTo>
                <a:lnTo>
                  <a:pt x="2278775" y="4251683"/>
                </a:lnTo>
                <a:lnTo>
                  <a:pt x="2278844" y="4251262"/>
                </a:lnTo>
                <a:lnTo>
                  <a:pt x="2280014" y="4241667"/>
                </a:lnTo>
                <a:lnTo>
                  <a:pt x="2276924" y="4239195"/>
                </a:lnTo>
                <a:cubicBezTo>
                  <a:pt x="2275183" y="4237929"/>
                  <a:pt x="2274234" y="4236663"/>
                  <a:pt x="2274076" y="4235397"/>
                </a:cubicBezTo>
                <a:cubicBezTo>
                  <a:pt x="2274550" y="4232971"/>
                  <a:pt x="2276766" y="4231493"/>
                  <a:pt x="2280722" y="4230966"/>
                </a:cubicBezTo>
                <a:lnTo>
                  <a:pt x="2281324" y="4230921"/>
                </a:lnTo>
                <a:lnTo>
                  <a:pt x="2281690" y="4227922"/>
                </a:lnTo>
                <a:cubicBezTo>
                  <a:pt x="2281842" y="4218662"/>
                  <a:pt x="2281197" y="4207922"/>
                  <a:pt x="2279754" y="4195702"/>
                </a:cubicBezTo>
                <a:lnTo>
                  <a:pt x="2275632" y="4201714"/>
                </a:lnTo>
                <a:lnTo>
                  <a:pt x="2271544" y="4230333"/>
                </a:lnTo>
                <a:cubicBezTo>
                  <a:pt x="2263736" y="4237401"/>
                  <a:pt x="2256562" y="4247319"/>
                  <a:pt x="2250021" y="4260085"/>
                </a:cubicBezTo>
                <a:cubicBezTo>
                  <a:pt x="2243480" y="4272850"/>
                  <a:pt x="2238838" y="4284034"/>
                  <a:pt x="2236095" y="4293634"/>
                </a:cubicBezTo>
                <a:cubicBezTo>
                  <a:pt x="2235778" y="4302391"/>
                  <a:pt x="2233879" y="4310831"/>
                  <a:pt x="2230398" y="4318955"/>
                </a:cubicBezTo>
                <a:cubicBezTo>
                  <a:pt x="2226916" y="4327079"/>
                  <a:pt x="2223751" y="4335519"/>
                  <a:pt x="2220902" y="4344276"/>
                </a:cubicBezTo>
                <a:cubicBezTo>
                  <a:pt x="2208664" y="4354826"/>
                  <a:pt x="2197692" y="4366642"/>
                  <a:pt x="2187986" y="4379725"/>
                </a:cubicBezTo>
                <a:lnTo>
                  <a:pt x="2170261" y="4430366"/>
                </a:lnTo>
                <a:cubicBezTo>
                  <a:pt x="2168731" y="4430260"/>
                  <a:pt x="2166727" y="4430471"/>
                  <a:pt x="2164247" y="4430999"/>
                </a:cubicBezTo>
                <a:cubicBezTo>
                  <a:pt x="2161768" y="4431526"/>
                  <a:pt x="2160397" y="4433003"/>
                  <a:pt x="2160133" y="4435430"/>
                </a:cubicBezTo>
                <a:cubicBezTo>
                  <a:pt x="2160397" y="4436801"/>
                  <a:pt x="2161768" y="4438489"/>
                  <a:pt x="2164247" y="4440494"/>
                </a:cubicBezTo>
                <a:cubicBezTo>
                  <a:pt x="2166727" y="4442498"/>
                  <a:pt x="2168731" y="4444187"/>
                  <a:pt x="2170261" y="4445558"/>
                </a:cubicBezTo>
                <a:lnTo>
                  <a:pt x="2142408" y="4460751"/>
                </a:lnTo>
                <a:lnTo>
                  <a:pt x="2124684" y="4460751"/>
                </a:lnTo>
                <a:cubicBezTo>
                  <a:pt x="2125211" y="4451361"/>
                  <a:pt x="2126689" y="4442287"/>
                  <a:pt x="2129115" y="4433531"/>
                </a:cubicBezTo>
                <a:lnTo>
                  <a:pt x="2129555" y="4406679"/>
                </a:lnTo>
                <a:lnTo>
                  <a:pt x="2113594" y="4420360"/>
                </a:lnTo>
                <a:lnTo>
                  <a:pt x="2106960" y="4443026"/>
                </a:lnTo>
                <a:cubicBezTo>
                  <a:pt x="2094721" y="4452732"/>
                  <a:pt x="2083749" y="4463704"/>
                  <a:pt x="2074043" y="4475943"/>
                </a:cubicBezTo>
                <a:cubicBezTo>
                  <a:pt x="2059958" y="4477209"/>
                  <a:pt x="2054577" y="4482273"/>
                  <a:pt x="2057901" y="4491135"/>
                </a:cubicBezTo>
                <a:cubicBezTo>
                  <a:pt x="2061224" y="4499998"/>
                  <a:pt x="2059009" y="4505061"/>
                  <a:pt x="2051254" y="4506328"/>
                </a:cubicBezTo>
                <a:lnTo>
                  <a:pt x="2041126" y="4506328"/>
                </a:lnTo>
                <a:cubicBezTo>
                  <a:pt x="2040704" y="4513449"/>
                  <a:pt x="2039016" y="4518830"/>
                  <a:pt x="2036062" y="4522469"/>
                </a:cubicBezTo>
                <a:cubicBezTo>
                  <a:pt x="2033108" y="4526109"/>
                  <a:pt x="2031420" y="4530857"/>
                  <a:pt x="2030998" y="4536712"/>
                </a:cubicBezTo>
                <a:lnTo>
                  <a:pt x="2013273" y="4551905"/>
                </a:lnTo>
                <a:lnTo>
                  <a:pt x="2003145" y="4531648"/>
                </a:lnTo>
                <a:cubicBezTo>
                  <a:pt x="1998081" y="4531648"/>
                  <a:pt x="1995549" y="4529116"/>
                  <a:pt x="1995549" y="4524052"/>
                </a:cubicBezTo>
                <a:cubicBezTo>
                  <a:pt x="1996287" y="4514082"/>
                  <a:pt x="1999241" y="4504270"/>
                  <a:pt x="2004411" y="4494617"/>
                </a:cubicBezTo>
                <a:cubicBezTo>
                  <a:pt x="2009581" y="4484963"/>
                  <a:pt x="2012535" y="4474519"/>
                  <a:pt x="2013273" y="4463283"/>
                </a:cubicBezTo>
                <a:cubicBezTo>
                  <a:pt x="2013326" y="4463072"/>
                  <a:pt x="2013220" y="4462227"/>
                  <a:pt x="2012957" y="4460751"/>
                </a:cubicBezTo>
                <a:cubicBezTo>
                  <a:pt x="2012693" y="4459274"/>
                  <a:pt x="2011954" y="4458429"/>
                  <a:pt x="2010741" y="4458218"/>
                </a:cubicBezTo>
                <a:cubicBezTo>
                  <a:pt x="2009370" y="4458799"/>
                  <a:pt x="2007682" y="4461436"/>
                  <a:pt x="2005677" y="4466131"/>
                </a:cubicBezTo>
                <a:cubicBezTo>
                  <a:pt x="2003672" y="4470826"/>
                  <a:pt x="2001984" y="4474097"/>
                  <a:pt x="2000613" y="4475943"/>
                </a:cubicBezTo>
                <a:cubicBezTo>
                  <a:pt x="1997659" y="4478475"/>
                  <a:pt x="1995971" y="4481007"/>
                  <a:pt x="1995549" y="4483539"/>
                </a:cubicBezTo>
                <a:cubicBezTo>
                  <a:pt x="1995865" y="4487495"/>
                  <a:pt x="1995865" y="4490977"/>
                  <a:pt x="1995549" y="4493984"/>
                </a:cubicBezTo>
                <a:cubicBezTo>
                  <a:pt x="1995232" y="4496991"/>
                  <a:pt x="1992700" y="4498573"/>
                  <a:pt x="1987953" y="4498731"/>
                </a:cubicBezTo>
                <a:lnTo>
                  <a:pt x="1982082" y="4501667"/>
                </a:lnTo>
                <a:lnTo>
                  <a:pt x="1981765" y="4502172"/>
                </a:lnTo>
                <a:cubicBezTo>
                  <a:pt x="1982557" y="4506076"/>
                  <a:pt x="1984772" y="4513461"/>
                  <a:pt x="1988412" y="4524328"/>
                </a:cubicBezTo>
                <a:cubicBezTo>
                  <a:pt x="1992052" y="4535195"/>
                  <a:pt x="1992368" y="4541314"/>
                  <a:pt x="1989362" y="4542685"/>
                </a:cubicBezTo>
                <a:cubicBezTo>
                  <a:pt x="1985616" y="4542580"/>
                  <a:pt x="1982346" y="4541525"/>
                  <a:pt x="1979550" y="4539520"/>
                </a:cubicBezTo>
                <a:cubicBezTo>
                  <a:pt x="1976754" y="4537516"/>
                  <a:pt x="1974117" y="4535195"/>
                  <a:pt x="1971637" y="4532557"/>
                </a:cubicBezTo>
                <a:cubicBezTo>
                  <a:pt x="1971637" y="4541841"/>
                  <a:pt x="1970371" y="4551758"/>
                  <a:pt x="1967839" y="4562309"/>
                </a:cubicBezTo>
                <a:cubicBezTo>
                  <a:pt x="1965307" y="4572859"/>
                  <a:pt x="1961509" y="4581510"/>
                  <a:pt x="1956445" y="4588262"/>
                </a:cubicBezTo>
                <a:lnTo>
                  <a:pt x="1943785" y="4568006"/>
                </a:lnTo>
                <a:lnTo>
                  <a:pt x="1951381" y="4542685"/>
                </a:lnTo>
                <a:cubicBezTo>
                  <a:pt x="1949956" y="4541419"/>
                  <a:pt x="1948374" y="4540153"/>
                  <a:pt x="1946633" y="4538887"/>
                </a:cubicBezTo>
                <a:cubicBezTo>
                  <a:pt x="1944892" y="4537621"/>
                  <a:pt x="1943943" y="4536355"/>
                  <a:pt x="1943785" y="4535089"/>
                </a:cubicBezTo>
                <a:cubicBezTo>
                  <a:pt x="1944365" y="4532662"/>
                  <a:pt x="1947002" y="4531186"/>
                  <a:pt x="1951697" y="4530658"/>
                </a:cubicBezTo>
                <a:cubicBezTo>
                  <a:pt x="1956392" y="4530130"/>
                  <a:pt x="1959663" y="4529919"/>
                  <a:pt x="1961509" y="4530025"/>
                </a:cubicBezTo>
                <a:cubicBezTo>
                  <a:pt x="1961667" y="4522323"/>
                  <a:pt x="1963250" y="4514305"/>
                  <a:pt x="1966257" y="4505970"/>
                </a:cubicBezTo>
                <a:lnTo>
                  <a:pt x="1966719" y="4504906"/>
                </a:lnTo>
                <a:lnTo>
                  <a:pt x="1952504" y="4506328"/>
                </a:lnTo>
                <a:lnTo>
                  <a:pt x="1944908" y="4526584"/>
                </a:lnTo>
                <a:lnTo>
                  <a:pt x="1941252" y="4528777"/>
                </a:lnTo>
                <a:lnTo>
                  <a:pt x="1941252" y="4530025"/>
                </a:lnTo>
                <a:cubicBezTo>
                  <a:pt x="1932232" y="4537305"/>
                  <a:pt x="1924319" y="4548066"/>
                  <a:pt x="1917514" y="4562309"/>
                </a:cubicBezTo>
                <a:cubicBezTo>
                  <a:pt x="1910709" y="4576551"/>
                  <a:pt x="1905962" y="4588579"/>
                  <a:pt x="1903272" y="4598391"/>
                </a:cubicBezTo>
                <a:cubicBezTo>
                  <a:pt x="1902850" y="4603244"/>
                  <a:pt x="1901161" y="4607464"/>
                  <a:pt x="1898207" y="4611051"/>
                </a:cubicBezTo>
                <a:cubicBezTo>
                  <a:pt x="1895253" y="4614638"/>
                  <a:pt x="1893565" y="4618858"/>
                  <a:pt x="1893143" y="4623711"/>
                </a:cubicBezTo>
                <a:lnTo>
                  <a:pt x="1885547" y="4643968"/>
                </a:lnTo>
                <a:lnTo>
                  <a:pt x="1888079" y="4643968"/>
                </a:lnTo>
                <a:cubicBezTo>
                  <a:pt x="1887657" y="4648821"/>
                  <a:pt x="1885969" y="4653041"/>
                  <a:pt x="1883015" y="4656628"/>
                </a:cubicBezTo>
                <a:cubicBezTo>
                  <a:pt x="1880061" y="4660215"/>
                  <a:pt x="1878373" y="4664435"/>
                  <a:pt x="1877951" y="4669288"/>
                </a:cubicBezTo>
                <a:cubicBezTo>
                  <a:pt x="1878162" y="4673245"/>
                  <a:pt x="1877740" y="4676726"/>
                  <a:pt x="1876685" y="4679733"/>
                </a:cubicBezTo>
                <a:cubicBezTo>
                  <a:pt x="1875630" y="4682740"/>
                  <a:pt x="1872676" y="4684323"/>
                  <a:pt x="1867823" y="4684481"/>
                </a:cubicBezTo>
                <a:cubicBezTo>
                  <a:pt x="1868139" y="4691866"/>
                  <a:pt x="1867506" y="4696719"/>
                  <a:pt x="1865924" y="4699040"/>
                </a:cubicBezTo>
                <a:cubicBezTo>
                  <a:pt x="1864341" y="4701361"/>
                  <a:pt x="1859910" y="4702416"/>
                  <a:pt x="1852630" y="4702205"/>
                </a:cubicBezTo>
                <a:lnTo>
                  <a:pt x="1852630" y="4730058"/>
                </a:lnTo>
                <a:lnTo>
                  <a:pt x="1839970" y="4724994"/>
                </a:lnTo>
                <a:lnTo>
                  <a:pt x="1824778" y="4760443"/>
                </a:lnTo>
                <a:lnTo>
                  <a:pt x="1829842" y="4765507"/>
                </a:lnTo>
                <a:lnTo>
                  <a:pt x="1819713" y="4773103"/>
                </a:lnTo>
                <a:lnTo>
                  <a:pt x="1814649" y="4783231"/>
                </a:lnTo>
                <a:lnTo>
                  <a:pt x="1822246" y="4800956"/>
                </a:lnTo>
                <a:lnTo>
                  <a:pt x="1819713" y="4821212"/>
                </a:lnTo>
                <a:cubicBezTo>
                  <a:pt x="1813489" y="4822056"/>
                  <a:pt x="1810113" y="4825432"/>
                  <a:pt x="1809585" y="4831340"/>
                </a:cubicBezTo>
                <a:cubicBezTo>
                  <a:pt x="1809058" y="4837248"/>
                  <a:pt x="1803150" y="4840625"/>
                  <a:pt x="1791861" y="4841468"/>
                </a:cubicBezTo>
                <a:lnTo>
                  <a:pt x="1791861" y="4828808"/>
                </a:lnTo>
                <a:lnTo>
                  <a:pt x="1784265" y="4831340"/>
                </a:lnTo>
                <a:cubicBezTo>
                  <a:pt x="1782682" y="4834928"/>
                  <a:pt x="1780150" y="4841047"/>
                  <a:pt x="1776668" y="4849698"/>
                </a:cubicBezTo>
                <a:cubicBezTo>
                  <a:pt x="1773187" y="4858349"/>
                  <a:pt x="1770655" y="4863202"/>
                  <a:pt x="1769072" y="4864257"/>
                </a:cubicBezTo>
                <a:cubicBezTo>
                  <a:pt x="1767859" y="4864046"/>
                  <a:pt x="1767120" y="4863202"/>
                  <a:pt x="1766857" y="4861725"/>
                </a:cubicBezTo>
                <a:cubicBezTo>
                  <a:pt x="1766593" y="4860248"/>
                  <a:pt x="1766487" y="4859404"/>
                  <a:pt x="1766540" y="4859193"/>
                </a:cubicBezTo>
                <a:cubicBezTo>
                  <a:pt x="1759577" y="4858771"/>
                  <a:pt x="1757045" y="4856450"/>
                  <a:pt x="1758944" y="4852230"/>
                </a:cubicBezTo>
                <a:cubicBezTo>
                  <a:pt x="1760843" y="4848010"/>
                  <a:pt x="1763375" y="4844423"/>
                  <a:pt x="1766540" y="4841468"/>
                </a:cubicBezTo>
                <a:lnTo>
                  <a:pt x="1756412" y="4818680"/>
                </a:lnTo>
                <a:lnTo>
                  <a:pt x="1766540" y="4800956"/>
                </a:lnTo>
                <a:lnTo>
                  <a:pt x="1748816" y="4793359"/>
                </a:lnTo>
                <a:cubicBezTo>
                  <a:pt x="1748077" y="4801852"/>
                  <a:pt x="1745123" y="4809554"/>
                  <a:pt x="1739954" y="4816464"/>
                </a:cubicBezTo>
                <a:cubicBezTo>
                  <a:pt x="1734784" y="4823375"/>
                  <a:pt x="1731830" y="4831710"/>
                  <a:pt x="1731091" y="4841468"/>
                </a:cubicBezTo>
                <a:cubicBezTo>
                  <a:pt x="1723548" y="4851702"/>
                  <a:pt x="1716479" y="4862253"/>
                  <a:pt x="1709885" y="4873119"/>
                </a:cubicBezTo>
                <a:cubicBezTo>
                  <a:pt x="1703291" y="4883986"/>
                  <a:pt x="1696856" y="4894536"/>
                  <a:pt x="1690578" y="4904770"/>
                </a:cubicBezTo>
                <a:cubicBezTo>
                  <a:pt x="1689312" y="4910889"/>
                  <a:pt x="1686780" y="4918908"/>
                  <a:pt x="1682982" y="4928825"/>
                </a:cubicBezTo>
                <a:cubicBezTo>
                  <a:pt x="1679184" y="4938742"/>
                  <a:pt x="1674120" y="4944228"/>
                  <a:pt x="1667790" y="4945283"/>
                </a:cubicBezTo>
                <a:cubicBezTo>
                  <a:pt x="1668106" y="4947235"/>
                  <a:pt x="1669372" y="4950927"/>
                  <a:pt x="1671588" y="4956361"/>
                </a:cubicBezTo>
                <a:cubicBezTo>
                  <a:pt x="1673803" y="4961794"/>
                  <a:pt x="1675069" y="4964854"/>
                  <a:pt x="1675386" y="4965540"/>
                </a:cubicBezTo>
                <a:cubicBezTo>
                  <a:pt x="1676599" y="4965223"/>
                  <a:pt x="1677338" y="4963957"/>
                  <a:pt x="1677601" y="4961742"/>
                </a:cubicBezTo>
                <a:cubicBezTo>
                  <a:pt x="1677865" y="4959526"/>
                  <a:pt x="1677971" y="4958260"/>
                  <a:pt x="1677918" y="4957944"/>
                </a:cubicBezTo>
                <a:cubicBezTo>
                  <a:pt x="1685092" y="4943015"/>
                  <a:pt x="1693532" y="4928561"/>
                  <a:pt x="1703239" y="4914582"/>
                </a:cubicBezTo>
                <a:cubicBezTo>
                  <a:pt x="1712945" y="4900603"/>
                  <a:pt x="1718853" y="4885516"/>
                  <a:pt x="1720963" y="4869321"/>
                </a:cubicBezTo>
                <a:lnTo>
                  <a:pt x="1733623" y="4869321"/>
                </a:lnTo>
                <a:cubicBezTo>
                  <a:pt x="1739426" y="4869057"/>
                  <a:pt x="1746178" y="4869585"/>
                  <a:pt x="1753880" y="4870904"/>
                </a:cubicBezTo>
                <a:cubicBezTo>
                  <a:pt x="1761582" y="4872223"/>
                  <a:pt x="1765802" y="4875915"/>
                  <a:pt x="1766540" y="4881982"/>
                </a:cubicBezTo>
                <a:cubicBezTo>
                  <a:pt x="1766276" y="4893481"/>
                  <a:pt x="1763639" y="4904665"/>
                  <a:pt x="1758628" y="4915531"/>
                </a:cubicBezTo>
                <a:cubicBezTo>
                  <a:pt x="1753616" y="4926398"/>
                  <a:pt x="1747813" y="4936316"/>
                  <a:pt x="1741220" y="4945283"/>
                </a:cubicBezTo>
                <a:cubicBezTo>
                  <a:pt x="1741536" y="4951402"/>
                  <a:pt x="1742802" y="4956888"/>
                  <a:pt x="1745018" y="4961742"/>
                </a:cubicBezTo>
                <a:cubicBezTo>
                  <a:pt x="1747233" y="4966595"/>
                  <a:pt x="1748499" y="4972081"/>
                  <a:pt x="1748816" y="4978200"/>
                </a:cubicBezTo>
                <a:lnTo>
                  <a:pt x="1731091" y="4973136"/>
                </a:lnTo>
                <a:cubicBezTo>
                  <a:pt x="1731197" y="4980943"/>
                  <a:pt x="1730353" y="4989383"/>
                  <a:pt x="1728559" y="4998457"/>
                </a:cubicBezTo>
                <a:cubicBezTo>
                  <a:pt x="1726766" y="5007530"/>
                  <a:pt x="1723390" y="5015970"/>
                  <a:pt x="1718431" y="5023777"/>
                </a:cubicBezTo>
                <a:lnTo>
                  <a:pt x="1705771" y="5006053"/>
                </a:lnTo>
                <a:lnTo>
                  <a:pt x="1713367" y="4983264"/>
                </a:lnTo>
                <a:cubicBezTo>
                  <a:pt x="1711943" y="4981998"/>
                  <a:pt x="1710360" y="4980732"/>
                  <a:pt x="1708619" y="4979466"/>
                </a:cubicBezTo>
                <a:cubicBezTo>
                  <a:pt x="1706878" y="4978200"/>
                  <a:pt x="1705929" y="4976934"/>
                  <a:pt x="1705771" y="4975668"/>
                </a:cubicBezTo>
                <a:cubicBezTo>
                  <a:pt x="1706245" y="4973242"/>
                  <a:pt x="1708461" y="4971764"/>
                  <a:pt x="1712417" y="4971237"/>
                </a:cubicBezTo>
                <a:cubicBezTo>
                  <a:pt x="1716374" y="4970709"/>
                  <a:pt x="1719222" y="4970498"/>
                  <a:pt x="1720963" y="4970604"/>
                </a:cubicBezTo>
                <a:lnTo>
                  <a:pt x="1736155" y="4927559"/>
                </a:lnTo>
                <a:lnTo>
                  <a:pt x="1733623" y="4917430"/>
                </a:lnTo>
                <a:lnTo>
                  <a:pt x="1723495" y="4904770"/>
                </a:lnTo>
                <a:lnTo>
                  <a:pt x="1710835" y="4917430"/>
                </a:lnTo>
                <a:lnTo>
                  <a:pt x="1703239" y="4970604"/>
                </a:lnTo>
                <a:cubicBezTo>
                  <a:pt x="1695431" y="4977672"/>
                  <a:pt x="1688257" y="4987590"/>
                  <a:pt x="1681716" y="5000356"/>
                </a:cubicBezTo>
                <a:cubicBezTo>
                  <a:pt x="1675175" y="5013121"/>
                  <a:pt x="1670533" y="5024305"/>
                  <a:pt x="1667790" y="5033905"/>
                </a:cubicBezTo>
                <a:cubicBezTo>
                  <a:pt x="1667473" y="5042662"/>
                  <a:pt x="1665574" y="5051102"/>
                  <a:pt x="1662093" y="5059226"/>
                </a:cubicBezTo>
                <a:cubicBezTo>
                  <a:pt x="1658611" y="5067350"/>
                  <a:pt x="1655446" y="5075790"/>
                  <a:pt x="1652597" y="5084547"/>
                </a:cubicBezTo>
                <a:cubicBezTo>
                  <a:pt x="1640359" y="5095097"/>
                  <a:pt x="1629387" y="5106913"/>
                  <a:pt x="1619681" y="5119996"/>
                </a:cubicBezTo>
                <a:lnTo>
                  <a:pt x="1601956" y="5170637"/>
                </a:lnTo>
                <a:cubicBezTo>
                  <a:pt x="1600426" y="5170531"/>
                  <a:pt x="1598422" y="5170742"/>
                  <a:pt x="1595942" y="5171270"/>
                </a:cubicBezTo>
                <a:cubicBezTo>
                  <a:pt x="1593463" y="5171797"/>
                  <a:pt x="1592092" y="5173274"/>
                  <a:pt x="1591828" y="5175701"/>
                </a:cubicBezTo>
                <a:cubicBezTo>
                  <a:pt x="1592092" y="5177072"/>
                  <a:pt x="1593463" y="5178760"/>
                  <a:pt x="1595942" y="5180765"/>
                </a:cubicBezTo>
                <a:cubicBezTo>
                  <a:pt x="1598422" y="5182769"/>
                  <a:pt x="1600426" y="5184458"/>
                  <a:pt x="1601956" y="5185829"/>
                </a:cubicBezTo>
                <a:lnTo>
                  <a:pt x="1574103" y="5201022"/>
                </a:lnTo>
                <a:lnTo>
                  <a:pt x="1556379" y="5201022"/>
                </a:lnTo>
                <a:cubicBezTo>
                  <a:pt x="1556906" y="5191632"/>
                  <a:pt x="1558384" y="5182558"/>
                  <a:pt x="1560810" y="5173802"/>
                </a:cubicBezTo>
                <a:cubicBezTo>
                  <a:pt x="1563237" y="5165045"/>
                  <a:pt x="1563448" y="5152174"/>
                  <a:pt x="1561443" y="5135188"/>
                </a:cubicBezTo>
                <a:cubicBezTo>
                  <a:pt x="1556062" y="5142573"/>
                  <a:pt x="1550998" y="5149958"/>
                  <a:pt x="1546251" y="5157343"/>
                </a:cubicBezTo>
                <a:cubicBezTo>
                  <a:pt x="1541503" y="5164729"/>
                  <a:pt x="1538971" y="5173380"/>
                  <a:pt x="1538655" y="5183297"/>
                </a:cubicBezTo>
                <a:cubicBezTo>
                  <a:pt x="1526416" y="5193003"/>
                  <a:pt x="1515444" y="5203975"/>
                  <a:pt x="1505738" y="5216214"/>
                </a:cubicBezTo>
                <a:cubicBezTo>
                  <a:pt x="1491653" y="5217480"/>
                  <a:pt x="1486272" y="5222544"/>
                  <a:pt x="1489596" y="5231406"/>
                </a:cubicBezTo>
                <a:cubicBezTo>
                  <a:pt x="1492919" y="5240269"/>
                  <a:pt x="1490704" y="5245332"/>
                  <a:pt x="1482949" y="5246599"/>
                </a:cubicBezTo>
                <a:lnTo>
                  <a:pt x="1472821" y="5246599"/>
                </a:lnTo>
                <a:cubicBezTo>
                  <a:pt x="1472399" y="5253720"/>
                  <a:pt x="1470711" y="5259101"/>
                  <a:pt x="1467757" y="5262740"/>
                </a:cubicBezTo>
                <a:cubicBezTo>
                  <a:pt x="1464803" y="5266380"/>
                  <a:pt x="1463115" y="5271128"/>
                  <a:pt x="1462693" y="5276983"/>
                </a:cubicBezTo>
                <a:lnTo>
                  <a:pt x="1444968" y="5292176"/>
                </a:lnTo>
                <a:lnTo>
                  <a:pt x="1434840" y="5271919"/>
                </a:lnTo>
                <a:cubicBezTo>
                  <a:pt x="1429776" y="5271919"/>
                  <a:pt x="1427244" y="5269387"/>
                  <a:pt x="1427244" y="5264323"/>
                </a:cubicBezTo>
                <a:cubicBezTo>
                  <a:pt x="1427982" y="5254353"/>
                  <a:pt x="1430936" y="5244541"/>
                  <a:pt x="1436106" y="5234888"/>
                </a:cubicBezTo>
                <a:cubicBezTo>
                  <a:pt x="1441276" y="5225234"/>
                  <a:pt x="1444230" y="5214790"/>
                  <a:pt x="1444968" y="5203554"/>
                </a:cubicBezTo>
                <a:cubicBezTo>
                  <a:pt x="1445021" y="5203343"/>
                  <a:pt x="1444915" y="5202498"/>
                  <a:pt x="1444652" y="5201022"/>
                </a:cubicBezTo>
                <a:cubicBezTo>
                  <a:pt x="1444388" y="5199545"/>
                  <a:pt x="1443649" y="5198700"/>
                  <a:pt x="1442436" y="5198489"/>
                </a:cubicBezTo>
                <a:cubicBezTo>
                  <a:pt x="1441065" y="5199070"/>
                  <a:pt x="1439377" y="5201707"/>
                  <a:pt x="1437372" y="5206402"/>
                </a:cubicBezTo>
                <a:cubicBezTo>
                  <a:pt x="1435367" y="5211097"/>
                  <a:pt x="1433679" y="5214368"/>
                  <a:pt x="1432308" y="5216214"/>
                </a:cubicBezTo>
                <a:cubicBezTo>
                  <a:pt x="1429354" y="5218746"/>
                  <a:pt x="1427666" y="5221278"/>
                  <a:pt x="1427244" y="5223810"/>
                </a:cubicBezTo>
                <a:cubicBezTo>
                  <a:pt x="1427560" y="5227766"/>
                  <a:pt x="1427560" y="5231248"/>
                  <a:pt x="1427244" y="5234255"/>
                </a:cubicBezTo>
                <a:cubicBezTo>
                  <a:pt x="1426927" y="5237262"/>
                  <a:pt x="1424395" y="5238844"/>
                  <a:pt x="1419648" y="5239002"/>
                </a:cubicBezTo>
                <a:lnTo>
                  <a:pt x="1409519" y="5244067"/>
                </a:lnTo>
                <a:lnTo>
                  <a:pt x="1384199" y="5246599"/>
                </a:lnTo>
                <a:lnTo>
                  <a:pt x="1376603" y="5266855"/>
                </a:lnTo>
                <a:cubicBezTo>
                  <a:pt x="1372752" y="5268279"/>
                  <a:pt x="1369059" y="5270495"/>
                  <a:pt x="1365525" y="5273502"/>
                </a:cubicBezTo>
                <a:cubicBezTo>
                  <a:pt x="1361990" y="5276509"/>
                  <a:pt x="1358931" y="5279357"/>
                  <a:pt x="1356346" y="5282047"/>
                </a:cubicBezTo>
                <a:cubicBezTo>
                  <a:pt x="1353603" y="5281995"/>
                  <a:pt x="1350860" y="5282733"/>
                  <a:pt x="1348117" y="5284263"/>
                </a:cubicBezTo>
                <a:cubicBezTo>
                  <a:pt x="1345374" y="5285793"/>
                  <a:pt x="1343897" y="5288430"/>
                  <a:pt x="1343686" y="5292176"/>
                </a:cubicBezTo>
                <a:lnTo>
                  <a:pt x="1346218" y="5302304"/>
                </a:lnTo>
                <a:lnTo>
                  <a:pt x="1323429" y="5302304"/>
                </a:lnTo>
                <a:cubicBezTo>
                  <a:pt x="1324431" y="5297398"/>
                  <a:pt x="1326858" y="5290118"/>
                  <a:pt x="1330709" y="5280465"/>
                </a:cubicBezTo>
                <a:cubicBezTo>
                  <a:pt x="1334560" y="5270811"/>
                  <a:pt x="1333821" y="5265431"/>
                  <a:pt x="1328493" y="5264323"/>
                </a:cubicBezTo>
                <a:cubicBezTo>
                  <a:pt x="1325909" y="5264481"/>
                  <a:pt x="1323482" y="5265431"/>
                  <a:pt x="1321214" y="5267172"/>
                </a:cubicBezTo>
                <a:cubicBezTo>
                  <a:pt x="1318945" y="5268912"/>
                  <a:pt x="1317152" y="5270495"/>
                  <a:pt x="1315833" y="5271919"/>
                </a:cubicBezTo>
                <a:lnTo>
                  <a:pt x="1310769" y="5302304"/>
                </a:lnTo>
                <a:lnTo>
                  <a:pt x="1298109" y="5320028"/>
                </a:lnTo>
                <a:cubicBezTo>
                  <a:pt x="1298109" y="5327519"/>
                  <a:pt x="1296843" y="5334060"/>
                  <a:pt x="1294310" y="5339652"/>
                </a:cubicBezTo>
                <a:cubicBezTo>
                  <a:pt x="1291778" y="5345244"/>
                  <a:pt x="1287980" y="5350519"/>
                  <a:pt x="1282916" y="5355477"/>
                </a:cubicBezTo>
                <a:lnTo>
                  <a:pt x="1282916" y="5375734"/>
                </a:lnTo>
                <a:cubicBezTo>
                  <a:pt x="1275742" y="5383752"/>
                  <a:pt x="1272366" y="5393036"/>
                  <a:pt x="1272788" y="5403586"/>
                </a:cubicBezTo>
                <a:cubicBezTo>
                  <a:pt x="1268726" y="5402373"/>
                  <a:pt x="1264823" y="5402901"/>
                  <a:pt x="1261077" y="5405169"/>
                </a:cubicBezTo>
                <a:cubicBezTo>
                  <a:pt x="1257332" y="5407437"/>
                  <a:pt x="1255327" y="5411130"/>
                  <a:pt x="1255064" y="5416247"/>
                </a:cubicBezTo>
                <a:lnTo>
                  <a:pt x="1239871" y="5439035"/>
                </a:lnTo>
                <a:lnTo>
                  <a:pt x="1219615" y="5431439"/>
                </a:lnTo>
                <a:cubicBezTo>
                  <a:pt x="1222938" y="5423210"/>
                  <a:pt x="1225154" y="5413715"/>
                  <a:pt x="1226261" y="5402953"/>
                </a:cubicBezTo>
                <a:cubicBezTo>
                  <a:pt x="1227369" y="5392192"/>
                  <a:pt x="1230218" y="5383963"/>
                  <a:pt x="1234807" y="5378266"/>
                </a:cubicBezTo>
                <a:cubicBezTo>
                  <a:pt x="1234385" y="5370248"/>
                  <a:pt x="1237761" y="5366028"/>
                  <a:pt x="1244935" y="5365606"/>
                </a:cubicBezTo>
                <a:cubicBezTo>
                  <a:pt x="1250421" y="5365975"/>
                  <a:pt x="1257174" y="5365869"/>
                  <a:pt x="1265192" y="5365289"/>
                </a:cubicBezTo>
                <a:cubicBezTo>
                  <a:pt x="1273210" y="5364709"/>
                  <a:pt x="1272366" y="5361438"/>
                  <a:pt x="1262660" y="5355477"/>
                </a:cubicBezTo>
                <a:lnTo>
                  <a:pt x="1272788" y="5330157"/>
                </a:lnTo>
                <a:lnTo>
                  <a:pt x="1262660" y="5330157"/>
                </a:lnTo>
                <a:lnTo>
                  <a:pt x="1272788" y="5317496"/>
                </a:lnTo>
                <a:lnTo>
                  <a:pt x="1272788" y="5292176"/>
                </a:lnTo>
                <a:lnTo>
                  <a:pt x="1290512" y="5279516"/>
                </a:lnTo>
                <a:lnTo>
                  <a:pt x="1290512" y="5256727"/>
                </a:lnTo>
                <a:cubicBezTo>
                  <a:pt x="1295155" y="5248709"/>
                  <a:pt x="1301063" y="5241957"/>
                  <a:pt x="1308237" y="5236471"/>
                </a:cubicBezTo>
                <a:lnTo>
                  <a:pt x="1315833" y="5216214"/>
                </a:lnTo>
                <a:cubicBezTo>
                  <a:pt x="1307920" y="5214209"/>
                  <a:pt x="1305388" y="5205558"/>
                  <a:pt x="1308237" y="5190260"/>
                </a:cubicBezTo>
                <a:cubicBezTo>
                  <a:pt x="1311085" y="5174962"/>
                  <a:pt x="1313617" y="5165045"/>
                  <a:pt x="1315833" y="5160509"/>
                </a:cubicBezTo>
                <a:cubicBezTo>
                  <a:pt x="1320581" y="5159348"/>
                  <a:pt x="1323113" y="5154073"/>
                  <a:pt x="1323429" y="5144683"/>
                </a:cubicBezTo>
                <a:cubicBezTo>
                  <a:pt x="1323746" y="5135293"/>
                  <a:pt x="1323746" y="5128752"/>
                  <a:pt x="1323429" y="5125060"/>
                </a:cubicBezTo>
                <a:cubicBezTo>
                  <a:pt x="1327175" y="5123583"/>
                  <a:pt x="1329812" y="5120839"/>
                  <a:pt x="1331342" y="5116830"/>
                </a:cubicBezTo>
                <a:cubicBezTo>
                  <a:pt x="1332872" y="5112821"/>
                  <a:pt x="1333610" y="5108812"/>
                  <a:pt x="1333557" y="5104803"/>
                </a:cubicBezTo>
                <a:cubicBezTo>
                  <a:pt x="1333135" y="5100056"/>
                  <a:pt x="1331447" y="5096257"/>
                  <a:pt x="1328493" y="5093409"/>
                </a:cubicBezTo>
                <a:cubicBezTo>
                  <a:pt x="1325539" y="5090560"/>
                  <a:pt x="1323851" y="5086762"/>
                  <a:pt x="1323429" y="5082015"/>
                </a:cubicBezTo>
                <a:cubicBezTo>
                  <a:pt x="1313670" y="5083914"/>
                  <a:pt x="1309134" y="5091510"/>
                  <a:pt x="1309819" y="5104803"/>
                </a:cubicBezTo>
                <a:cubicBezTo>
                  <a:pt x="1310505" y="5118096"/>
                  <a:pt x="1306602" y="5125693"/>
                  <a:pt x="1298109" y="5127592"/>
                </a:cubicBezTo>
                <a:cubicBezTo>
                  <a:pt x="1297845" y="5135346"/>
                  <a:pt x="1295207" y="5142626"/>
                  <a:pt x="1290196" y="5149431"/>
                </a:cubicBezTo>
                <a:cubicBezTo>
                  <a:pt x="1285185" y="5156236"/>
                  <a:pt x="1279382" y="5161616"/>
                  <a:pt x="1272788" y="5165573"/>
                </a:cubicBezTo>
                <a:lnTo>
                  <a:pt x="1272788" y="5198489"/>
                </a:lnTo>
                <a:cubicBezTo>
                  <a:pt x="1250580" y="5209198"/>
                  <a:pt x="1237392" y="5221331"/>
                  <a:pt x="1233224" y="5234888"/>
                </a:cubicBezTo>
                <a:cubicBezTo>
                  <a:pt x="1229057" y="5248445"/>
                  <a:pt x="1222832" y="5267541"/>
                  <a:pt x="1214551" y="5292176"/>
                </a:cubicBezTo>
                <a:cubicBezTo>
                  <a:pt x="1206005" y="5292914"/>
                  <a:pt x="1198409" y="5295868"/>
                  <a:pt x="1191762" y="5301038"/>
                </a:cubicBezTo>
                <a:cubicBezTo>
                  <a:pt x="1185115" y="5306208"/>
                  <a:pt x="1177519" y="5309162"/>
                  <a:pt x="1168973" y="5309900"/>
                </a:cubicBezTo>
                <a:lnTo>
                  <a:pt x="1168973" y="5337753"/>
                </a:lnTo>
                <a:lnTo>
                  <a:pt x="1161377" y="5337753"/>
                </a:lnTo>
                <a:cubicBezTo>
                  <a:pt x="1156524" y="5337753"/>
                  <a:pt x="1153570" y="5336487"/>
                  <a:pt x="1152515" y="5333955"/>
                </a:cubicBezTo>
                <a:cubicBezTo>
                  <a:pt x="1151460" y="5331423"/>
                  <a:pt x="1151038" y="5327625"/>
                  <a:pt x="1151249" y="5322561"/>
                </a:cubicBezTo>
                <a:lnTo>
                  <a:pt x="1158845" y="5302304"/>
                </a:lnTo>
                <a:cubicBezTo>
                  <a:pt x="1158687" y="5300458"/>
                  <a:pt x="1157737" y="5297187"/>
                  <a:pt x="1155997" y="5292492"/>
                </a:cubicBezTo>
                <a:cubicBezTo>
                  <a:pt x="1154256" y="5287797"/>
                  <a:pt x="1152673" y="5285160"/>
                  <a:pt x="1151249" y="5284579"/>
                </a:cubicBezTo>
                <a:lnTo>
                  <a:pt x="1151249" y="5292176"/>
                </a:lnTo>
                <a:cubicBezTo>
                  <a:pt x="1145446" y="5296290"/>
                  <a:pt x="1138694" y="5301987"/>
                  <a:pt x="1130993" y="5309267"/>
                </a:cubicBezTo>
                <a:cubicBezTo>
                  <a:pt x="1123291" y="5316547"/>
                  <a:pt x="1119071" y="5323510"/>
                  <a:pt x="1118332" y="5330157"/>
                </a:cubicBezTo>
                <a:cubicBezTo>
                  <a:pt x="1114587" y="5332900"/>
                  <a:pt x="1111949" y="5336909"/>
                  <a:pt x="1110420" y="5342184"/>
                </a:cubicBezTo>
                <a:cubicBezTo>
                  <a:pt x="1108890" y="5347459"/>
                  <a:pt x="1108151" y="5352734"/>
                  <a:pt x="1108204" y="5358009"/>
                </a:cubicBezTo>
                <a:lnTo>
                  <a:pt x="1090480" y="5368138"/>
                </a:lnTo>
                <a:cubicBezTo>
                  <a:pt x="1090532" y="5372199"/>
                  <a:pt x="1089794" y="5376736"/>
                  <a:pt x="1088264" y="5381747"/>
                </a:cubicBezTo>
                <a:cubicBezTo>
                  <a:pt x="1086734" y="5386759"/>
                  <a:pt x="1084097" y="5390663"/>
                  <a:pt x="1080351" y="5393458"/>
                </a:cubicBezTo>
                <a:lnTo>
                  <a:pt x="1080351" y="5413715"/>
                </a:lnTo>
                <a:lnTo>
                  <a:pt x="1070223" y="5421311"/>
                </a:lnTo>
                <a:cubicBezTo>
                  <a:pt x="1069959" y="5429013"/>
                  <a:pt x="1067322" y="5436398"/>
                  <a:pt x="1062310" y="5443467"/>
                </a:cubicBezTo>
                <a:cubicBezTo>
                  <a:pt x="1057299" y="5450535"/>
                  <a:pt x="1051496" y="5456654"/>
                  <a:pt x="1044902" y="5461824"/>
                </a:cubicBezTo>
                <a:cubicBezTo>
                  <a:pt x="1039733" y="5469895"/>
                  <a:pt x="1033614" y="5479074"/>
                  <a:pt x="1026545" y="5489360"/>
                </a:cubicBezTo>
                <a:cubicBezTo>
                  <a:pt x="1019476" y="5499647"/>
                  <a:pt x="1012091" y="5508192"/>
                  <a:pt x="1004389" y="5514997"/>
                </a:cubicBezTo>
                <a:cubicBezTo>
                  <a:pt x="1004548" y="5518954"/>
                  <a:pt x="1004231" y="5523068"/>
                  <a:pt x="1003440" y="5527341"/>
                </a:cubicBezTo>
                <a:cubicBezTo>
                  <a:pt x="1002649" y="5531614"/>
                  <a:pt x="1000433" y="5535096"/>
                  <a:pt x="996793" y="5537786"/>
                </a:cubicBezTo>
                <a:cubicBezTo>
                  <a:pt x="996582" y="5545593"/>
                  <a:pt x="994472" y="5553400"/>
                  <a:pt x="990463" y="5561207"/>
                </a:cubicBezTo>
                <a:cubicBezTo>
                  <a:pt x="986454" y="5569014"/>
                  <a:pt x="981812" y="5575556"/>
                  <a:pt x="976537" y="5580831"/>
                </a:cubicBezTo>
                <a:cubicBezTo>
                  <a:pt x="976537" y="5583469"/>
                  <a:pt x="975904" y="5585790"/>
                  <a:pt x="974638" y="5587794"/>
                </a:cubicBezTo>
                <a:cubicBezTo>
                  <a:pt x="973372" y="5589799"/>
                  <a:pt x="971473" y="5590854"/>
                  <a:pt x="968941" y="5590959"/>
                </a:cubicBezTo>
                <a:lnTo>
                  <a:pt x="961344" y="5588427"/>
                </a:lnTo>
                <a:lnTo>
                  <a:pt x="968941" y="5563106"/>
                </a:lnTo>
                <a:cubicBezTo>
                  <a:pt x="971473" y="5560416"/>
                  <a:pt x="973372" y="5556934"/>
                  <a:pt x="974638" y="5552662"/>
                </a:cubicBezTo>
                <a:cubicBezTo>
                  <a:pt x="975904" y="5548389"/>
                  <a:pt x="976537" y="5544274"/>
                  <a:pt x="976537" y="5540318"/>
                </a:cubicBezTo>
                <a:lnTo>
                  <a:pt x="986665" y="5517529"/>
                </a:lnTo>
                <a:cubicBezTo>
                  <a:pt x="986138" y="5511832"/>
                  <a:pt x="985927" y="5505502"/>
                  <a:pt x="986032" y="5498539"/>
                </a:cubicBezTo>
                <a:cubicBezTo>
                  <a:pt x="986138" y="5491576"/>
                  <a:pt x="989725" y="5487778"/>
                  <a:pt x="996793" y="5487145"/>
                </a:cubicBezTo>
                <a:cubicBezTo>
                  <a:pt x="997637" y="5462457"/>
                  <a:pt x="1004811" y="5433338"/>
                  <a:pt x="1018316" y="5399788"/>
                </a:cubicBezTo>
                <a:cubicBezTo>
                  <a:pt x="1031820" y="5366238"/>
                  <a:pt x="1046590" y="5339652"/>
                  <a:pt x="1062627" y="5320028"/>
                </a:cubicBezTo>
                <a:cubicBezTo>
                  <a:pt x="1062943" y="5311377"/>
                  <a:pt x="1064209" y="5303359"/>
                  <a:pt x="1066425" y="5295974"/>
                </a:cubicBezTo>
                <a:cubicBezTo>
                  <a:pt x="1068640" y="5288589"/>
                  <a:pt x="1069907" y="5280570"/>
                  <a:pt x="1070223" y="5271919"/>
                </a:cubicBezTo>
                <a:cubicBezTo>
                  <a:pt x="1073968" y="5271761"/>
                  <a:pt x="1076606" y="5270178"/>
                  <a:pt x="1078136" y="5267172"/>
                </a:cubicBezTo>
                <a:cubicBezTo>
                  <a:pt x="1079666" y="5264165"/>
                  <a:pt x="1080404" y="5260683"/>
                  <a:pt x="1080351" y="5256727"/>
                </a:cubicBezTo>
                <a:cubicBezTo>
                  <a:pt x="1080773" y="5246440"/>
                  <a:pt x="1082461" y="5240427"/>
                  <a:pt x="1085415" y="5238686"/>
                </a:cubicBezTo>
                <a:cubicBezTo>
                  <a:pt x="1088370" y="5236945"/>
                  <a:pt x="1090058" y="5232831"/>
                  <a:pt x="1090480" y="5226342"/>
                </a:cubicBezTo>
                <a:lnTo>
                  <a:pt x="1103140" y="5201022"/>
                </a:lnTo>
                <a:cubicBezTo>
                  <a:pt x="1106885" y="5199650"/>
                  <a:pt x="1109523" y="5197329"/>
                  <a:pt x="1111053" y="5194058"/>
                </a:cubicBezTo>
                <a:cubicBezTo>
                  <a:pt x="1112582" y="5190788"/>
                  <a:pt x="1113321" y="5187201"/>
                  <a:pt x="1113268" y="5183297"/>
                </a:cubicBezTo>
                <a:lnTo>
                  <a:pt x="1110736" y="5170637"/>
                </a:lnTo>
                <a:lnTo>
                  <a:pt x="1133525" y="5092143"/>
                </a:lnTo>
                <a:lnTo>
                  <a:pt x="1143653" y="5084547"/>
                </a:lnTo>
                <a:lnTo>
                  <a:pt x="1151249" y="5071886"/>
                </a:lnTo>
                <a:cubicBezTo>
                  <a:pt x="1151249" y="5067824"/>
                  <a:pt x="1151882" y="5063288"/>
                  <a:pt x="1153148" y="5058276"/>
                </a:cubicBezTo>
                <a:cubicBezTo>
                  <a:pt x="1154414" y="5053265"/>
                  <a:pt x="1156313" y="5049362"/>
                  <a:pt x="1158845" y="5046566"/>
                </a:cubicBezTo>
                <a:cubicBezTo>
                  <a:pt x="1157368" y="5041976"/>
                  <a:pt x="1157157" y="5035963"/>
                  <a:pt x="1158212" y="5028525"/>
                </a:cubicBezTo>
                <a:cubicBezTo>
                  <a:pt x="1159267" y="5021087"/>
                  <a:pt x="1162854" y="5016972"/>
                  <a:pt x="1168973" y="5016181"/>
                </a:cubicBezTo>
                <a:cubicBezTo>
                  <a:pt x="1169870" y="5009218"/>
                  <a:pt x="1174407" y="4997823"/>
                  <a:pt x="1182583" y="4981998"/>
                </a:cubicBezTo>
                <a:cubicBezTo>
                  <a:pt x="1190760" y="4966173"/>
                  <a:pt x="1197195" y="4957311"/>
                  <a:pt x="1201890" y="4955412"/>
                </a:cubicBezTo>
                <a:lnTo>
                  <a:pt x="1209486" y="4937687"/>
                </a:lnTo>
                <a:cubicBezTo>
                  <a:pt x="1210225" y="4921862"/>
                  <a:pt x="1213179" y="4907935"/>
                  <a:pt x="1218349" y="4895908"/>
                </a:cubicBezTo>
                <a:lnTo>
                  <a:pt x="1221141" y="4882745"/>
                </a:lnTo>
                <a:lnTo>
                  <a:pt x="1220950" y="4882363"/>
                </a:lnTo>
                <a:cubicBezTo>
                  <a:pt x="1215886" y="4882363"/>
                  <a:pt x="1213354" y="4879831"/>
                  <a:pt x="1213354" y="4874767"/>
                </a:cubicBezTo>
                <a:cubicBezTo>
                  <a:pt x="1214092" y="4864797"/>
                  <a:pt x="1217046" y="4854985"/>
                  <a:pt x="1222216" y="4845332"/>
                </a:cubicBezTo>
                <a:cubicBezTo>
                  <a:pt x="1227386" y="4835678"/>
                  <a:pt x="1230340" y="4825234"/>
                  <a:pt x="1231078" y="4813998"/>
                </a:cubicBezTo>
                <a:cubicBezTo>
                  <a:pt x="1231131" y="4813787"/>
                  <a:pt x="1231025" y="4812942"/>
                  <a:pt x="1230762" y="4811466"/>
                </a:cubicBezTo>
                <a:cubicBezTo>
                  <a:pt x="1230498" y="4809989"/>
                  <a:pt x="1229759" y="4809144"/>
                  <a:pt x="1228546" y="4808933"/>
                </a:cubicBezTo>
                <a:cubicBezTo>
                  <a:pt x="1227175" y="4809514"/>
                  <a:pt x="1225487" y="4812151"/>
                  <a:pt x="1223482" y="4816846"/>
                </a:cubicBezTo>
                <a:cubicBezTo>
                  <a:pt x="1221477" y="4821541"/>
                  <a:pt x="1219789" y="4824812"/>
                  <a:pt x="1218418" y="4826658"/>
                </a:cubicBezTo>
                <a:cubicBezTo>
                  <a:pt x="1215464" y="4829190"/>
                  <a:pt x="1213776" y="4831722"/>
                  <a:pt x="1213354" y="4834254"/>
                </a:cubicBezTo>
                <a:cubicBezTo>
                  <a:pt x="1213670" y="4838210"/>
                  <a:pt x="1213670" y="4841692"/>
                  <a:pt x="1213354" y="4844699"/>
                </a:cubicBezTo>
                <a:cubicBezTo>
                  <a:pt x="1213037" y="4847706"/>
                  <a:pt x="1210505" y="4849288"/>
                  <a:pt x="1205758" y="4849446"/>
                </a:cubicBezTo>
                <a:lnTo>
                  <a:pt x="1195629" y="4854511"/>
                </a:lnTo>
                <a:lnTo>
                  <a:pt x="1170309" y="4857043"/>
                </a:lnTo>
                <a:lnTo>
                  <a:pt x="1162713" y="4877299"/>
                </a:lnTo>
                <a:cubicBezTo>
                  <a:pt x="1158862" y="4878723"/>
                  <a:pt x="1155169" y="4880939"/>
                  <a:pt x="1151635" y="4883946"/>
                </a:cubicBezTo>
                <a:cubicBezTo>
                  <a:pt x="1148100" y="4886953"/>
                  <a:pt x="1145041" y="4889801"/>
                  <a:pt x="1142456" y="4892491"/>
                </a:cubicBezTo>
                <a:cubicBezTo>
                  <a:pt x="1139713" y="4892439"/>
                  <a:pt x="1136970" y="4893177"/>
                  <a:pt x="1134227" y="4894707"/>
                </a:cubicBezTo>
                <a:cubicBezTo>
                  <a:pt x="1131484" y="4896237"/>
                  <a:pt x="1130007" y="4898874"/>
                  <a:pt x="1129796" y="4902620"/>
                </a:cubicBezTo>
                <a:lnTo>
                  <a:pt x="1132328" y="4912748"/>
                </a:lnTo>
                <a:lnTo>
                  <a:pt x="1109539" y="4912748"/>
                </a:lnTo>
                <a:cubicBezTo>
                  <a:pt x="1110542" y="4907842"/>
                  <a:pt x="1112968" y="4900562"/>
                  <a:pt x="1116819" y="4890909"/>
                </a:cubicBezTo>
                <a:cubicBezTo>
                  <a:pt x="1120670" y="4881255"/>
                  <a:pt x="1119931" y="4875875"/>
                  <a:pt x="1114603" y="4874767"/>
                </a:cubicBezTo>
                <a:cubicBezTo>
                  <a:pt x="1112019" y="4874925"/>
                  <a:pt x="1109592" y="4875875"/>
                  <a:pt x="1107324" y="4877616"/>
                </a:cubicBezTo>
                <a:cubicBezTo>
                  <a:pt x="1105055" y="4879356"/>
                  <a:pt x="1103262" y="4880939"/>
                  <a:pt x="1101943" y="4882363"/>
                </a:cubicBezTo>
                <a:lnTo>
                  <a:pt x="1096879" y="4912748"/>
                </a:lnTo>
                <a:lnTo>
                  <a:pt x="1084219" y="4930472"/>
                </a:lnTo>
                <a:cubicBezTo>
                  <a:pt x="1084219" y="4937963"/>
                  <a:pt x="1082953" y="4944504"/>
                  <a:pt x="1080421" y="4950096"/>
                </a:cubicBezTo>
                <a:cubicBezTo>
                  <a:pt x="1077889" y="4955688"/>
                  <a:pt x="1074090" y="4960963"/>
                  <a:pt x="1069026" y="4965921"/>
                </a:cubicBezTo>
                <a:lnTo>
                  <a:pt x="1069026" y="4986178"/>
                </a:lnTo>
                <a:cubicBezTo>
                  <a:pt x="1061852" y="4994196"/>
                  <a:pt x="1058476" y="5003480"/>
                  <a:pt x="1058898" y="5014030"/>
                </a:cubicBezTo>
                <a:cubicBezTo>
                  <a:pt x="1054836" y="5012817"/>
                  <a:pt x="1050933" y="5013345"/>
                  <a:pt x="1047187" y="5015613"/>
                </a:cubicBezTo>
                <a:cubicBezTo>
                  <a:pt x="1043442" y="5017881"/>
                  <a:pt x="1041437" y="5021574"/>
                  <a:pt x="1041174" y="5026691"/>
                </a:cubicBezTo>
                <a:lnTo>
                  <a:pt x="1025981" y="5049479"/>
                </a:lnTo>
                <a:lnTo>
                  <a:pt x="1005725" y="5041883"/>
                </a:lnTo>
                <a:cubicBezTo>
                  <a:pt x="1009048" y="5033654"/>
                  <a:pt x="1011264" y="5024159"/>
                  <a:pt x="1012371" y="5013397"/>
                </a:cubicBezTo>
                <a:cubicBezTo>
                  <a:pt x="1013479" y="5002636"/>
                  <a:pt x="1016328" y="4994407"/>
                  <a:pt x="1020917" y="4988710"/>
                </a:cubicBezTo>
                <a:cubicBezTo>
                  <a:pt x="1020495" y="4980692"/>
                  <a:pt x="1023871" y="4976472"/>
                  <a:pt x="1031045" y="4976050"/>
                </a:cubicBezTo>
                <a:cubicBezTo>
                  <a:pt x="1036532" y="4976419"/>
                  <a:pt x="1043284" y="4976313"/>
                  <a:pt x="1051302" y="4975733"/>
                </a:cubicBezTo>
                <a:cubicBezTo>
                  <a:pt x="1059320" y="4975153"/>
                  <a:pt x="1058476" y="4971882"/>
                  <a:pt x="1048770" y="4965921"/>
                </a:cubicBezTo>
                <a:lnTo>
                  <a:pt x="1058898" y="4940601"/>
                </a:lnTo>
                <a:lnTo>
                  <a:pt x="1048770" y="4940601"/>
                </a:lnTo>
                <a:lnTo>
                  <a:pt x="1058898" y="4927940"/>
                </a:lnTo>
                <a:lnTo>
                  <a:pt x="1058898" y="4902620"/>
                </a:lnTo>
                <a:lnTo>
                  <a:pt x="1076623" y="4889960"/>
                </a:lnTo>
                <a:lnTo>
                  <a:pt x="1076623" y="4867171"/>
                </a:lnTo>
                <a:cubicBezTo>
                  <a:pt x="1081265" y="4859153"/>
                  <a:pt x="1087173" y="4852401"/>
                  <a:pt x="1094347" y="4846915"/>
                </a:cubicBezTo>
                <a:lnTo>
                  <a:pt x="1101943" y="4826658"/>
                </a:lnTo>
                <a:cubicBezTo>
                  <a:pt x="1094030" y="4824653"/>
                  <a:pt x="1091498" y="4816002"/>
                  <a:pt x="1094347" y="4800704"/>
                </a:cubicBezTo>
                <a:cubicBezTo>
                  <a:pt x="1097196" y="4785406"/>
                  <a:pt x="1099728" y="4775489"/>
                  <a:pt x="1101943" y="4770953"/>
                </a:cubicBezTo>
                <a:cubicBezTo>
                  <a:pt x="1106691" y="4769792"/>
                  <a:pt x="1109223" y="4764517"/>
                  <a:pt x="1109539" y="4755127"/>
                </a:cubicBezTo>
                <a:cubicBezTo>
                  <a:pt x="1109856" y="4745737"/>
                  <a:pt x="1109856" y="4739196"/>
                  <a:pt x="1109539" y="4735504"/>
                </a:cubicBezTo>
                <a:cubicBezTo>
                  <a:pt x="1113285" y="4734027"/>
                  <a:pt x="1115922" y="4731283"/>
                  <a:pt x="1117452" y="4727274"/>
                </a:cubicBezTo>
                <a:cubicBezTo>
                  <a:pt x="1118982" y="4723265"/>
                  <a:pt x="1119720" y="4719256"/>
                  <a:pt x="1119668" y="4715247"/>
                </a:cubicBezTo>
                <a:cubicBezTo>
                  <a:pt x="1119246" y="4710500"/>
                  <a:pt x="1117558" y="4706701"/>
                  <a:pt x="1114603" y="4703853"/>
                </a:cubicBezTo>
                <a:cubicBezTo>
                  <a:pt x="1111649" y="4701004"/>
                  <a:pt x="1109961" y="4697206"/>
                  <a:pt x="1109539" y="4692459"/>
                </a:cubicBezTo>
                <a:cubicBezTo>
                  <a:pt x="1099780" y="4694358"/>
                  <a:pt x="1095244" y="4701954"/>
                  <a:pt x="1095929" y="4715247"/>
                </a:cubicBezTo>
                <a:cubicBezTo>
                  <a:pt x="1096615" y="4728540"/>
                  <a:pt x="1092712" y="4736137"/>
                  <a:pt x="1084219" y="4738036"/>
                </a:cubicBezTo>
                <a:cubicBezTo>
                  <a:pt x="1083955" y="4745790"/>
                  <a:pt x="1081317" y="4753070"/>
                  <a:pt x="1076306" y="4759875"/>
                </a:cubicBezTo>
                <a:cubicBezTo>
                  <a:pt x="1071295" y="4766680"/>
                  <a:pt x="1065492" y="4772060"/>
                  <a:pt x="1058898" y="4776017"/>
                </a:cubicBezTo>
                <a:lnTo>
                  <a:pt x="1058898" y="4808933"/>
                </a:lnTo>
                <a:cubicBezTo>
                  <a:pt x="1036690" y="4819642"/>
                  <a:pt x="1023502" y="4831775"/>
                  <a:pt x="1019335" y="4845332"/>
                </a:cubicBezTo>
                <a:cubicBezTo>
                  <a:pt x="1015167" y="4858889"/>
                  <a:pt x="1008943" y="4877985"/>
                  <a:pt x="1000661" y="4902620"/>
                </a:cubicBezTo>
                <a:cubicBezTo>
                  <a:pt x="992115" y="4903358"/>
                  <a:pt x="984519" y="4906312"/>
                  <a:pt x="977872" y="4911482"/>
                </a:cubicBezTo>
                <a:cubicBezTo>
                  <a:pt x="971225" y="4916652"/>
                  <a:pt x="963629" y="4919606"/>
                  <a:pt x="955084" y="4920344"/>
                </a:cubicBezTo>
                <a:lnTo>
                  <a:pt x="955084" y="4948197"/>
                </a:lnTo>
                <a:lnTo>
                  <a:pt x="947487" y="4948197"/>
                </a:lnTo>
                <a:cubicBezTo>
                  <a:pt x="942634" y="4948197"/>
                  <a:pt x="939680" y="4946931"/>
                  <a:pt x="938625" y="4944399"/>
                </a:cubicBezTo>
                <a:cubicBezTo>
                  <a:pt x="937570" y="4941867"/>
                  <a:pt x="937148" y="4938069"/>
                  <a:pt x="937359" y="4933005"/>
                </a:cubicBezTo>
                <a:lnTo>
                  <a:pt x="944955" y="4912748"/>
                </a:lnTo>
                <a:cubicBezTo>
                  <a:pt x="944797" y="4910902"/>
                  <a:pt x="943847" y="4907631"/>
                  <a:pt x="942107" y="4902936"/>
                </a:cubicBezTo>
                <a:cubicBezTo>
                  <a:pt x="940366" y="4898241"/>
                  <a:pt x="938783" y="4895604"/>
                  <a:pt x="937359" y="4895023"/>
                </a:cubicBezTo>
                <a:lnTo>
                  <a:pt x="937359" y="4902620"/>
                </a:lnTo>
                <a:cubicBezTo>
                  <a:pt x="931556" y="4906734"/>
                  <a:pt x="924804" y="4912431"/>
                  <a:pt x="917103" y="4919711"/>
                </a:cubicBezTo>
                <a:cubicBezTo>
                  <a:pt x="909401" y="4926991"/>
                  <a:pt x="905181" y="4933954"/>
                  <a:pt x="904442" y="4940601"/>
                </a:cubicBezTo>
                <a:cubicBezTo>
                  <a:pt x="900697" y="4943344"/>
                  <a:pt x="898059" y="4947353"/>
                  <a:pt x="896530" y="4952628"/>
                </a:cubicBezTo>
                <a:cubicBezTo>
                  <a:pt x="895000" y="4957903"/>
                  <a:pt x="894261" y="4963178"/>
                  <a:pt x="894314" y="4968453"/>
                </a:cubicBezTo>
                <a:lnTo>
                  <a:pt x="876590" y="4978582"/>
                </a:lnTo>
                <a:cubicBezTo>
                  <a:pt x="876642" y="4982643"/>
                  <a:pt x="875904" y="4987180"/>
                  <a:pt x="874374" y="4992191"/>
                </a:cubicBezTo>
                <a:cubicBezTo>
                  <a:pt x="872844" y="4997203"/>
                  <a:pt x="870207" y="5001107"/>
                  <a:pt x="866461" y="5003902"/>
                </a:cubicBezTo>
                <a:lnTo>
                  <a:pt x="866461" y="5024159"/>
                </a:lnTo>
                <a:lnTo>
                  <a:pt x="856333" y="5031755"/>
                </a:lnTo>
                <a:cubicBezTo>
                  <a:pt x="856069" y="5039457"/>
                  <a:pt x="853432" y="5046842"/>
                  <a:pt x="848420" y="5053911"/>
                </a:cubicBezTo>
                <a:cubicBezTo>
                  <a:pt x="843409" y="5060979"/>
                  <a:pt x="837606" y="5067098"/>
                  <a:pt x="831012" y="5072268"/>
                </a:cubicBezTo>
                <a:cubicBezTo>
                  <a:pt x="825843" y="5080339"/>
                  <a:pt x="819724" y="5089518"/>
                  <a:pt x="812655" y="5099804"/>
                </a:cubicBezTo>
                <a:cubicBezTo>
                  <a:pt x="805586" y="5110091"/>
                  <a:pt x="798201" y="5118636"/>
                  <a:pt x="790499" y="5125441"/>
                </a:cubicBezTo>
                <a:cubicBezTo>
                  <a:pt x="790658" y="5129398"/>
                  <a:pt x="790341" y="5133512"/>
                  <a:pt x="789550" y="5137785"/>
                </a:cubicBezTo>
                <a:cubicBezTo>
                  <a:pt x="788759" y="5142058"/>
                  <a:pt x="786543" y="5145540"/>
                  <a:pt x="782903" y="5148230"/>
                </a:cubicBezTo>
                <a:cubicBezTo>
                  <a:pt x="782692" y="5156037"/>
                  <a:pt x="780582" y="5163844"/>
                  <a:pt x="776573" y="5171651"/>
                </a:cubicBezTo>
                <a:cubicBezTo>
                  <a:pt x="772564" y="5179458"/>
                  <a:pt x="767922" y="5186000"/>
                  <a:pt x="762647" y="5191275"/>
                </a:cubicBezTo>
                <a:cubicBezTo>
                  <a:pt x="762647" y="5193913"/>
                  <a:pt x="762014" y="5196234"/>
                  <a:pt x="760748" y="5198238"/>
                </a:cubicBezTo>
                <a:cubicBezTo>
                  <a:pt x="759482" y="5200243"/>
                  <a:pt x="757583" y="5201298"/>
                  <a:pt x="755051" y="5201403"/>
                </a:cubicBezTo>
                <a:lnTo>
                  <a:pt x="747454" y="5198871"/>
                </a:lnTo>
                <a:lnTo>
                  <a:pt x="755051" y="5173550"/>
                </a:lnTo>
                <a:cubicBezTo>
                  <a:pt x="757583" y="5170860"/>
                  <a:pt x="759482" y="5167378"/>
                  <a:pt x="760748" y="5163106"/>
                </a:cubicBezTo>
                <a:cubicBezTo>
                  <a:pt x="762014" y="5158833"/>
                  <a:pt x="762647" y="5154718"/>
                  <a:pt x="762647" y="5150762"/>
                </a:cubicBezTo>
                <a:lnTo>
                  <a:pt x="772775" y="5127973"/>
                </a:lnTo>
                <a:cubicBezTo>
                  <a:pt x="772248" y="5122276"/>
                  <a:pt x="772037" y="5115946"/>
                  <a:pt x="772142" y="5108983"/>
                </a:cubicBezTo>
                <a:cubicBezTo>
                  <a:pt x="772248" y="5102020"/>
                  <a:pt x="775835" y="5098222"/>
                  <a:pt x="782903" y="5097589"/>
                </a:cubicBezTo>
                <a:cubicBezTo>
                  <a:pt x="783747" y="5072901"/>
                  <a:pt x="790921" y="5043782"/>
                  <a:pt x="804426" y="5010232"/>
                </a:cubicBezTo>
                <a:cubicBezTo>
                  <a:pt x="817930" y="4976682"/>
                  <a:pt x="832700" y="4950096"/>
                  <a:pt x="848737" y="4930472"/>
                </a:cubicBezTo>
                <a:cubicBezTo>
                  <a:pt x="849053" y="4921821"/>
                  <a:pt x="850319" y="4913803"/>
                  <a:pt x="852535" y="4906418"/>
                </a:cubicBezTo>
                <a:cubicBezTo>
                  <a:pt x="854750" y="4899033"/>
                  <a:pt x="856017" y="4891014"/>
                  <a:pt x="856333" y="4882363"/>
                </a:cubicBezTo>
                <a:cubicBezTo>
                  <a:pt x="860078" y="4882205"/>
                  <a:pt x="862716" y="4880622"/>
                  <a:pt x="864246" y="4877616"/>
                </a:cubicBezTo>
                <a:cubicBezTo>
                  <a:pt x="865776" y="4874609"/>
                  <a:pt x="866514" y="4871127"/>
                  <a:pt x="866461" y="4867171"/>
                </a:cubicBezTo>
                <a:cubicBezTo>
                  <a:pt x="866883" y="4856884"/>
                  <a:pt x="868571" y="4850871"/>
                  <a:pt x="871525" y="4849130"/>
                </a:cubicBezTo>
                <a:cubicBezTo>
                  <a:pt x="874480" y="4847389"/>
                  <a:pt x="876168" y="4843275"/>
                  <a:pt x="876590" y="4836786"/>
                </a:cubicBezTo>
                <a:lnTo>
                  <a:pt x="889250" y="4811466"/>
                </a:lnTo>
                <a:cubicBezTo>
                  <a:pt x="892995" y="4810094"/>
                  <a:pt x="895633" y="4807773"/>
                  <a:pt x="897163" y="4804502"/>
                </a:cubicBezTo>
                <a:cubicBezTo>
                  <a:pt x="898692" y="4801232"/>
                  <a:pt x="899431" y="4797645"/>
                  <a:pt x="899378" y="4793741"/>
                </a:cubicBezTo>
                <a:lnTo>
                  <a:pt x="896846" y="4781081"/>
                </a:lnTo>
                <a:lnTo>
                  <a:pt x="919635" y="4702587"/>
                </a:lnTo>
                <a:lnTo>
                  <a:pt x="929763" y="4694991"/>
                </a:lnTo>
                <a:lnTo>
                  <a:pt x="937359" y="4682330"/>
                </a:lnTo>
                <a:cubicBezTo>
                  <a:pt x="937359" y="4678268"/>
                  <a:pt x="937992" y="4673732"/>
                  <a:pt x="939258" y="4668720"/>
                </a:cubicBezTo>
                <a:cubicBezTo>
                  <a:pt x="940524" y="4663709"/>
                  <a:pt x="942423" y="4659806"/>
                  <a:pt x="944955" y="4657010"/>
                </a:cubicBezTo>
                <a:cubicBezTo>
                  <a:pt x="943478" y="4652420"/>
                  <a:pt x="943267" y="4646407"/>
                  <a:pt x="944322" y="4638969"/>
                </a:cubicBezTo>
                <a:cubicBezTo>
                  <a:pt x="945377" y="4631531"/>
                  <a:pt x="948964" y="4627416"/>
                  <a:pt x="955084" y="4626625"/>
                </a:cubicBezTo>
                <a:cubicBezTo>
                  <a:pt x="955980" y="4619662"/>
                  <a:pt x="960517" y="4608267"/>
                  <a:pt x="968693" y="4592442"/>
                </a:cubicBezTo>
                <a:cubicBezTo>
                  <a:pt x="976870" y="4576617"/>
                  <a:pt x="983305" y="4567755"/>
                  <a:pt x="988000" y="4565856"/>
                </a:cubicBezTo>
                <a:lnTo>
                  <a:pt x="995597" y="4548131"/>
                </a:lnTo>
                <a:cubicBezTo>
                  <a:pt x="996335" y="4532306"/>
                  <a:pt x="999289" y="4518379"/>
                  <a:pt x="1004459" y="4506352"/>
                </a:cubicBezTo>
                <a:cubicBezTo>
                  <a:pt x="1009628" y="4494325"/>
                  <a:pt x="1012582" y="4480398"/>
                  <a:pt x="1013321" y="4464573"/>
                </a:cubicBezTo>
                <a:lnTo>
                  <a:pt x="1020917" y="4454445"/>
                </a:lnTo>
                <a:cubicBezTo>
                  <a:pt x="1022078" y="4445055"/>
                  <a:pt x="1026720" y="4434083"/>
                  <a:pt x="1034844" y="4421528"/>
                </a:cubicBezTo>
                <a:cubicBezTo>
                  <a:pt x="1042967" y="4408973"/>
                  <a:pt x="1047609" y="4398001"/>
                  <a:pt x="1048770" y="4388611"/>
                </a:cubicBezTo>
                <a:cubicBezTo>
                  <a:pt x="1056261" y="4383863"/>
                  <a:pt x="1059637" y="4376267"/>
                  <a:pt x="1058898" y="4365822"/>
                </a:cubicBezTo>
                <a:cubicBezTo>
                  <a:pt x="1058160" y="4355378"/>
                  <a:pt x="1061536" y="4347782"/>
                  <a:pt x="1069026" y="4343034"/>
                </a:cubicBezTo>
                <a:cubicBezTo>
                  <a:pt x="1070556" y="4335016"/>
                  <a:pt x="1076992" y="4314970"/>
                  <a:pt x="1088333" y="4282897"/>
                </a:cubicBezTo>
                <a:lnTo>
                  <a:pt x="1101413" y="4246770"/>
                </a:lnTo>
                <a:lnTo>
                  <a:pt x="1097528" y="4246770"/>
                </a:lnTo>
                <a:cubicBezTo>
                  <a:pt x="1092675" y="4246770"/>
                  <a:pt x="1089721" y="4245504"/>
                  <a:pt x="1088666" y="4242972"/>
                </a:cubicBezTo>
                <a:cubicBezTo>
                  <a:pt x="1087611" y="4240440"/>
                  <a:pt x="1087189" y="4236642"/>
                  <a:pt x="1087400" y="4231578"/>
                </a:cubicBezTo>
                <a:lnTo>
                  <a:pt x="1094996" y="4211321"/>
                </a:lnTo>
                <a:lnTo>
                  <a:pt x="1093196" y="4205121"/>
                </a:lnTo>
                <a:lnTo>
                  <a:pt x="1089351" y="4214734"/>
                </a:lnTo>
                <a:lnTo>
                  <a:pt x="1082582" y="4205258"/>
                </a:lnTo>
                <a:lnTo>
                  <a:pt x="1067144" y="4218284"/>
                </a:lnTo>
                <a:cubicBezTo>
                  <a:pt x="1059442" y="4225564"/>
                  <a:pt x="1055222" y="4232527"/>
                  <a:pt x="1054483" y="4239174"/>
                </a:cubicBezTo>
                <a:cubicBezTo>
                  <a:pt x="1050738" y="4241917"/>
                  <a:pt x="1048100" y="4245926"/>
                  <a:pt x="1046571" y="4251201"/>
                </a:cubicBezTo>
                <a:cubicBezTo>
                  <a:pt x="1045041" y="4256476"/>
                  <a:pt x="1044302" y="4261751"/>
                  <a:pt x="1044355" y="4267026"/>
                </a:cubicBezTo>
                <a:lnTo>
                  <a:pt x="1026631" y="4277155"/>
                </a:lnTo>
                <a:cubicBezTo>
                  <a:pt x="1026683" y="4281216"/>
                  <a:pt x="1025945" y="4285753"/>
                  <a:pt x="1024415" y="4290764"/>
                </a:cubicBezTo>
                <a:cubicBezTo>
                  <a:pt x="1022885" y="4295776"/>
                  <a:pt x="1020248" y="4299680"/>
                  <a:pt x="1016502" y="4302475"/>
                </a:cubicBezTo>
                <a:lnTo>
                  <a:pt x="1016502" y="4322732"/>
                </a:lnTo>
                <a:lnTo>
                  <a:pt x="1006374" y="4330328"/>
                </a:lnTo>
                <a:cubicBezTo>
                  <a:pt x="1006110" y="4338030"/>
                  <a:pt x="1003473" y="4345415"/>
                  <a:pt x="998461" y="4352484"/>
                </a:cubicBezTo>
                <a:cubicBezTo>
                  <a:pt x="993450" y="4359552"/>
                  <a:pt x="987647" y="4365671"/>
                  <a:pt x="981053" y="4370841"/>
                </a:cubicBezTo>
                <a:cubicBezTo>
                  <a:pt x="975884" y="4378912"/>
                  <a:pt x="969765" y="4388091"/>
                  <a:pt x="962696" y="4398377"/>
                </a:cubicBezTo>
                <a:cubicBezTo>
                  <a:pt x="955627" y="4408664"/>
                  <a:pt x="948242" y="4417209"/>
                  <a:pt x="940540" y="4424014"/>
                </a:cubicBezTo>
                <a:cubicBezTo>
                  <a:pt x="940699" y="4427971"/>
                  <a:pt x="940382" y="4432085"/>
                  <a:pt x="939591" y="4436358"/>
                </a:cubicBezTo>
                <a:cubicBezTo>
                  <a:pt x="938800" y="4440631"/>
                  <a:pt x="936584" y="4444113"/>
                  <a:pt x="932944" y="4446803"/>
                </a:cubicBezTo>
                <a:cubicBezTo>
                  <a:pt x="932733" y="4454610"/>
                  <a:pt x="930623" y="4462417"/>
                  <a:pt x="926614" y="4470224"/>
                </a:cubicBezTo>
                <a:cubicBezTo>
                  <a:pt x="922605" y="4478031"/>
                  <a:pt x="917963" y="4484573"/>
                  <a:pt x="912688" y="4489848"/>
                </a:cubicBezTo>
                <a:cubicBezTo>
                  <a:pt x="912688" y="4492486"/>
                  <a:pt x="912055" y="4494807"/>
                  <a:pt x="910789" y="4496811"/>
                </a:cubicBezTo>
                <a:lnTo>
                  <a:pt x="910625" y="4496903"/>
                </a:lnTo>
                <a:lnTo>
                  <a:pt x="907185" y="4524416"/>
                </a:lnTo>
                <a:cubicBezTo>
                  <a:pt x="898153" y="4525478"/>
                  <a:pt x="893447" y="4529729"/>
                  <a:pt x="893067" y="4537168"/>
                </a:cubicBezTo>
                <a:cubicBezTo>
                  <a:pt x="892688" y="4544606"/>
                  <a:pt x="885249" y="4548856"/>
                  <a:pt x="870752" y="4549919"/>
                </a:cubicBezTo>
                <a:cubicBezTo>
                  <a:pt x="871815" y="4535649"/>
                  <a:pt x="876065" y="4522291"/>
                  <a:pt x="883504" y="4509842"/>
                </a:cubicBezTo>
                <a:cubicBezTo>
                  <a:pt x="890942" y="4497395"/>
                  <a:pt x="895193" y="4484036"/>
                  <a:pt x="896255" y="4469766"/>
                </a:cubicBezTo>
                <a:lnTo>
                  <a:pt x="902513" y="4480718"/>
                </a:lnTo>
                <a:lnTo>
                  <a:pt x="905092" y="4472123"/>
                </a:lnTo>
                <a:cubicBezTo>
                  <a:pt x="907624" y="4469433"/>
                  <a:pt x="909523" y="4465951"/>
                  <a:pt x="910789" y="4461679"/>
                </a:cubicBezTo>
                <a:lnTo>
                  <a:pt x="912097" y="4453176"/>
                </a:lnTo>
                <a:lnTo>
                  <a:pt x="881682" y="4469766"/>
                </a:lnTo>
                <a:lnTo>
                  <a:pt x="856179" y="4469766"/>
                </a:lnTo>
                <a:cubicBezTo>
                  <a:pt x="856938" y="4456256"/>
                  <a:pt x="859063" y="4443200"/>
                  <a:pt x="862555" y="4430600"/>
                </a:cubicBezTo>
                <a:cubicBezTo>
                  <a:pt x="866046" y="4418001"/>
                  <a:pt x="866350" y="4399480"/>
                  <a:pt x="863465" y="4375040"/>
                </a:cubicBezTo>
                <a:cubicBezTo>
                  <a:pt x="855723" y="4385666"/>
                  <a:pt x="848437" y="4396293"/>
                  <a:pt x="841606" y="4406919"/>
                </a:cubicBezTo>
                <a:cubicBezTo>
                  <a:pt x="834774" y="4417545"/>
                  <a:pt x="831131" y="4429993"/>
                  <a:pt x="830676" y="4444263"/>
                </a:cubicBezTo>
                <a:cubicBezTo>
                  <a:pt x="813066" y="4458229"/>
                  <a:pt x="797279" y="4474017"/>
                  <a:pt x="783313" y="4491626"/>
                </a:cubicBezTo>
                <a:cubicBezTo>
                  <a:pt x="763047" y="4493448"/>
                  <a:pt x="755305" y="4500734"/>
                  <a:pt x="760086" y="4513486"/>
                </a:cubicBezTo>
                <a:cubicBezTo>
                  <a:pt x="764868" y="4526237"/>
                  <a:pt x="761680" y="4533524"/>
                  <a:pt x="750523" y="4535346"/>
                </a:cubicBezTo>
                <a:lnTo>
                  <a:pt x="735950" y="4535346"/>
                </a:lnTo>
                <a:cubicBezTo>
                  <a:pt x="735342" y="4545593"/>
                  <a:pt x="732913" y="4553335"/>
                  <a:pt x="728663" y="4558572"/>
                </a:cubicBezTo>
                <a:cubicBezTo>
                  <a:pt x="724412" y="4563809"/>
                  <a:pt x="721983" y="4570640"/>
                  <a:pt x="721376" y="4579066"/>
                </a:cubicBezTo>
                <a:lnTo>
                  <a:pt x="695873" y="4600925"/>
                </a:lnTo>
                <a:lnTo>
                  <a:pt x="681300" y="4571779"/>
                </a:lnTo>
                <a:cubicBezTo>
                  <a:pt x="674013" y="4571779"/>
                  <a:pt x="670370" y="4568136"/>
                  <a:pt x="670370" y="4560849"/>
                </a:cubicBezTo>
                <a:cubicBezTo>
                  <a:pt x="671433" y="4546504"/>
                  <a:pt x="675683" y="4532386"/>
                  <a:pt x="683122" y="4518495"/>
                </a:cubicBezTo>
                <a:cubicBezTo>
                  <a:pt x="690560" y="4504605"/>
                  <a:pt x="694810" y="4489577"/>
                  <a:pt x="695873" y="4473409"/>
                </a:cubicBezTo>
                <a:cubicBezTo>
                  <a:pt x="695949" y="4473106"/>
                  <a:pt x="695797" y="4471892"/>
                  <a:pt x="695418" y="4469766"/>
                </a:cubicBezTo>
                <a:cubicBezTo>
                  <a:pt x="695038" y="4467641"/>
                  <a:pt x="693976" y="4466426"/>
                  <a:pt x="692230" y="4466123"/>
                </a:cubicBezTo>
                <a:cubicBezTo>
                  <a:pt x="690256" y="4466958"/>
                  <a:pt x="687827" y="4470753"/>
                  <a:pt x="684943" y="4477508"/>
                </a:cubicBezTo>
                <a:cubicBezTo>
                  <a:pt x="682059" y="4484263"/>
                  <a:pt x="679630" y="4488970"/>
                  <a:pt x="677657" y="4491626"/>
                </a:cubicBezTo>
                <a:cubicBezTo>
                  <a:pt x="673406" y="4495269"/>
                  <a:pt x="670977" y="4498913"/>
                  <a:pt x="670370" y="4502556"/>
                </a:cubicBezTo>
                <a:cubicBezTo>
                  <a:pt x="670825" y="4508249"/>
                  <a:pt x="670825" y="4513258"/>
                  <a:pt x="670370" y="4517585"/>
                </a:cubicBezTo>
                <a:cubicBezTo>
                  <a:pt x="669914" y="4521911"/>
                  <a:pt x="666271" y="4524188"/>
                  <a:pt x="659440" y="4524416"/>
                </a:cubicBezTo>
                <a:lnTo>
                  <a:pt x="644867" y="4531702"/>
                </a:lnTo>
                <a:lnTo>
                  <a:pt x="608434" y="4535346"/>
                </a:lnTo>
                <a:lnTo>
                  <a:pt x="597504" y="4564492"/>
                </a:lnTo>
                <a:cubicBezTo>
                  <a:pt x="591963" y="4566542"/>
                  <a:pt x="586650" y="4569729"/>
                  <a:pt x="581564" y="4574056"/>
                </a:cubicBezTo>
                <a:cubicBezTo>
                  <a:pt x="576479" y="4578382"/>
                  <a:pt x="572076" y="4582481"/>
                  <a:pt x="568357" y="4586352"/>
                </a:cubicBezTo>
                <a:cubicBezTo>
                  <a:pt x="564410" y="4586276"/>
                  <a:pt x="560463" y="4587339"/>
                  <a:pt x="556516" y="4589540"/>
                </a:cubicBezTo>
                <a:cubicBezTo>
                  <a:pt x="552569" y="4591741"/>
                  <a:pt x="550444" y="4595536"/>
                  <a:pt x="550141" y="4600925"/>
                </a:cubicBezTo>
                <a:lnTo>
                  <a:pt x="553784" y="4615499"/>
                </a:lnTo>
                <a:lnTo>
                  <a:pt x="520994" y="4615499"/>
                </a:lnTo>
                <a:cubicBezTo>
                  <a:pt x="522436" y="4608440"/>
                  <a:pt x="525928" y="4597965"/>
                  <a:pt x="531469" y="4584075"/>
                </a:cubicBezTo>
                <a:cubicBezTo>
                  <a:pt x="537009" y="4570185"/>
                  <a:pt x="535947" y="4562443"/>
                  <a:pt x="528281" y="4560849"/>
                </a:cubicBezTo>
                <a:cubicBezTo>
                  <a:pt x="524562" y="4561077"/>
                  <a:pt x="521070" y="4562443"/>
                  <a:pt x="517806" y="4564948"/>
                </a:cubicBezTo>
                <a:cubicBezTo>
                  <a:pt x="514542" y="4567452"/>
                  <a:pt x="511962" y="4569729"/>
                  <a:pt x="510064" y="4571779"/>
                </a:cubicBezTo>
                <a:lnTo>
                  <a:pt x="502778" y="4615499"/>
                </a:lnTo>
                <a:lnTo>
                  <a:pt x="484561" y="4641002"/>
                </a:lnTo>
                <a:cubicBezTo>
                  <a:pt x="484561" y="4651780"/>
                  <a:pt x="482739" y="4661192"/>
                  <a:pt x="479096" y="4669237"/>
                </a:cubicBezTo>
                <a:cubicBezTo>
                  <a:pt x="475453" y="4677283"/>
                  <a:pt x="469988" y="4684873"/>
                  <a:pt x="462701" y="4692008"/>
                </a:cubicBezTo>
                <a:lnTo>
                  <a:pt x="462701" y="4721155"/>
                </a:lnTo>
                <a:cubicBezTo>
                  <a:pt x="452378" y="4732692"/>
                  <a:pt x="447521" y="4746051"/>
                  <a:pt x="448128" y="4761231"/>
                </a:cubicBezTo>
                <a:cubicBezTo>
                  <a:pt x="442283" y="4759485"/>
                  <a:pt x="436667" y="4760244"/>
                  <a:pt x="431278" y="4763508"/>
                </a:cubicBezTo>
                <a:cubicBezTo>
                  <a:pt x="425888" y="4766772"/>
                  <a:pt x="423004" y="4772085"/>
                  <a:pt x="422625" y="4779448"/>
                </a:cubicBezTo>
                <a:lnTo>
                  <a:pt x="400765" y="4812237"/>
                </a:lnTo>
                <a:lnTo>
                  <a:pt x="371618" y="4801307"/>
                </a:lnTo>
                <a:cubicBezTo>
                  <a:pt x="376400" y="4789467"/>
                  <a:pt x="379588" y="4775804"/>
                  <a:pt x="381182" y="4760320"/>
                </a:cubicBezTo>
                <a:cubicBezTo>
                  <a:pt x="382776" y="4744836"/>
                  <a:pt x="386875" y="4732995"/>
                  <a:pt x="393478" y="4724798"/>
                </a:cubicBezTo>
                <a:cubicBezTo>
                  <a:pt x="392871" y="4713261"/>
                  <a:pt x="397729" y="4707189"/>
                  <a:pt x="408051" y="4706581"/>
                </a:cubicBezTo>
                <a:cubicBezTo>
                  <a:pt x="415945" y="4707113"/>
                  <a:pt x="425661" y="4706961"/>
                  <a:pt x="437198" y="4706126"/>
                </a:cubicBezTo>
                <a:cubicBezTo>
                  <a:pt x="448735" y="4705291"/>
                  <a:pt x="447521" y="4700585"/>
                  <a:pt x="433555" y="4692008"/>
                </a:cubicBezTo>
                <a:lnTo>
                  <a:pt x="448128" y="4655575"/>
                </a:lnTo>
                <a:lnTo>
                  <a:pt x="433555" y="4655575"/>
                </a:lnTo>
                <a:lnTo>
                  <a:pt x="448128" y="4637358"/>
                </a:lnTo>
                <a:lnTo>
                  <a:pt x="448128" y="4600925"/>
                </a:lnTo>
                <a:lnTo>
                  <a:pt x="473631" y="4582709"/>
                </a:lnTo>
                <a:lnTo>
                  <a:pt x="473631" y="4549919"/>
                </a:lnTo>
                <a:cubicBezTo>
                  <a:pt x="480310" y="4538382"/>
                  <a:pt x="488811" y="4528666"/>
                  <a:pt x="499134" y="4520773"/>
                </a:cubicBezTo>
                <a:lnTo>
                  <a:pt x="510064" y="4491626"/>
                </a:lnTo>
                <a:cubicBezTo>
                  <a:pt x="498679" y="4488742"/>
                  <a:pt x="495035" y="4476294"/>
                  <a:pt x="499134" y="4454282"/>
                </a:cubicBezTo>
                <a:cubicBezTo>
                  <a:pt x="503233" y="4432270"/>
                  <a:pt x="506876" y="4418001"/>
                  <a:pt x="510064" y="4411473"/>
                </a:cubicBezTo>
                <a:cubicBezTo>
                  <a:pt x="516895" y="4409803"/>
                  <a:pt x="520539" y="4402213"/>
                  <a:pt x="520994" y="4388702"/>
                </a:cubicBezTo>
                <a:cubicBezTo>
                  <a:pt x="521450" y="4375192"/>
                  <a:pt x="521450" y="4365780"/>
                  <a:pt x="520994" y="4360467"/>
                </a:cubicBezTo>
                <a:cubicBezTo>
                  <a:pt x="526383" y="4358341"/>
                  <a:pt x="530178" y="4354395"/>
                  <a:pt x="532379" y="4348626"/>
                </a:cubicBezTo>
                <a:cubicBezTo>
                  <a:pt x="534581" y="4342857"/>
                  <a:pt x="535643" y="4337089"/>
                  <a:pt x="535567" y="4331320"/>
                </a:cubicBezTo>
                <a:cubicBezTo>
                  <a:pt x="534960" y="4324489"/>
                  <a:pt x="532531" y="4319024"/>
                  <a:pt x="528281" y="4314925"/>
                </a:cubicBezTo>
                <a:cubicBezTo>
                  <a:pt x="524030" y="4310827"/>
                  <a:pt x="521601" y="4305361"/>
                  <a:pt x="520994" y="4298530"/>
                </a:cubicBezTo>
                <a:cubicBezTo>
                  <a:pt x="506952" y="4301263"/>
                  <a:pt x="500425" y="4312193"/>
                  <a:pt x="501411" y="4331320"/>
                </a:cubicBezTo>
                <a:cubicBezTo>
                  <a:pt x="502398" y="4350448"/>
                  <a:pt x="496781" y="4361378"/>
                  <a:pt x="484561" y="4364110"/>
                </a:cubicBezTo>
                <a:cubicBezTo>
                  <a:pt x="484181" y="4375268"/>
                  <a:pt x="480386" y="4385742"/>
                  <a:pt x="473176" y="4395534"/>
                </a:cubicBezTo>
                <a:cubicBezTo>
                  <a:pt x="465965" y="4405325"/>
                  <a:pt x="457616" y="4413067"/>
                  <a:pt x="448128" y="4418760"/>
                </a:cubicBezTo>
                <a:lnTo>
                  <a:pt x="448128" y="4466123"/>
                </a:lnTo>
                <a:cubicBezTo>
                  <a:pt x="416173" y="4481531"/>
                  <a:pt x="397197" y="4498988"/>
                  <a:pt x="391201" y="4518495"/>
                </a:cubicBezTo>
                <a:cubicBezTo>
                  <a:pt x="385205" y="4538002"/>
                  <a:pt x="376248" y="4565479"/>
                  <a:pt x="364332" y="4600925"/>
                </a:cubicBezTo>
                <a:cubicBezTo>
                  <a:pt x="352035" y="4601988"/>
                  <a:pt x="341106" y="4606239"/>
                  <a:pt x="331542" y="4613677"/>
                </a:cubicBezTo>
                <a:cubicBezTo>
                  <a:pt x="321978" y="4621116"/>
                  <a:pt x="311048" y="4625366"/>
                  <a:pt x="298752" y="4626429"/>
                </a:cubicBezTo>
                <a:lnTo>
                  <a:pt x="298752" y="4666505"/>
                </a:lnTo>
                <a:lnTo>
                  <a:pt x="287822" y="4666505"/>
                </a:lnTo>
                <a:cubicBezTo>
                  <a:pt x="280839" y="4666505"/>
                  <a:pt x="276589" y="4664683"/>
                  <a:pt x="275070" y="4661040"/>
                </a:cubicBezTo>
                <a:cubicBezTo>
                  <a:pt x="273552" y="4657397"/>
                  <a:pt x="272945" y="4651932"/>
                  <a:pt x="273249" y="4644645"/>
                </a:cubicBezTo>
                <a:lnTo>
                  <a:pt x="284179" y="4615499"/>
                </a:lnTo>
                <a:cubicBezTo>
                  <a:pt x="283951" y="4612842"/>
                  <a:pt x="282585" y="4608136"/>
                  <a:pt x="280080" y="4601381"/>
                </a:cubicBezTo>
                <a:cubicBezTo>
                  <a:pt x="277575" y="4594626"/>
                  <a:pt x="275298" y="4590831"/>
                  <a:pt x="273249" y="4589995"/>
                </a:cubicBezTo>
                <a:lnTo>
                  <a:pt x="273249" y="4600925"/>
                </a:lnTo>
                <a:cubicBezTo>
                  <a:pt x="264900" y="4606846"/>
                  <a:pt x="255184" y="4615043"/>
                  <a:pt x="244102" y="4625518"/>
                </a:cubicBezTo>
                <a:cubicBezTo>
                  <a:pt x="233021" y="4635992"/>
                  <a:pt x="226948" y="4646011"/>
                  <a:pt x="225886" y="4655575"/>
                </a:cubicBezTo>
                <a:cubicBezTo>
                  <a:pt x="220497" y="4659522"/>
                  <a:pt x="216702" y="4665291"/>
                  <a:pt x="214500" y="4672881"/>
                </a:cubicBezTo>
                <a:cubicBezTo>
                  <a:pt x="212299" y="4680471"/>
                  <a:pt x="211237" y="4688061"/>
                  <a:pt x="211313" y="4695651"/>
                </a:cubicBezTo>
                <a:lnTo>
                  <a:pt x="185809" y="4710225"/>
                </a:lnTo>
                <a:cubicBezTo>
                  <a:pt x="185885" y="4716069"/>
                  <a:pt x="184823" y="4722597"/>
                  <a:pt x="182621" y="4729807"/>
                </a:cubicBezTo>
                <a:cubicBezTo>
                  <a:pt x="180420" y="4737018"/>
                  <a:pt x="176625" y="4742635"/>
                  <a:pt x="171236" y="4746658"/>
                </a:cubicBezTo>
                <a:lnTo>
                  <a:pt x="171236" y="4775804"/>
                </a:lnTo>
                <a:lnTo>
                  <a:pt x="156663" y="4786734"/>
                </a:lnTo>
                <a:cubicBezTo>
                  <a:pt x="156283" y="4797816"/>
                  <a:pt x="152488" y="4808442"/>
                  <a:pt x="145278" y="4818613"/>
                </a:cubicBezTo>
                <a:cubicBezTo>
                  <a:pt x="138067" y="4828784"/>
                  <a:pt x="129718" y="4837589"/>
                  <a:pt x="120230" y="4845027"/>
                </a:cubicBezTo>
                <a:cubicBezTo>
                  <a:pt x="112791" y="4856640"/>
                  <a:pt x="103987" y="4869847"/>
                  <a:pt x="93816" y="4884648"/>
                </a:cubicBezTo>
                <a:cubicBezTo>
                  <a:pt x="83645" y="4899449"/>
                  <a:pt x="73018" y="4911746"/>
                  <a:pt x="61937" y="4921537"/>
                </a:cubicBezTo>
                <a:cubicBezTo>
                  <a:pt x="62164" y="4927229"/>
                  <a:pt x="61709" y="4933150"/>
                  <a:pt x="60570" y="4939298"/>
                </a:cubicBezTo>
                <a:cubicBezTo>
                  <a:pt x="59432" y="4945446"/>
                  <a:pt x="56244" y="4950456"/>
                  <a:pt x="51007" y="4954327"/>
                </a:cubicBezTo>
                <a:cubicBezTo>
                  <a:pt x="50703" y="4965560"/>
                  <a:pt x="47667" y="4976794"/>
                  <a:pt x="41899" y="4988027"/>
                </a:cubicBezTo>
                <a:cubicBezTo>
                  <a:pt x="36130" y="4999261"/>
                  <a:pt x="29450" y="5008673"/>
                  <a:pt x="21860" y="5016263"/>
                </a:cubicBezTo>
                <a:cubicBezTo>
                  <a:pt x="21860" y="5020058"/>
                  <a:pt x="20949" y="5023398"/>
                  <a:pt x="19128" y="5026282"/>
                </a:cubicBezTo>
                <a:cubicBezTo>
                  <a:pt x="17306" y="5029166"/>
                  <a:pt x="14574" y="5030684"/>
                  <a:pt x="10930" y="5030836"/>
                </a:cubicBezTo>
                <a:lnTo>
                  <a:pt x="0" y="5027193"/>
                </a:lnTo>
                <a:lnTo>
                  <a:pt x="10930" y="4990760"/>
                </a:lnTo>
                <a:cubicBezTo>
                  <a:pt x="14574" y="4986889"/>
                  <a:pt x="17306" y="4981879"/>
                  <a:pt x="19128" y="4975731"/>
                </a:cubicBezTo>
                <a:cubicBezTo>
                  <a:pt x="20949" y="4969583"/>
                  <a:pt x="21860" y="4963663"/>
                  <a:pt x="21860" y="4957970"/>
                </a:cubicBezTo>
                <a:lnTo>
                  <a:pt x="36433" y="4925180"/>
                </a:lnTo>
                <a:cubicBezTo>
                  <a:pt x="35674" y="4916983"/>
                  <a:pt x="35371" y="4907875"/>
                  <a:pt x="35523" y="4897855"/>
                </a:cubicBezTo>
                <a:cubicBezTo>
                  <a:pt x="35674" y="4887836"/>
                  <a:pt x="40836" y="4882371"/>
                  <a:pt x="51007" y="4881460"/>
                </a:cubicBezTo>
                <a:cubicBezTo>
                  <a:pt x="52221" y="4845938"/>
                  <a:pt x="62544" y="4804040"/>
                  <a:pt x="81975" y="4755766"/>
                </a:cubicBezTo>
                <a:cubicBezTo>
                  <a:pt x="101406" y="4707492"/>
                  <a:pt x="122659" y="4669237"/>
                  <a:pt x="145733" y="4641002"/>
                </a:cubicBezTo>
                <a:cubicBezTo>
                  <a:pt x="146188" y="4628554"/>
                  <a:pt x="148010" y="4617017"/>
                  <a:pt x="151198" y="4606390"/>
                </a:cubicBezTo>
                <a:cubicBezTo>
                  <a:pt x="154386" y="4595764"/>
                  <a:pt x="156207" y="4584227"/>
                  <a:pt x="156663" y="4571779"/>
                </a:cubicBezTo>
                <a:cubicBezTo>
                  <a:pt x="162052" y="4571551"/>
                  <a:pt x="165847" y="4569274"/>
                  <a:pt x="168048" y="4564948"/>
                </a:cubicBezTo>
                <a:cubicBezTo>
                  <a:pt x="170249" y="4560621"/>
                  <a:pt x="171312" y="4555612"/>
                  <a:pt x="171236" y="4549919"/>
                </a:cubicBezTo>
                <a:cubicBezTo>
                  <a:pt x="171843" y="4535118"/>
                  <a:pt x="174272" y="4526465"/>
                  <a:pt x="178523" y="4523960"/>
                </a:cubicBezTo>
                <a:cubicBezTo>
                  <a:pt x="182773" y="4521456"/>
                  <a:pt x="185202" y="4515535"/>
                  <a:pt x="185809" y="4506199"/>
                </a:cubicBezTo>
                <a:lnTo>
                  <a:pt x="204026" y="4469766"/>
                </a:lnTo>
                <a:cubicBezTo>
                  <a:pt x="209415" y="4467793"/>
                  <a:pt x="213210" y="4464453"/>
                  <a:pt x="215411" y="4459747"/>
                </a:cubicBezTo>
                <a:cubicBezTo>
                  <a:pt x="217612" y="4455041"/>
                  <a:pt x="218675" y="4449880"/>
                  <a:pt x="218599" y="4444263"/>
                </a:cubicBezTo>
                <a:lnTo>
                  <a:pt x="214956" y="4426046"/>
                </a:lnTo>
                <a:lnTo>
                  <a:pt x="247746" y="4313104"/>
                </a:lnTo>
                <a:lnTo>
                  <a:pt x="262319" y="4302174"/>
                </a:lnTo>
                <a:lnTo>
                  <a:pt x="273249" y="4283957"/>
                </a:lnTo>
                <a:cubicBezTo>
                  <a:pt x="273249" y="4278113"/>
                  <a:pt x="274160" y="4271585"/>
                  <a:pt x="275981" y="4264374"/>
                </a:cubicBezTo>
                <a:cubicBezTo>
                  <a:pt x="277803" y="4257164"/>
                  <a:pt x="280535" y="4251547"/>
                  <a:pt x="284179" y="4247524"/>
                </a:cubicBezTo>
                <a:cubicBezTo>
                  <a:pt x="282053" y="4240920"/>
                  <a:pt x="281750" y="4232268"/>
                  <a:pt x="283268" y="4221565"/>
                </a:cubicBezTo>
                <a:cubicBezTo>
                  <a:pt x="284786" y="4210863"/>
                  <a:pt x="289947" y="4204943"/>
                  <a:pt x="298752" y="4203804"/>
                </a:cubicBezTo>
                <a:cubicBezTo>
                  <a:pt x="300042" y="4193785"/>
                  <a:pt x="306570" y="4177390"/>
                  <a:pt x="318335" y="4154620"/>
                </a:cubicBezTo>
                <a:cubicBezTo>
                  <a:pt x="330100" y="4131849"/>
                  <a:pt x="339360" y="4119097"/>
                  <a:pt x="346115" y="4116365"/>
                </a:cubicBezTo>
                <a:lnTo>
                  <a:pt x="357045" y="4090861"/>
                </a:lnTo>
                <a:cubicBezTo>
                  <a:pt x="358108" y="4068091"/>
                  <a:pt x="362358" y="4048052"/>
                  <a:pt x="369797" y="4030747"/>
                </a:cubicBezTo>
                <a:cubicBezTo>
                  <a:pt x="377235" y="4013441"/>
                  <a:pt x="381486" y="3993403"/>
                  <a:pt x="382548" y="3970632"/>
                </a:cubicBezTo>
                <a:lnTo>
                  <a:pt x="393478" y="3956059"/>
                </a:lnTo>
                <a:cubicBezTo>
                  <a:pt x="395148" y="3942548"/>
                  <a:pt x="401827" y="3926761"/>
                  <a:pt x="413516" y="3908696"/>
                </a:cubicBezTo>
                <a:cubicBezTo>
                  <a:pt x="425205" y="3890631"/>
                  <a:pt x="431885" y="3874843"/>
                  <a:pt x="433555" y="3861333"/>
                </a:cubicBezTo>
                <a:cubicBezTo>
                  <a:pt x="444333" y="3854501"/>
                  <a:pt x="449190" y="3843572"/>
                  <a:pt x="448128" y="3828543"/>
                </a:cubicBezTo>
                <a:cubicBezTo>
                  <a:pt x="447065" y="3813514"/>
                  <a:pt x="451923" y="3802584"/>
                  <a:pt x="462701" y="3795753"/>
                </a:cubicBezTo>
                <a:cubicBezTo>
                  <a:pt x="464902" y="3784216"/>
                  <a:pt x="474162" y="3755373"/>
                  <a:pt x="490481" y="3709225"/>
                </a:cubicBezTo>
                <a:cubicBezTo>
                  <a:pt x="506800" y="3663076"/>
                  <a:pt x="516971" y="3636055"/>
                  <a:pt x="520994" y="3628161"/>
                </a:cubicBezTo>
                <a:cubicBezTo>
                  <a:pt x="518869" y="3622013"/>
                  <a:pt x="518565" y="3615182"/>
                  <a:pt x="520083" y="3607667"/>
                </a:cubicBezTo>
                <a:cubicBezTo>
                  <a:pt x="521601" y="3600153"/>
                  <a:pt x="526763" y="3596054"/>
                  <a:pt x="535567" y="3595371"/>
                </a:cubicBezTo>
                <a:cubicBezTo>
                  <a:pt x="546421" y="3569792"/>
                  <a:pt x="560236" y="3543530"/>
                  <a:pt x="577010" y="3516584"/>
                </a:cubicBezTo>
                <a:cubicBezTo>
                  <a:pt x="593784" y="3489639"/>
                  <a:pt x="603045" y="3462466"/>
                  <a:pt x="604790" y="3435065"/>
                </a:cubicBezTo>
                <a:cubicBezTo>
                  <a:pt x="606991" y="3433319"/>
                  <a:pt x="609876" y="3431346"/>
                  <a:pt x="613443" y="3429145"/>
                </a:cubicBezTo>
                <a:cubicBezTo>
                  <a:pt x="617011" y="3426944"/>
                  <a:pt x="618984" y="3424059"/>
                  <a:pt x="619364" y="3420492"/>
                </a:cubicBezTo>
                <a:cubicBezTo>
                  <a:pt x="618908" y="3418746"/>
                  <a:pt x="617086" y="3417684"/>
                  <a:pt x="613899" y="3417304"/>
                </a:cubicBezTo>
                <a:cubicBezTo>
                  <a:pt x="610711" y="3416924"/>
                  <a:pt x="608889" y="3416773"/>
                  <a:pt x="608434" y="3416849"/>
                </a:cubicBezTo>
                <a:lnTo>
                  <a:pt x="619364" y="3384059"/>
                </a:lnTo>
                <a:lnTo>
                  <a:pt x="633937" y="3376772"/>
                </a:lnTo>
                <a:cubicBezTo>
                  <a:pt x="641223" y="3366677"/>
                  <a:pt x="647599" y="3353167"/>
                  <a:pt x="653064" y="3336240"/>
                </a:cubicBezTo>
                <a:cubicBezTo>
                  <a:pt x="658529" y="3319314"/>
                  <a:pt x="663083" y="3304893"/>
                  <a:pt x="666727" y="3292976"/>
                </a:cubicBezTo>
                <a:cubicBezTo>
                  <a:pt x="664753" y="3285386"/>
                  <a:pt x="665057" y="3278706"/>
                  <a:pt x="667637" y="3272938"/>
                </a:cubicBezTo>
                <a:cubicBezTo>
                  <a:pt x="670218" y="3267169"/>
                  <a:pt x="675987" y="3264133"/>
                  <a:pt x="684943" y="3263829"/>
                </a:cubicBezTo>
                <a:lnTo>
                  <a:pt x="695873" y="3238326"/>
                </a:lnTo>
                <a:cubicBezTo>
                  <a:pt x="700124" y="3232330"/>
                  <a:pt x="705285" y="3218819"/>
                  <a:pt x="711357" y="3197794"/>
                </a:cubicBezTo>
                <a:cubicBezTo>
                  <a:pt x="717429" y="3176770"/>
                  <a:pt x="720769" y="3162348"/>
                  <a:pt x="721376" y="3154530"/>
                </a:cubicBezTo>
                <a:cubicBezTo>
                  <a:pt x="722439" y="3142841"/>
                  <a:pt x="726689" y="3134340"/>
                  <a:pt x="734128" y="3129027"/>
                </a:cubicBezTo>
                <a:cubicBezTo>
                  <a:pt x="741566" y="3123714"/>
                  <a:pt x="745817" y="3115213"/>
                  <a:pt x="746879" y="3103524"/>
                </a:cubicBezTo>
                <a:lnTo>
                  <a:pt x="776026" y="3052517"/>
                </a:lnTo>
                <a:cubicBezTo>
                  <a:pt x="777696" y="3045079"/>
                  <a:pt x="784375" y="3027166"/>
                  <a:pt x="796064" y="2998778"/>
                </a:cubicBezTo>
                <a:cubicBezTo>
                  <a:pt x="807753" y="2970391"/>
                  <a:pt x="814433" y="2954300"/>
                  <a:pt x="816102" y="2950505"/>
                </a:cubicBezTo>
                <a:cubicBezTo>
                  <a:pt x="815343" y="2942611"/>
                  <a:pt x="815040" y="2934717"/>
                  <a:pt x="815192" y="2926823"/>
                </a:cubicBezTo>
                <a:cubicBezTo>
                  <a:pt x="815343" y="2918929"/>
                  <a:pt x="820505" y="2914679"/>
                  <a:pt x="830676" y="2914072"/>
                </a:cubicBezTo>
                <a:cubicBezTo>
                  <a:pt x="841833" y="2888113"/>
                  <a:pt x="856862" y="2859877"/>
                  <a:pt x="875762" y="2829365"/>
                </a:cubicBezTo>
                <a:cubicBezTo>
                  <a:pt x="894661" y="2798852"/>
                  <a:pt x="905136" y="2768795"/>
                  <a:pt x="907185" y="2739193"/>
                </a:cubicBezTo>
                <a:cubicBezTo>
                  <a:pt x="909386" y="2737219"/>
                  <a:pt x="912271" y="2734790"/>
                  <a:pt x="915838" y="2731906"/>
                </a:cubicBezTo>
                <a:cubicBezTo>
                  <a:pt x="919405" y="2729022"/>
                  <a:pt x="921379" y="2726593"/>
                  <a:pt x="921758" y="2724619"/>
                </a:cubicBezTo>
                <a:cubicBezTo>
                  <a:pt x="921531" y="2721128"/>
                  <a:pt x="920165" y="2719002"/>
                  <a:pt x="917660" y="2718244"/>
                </a:cubicBezTo>
                <a:cubicBezTo>
                  <a:pt x="915155" y="2717484"/>
                  <a:pt x="912878" y="2717181"/>
                  <a:pt x="910829" y="2717333"/>
                </a:cubicBezTo>
                <a:lnTo>
                  <a:pt x="921758" y="2684543"/>
                </a:lnTo>
                <a:cubicBezTo>
                  <a:pt x="933296" y="2676649"/>
                  <a:pt x="943011" y="2666934"/>
                  <a:pt x="950905" y="2655396"/>
                </a:cubicBezTo>
                <a:lnTo>
                  <a:pt x="972765" y="2582530"/>
                </a:lnTo>
                <a:cubicBezTo>
                  <a:pt x="970943" y="2574940"/>
                  <a:pt x="971854" y="2568261"/>
                  <a:pt x="975497" y="2562492"/>
                </a:cubicBezTo>
                <a:cubicBezTo>
                  <a:pt x="979141" y="2556724"/>
                  <a:pt x="985516" y="2553687"/>
                  <a:pt x="994625" y="2553384"/>
                </a:cubicBezTo>
                <a:cubicBezTo>
                  <a:pt x="995080" y="2546704"/>
                  <a:pt x="996902" y="2541847"/>
                  <a:pt x="1000090" y="2538811"/>
                </a:cubicBezTo>
                <a:cubicBezTo>
                  <a:pt x="1003278" y="2535774"/>
                  <a:pt x="1005099" y="2530917"/>
                  <a:pt x="1005555" y="2524237"/>
                </a:cubicBezTo>
                <a:cubicBezTo>
                  <a:pt x="1008363" y="2519304"/>
                  <a:pt x="1013676" y="2504578"/>
                  <a:pt x="1021494" y="2480062"/>
                </a:cubicBezTo>
                <a:cubicBezTo>
                  <a:pt x="1029312" y="2455546"/>
                  <a:pt x="1033714" y="2439910"/>
                  <a:pt x="1034701" y="2433155"/>
                </a:cubicBezTo>
                <a:cubicBezTo>
                  <a:pt x="1035764" y="2421314"/>
                  <a:pt x="1040014" y="2412205"/>
                  <a:pt x="1047453" y="2405829"/>
                </a:cubicBezTo>
                <a:cubicBezTo>
                  <a:pt x="1054891" y="2399454"/>
                  <a:pt x="1059142" y="2390346"/>
                  <a:pt x="1060204" y="2378505"/>
                </a:cubicBezTo>
                <a:lnTo>
                  <a:pt x="1074778" y="2349358"/>
                </a:lnTo>
                <a:cubicBezTo>
                  <a:pt x="1075688" y="2340857"/>
                  <a:pt x="1079332" y="2334178"/>
                  <a:pt x="1085708" y="2329320"/>
                </a:cubicBezTo>
                <a:cubicBezTo>
                  <a:pt x="1092083" y="2324462"/>
                  <a:pt x="1095727" y="2317783"/>
                  <a:pt x="1096637" y="2309282"/>
                </a:cubicBezTo>
                <a:cubicBezTo>
                  <a:pt x="1107567" y="2308675"/>
                  <a:pt x="1114854" y="2302602"/>
                  <a:pt x="1118497" y="2291065"/>
                </a:cubicBezTo>
                <a:cubicBezTo>
                  <a:pt x="1118573" y="2289395"/>
                  <a:pt x="1118421" y="2288181"/>
                  <a:pt x="1118042" y="2287422"/>
                </a:cubicBezTo>
                <a:cubicBezTo>
                  <a:pt x="1117662" y="2286663"/>
                  <a:pt x="1116600" y="2285448"/>
                  <a:pt x="1114854" y="2283779"/>
                </a:cubicBezTo>
                <a:lnTo>
                  <a:pt x="1122141" y="2272849"/>
                </a:lnTo>
                <a:cubicBezTo>
                  <a:pt x="1123886" y="2269357"/>
                  <a:pt x="1124949" y="2266321"/>
                  <a:pt x="1125329" y="2263740"/>
                </a:cubicBezTo>
                <a:cubicBezTo>
                  <a:pt x="1125708" y="2261160"/>
                  <a:pt x="1125860" y="2258124"/>
                  <a:pt x="1125784" y="2254632"/>
                </a:cubicBezTo>
                <a:cubicBezTo>
                  <a:pt x="1140281" y="2232621"/>
                  <a:pt x="1153185" y="2209242"/>
                  <a:pt x="1164494" y="2184498"/>
                </a:cubicBezTo>
                <a:cubicBezTo>
                  <a:pt x="1175804" y="2159754"/>
                  <a:pt x="1185974" y="2134555"/>
                  <a:pt x="1195007" y="2108900"/>
                </a:cubicBezTo>
                <a:cubicBezTo>
                  <a:pt x="1195994" y="2102979"/>
                  <a:pt x="1200396" y="2091138"/>
                  <a:pt x="1208214" y="2073377"/>
                </a:cubicBezTo>
                <a:cubicBezTo>
                  <a:pt x="1216032" y="2055616"/>
                  <a:pt x="1221345" y="2045597"/>
                  <a:pt x="1224153" y="2043320"/>
                </a:cubicBezTo>
                <a:cubicBezTo>
                  <a:pt x="1224533" y="2030796"/>
                  <a:pt x="1227417" y="2019411"/>
                  <a:pt x="1232806" y="2009164"/>
                </a:cubicBezTo>
                <a:cubicBezTo>
                  <a:pt x="1238195" y="1998917"/>
                  <a:pt x="1243812" y="1988443"/>
                  <a:pt x="1249656" y="1977740"/>
                </a:cubicBezTo>
                <a:lnTo>
                  <a:pt x="1264230" y="1966810"/>
                </a:lnTo>
                <a:cubicBezTo>
                  <a:pt x="1264381" y="1964989"/>
                  <a:pt x="1264989" y="1963167"/>
                  <a:pt x="1266051" y="1961345"/>
                </a:cubicBezTo>
                <a:cubicBezTo>
                  <a:pt x="1267114" y="1959524"/>
                  <a:pt x="1267721" y="1957702"/>
                  <a:pt x="1267873" y="1955881"/>
                </a:cubicBezTo>
                <a:cubicBezTo>
                  <a:pt x="1269619" y="1950567"/>
                  <a:pt x="1270681" y="1945709"/>
                  <a:pt x="1271061" y="1941307"/>
                </a:cubicBezTo>
                <a:cubicBezTo>
                  <a:pt x="1271440" y="1936905"/>
                  <a:pt x="1271592" y="1932047"/>
                  <a:pt x="1271516" y="1926734"/>
                </a:cubicBezTo>
                <a:cubicBezTo>
                  <a:pt x="1275767" y="1926127"/>
                  <a:pt x="1278196" y="1923698"/>
                  <a:pt x="1278803" y="1919447"/>
                </a:cubicBezTo>
                <a:cubicBezTo>
                  <a:pt x="1278955" y="1917474"/>
                  <a:pt x="1279562" y="1915045"/>
                  <a:pt x="1280625" y="1912161"/>
                </a:cubicBezTo>
                <a:cubicBezTo>
                  <a:pt x="1281687" y="1909276"/>
                  <a:pt x="1282295" y="1906848"/>
                  <a:pt x="1282446" y="1904874"/>
                </a:cubicBezTo>
                <a:lnTo>
                  <a:pt x="1286090" y="1904874"/>
                </a:lnTo>
                <a:cubicBezTo>
                  <a:pt x="1286697" y="1901231"/>
                  <a:pt x="1289126" y="1897588"/>
                  <a:pt x="1293376" y="1893944"/>
                </a:cubicBezTo>
                <a:lnTo>
                  <a:pt x="1304306" y="1861154"/>
                </a:lnTo>
                <a:cubicBezTo>
                  <a:pt x="1306052" y="1853564"/>
                  <a:pt x="1307114" y="1845974"/>
                  <a:pt x="1307494" y="1838384"/>
                </a:cubicBezTo>
                <a:cubicBezTo>
                  <a:pt x="1307874" y="1830794"/>
                  <a:pt x="1308025" y="1825025"/>
                  <a:pt x="1307949" y="1821078"/>
                </a:cubicBezTo>
                <a:cubicBezTo>
                  <a:pt x="1311896" y="1821306"/>
                  <a:pt x="1315843" y="1820850"/>
                  <a:pt x="1319790" y="1819712"/>
                </a:cubicBezTo>
                <a:cubicBezTo>
                  <a:pt x="1323737" y="1818573"/>
                  <a:pt x="1325862" y="1815385"/>
                  <a:pt x="1326166" y="1810148"/>
                </a:cubicBezTo>
                <a:cubicBezTo>
                  <a:pt x="1325862" y="1804759"/>
                  <a:pt x="1326470" y="1800964"/>
                  <a:pt x="1327988" y="1798763"/>
                </a:cubicBezTo>
                <a:cubicBezTo>
                  <a:pt x="1329506" y="1796561"/>
                  <a:pt x="1333756" y="1795499"/>
                  <a:pt x="1340739" y="1795575"/>
                </a:cubicBezTo>
                <a:lnTo>
                  <a:pt x="1355313" y="1766428"/>
                </a:lnTo>
                <a:lnTo>
                  <a:pt x="1369886" y="1755498"/>
                </a:lnTo>
                <a:lnTo>
                  <a:pt x="1395389" y="1708135"/>
                </a:lnTo>
                <a:cubicBezTo>
                  <a:pt x="1395996" y="1701152"/>
                  <a:pt x="1398425" y="1695080"/>
                  <a:pt x="1402676" y="1689919"/>
                </a:cubicBezTo>
                <a:cubicBezTo>
                  <a:pt x="1406926" y="1684757"/>
                  <a:pt x="1409355" y="1678685"/>
                  <a:pt x="1409962" y="1671702"/>
                </a:cubicBezTo>
                <a:lnTo>
                  <a:pt x="1428179" y="1642556"/>
                </a:lnTo>
                <a:lnTo>
                  <a:pt x="1439109" y="1620696"/>
                </a:lnTo>
                <a:cubicBezTo>
                  <a:pt x="1440855" y="1607792"/>
                  <a:pt x="1443739" y="1595345"/>
                  <a:pt x="1447762" y="1583352"/>
                </a:cubicBezTo>
                <a:cubicBezTo>
                  <a:pt x="1451784" y="1571359"/>
                  <a:pt x="1457401" y="1560733"/>
                  <a:pt x="1464612" y="1551473"/>
                </a:cubicBezTo>
                <a:cubicBezTo>
                  <a:pt x="1473720" y="1527337"/>
                  <a:pt x="1481007" y="1504566"/>
                  <a:pt x="1486472" y="1483161"/>
                </a:cubicBezTo>
                <a:cubicBezTo>
                  <a:pt x="1491937" y="1461757"/>
                  <a:pt x="1495580" y="1444451"/>
                  <a:pt x="1497402" y="1431244"/>
                </a:cubicBezTo>
                <a:cubicBezTo>
                  <a:pt x="1501045" y="1434280"/>
                  <a:pt x="1504688" y="1435495"/>
                  <a:pt x="1508332" y="1434888"/>
                </a:cubicBezTo>
                <a:lnTo>
                  <a:pt x="1522905" y="1423958"/>
                </a:lnTo>
                <a:cubicBezTo>
                  <a:pt x="1524802" y="1421984"/>
                  <a:pt x="1525561" y="1419555"/>
                  <a:pt x="1525182" y="1416671"/>
                </a:cubicBezTo>
                <a:cubicBezTo>
                  <a:pt x="1524802" y="1413787"/>
                  <a:pt x="1522829" y="1411358"/>
                  <a:pt x="1519262" y="1409384"/>
                </a:cubicBezTo>
                <a:cubicBezTo>
                  <a:pt x="1529205" y="1397392"/>
                  <a:pt x="1539376" y="1381301"/>
                  <a:pt x="1549774" y="1361111"/>
                </a:cubicBezTo>
                <a:cubicBezTo>
                  <a:pt x="1560173" y="1340921"/>
                  <a:pt x="1565790" y="1323008"/>
                  <a:pt x="1566625" y="1307372"/>
                </a:cubicBezTo>
                <a:cubicBezTo>
                  <a:pt x="1572317" y="1303652"/>
                  <a:pt x="1576416" y="1299250"/>
                  <a:pt x="1578921" y="1294165"/>
                </a:cubicBezTo>
                <a:cubicBezTo>
                  <a:pt x="1581426" y="1289079"/>
                  <a:pt x="1580970" y="1283766"/>
                  <a:pt x="1577555" y="1278225"/>
                </a:cubicBezTo>
                <a:cubicBezTo>
                  <a:pt x="1579984" y="1266005"/>
                  <a:pt x="1585145" y="1256745"/>
                  <a:pt x="1593039" y="1250445"/>
                </a:cubicBezTo>
                <a:cubicBezTo>
                  <a:pt x="1600933" y="1244145"/>
                  <a:pt x="1607916" y="1237618"/>
                  <a:pt x="1613988" y="1230862"/>
                </a:cubicBezTo>
                <a:cubicBezTo>
                  <a:pt x="1619149" y="1227219"/>
                  <a:pt x="1621578" y="1223576"/>
                  <a:pt x="1621274" y="1219932"/>
                </a:cubicBezTo>
                <a:cubicBezTo>
                  <a:pt x="1620971" y="1216289"/>
                  <a:pt x="1619756" y="1212646"/>
                  <a:pt x="1617631" y="1209002"/>
                </a:cubicBezTo>
                <a:lnTo>
                  <a:pt x="1650421" y="1150709"/>
                </a:lnTo>
                <a:cubicBezTo>
                  <a:pt x="1652622" y="1147066"/>
                  <a:pt x="1655506" y="1142512"/>
                  <a:pt x="1659074" y="1137047"/>
                </a:cubicBezTo>
                <a:cubicBezTo>
                  <a:pt x="1662641" y="1131582"/>
                  <a:pt x="1664615" y="1125206"/>
                  <a:pt x="1664994" y="1117920"/>
                </a:cubicBezTo>
                <a:cubicBezTo>
                  <a:pt x="1681844" y="1096743"/>
                  <a:pt x="1695507" y="1072606"/>
                  <a:pt x="1705981" y="1045508"/>
                </a:cubicBezTo>
                <a:cubicBezTo>
                  <a:pt x="1716456" y="1018412"/>
                  <a:pt x="1731940" y="995185"/>
                  <a:pt x="1752434" y="975830"/>
                </a:cubicBezTo>
                <a:lnTo>
                  <a:pt x="1748790" y="950327"/>
                </a:lnTo>
                <a:lnTo>
                  <a:pt x="1788867" y="888391"/>
                </a:lnTo>
                <a:cubicBezTo>
                  <a:pt x="1789550" y="878903"/>
                  <a:pt x="1794559" y="862356"/>
                  <a:pt x="1803895" y="838751"/>
                </a:cubicBezTo>
                <a:cubicBezTo>
                  <a:pt x="1813231" y="815145"/>
                  <a:pt x="1822795" y="797687"/>
                  <a:pt x="1832587" y="786378"/>
                </a:cubicBezTo>
                <a:cubicBezTo>
                  <a:pt x="1832587" y="772412"/>
                  <a:pt x="1839873" y="760268"/>
                  <a:pt x="1854446" y="749945"/>
                </a:cubicBezTo>
                <a:cubicBezTo>
                  <a:pt x="1849589" y="742658"/>
                  <a:pt x="1849285" y="736282"/>
                  <a:pt x="1853536" y="730817"/>
                </a:cubicBezTo>
                <a:cubicBezTo>
                  <a:pt x="1857786" y="725353"/>
                  <a:pt x="1862947" y="720798"/>
                  <a:pt x="1869020" y="717155"/>
                </a:cubicBezTo>
                <a:lnTo>
                  <a:pt x="2003822" y="480339"/>
                </a:lnTo>
                <a:cubicBezTo>
                  <a:pt x="2012096" y="471003"/>
                  <a:pt x="2018320" y="461440"/>
                  <a:pt x="2022494" y="451648"/>
                </a:cubicBezTo>
                <a:cubicBezTo>
                  <a:pt x="2026669" y="441857"/>
                  <a:pt x="2033804" y="433204"/>
                  <a:pt x="2043899" y="425690"/>
                </a:cubicBezTo>
                <a:cubicBezTo>
                  <a:pt x="2044050" y="419997"/>
                  <a:pt x="2045569" y="414077"/>
                  <a:pt x="2048453" y="407929"/>
                </a:cubicBezTo>
                <a:cubicBezTo>
                  <a:pt x="2051337" y="401780"/>
                  <a:pt x="2054677" y="396771"/>
                  <a:pt x="2058472" y="392900"/>
                </a:cubicBezTo>
                <a:lnTo>
                  <a:pt x="2073045" y="367397"/>
                </a:lnTo>
                <a:cubicBezTo>
                  <a:pt x="2076992" y="363677"/>
                  <a:pt x="2081850" y="361097"/>
                  <a:pt x="2087618" y="359655"/>
                </a:cubicBezTo>
                <a:cubicBezTo>
                  <a:pt x="2093387" y="358213"/>
                  <a:pt x="2098245" y="358364"/>
                  <a:pt x="2102192" y="360110"/>
                </a:cubicBezTo>
                <a:cubicBezTo>
                  <a:pt x="2104013" y="368991"/>
                  <a:pt x="2097637" y="388573"/>
                  <a:pt x="2083064" y="418858"/>
                </a:cubicBezTo>
                <a:cubicBezTo>
                  <a:pt x="2068491" y="449143"/>
                  <a:pt x="2056650" y="469637"/>
                  <a:pt x="2047542" y="480339"/>
                </a:cubicBezTo>
                <a:lnTo>
                  <a:pt x="2051185" y="480339"/>
                </a:lnTo>
                <a:cubicBezTo>
                  <a:pt x="2056574" y="485653"/>
                  <a:pt x="2059459" y="490510"/>
                  <a:pt x="2059838" y="494913"/>
                </a:cubicBezTo>
                <a:cubicBezTo>
                  <a:pt x="2060218" y="499315"/>
                  <a:pt x="2058548" y="504173"/>
                  <a:pt x="2054829" y="509486"/>
                </a:cubicBezTo>
                <a:cubicBezTo>
                  <a:pt x="2050274" y="537115"/>
                  <a:pt x="2042077" y="565654"/>
                  <a:pt x="2030236" y="595104"/>
                </a:cubicBezTo>
                <a:cubicBezTo>
                  <a:pt x="2018395" y="624554"/>
                  <a:pt x="2008376" y="653094"/>
                  <a:pt x="2000179" y="680722"/>
                </a:cubicBezTo>
                <a:cubicBezTo>
                  <a:pt x="2003595" y="685807"/>
                  <a:pt x="2004050" y="689299"/>
                  <a:pt x="2001545" y="691197"/>
                </a:cubicBezTo>
                <a:cubicBezTo>
                  <a:pt x="1999040" y="693094"/>
                  <a:pt x="1994942" y="695675"/>
                  <a:pt x="1989249" y="698939"/>
                </a:cubicBezTo>
                <a:cubicBezTo>
                  <a:pt x="1988945" y="702733"/>
                  <a:pt x="1988642" y="706073"/>
                  <a:pt x="1988338" y="708957"/>
                </a:cubicBezTo>
                <a:cubicBezTo>
                  <a:pt x="1988034" y="711842"/>
                  <a:pt x="1989553" y="713360"/>
                  <a:pt x="1992892" y="713512"/>
                </a:cubicBezTo>
                <a:cubicBezTo>
                  <a:pt x="1990236" y="719508"/>
                  <a:pt x="1986441" y="726643"/>
                  <a:pt x="1981507" y="734916"/>
                </a:cubicBezTo>
                <a:cubicBezTo>
                  <a:pt x="1976573" y="743189"/>
                  <a:pt x="1975511" y="749414"/>
                  <a:pt x="1978319" y="753588"/>
                </a:cubicBezTo>
                <a:lnTo>
                  <a:pt x="2000179" y="731728"/>
                </a:lnTo>
                <a:cubicBezTo>
                  <a:pt x="2003974" y="728085"/>
                  <a:pt x="2006403" y="724442"/>
                  <a:pt x="2007466" y="720798"/>
                </a:cubicBezTo>
                <a:cubicBezTo>
                  <a:pt x="2008528" y="717155"/>
                  <a:pt x="2007314" y="713512"/>
                  <a:pt x="2003822" y="709869"/>
                </a:cubicBezTo>
                <a:cubicBezTo>
                  <a:pt x="2007693" y="705997"/>
                  <a:pt x="2011792" y="700988"/>
                  <a:pt x="2016118" y="694840"/>
                </a:cubicBezTo>
                <a:cubicBezTo>
                  <a:pt x="2020445" y="688692"/>
                  <a:pt x="2023633" y="682772"/>
                  <a:pt x="2025682" y="677079"/>
                </a:cubicBezTo>
                <a:lnTo>
                  <a:pt x="2054829" y="611499"/>
                </a:lnTo>
                <a:lnTo>
                  <a:pt x="2076688" y="593283"/>
                </a:lnTo>
                <a:cubicBezTo>
                  <a:pt x="2080635" y="589487"/>
                  <a:pt x="2083671" y="585237"/>
                  <a:pt x="2085797" y="580531"/>
                </a:cubicBezTo>
                <a:cubicBezTo>
                  <a:pt x="2087922" y="575825"/>
                  <a:pt x="2087315" y="571574"/>
                  <a:pt x="2083975" y="567779"/>
                </a:cubicBezTo>
                <a:lnTo>
                  <a:pt x="2098548" y="538632"/>
                </a:lnTo>
                <a:cubicBezTo>
                  <a:pt x="2096727" y="526488"/>
                  <a:pt x="2100370" y="516165"/>
                  <a:pt x="2109478" y="507665"/>
                </a:cubicBezTo>
                <a:cubicBezTo>
                  <a:pt x="2118587" y="499163"/>
                  <a:pt x="2122230" y="488840"/>
                  <a:pt x="2120408" y="476696"/>
                </a:cubicBezTo>
                <a:lnTo>
                  <a:pt x="2167771" y="436620"/>
                </a:lnTo>
                <a:cubicBezTo>
                  <a:pt x="2176880" y="446791"/>
                  <a:pt x="2181434" y="453774"/>
                  <a:pt x="2181434" y="457569"/>
                </a:cubicBezTo>
                <a:cubicBezTo>
                  <a:pt x="2181434" y="461364"/>
                  <a:pt x="2176880" y="466525"/>
                  <a:pt x="2167771" y="473053"/>
                </a:cubicBezTo>
                <a:cubicBezTo>
                  <a:pt x="2174678" y="483300"/>
                  <a:pt x="2174527" y="491042"/>
                  <a:pt x="2167316" y="496279"/>
                </a:cubicBezTo>
                <a:cubicBezTo>
                  <a:pt x="2160105" y="501516"/>
                  <a:pt x="2159042" y="508348"/>
                  <a:pt x="2164128" y="516773"/>
                </a:cubicBezTo>
                <a:cubicBezTo>
                  <a:pt x="2157676" y="526261"/>
                  <a:pt x="2150541" y="541896"/>
                  <a:pt x="2142724" y="563681"/>
                </a:cubicBezTo>
                <a:cubicBezTo>
                  <a:pt x="2134906" y="585465"/>
                  <a:pt x="2132325" y="600190"/>
                  <a:pt x="2134981" y="607856"/>
                </a:cubicBezTo>
                <a:lnTo>
                  <a:pt x="2105835" y="677079"/>
                </a:lnTo>
                <a:cubicBezTo>
                  <a:pt x="2113425" y="686338"/>
                  <a:pt x="2117372" y="696054"/>
                  <a:pt x="2117676" y="706225"/>
                </a:cubicBezTo>
                <a:cubicBezTo>
                  <a:pt x="2117979" y="716396"/>
                  <a:pt x="2112818" y="726112"/>
                  <a:pt x="2102192" y="735372"/>
                </a:cubicBezTo>
                <a:cubicBezTo>
                  <a:pt x="2098548" y="750400"/>
                  <a:pt x="2093083" y="765884"/>
                  <a:pt x="2085797" y="781824"/>
                </a:cubicBezTo>
                <a:cubicBezTo>
                  <a:pt x="2078510" y="797763"/>
                  <a:pt x="2069402" y="811426"/>
                  <a:pt x="2058472" y="822811"/>
                </a:cubicBezTo>
                <a:lnTo>
                  <a:pt x="2069402" y="851957"/>
                </a:lnTo>
                <a:lnTo>
                  <a:pt x="2043899" y="870174"/>
                </a:lnTo>
                <a:lnTo>
                  <a:pt x="2043899" y="910251"/>
                </a:lnTo>
                <a:cubicBezTo>
                  <a:pt x="2039117" y="917689"/>
                  <a:pt x="2035929" y="924672"/>
                  <a:pt x="2034335" y="931200"/>
                </a:cubicBezTo>
                <a:cubicBezTo>
                  <a:pt x="2032741" y="937728"/>
                  <a:pt x="2028642" y="942889"/>
                  <a:pt x="2022039" y="946684"/>
                </a:cubicBezTo>
                <a:cubicBezTo>
                  <a:pt x="2020369" y="950858"/>
                  <a:pt x="2020065" y="956172"/>
                  <a:pt x="2021128" y="962623"/>
                </a:cubicBezTo>
                <a:cubicBezTo>
                  <a:pt x="2022191" y="969075"/>
                  <a:pt x="2023709" y="973477"/>
                  <a:pt x="2025682" y="975830"/>
                </a:cubicBezTo>
                <a:cubicBezTo>
                  <a:pt x="2027731" y="979246"/>
                  <a:pt x="2030008" y="980612"/>
                  <a:pt x="2032513" y="979929"/>
                </a:cubicBezTo>
                <a:cubicBezTo>
                  <a:pt x="2035018" y="979246"/>
                  <a:pt x="2036384" y="977879"/>
                  <a:pt x="2036612" y="975830"/>
                </a:cubicBezTo>
                <a:cubicBezTo>
                  <a:pt x="2029174" y="964901"/>
                  <a:pt x="2030388" y="955792"/>
                  <a:pt x="2040255" y="948506"/>
                </a:cubicBezTo>
                <a:cubicBezTo>
                  <a:pt x="2050123" y="941219"/>
                  <a:pt x="2058624" y="935754"/>
                  <a:pt x="2065758" y="932110"/>
                </a:cubicBezTo>
                <a:lnTo>
                  <a:pt x="2065758" y="877461"/>
                </a:lnTo>
                <a:lnTo>
                  <a:pt x="2069402" y="877461"/>
                </a:lnTo>
                <a:cubicBezTo>
                  <a:pt x="2071451" y="873666"/>
                  <a:pt x="2072817" y="869416"/>
                  <a:pt x="2073501" y="864709"/>
                </a:cubicBezTo>
                <a:cubicBezTo>
                  <a:pt x="2074184" y="860003"/>
                  <a:pt x="2072817" y="855753"/>
                  <a:pt x="2069402" y="851957"/>
                </a:cubicBezTo>
                <a:cubicBezTo>
                  <a:pt x="2079573" y="842470"/>
                  <a:pt x="2087467" y="832299"/>
                  <a:pt x="2093083" y="821445"/>
                </a:cubicBezTo>
                <a:cubicBezTo>
                  <a:pt x="2098700" y="810591"/>
                  <a:pt x="2106594" y="801331"/>
                  <a:pt x="2116765" y="793665"/>
                </a:cubicBezTo>
                <a:cubicBezTo>
                  <a:pt x="2104772" y="781900"/>
                  <a:pt x="2101433" y="773551"/>
                  <a:pt x="2106746" y="768617"/>
                </a:cubicBezTo>
                <a:cubicBezTo>
                  <a:pt x="2112059" y="763683"/>
                  <a:pt x="2121471" y="756245"/>
                  <a:pt x="2134981" y="746302"/>
                </a:cubicBezTo>
                <a:cubicBezTo>
                  <a:pt x="2143255" y="736510"/>
                  <a:pt x="2149479" y="718749"/>
                  <a:pt x="2153653" y="693018"/>
                </a:cubicBezTo>
                <a:cubicBezTo>
                  <a:pt x="2157828" y="667287"/>
                  <a:pt x="2164963" y="648616"/>
                  <a:pt x="2175058" y="637002"/>
                </a:cubicBezTo>
                <a:cubicBezTo>
                  <a:pt x="2178777" y="635333"/>
                  <a:pt x="2182269" y="635029"/>
                  <a:pt x="2185532" y="636092"/>
                </a:cubicBezTo>
                <a:cubicBezTo>
                  <a:pt x="2188796" y="637154"/>
                  <a:pt x="2191377" y="638672"/>
                  <a:pt x="2193274" y="640646"/>
                </a:cubicBezTo>
                <a:cubicBezTo>
                  <a:pt x="2201548" y="650665"/>
                  <a:pt x="2203218" y="662505"/>
                  <a:pt x="2198284" y="676168"/>
                </a:cubicBezTo>
                <a:cubicBezTo>
                  <a:pt x="2193350" y="689830"/>
                  <a:pt x="2186823" y="699849"/>
                  <a:pt x="2178701" y="706225"/>
                </a:cubicBezTo>
                <a:cubicBezTo>
                  <a:pt x="2170048" y="729679"/>
                  <a:pt x="2162762" y="751994"/>
                  <a:pt x="2156841" y="773171"/>
                </a:cubicBezTo>
                <a:cubicBezTo>
                  <a:pt x="2150921" y="794348"/>
                  <a:pt x="2143634" y="815752"/>
                  <a:pt x="2134981" y="837384"/>
                </a:cubicBezTo>
                <a:cubicBezTo>
                  <a:pt x="2138321" y="840876"/>
                  <a:pt x="2138928" y="843912"/>
                  <a:pt x="2136803" y="846492"/>
                </a:cubicBezTo>
                <a:cubicBezTo>
                  <a:pt x="2134678" y="849073"/>
                  <a:pt x="2131642" y="852109"/>
                  <a:pt x="2127695" y="855601"/>
                </a:cubicBezTo>
                <a:cubicBezTo>
                  <a:pt x="2124203" y="859320"/>
                  <a:pt x="2122989" y="862812"/>
                  <a:pt x="2124051" y="866075"/>
                </a:cubicBezTo>
                <a:cubicBezTo>
                  <a:pt x="2125114" y="869339"/>
                  <a:pt x="2127543" y="871920"/>
                  <a:pt x="2131338" y="873818"/>
                </a:cubicBezTo>
                <a:cubicBezTo>
                  <a:pt x="2125646" y="879434"/>
                  <a:pt x="2120636" y="885507"/>
                  <a:pt x="2116309" y="892034"/>
                </a:cubicBezTo>
                <a:cubicBezTo>
                  <a:pt x="2111983" y="898562"/>
                  <a:pt x="2109706" y="904634"/>
                  <a:pt x="2109478" y="910251"/>
                </a:cubicBezTo>
                <a:lnTo>
                  <a:pt x="2094905" y="935754"/>
                </a:lnTo>
                <a:cubicBezTo>
                  <a:pt x="2100218" y="943192"/>
                  <a:pt x="2102343" y="950175"/>
                  <a:pt x="2101281" y="956703"/>
                </a:cubicBezTo>
                <a:cubicBezTo>
                  <a:pt x="2100218" y="963230"/>
                  <a:pt x="2096878" y="968392"/>
                  <a:pt x="2091262" y="972187"/>
                </a:cubicBezTo>
                <a:cubicBezTo>
                  <a:pt x="2103634" y="971276"/>
                  <a:pt x="2119877" y="970366"/>
                  <a:pt x="2139991" y="969455"/>
                </a:cubicBezTo>
                <a:cubicBezTo>
                  <a:pt x="2160105" y="968544"/>
                  <a:pt x="2175437" y="973098"/>
                  <a:pt x="2185988" y="983117"/>
                </a:cubicBezTo>
                <a:cubicBezTo>
                  <a:pt x="2191453" y="990783"/>
                  <a:pt x="2194185" y="998221"/>
                  <a:pt x="2194185" y="1005432"/>
                </a:cubicBezTo>
                <a:cubicBezTo>
                  <a:pt x="2194185" y="1012643"/>
                  <a:pt x="2191453" y="1017349"/>
                  <a:pt x="2185988" y="1019550"/>
                </a:cubicBezTo>
                <a:cubicBezTo>
                  <a:pt x="2185608" y="1021675"/>
                  <a:pt x="2184546" y="1024711"/>
                  <a:pt x="2182800" y="1028658"/>
                </a:cubicBezTo>
                <a:cubicBezTo>
                  <a:pt x="2181054" y="1032605"/>
                  <a:pt x="2180902" y="1035642"/>
                  <a:pt x="2182345" y="1037767"/>
                </a:cubicBezTo>
                <a:lnTo>
                  <a:pt x="2193274" y="1030480"/>
                </a:lnTo>
                <a:lnTo>
                  <a:pt x="2240637" y="994047"/>
                </a:lnTo>
                <a:lnTo>
                  <a:pt x="2247924" y="968544"/>
                </a:lnTo>
                <a:cubicBezTo>
                  <a:pt x="2244584" y="963459"/>
                  <a:pt x="2243977" y="959967"/>
                  <a:pt x="2246102" y="958069"/>
                </a:cubicBezTo>
                <a:cubicBezTo>
                  <a:pt x="2248228" y="956172"/>
                  <a:pt x="2251264" y="953591"/>
                  <a:pt x="2255211" y="950327"/>
                </a:cubicBezTo>
                <a:cubicBezTo>
                  <a:pt x="2256881" y="946760"/>
                  <a:pt x="2257184" y="943875"/>
                  <a:pt x="2256122" y="941674"/>
                </a:cubicBezTo>
                <a:cubicBezTo>
                  <a:pt x="2255059" y="939473"/>
                  <a:pt x="2253541" y="937499"/>
                  <a:pt x="2251567" y="935754"/>
                </a:cubicBezTo>
                <a:cubicBezTo>
                  <a:pt x="2262194" y="924520"/>
                  <a:pt x="2271909" y="912376"/>
                  <a:pt x="2280714" y="899321"/>
                </a:cubicBezTo>
                <a:cubicBezTo>
                  <a:pt x="2289519" y="886266"/>
                  <a:pt x="2299234" y="874121"/>
                  <a:pt x="2309860" y="862888"/>
                </a:cubicBezTo>
                <a:cubicBezTo>
                  <a:pt x="2313656" y="846113"/>
                  <a:pt x="2320639" y="830477"/>
                  <a:pt x="2330809" y="815980"/>
                </a:cubicBezTo>
                <a:cubicBezTo>
                  <a:pt x="2340980" y="801483"/>
                  <a:pt x="2353428" y="790401"/>
                  <a:pt x="2368153" y="782735"/>
                </a:cubicBezTo>
                <a:lnTo>
                  <a:pt x="2364510" y="764518"/>
                </a:lnTo>
                <a:cubicBezTo>
                  <a:pt x="2362840" y="758977"/>
                  <a:pt x="2363448" y="753664"/>
                  <a:pt x="2366332" y="748579"/>
                </a:cubicBezTo>
                <a:cubicBezTo>
                  <a:pt x="2369216" y="743493"/>
                  <a:pt x="2373467" y="739091"/>
                  <a:pt x="2379083" y="735372"/>
                </a:cubicBezTo>
                <a:cubicBezTo>
                  <a:pt x="2386370" y="720191"/>
                  <a:pt x="2393657" y="717762"/>
                  <a:pt x="2400943" y="728085"/>
                </a:cubicBezTo>
                <a:cubicBezTo>
                  <a:pt x="2408609" y="735144"/>
                  <a:pt x="2413315" y="741975"/>
                  <a:pt x="2415061" y="748579"/>
                </a:cubicBezTo>
                <a:cubicBezTo>
                  <a:pt x="2416807" y="755182"/>
                  <a:pt x="2413315" y="762924"/>
                  <a:pt x="2404587" y="771805"/>
                </a:cubicBezTo>
                <a:cubicBezTo>
                  <a:pt x="2397528" y="778408"/>
                  <a:pt x="2388875" y="789794"/>
                  <a:pt x="2378628" y="805961"/>
                </a:cubicBezTo>
                <a:cubicBezTo>
                  <a:pt x="2368381" y="822128"/>
                  <a:pt x="2366104" y="836246"/>
                  <a:pt x="2371797" y="848314"/>
                </a:cubicBezTo>
                <a:cubicBezTo>
                  <a:pt x="2369747" y="859320"/>
                  <a:pt x="2364738" y="876474"/>
                  <a:pt x="2356768" y="899776"/>
                </a:cubicBezTo>
                <a:cubicBezTo>
                  <a:pt x="2348798" y="923078"/>
                  <a:pt x="2339235" y="941143"/>
                  <a:pt x="2328077" y="953970"/>
                </a:cubicBezTo>
                <a:cubicBezTo>
                  <a:pt x="2333163" y="959435"/>
                  <a:pt x="2334832" y="963990"/>
                  <a:pt x="2333086" y="967633"/>
                </a:cubicBezTo>
                <a:cubicBezTo>
                  <a:pt x="2331341" y="971276"/>
                  <a:pt x="2328457" y="974008"/>
                  <a:pt x="2324434" y="975830"/>
                </a:cubicBezTo>
                <a:cubicBezTo>
                  <a:pt x="2318589" y="982434"/>
                  <a:pt x="2319348" y="991997"/>
                  <a:pt x="2326711" y="1004522"/>
                </a:cubicBezTo>
                <a:cubicBezTo>
                  <a:pt x="2334073" y="1017046"/>
                  <a:pt x="2339386" y="1025698"/>
                  <a:pt x="2342650" y="1030480"/>
                </a:cubicBezTo>
                <a:cubicBezTo>
                  <a:pt x="2334529" y="1042169"/>
                  <a:pt x="2321625" y="1067065"/>
                  <a:pt x="2303940" y="1105168"/>
                </a:cubicBezTo>
                <a:cubicBezTo>
                  <a:pt x="2286255" y="1143271"/>
                  <a:pt x="2279727" y="1168167"/>
                  <a:pt x="2284357" y="1179856"/>
                </a:cubicBezTo>
                <a:lnTo>
                  <a:pt x="2255211" y="1205359"/>
                </a:lnTo>
                <a:cubicBezTo>
                  <a:pt x="2249670" y="1216137"/>
                  <a:pt x="2244357" y="1226460"/>
                  <a:pt x="2239271" y="1236327"/>
                </a:cubicBezTo>
                <a:cubicBezTo>
                  <a:pt x="2234186" y="1246194"/>
                  <a:pt x="2229784" y="1256517"/>
                  <a:pt x="2226064" y="1267295"/>
                </a:cubicBezTo>
                <a:lnTo>
                  <a:pt x="2229708" y="1278225"/>
                </a:lnTo>
                <a:cubicBezTo>
                  <a:pt x="2241321" y="1275644"/>
                  <a:pt x="2249974" y="1265322"/>
                  <a:pt x="2255666" y="1247257"/>
                </a:cubicBezTo>
                <a:cubicBezTo>
                  <a:pt x="2261359" y="1229193"/>
                  <a:pt x="2270923" y="1218870"/>
                  <a:pt x="2284357" y="1216289"/>
                </a:cubicBezTo>
                <a:cubicBezTo>
                  <a:pt x="2291037" y="1215682"/>
                  <a:pt x="2299538" y="1213253"/>
                  <a:pt x="2309860" y="1209002"/>
                </a:cubicBezTo>
                <a:lnTo>
                  <a:pt x="2284357" y="1198072"/>
                </a:lnTo>
                <a:lnTo>
                  <a:pt x="2295287" y="1190786"/>
                </a:lnTo>
                <a:cubicBezTo>
                  <a:pt x="2300676" y="1187446"/>
                  <a:pt x="2305382" y="1186839"/>
                  <a:pt x="2309405" y="1188964"/>
                </a:cubicBezTo>
                <a:cubicBezTo>
                  <a:pt x="2313428" y="1191089"/>
                  <a:pt x="2317223" y="1194126"/>
                  <a:pt x="2320790" y="1198072"/>
                </a:cubicBezTo>
                <a:cubicBezTo>
                  <a:pt x="2324585" y="1192759"/>
                  <a:pt x="2327925" y="1187901"/>
                  <a:pt x="2330809" y="1183499"/>
                </a:cubicBezTo>
                <a:cubicBezTo>
                  <a:pt x="2333694" y="1179097"/>
                  <a:pt x="2335212" y="1174239"/>
                  <a:pt x="2335364" y="1168926"/>
                </a:cubicBezTo>
                <a:cubicBezTo>
                  <a:pt x="2338779" y="1164979"/>
                  <a:pt x="2341056" y="1159210"/>
                  <a:pt x="2342195" y="1151620"/>
                </a:cubicBezTo>
                <a:cubicBezTo>
                  <a:pt x="2343333" y="1144030"/>
                  <a:pt x="2344700" y="1136440"/>
                  <a:pt x="2346294" y="1128850"/>
                </a:cubicBezTo>
                <a:cubicBezTo>
                  <a:pt x="2334756" y="1128242"/>
                  <a:pt x="2325041" y="1122170"/>
                  <a:pt x="2317147" y="1110633"/>
                </a:cubicBezTo>
                <a:cubicBezTo>
                  <a:pt x="2328684" y="1103346"/>
                  <a:pt x="2334756" y="1092416"/>
                  <a:pt x="2335364" y="1077843"/>
                </a:cubicBezTo>
                <a:lnTo>
                  <a:pt x="2371797" y="1085130"/>
                </a:lnTo>
                <a:cubicBezTo>
                  <a:pt x="2366711" y="1090594"/>
                  <a:pt x="2363220" y="1096060"/>
                  <a:pt x="2361322" y="1101525"/>
                </a:cubicBezTo>
                <a:cubicBezTo>
                  <a:pt x="2359425" y="1106989"/>
                  <a:pt x="2356844" y="1112455"/>
                  <a:pt x="2353580" y="1117920"/>
                </a:cubicBezTo>
                <a:lnTo>
                  <a:pt x="2368153" y="1128850"/>
                </a:lnTo>
                <a:cubicBezTo>
                  <a:pt x="2375440" y="1128850"/>
                  <a:pt x="2379083" y="1132493"/>
                  <a:pt x="2379083" y="1139779"/>
                </a:cubicBezTo>
                <a:cubicBezTo>
                  <a:pt x="2378780" y="1147142"/>
                  <a:pt x="2376654" y="1154277"/>
                  <a:pt x="2372708" y="1161184"/>
                </a:cubicBezTo>
                <a:cubicBezTo>
                  <a:pt x="2368761" y="1168091"/>
                  <a:pt x="2364814" y="1174315"/>
                  <a:pt x="2360867" y="1179856"/>
                </a:cubicBezTo>
                <a:cubicBezTo>
                  <a:pt x="2366559" y="1181374"/>
                  <a:pt x="2372480" y="1181981"/>
                  <a:pt x="2378628" y="1181677"/>
                </a:cubicBezTo>
                <a:cubicBezTo>
                  <a:pt x="2384776" y="1181374"/>
                  <a:pt x="2389786" y="1181981"/>
                  <a:pt x="2393657" y="1183499"/>
                </a:cubicBezTo>
                <a:cubicBezTo>
                  <a:pt x="2396313" y="1189571"/>
                  <a:pt x="2393733" y="1197465"/>
                  <a:pt x="2385915" y="1207181"/>
                </a:cubicBezTo>
                <a:cubicBezTo>
                  <a:pt x="2378097" y="1216896"/>
                  <a:pt x="2370962" y="1224790"/>
                  <a:pt x="2364510" y="1230862"/>
                </a:cubicBezTo>
                <a:cubicBezTo>
                  <a:pt x="2364358" y="1238452"/>
                  <a:pt x="2362840" y="1245132"/>
                  <a:pt x="2359956" y="1250901"/>
                </a:cubicBezTo>
                <a:lnTo>
                  <a:pt x="2356746" y="1253818"/>
                </a:lnTo>
                <a:lnTo>
                  <a:pt x="2358495" y="1253873"/>
                </a:lnTo>
                <a:cubicBezTo>
                  <a:pt x="2359761" y="1260045"/>
                  <a:pt x="2355330" y="1273655"/>
                  <a:pt x="2345202" y="1294702"/>
                </a:cubicBezTo>
                <a:lnTo>
                  <a:pt x="2334234" y="1315788"/>
                </a:lnTo>
                <a:lnTo>
                  <a:pt x="2342650" y="1307372"/>
                </a:lnTo>
                <a:lnTo>
                  <a:pt x="2357224" y="1278225"/>
                </a:lnTo>
                <a:cubicBezTo>
                  <a:pt x="2359197" y="1274582"/>
                  <a:pt x="2361626" y="1271849"/>
                  <a:pt x="2364510" y="1270028"/>
                </a:cubicBezTo>
                <a:cubicBezTo>
                  <a:pt x="2367394" y="1268206"/>
                  <a:pt x="2369823" y="1267295"/>
                  <a:pt x="2371797" y="1267295"/>
                </a:cubicBezTo>
                <a:cubicBezTo>
                  <a:pt x="2371493" y="1269345"/>
                  <a:pt x="2370279" y="1272533"/>
                  <a:pt x="2368153" y="1276859"/>
                </a:cubicBezTo>
                <a:cubicBezTo>
                  <a:pt x="2366028" y="1281186"/>
                  <a:pt x="2364814" y="1285284"/>
                  <a:pt x="2364510" y="1289155"/>
                </a:cubicBezTo>
                <a:cubicBezTo>
                  <a:pt x="2368761" y="1299023"/>
                  <a:pt x="2363903" y="1311167"/>
                  <a:pt x="2349937" y="1325588"/>
                </a:cubicBezTo>
                <a:cubicBezTo>
                  <a:pt x="2335971" y="1340010"/>
                  <a:pt x="2331113" y="1352154"/>
                  <a:pt x="2335364" y="1362021"/>
                </a:cubicBezTo>
                <a:lnTo>
                  <a:pt x="2320790" y="1387525"/>
                </a:lnTo>
                <a:cubicBezTo>
                  <a:pt x="2320183" y="1395418"/>
                  <a:pt x="2317754" y="1405134"/>
                  <a:pt x="2313504" y="1416671"/>
                </a:cubicBezTo>
                <a:cubicBezTo>
                  <a:pt x="2321246" y="1407563"/>
                  <a:pt x="2328532" y="1397544"/>
                  <a:pt x="2335364" y="1386614"/>
                </a:cubicBezTo>
                <a:cubicBezTo>
                  <a:pt x="2342195" y="1375683"/>
                  <a:pt x="2345838" y="1363843"/>
                  <a:pt x="2346294" y="1351091"/>
                </a:cubicBezTo>
                <a:lnTo>
                  <a:pt x="2363203" y="1357432"/>
                </a:lnTo>
                <a:lnTo>
                  <a:pt x="2363560" y="1356421"/>
                </a:lnTo>
                <a:cubicBezTo>
                  <a:pt x="2369890" y="1350513"/>
                  <a:pt x="2372422" y="1343339"/>
                  <a:pt x="2371156" y="1334899"/>
                </a:cubicBezTo>
                <a:lnTo>
                  <a:pt x="2402624" y="1308272"/>
                </a:lnTo>
                <a:lnTo>
                  <a:pt x="2405024" y="1296872"/>
                </a:lnTo>
                <a:cubicBezTo>
                  <a:pt x="2407556" y="1298982"/>
                  <a:pt x="2410088" y="1299826"/>
                  <a:pt x="2412620" y="1299404"/>
                </a:cubicBezTo>
                <a:lnTo>
                  <a:pt x="2422748" y="1291808"/>
                </a:lnTo>
                <a:cubicBezTo>
                  <a:pt x="2424067" y="1290436"/>
                  <a:pt x="2424595" y="1288749"/>
                  <a:pt x="2424331" y="1286744"/>
                </a:cubicBezTo>
                <a:cubicBezTo>
                  <a:pt x="2424067" y="1284739"/>
                  <a:pt x="2422696" y="1283051"/>
                  <a:pt x="2420216" y="1281680"/>
                </a:cubicBezTo>
                <a:cubicBezTo>
                  <a:pt x="2427127" y="1273345"/>
                  <a:pt x="2434195" y="1262162"/>
                  <a:pt x="2441422" y="1248130"/>
                </a:cubicBezTo>
                <a:cubicBezTo>
                  <a:pt x="2448649" y="1234098"/>
                  <a:pt x="2452553" y="1221649"/>
                  <a:pt x="2453133" y="1210782"/>
                </a:cubicBezTo>
                <a:cubicBezTo>
                  <a:pt x="2457090" y="1208197"/>
                  <a:pt x="2459938" y="1205138"/>
                  <a:pt x="2461679" y="1201604"/>
                </a:cubicBezTo>
                <a:cubicBezTo>
                  <a:pt x="2463420" y="1198069"/>
                  <a:pt x="2463103" y="1194376"/>
                  <a:pt x="2460729" y="1190526"/>
                </a:cubicBezTo>
                <a:cubicBezTo>
                  <a:pt x="2462417" y="1182032"/>
                  <a:pt x="2466004" y="1175597"/>
                  <a:pt x="2471491" y="1171219"/>
                </a:cubicBezTo>
                <a:cubicBezTo>
                  <a:pt x="2476977" y="1166840"/>
                  <a:pt x="2481830" y="1162303"/>
                  <a:pt x="2486050" y="1157609"/>
                </a:cubicBezTo>
                <a:cubicBezTo>
                  <a:pt x="2489637" y="1155077"/>
                  <a:pt x="2491325" y="1152545"/>
                  <a:pt x="2491114" y="1150013"/>
                </a:cubicBezTo>
                <a:cubicBezTo>
                  <a:pt x="2490903" y="1147481"/>
                  <a:pt x="2490059" y="1144948"/>
                  <a:pt x="2488582" y="1142416"/>
                </a:cubicBezTo>
                <a:lnTo>
                  <a:pt x="2511371" y="1101903"/>
                </a:lnTo>
                <a:cubicBezTo>
                  <a:pt x="2512900" y="1099371"/>
                  <a:pt x="2514905" y="1096206"/>
                  <a:pt x="2517384" y="1092408"/>
                </a:cubicBezTo>
                <a:cubicBezTo>
                  <a:pt x="2519864" y="1088610"/>
                  <a:pt x="2521235" y="1084179"/>
                  <a:pt x="2521499" y="1079115"/>
                </a:cubicBezTo>
                <a:cubicBezTo>
                  <a:pt x="2533210" y="1064397"/>
                  <a:pt x="2542705" y="1047622"/>
                  <a:pt x="2549985" y="1028790"/>
                </a:cubicBezTo>
                <a:cubicBezTo>
                  <a:pt x="2557264" y="1009958"/>
                  <a:pt x="2568025" y="993816"/>
                  <a:pt x="2582268" y="980364"/>
                </a:cubicBezTo>
                <a:lnTo>
                  <a:pt x="2579736" y="962640"/>
                </a:lnTo>
                <a:lnTo>
                  <a:pt x="2607589" y="919595"/>
                </a:lnTo>
                <a:cubicBezTo>
                  <a:pt x="2608064" y="913001"/>
                  <a:pt x="2611545" y="901501"/>
                  <a:pt x="2618034" y="885096"/>
                </a:cubicBezTo>
                <a:cubicBezTo>
                  <a:pt x="2624522" y="868690"/>
                  <a:pt x="2631169" y="856557"/>
                  <a:pt x="2637974" y="848697"/>
                </a:cubicBezTo>
                <a:cubicBezTo>
                  <a:pt x="2637974" y="838991"/>
                  <a:pt x="2643038" y="830551"/>
                  <a:pt x="2653166" y="823376"/>
                </a:cubicBezTo>
                <a:cubicBezTo>
                  <a:pt x="2649790" y="818312"/>
                  <a:pt x="2649579" y="813881"/>
                  <a:pt x="2652533" y="810083"/>
                </a:cubicBezTo>
                <a:cubicBezTo>
                  <a:pt x="2655487" y="806285"/>
                  <a:pt x="2659074" y="803120"/>
                  <a:pt x="2663294" y="800588"/>
                </a:cubicBezTo>
                <a:lnTo>
                  <a:pt x="2756981" y="636004"/>
                </a:lnTo>
                <a:cubicBezTo>
                  <a:pt x="2762731" y="629515"/>
                  <a:pt x="2767056" y="622869"/>
                  <a:pt x="2769957" y="616064"/>
                </a:cubicBezTo>
                <a:cubicBezTo>
                  <a:pt x="2772859" y="609259"/>
                  <a:pt x="2777817" y="603245"/>
                  <a:pt x="2784833" y="598023"/>
                </a:cubicBezTo>
                <a:cubicBezTo>
                  <a:pt x="2784939" y="594067"/>
                  <a:pt x="2785994" y="589952"/>
                  <a:pt x="2787998" y="585679"/>
                </a:cubicBezTo>
                <a:cubicBezTo>
                  <a:pt x="2790003" y="581406"/>
                  <a:pt x="2792324" y="577925"/>
                  <a:pt x="2794962" y="575234"/>
                </a:cubicBezTo>
                <a:lnTo>
                  <a:pt x="2805090" y="557510"/>
                </a:lnTo>
                <a:cubicBezTo>
                  <a:pt x="2807833" y="554925"/>
                  <a:pt x="2811209" y="553132"/>
                  <a:pt x="2815218" y="552129"/>
                </a:cubicBezTo>
                <a:cubicBezTo>
                  <a:pt x="2819227" y="551127"/>
                  <a:pt x="2822603" y="551232"/>
                  <a:pt x="2825346" y="552446"/>
                </a:cubicBezTo>
                <a:cubicBezTo>
                  <a:pt x="2826612" y="558618"/>
                  <a:pt x="2822181" y="572227"/>
                  <a:pt x="2812053" y="593275"/>
                </a:cubicBezTo>
                <a:cubicBezTo>
                  <a:pt x="2801925" y="614323"/>
                  <a:pt x="2793696" y="628566"/>
                  <a:pt x="2787365" y="636004"/>
                </a:cubicBezTo>
                <a:lnTo>
                  <a:pt x="2789897" y="636004"/>
                </a:lnTo>
                <a:cubicBezTo>
                  <a:pt x="2793643" y="639696"/>
                  <a:pt x="2795647" y="643072"/>
                  <a:pt x="2795911" y="646132"/>
                </a:cubicBezTo>
                <a:cubicBezTo>
                  <a:pt x="2796175" y="649192"/>
                  <a:pt x="2795014" y="652568"/>
                  <a:pt x="2792430" y="656260"/>
                </a:cubicBezTo>
                <a:cubicBezTo>
                  <a:pt x="2789264" y="675462"/>
                  <a:pt x="2783567" y="695296"/>
                  <a:pt x="2775338" y="715764"/>
                </a:cubicBezTo>
                <a:cubicBezTo>
                  <a:pt x="2767109" y="736231"/>
                  <a:pt x="2760146" y="756066"/>
                  <a:pt x="2754449" y="775267"/>
                </a:cubicBezTo>
                <a:cubicBezTo>
                  <a:pt x="2756822" y="778802"/>
                  <a:pt x="2757139" y="781228"/>
                  <a:pt x="2755398" y="782547"/>
                </a:cubicBezTo>
                <a:cubicBezTo>
                  <a:pt x="2753657" y="783866"/>
                  <a:pt x="2750809" y="785659"/>
                  <a:pt x="2746852" y="787928"/>
                </a:cubicBezTo>
                <a:cubicBezTo>
                  <a:pt x="2746641" y="790565"/>
                  <a:pt x="2746430" y="792886"/>
                  <a:pt x="2746219" y="794891"/>
                </a:cubicBezTo>
                <a:cubicBezTo>
                  <a:pt x="2746008" y="796895"/>
                  <a:pt x="2747063" y="797950"/>
                  <a:pt x="2749384" y="798056"/>
                </a:cubicBezTo>
                <a:cubicBezTo>
                  <a:pt x="2747538" y="802223"/>
                  <a:pt x="2744901" y="807181"/>
                  <a:pt x="2741472" y="812932"/>
                </a:cubicBezTo>
                <a:cubicBezTo>
                  <a:pt x="2738043" y="818681"/>
                  <a:pt x="2737304" y="823007"/>
                  <a:pt x="2739256" y="825909"/>
                </a:cubicBezTo>
                <a:lnTo>
                  <a:pt x="2754449" y="810716"/>
                </a:lnTo>
                <a:cubicBezTo>
                  <a:pt x="2757086" y="808184"/>
                  <a:pt x="2758774" y="805652"/>
                  <a:pt x="2759513" y="803120"/>
                </a:cubicBezTo>
                <a:cubicBezTo>
                  <a:pt x="2760251" y="800588"/>
                  <a:pt x="2759407" y="798056"/>
                  <a:pt x="2756981" y="795524"/>
                </a:cubicBezTo>
                <a:cubicBezTo>
                  <a:pt x="2759671" y="792833"/>
                  <a:pt x="2762520" y="789352"/>
                  <a:pt x="2765526" y="785079"/>
                </a:cubicBezTo>
                <a:cubicBezTo>
                  <a:pt x="2768533" y="780806"/>
                  <a:pt x="2770749" y="776692"/>
                  <a:pt x="2772173" y="772735"/>
                </a:cubicBezTo>
                <a:lnTo>
                  <a:pt x="2792430" y="727158"/>
                </a:lnTo>
                <a:lnTo>
                  <a:pt x="2807622" y="714498"/>
                </a:lnTo>
                <a:cubicBezTo>
                  <a:pt x="2810365" y="711860"/>
                  <a:pt x="2812475" y="708906"/>
                  <a:pt x="2813952" y="705636"/>
                </a:cubicBezTo>
                <a:cubicBezTo>
                  <a:pt x="2815429" y="702365"/>
                  <a:pt x="2815007" y="699411"/>
                  <a:pt x="2812686" y="696773"/>
                </a:cubicBezTo>
                <a:lnTo>
                  <a:pt x="2822814" y="676517"/>
                </a:lnTo>
                <a:cubicBezTo>
                  <a:pt x="2821548" y="668077"/>
                  <a:pt x="2824080" y="660902"/>
                  <a:pt x="2830411" y="654994"/>
                </a:cubicBezTo>
                <a:cubicBezTo>
                  <a:pt x="2836741" y="649086"/>
                  <a:pt x="2839273" y="641911"/>
                  <a:pt x="2838007" y="633472"/>
                </a:cubicBezTo>
                <a:lnTo>
                  <a:pt x="2870924" y="605619"/>
                </a:lnTo>
                <a:cubicBezTo>
                  <a:pt x="2877254" y="612687"/>
                  <a:pt x="2880419" y="617541"/>
                  <a:pt x="2880419" y="620179"/>
                </a:cubicBezTo>
                <a:cubicBezTo>
                  <a:pt x="2880419" y="622816"/>
                  <a:pt x="2877254" y="626403"/>
                  <a:pt x="2870924" y="630940"/>
                </a:cubicBezTo>
                <a:cubicBezTo>
                  <a:pt x="2875724" y="638061"/>
                  <a:pt x="2875618" y="643442"/>
                  <a:pt x="2870607" y="647082"/>
                </a:cubicBezTo>
                <a:cubicBezTo>
                  <a:pt x="2865596" y="650721"/>
                  <a:pt x="2864857" y="655469"/>
                  <a:pt x="2868391" y="661324"/>
                </a:cubicBezTo>
                <a:cubicBezTo>
                  <a:pt x="2863908" y="667918"/>
                  <a:pt x="2858949" y="678785"/>
                  <a:pt x="2853516" y="693925"/>
                </a:cubicBezTo>
                <a:cubicBezTo>
                  <a:pt x="2848082" y="709064"/>
                  <a:pt x="2846289" y="719298"/>
                  <a:pt x="2848135" y="724626"/>
                </a:cubicBezTo>
                <a:lnTo>
                  <a:pt x="2827878" y="772735"/>
                </a:lnTo>
                <a:cubicBezTo>
                  <a:pt x="2833154" y="779171"/>
                  <a:pt x="2835897" y="785923"/>
                  <a:pt x="2836108" y="792992"/>
                </a:cubicBezTo>
                <a:cubicBezTo>
                  <a:pt x="2836319" y="800061"/>
                  <a:pt x="2832732" y="806813"/>
                  <a:pt x="2825346" y="813248"/>
                </a:cubicBezTo>
                <a:cubicBezTo>
                  <a:pt x="2822814" y="823693"/>
                  <a:pt x="2819016" y="834454"/>
                  <a:pt x="2813952" y="845532"/>
                </a:cubicBezTo>
                <a:cubicBezTo>
                  <a:pt x="2808888" y="856610"/>
                  <a:pt x="2802558" y="866105"/>
                  <a:pt x="2794962" y="874018"/>
                </a:cubicBezTo>
                <a:lnTo>
                  <a:pt x="2802558" y="894274"/>
                </a:lnTo>
                <a:lnTo>
                  <a:pt x="2784833" y="906935"/>
                </a:lnTo>
                <a:lnTo>
                  <a:pt x="2784833" y="934787"/>
                </a:lnTo>
                <a:cubicBezTo>
                  <a:pt x="2781510" y="939957"/>
                  <a:pt x="2779294" y="944810"/>
                  <a:pt x="2778187" y="949347"/>
                </a:cubicBezTo>
                <a:cubicBezTo>
                  <a:pt x="2777079" y="953883"/>
                  <a:pt x="2774230" y="957470"/>
                  <a:pt x="2769641" y="960108"/>
                </a:cubicBezTo>
                <a:cubicBezTo>
                  <a:pt x="2768480" y="963009"/>
                  <a:pt x="2768269" y="966702"/>
                  <a:pt x="2769008" y="971186"/>
                </a:cubicBezTo>
                <a:cubicBezTo>
                  <a:pt x="2769746" y="975669"/>
                  <a:pt x="2770802" y="978729"/>
                  <a:pt x="2772173" y="980364"/>
                </a:cubicBezTo>
                <a:cubicBezTo>
                  <a:pt x="2773597" y="982738"/>
                  <a:pt x="2775180" y="983688"/>
                  <a:pt x="2776921" y="983213"/>
                </a:cubicBezTo>
                <a:cubicBezTo>
                  <a:pt x="2778661" y="982738"/>
                  <a:pt x="2779611" y="981789"/>
                  <a:pt x="2779769" y="980364"/>
                </a:cubicBezTo>
                <a:cubicBezTo>
                  <a:pt x="2774600" y="972768"/>
                  <a:pt x="2775444" y="966438"/>
                  <a:pt x="2782301" y="961374"/>
                </a:cubicBezTo>
                <a:cubicBezTo>
                  <a:pt x="2789159" y="956310"/>
                  <a:pt x="2795067" y="952512"/>
                  <a:pt x="2800026" y="949980"/>
                </a:cubicBezTo>
                <a:lnTo>
                  <a:pt x="2800026" y="911999"/>
                </a:lnTo>
                <a:lnTo>
                  <a:pt x="2802558" y="911999"/>
                </a:lnTo>
                <a:cubicBezTo>
                  <a:pt x="2803982" y="909361"/>
                  <a:pt x="2804932" y="906407"/>
                  <a:pt x="2805406" y="903137"/>
                </a:cubicBezTo>
                <a:cubicBezTo>
                  <a:pt x="2805881" y="899866"/>
                  <a:pt x="2804932" y="896912"/>
                  <a:pt x="2802558" y="894274"/>
                </a:cubicBezTo>
                <a:cubicBezTo>
                  <a:pt x="2809626" y="887680"/>
                  <a:pt x="2815113" y="880612"/>
                  <a:pt x="2819016" y="873068"/>
                </a:cubicBezTo>
                <a:cubicBezTo>
                  <a:pt x="2822920" y="865525"/>
                  <a:pt x="2828406" y="859089"/>
                  <a:pt x="2835475" y="853761"/>
                </a:cubicBezTo>
                <a:cubicBezTo>
                  <a:pt x="2827140" y="845585"/>
                  <a:pt x="2824819" y="839782"/>
                  <a:pt x="2828511" y="836353"/>
                </a:cubicBezTo>
                <a:cubicBezTo>
                  <a:pt x="2832204" y="832924"/>
                  <a:pt x="2838745" y="827755"/>
                  <a:pt x="2848135" y="820844"/>
                </a:cubicBezTo>
                <a:cubicBezTo>
                  <a:pt x="2853885" y="814040"/>
                  <a:pt x="2858210" y="801696"/>
                  <a:pt x="2861112" y="783813"/>
                </a:cubicBezTo>
                <a:cubicBezTo>
                  <a:pt x="2864013" y="765930"/>
                  <a:pt x="2868972" y="752953"/>
                  <a:pt x="2875988" y="744882"/>
                </a:cubicBezTo>
                <a:cubicBezTo>
                  <a:pt x="2878572" y="743722"/>
                  <a:pt x="2880999" y="743511"/>
                  <a:pt x="2883267" y="744249"/>
                </a:cubicBezTo>
                <a:cubicBezTo>
                  <a:pt x="2885536" y="744988"/>
                  <a:pt x="2887329" y="746043"/>
                  <a:pt x="2888648" y="747415"/>
                </a:cubicBezTo>
                <a:cubicBezTo>
                  <a:pt x="2894398" y="754378"/>
                  <a:pt x="2895558" y="762607"/>
                  <a:pt x="2892130" y="772102"/>
                </a:cubicBezTo>
                <a:cubicBezTo>
                  <a:pt x="2888701" y="781597"/>
                  <a:pt x="2884164" y="788560"/>
                  <a:pt x="2878520" y="792992"/>
                </a:cubicBezTo>
                <a:cubicBezTo>
                  <a:pt x="2872506" y="809292"/>
                  <a:pt x="2867442" y="824801"/>
                  <a:pt x="2863327" y="839518"/>
                </a:cubicBezTo>
                <a:cubicBezTo>
                  <a:pt x="2859213" y="854236"/>
                  <a:pt x="2854149" y="869112"/>
                  <a:pt x="2848135" y="884146"/>
                </a:cubicBezTo>
                <a:cubicBezTo>
                  <a:pt x="2850456" y="886572"/>
                  <a:pt x="2850878" y="888683"/>
                  <a:pt x="2849401" y="890476"/>
                </a:cubicBezTo>
                <a:cubicBezTo>
                  <a:pt x="2847924" y="892270"/>
                  <a:pt x="2845814" y="894380"/>
                  <a:pt x="2843071" y="896806"/>
                </a:cubicBezTo>
                <a:cubicBezTo>
                  <a:pt x="2840644" y="899391"/>
                  <a:pt x="2839800" y="901818"/>
                  <a:pt x="2840539" y="904086"/>
                </a:cubicBezTo>
                <a:cubicBezTo>
                  <a:pt x="2841277" y="906354"/>
                  <a:pt x="2842965" y="908148"/>
                  <a:pt x="2845603" y="909466"/>
                </a:cubicBezTo>
                <a:cubicBezTo>
                  <a:pt x="2841647" y="913370"/>
                  <a:pt x="2838165" y="917590"/>
                  <a:pt x="2835158" y="922127"/>
                </a:cubicBezTo>
                <a:cubicBezTo>
                  <a:pt x="2832151" y="926664"/>
                  <a:pt x="2830569" y="930883"/>
                  <a:pt x="2830411" y="934787"/>
                </a:cubicBezTo>
                <a:lnTo>
                  <a:pt x="2820282" y="952512"/>
                </a:lnTo>
                <a:cubicBezTo>
                  <a:pt x="2823975" y="957681"/>
                  <a:pt x="2825452" y="962534"/>
                  <a:pt x="2824713" y="967071"/>
                </a:cubicBezTo>
                <a:cubicBezTo>
                  <a:pt x="2823975" y="971607"/>
                  <a:pt x="2821654" y="975195"/>
                  <a:pt x="2817750" y="977832"/>
                </a:cubicBezTo>
                <a:cubicBezTo>
                  <a:pt x="2826349" y="977199"/>
                  <a:pt x="2837637" y="976566"/>
                  <a:pt x="2851617" y="975933"/>
                </a:cubicBezTo>
                <a:cubicBezTo>
                  <a:pt x="2865596" y="975300"/>
                  <a:pt x="2876251" y="978465"/>
                  <a:pt x="2883584" y="985428"/>
                </a:cubicBezTo>
                <a:cubicBezTo>
                  <a:pt x="2887382" y="990756"/>
                  <a:pt x="2889281" y="995926"/>
                  <a:pt x="2889281" y="1000937"/>
                </a:cubicBezTo>
                <a:cubicBezTo>
                  <a:pt x="2889281" y="1005949"/>
                  <a:pt x="2887382" y="1009219"/>
                  <a:pt x="2883584" y="1010749"/>
                </a:cubicBezTo>
                <a:cubicBezTo>
                  <a:pt x="2883320" y="1012226"/>
                  <a:pt x="2882582" y="1014336"/>
                  <a:pt x="2881368" y="1017079"/>
                </a:cubicBezTo>
                <a:cubicBezTo>
                  <a:pt x="2880155" y="1019822"/>
                  <a:pt x="2880049" y="1021932"/>
                  <a:pt x="2881052" y="1023409"/>
                </a:cubicBezTo>
                <a:lnTo>
                  <a:pt x="2888648" y="1018345"/>
                </a:lnTo>
                <a:lnTo>
                  <a:pt x="2921565" y="993025"/>
                </a:lnTo>
                <a:lnTo>
                  <a:pt x="2926629" y="975300"/>
                </a:lnTo>
                <a:cubicBezTo>
                  <a:pt x="2924308" y="971766"/>
                  <a:pt x="2923886" y="969339"/>
                  <a:pt x="2925363" y="968020"/>
                </a:cubicBezTo>
                <a:cubicBezTo>
                  <a:pt x="2926840" y="966702"/>
                  <a:pt x="2928950" y="964908"/>
                  <a:pt x="2931693" y="962640"/>
                </a:cubicBezTo>
                <a:cubicBezTo>
                  <a:pt x="2932854" y="960161"/>
                  <a:pt x="2933065" y="958156"/>
                  <a:pt x="2932326" y="956626"/>
                </a:cubicBezTo>
                <a:cubicBezTo>
                  <a:pt x="2931588" y="955096"/>
                  <a:pt x="2930532" y="953725"/>
                  <a:pt x="2929161" y="952512"/>
                </a:cubicBezTo>
                <a:cubicBezTo>
                  <a:pt x="2936546" y="944705"/>
                  <a:pt x="2943298" y="936264"/>
                  <a:pt x="2949417" y="927191"/>
                </a:cubicBezTo>
                <a:cubicBezTo>
                  <a:pt x="2955537" y="918118"/>
                  <a:pt x="2962289" y="909678"/>
                  <a:pt x="2969674" y="901870"/>
                </a:cubicBezTo>
                <a:cubicBezTo>
                  <a:pt x="2972311" y="890212"/>
                  <a:pt x="2977165" y="879346"/>
                  <a:pt x="2984233" y="869270"/>
                </a:cubicBezTo>
                <a:cubicBezTo>
                  <a:pt x="2991302" y="859194"/>
                  <a:pt x="2999953" y="851493"/>
                  <a:pt x="3010187" y="846165"/>
                </a:cubicBezTo>
                <a:lnTo>
                  <a:pt x="3007655" y="833505"/>
                </a:lnTo>
                <a:cubicBezTo>
                  <a:pt x="3006494" y="829654"/>
                  <a:pt x="3006916" y="825961"/>
                  <a:pt x="3008921" y="822427"/>
                </a:cubicBezTo>
                <a:cubicBezTo>
                  <a:pt x="3010925" y="818893"/>
                  <a:pt x="3013880" y="815833"/>
                  <a:pt x="3017783" y="813248"/>
                </a:cubicBezTo>
                <a:cubicBezTo>
                  <a:pt x="3022847" y="802698"/>
                  <a:pt x="3027911" y="801010"/>
                  <a:pt x="3032975" y="808184"/>
                </a:cubicBezTo>
                <a:cubicBezTo>
                  <a:pt x="3038303" y="813090"/>
                  <a:pt x="3041574" y="817837"/>
                  <a:pt x="3042787" y="822427"/>
                </a:cubicBezTo>
                <a:cubicBezTo>
                  <a:pt x="3044001" y="827016"/>
                  <a:pt x="3041574" y="832397"/>
                  <a:pt x="3035508" y="838569"/>
                </a:cubicBezTo>
                <a:cubicBezTo>
                  <a:pt x="3030602" y="843158"/>
                  <a:pt x="3024588" y="851071"/>
                  <a:pt x="3017467" y="862307"/>
                </a:cubicBezTo>
                <a:cubicBezTo>
                  <a:pt x="3010345" y="873543"/>
                  <a:pt x="3008763" y="883355"/>
                  <a:pt x="3012719" y="891742"/>
                </a:cubicBezTo>
                <a:cubicBezTo>
                  <a:pt x="3011295" y="899391"/>
                  <a:pt x="3007813" y="911313"/>
                  <a:pt x="3002274" y="927508"/>
                </a:cubicBezTo>
                <a:cubicBezTo>
                  <a:pt x="2996735" y="943702"/>
                  <a:pt x="2990089" y="956257"/>
                  <a:pt x="2982334" y="965172"/>
                </a:cubicBezTo>
                <a:cubicBezTo>
                  <a:pt x="2985869" y="968970"/>
                  <a:pt x="2987029" y="972135"/>
                  <a:pt x="2985816" y="974667"/>
                </a:cubicBezTo>
                <a:cubicBezTo>
                  <a:pt x="2984603" y="977199"/>
                  <a:pt x="2982598" y="979098"/>
                  <a:pt x="2979802" y="980364"/>
                </a:cubicBezTo>
                <a:cubicBezTo>
                  <a:pt x="2975740" y="984954"/>
                  <a:pt x="2976268" y="991600"/>
                  <a:pt x="2981385" y="1000304"/>
                </a:cubicBezTo>
                <a:cubicBezTo>
                  <a:pt x="2986502" y="1009008"/>
                  <a:pt x="2990194" y="1015022"/>
                  <a:pt x="2992463" y="1018345"/>
                </a:cubicBezTo>
                <a:cubicBezTo>
                  <a:pt x="2986818" y="1026469"/>
                  <a:pt x="2977850" y="1043771"/>
                  <a:pt x="2965559" y="1070253"/>
                </a:cubicBezTo>
                <a:cubicBezTo>
                  <a:pt x="2953268" y="1096734"/>
                  <a:pt x="2948732" y="1114036"/>
                  <a:pt x="2951950" y="1122160"/>
                </a:cubicBezTo>
                <a:lnTo>
                  <a:pt x="2931693" y="1139884"/>
                </a:lnTo>
                <a:cubicBezTo>
                  <a:pt x="2927842" y="1147375"/>
                  <a:pt x="2924150" y="1154549"/>
                  <a:pt x="2920615" y="1161407"/>
                </a:cubicBezTo>
                <a:cubicBezTo>
                  <a:pt x="2917081" y="1168264"/>
                  <a:pt x="2914021" y="1175438"/>
                  <a:pt x="2911437" y="1182929"/>
                </a:cubicBezTo>
                <a:lnTo>
                  <a:pt x="2913969" y="1190526"/>
                </a:lnTo>
                <a:cubicBezTo>
                  <a:pt x="2922040" y="1188732"/>
                  <a:pt x="2928053" y="1181558"/>
                  <a:pt x="2932010" y="1169003"/>
                </a:cubicBezTo>
                <a:cubicBezTo>
                  <a:pt x="2935966" y="1156448"/>
                  <a:pt x="2942613" y="1149274"/>
                  <a:pt x="2951950" y="1147481"/>
                </a:cubicBezTo>
                <a:cubicBezTo>
                  <a:pt x="2956592" y="1147058"/>
                  <a:pt x="2962500" y="1145370"/>
                  <a:pt x="2969674" y="1142416"/>
                </a:cubicBezTo>
                <a:lnTo>
                  <a:pt x="2951950" y="1134820"/>
                </a:lnTo>
                <a:lnTo>
                  <a:pt x="2959546" y="1129756"/>
                </a:lnTo>
                <a:cubicBezTo>
                  <a:pt x="2963291" y="1127435"/>
                  <a:pt x="2966562" y="1127013"/>
                  <a:pt x="2969357" y="1128490"/>
                </a:cubicBezTo>
                <a:cubicBezTo>
                  <a:pt x="2972153" y="1129967"/>
                  <a:pt x="2974791" y="1132077"/>
                  <a:pt x="2977270" y="1134820"/>
                </a:cubicBezTo>
                <a:cubicBezTo>
                  <a:pt x="2979908" y="1131128"/>
                  <a:pt x="2982229" y="1127752"/>
                  <a:pt x="2984233" y="1124692"/>
                </a:cubicBezTo>
                <a:cubicBezTo>
                  <a:pt x="2986238" y="1121632"/>
                  <a:pt x="2987293" y="1118256"/>
                  <a:pt x="2987398" y="1114564"/>
                </a:cubicBezTo>
                <a:cubicBezTo>
                  <a:pt x="2989772" y="1111820"/>
                  <a:pt x="2991355" y="1107811"/>
                  <a:pt x="2992146" y="1102536"/>
                </a:cubicBezTo>
                <a:cubicBezTo>
                  <a:pt x="2992937" y="1097261"/>
                  <a:pt x="2993887" y="1091986"/>
                  <a:pt x="2994994" y="1086711"/>
                </a:cubicBezTo>
                <a:cubicBezTo>
                  <a:pt x="2986976" y="1086289"/>
                  <a:pt x="2980224" y="1082069"/>
                  <a:pt x="2974738" y="1074050"/>
                </a:cubicBezTo>
                <a:cubicBezTo>
                  <a:pt x="2982756" y="1068986"/>
                  <a:pt x="2986976" y="1061390"/>
                  <a:pt x="2987398" y="1051262"/>
                </a:cubicBezTo>
                <a:lnTo>
                  <a:pt x="3012719" y="1056326"/>
                </a:lnTo>
                <a:cubicBezTo>
                  <a:pt x="3009185" y="1060124"/>
                  <a:pt x="3006758" y="1063922"/>
                  <a:pt x="3005439" y="1067720"/>
                </a:cubicBezTo>
                <a:cubicBezTo>
                  <a:pt x="3004121" y="1071519"/>
                  <a:pt x="3002327" y="1075317"/>
                  <a:pt x="3000059" y="1079115"/>
                </a:cubicBezTo>
                <a:lnTo>
                  <a:pt x="3003447" y="1081656"/>
                </a:lnTo>
                <a:lnTo>
                  <a:pt x="3009328" y="1071106"/>
                </a:lnTo>
                <a:cubicBezTo>
                  <a:pt x="3017222" y="1064806"/>
                  <a:pt x="3024205" y="1058279"/>
                  <a:pt x="3030277" y="1051523"/>
                </a:cubicBezTo>
                <a:cubicBezTo>
                  <a:pt x="3035438" y="1047880"/>
                  <a:pt x="3037867" y="1044237"/>
                  <a:pt x="3037563" y="1040594"/>
                </a:cubicBezTo>
                <a:cubicBezTo>
                  <a:pt x="3037260" y="1036950"/>
                  <a:pt x="3036045" y="1033307"/>
                  <a:pt x="3033920" y="1029663"/>
                </a:cubicBezTo>
                <a:lnTo>
                  <a:pt x="3066710" y="971370"/>
                </a:lnTo>
                <a:cubicBezTo>
                  <a:pt x="3068911" y="967727"/>
                  <a:pt x="3071795" y="963173"/>
                  <a:pt x="3075363" y="957708"/>
                </a:cubicBezTo>
                <a:cubicBezTo>
                  <a:pt x="3078930" y="952243"/>
                  <a:pt x="3080904" y="945867"/>
                  <a:pt x="3081283" y="938581"/>
                </a:cubicBezTo>
                <a:cubicBezTo>
                  <a:pt x="3098133" y="917404"/>
                  <a:pt x="3111796" y="893267"/>
                  <a:pt x="3122270" y="866170"/>
                </a:cubicBezTo>
                <a:cubicBezTo>
                  <a:pt x="3132745" y="839073"/>
                  <a:pt x="3148229" y="815847"/>
                  <a:pt x="3168723" y="796492"/>
                </a:cubicBezTo>
                <a:lnTo>
                  <a:pt x="3165079" y="770989"/>
                </a:lnTo>
                <a:lnTo>
                  <a:pt x="3205156" y="709052"/>
                </a:lnTo>
                <a:cubicBezTo>
                  <a:pt x="3205839" y="699564"/>
                  <a:pt x="3210848" y="683018"/>
                  <a:pt x="3220184" y="659412"/>
                </a:cubicBezTo>
                <a:cubicBezTo>
                  <a:pt x="3229520" y="635806"/>
                  <a:pt x="3239084" y="618349"/>
                  <a:pt x="3248876" y="607039"/>
                </a:cubicBezTo>
                <a:cubicBezTo>
                  <a:pt x="3248876" y="593073"/>
                  <a:pt x="3256163" y="580929"/>
                  <a:pt x="3270736" y="570606"/>
                </a:cubicBezTo>
                <a:cubicBezTo>
                  <a:pt x="3265878" y="563319"/>
                  <a:pt x="3265574" y="556944"/>
                  <a:pt x="3269825" y="551479"/>
                </a:cubicBezTo>
                <a:cubicBezTo>
                  <a:pt x="3274075" y="546014"/>
                  <a:pt x="3279237" y="541460"/>
                  <a:pt x="3285309" y="537816"/>
                </a:cubicBezTo>
                <a:lnTo>
                  <a:pt x="3420112" y="301001"/>
                </a:lnTo>
                <a:cubicBezTo>
                  <a:pt x="3428385" y="291665"/>
                  <a:pt x="3434609" y="282101"/>
                  <a:pt x="3438783" y="272310"/>
                </a:cubicBezTo>
                <a:cubicBezTo>
                  <a:pt x="3442958" y="262518"/>
                  <a:pt x="3450093" y="253866"/>
                  <a:pt x="3460188" y="246351"/>
                </a:cubicBezTo>
                <a:cubicBezTo>
                  <a:pt x="3460340" y="240659"/>
                  <a:pt x="3461858" y="234738"/>
                  <a:pt x="3464742" y="228590"/>
                </a:cubicBezTo>
                <a:cubicBezTo>
                  <a:pt x="3467626" y="222442"/>
                  <a:pt x="3470966" y="217432"/>
                  <a:pt x="3474761" y="213561"/>
                </a:cubicBezTo>
                <a:lnTo>
                  <a:pt x="3489334" y="188058"/>
                </a:lnTo>
                <a:cubicBezTo>
                  <a:pt x="3493281" y="184339"/>
                  <a:pt x="3498139" y="181758"/>
                  <a:pt x="3503908" y="180316"/>
                </a:cubicBezTo>
                <a:cubicBezTo>
                  <a:pt x="3509676" y="178874"/>
                  <a:pt x="3514534" y="179026"/>
                  <a:pt x="3518481" y="180772"/>
                </a:cubicBezTo>
                <a:cubicBezTo>
                  <a:pt x="3520303" y="189652"/>
                  <a:pt x="3513927" y="209235"/>
                  <a:pt x="3499354" y="239520"/>
                </a:cubicBezTo>
                <a:cubicBezTo>
                  <a:pt x="3484780" y="269805"/>
                  <a:pt x="3472940" y="290299"/>
                  <a:pt x="3463831" y="301001"/>
                </a:cubicBezTo>
                <a:lnTo>
                  <a:pt x="3467475" y="301001"/>
                </a:lnTo>
                <a:cubicBezTo>
                  <a:pt x="3472864" y="306314"/>
                  <a:pt x="3475748" y="311172"/>
                  <a:pt x="3476127" y="315574"/>
                </a:cubicBezTo>
                <a:cubicBezTo>
                  <a:pt x="3476507" y="319976"/>
                  <a:pt x="3474837" y="324834"/>
                  <a:pt x="3471118" y="330147"/>
                </a:cubicBezTo>
                <a:cubicBezTo>
                  <a:pt x="3466564" y="357776"/>
                  <a:pt x="3458366" y="386315"/>
                  <a:pt x="3446526" y="415765"/>
                </a:cubicBezTo>
                <a:cubicBezTo>
                  <a:pt x="3434685" y="445215"/>
                  <a:pt x="3424666" y="473755"/>
                  <a:pt x="3416468" y="501383"/>
                </a:cubicBezTo>
                <a:cubicBezTo>
                  <a:pt x="3419884" y="506469"/>
                  <a:pt x="3420339" y="509960"/>
                  <a:pt x="3417834" y="511858"/>
                </a:cubicBezTo>
                <a:cubicBezTo>
                  <a:pt x="3415330" y="513755"/>
                  <a:pt x="3411231" y="516336"/>
                  <a:pt x="3405538" y="519600"/>
                </a:cubicBezTo>
                <a:cubicBezTo>
                  <a:pt x="3405235" y="523395"/>
                  <a:pt x="3404931" y="526734"/>
                  <a:pt x="3404627" y="529619"/>
                </a:cubicBezTo>
                <a:cubicBezTo>
                  <a:pt x="3404324" y="532503"/>
                  <a:pt x="3405842" y="534021"/>
                  <a:pt x="3409182" y="534173"/>
                </a:cubicBezTo>
                <a:cubicBezTo>
                  <a:pt x="3406525" y="540169"/>
                  <a:pt x="3402730" y="547304"/>
                  <a:pt x="3397796" y="555578"/>
                </a:cubicBezTo>
                <a:cubicBezTo>
                  <a:pt x="3392863" y="563851"/>
                  <a:pt x="3391800" y="570075"/>
                  <a:pt x="3394608" y="574249"/>
                </a:cubicBezTo>
                <a:lnTo>
                  <a:pt x="3416468" y="552390"/>
                </a:lnTo>
                <a:cubicBezTo>
                  <a:pt x="3420263" y="548746"/>
                  <a:pt x="3422692" y="545103"/>
                  <a:pt x="3423755" y="541460"/>
                </a:cubicBezTo>
                <a:cubicBezTo>
                  <a:pt x="3424817" y="537816"/>
                  <a:pt x="3423603" y="534173"/>
                  <a:pt x="3420112" y="530530"/>
                </a:cubicBezTo>
                <a:cubicBezTo>
                  <a:pt x="3423983" y="526658"/>
                  <a:pt x="3428081" y="521649"/>
                  <a:pt x="3432408" y="515501"/>
                </a:cubicBezTo>
                <a:cubicBezTo>
                  <a:pt x="3436734" y="509353"/>
                  <a:pt x="3439922" y="503433"/>
                  <a:pt x="3441971" y="497740"/>
                </a:cubicBezTo>
                <a:lnTo>
                  <a:pt x="3471118" y="432160"/>
                </a:lnTo>
                <a:lnTo>
                  <a:pt x="3492978" y="413944"/>
                </a:lnTo>
                <a:cubicBezTo>
                  <a:pt x="3496925" y="410148"/>
                  <a:pt x="3499961" y="405898"/>
                  <a:pt x="3502086" y="401192"/>
                </a:cubicBezTo>
                <a:cubicBezTo>
                  <a:pt x="3504211" y="396486"/>
                  <a:pt x="3503604" y="392236"/>
                  <a:pt x="3500264" y="388441"/>
                </a:cubicBezTo>
                <a:lnTo>
                  <a:pt x="3514838" y="359294"/>
                </a:lnTo>
                <a:cubicBezTo>
                  <a:pt x="3513016" y="347150"/>
                  <a:pt x="3516659" y="336827"/>
                  <a:pt x="3525768" y="328326"/>
                </a:cubicBezTo>
                <a:cubicBezTo>
                  <a:pt x="3534876" y="319825"/>
                  <a:pt x="3538519" y="309502"/>
                  <a:pt x="3536698" y="297358"/>
                </a:cubicBezTo>
                <a:lnTo>
                  <a:pt x="3584061" y="257281"/>
                </a:lnTo>
                <a:cubicBezTo>
                  <a:pt x="3593169" y="267452"/>
                  <a:pt x="3597723" y="274435"/>
                  <a:pt x="3597723" y="278230"/>
                </a:cubicBezTo>
                <a:cubicBezTo>
                  <a:pt x="3597723" y="282025"/>
                  <a:pt x="3593169" y="287186"/>
                  <a:pt x="3584061" y="293714"/>
                </a:cubicBezTo>
                <a:cubicBezTo>
                  <a:pt x="3590968" y="303961"/>
                  <a:pt x="3590816" y="311703"/>
                  <a:pt x="3583605" y="316940"/>
                </a:cubicBezTo>
                <a:cubicBezTo>
                  <a:pt x="3576395" y="322178"/>
                  <a:pt x="3575332" y="329009"/>
                  <a:pt x="3580417" y="337434"/>
                </a:cubicBezTo>
                <a:cubicBezTo>
                  <a:pt x="3573966" y="346922"/>
                  <a:pt x="3566831" y="362558"/>
                  <a:pt x="3559013" y="384342"/>
                </a:cubicBezTo>
                <a:cubicBezTo>
                  <a:pt x="3551195" y="406126"/>
                  <a:pt x="3548614" y="420851"/>
                  <a:pt x="3551271" y="428517"/>
                </a:cubicBezTo>
                <a:lnTo>
                  <a:pt x="3522124" y="497740"/>
                </a:lnTo>
                <a:cubicBezTo>
                  <a:pt x="3529715" y="507000"/>
                  <a:pt x="3533661" y="516715"/>
                  <a:pt x="3533965" y="526886"/>
                </a:cubicBezTo>
                <a:cubicBezTo>
                  <a:pt x="3534269" y="537057"/>
                  <a:pt x="3529107" y="546773"/>
                  <a:pt x="3518481" y="556033"/>
                </a:cubicBezTo>
                <a:cubicBezTo>
                  <a:pt x="3514838" y="571061"/>
                  <a:pt x="3509373" y="586546"/>
                  <a:pt x="3502086" y="602485"/>
                </a:cubicBezTo>
                <a:cubicBezTo>
                  <a:pt x="3494799" y="618424"/>
                  <a:pt x="3485691" y="632087"/>
                  <a:pt x="3474761" y="643472"/>
                </a:cubicBezTo>
                <a:lnTo>
                  <a:pt x="3485691" y="672619"/>
                </a:lnTo>
                <a:lnTo>
                  <a:pt x="3460188" y="690836"/>
                </a:lnTo>
                <a:lnTo>
                  <a:pt x="3460188" y="730912"/>
                </a:lnTo>
                <a:cubicBezTo>
                  <a:pt x="3455406" y="738350"/>
                  <a:pt x="3452218" y="745333"/>
                  <a:pt x="3450624" y="751861"/>
                </a:cubicBezTo>
                <a:cubicBezTo>
                  <a:pt x="3449030" y="758389"/>
                  <a:pt x="3444932" y="763550"/>
                  <a:pt x="3438328" y="767345"/>
                </a:cubicBezTo>
                <a:cubicBezTo>
                  <a:pt x="3436658" y="771520"/>
                  <a:pt x="3436355" y="776833"/>
                  <a:pt x="3437417" y="783285"/>
                </a:cubicBezTo>
                <a:cubicBezTo>
                  <a:pt x="3438480" y="789736"/>
                  <a:pt x="3439998" y="794138"/>
                  <a:pt x="3441971" y="796492"/>
                </a:cubicBezTo>
                <a:cubicBezTo>
                  <a:pt x="3444021" y="799907"/>
                  <a:pt x="3446298" y="801273"/>
                  <a:pt x="3448803" y="800590"/>
                </a:cubicBezTo>
                <a:cubicBezTo>
                  <a:pt x="3451307" y="799907"/>
                  <a:pt x="3452674" y="798541"/>
                  <a:pt x="3452901" y="796492"/>
                </a:cubicBezTo>
                <a:cubicBezTo>
                  <a:pt x="3445463" y="785562"/>
                  <a:pt x="3446677" y="776453"/>
                  <a:pt x="3456545" y="769167"/>
                </a:cubicBezTo>
                <a:cubicBezTo>
                  <a:pt x="3466412" y="761880"/>
                  <a:pt x="3474913" y="756415"/>
                  <a:pt x="3482048" y="752772"/>
                </a:cubicBezTo>
                <a:lnTo>
                  <a:pt x="3482048" y="698122"/>
                </a:lnTo>
                <a:lnTo>
                  <a:pt x="3485691" y="698122"/>
                </a:lnTo>
                <a:cubicBezTo>
                  <a:pt x="3487741" y="694327"/>
                  <a:pt x="3489107" y="690077"/>
                  <a:pt x="3489790" y="685371"/>
                </a:cubicBezTo>
                <a:cubicBezTo>
                  <a:pt x="3490473" y="680664"/>
                  <a:pt x="3489107" y="676414"/>
                  <a:pt x="3485691" y="672619"/>
                </a:cubicBezTo>
                <a:cubicBezTo>
                  <a:pt x="3495862" y="663131"/>
                  <a:pt x="3503756" y="652960"/>
                  <a:pt x="3509373" y="642106"/>
                </a:cubicBezTo>
                <a:cubicBezTo>
                  <a:pt x="3514989" y="631252"/>
                  <a:pt x="3522883" y="621992"/>
                  <a:pt x="3533054" y="614326"/>
                </a:cubicBezTo>
                <a:cubicBezTo>
                  <a:pt x="3521062" y="602561"/>
                  <a:pt x="3517722" y="594212"/>
                  <a:pt x="3523035" y="589278"/>
                </a:cubicBezTo>
                <a:cubicBezTo>
                  <a:pt x="3528348" y="584344"/>
                  <a:pt x="3537760" y="576906"/>
                  <a:pt x="3551271" y="566963"/>
                </a:cubicBezTo>
                <a:cubicBezTo>
                  <a:pt x="3559544" y="557171"/>
                  <a:pt x="3565768" y="539410"/>
                  <a:pt x="3569943" y="513679"/>
                </a:cubicBezTo>
                <a:cubicBezTo>
                  <a:pt x="3574118" y="487948"/>
                  <a:pt x="3581252" y="469277"/>
                  <a:pt x="3591347" y="457663"/>
                </a:cubicBezTo>
                <a:cubicBezTo>
                  <a:pt x="3595067" y="455994"/>
                  <a:pt x="3598558" y="455690"/>
                  <a:pt x="3601822" y="456753"/>
                </a:cubicBezTo>
                <a:cubicBezTo>
                  <a:pt x="3605086" y="457815"/>
                  <a:pt x="3607666" y="459333"/>
                  <a:pt x="3609564" y="461307"/>
                </a:cubicBezTo>
                <a:cubicBezTo>
                  <a:pt x="3617837" y="471326"/>
                  <a:pt x="3619507" y="483166"/>
                  <a:pt x="3614573" y="496829"/>
                </a:cubicBezTo>
                <a:cubicBezTo>
                  <a:pt x="3609640" y="510491"/>
                  <a:pt x="3603112" y="520510"/>
                  <a:pt x="3594991" y="526886"/>
                </a:cubicBezTo>
                <a:cubicBezTo>
                  <a:pt x="3586338" y="550340"/>
                  <a:pt x="3579051" y="572656"/>
                  <a:pt x="3573131" y="593832"/>
                </a:cubicBezTo>
                <a:cubicBezTo>
                  <a:pt x="3567210" y="615009"/>
                  <a:pt x="3559924" y="636414"/>
                  <a:pt x="3551271" y="658046"/>
                </a:cubicBezTo>
                <a:cubicBezTo>
                  <a:pt x="3554610" y="661537"/>
                  <a:pt x="3555218" y="664573"/>
                  <a:pt x="3553093" y="667154"/>
                </a:cubicBezTo>
                <a:cubicBezTo>
                  <a:pt x="3550967" y="669734"/>
                  <a:pt x="3547931" y="672771"/>
                  <a:pt x="3543984" y="676262"/>
                </a:cubicBezTo>
                <a:cubicBezTo>
                  <a:pt x="3540493" y="679981"/>
                  <a:pt x="3539278" y="683473"/>
                  <a:pt x="3540341" y="686737"/>
                </a:cubicBezTo>
                <a:cubicBezTo>
                  <a:pt x="3541404" y="690000"/>
                  <a:pt x="3543832" y="692581"/>
                  <a:pt x="3547628" y="694479"/>
                </a:cubicBezTo>
                <a:cubicBezTo>
                  <a:pt x="3541935" y="700096"/>
                  <a:pt x="3536925" y="706168"/>
                  <a:pt x="3532599" y="712695"/>
                </a:cubicBezTo>
                <a:cubicBezTo>
                  <a:pt x="3528272" y="719223"/>
                  <a:pt x="3525995" y="725295"/>
                  <a:pt x="3525768" y="730912"/>
                </a:cubicBezTo>
                <a:lnTo>
                  <a:pt x="3511194" y="756415"/>
                </a:lnTo>
                <a:cubicBezTo>
                  <a:pt x="3516508" y="763853"/>
                  <a:pt x="3518633" y="770837"/>
                  <a:pt x="3517570" y="777364"/>
                </a:cubicBezTo>
                <a:cubicBezTo>
                  <a:pt x="3516508" y="783892"/>
                  <a:pt x="3513168" y="789053"/>
                  <a:pt x="3507551" y="792848"/>
                </a:cubicBezTo>
                <a:cubicBezTo>
                  <a:pt x="3519923" y="791938"/>
                  <a:pt x="3536166" y="791027"/>
                  <a:pt x="3556280" y="790116"/>
                </a:cubicBezTo>
                <a:cubicBezTo>
                  <a:pt x="3576395" y="789205"/>
                  <a:pt x="3591727" y="793759"/>
                  <a:pt x="3602277" y="803778"/>
                </a:cubicBezTo>
                <a:cubicBezTo>
                  <a:pt x="3607742" y="811444"/>
                  <a:pt x="3610475" y="818883"/>
                  <a:pt x="3610475" y="826093"/>
                </a:cubicBezTo>
                <a:cubicBezTo>
                  <a:pt x="3610475" y="833304"/>
                  <a:pt x="3607742" y="838010"/>
                  <a:pt x="3602277" y="840211"/>
                </a:cubicBezTo>
                <a:cubicBezTo>
                  <a:pt x="3601898" y="842336"/>
                  <a:pt x="3600835" y="845373"/>
                  <a:pt x="3599089" y="849320"/>
                </a:cubicBezTo>
                <a:cubicBezTo>
                  <a:pt x="3597344" y="853266"/>
                  <a:pt x="3597192" y="856303"/>
                  <a:pt x="3598634" y="858428"/>
                </a:cubicBezTo>
                <a:lnTo>
                  <a:pt x="3609564" y="851141"/>
                </a:lnTo>
                <a:lnTo>
                  <a:pt x="3656927" y="814708"/>
                </a:lnTo>
                <a:lnTo>
                  <a:pt x="3664213" y="789205"/>
                </a:lnTo>
                <a:cubicBezTo>
                  <a:pt x="3660874" y="784120"/>
                  <a:pt x="3660266" y="780628"/>
                  <a:pt x="3662392" y="778731"/>
                </a:cubicBezTo>
                <a:cubicBezTo>
                  <a:pt x="3664517" y="776833"/>
                  <a:pt x="3667553" y="774252"/>
                  <a:pt x="3671500" y="770989"/>
                </a:cubicBezTo>
                <a:cubicBezTo>
                  <a:pt x="3673170" y="767421"/>
                  <a:pt x="3673474" y="764537"/>
                  <a:pt x="3672411" y="762336"/>
                </a:cubicBezTo>
                <a:cubicBezTo>
                  <a:pt x="3671348" y="760134"/>
                  <a:pt x="3669830" y="758161"/>
                  <a:pt x="3667857" y="756415"/>
                </a:cubicBezTo>
                <a:cubicBezTo>
                  <a:pt x="3678483" y="745182"/>
                  <a:pt x="3688199" y="733037"/>
                  <a:pt x="3697003" y="719982"/>
                </a:cubicBezTo>
                <a:cubicBezTo>
                  <a:pt x="3705808" y="706927"/>
                  <a:pt x="3715524" y="694782"/>
                  <a:pt x="3726150" y="683549"/>
                </a:cubicBezTo>
                <a:cubicBezTo>
                  <a:pt x="3729945" y="666774"/>
                  <a:pt x="3736928" y="651139"/>
                  <a:pt x="3747099" y="636641"/>
                </a:cubicBezTo>
                <a:cubicBezTo>
                  <a:pt x="3757270" y="622144"/>
                  <a:pt x="3769718" y="611062"/>
                  <a:pt x="3784443" y="603396"/>
                </a:cubicBezTo>
                <a:lnTo>
                  <a:pt x="3780800" y="585180"/>
                </a:lnTo>
                <a:cubicBezTo>
                  <a:pt x="3779130" y="579639"/>
                  <a:pt x="3779737" y="574325"/>
                  <a:pt x="3782621" y="569240"/>
                </a:cubicBezTo>
                <a:cubicBezTo>
                  <a:pt x="3785505" y="564155"/>
                  <a:pt x="3789756" y="559752"/>
                  <a:pt x="3795373" y="556033"/>
                </a:cubicBezTo>
                <a:cubicBezTo>
                  <a:pt x="3802659" y="540852"/>
                  <a:pt x="3809946" y="538424"/>
                  <a:pt x="3817233" y="548746"/>
                </a:cubicBezTo>
                <a:cubicBezTo>
                  <a:pt x="3824899" y="555805"/>
                  <a:pt x="3829605" y="562636"/>
                  <a:pt x="3831351" y="569240"/>
                </a:cubicBezTo>
                <a:cubicBezTo>
                  <a:pt x="3833096" y="575843"/>
                  <a:pt x="3829605" y="583585"/>
                  <a:pt x="3820876" y="592466"/>
                </a:cubicBezTo>
                <a:cubicBezTo>
                  <a:pt x="3813817" y="599070"/>
                  <a:pt x="3805164" y="610455"/>
                  <a:pt x="3794917" y="626622"/>
                </a:cubicBezTo>
                <a:cubicBezTo>
                  <a:pt x="3784671" y="642789"/>
                  <a:pt x="3782393" y="656907"/>
                  <a:pt x="3788086" y="668976"/>
                </a:cubicBezTo>
                <a:cubicBezTo>
                  <a:pt x="3786037" y="679981"/>
                  <a:pt x="3781027" y="697135"/>
                  <a:pt x="3773057" y="720438"/>
                </a:cubicBezTo>
                <a:cubicBezTo>
                  <a:pt x="3765088" y="743739"/>
                  <a:pt x="3755524" y="761804"/>
                  <a:pt x="3744366" y="774632"/>
                </a:cubicBezTo>
                <a:cubicBezTo>
                  <a:pt x="3749452" y="780096"/>
                  <a:pt x="3751122" y="784651"/>
                  <a:pt x="3749376" y="788294"/>
                </a:cubicBezTo>
                <a:cubicBezTo>
                  <a:pt x="3747630" y="791938"/>
                  <a:pt x="3744746" y="794670"/>
                  <a:pt x="3740723" y="796492"/>
                </a:cubicBezTo>
                <a:cubicBezTo>
                  <a:pt x="3734879" y="803095"/>
                  <a:pt x="3735638" y="812659"/>
                  <a:pt x="3743000" y="825183"/>
                </a:cubicBezTo>
                <a:cubicBezTo>
                  <a:pt x="3750363" y="837707"/>
                  <a:pt x="3755676" y="846359"/>
                  <a:pt x="3758940" y="851141"/>
                </a:cubicBezTo>
                <a:cubicBezTo>
                  <a:pt x="3754879" y="856985"/>
                  <a:pt x="3749623" y="866132"/>
                  <a:pt x="3743171" y="878580"/>
                </a:cubicBezTo>
                <a:lnTo>
                  <a:pt x="3735254" y="894885"/>
                </a:lnTo>
                <a:lnTo>
                  <a:pt x="3736991" y="891768"/>
                </a:lnTo>
                <a:cubicBezTo>
                  <a:pt x="3744885" y="885468"/>
                  <a:pt x="3751868" y="878941"/>
                  <a:pt x="3757940" y="872185"/>
                </a:cubicBezTo>
                <a:cubicBezTo>
                  <a:pt x="3763101" y="868542"/>
                  <a:pt x="3765530" y="864899"/>
                  <a:pt x="3765227" y="861255"/>
                </a:cubicBezTo>
                <a:cubicBezTo>
                  <a:pt x="3764923" y="857612"/>
                  <a:pt x="3763709" y="853969"/>
                  <a:pt x="3761583" y="850325"/>
                </a:cubicBezTo>
                <a:lnTo>
                  <a:pt x="3794373" y="792032"/>
                </a:lnTo>
                <a:cubicBezTo>
                  <a:pt x="3796574" y="788389"/>
                  <a:pt x="3799459" y="783835"/>
                  <a:pt x="3803026" y="778370"/>
                </a:cubicBezTo>
                <a:cubicBezTo>
                  <a:pt x="3806594" y="772905"/>
                  <a:pt x="3808567" y="766529"/>
                  <a:pt x="3808947" y="759243"/>
                </a:cubicBezTo>
                <a:cubicBezTo>
                  <a:pt x="3825797" y="738066"/>
                  <a:pt x="3839459" y="713929"/>
                  <a:pt x="3849934" y="686832"/>
                </a:cubicBezTo>
                <a:cubicBezTo>
                  <a:pt x="3860408" y="659735"/>
                  <a:pt x="3875892" y="636509"/>
                  <a:pt x="3896386" y="617154"/>
                </a:cubicBezTo>
                <a:lnTo>
                  <a:pt x="3892743" y="591650"/>
                </a:lnTo>
                <a:lnTo>
                  <a:pt x="3932819" y="529714"/>
                </a:lnTo>
                <a:cubicBezTo>
                  <a:pt x="3933502" y="520226"/>
                  <a:pt x="3938512" y="503680"/>
                  <a:pt x="3947848" y="480074"/>
                </a:cubicBezTo>
                <a:cubicBezTo>
                  <a:pt x="3957184" y="456468"/>
                  <a:pt x="3966747" y="439010"/>
                  <a:pt x="3976539" y="427701"/>
                </a:cubicBezTo>
                <a:cubicBezTo>
                  <a:pt x="3976539" y="413735"/>
                  <a:pt x="3983826" y="401591"/>
                  <a:pt x="3998399" y="391268"/>
                </a:cubicBezTo>
                <a:cubicBezTo>
                  <a:pt x="3993541" y="383981"/>
                  <a:pt x="3993237" y="377605"/>
                  <a:pt x="3997488" y="372140"/>
                </a:cubicBezTo>
                <a:cubicBezTo>
                  <a:pt x="4001738" y="366676"/>
                  <a:pt x="4006900" y="362121"/>
                  <a:pt x="4012972" y="358478"/>
                </a:cubicBezTo>
                <a:lnTo>
                  <a:pt x="4147775" y="121663"/>
                </a:lnTo>
                <a:cubicBezTo>
                  <a:pt x="4156048" y="112327"/>
                  <a:pt x="4162272" y="102763"/>
                  <a:pt x="4166446" y="92972"/>
                </a:cubicBezTo>
                <a:cubicBezTo>
                  <a:pt x="4170621" y="83180"/>
                  <a:pt x="4177756" y="74527"/>
                  <a:pt x="4187851" y="67013"/>
                </a:cubicBezTo>
                <a:cubicBezTo>
                  <a:pt x="4188003" y="61320"/>
                  <a:pt x="4189521" y="55400"/>
                  <a:pt x="4192405" y="49252"/>
                </a:cubicBezTo>
                <a:cubicBezTo>
                  <a:pt x="4195289" y="43104"/>
                  <a:pt x="4198629" y="38094"/>
                  <a:pt x="4202424" y="34223"/>
                </a:cubicBezTo>
                <a:lnTo>
                  <a:pt x="4216997" y="8720"/>
                </a:lnTo>
                <a:cubicBezTo>
                  <a:pt x="4220944" y="5001"/>
                  <a:pt x="4225802" y="2420"/>
                  <a:pt x="4231571" y="978"/>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ES" sz="344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
        <p:nvSpPr>
          <p:cNvPr id="68" name="Forma libre 67"/>
          <p:cNvSpPr/>
          <p:nvPr/>
        </p:nvSpPr>
        <p:spPr>
          <a:xfrm>
            <a:off x="0" y="3486150"/>
            <a:ext cx="2743722" cy="3371850"/>
          </a:xfrm>
          <a:custGeom>
            <a:avLst/>
            <a:gdLst>
              <a:gd name="connsiteX0" fmla="*/ 1019575 w 1986214"/>
              <a:gd name="connsiteY0" fmla="*/ 2404957 h 2440924"/>
              <a:gd name="connsiteX1" fmla="*/ 1013331 w 1986214"/>
              <a:gd name="connsiteY1" fmla="*/ 2406377 h 2440924"/>
              <a:gd name="connsiteX2" fmla="*/ 1017709 w 1986214"/>
              <a:gd name="connsiteY2" fmla="*/ 2425893 h 2440924"/>
              <a:gd name="connsiteX3" fmla="*/ 1024056 w 1986214"/>
              <a:gd name="connsiteY3" fmla="*/ 2428884 h 2440924"/>
              <a:gd name="connsiteX4" fmla="*/ 1032373 w 1986214"/>
              <a:gd name="connsiteY4" fmla="*/ 2415350 h 2440924"/>
              <a:gd name="connsiteX5" fmla="*/ 1035272 w 1986214"/>
              <a:gd name="connsiteY5" fmla="*/ 2405081 h 2440924"/>
              <a:gd name="connsiteX6" fmla="*/ 1021265 w 1986214"/>
              <a:gd name="connsiteY6" fmla="*/ 2410116 h 2440924"/>
              <a:gd name="connsiteX7" fmla="*/ 1019575 w 1986214"/>
              <a:gd name="connsiteY7" fmla="*/ 2404957 h 2440924"/>
              <a:gd name="connsiteX8" fmla="*/ 1066186 w 1986214"/>
              <a:gd name="connsiteY8" fmla="*/ 2384743 h 2440924"/>
              <a:gd name="connsiteX9" fmla="*/ 1052271 w 1986214"/>
              <a:gd name="connsiteY9" fmla="*/ 2393699 h 2440924"/>
              <a:gd name="connsiteX10" fmla="*/ 1057031 w 1986214"/>
              <a:gd name="connsiteY10" fmla="*/ 2395942 h 2440924"/>
              <a:gd name="connsiteX11" fmla="*/ 1066186 w 1986214"/>
              <a:gd name="connsiteY11" fmla="*/ 2384743 h 2440924"/>
              <a:gd name="connsiteX12" fmla="*/ 1035106 w 1986214"/>
              <a:gd name="connsiteY12" fmla="*/ 2364280 h 2440924"/>
              <a:gd name="connsiteX13" fmla="*/ 1033565 w 1986214"/>
              <a:gd name="connsiteY13" fmla="*/ 2365493 h 2440924"/>
              <a:gd name="connsiteX14" fmla="*/ 1032024 w 1986214"/>
              <a:gd name="connsiteY14" fmla="*/ 2366706 h 2440924"/>
              <a:gd name="connsiteX15" fmla="*/ 1028285 w 1986214"/>
              <a:gd name="connsiteY15" fmla="*/ 2374640 h 2440924"/>
              <a:gd name="connsiteX16" fmla="*/ 1024709 w 1986214"/>
              <a:gd name="connsiteY16" fmla="*/ 2385317 h 2440924"/>
              <a:gd name="connsiteX17" fmla="*/ 1024073 w 1986214"/>
              <a:gd name="connsiteY17" fmla="*/ 2395926 h 2440924"/>
              <a:gd name="connsiteX18" fmla="*/ 1042292 w 1986214"/>
              <a:gd name="connsiteY18" fmla="*/ 2369606 h 2440924"/>
              <a:gd name="connsiteX19" fmla="*/ 1063777 w 1986214"/>
              <a:gd name="connsiteY19" fmla="*/ 2348702 h 2440924"/>
              <a:gd name="connsiteX20" fmla="*/ 1055935 w 1986214"/>
              <a:gd name="connsiteY20" fmla="*/ 2348886 h 2440924"/>
              <a:gd name="connsiteX21" fmla="*/ 1044353 w 1986214"/>
              <a:gd name="connsiteY21" fmla="*/ 2357003 h 2440924"/>
              <a:gd name="connsiteX22" fmla="*/ 1053783 w 1986214"/>
              <a:gd name="connsiteY22" fmla="*/ 2357568 h 2440924"/>
              <a:gd name="connsiteX23" fmla="*/ 1062281 w 1986214"/>
              <a:gd name="connsiteY23" fmla="*/ 2351876 h 2440924"/>
              <a:gd name="connsiteX24" fmla="*/ 1114315 w 1986214"/>
              <a:gd name="connsiteY24" fmla="*/ 2294949 h 2440924"/>
              <a:gd name="connsiteX25" fmla="*/ 1106486 w 1986214"/>
              <a:gd name="connsiteY25" fmla="*/ 2312591 h 2440924"/>
              <a:gd name="connsiteX26" fmla="*/ 1096279 w 1986214"/>
              <a:gd name="connsiteY26" fmla="*/ 2329112 h 2440924"/>
              <a:gd name="connsiteX27" fmla="*/ 1107768 w 1986214"/>
              <a:gd name="connsiteY27" fmla="*/ 2317073 h 2440924"/>
              <a:gd name="connsiteX28" fmla="*/ 1123180 w 1986214"/>
              <a:gd name="connsiteY28" fmla="*/ 2304943 h 2440924"/>
              <a:gd name="connsiteX29" fmla="*/ 1212201 w 1986214"/>
              <a:gd name="connsiteY29" fmla="*/ 2218905 h 2440924"/>
              <a:gd name="connsiteX30" fmla="*/ 1205380 w 1986214"/>
              <a:gd name="connsiteY30" fmla="*/ 2229265 h 2440924"/>
              <a:gd name="connsiteX31" fmla="*/ 1194231 w 1986214"/>
              <a:gd name="connsiteY31" fmla="*/ 2234920 h 2440924"/>
              <a:gd name="connsiteX32" fmla="*/ 1183712 w 1986214"/>
              <a:gd name="connsiteY32" fmla="*/ 2242325 h 2440924"/>
              <a:gd name="connsiteX33" fmla="*/ 1169140 w 1986214"/>
              <a:gd name="connsiteY33" fmla="*/ 2256789 h 2440924"/>
              <a:gd name="connsiteX34" fmla="*/ 1163306 w 1986214"/>
              <a:gd name="connsiteY34" fmla="*/ 2254768 h 2440924"/>
              <a:gd name="connsiteX35" fmla="*/ 1160550 w 1986214"/>
              <a:gd name="connsiteY35" fmla="*/ 2258559 h 2440924"/>
              <a:gd name="connsiteX36" fmla="*/ 1145795 w 1986214"/>
              <a:gd name="connsiteY36" fmla="*/ 2265181 h 2440924"/>
              <a:gd name="connsiteX37" fmla="*/ 1133557 w 1986214"/>
              <a:gd name="connsiteY37" fmla="*/ 2278806 h 2440924"/>
              <a:gd name="connsiteX38" fmla="*/ 1130383 w 1986214"/>
              <a:gd name="connsiteY38" fmla="*/ 2277311 h 2440924"/>
              <a:gd name="connsiteX39" fmla="*/ 1125149 w 1986214"/>
              <a:gd name="connsiteY39" fmla="*/ 2288419 h 2440924"/>
              <a:gd name="connsiteX40" fmla="*/ 1131588 w 1986214"/>
              <a:gd name="connsiteY40" fmla="*/ 2295331 h 2440924"/>
              <a:gd name="connsiteX41" fmla="*/ 1132126 w 1986214"/>
              <a:gd name="connsiteY41" fmla="*/ 2293160 h 2440924"/>
              <a:gd name="connsiteX42" fmla="*/ 1133922 w 1986214"/>
              <a:gd name="connsiteY42" fmla="*/ 2294492 h 2440924"/>
              <a:gd name="connsiteX43" fmla="*/ 1140087 w 1986214"/>
              <a:gd name="connsiteY43" fmla="*/ 2289640 h 2440924"/>
              <a:gd name="connsiteX44" fmla="*/ 1143903 w 1986214"/>
              <a:gd name="connsiteY44" fmla="*/ 2289257 h 2440924"/>
              <a:gd name="connsiteX45" fmla="*/ 1147091 w 1986214"/>
              <a:gd name="connsiteY45" fmla="*/ 2287122 h 2440924"/>
              <a:gd name="connsiteX46" fmla="*/ 1167171 w 1986214"/>
              <a:gd name="connsiteY46" fmla="*/ 2273314 h 2440924"/>
              <a:gd name="connsiteX47" fmla="*/ 1182808 w 1986214"/>
              <a:gd name="connsiteY47" fmla="*/ 2254019 h 2440924"/>
              <a:gd name="connsiteX48" fmla="*/ 1200894 w 1986214"/>
              <a:gd name="connsiteY48" fmla="*/ 2238786 h 2440924"/>
              <a:gd name="connsiteX49" fmla="*/ 1206585 w 1986214"/>
              <a:gd name="connsiteY49" fmla="*/ 2247285 h 2440924"/>
              <a:gd name="connsiteX50" fmla="*/ 1214128 w 1986214"/>
              <a:gd name="connsiteY50" fmla="*/ 2238477 h 2440924"/>
              <a:gd name="connsiteX51" fmla="*/ 1223492 w 1986214"/>
              <a:gd name="connsiteY51" fmla="*/ 2231982 h 2440924"/>
              <a:gd name="connsiteX52" fmla="*/ 1216305 w 1986214"/>
              <a:gd name="connsiteY52" fmla="*/ 2226656 h 2440924"/>
              <a:gd name="connsiteX53" fmla="*/ 1245068 w 1986214"/>
              <a:gd name="connsiteY53" fmla="*/ 2215000 h 2440924"/>
              <a:gd name="connsiteX54" fmla="*/ 1241986 w 1986214"/>
              <a:gd name="connsiteY54" fmla="*/ 2217425 h 2440924"/>
              <a:gd name="connsiteX55" fmla="*/ 1234417 w 1986214"/>
              <a:gd name="connsiteY55" fmla="*/ 2229373 h 2440924"/>
              <a:gd name="connsiteX56" fmla="*/ 1233761 w 1986214"/>
              <a:gd name="connsiteY56" fmla="*/ 2234881 h 2440924"/>
              <a:gd name="connsiteX57" fmla="*/ 1241863 w 1986214"/>
              <a:gd name="connsiteY57" fmla="*/ 2229004 h 2440924"/>
              <a:gd name="connsiteX58" fmla="*/ 1247584 w 1986214"/>
              <a:gd name="connsiteY58" fmla="*/ 2222004 h 2440924"/>
              <a:gd name="connsiteX59" fmla="*/ 1245068 w 1986214"/>
              <a:gd name="connsiteY59" fmla="*/ 2215000 h 2440924"/>
              <a:gd name="connsiteX60" fmla="*/ 1233029 w 1986214"/>
              <a:gd name="connsiteY60" fmla="*/ 2203509 h 2440924"/>
              <a:gd name="connsiteX61" fmla="*/ 1230038 w 1986214"/>
              <a:gd name="connsiteY61" fmla="*/ 2209857 h 2440924"/>
              <a:gd name="connsiteX62" fmla="*/ 1233715 w 1986214"/>
              <a:gd name="connsiteY62" fmla="*/ 2207712 h 2440924"/>
              <a:gd name="connsiteX63" fmla="*/ 1236203 w 1986214"/>
              <a:gd name="connsiteY63" fmla="*/ 2205005 h 2440924"/>
              <a:gd name="connsiteX64" fmla="*/ 1279466 w 1986214"/>
              <a:gd name="connsiteY64" fmla="*/ 2158974 h 2440924"/>
              <a:gd name="connsiteX65" fmla="*/ 1274411 w 1986214"/>
              <a:gd name="connsiteY65" fmla="*/ 2160955 h 2440924"/>
              <a:gd name="connsiteX66" fmla="*/ 1275543 w 1986214"/>
              <a:gd name="connsiteY66" fmla="*/ 2163185 h 2440924"/>
              <a:gd name="connsiteX67" fmla="*/ 1278424 w 1986214"/>
              <a:gd name="connsiteY67" fmla="*/ 2164786 h 2440924"/>
              <a:gd name="connsiteX68" fmla="*/ 1284589 w 1986214"/>
              <a:gd name="connsiteY68" fmla="*/ 2159933 h 2440924"/>
              <a:gd name="connsiteX69" fmla="*/ 1279466 w 1986214"/>
              <a:gd name="connsiteY69" fmla="*/ 2158974 h 2440924"/>
              <a:gd name="connsiteX70" fmla="*/ 1415540 w 1986214"/>
              <a:gd name="connsiteY70" fmla="*/ 2054869 h 2440924"/>
              <a:gd name="connsiteX71" fmla="*/ 1412549 w 1986214"/>
              <a:gd name="connsiteY71" fmla="*/ 2061217 h 2440924"/>
              <a:gd name="connsiteX72" fmla="*/ 1416379 w 1986214"/>
              <a:gd name="connsiteY72" fmla="*/ 2057203 h 2440924"/>
              <a:gd name="connsiteX73" fmla="*/ 1443663 w 1986214"/>
              <a:gd name="connsiteY73" fmla="*/ 2015763 h 2440924"/>
              <a:gd name="connsiteX74" fmla="*/ 1442915 w 1986214"/>
              <a:gd name="connsiteY74" fmla="*/ 2017349 h 2440924"/>
              <a:gd name="connsiteX75" fmla="*/ 1445524 w 1986214"/>
              <a:gd name="connsiteY75" fmla="*/ 2028275 h 2440924"/>
              <a:gd name="connsiteX76" fmla="*/ 1518552 w 1986214"/>
              <a:gd name="connsiteY76" fmla="*/ 1996754 h 2440924"/>
              <a:gd name="connsiteX77" fmla="*/ 1511549 w 1986214"/>
              <a:gd name="connsiteY77" fmla="*/ 1999271 h 2440924"/>
              <a:gd name="connsiteX78" fmla="*/ 1512785 w 1986214"/>
              <a:gd name="connsiteY78" fmla="*/ 2001792 h 2440924"/>
              <a:gd name="connsiteX79" fmla="*/ 1511640 w 1986214"/>
              <a:gd name="connsiteY79" fmla="*/ 2003193 h 2440924"/>
              <a:gd name="connsiteX80" fmla="*/ 1506223 w 1986214"/>
              <a:gd name="connsiteY80" fmla="*/ 2006457 h 2440924"/>
              <a:gd name="connsiteX81" fmla="*/ 1496046 w 1986214"/>
              <a:gd name="connsiteY81" fmla="*/ 2007480 h 2440924"/>
              <a:gd name="connsiteX82" fmla="*/ 1494367 w 1986214"/>
              <a:gd name="connsiteY82" fmla="*/ 2002810 h 2440924"/>
              <a:gd name="connsiteX83" fmla="*/ 1486707 w 1986214"/>
              <a:gd name="connsiteY83" fmla="*/ 2010835 h 2440924"/>
              <a:gd name="connsiteX84" fmla="*/ 1469850 w 1986214"/>
              <a:gd name="connsiteY84" fmla="*/ 2019861 h 2440924"/>
              <a:gd name="connsiteX85" fmla="*/ 1456632 w 1986214"/>
              <a:gd name="connsiteY85" fmla="*/ 2033509 h 2440924"/>
              <a:gd name="connsiteX86" fmla="*/ 1443555 w 1986214"/>
              <a:gd name="connsiteY86" fmla="*/ 2044800 h 2440924"/>
              <a:gd name="connsiteX87" fmla="*/ 1436306 w 1986214"/>
              <a:gd name="connsiteY87" fmla="*/ 2049383 h 2440924"/>
              <a:gd name="connsiteX88" fmla="*/ 1432065 w 1986214"/>
              <a:gd name="connsiteY88" fmla="*/ 2056838 h 2440924"/>
              <a:gd name="connsiteX89" fmla="*/ 1412450 w 1986214"/>
              <a:gd name="connsiteY89" fmla="*/ 2073774 h 2440924"/>
              <a:gd name="connsiteX90" fmla="*/ 1392835 w 1986214"/>
              <a:gd name="connsiteY90" fmla="*/ 2090710 h 2440924"/>
              <a:gd name="connsiteX91" fmla="*/ 1384244 w 1986214"/>
              <a:gd name="connsiteY91" fmla="*/ 2092480 h 2440924"/>
              <a:gd name="connsiteX92" fmla="*/ 1375592 w 1986214"/>
              <a:gd name="connsiteY92" fmla="*/ 2100038 h 2440924"/>
              <a:gd name="connsiteX93" fmla="*/ 1365751 w 1986214"/>
              <a:gd name="connsiteY93" fmla="*/ 2107036 h 2440924"/>
              <a:gd name="connsiteX94" fmla="*/ 1360516 w 1986214"/>
              <a:gd name="connsiteY94" fmla="*/ 2118144 h 2440924"/>
              <a:gd name="connsiteX95" fmla="*/ 1381772 w 1986214"/>
              <a:gd name="connsiteY95" fmla="*/ 2112646 h 2440924"/>
              <a:gd name="connsiteX96" fmla="*/ 1396938 w 1986214"/>
              <a:gd name="connsiteY96" fmla="*/ 2098461 h 2440924"/>
              <a:gd name="connsiteX97" fmla="*/ 1401489 w 1986214"/>
              <a:gd name="connsiteY97" fmla="*/ 2100121 h 2440924"/>
              <a:gd name="connsiteX98" fmla="*/ 1404781 w 1986214"/>
              <a:gd name="connsiteY98" fmla="*/ 2098279 h 2440924"/>
              <a:gd name="connsiteX99" fmla="*/ 1407866 w 1986214"/>
              <a:gd name="connsiteY99" fmla="*/ 2091732 h 2440924"/>
              <a:gd name="connsiteX100" fmla="*/ 1414029 w 1986214"/>
              <a:gd name="connsiteY100" fmla="*/ 2091001 h 2440924"/>
              <a:gd name="connsiteX101" fmla="*/ 1456998 w 1986214"/>
              <a:gd name="connsiteY101" fmla="*/ 2049194 h 2440924"/>
              <a:gd name="connsiteX102" fmla="*/ 1467175 w 1986214"/>
              <a:gd name="connsiteY102" fmla="*/ 2048172 h 2440924"/>
              <a:gd name="connsiteX103" fmla="*/ 1470960 w 1986214"/>
              <a:gd name="connsiteY103" fmla="*/ 2042199 h 2440924"/>
              <a:gd name="connsiteX104" fmla="*/ 1477261 w 1986214"/>
              <a:gd name="connsiteY104" fmla="*/ 2043229 h 2440924"/>
              <a:gd name="connsiteX105" fmla="*/ 1492672 w 1986214"/>
              <a:gd name="connsiteY105" fmla="*/ 2031099 h 2440924"/>
              <a:gd name="connsiteX106" fmla="*/ 1499564 w 1986214"/>
              <a:gd name="connsiteY106" fmla="*/ 2019560 h 2440924"/>
              <a:gd name="connsiteX107" fmla="*/ 1511640 w 1986214"/>
              <a:gd name="connsiteY107" fmla="*/ 2003193 h 2440924"/>
              <a:gd name="connsiteX108" fmla="*/ 1518552 w 1986214"/>
              <a:gd name="connsiteY108" fmla="*/ 1996754 h 2440924"/>
              <a:gd name="connsiteX109" fmla="*/ 1528272 w 1986214"/>
              <a:gd name="connsiteY109" fmla="*/ 1976124 h 2440924"/>
              <a:gd name="connsiteX110" fmla="*/ 1526910 w 1986214"/>
              <a:gd name="connsiteY110" fmla="*/ 1977079 h 2440924"/>
              <a:gd name="connsiteX111" fmla="*/ 1531446 w 1986214"/>
              <a:gd name="connsiteY111" fmla="*/ 1977620 h 2440924"/>
              <a:gd name="connsiteX112" fmla="*/ 1547879 w 1986214"/>
              <a:gd name="connsiteY112" fmla="*/ 1975667 h 2440924"/>
              <a:gd name="connsiteX113" fmla="*/ 1539228 w 1986214"/>
              <a:gd name="connsiteY113" fmla="*/ 1983225 h 2440924"/>
              <a:gd name="connsiteX114" fmla="*/ 1529386 w 1986214"/>
              <a:gd name="connsiteY114" fmla="*/ 1990223 h 2440924"/>
              <a:gd name="connsiteX115" fmla="*/ 1536663 w 1986214"/>
              <a:gd name="connsiteY115" fmla="*/ 1999470 h 2440924"/>
              <a:gd name="connsiteX116" fmla="*/ 1548902 w 1986214"/>
              <a:gd name="connsiteY116" fmla="*/ 1985845 h 2440924"/>
              <a:gd name="connsiteX117" fmla="*/ 1553372 w 1986214"/>
              <a:gd name="connsiteY117" fmla="*/ 1984073 h 2440924"/>
              <a:gd name="connsiteX118" fmla="*/ 1556653 w 1986214"/>
              <a:gd name="connsiteY118" fmla="*/ 1981740 h 2440924"/>
              <a:gd name="connsiteX119" fmla="*/ 1554017 w 1986214"/>
              <a:gd name="connsiteY119" fmla="*/ 1978075 h 2440924"/>
              <a:gd name="connsiteX120" fmla="*/ 1547879 w 1986214"/>
              <a:gd name="connsiteY120" fmla="*/ 1975667 h 2440924"/>
              <a:gd name="connsiteX121" fmla="*/ 1575163 w 1986214"/>
              <a:gd name="connsiteY121" fmla="*/ 1934226 h 2440924"/>
              <a:gd name="connsiteX122" fmla="*/ 1567320 w 1986214"/>
              <a:gd name="connsiteY122" fmla="*/ 1934409 h 2440924"/>
              <a:gd name="connsiteX123" fmla="*/ 1556670 w 1986214"/>
              <a:gd name="connsiteY123" fmla="*/ 1948782 h 2440924"/>
              <a:gd name="connsiteX124" fmla="*/ 1566511 w 1986214"/>
              <a:gd name="connsiteY124" fmla="*/ 1941784 h 2440924"/>
              <a:gd name="connsiteX125" fmla="*/ 1575163 w 1986214"/>
              <a:gd name="connsiteY125" fmla="*/ 1934226 h 2440924"/>
              <a:gd name="connsiteX126" fmla="*/ 1593748 w 1986214"/>
              <a:gd name="connsiteY126" fmla="*/ 1923592 h 2440924"/>
              <a:gd name="connsiteX127" fmla="*/ 1592345 w 1986214"/>
              <a:gd name="connsiteY127" fmla="*/ 1930687 h 2440924"/>
              <a:gd name="connsiteX128" fmla="*/ 1595518 w 1986214"/>
              <a:gd name="connsiteY128" fmla="*/ 1932183 h 2440924"/>
              <a:gd name="connsiteX129" fmla="*/ 1598600 w 1986214"/>
              <a:gd name="connsiteY129" fmla="*/ 1929756 h 2440924"/>
              <a:gd name="connsiteX130" fmla="*/ 1598719 w 1986214"/>
              <a:gd name="connsiteY130" fmla="*/ 1926419 h 2440924"/>
              <a:gd name="connsiteX131" fmla="*/ 1595336 w 1986214"/>
              <a:gd name="connsiteY131" fmla="*/ 1924340 h 2440924"/>
              <a:gd name="connsiteX132" fmla="*/ 1624388 w 1986214"/>
              <a:gd name="connsiteY132" fmla="*/ 1891490 h 2440924"/>
              <a:gd name="connsiteX133" fmla="*/ 1619154 w 1986214"/>
              <a:gd name="connsiteY133" fmla="*/ 1902597 h 2440924"/>
              <a:gd name="connsiteX134" fmla="*/ 1614230 w 1986214"/>
              <a:gd name="connsiteY134" fmla="*/ 1901731 h 2440924"/>
              <a:gd name="connsiteX135" fmla="*/ 1610564 w 1986214"/>
              <a:gd name="connsiteY135" fmla="*/ 1904366 h 2440924"/>
              <a:gd name="connsiteX136" fmla="*/ 1609324 w 1986214"/>
              <a:gd name="connsiteY136" fmla="*/ 1910085 h 2440924"/>
              <a:gd name="connsiteX137" fmla="*/ 1611586 w 1986214"/>
              <a:gd name="connsiteY137" fmla="*/ 1914544 h 2440924"/>
              <a:gd name="connsiteX138" fmla="*/ 1613722 w 1986214"/>
              <a:gd name="connsiteY138" fmla="*/ 1913612 h 2440924"/>
              <a:gd name="connsiteX139" fmla="*/ 1614668 w 1986214"/>
              <a:gd name="connsiteY139" fmla="*/ 1912118 h 2440924"/>
              <a:gd name="connsiteX140" fmla="*/ 1629332 w 1986214"/>
              <a:gd name="connsiteY140" fmla="*/ 1901575 h 2440924"/>
              <a:gd name="connsiteX141" fmla="*/ 1640456 w 1986214"/>
              <a:gd name="connsiteY141" fmla="*/ 1873851 h 2440924"/>
              <a:gd name="connsiteX142" fmla="*/ 1638213 w 1986214"/>
              <a:gd name="connsiteY142" fmla="*/ 1878612 h 2440924"/>
              <a:gd name="connsiteX143" fmla="*/ 1628127 w 1986214"/>
              <a:gd name="connsiteY143" fmla="*/ 1883555 h 2440924"/>
              <a:gd name="connsiteX144" fmla="*/ 1626632 w 1986214"/>
              <a:gd name="connsiteY144" fmla="*/ 1886729 h 2440924"/>
              <a:gd name="connsiteX145" fmla="*/ 1637557 w 1986214"/>
              <a:gd name="connsiteY145" fmla="*/ 1884120 h 2440924"/>
              <a:gd name="connsiteX146" fmla="*/ 1639800 w 1986214"/>
              <a:gd name="connsiteY146" fmla="*/ 1879360 h 2440924"/>
              <a:gd name="connsiteX147" fmla="*/ 1640724 w 1986214"/>
              <a:gd name="connsiteY147" fmla="*/ 1876886 h 2440924"/>
              <a:gd name="connsiteX148" fmla="*/ 1640456 w 1986214"/>
              <a:gd name="connsiteY148" fmla="*/ 1873851 h 2440924"/>
              <a:gd name="connsiteX149" fmla="*/ 1255370 w 1986214"/>
              <a:gd name="connsiteY149" fmla="*/ 1649504 h 2440924"/>
              <a:gd name="connsiteX150" fmla="*/ 1230438 w 1986214"/>
              <a:gd name="connsiteY150" fmla="*/ 1657148 h 2440924"/>
              <a:gd name="connsiteX151" fmla="*/ 1217406 w 1986214"/>
              <a:gd name="connsiteY151" fmla="*/ 1670399 h 2440924"/>
              <a:gd name="connsiteX152" fmla="*/ 1211379 w 1986214"/>
              <a:gd name="connsiteY152" fmla="*/ 1681133 h 2440924"/>
              <a:gd name="connsiteX153" fmla="*/ 1223234 w 1986214"/>
              <a:gd name="connsiteY153" fmla="*/ 1684780 h 2440924"/>
              <a:gd name="connsiteX154" fmla="*/ 1224821 w 1986214"/>
              <a:gd name="connsiteY154" fmla="*/ 1685528 h 2440924"/>
              <a:gd name="connsiteX155" fmla="*/ 1230711 w 1986214"/>
              <a:gd name="connsiteY155" fmla="*/ 1668912 h 2440924"/>
              <a:gd name="connsiteX156" fmla="*/ 1250227 w 1986214"/>
              <a:gd name="connsiteY156" fmla="*/ 1664534 h 2440924"/>
              <a:gd name="connsiteX157" fmla="*/ 1260969 w 1986214"/>
              <a:gd name="connsiteY157" fmla="*/ 1654082 h 2440924"/>
              <a:gd name="connsiteX158" fmla="*/ 1078964 w 1986214"/>
              <a:gd name="connsiteY158" fmla="*/ 1641148 h 2440924"/>
              <a:gd name="connsiteX159" fmla="*/ 1071168 w 1986214"/>
              <a:gd name="connsiteY159" fmla="*/ 1646093 h 2440924"/>
              <a:gd name="connsiteX160" fmla="*/ 1071623 w 1986214"/>
              <a:gd name="connsiteY160" fmla="*/ 1646367 h 2440924"/>
              <a:gd name="connsiteX161" fmla="*/ 1666758 w 1986214"/>
              <a:gd name="connsiteY161" fmla="*/ 1554646 h 2440924"/>
              <a:gd name="connsiteX162" fmla="*/ 1641826 w 1986214"/>
              <a:gd name="connsiteY162" fmla="*/ 1562290 h 2440924"/>
              <a:gd name="connsiteX163" fmla="*/ 1628794 w 1986214"/>
              <a:gd name="connsiteY163" fmla="*/ 1575541 h 2440924"/>
              <a:gd name="connsiteX164" fmla="*/ 1622767 w 1986214"/>
              <a:gd name="connsiteY164" fmla="*/ 1586275 h 2440924"/>
              <a:gd name="connsiteX165" fmla="*/ 1634622 w 1986214"/>
              <a:gd name="connsiteY165" fmla="*/ 1589922 h 2440924"/>
              <a:gd name="connsiteX166" fmla="*/ 1636209 w 1986214"/>
              <a:gd name="connsiteY166" fmla="*/ 1590670 h 2440924"/>
              <a:gd name="connsiteX167" fmla="*/ 1642100 w 1986214"/>
              <a:gd name="connsiteY167" fmla="*/ 1574054 h 2440924"/>
              <a:gd name="connsiteX168" fmla="*/ 1661615 w 1986214"/>
              <a:gd name="connsiteY168" fmla="*/ 1569676 h 2440924"/>
              <a:gd name="connsiteX169" fmla="*/ 1672357 w 1986214"/>
              <a:gd name="connsiteY169" fmla="*/ 1559223 h 2440924"/>
              <a:gd name="connsiteX170" fmla="*/ 976601 w 1986214"/>
              <a:gd name="connsiteY170" fmla="*/ 1483257 h 2440924"/>
              <a:gd name="connsiteX171" fmla="*/ 969448 w 1986214"/>
              <a:gd name="connsiteY171" fmla="*/ 1491532 h 2440924"/>
              <a:gd name="connsiteX172" fmla="*/ 971811 w 1986214"/>
              <a:gd name="connsiteY172" fmla="*/ 1490683 h 2440924"/>
              <a:gd name="connsiteX173" fmla="*/ 1021904 w 1986214"/>
              <a:gd name="connsiteY173" fmla="*/ 1472310 h 2440924"/>
              <a:gd name="connsiteX174" fmla="*/ 1017007 w 1986214"/>
              <a:gd name="connsiteY174" fmla="*/ 1477073 h 2440924"/>
              <a:gd name="connsiteX175" fmla="*/ 1005426 w 1986214"/>
              <a:gd name="connsiteY175" fmla="*/ 1485190 h 2440924"/>
              <a:gd name="connsiteX176" fmla="*/ 1003903 w 1986214"/>
              <a:gd name="connsiteY176" fmla="*/ 1495623 h 2440924"/>
              <a:gd name="connsiteX177" fmla="*/ 996362 w 1986214"/>
              <a:gd name="connsiteY177" fmla="*/ 1500311 h 2440924"/>
              <a:gd name="connsiteX178" fmla="*/ 1005550 w 1986214"/>
              <a:gd name="connsiteY178" fmla="*/ 1504027 h 2440924"/>
              <a:gd name="connsiteX179" fmla="*/ 1002676 w 1986214"/>
              <a:gd name="connsiteY179" fmla="*/ 1458104 h 2440924"/>
              <a:gd name="connsiteX180" fmla="*/ 991685 w 1986214"/>
              <a:gd name="connsiteY180" fmla="*/ 1465807 h 2440924"/>
              <a:gd name="connsiteX181" fmla="*/ 979929 w 1986214"/>
              <a:gd name="connsiteY181" fmla="*/ 1479408 h 2440924"/>
              <a:gd name="connsiteX182" fmla="*/ 993479 w 1986214"/>
              <a:gd name="connsiteY182" fmla="*/ 1477622 h 2440924"/>
              <a:gd name="connsiteX183" fmla="*/ 1044722 w 1986214"/>
              <a:gd name="connsiteY183" fmla="*/ 1417532 h 2440924"/>
              <a:gd name="connsiteX184" fmla="*/ 1039602 w 1986214"/>
              <a:gd name="connsiteY184" fmla="*/ 1421173 h 2440924"/>
              <a:gd name="connsiteX185" fmla="*/ 1034421 w 1986214"/>
              <a:gd name="connsiteY185" fmla="*/ 1432169 h 2440924"/>
              <a:gd name="connsiteX186" fmla="*/ 1044108 w 1986214"/>
              <a:gd name="connsiteY186" fmla="*/ 1427790 h 2440924"/>
              <a:gd name="connsiteX187" fmla="*/ 1077705 w 1986214"/>
              <a:gd name="connsiteY187" fmla="*/ 1394701 h 2440924"/>
              <a:gd name="connsiteX188" fmla="*/ 1071652 w 1986214"/>
              <a:gd name="connsiteY188" fmla="*/ 1395947 h 2440924"/>
              <a:gd name="connsiteX189" fmla="*/ 1056658 w 1986214"/>
              <a:gd name="connsiteY189" fmla="*/ 1409046 h 2440924"/>
              <a:gd name="connsiteX190" fmla="*/ 1050303 w 1986214"/>
              <a:gd name="connsiteY190" fmla="*/ 1413564 h 2440924"/>
              <a:gd name="connsiteX191" fmla="*/ 1061763 w 1986214"/>
              <a:gd name="connsiteY191" fmla="*/ 1410900 h 2440924"/>
              <a:gd name="connsiteX192" fmla="*/ 1125890 w 1986214"/>
              <a:gd name="connsiteY192" fmla="*/ 1330766 h 2440924"/>
              <a:gd name="connsiteX193" fmla="*/ 1120707 w 1986214"/>
              <a:gd name="connsiteY193" fmla="*/ 1341767 h 2440924"/>
              <a:gd name="connsiteX194" fmla="*/ 1127344 w 1986214"/>
              <a:gd name="connsiteY194" fmla="*/ 1334813 h 2440924"/>
              <a:gd name="connsiteX195" fmla="*/ 1174627 w 1986214"/>
              <a:gd name="connsiteY195" fmla="*/ 1262994 h 2440924"/>
              <a:gd name="connsiteX196" fmla="*/ 1173332 w 1986214"/>
              <a:gd name="connsiteY196" fmla="*/ 1265744 h 2440924"/>
              <a:gd name="connsiteX197" fmla="*/ 1177853 w 1986214"/>
              <a:gd name="connsiteY197" fmla="*/ 1284677 h 2440924"/>
              <a:gd name="connsiteX198" fmla="*/ 1304412 w 1986214"/>
              <a:gd name="connsiteY198" fmla="*/ 1230050 h 2440924"/>
              <a:gd name="connsiteX199" fmla="*/ 1292275 w 1986214"/>
              <a:gd name="connsiteY199" fmla="*/ 1234413 h 2440924"/>
              <a:gd name="connsiteX200" fmla="*/ 1294417 w 1986214"/>
              <a:gd name="connsiteY200" fmla="*/ 1238782 h 2440924"/>
              <a:gd name="connsiteX201" fmla="*/ 1292433 w 1986214"/>
              <a:gd name="connsiteY201" fmla="*/ 1241208 h 2440924"/>
              <a:gd name="connsiteX202" fmla="*/ 1283046 w 1986214"/>
              <a:gd name="connsiteY202" fmla="*/ 1246868 h 2440924"/>
              <a:gd name="connsiteX203" fmla="*/ 1265407 w 1986214"/>
              <a:gd name="connsiteY203" fmla="*/ 1248638 h 2440924"/>
              <a:gd name="connsiteX204" fmla="*/ 1262499 w 1986214"/>
              <a:gd name="connsiteY204" fmla="*/ 1240547 h 2440924"/>
              <a:gd name="connsiteX205" fmla="*/ 1249224 w 1986214"/>
              <a:gd name="connsiteY205" fmla="*/ 1254455 h 2440924"/>
              <a:gd name="connsiteX206" fmla="*/ 1220011 w 1986214"/>
              <a:gd name="connsiteY206" fmla="*/ 1270095 h 2440924"/>
              <a:gd name="connsiteX207" fmla="*/ 1197103 w 1986214"/>
              <a:gd name="connsiteY207" fmla="*/ 1293748 h 2440924"/>
              <a:gd name="connsiteX208" fmla="*/ 1174440 w 1986214"/>
              <a:gd name="connsiteY208" fmla="*/ 1313315 h 2440924"/>
              <a:gd name="connsiteX209" fmla="*/ 1161876 w 1986214"/>
              <a:gd name="connsiteY209" fmla="*/ 1321258 h 2440924"/>
              <a:gd name="connsiteX210" fmla="*/ 1154528 w 1986214"/>
              <a:gd name="connsiteY210" fmla="*/ 1334178 h 2440924"/>
              <a:gd name="connsiteX211" fmla="*/ 1120534 w 1986214"/>
              <a:gd name="connsiteY211" fmla="*/ 1363529 h 2440924"/>
              <a:gd name="connsiteX212" fmla="*/ 1107455 w 1986214"/>
              <a:gd name="connsiteY212" fmla="*/ 1374822 h 2440924"/>
              <a:gd name="connsiteX213" fmla="*/ 1108836 w 1986214"/>
              <a:gd name="connsiteY213" fmla="*/ 1376844 h 2440924"/>
              <a:gd name="connsiteX214" fmla="*/ 1103727 w 1986214"/>
              <a:gd name="connsiteY214" fmla="*/ 1393344 h 2440924"/>
              <a:gd name="connsiteX215" fmla="*/ 1089030 w 1986214"/>
              <a:gd name="connsiteY215" fmla="*/ 1402417 h 2440924"/>
              <a:gd name="connsiteX216" fmla="*/ 1065770 w 1986214"/>
              <a:gd name="connsiteY216" fmla="*/ 1427089 h 2440924"/>
              <a:gd name="connsiteX217" fmla="*/ 1060330 w 1986214"/>
              <a:gd name="connsiteY217" fmla="*/ 1432715 h 2440924"/>
              <a:gd name="connsiteX218" fmla="*/ 1067367 w 1986214"/>
              <a:gd name="connsiteY218" fmla="*/ 1430895 h 2440924"/>
              <a:gd name="connsiteX219" fmla="*/ 1093653 w 1986214"/>
              <a:gd name="connsiteY219" fmla="*/ 1406314 h 2440924"/>
              <a:gd name="connsiteX220" fmla="*/ 1101539 w 1986214"/>
              <a:gd name="connsiteY220" fmla="*/ 1409190 h 2440924"/>
              <a:gd name="connsiteX221" fmla="*/ 1107245 w 1986214"/>
              <a:gd name="connsiteY221" fmla="*/ 1405997 h 2440924"/>
              <a:gd name="connsiteX222" fmla="*/ 1112590 w 1986214"/>
              <a:gd name="connsiteY222" fmla="*/ 1394653 h 2440924"/>
              <a:gd name="connsiteX223" fmla="*/ 1123269 w 1986214"/>
              <a:gd name="connsiteY223" fmla="*/ 1393384 h 2440924"/>
              <a:gd name="connsiteX224" fmla="*/ 1197737 w 1986214"/>
              <a:gd name="connsiteY224" fmla="*/ 1320932 h 2440924"/>
              <a:gd name="connsiteX225" fmla="*/ 1215374 w 1986214"/>
              <a:gd name="connsiteY225" fmla="*/ 1319161 h 2440924"/>
              <a:gd name="connsiteX226" fmla="*/ 1221933 w 1986214"/>
              <a:gd name="connsiteY226" fmla="*/ 1308808 h 2440924"/>
              <a:gd name="connsiteX227" fmla="*/ 1232853 w 1986214"/>
              <a:gd name="connsiteY227" fmla="*/ 1310594 h 2440924"/>
              <a:gd name="connsiteX228" fmla="*/ 1259562 w 1986214"/>
              <a:gd name="connsiteY228" fmla="*/ 1289573 h 2440924"/>
              <a:gd name="connsiteX229" fmla="*/ 1271506 w 1986214"/>
              <a:gd name="connsiteY229" fmla="*/ 1269575 h 2440924"/>
              <a:gd name="connsiteX230" fmla="*/ 1292433 w 1986214"/>
              <a:gd name="connsiteY230" fmla="*/ 1241208 h 2440924"/>
              <a:gd name="connsiteX231" fmla="*/ 1304412 w 1986214"/>
              <a:gd name="connsiteY231" fmla="*/ 1230050 h 2440924"/>
              <a:gd name="connsiteX232" fmla="*/ 1321258 w 1986214"/>
              <a:gd name="connsiteY232" fmla="*/ 1194299 h 2440924"/>
              <a:gd name="connsiteX233" fmla="*/ 1318896 w 1986214"/>
              <a:gd name="connsiteY233" fmla="*/ 1195954 h 2440924"/>
              <a:gd name="connsiteX234" fmla="*/ 1326758 w 1986214"/>
              <a:gd name="connsiteY234" fmla="*/ 1196891 h 2440924"/>
              <a:gd name="connsiteX235" fmla="*/ 1355238 w 1986214"/>
              <a:gd name="connsiteY235" fmla="*/ 1193507 h 2440924"/>
              <a:gd name="connsiteX236" fmla="*/ 1340244 w 1986214"/>
              <a:gd name="connsiteY236" fmla="*/ 1206606 h 2440924"/>
              <a:gd name="connsiteX237" fmla="*/ 1323187 w 1986214"/>
              <a:gd name="connsiteY237" fmla="*/ 1218733 h 2440924"/>
              <a:gd name="connsiteX238" fmla="*/ 1335801 w 1986214"/>
              <a:gd name="connsiteY238" fmla="*/ 1234758 h 2440924"/>
              <a:gd name="connsiteX239" fmla="*/ 1357009 w 1986214"/>
              <a:gd name="connsiteY239" fmla="*/ 1211145 h 2440924"/>
              <a:gd name="connsiteX240" fmla="*/ 1364757 w 1986214"/>
              <a:gd name="connsiteY240" fmla="*/ 1208074 h 2440924"/>
              <a:gd name="connsiteX241" fmla="*/ 1370442 w 1986214"/>
              <a:gd name="connsiteY241" fmla="*/ 1204032 h 2440924"/>
              <a:gd name="connsiteX242" fmla="*/ 1365874 w 1986214"/>
              <a:gd name="connsiteY242" fmla="*/ 1197679 h 2440924"/>
              <a:gd name="connsiteX243" fmla="*/ 1355238 w 1986214"/>
              <a:gd name="connsiteY243" fmla="*/ 1193507 h 2440924"/>
              <a:gd name="connsiteX244" fmla="*/ 1402521 w 1986214"/>
              <a:gd name="connsiteY244" fmla="*/ 1121689 h 2440924"/>
              <a:gd name="connsiteX245" fmla="*/ 1388930 w 1986214"/>
              <a:gd name="connsiteY245" fmla="*/ 1122006 h 2440924"/>
              <a:gd name="connsiteX246" fmla="*/ 1370471 w 1986214"/>
              <a:gd name="connsiteY246" fmla="*/ 1146915 h 2440924"/>
              <a:gd name="connsiteX247" fmla="*/ 1387528 w 1986214"/>
              <a:gd name="connsiteY247" fmla="*/ 1134787 h 2440924"/>
              <a:gd name="connsiteX248" fmla="*/ 1402521 w 1986214"/>
              <a:gd name="connsiteY248" fmla="*/ 1121689 h 2440924"/>
              <a:gd name="connsiteX249" fmla="*/ 1434729 w 1986214"/>
              <a:gd name="connsiteY249" fmla="*/ 1103259 h 2440924"/>
              <a:gd name="connsiteX250" fmla="*/ 1432296 w 1986214"/>
              <a:gd name="connsiteY250" fmla="*/ 1115555 h 2440924"/>
              <a:gd name="connsiteX251" fmla="*/ 1437796 w 1986214"/>
              <a:gd name="connsiteY251" fmla="*/ 1118147 h 2440924"/>
              <a:gd name="connsiteX252" fmla="*/ 1443138 w 1986214"/>
              <a:gd name="connsiteY252" fmla="*/ 1113943 h 2440924"/>
              <a:gd name="connsiteX253" fmla="*/ 1443343 w 1986214"/>
              <a:gd name="connsiteY253" fmla="*/ 1108158 h 2440924"/>
              <a:gd name="connsiteX254" fmla="*/ 1437479 w 1986214"/>
              <a:gd name="connsiteY254" fmla="*/ 1104555 h 2440924"/>
              <a:gd name="connsiteX255" fmla="*/ 1487830 w 1986214"/>
              <a:gd name="connsiteY255" fmla="*/ 1047624 h 2440924"/>
              <a:gd name="connsiteX256" fmla="*/ 1478759 w 1986214"/>
              <a:gd name="connsiteY256" fmla="*/ 1066874 h 2440924"/>
              <a:gd name="connsiteX257" fmla="*/ 1470225 w 1986214"/>
              <a:gd name="connsiteY257" fmla="*/ 1065373 h 2440924"/>
              <a:gd name="connsiteX258" fmla="*/ 1463872 w 1986214"/>
              <a:gd name="connsiteY258" fmla="*/ 1069942 h 2440924"/>
              <a:gd name="connsiteX259" fmla="*/ 1461723 w 1986214"/>
              <a:gd name="connsiteY259" fmla="*/ 1079851 h 2440924"/>
              <a:gd name="connsiteX260" fmla="*/ 1465643 w 1986214"/>
              <a:gd name="connsiteY260" fmla="*/ 1087579 h 2440924"/>
              <a:gd name="connsiteX261" fmla="*/ 1469345 w 1986214"/>
              <a:gd name="connsiteY261" fmla="*/ 1085963 h 2440924"/>
              <a:gd name="connsiteX262" fmla="*/ 1470984 w 1986214"/>
              <a:gd name="connsiteY262" fmla="*/ 1083375 h 2440924"/>
              <a:gd name="connsiteX263" fmla="*/ 1496397 w 1986214"/>
              <a:gd name="connsiteY263" fmla="*/ 1065103 h 2440924"/>
              <a:gd name="connsiteX264" fmla="*/ 1515676 w 1986214"/>
              <a:gd name="connsiteY264" fmla="*/ 1017057 h 2440924"/>
              <a:gd name="connsiteX265" fmla="*/ 1511788 w 1986214"/>
              <a:gd name="connsiteY265" fmla="*/ 1025307 h 2440924"/>
              <a:gd name="connsiteX266" fmla="*/ 1494309 w 1986214"/>
              <a:gd name="connsiteY266" fmla="*/ 1033874 h 2440924"/>
              <a:gd name="connsiteX267" fmla="*/ 1491717 w 1986214"/>
              <a:gd name="connsiteY267" fmla="*/ 1039374 h 2440924"/>
              <a:gd name="connsiteX268" fmla="*/ 1510651 w 1986214"/>
              <a:gd name="connsiteY268" fmla="*/ 1034852 h 2440924"/>
              <a:gd name="connsiteX269" fmla="*/ 1514538 w 1986214"/>
              <a:gd name="connsiteY269" fmla="*/ 1026602 h 2440924"/>
              <a:gd name="connsiteX270" fmla="*/ 1516138 w 1986214"/>
              <a:gd name="connsiteY270" fmla="*/ 1022315 h 2440924"/>
              <a:gd name="connsiteX271" fmla="*/ 1515676 w 1986214"/>
              <a:gd name="connsiteY271" fmla="*/ 1017057 h 2440924"/>
              <a:gd name="connsiteX272" fmla="*/ 514181 w 1986214"/>
              <a:gd name="connsiteY272" fmla="*/ 896068 h 2440924"/>
              <a:gd name="connsiteX273" fmla="*/ 512499 w 1986214"/>
              <a:gd name="connsiteY273" fmla="*/ 897330 h 2440924"/>
              <a:gd name="connsiteX274" fmla="*/ 513557 w 1986214"/>
              <a:gd name="connsiteY274" fmla="*/ 897829 h 2440924"/>
              <a:gd name="connsiteX275" fmla="*/ 580321 w 1986214"/>
              <a:gd name="connsiteY275" fmla="*/ 848219 h 2440924"/>
              <a:gd name="connsiteX276" fmla="*/ 575572 w 1986214"/>
              <a:gd name="connsiteY276" fmla="*/ 852642 h 2440924"/>
              <a:gd name="connsiteX277" fmla="*/ 574692 w 1986214"/>
              <a:gd name="connsiteY277" fmla="*/ 852871 h 2440924"/>
              <a:gd name="connsiteX278" fmla="*/ 575003 w 1986214"/>
              <a:gd name="connsiteY278" fmla="*/ 853336 h 2440924"/>
              <a:gd name="connsiteX279" fmla="*/ 577629 w 1986214"/>
              <a:gd name="connsiteY279" fmla="*/ 852392 h 2440924"/>
              <a:gd name="connsiteX280" fmla="*/ 600602 w 1986214"/>
              <a:gd name="connsiteY280" fmla="*/ 836561 h 2440924"/>
              <a:gd name="connsiteX281" fmla="*/ 589397 w 1986214"/>
              <a:gd name="connsiteY281" fmla="*/ 839765 h 2440924"/>
              <a:gd name="connsiteX282" fmla="*/ 588307 w 1986214"/>
              <a:gd name="connsiteY282" fmla="*/ 840779 h 2440924"/>
              <a:gd name="connsiteX283" fmla="*/ 599297 w 1986214"/>
              <a:gd name="connsiteY283" fmla="*/ 839331 h 2440924"/>
              <a:gd name="connsiteX284" fmla="*/ 650046 w 1986214"/>
              <a:gd name="connsiteY284" fmla="*/ 787510 h 2440924"/>
              <a:gd name="connsiteX285" fmla="*/ 642361 w 1986214"/>
              <a:gd name="connsiteY285" fmla="*/ 789094 h 2440924"/>
              <a:gd name="connsiteX286" fmla="*/ 637586 w 1986214"/>
              <a:gd name="connsiteY286" fmla="*/ 795077 h 2440924"/>
              <a:gd name="connsiteX287" fmla="*/ 649926 w 1986214"/>
              <a:gd name="connsiteY287" fmla="*/ 789499 h 2440924"/>
              <a:gd name="connsiteX288" fmla="*/ 690838 w 1986214"/>
              <a:gd name="connsiteY288" fmla="*/ 747944 h 2440924"/>
              <a:gd name="connsiteX289" fmla="*/ 689134 w 1986214"/>
              <a:gd name="connsiteY289" fmla="*/ 750845 h 2440924"/>
              <a:gd name="connsiteX290" fmla="*/ 691721 w 1986214"/>
              <a:gd name="connsiteY290" fmla="*/ 748360 h 2440924"/>
              <a:gd name="connsiteX291" fmla="*/ 693718 w 1986214"/>
              <a:gd name="connsiteY291" fmla="*/ 714354 h 2440924"/>
              <a:gd name="connsiteX292" fmla="*/ 675959 w 1986214"/>
              <a:gd name="connsiteY292" fmla="*/ 730307 h 2440924"/>
              <a:gd name="connsiteX293" fmla="*/ 681973 w 1986214"/>
              <a:gd name="connsiteY293" fmla="*/ 737948 h 2440924"/>
              <a:gd name="connsiteX294" fmla="*/ 694211 w 1986214"/>
              <a:gd name="connsiteY294" fmla="*/ 724323 h 2440924"/>
              <a:gd name="connsiteX295" fmla="*/ 698682 w 1986214"/>
              <a:gd name="connsiteY295" fmla="*/ 722552 h 2440924"/>
              <a:gd name="connsiteX296" fmla="*/ 701962 w 1986214"/>
              <a:gd name="connsiteY296" fmla="*/ 720219 h 2440924"/>
              <a:gd name="connsiteX297" fmla="*/ 699327 w 1986214"/>
              <a:gd name="connsiteY297" fmla="*/ 716554 h 2440924"/>
              <a:gd name="connsiteX298" fmla="*/ 739057 w 1986214"/>
              <a:gd name="connsiteY298" fmla="*/ 662070 h 2440924"/>
              <a:gd name="connsiteX299" fmla="*/ 737655 w 1986214"/>
              <a:gd name="connsiteY299" fmla="*/ 669165 h 2440924"/>
              <a:gd name="connsiteX300" fmla="*/ 740828 w 1986214"/>
              <a:gd name="connsiteY300" fmla="*/ 670660 h 2440924"/>
              <a:gd name="connsiteX301" fmla="*/ 743910 w 1986214"/>
              <a:gd name="connsiteY301" fmla="*/ 668235 h 2440924"/>
              <a:gd name="connsiteX302" fmla="*/ 744029 w 1986214"/>
              <a:gd name="connsiteY302" fmla="*/ 664897 h 2440924"/>
              <a:gd name="connsiteX303" fmla="*/ 740645 w 1986214"/>
              <a:gd name="connsiteY303" fmla="*/ 662818 h 2440924"/>
              <a:gd name="connsiteX304" fmla="*/ 769698 w 1986214"/>
              <a:gd name="connsiteY304" fmla="*/ 629967 h 2440924"/>
              <a:gd name="connsiteX305" fmla="*/ 764464 w 1986214"/>
              <a:gd name="connsiteY305" fmla="*/ 641075 h 2440924"/>
              <a:gd name="connsiteX306" fmla="*/ 759540 w 1986214"/>
              <a:gd name="connsiteY306" fmla="*/ 640209 h 2440924"/>
              <a:gd name="connsiteX307" fmla="*/ 755873 w 1986214"/>
              <a:gd name="connsiteY307" fmla="*/ 642845 h 2440924"/>
              <a:gd name="connsiteX308" fmla="*/ 754634 w 1986214"/>
              <a:gd name="connsiteY308" fmla="*/ 648563 h 2440924"/>
              <a:gd name="connsiteX309" fmla="*/ 756896 w 1986214"/>
              <a:gd name="connsiteY309" fmla="*/ 653023 h 2440924"/>
              <a:gd name="connsiteX310" fmla="*/ 759032 w 1986214"/>
              <a:gd name="connsiteY310" fmla="*/ 652090 h 2440924"/>
              <a:gd name="connsiteX311" fmla="*/ 759978 w 1986214"/>
              <a:gd name="connsiteY311" fmla="*/ 650596 h 2440924"/>
              <a:gd name="connsiteX312" fmla="*/ 774642 w 1986214"/>
              <a:gd name="connsiteY312" fmla="*/ 640054 h 2440924"/>
              <a:gd name="connsiteX313" fmla="*/ 785766 w 1986214"/>
              <a:gd name="connsiteY313" fmla="*/ 612330 h 2440924"/>
              <a:gd name="connsiteX314" fmla="*/ 783523 w 1986214"/>
              <a:gd name="connsiteY314" fmla="*/ 617090 h 2440924"/>
              <a:gd name="connsiteX315" fmla="*/ 773437 w 1986214"/>
              <a:gd name="connsiteY315" fmla="*/ 622033 h 2440924"/>
              <a:gd name="connsiteX316" fmla="*/ 771941 w 1986214"/>
              <a:gd name="connsiteY316" fmla="*/ 625207 h 2440924"/>
              <a:gd name="connsiteX317" fmla="*/ 782866 w 1986214"/>
              <a:gd name="connsiteY317" fmla="*/ 622598 h 2440924"/>
              <a:gd name="connsiteX318" fmla="*/ 785110 w 1986214"/>
              <a:gd name="connsiteY318" fmla="*/ 617838 h 2440924"/>
              <a:gd name="connsiteX319" fmla="*/ 786033 w 1986214"/>
              <a:gd name="connsiteY319" fmla="*/ 615364 h 2440924"/>
              <a:gd name="connsiteX320" fmla="*/ 785766 w 1986214"/>
              <a:gd name="connsiteY320" fmla="*/ 612330 h 2440924"/>
              <a:gd name="connsiteX321" fmla="*/ 1561258 w 1986214"/>
              <a:gd name="connsiteY321" fmla="*/ 463864 h 2440924"/>
              <a:gd name="connsiteX322" fmla="*/ 1518049 w 1986214"/>
              <a:gd name="connsiteY322" fmla="*/ 477110 h 2440924"/>
              <a:gd name="connsiteX323" fmla="*/ 1495466 w 1986214"/>
              <a:gd name="connsiteY323" fmla="*/ 500075 h 2440924"/>
              <a:gd name="connsiteX324" fmla="*/ 1485020 w 1986214"/>
              <a:gd name="connsiteY324" fmla="*/ 518678 h 2440924"/>
              <a:gd name="connsiteX325" fmla="*/ 1505566 w 1986214"/>
              <a:gd name="connsiteY325" fmla="*/ 524999 h 2440924"/>
              <a:gd name="connsiteX326" fmla="*/ 1508316 w 1986214"/>
              <a:gd name="connsiteY326" fmla="*/ 526295 h 2440924"/>
              <a:gd name="connsiteX327" fmla="*/ 1518525 w 1986214"/>
              <a:gd name="connsiteY327" fmla="*/ 497498 h 2440924"/>
              <a:gd name="connsiteX328" fmla="*/ 1552345 w 1986214"/>
              <a:gd name="connsiteY328" fmla="*/ 489910 h 2440924"/>
              <a:gd name="connsiteX329" fmla="*/ 1570962 w 1986214"/>
              <a:gd name="connsiteY329" fmla="*/ 471797 h 2440924"/>
              <a:gd name="connsiteX330" fmla="*/ 812068 w 1986214"/>
              <a:gd name="connsiteY330" fmla="*/ 293124 h 2440924"/>
              <a:gd name="connsiteX331" fmla="*/ 787136 w 1986214"/>
              <a:gd name="connsiteY331" fmla="*/ 300768 h 2440924"/>
              <a:gd name="connsiteX332" fmla="*/ 774104 w 1986214"/>
              <a:gd name="connsiteY332" fmla="*/ 314019 h 2440924"/>
              <a:gd name="connsiteX333" fmla="*/ 768077 w 1986214"/>
              <a:gd name="connsiteY333" fmla="*/ 324754 h 2440924"/>
              <a:gd name="connsiteX334" fmla="*/ 779932 w 1986214"/>
              <a:gd name="connsiteY334" fmla="*/ 328400 h 2440924"/>
              <a:gd name="connsiteX335" fmla="*/ 781519 w 1986214"/>
              <a:gd name="connsiteY335" fmla="*/ 329148 h 2440924"/>
              <a:gd name="connsiteX336" fmla="*/ 787410 w 1986214"/>
              <a:gd name="connsiteY336" fmla="*/ 312531 h 2440924"/>
              <a:gd name="connsiteX337" fmla="*/ 806925 w 1986214"/>
              <a:gd name="connsiteY337" fmla="*/ 308153 h 2440924"/>
              <a:gd name="connsiteX338" fmla="*/ 817667 w 1986214"/>
              <a:gd name="connsiteY338" fmla="*/ 297702 h 2440924"/>
              <a:gd name="connsiteX339" fmla="*/ 1877011 w 1986214"/>
              <a:gd name="connsiteY339" fmla="*/ 588 h 2440924"/>
              <a:gd name="connsiteX340" fmla="*/ 1887849 w 1986214"/>
              <a:gd name="connsiteY340" fmla="*/ 6115 h 2440924"/>
              <a:gd name="connsiteX341" fmla="*/ 1852517 w 1986214"/>
              <a:gd name="connsiteY341" fmla="*/ 43657 h 2440924"/>
              <a:gd name="connsiteX342" fmla="*/ 1803836 w 1986214"/>
              <a:gd name="connsiteY342" fmla="*/ 77430 h 2440924"/>
              <a:gd name="connsiteX343" fmla="*/ 1806586 w 1986214"/>
              <a:gd name="connsiteY343" fmla="*/ 78726 h 2440924"/>
              <a:gd name="connsiteX344" fmla="*/ 1807934 w 1986214"/>
              <a:gd name="connsiteY344" fmla="*/ 92803 h 2440924"/>
              <a:gd name="connsiteX345" fmla="*/ 1798970 w 1986214"/>
              <a:gd name="connsiteY345" fmla="*/ 102021 h 2440924"/>
              <a:gd name="connsiteX346" fmla="*/ 1749955 w 1986214"/>
              <a:gd name="connsiteY346" fmla="*/ 157902 h 2440924"/>
              <a:gd name="connsiteX347" fmla="*/ 1696815 w 1986214"/>
              <a:gd name="connsiteY347" fmla="*/ 211837 h 2440924"/>
              <a:gd name="connsiteX348" fmla="*/ 1694121 w 1986214"/>
              <a:gd name="connsiteY348" fmla="*/ 220229 h 2440924"/>
              <a:gd name="connsiteX349" fmla="*/ 1682086 w 1986214"/>
              <a:gd name="connsiteY349" fmla="*/ 221699 h 2440924"/>
              <a:gd name="connsiteX350" fmla="*/ 1677835 w 1986214"/>
              <a:gd name="connsiteY350" fmla="*/ 228939 h 2440924"/>
              <a:gd name="connsiteX351" fmla="*/ 1679653 w 1986214"/>
              <a:gd name="connsiteY351" fmla="*/ 233996 h 2440924"/>
              <a:gd name="connsiteX352" fmla="*/ 1663446 w 1986214"/>
              <a:gd name="connsiteY352" fmla="*/ 246103 h 2440924"/>
              <a:gd name="connsiteX353" fmla="*/ 1654399 w 1986214"/>
              <a:gd name="connsiteY353" fmla="*/ 259063 h 2440924"/>
              <a:gd name="connsiteX354" fmla="*/ 1678674 w 1986214"/>
              <a:gd name="connsiteY354" fmla="*/ 250338 h 2440924"/>
              <a:gd name="connsiteX355" fmla="*/ 1688061 w 1986214"/>
              <a:gd name="connsiteY355" fmla="*/ 244679 h 2440924"/>
              <a:gd name="connsiteX356" fmla="*/ 1689199 w 1986214"/>
              <a:gd name="connsiteY356" fmla="*/ 235134 h 2440924"/>
              <a:gd name="connsiteX357" fmla="*/ 1703826 w 1986214"/>
              <a:gd name="connsiteY357" fmla="*/ 228164 h 2440924"/>
              <a:gd name="connsiteX358" fmla="*/ 1717362 w 1986214"/>
              <a:gd name="connsiteY358" fmla="*/ 218158 h 2440924"/>
              <a:gd name="connsiteX359" fmla="*/ 1762687 w 1986214"/>
              <a:gd name="connsiteY359" fmla="*/ 179023 h 2440924"/>
              <a:gd name="connsiteX360" fmla="*/ 1785667 w 1986214"/>
              <a:gd name="connsiteY360" fmla="*/ 173048 h 2440924"/>
              <a:gd name="connsiteX361" fmla="*/ 1797077 w 1986214"/>
              <a:gd name="connsiteY361" fmla="*/ 166663 h 2440924"/>
              <a:gd name="connsiteX362" fmla="*/ 1800238 w 1986214"/>
              <a:gd name="connsiteY362" fmla="*/ 156389 h 2440924"/>
              <a:gd name="connsiteX363" fmla="*/ 1821604 w 1986214"/>
              <a:gd name="connsiteY363" fmla="*/ 139572 h 2440924"/>
              <a:gd name="connsiteX364" fmla="*/ 1840869 w 1986214"/>
              <a:gd name="connsiteY364" fmla="*/ 120084 h 2440924"/>
              <a:gd name="connsiteX365" fmla="*/ 1860133 w 1986214"/>
              <a:gd name="connsiteY365" fmla="*/ 100596 h 2440924"/>
              <a:gd name="connsiteX366" fmla="*/ 1910138 w 1986214"/>
              <a:gd name="connsiteY366" fmla="*/ 87191 h 2440924"/>
              <a:gd name="connsiteX367" fmla="*/ 1913000 w 1986214"/>
              <a:gd name="connsiteY367" fmla="*/ 107863 h 2440924"/>
              <a:gd name="connsiteX368" fmla="*/ 1897180 w 1986214"/>
              <a:gd name="connsiteY368" fmla="*/ 114692 h 2440924"/>
              <a:gd name="connsiteX369" fmla="*/ 1888575 w 1986214"/>
              <a:gd name="connsiteY369" fmla="*/ 132061 h 2440924"/>
              <a:gd name="connsiteX370" fmla="*/ 1878880 w 1986214"/>
              <a:gd name="connsiteY370" fmla="*/ 146397 h 2440924"/>
              <a:gd name="connsiteX371" fmla="*/ 1846040 w 1986214"/>
              <a:gd name="connsiteY371" fmla="*/ 174191 h 2440924"/>
              <a:gd name="connsiteX372" fmla="*/ 1824485 w 1986214"/>
              <a:gd name="connsiteY372" fmla="*/ 204782 h 2440924"/>
              <a:gd name="connsiteX373" fmla="*/ 1777863 w 1986214"/>
              <a:gd name="connsiteY373" fmla="*/ 246666 h 2440924"/>
              <a:gd name="connsiteX374" fmla="*/ 1776434 w 1986214"/>
              <a:gd name="connsiteY374" fmla="*/ 272878 h 2440924"/>
              <a:gd name="connsiteX375" fmla="*/ 1754380 w 1986214"/>
              <a:gd name="connsiteY375" fmla="*/ 289371 h 2440924"/>
              <a:gd name="connsiteX376" fmla="*/ 1725483 w 1986214"/>
              <a:gd name="connsiteY376" fmla="*/ 318603 h 2440924"/>
              <a:gd name="connsiteX377" fmla="*/ 1690279 w 1986214"/>
              <a:gd name="connsiteY377" fmla="*/ 339823 h 2440924"/>
              <a:gd name="connsiteX378" fmla="*/ 1688164 w 1986214"/>
              <a:gd name="connsiteY378" fmla="*/ 365711 h 2440924"/>
              <a:gd name="connsiteX379" fmla="*/ 1662433 w 1986214"/>
              <a:gd name="connsiteY379" fmla="*/ 370391 h 2440924"/>
              <a:gd name="connsiteX380" fmla="*/ 1648179 w 1986214"/>
              <a:gd name="connsiteY380" fmla="*/ 400641 h 2440924"/>
              <a:gd name="connsiteX381" fmla="*/ 1633509 w 1986214"/>
              <a:gd name="connsiteY381" fmla="*/ 413053 h 2440924"/>
              <a:gd name="connsiteX382" fmla="*/ 1618721 w 1986214"/>
              <a:gd name="connsiteY382" fmla="*/ 420367 h 2440924"/>
              <a:gd name="connsiteX383" fmla="*/ 1612364 w 1986214"/>
              <a:gd name="connsiteY383" fmla="*/ 432074 h 2440924"/>
              <a:gd name="connsiteX384" fmla="*/ 1611105 w 1986214"/>
              <a:gd name="connsiteY384" fmla="*/ 443663 h 2440924"/>
              <a:gd name="connsiteX385" fmla="*/ 1614803 w 1986214"/>
              <a:gd name="connsiteY385" fmla="*/ 449187 h 2440924"/>
              <a:gd name="connsiteX386" fmla="*/ 1619355 w 1986214"/>
              <a:gd name="connsiteY386" fmla="*/ 447550 h 2440924"/>
              <a:gd name="connsiteX387" fmla="*/ 1631823 w 1986214"/>
              <a:gd name="connsiteY387" fmla="*/ 428221 h 2440924"/>
              <a:gd name="connsiteX388" fmla="*/ 1656905 w 1986214"/>
              <a:gd name="connsiteY388" fmla="*/ 424915 h 2440924"/>
              <a:gd name="connsiteX389" fmla="*/ 1676342 w 1986214"/>
              <a:gd name="connsiteY389" fmla="*/ 383665 h 2440924"/>
              <a:gd name="connsiteX390" fmla="*/ 1679093 w 1986214"/>
              <a:gd name="connsiteY390" fmla="*/ 384962 h 2440924"/>
              <a:gd name="connsiteX391" fmla="*/ 1686722 w 1986214"/>
              <a:gd name="connsiteY391" fmla="*/ 376793 h 2440924"/>
              <a:gd name="connsiteX392" fmla="*/ 1688164 w 1986214"/>
              <a:gd name="connsiteY392" fmla="*/ 365711 h 2440924"/>
              <a:gd name="connsiteX393" fmla="*/ 1716891 w 1986214"/>
              <a:gd name="connsiteY393" fmla="*/ 351102 h 2440924"/>
              <a:gd name="connsiteX394" fmla="*/ 1744647 w 1986214"/>
              <a:gd name="connsiteY394" fmla="*/ 338555 h 2440924"/>
              <a:gd name="connsiteX395" fmla="*/ 1745993 w 1986214"/>
              <a:gd name="connsiteY395" fmla="*/ 316085 h 2440924"/>
              <a:gd name="connsiteX396" fmla="*/ 1775243 w 1986214"/>
              <a:gd name="connsiteY396" fmla="*/ 309284 h 2440924"/>
              <a:gd name="connsiteX397" fmla="*/ 1808289 w 1986214"/>
              <a:gd name="connsiteY397" fmla="*/ 275705 h 2440924"/>
              <a:gd name="connsiteX398" fmla="*/ 1844368 w 1986214"/>
              <a:gd name="connsiteY398" fmla="*/ 241036 h 2440924"/>
              <a:gd name="connsiteX399" fmla="*/ 1852599 w 1986214"/>
              <a:gd name="connsiteY399" fmla="*/ 244074 h 2440924"/>
              <a:gd name="connsiteX400" fmla="*/ 1856823 w 1986214"/>
              <a:gd name="connsiteY400" fmla="*/ 250266 h 2440924"/>
              <a:gd name="connsiteX401" fmla="*/ 1847970 w 1986214"/>
              <a:gd name="connsiteY401" fmla="*/ 278860 h 2440924"/>
              <a:gd name="connsiteX402" fmla="*/ 1822497 w 1986214"/>
              <a:gd name="connsiteY402" fmla="*/ 294583 h 2440924"/>
              <a:gd name="connsiteX403" fmla="*/ 1782186 w 1986214"/>
              <a:gd name="connsiteY403" fmla="*/ 337341 h 2440924"/>
              <a:gd name="connsiteX404" fmla="*/ 1742848 w 1986214"/>
              <a:gd name="connsiteY404" fmla="*/ 378035 h 2440924"/>
              <a:gd name="connsiteX405" fmla="*/ 1740983 w 1986214"/>
              <a:gd name="connsiteY405" fmla="*/ 385558 h 2440924"/>
              <a:gd name="connsiteX406" fmla="*/ 1730868 w 1986214"/>
              <a:gd name="connsiteY406" fmla="*/ 389193 h 2440924"/>
              <a:gd name="connsiteX407" fmla="*/ 1724393 w 1986214"/>
              <a:gd name="connsiteY407" fmla="*/ 395804 h 2440924"/>
              <a:gd name="connsiteX408" fmla="*/ 1727139 w 1986214"/>
              <a:gd name="connsiteY408" fmla="*/ 404241 h 2440924"/>
              <a:gd name="connsiteX409" fmla="*/ 1709316 w 1986214"/>
              <a:gd name="connsiteY409" fmla="*/ 412645 h 2440924"/>
              <a:gd name="connsiteX410" fmla="*/ 1697680 w 1986214"/>
              <a:gd name="connsiteY410" fmla="*/ 423965 h 2440924"/>
              <a:gd name="connsiteX411" fmla="*/ 1677609 w 1986214"/>
              <a:gd name="connsiteY411" fmla="*/ 438033 h 2440924"/>
              <a:gd name="connsiteX412" fmla="*/ 1674971 w 1986214"/>
              <a:gd name="connsiteY412" fmla="*/ 456113 h 2440924"/>
              <a:gd name="connsiteX413" fmla="*/ 1661901 w 1986214"/>
              <a:gd name="connsiteY413" fmla="*/ 464237 h 2440924"/>
              <a:gd name="connsiteX414" fmla="*/ 1699655 w 1986214"/>
              <a:gd name="connsiteY414" fmla="*/ 479507 h 2440924"/>
              <a:gd name="connsiteX415" fmla="*/ 1729515 w 1986214"/>
              <a:gd name="connsiteY415" fmla="*/ 506180 h 2440924"/>
              <a:gd name="connsiteX416" fmla="*/ 1727766 w 1986214"/>
              <a:gd name="connsiteY416" fmla="*/ 525939 h 2440924"/>
              <a:gd name="connsiteX417" fmla="*/ 1716557 w 1986214"/>
              <a:gd name="connsiteY417" fmla="*/ 533680 h 2440924"/>
              <a:gd name="connsiteX418" fmla="*/ 1710912 w 1986214"/>
              <a:gd name="connsiteY418" fmla="*/ 539421 h 2440924"/>
              <a:gd name="connsiteX419" fmla="*/ 1707328 w 1986214"/>
              <a:gd name="connsiteY419" fmla="*/ 546134 h 2440924"/>
              <a:gd name="connsiteX420" fmla="*/ 1718170 w 1986214"/>
              <a:gd name="connsiteY420" fmla="*/ 544521 h 2440924"/>
              <a:gd name="connsiteX421" fmla="*/ 1766879 w 1986214"/>
              <a:gd name="connsiteY421" fmla="*/ 533867 h 2440924"/>
              <a:gd name="connsiteX422" fmla="*/ 1781450 w 1986214"/>
              <a:gd name="connsiteY422" fmla="*/ 517208 h 2440924"/>
              <a:gd name="connsiteX423" fmla="*/ 1783800 w 1986214"/>
              <a:gd name="connsiteY423" fmla="*/ 508654 h 2440924"/>
              <a:gd name="connsiteX424" fmla="*/ 1793429 w 1986214"/>
              <a:gd name="connsiteY424" fmla="*/ 506049 h 2440924"/>
              <a:gd name="connsiteX425" fmla="*/ 1797194 w 1986214"/>
              <a:gd name="connsiteY425" fmla="*/ 499842 h 2440924"/>
              <a:gd name="connsiteX426" fmla="*/ 1795862 w 1986214"/>
              <a:gd name="connsiteY426" fmla="*/ 493754 h 2440924"/>
              <a:gd name="connsiteX427" fmla="*/ 1830821 w 1986214"/>
              <a:gd name="connsiteY427" fmla="*/ 476619 h 2440924"/>
              <a:gd name="connsiteX428" fmla="*/ 1865780 w 1986214"/>
              <a:gd name="connsiteY428" fmla="*/ 459485 h 2440924"/>
              <a:gd name="connsiteX429" fmla="*/ 1898276 w 1986214"/>
              <a:gd name="connsiteY429" fmla="*/ 431529 h 2440924"/>
              <a:gd name="connsiteX430" fmla="*/ 1938289 w 1986214"/>
              <a:gd name="connsiteY430" fmla="*/ 419717 h 2440924"/>
              <a:gd name="connsiteX431" fmla="*/ 1942018 w 1986214"/>
              <a:gd name="connsiteY431" fmla="*/ 404671 h 2440924"/>
              <a:gd name="connsiteX432" fmla="*/ 1949062 w 1986214"/>
              <a:gd name="connsiteY432" fmla="*/ 393287 h 2440924"/>
              <a:gd name="connsiteX433" fmla="*/ 1963385 w 1986214"/>
              <a:gd name="connsiteY433" fmla="*/ 387854 h 2440924"/>
              <a:gd name="connsiteX434" fmla="*/ 1982476 w 1986214"/>
              <a:gd name="connsiteY434" fmla="*/ 390128 h 2440924"/>
              <a:gd name="connsiteX435" fmla="*/ 1985844 w 1986214"/>
              <a:gd name="connsiteY435" fmla="*/ 410619 h 2440924"/>
              <a:gd name="connsiteX436" fmla="*/ 1969676 w 1986214"/>
              <a:gd name="connsiteY436" fmla="*/ 424425 h 2440924"/>
              <a:gd name="connsiteX437" fmla="*/ 1937934 w 1986214"/>
              <a:gd name="connsiteY437" fmla="*/ 440974 h 2440924"/>
              <a:gd name="connsiteX438" fmla="*/ 1917714 w 1986214"/>
              <a:gd name="connsiteY438" fmla="*/ 470514 h 2440924"/>
              <a:gd name="connsiteX439" fmla="*/ 1888066 w 1986214"/>
              <a:gd name="connsiteY439" fmla="*/ 504013 h 2440924"/>
              <a:gd name="connsiteX440" fmla="*/ 1847134 w 1986214"/>
              <a:gd name="connsiteY440" fmla="*/ 534716 h 2440924"/>
              <a:gd name="connsiteX441" fmla="*/ 1846056 w 1986214"/>
              <a:gd name="connsiteY441" fmla="*/ 546810 h 2440924"/>
              <a:gd name="connsiteX442" fmla="*/ 1836609 w 1986214"/>
              <a:gd name="connsiteY442" fmla="*/ 549920 h 2440924"/>
              <a:gd name="connsiteX443" fmla="*/ 1828123 w 1986214"/>
              <a:gd name="connsiteY443" fmla="*/ 572387 h 2440924"/>
              <a:gd name="connsiteX444" fmla="*/ 1830922 w 1986214"/>
              <a:gd name="connsiteY444" fmla="*/ 597650 h 2440924"/>
              <a:gd name="connsiteX445" fmla="*/ 1775139 w 1986214"/>
              <a:gd name="connsiteY445" fmla="*/ 640259 h 2440924"/>
              <a:gd name="connsiteX446" fmla="*/ 1733792 w 1986214"/>
              <a:gd name="connsiteY446" fmla="*/ 689670 h 2440924"/>
              <a:gd name="connsiteX447" fmla="*/ 1702722 w 1986214"/>
              <a:gd name="connsiteY447" fmla="*/ 698553 h 2440924"/>
              <a:gd name="connsiteX448" fmla="*/ 1679675 w 1986214"/>
              <a:gd name="connsiteY448" fmla="*/ 716260 h 2440924"/>
              <a:gd name="connsiteX449" fmla="*/ 1658692 w 1986214"/>
              <a:gd name="connsiteY449" fmla="*/ 734937 h 2440924"/>
              <a:gd name="connsiteX450" fmla="*/ 1657554 w 1986214"/>
              <a:gd name="connsiteY450" fmla="*/ 744483 h 2440924"/>
              <a:gd name="connsiteX451" fmla="*/ 1688163 w 1986214"/>
              <a:gd name="connsiteY451" fmla="*/ 730341 h 2440924"/>
              <a:gd name="connsiteX452" fmla="*/ 1720834 w 1986214"/>
              <a:gd name="connsiteY452" fmla="*/ 717170 h 2440924"/>
              <a:gd name="connsiteX453" fmla="*/ 1742677 w 1986214"/>
              <a:gd name="connsiteY453" fmla="*/ 720741 h 2440924"/>
              <a:gd name="connsiteX454" fmla="*/ 1727313 w 1986214"/>
              <a:gd name="connsiteY454" fmla="*/ 703420 h 2440924"/>
              <a:gd name="connsiteX455" fmla="*/ 1738155 w 1986214"/>
              <a:gd name="connsiteY455" fmla="*/ 701807 h 2440924"/>
              <a:gd name="connsiteX456" fmla="*/ 1749460 w 1986214"/>
              <a:gd name="connsiteY456" fmla="*/ 705454 h 2440924"/>
              <a:gd name="connsiteX457" fmla="*/ 1754814 w 1986214"/>
              <a:gd name="connsiteY457" fmla="*/ 716378 h 2440924"/>
              <a:gd name="connsiteX458" fmla="*/ 1767560 w 1986214"/>
              <a:gd name="connsiteY458" fmla="*/ 708941 h 2440924"/>
              <a:gd name="connsiteX459" fmla="*/ 1776180 w 1986214"/>
              <a:gd name="connsiteY459" fmla="*/ 699561 h 2440924"/>
              <a:gd name="connsiteX460" fmla="*/ 1787492 w 1986214"/>
              <a:gd name="connsiteY460" fmla="*/ 688927 h 2440924"/>
              <a:gd name="connsiteX461" fmla="*/ 1798685 w 1986214"/>
              <a:gd name="connsiteY461" fmla="*/ 673198 h 2440924"/>
              <a:gd name="connsiteX462" fmla="*/ 1783164 w 1986214"/>
              <a:gd name="connsiteY462" fmla="*/ 649081 h 2440924"/>
              <a:gd name="connsiteX463" fmla="*/ 1808576 w 1986214"/>
              <a:gd name="connsiteY463" fmla="*/ 630809 h 2440924"/>
              <a:gd name="connsiteX464" fmla="*/ 1833486 w 1986214"/>
              <a:gd name="connsiteY464" fmla="*/ 649268 h 2440924"/>
              <a:gd name="connsiteX465" fmla="*/ 1819748 w 1986214"/>
              <a:gd name="connsiteY465" fmla="*/ 657917 h 2440924"/>
              <a:gd name="connsiteX466" fmla="*/ 1808072 w 1986214"/>
              <a:gd name="connsiteY466" fmla="*/ 667539 h 2440924"/>
              <a:gd name="connsiteX467" fmla="*/ 1815186 w 1986214"/>
              <a:gd name="connsiteY467" fmla="*/ 680973 h 2440924"/>
              <a:gd name="connsiteX468" fmla="*/ 1819548 w 1986214"/>
              <a:gd name="connsiteY468" fmla="*/ 693110 h 2440924"/>
              <a:gd name="connsiteX469" fmla="*/ 1807123 w 1986214"/>
              <a:gd name="connsiteY469" fmla="*/ 706999 h 2440924"/>
              <a:gd name="connsiteX470" fmla="*/ 1791544 w 1986214"/>
              <a:gd name="connsiteY470" fmla="*/ 716882 h 2440924"/>
              <a:gd name="connsiteX471" fmla="*/ 1804302 w 1986214"/>
              <a:gd name="connsiteY471" fmla="*/ 724574 h 2440924"/>
              <a:gd name="connsiteX472" fmla="*/ 1814998 w 1986214"/>
              <a:gd name="connsiteY472" fmla="*/ 731294 h 2440924"/>
              <a:gd name="connsiteX473" fmla="*/ 1800732 w 1986214"/>
              <a:gd name="connsiteY473" fmla="*/ 746416 h 2440924"/>
              <a:gd name="connsiteX474" fmla="*/ 1776152 w 1986214"/>
              <a:gd name="connsiteY474" fmla="*/ 756679 h 2440924"/>
              <a:gd name="connsiteX475" fmla="*/ 1765587 w 1986214"/>
              <a:gd name="connsiteY475" fmla="*/ 770184 h 2440924"/>
              <a:gd name="connsiteX476" fmla="*/ 1754785 w 1986214"/>
              <a:gd name="connsiteY476" fmla="*/ 773495 h 2440924"/>
              <a:gd name="connsiteX477" fmla="*/ 1731964 w 1986214"/>
              <a:gd name="connsiteY477" fmla="*/ 786267 h 2440924"/>
              <a:gd name="connsiteX478" fmla="*/ 1720302 w 1986214"/>
              <a:gd name="connsiteY478" fmla="*/ 811017 h 2440924"/>
              <a:gd name="connsiteX479" fmla="*/ 1732439 w 1986214"/>
              <a:gd name="connsiteY479" fmla="*/ 806655 h 2440924"/>
              <a:gd name="connsiteX480" fmla="*/ 1753807 w 1986214"/>
              <a:gd name="connsiteY480" fmla="*/ 789837 h 2440924"/>
              <a:gd name="connsiteX481" fmla="*/ 1762223 w 1986214"/>
              <a:gd name="connsiteY481" fmla="*/ 786241 h 2440924"/>
              <a:gd name="connsiteX482" fmla="*/ 1768694 w 1986214"/>
              <a:gd name="connsiteY482" fmla="*/ 786770 h 2440924"/>
              <a:gd name="connsiteX483" fmla="*/ 1762543 w 1986214"/>
              <a:gd name="connsiteY483" fmla="*/ 792693 h 2440924"/>
              <a:gd name="connsiteX484" fmla="*/ 1755419 w 1986214"/>
              <a:gd name="connsiteY484" fmla="*/ 800680 h 2440924"/>
              <a:gd name="connsiteX485" fmla="*/ 1731460 w 1986214"/>
              <a:gd name="connsiteY485" fmla="*/ 822996 h 2440924"/>
              <a:gd name="connsiteX486" fmla="*/ 1707502 w 1986214"/>
              <a:gd name="connsiteY486" fmla="*/ 845314 h 2440924"/>
              <a:gd name="connsiteX487" fmla="*/ 1687431 w 1986214"/>
              <a:gd name="connsiteY487" fmla="*/ 859381 h 2440924"/>
              <a:gd name="connsiteX488" fmla="*/ 1671565 w 1986214"/>
              <a:gd name="connsiteY488" fmla="*/ 878790 h 2440924"/>
              <a:gd name="connsiteX489" fmla="*/ 1698755 w 1986214"/>
              <a:gd name="connsiteY489" fmla="*/ 863876 h 2440924"/>
              <a:gd name="connsiteX490" fmla="*/ 1719639 w 1986214"/>
              <a:gd name="connsiteY490" fmla="*/ 840951 h 2440924"/>
              <a:gd name="connsiteX491" fmla="*/ 1737753 w 1986214"/>
              <a:gd name="connsiteY491" fmla="*/ 859568 h 2440924"/>
              <a:gd name="connsiteX492" fmla="*/ 1717999 w 1986214"/>
              <a:gd name="connsiteY492" fmla="*/ 887227 h 2440924"/>
              <a:gd name="connsiteX493" fmla="*/ 1733045 w 1986214"/>
              <a:gd name="connsiteY493" fmla="*/ 890956 h 2440924"/>
              <a:gd name="connsiteX494" fmla="*/ 1739020 w 1986214"/>
              <a:gd name="connsiteY494" fmla="*/ 913935 h 2440924"/>
              <a:gd name="connsiteX495" fmla="*/ 1705832 w 1986214"/>
              <a:gd name="connsiteY495" fmla="*/ 948707 h 2440924"/>
              <a:gd name="connsiteX496" fmla="*/ 1662335 w 1986214"/>
              <a:gd name="connsiteY496" fmla="*/ 971480 h 2440924"/>
              <a:gd name="connsiteX497" fmla="*/ 1623936 w 1986214"/>
              <a:gd name="connsiteY497" fmla="*/ 994134 h 2440924"/>
              <a:gd name="connsiteX498" fmla="*/ 1618436 w 1986214"/>
              <a:gd name="connsiteY498" fmla="*/ 991542 h 2440924"/>
              <a:gd name="connsiteX499" fmla="*/ 1614548 w 1986214"/>
              <a:gd name="connsiteY499" fmla="*/ 999793 h 2440924"/>
              <a:gd name="connsiteX500" fmla="*/ 1585089 w 1986214"/>
              <a:gd name="connsiteY500" fmla="*/ 1019518 h 2440924"/>
              <a:gd name="connsiteX501" fmla="*/ 1556761 w 1986214"/>
              <a:gd name="connsiteY501" fmla="*/ 1043977 h 2440924"/>
              <a:gd name="connsiteX502" fmla="*/ 1526489 w 1986214"/>
              <a:gd name="connsiteY502" fmla="*/ 1072562 h 2440924"/>
              <a:gd name="connsiteX503" fmla="*/ 1497595 w 1986214"/>
              <a:gd name="connsiteY503" fmla="*/ 1094654 h 2440924"/>
              <a:gd name="connsiteX504" fmla="*/ 1471618 w 1986214"/>
              <a:gd name="connsiteY504" fmla="*/ 1110558 h 2440924"/>
              <a:gd name="connsiteX505" fmla="*/ 1454614 w 1986214"/>
              <a:gd name="connsiteY505" fmla="*/ 1139514 h 2440924"/>
              <a:gd name="connsiteX506" fmla="*/ 1457364 w 1986214"/>
              <a:gd name="connsiteY506" fmla="*/ 1140809 h 2440924"/>
              <a:gd name="connsiteX507" fmla="*/ 1450726 w 1986214"/>
              <a:gd name="connsiteY507" fmla="*/ 1147764 h 2440924"/>
              <a:gd name="connsiteX508" fmla="*/ 1445226 w 1986214"/>
              <a:gd name="connsiteY508" fmla="*/ 1145172 h 2440924"/>
              <a:gd name="connsiteX509" fmla="*/ 1426293 w 1986214"/>
              <a:gd name="connsiteY509" fmla="*/ 1149693 h 2440924"/>
              <a:gd name="connsiteX510" fmla="*/ 1407834 w 1986214"/>
              <a:gd name="connsiteY510" fmla="*/ 1174602 h 2440924"/>
              <a:gd name="connsiteX511" fmla="*/ 1389375 w 1986214"/>
              <a:gd name="connsiteY511" fmla="*/ 1199511 h 2440924"/>
              <a:gd name="connsiteX512" fmla="*/ 1395510 w 1986214"/>
              <a:gd name="connsiteY512" fmla="*/ 1229286 h 2440924"/>
              <a:gd name="connsiteX513" fmla="*/ 1399714 w 1986214"/>
              <a:gd name="connsiteY513" fmla="*/ 1234628 h 2440924"/>
              <a:gd name="connsiteX514" fmla="*/ 1391903 w 1986214"/>
              <a:gd name="connsiteY514" fmla="*/ 1242290 h 2440924"/>
              <a:gd name="connsiteX515" fmla="*/ 1380939 w 1986214"/>
              <a:gd name="connsiteY515" fmla="*/ 1245946 h 2440924"/>
              <a:gd name="connsiteX516" fmla="*/ 1372843 w 1986214"/>
              <a:gd name="connsiteY516" fmla="*/ 1255993 h 2440924"/>
              <a:gd name="connsiteX517" fmla="*/ 1359413 w 1986214"/>
              <a:gd name="connsiteY517" fmla="*/ 1255966 h 2440924"/>
              <a:gd name="connsiteX518" fmla="*/ 1351163 w 1986214"/>
              <a:gd name="connsiteY518" fmla="*/ 1252079 h 2440924"/>
              <a:gd name="connsiteX519" fmla="*/ 1334159 w 1986214"/>
              <a:gd name="connsiteY519" fmla="*/ 1281034 h 2440924"/>
              <a:gd name="connsiteX520" fmla="*/ 1282038 w 1986214"/>
              <a:gd name="connsiteY520" fmla="*/ 1320327 h 2440924"/>
              <a:gd name="connsiteX521" fmla="*/ 1267150 w 1986214"/>
              <a:gd name="connsiteY521" fmla="*/ 1323393 h 2440924"/>
              <a:gd name="connsiteX522" fmla="*/ 1247661 w 1986214"/>
              <a:gd name="connsiteY522" fmla="*/ 1347817 h 2440924"/>
              <a:gd name="connsiteX523" fmla="*/ 1221984 w 1986214"/>
              <a:gd name="connsiteY523" fmla="*/ 1369324 h 2440924"/>
              <a:gd name="connsiteX524" fmla="*/ 1206434 w 1986214"/>
              <a:gd name="connsiteY524" fmla="*/ 1402325 h 2440924"/>
              <a:gd name="connsiteX525" fmla="*/ 1175362 w 1986214"/>
              <a:gd name="connsiteY525" fmla="*/ 1411208 h 2440924"/>
              <a:gd name="connsiteX526" fmla="*/ 1151404 w 1986214"/>
              <a:gd name="connsiteY526" fmla="*/ 1433526 h 2440924"/>
              <a:gd name="connsiteX527" fmla="*/ 1128424 w 1986214"/>
              <a:gd name="connsiteY527" fmla="*/ 1439501 h 2440924"/>
              <a:gd name="connsiteX528" fmla="*/ 1108270 w 1986214"/>
              <a:gd name="connsiteY528" fmla="*/ 1457310 h 2440924"/>
              <a:gd name="connsiteX529" fmla="*/ 1087145 w 1986214"/>
              <a:gd name="connsiteY529" fmla="*/ 1477181 h 2440924"/>
              <a:gd name="connsiteX530" fmla="*/ 1040366 w 1986214"/>
              <a:gd name="connsiteY530" fmla="*/ 1512270 h 2440924"/>
              <a:gd name="connsiteX531" fmla="*/ 1029277 w 1986214"/>
              <a:gd name="connsiteY531" fmla="*/ 1519064 h 2440924"/>
              <a:gd name="connsiteX532" fmla="*/ 1035376 w 1986214"/>
              <a:gd name="connsiteY532" fmla="*/ 1524513 h 2440924"/>
              <a:gd name="connsiteX533" fmla="*/ 1034367 w 1986214"/>
              <a:gd name="connsiteY533" fmla="*/ 1535914 h 2440924"/>
              <a:gd name="connsiteX534" fmla="*/ 1027899 w 1986214"/>
              <a:gd name="connsiteY534" fmla="*/ 1540381 h 2440924"/>
              <a:gd name="connsiteX535" fmla="*/ 1024642 w 1986214"/>
              <a:gd name="connsiteY535" fmla="*/ 1543694 h 2440924"/>
              <a:gd name="connsiteX536" fmla="*/ 1022574 w 1986214"/>
              <a:gd name="connsiteY536" fmla="*/ 1547568 h 2440924"/>
              <a:gd name="connsiteX537" fmla="*/ 1028830 w 1986214"/>
              <a:gd name="connsiteY537" fmla="*/ 1546637 h 2440924"/>
              <a:gd name="connsiteX538" fmla="*/ 1056937 w 1986214"/>
              <a:gd name="connsiteY538" fmla="*/ 1540489 h 2440924"/>
              <a:gd name="connsiteX539" fmla="*/ 1065344 w 1986214"/>
              <a:gd name="connsiteY539" fmla="*/ 1530876 h 2440924"/>
              <a:gd name="connsiteX540" fmla="*/ 1066700 w 1986214"/>
              <a:gd name="connsiteY540" fmla="*/ 1525941 h 2440924"/>
              <a:gd name="connsiteX541" fmla="*/ 1072257 w 1986214"/>
              <a:gd name="connsiteY541" fmla="*/ 1524438 h 2440924"/>
              <a:gd name="connsiteX542" fmla="*/ 1074429 w 1986214"/>
              <a:gd name="connsiteY542" fmla="*/ 1520856 h 2440924"/>
              <a:gd name="connsiteX543" fmla="*/ 1073661 w 1986214"/>
              <a:gd name="connsiteY543" fmla="*/ 1517343 h 2440924"/>
              <a:gd name="connsiteX544" fmla="*/ 1093832 w 1986214"/>
              <a:gd name="connsiteY544" fmla="*/ 1507456 h 2440924"/>
              <a:gd name="connsiteX545" fmla="*/ 1114004 w 1986214"/>
              <a:gd name="connsiteY545" fmla="*/ 1497569 h 2440924"/>
              <a:gd name="connsiteX546" fmla="*/ 1132755 w 1986214"/>
              <a:gd name="connsiteY546" fmla="*/ 1481438 h 2440924"/>
              <a:gd name="connsiteX547" fmla="*/ 1155843 w 1986214"/>
              <a:gd name="connsiteY547" fmla="*/ 1474622 h 2440924"/>
              <a:gd name="connsiteX548" fmla="*/ 1157995 w 1986214"/>
              <a:gd name="connsiteY548" fmla="*/ 1465940 h 2440924"/>
              <a:gd name="connsiteX549" fmla="*/ 1162060 w 1986214"/>
              <a:gd name="connsiteY549" fmla="*/ 1459371 h 2440924"/>
              <a:gd name="connsiteX550" fmla="*/ 1170325 w 1986214"/>
              <a:gd name="connsiteY550" fmla="*/ 1456236 h 2440924"/>
              <a:gd name="connsiteX551" fmla="*/ 1181341 w 1986214"/>
              <a:gd name="connsiteY551" fmla="*/ 1457549 h 2440924"/>
              <a:gd name="connsiteX552" fmla="*/ 1183285 w 1986214"/>
              <a:gd name="connsiteY552" fmla="*/ 1469372 h 2440924"/>
              <a:gd name="connsiteX553" fmla="*/ 1173955 w 1986214"/>
              <a:gd name="connsiteY553" fmla="*/ 1477339 h 2440924"/>
              <a:gd name="connsiteX554" fmla="*/ 1155639 w 1986214"/>
              <a:gd name="connsiteY554" fmla="*/ 1486888 h 2440924"/>
              <a:gd name="connsiteX555" fmla="*/ 1143972 w 1986214"/>
              <a:gd name="connsiteY555" fmla="*/ 1503933 h 2440924"/>
              <a:gd name="connsiteX556" fmla="*/ 1126865 w 1986214"/>
              <a:gd name="connsiteY556" fmla="*/ 1523263 h 2440924"/>
              <a:gd name="connsiteX557" fmla="*/ 1103245 w 1986214"/>
              <a:gd name="connsiteY557" fmla="*/ 1540979 h 2440924"/>
              <a:gd name="connsiteX558" fmla="*/ 1102623 w 1986214"/>
              <a:gd name="connsiteY558" fmla="*/ 1547958 h 2440924"/>
              <a:gd name="connsiteX559" fmla="*/ 1097172 w 1986214"/>
              <a:gd name="connsiteY559" fmla="*/ 1549753 h 2440924"/>
              <a:gd name="connsiteX560" fmla="*/ 1092276 w 1986214"/>
              <a:gd name="connsiteY560" fmla="*/ 1562717 h 2440924"/>
              <a:gd name="connsiteX561" fmla="*/ 1093891 w 1986214"/>
              <a:gd name="connsiteY561" fmla="*/ 1577293 h 2440924"/>
              <a:gd name="connsiteX562" fmla="*/ 1061702 w 1986214"/>
              <a:gd name="connsiteY562" fmla="*/ 1601880 h 2440924"/>
              <a:gd name="connsiteX563" fmla="*/ 1037845 w 1986214"/>
              <a:gd name="connsiteY563" fmla="*/ 1630391 h 2440924"/>
              <a:gd name="connsiteX564" fmla="*/ 1019916 w 1986214"/>
              <a:gd name="connsiteY564" fmla="*/ 1635517 h 2440924"/>
              <a:gd name="connsiteX565" fmla="*/ 1006618 w 1986214"/>
              <a:gd name="connsiteY565" fmla="*/ 1645734 h 2440924"/>
              <a:gd name="connsiteX566" fmla="*/ 994509 w 1986214"/>
              <a:gd name="connsiteY566" fmla="*/ 1656512 h 2440924"/>
              <a:gd name="connsiteX567" fmla="*/ 993853 w 1986214"/>
              <a:gd name="connsiteY567" fmla="*/ 1662020 h 2440924"/>
              <a:gd name="connsiteX568" fmla="*/ 1011516 w 1986214"/>
              <a:gd name="connsiteY568" fmla="*/ 1653859 h 2440924"/>
              <a:gd name="connsiteX569" fmla="*/ 1030367 w 1986214"/>
              <a:gd name="connsiteY569" fmla="*/ 1646260 h 2440924"/>
              <a:gd name="connsiteX570" fmla="*/ 1042970 w 1986214"/>
              <a:gd name="connsiteY570" fmla="*/ 1648320 h 2440924"/>
              <a:gd name="connsiteX571" fmla="*/ 1034106 w 1986214"/>
              <a:gd name="connsiteY571" fmla="*/ 1638325 h 2440924"/>
              <a:gd name="connsiteX572" fmla="*/ 1040362 w 1986214"/>
              <a:gd name="connsiteY572" fmla="*/ 1637395 h 2440924"/>
              <a:gd name="connsiteX573" fmla="*/ 1046885 w 1986214"/>
              <a:gd name="connsiteY573" fmla="*/ 1639499 h 2440924"/>
              <a:gd name="connsiteX574" fmla="*/ 1049975 w 1986214"/>
              <a:gd name="connsiteY574" fmla="*/ 1645802 h 2440924"/>
              <a:gd name="connsiteX575" fmla="*/ 1057329 w 1986214"/>
              <a:gd name="connsiteY575" fmla="*/ 1641511 h 2440924"/>
              <a:gd name="connsiteX576" fmla="*/ 1062304 w 1986214"/>
              <a:gd name="connsiteY576" fmla="*/ 1636098 h 2440924"/>
              <a:gd name="connsiteX577" fmla="*/ 1068831 w 1986214"/>
              <a:gd name="connsiteY577" fmla="*/ 1629963 h 2440924"/>
              <a:gd name="connsiteX578" fmla="*/ 1075289 w 1986214"/>
              <a:gd name="connsiteY578" fmla="*/ 1620886 h 2440924"/>
              <a:gd name="connsiteX579" fmla="*/ 1066333 w 1986214"/>
              <a:gd name="connsiteY579" fmla="*/ 1606970 h 2440924"/>
              <a:gd name="connsiteX580" fmla="*/ 1080997 w 1986214"/>
              <a:gd name="connsiteY580" fmla="*/ 1596428 h 2440924"/>
              <a:gd name="connsiteX581" fmla="*/ 1095370 w 1986214"/>
              <a:gd name="connsiteY581" fmla="*/ 1607078 h 2440924"/>
              <a:gd name="connsiteX582" fmla="*/ 1087442 w 1986214"/>
              <a:gd name="connsiteY582" fmla="*/ 1612069 h 2440924"/>
              <a:gd name="connsiteX583" fmla="*/ 1080706 w 1986214"/>
              <a:gd name="connsiteY583" fmla="*/ 1617622 h 2440924"/>
              <a:gd name="connsiteX584" fmla="*/ 1084810 w 1986214"/>
              <a:gd name="connsiteY584" fmla="*/ 1625372 h 2440924"/>
              <a:gd name="connsiteX585" fmla="*/ 1087328 w 1986214"/>
              <a:gd name="connsiteY585" fmla="*/ 1632376 h 2440924"/>
              <a:gd name="connsiteX586" fmla="*/ 1080383 w 1986214"/>
              <a:gd name="connsiteY586" fmla="*/ 1640139 h 2440924"/>
              <a:gd name="connsiteX587" fmla="*/ 1084797 w 1986214"/>
              <a:gd name="connsiteY587" fmla="*/ 1637001 h 2440924"/>
              <a:gd name="connsiteX588" fmla="*/ 1091369 w 1986214"/>
              <a:gd name="connsiteY588" fmla="*/ 1632826 h 2440924"/>
              <a:gd name="connsiteX589" fmla="*/ 1097873 w 1986214"/>
              <a:gd name="connsiteY589" fmla="*/ 1625710 h 2440924"/>
              <a:gd name="connsiteX590" fmla="*/ 1130586 w 1986214"/>
              <a:gd name="connsiteY590" fmla="*/ 1602583 h 2440924"/>
              <a:gd name="connsiteX591" fmla="*/ 1165119 w 1986214"/>
              <a:gd name="connsiteY591" fmla="*/ 1581769 h 2440924"/>
              <a:gd name="connsiteX592" fmla="*/ 1168766 w 1986214"/>
              <a:gd name="connsiteY592" fmla="*/ 1569913 h 2440924"/>
              <a:gd name="connsiteX593" fmla="*/ 1198933 w 1986214"/>
              <a:gd name="connsiteY593" fmla="*/ 1551162 h 2440924"/>
              <a:gd name="connsiteX594" fmla="*/ 1215666 w 1986214"/>
              <a:gd name="connsiteY594" fmla="*/ 1532625 h 2440924"/>
              <a:gd name="connsiteX595" fmla="*/ 1238911 w 1986214"/>
              <a:gd name="connsiteY595" fmla="*/ 1515703 h 2440924"/>
              <a:gd name="connsiteX596" fmla="*/ 1255909 w 1986214"/>
              <a:gd name="connsiteY596" fmla="*/ 1504320 h 2440924"/>
              <a:gd name="connsiteX597" fmla="*/ 1259438 w 1986214"/>
              <a:gd name="connsiteY597" fmla="*/ 1495802 h 2440924"/>
              <a:gd name="connsiteX598" fmla="*/ 1268986 w 1986214"/>
              <a:gd name="connsiteY598" fmla="*/ 1493029 h 2440924"/>
              <a:gd name="connsiteX599" fmla="*/ 1376301 w 1986214"/>
              <a:gd name="connsiteY599" fmla="*/ 1417550 h 2440924"/>
              <a:gd name="connsiteX600" fmla="*/ 1390322 w 1986214"/>
              <a:gd name="connsiteY600" fmla="*/ 1408886 h 2440924"/>
              <a:gd name="connsiteX601" fmla="*/ 1404973 w 1986214"/>
              <a:gd name="connsiteY601" fmla="*/ 1401972 h 2440924"/>
              <a:gd name="connsiteX602" fmla="*/ 1410601 w 1986214"/>
              <a:gd name="connsiteY602" fmla="*/ 1395172 h 2440924"/>
              <a:gd name="connsiteX603" fmla="*/ 1418049 w 1986214"/>
              <a:gd name="connsiteY603" fmla="*/ 1390682 h 2440924"/>
              <a:gd name="connsiteX604" fmla="*/ 1429630 w 1986214"/>
              <a:gd name="connsiteY604" fmla="*/ 1382564 h 2440924"/>
              <a:gd name="connsiteX605" fmla="*/ 1437567 w 1986214"/>
              <a:gd name="connsiteY605" fmla="*/ 1382184 h 2440924"/>
              <a:gd name="connsiteX606" fmla="*/ 1443821 w 1986214"/>
              <a:gd name="connsiteY606" fmla="*/ 1385373 h 2440924"/>
              <a:gd name="connsiteX607" fmla="*/ 1423433 w 1986214"/>
              <a:gd name="connsiteY607" fmla="*/ 1407035 h 2440924"/>
              <a:gd name="connsiteX608" fmla="*/ 1395343 w 1986214"/>
              <a:gd name="connsiteY608" fmla="*/ 1426523 h 2440924"/>
              <a:gd name="connsiteX609" fmla="*/ 1396930 w 1986214"/>
              <a:gd name="connsiteY609" fmla="*/ 1427270 h 2440924"/>
              <a:gd name="connsiteX610" fmla="*/ 1397708 w 1986214"/>
              <a:gd name="connsiteY610" fmla="*/ 1435394 h 2440924"/>
              <a:gd name="connsiteX611" fmla="*/ 1392535 w 1986214"/>
              <a:gd name="connsiteY611" fmla="*/ 1440713 h 2440924"/>
              <a:gd name="connsiteX612" fmla="*/ 1364253 w 1986214"/>
              <a:gd name="connsiteY612" fmla="*/ 1472957 h 2440924"/>
              <a:gd name="connsiteX613" fmla="*/ 1333590 w 1986214"/>
              <a:gd name="connsiteY613" fmla="*/ 1504079 h 2440924"/>
              <a:gd name="connsiteX614" fmla="*/ 1332035 w 1986214"/>
              <a:gd name="connsiteY614" fmla="*/ 1508922 h 2440924"/>
              <a:gd name="connsiteX615" fmla="*/ 1325091 w 1986214"/>
              <a:gd name="connsiteY615" fmla="*/ 1509770 h 2440924"/>
              <a:gd name="connsiteX616" fmla="*/ 1322637 w 1986214"/>
              <a:gd name="connsiteY616" fmla="*/ 1513946 h 2440924"/>
              <a:gd name="connsiteX617" fmla="*/ 1323686 w 1986214"/>
              <a:gd name="connsiteY617" fmla="*/ 1516865 h 2440924"/>
              <a:gd name="connsiteX618" fmla="*/ 1314334 w 1986214"/>
              <a:gd name="connsiteY618" fmla="*/ 1523851 h 2440924"/>
              <a:gd name="connsiteX619" fmla="*/ 1309114 w 1986214"/>
              <a:gd name="connsiteY619" fmla="*/ 1531329 h 2440924"/>
              <a:gd name="connsiteX620" fmla="*/ 1323122 w 1986214"/>
              <a:gd name="connsiteY620" fmla="*/ 1526295 h 2440924"/>
              <a:gd name="connsiteX621" fmla="*/ 1328539 w 1986214"/>
              <a:gd name="connsiteY621" fmla="*/ 1523029 h 2440924"/>
              <a:gd name="connsiteX622" fmla="*/ 1329195 w 1986214"/>
              <a:gd name="connsiteY622" fmla="*/ 1517522 h 2440924"/>
              <a:gd name="connsiteX623" fmla="*/ 1337635 w 1986214"/>
              <a:gd name="connsiteY623" fmla="*/ 1513499 h 2440924"/>
              <a:gd name="connsiteX624" fmla="*/ 1345446 w 1986214"/>
              <a:gd name="connsiteY624" fmla="*/ 1507726 h 2440924"/>
              <a:gd name="connsiteX625" fmla="*/ 1371599 w 1986214"/>
              <a:gd name="connsiteY625" fmla="*/ 1485145 h 2440924"/>
              <a:gd name="connsiteX626" fmla="*/ 1384858 w 1986214"/>
              <a:gd name="connsiteY626" fmla="*/ 1481697 h 2440924"/>
              <a:gd name="connsiteX627" fmla="*/ 1391443 w 1986214"/>
              <a:gd name="connsiteY627" fmla="*/ 1478012 h 2440924"/>
              <a:gd name="connsiteX628" fmla="*/ 1393267 w 1986214"/>
              <a:gd name="connsiteY628" fmla="*/ 1472085 h 2440924"/>
              <a:gd name="connsiteX629" fmla="*/ 1405596 w 1986214"/>
              <a:gd name="connsiteY629" fmla="*/ 1462380 h 2440924"/>
              <a:gd name="connsiteX630" fmla="*/ 1416712 w 1986214"/>
              <a:gd name="connsiteY630" fmla="*/ 1451136 h 2440924"/>
              <a:gd name="connsiteX631" fmla="*/ 1427828 w 1986214"/>
              <a:gd name="connsiteY631" fmla="*/ 1439890 h 2440924"/>
              <a:gd name="connsiteX632" fmla="*/ 1456682 w 1986214"/>
              <a:gd name="connsiteY632" fmla="*/ 1432155 h 2440924"/>
              <a:gd name="connsiteX633" fmla="*/ 1458333 w 1986214"/>
              <a:gd name="connsiteY633" fmla="*/ 1444083 h 2440924"/>
              <a:gd name="connsiteX634" fmla="*/ 1449205 w 1986214"/>
              <a:gd name="connsiteY634" fmla="*/ 1448024 h 2440924"/>
              <a:gd name="connsiteX635" fmla="*/ 1444240 w 1986214"/>
              <a:gd name="connsiteY635" fmla="*/ 1458047 h 2440924"/>
              <a:gd name="connsiteX636" fmla="*/ 1438645 w 1986214"/>
              <a:gd name="connsiteY636" fmla="*/ 1466318 h 2440924"/>
              <a:gd name="connsiteX637" fmla="*/ 1419696 w 1986214"/>
              <a:gd name="connsiteY637" fmla="*/ 1482356 h 2440924"/>
              <a:gd name="connsiteX638" fmla="*/ 1407258 w 1986214"/>
              <a:gd name="connsiteY638" fmla="*/ 1500008 h 2440924"/>
              <a:gd name="connsiteX639" fmla="*/ 1380356 w 1986214"/>
              <a:gd name="connsiteY639" fmla="*/ 1524176 h 2440924"/>
              <a:gd name="connsiteX640" fmla="*/ 1379531 w 1986214"/>
              <a:gd name="connsiteY640" fmla="*/ 1539301 h 2440924"/>
              <a:gd name="connsiteX641" fmla="*/ 1366806 w 1986214"/>
              <a:gd name="connsiteY641" fmla="*/ 1548818 h 2440924"/>
              <a:gd name="connsiteX642" fmla="*/ 1350132 w 1986214"/>
              <a:gd name="connsiteY642" fmla="*/ 1565685 h 2440924"/>
              <a:gd name="connsiteX643" fmla="*/ 1329819 w 1986214"/>
              <a:gd name="connsiteY643" fmla="*/ 1577930 h 2440924"/>
              <a:gd name="connsiteX644" fmla="*/ 1328597 w 1986214"/>
              <a:gd name="connsiteY644" fmla="*/ 1592867 h 2440924"/>
              <a:gd name="connsiteX645" fmla="*/ 1313751 w 1986214"/>
              <a:gd name="connsiteY645" fmla="*/ 1595568 h 2440924"/>
              <a:gd name="connsiteX646" fmla="*/ 1305526 w 1986214"/>
              <a:gd name="connsiteY646" fmla="*/ 1613023 h 2440924"/>
              <a:gd name="connsiteX647" fmla="*/ 1297061 w 1986214"/>
              <a:gd name="connsiteY647" fmla="*/ 1620185 h 2440924"/>
              <a:gd name="connsiteX648" fmla="*/ 1288528 w 1986214"/>
              <a:gd name="connsiteY648" fmla="*/ 1624405 h 2440924"/>
              <a:gd name="connsiteX649" fmla="*/ 1284859 w 1986214"/>
              <a:gd name="connsiteY649" fmla="*/ 1631161 h 2440924"/>
              <a:gd name="connsiteX650" fmla="*/ 1284132 w 1986214"/>
              <a:gd name="connsiteY650" fmla="*/ 1637848 h 2440924"/>
              <a:gd name="connsiteX651" fmla="*/ 1286267 w 1986214"/>
              <a:gd name="connsiteY651" fmla="*/ 1641035 h 2440924"/>
              <a:gd name="connsiteX652" fmla="*/ 1288892 w 1986214"/>
              <a:gd name="connsiteY652" fmla="*/ 1640091 h 2440924"/>
              <a:gd name="connsiteX653" fmla="*/ 1296088 w 1986214"/>
              <a:gd name="connsiteY653" fmla="*/ 1628937 h 2440924"/>
              <a:gd name="connsiteX654" fmla="*/ 1310561 w 1986214"/>
              <a:gd name="connsiteY654" fmla="*/ 1627030 h 2440924"/>
              <a:gd name="connsiteX655" fmla="*/ 1321776 w 1986214"/>
              <a:gd name="connsiteY655" fmla="*/ 1603227 h 2440924"/>
              <a:gd name="connsiteX656" fmla="*/ 1323363 w 1986214"/>
              <a:gd name="connsiteY656" fmla="*/ 1603975 h 2440924"/>
              <a:gd name="connsiteX657" fmla="*/ 1327766 w 1986214"/>
              <a:gd name="connsiteY657" fmla="*/ 1599263 h 2440924"/>
              <a:gd name="connsiteX658" fmla="*/ 1328597 w 1986214"/>
              <a:gd name="connsiteY658" fmla="*/ 1592867 h 2440924"/>
              <a:gd name="connsiteX659" fmla="*/ 1345173 w 1986214"/>
              <a:gd name="connsiteY659" fmla="*/ 1584438 h 2440924"/>
              <a:gd name="connsiteX660" fmla="*/ 1361190 w 1986214"/>
              <a:gd name="connsiteY660" fmla="*/ 1577198 h 2440924"/>
              <a:gd name="connsiteX661" fmla="*/ 1361967 w 1986214"/>
              <a:gd name="connsiteY661" fmla="*/ 1564233 h 2440924"/>
              <a:gd name="connsiteX662" fmla="*/ 1378845 w 1986214"/>
              <a:gd name="connsiteY662" fmla="*/ 1560308 h 2440924"/>
              <a:gd name="connsiteX663" fmla="*/ 1397912 w 1986214"/>
              <a:gd name="connsiteY663" fmla="*/ 1540933 h 2440924"/>
              <a:gd name="connsiteX664" fmla="*/ 1418732 w 1986214"/>
              <a:gd name="connsiteY664" fmla="*/ 1520927 h 2440924"/>
              <a:gd name="connsiteX665" fmla="*/ 1423480 w 1986214"/>
              <a:gd name="connsiteY665" fmla="*/ 1522681 h 2440924"/>
              <a:gd name="connsiteX666" fmla="*/ 1425917 w 1986214"/>
              <a:gd name="connsiteY666" fmla="*/ 1526252 h 2440924"/>
              <a:gd name="connsiteX667" fmla="*/ 1420809 w 1986214"/>
              <a:gd name="connsiteY667" fmla="*/ 1542753 h 2440924"/>
              <a:gd name="connsiteX668" fmla="*/ 1406111 w 1986214"/>
              <a:gd name="connsiteY668" fmla="*/ 1551826 h 2440924"/>
              <a:gd name="connsiteX669" fmla="*/ 1382851 w 1986214"/>
              <a:gd name="connsiteY669" fmla="*/ 1576497 h 2440924"/>
              <a:gd name="connsiteX670" fmla="*/ 1360152 w 1986214"/>
              <a:gd name="connsiteY670" fmla="*/ 1599979 h 2440924"/>
              <a:gd name="connsiteX671" fmla="*/ 1359076 w 1986214"/>
              <a:gd name="connsiteY671" fmla="*/ 1604320 h 2440924"/>
              <a:gd name="connsiteX672" fmla="*/ 1353239 w 1986214"/>
              <a:gd name="connsiteY672" fmla="*/ 1606417 h 2440924"/>
              <a:gd name="connsiteX673" fmla="*/ 1349502 w 1986214"/>
              <a:gd name="connsiteY673" fmla="*/ 1610233 h 2440924"/>
              <a:gd name="connsiteX674" fmla="*/ 1351087 w 1986214"/>
              <a:gd name="connsiteY674" fmla="*/ 1615099 h 2440924"/>
              <a:gd name="connsiteX675" fmla="*/ 1340803 w 1986214"/>
              <a:gd name="connsiteY675" fmla="*/ 1619949 h 2440924"/>
              <a:gd name="connsiteX676" fmla="*/ 1334089 w 1986214"/>
              <a:gd name="connsiteY676" fmla="*/ 1626482 h 2440924"/>
              <a:gd name="connsiteX677" fmla="*/ 1322507 w 1986214"/>
              <a:gd name="connsiteY677" fmla="*/ 1634598 h 2440924"/>
              <a:gd name="connsiteX678" fmla="*/ 1320985 w 1986214"/>
              <a:gd name="connsiteY678" fmla="*/ 1645032 h 2440924"/>
              <a:gd name="connsiteX679" fmla="*/ 1313443 w 1986214"/>
              <a:gd name="connsiteY679" fmla="*/ 1649719 h 2440924"/>
              <a:gd name="connsiteX680" fmla="*/ 1335229 w 1986214"/>
              <a:gd name="connsiteY680" fmla="*/ 1658531 h 2440924"/>
              <a:gd name="connsiteX681" fmla="*/ 1344202 w 1986214"/>
              <a:gd name="connsiteY681" fmla="*/ 1666546 h 2440924"/>
              <a:gd name="connsiteX682" fmla="*/ 1356547 w 1986214"/>
              <a:gd name="connsiteY682" fmla="*/ 1653295 h 2440924"/>
              <a:gd name="connsiteX683" fmla="*/ 1371963 w 1986214"/>
              <a:gd name="connsiteY683" fmla="*/ 1632926 h 2440924"/>
              <a:gd name="connsiteX684" fmla="*/ 1375975 w 1986214"/>
              <a:gd name="connsiteY684" fmla="*/ 1636756 h 2440924"/>
              <a:gd name="connsiteX685" fmla="*/ 1384566 w 1986214"/>
              <a:gd name="connsiteY685" fmla="*/ 1634987 h 2440924"/>
              <a:gd name="connsiteX686" fmla="*/ 1387053 w 1986214"/>
              <a:gd name="connsiteY686" fmla="*/ 1632280 h 2440924"/>
              <a:gd name="connsiteX687" fmla="*/ 1385970 w 1986214"/>
              <a:gd name="connsiteY687" fmla="*/ 1627892 h 2440924"/>
              <a:gd name="connsiteX688" fmla="*/ 1409167 w 1986214"/>
              <a:gd name="connsiteY688" fmla="*/ 1613128 h 2440924"/>
              <a:gd name="connsiteX689" fmla="*/ 1427535 w 1986214"/>
              <a:gd name="connsiteY689" fmla="*/ 1593180 h 2440924"/>
              <a:gd name="connsiteX690" fmla="*/ 1435601 w 1986214"/>
              <a:gd name="connsiteY690" fmla="*/ 1589952 h 2440924"/>
              <a:gd name="connsiteX691" fmla="*/ 1438278 w 1986214"/>
              <a:gd name="connsiteY691" fmla="*/ 1582728 h 2440924"/>
              <a:gd name="connsiteX692" fmla="*/ 1450723 w 1986214"/>
              <a:gd name="connsiteY692" fmla="*/ 1573806 h 2440924"/>
              <a:gd name="connsiteX693" fmla="*/ 1463866 w 1986214"/>
              <a:gd name="connsiteY693" fmla="*/ 1569577 h 2440924"/>
              <a:gd name="connsiteX694" fmla="*/ 1469283 w 1986214"/>
              <a:gd name="connsiteY694" fmla="*/ 1566311 h 2440924"/>
              <a:gd name="connsiteX695" fmla="*/ 1469939 w 1986214"/>
              <a:gd name="connsiteY695" fmla="*/ 1560804 h 2440924"/>
              <a:gd name="connsiteX696" fmla="*/ 1496185 w 1986214"/>
              <a:gd name="connsiteY696" fmla="*/ 1542143 h 2440924"/>
              <a:gd name="connsiteX697" fmla="*/ 1502758 w 1986214"/>
              <a:gd name="connsiteY697" fmla="*/ 1537968 h 2440924"/>
              <a:gd name="connsiteX698" fmla="*/ 1509261 w 1986214"/>
              <a:gd name="connsiteY698" fmla="*/ 1530852 h 2440924"/>
              <a:gd name="connsiteX699" fmla="*/ 1541975 w 1986214"/>
              <a:gd name="connsiteY699" fmla="*/ 1507725 h 2440924"/>
              <a:gd name="connsiteX700" fmla="*/ 1576507 w 1986214"/>
              <a:gd name="connsiteY700" fmla="*/ 1486911 h 2440924"/>
              <a:gd name="connsiteX701" fmla="*/ 1580155 w 1986214"/>
              <a:gd name="connsiteY701" fmla="*/ 1475055 h 2440924"/>
              <a:gd name="connsiteX702" fmla="*/ 1610321 w 1986214"/>
              <a:gd name="connsiteY702" fmla="*/ 1456303 h 2440924"/>
              <a:gd name="connsiteX703" fmla="*/ 1627054 w 1986214"/>
              <a:gd name="connsiteY703" fmla="*/ 1437767 h 2440924"/>
              <a:gd name="connsiteX704" fmla="*/ 1650299 w 1986214"/>
              <a:gd name="connsiteY704" fmla="*/ 1420844 h 2440924"/>
              <a:gd name="connsiteX705" fmla="*/ 1667297 w 1986214"/>
              <a:gd name="connsiteY705" fmla="*/ 1409462 h 2440924"/>
              <a:gd name="connsiteX706" fmla="*/ 1670826 w 1986214"/>
              <a:gd name="connsiteY706" fmla="*/ 1400944 h 2440924"/>
              <a:gd name="connsiteX707" fmla="*/ 1680374 w 1986214"/>
              <a:gd name="connsiteY707" fmla="*/ 1398171 h 2440924"/>
              <a:gd name="connsiteX708" fmla="*/ 1787690 w 1986214"/>
              <a:gd name="connsiteY708" fmla="*/ 1322692 h 2440924"/>
              <a:gd name="connsiteX709" fmla="*/ 1801710 w 1986214"/>
              <a:gd name="connsiteY709" fmla="*/ 1314028 h 2440924"/>
              <a:gd name="connsiteX710" fmla="*/ 1816361 w 1986214"/>
              <a:gd name="connsiteY710" fmla="*/ 1307114 h 2440924"/>
              <a:gd name="connsiteX711" fmla="*/ 1821989 w 1986214"/>
              <a:gd name="connsiteY711" fmla="*/ 1300313 h 2440924"/>
              <a:gd name="connsiteX712" fmla="*/ 1829438 w 1986214"/>
              <a:gd name="connsiteY712" fmla="*/ 1295824 h 2440924"/>
              <a:gd name="connsiteX713" fmla="*/ 1841019 w 1986214"/>
              <a:gd name="connsiteY713" fmla="*/ 1287706 h 2440924"/>
              <a:gd name="connsiteX714" fmla="*/ 1848955 w 1986214"/>
              <a:gd name="connsiteY714" fmla="*/ 1287325 h 2440924"/>
              <a:gd name="connsiteX715" fmla="*/ 1855209 w 1986214"/>
              <a:gd name="connsiteY715" fmla="*/ 1290514 h 2440924"/>
              <a:gd name="connsiteX716" fmla="*/ 1834821 w 1986214"/>
              <a:gd name="connsiteY716" fmla="*/ 1312176 h 2440924"/>
              <a:gd name="connsiteX717" fmla="*/ 1806732 w 1986214"/>
              <a:gd name="connsiteY717" fmla="*/ 1331664 h 2440924"/>
              <a:gd name="connsiteX718" fmla="*/ 1808318 w 1986214"/>
              <a:gd name="connsiteY718" fmla="*/ 1332412 h 2440924"/>
              <a:gd name="connsiteX719" fmla="*/ 1809096 w 1986214"/>
              <a:gd name="connsiteY719" fmla="*/ 1340535 h 2440924"/>
              <a:gd name="connsiteX720" fmla="*/ 1803923 w 1986214"/>
              <a:gd name="connsiteY720" fmla="*/ 1345855 h 2440924"/>
              <a:gd name="connsiteX721" fmla="*/ 1775641 w 1986214"/>
              <a:gd name="connsiteY721" fmla="*/ 1378099 h 2440924"/>
              <a:gd name="connsiteX722" fmla="*/ 1744978 w 1986214"/>
              <a:gd name="connsiteY722" fmla="*/ 1409221 h 2440924"/>
              <a:gd name="connsiteX723" fmla="*/ 1743423 w 1986214"/>
              <a:gd name="connsiteY723" fmla="*/ 1414063 h 2440924"/>
              <a:gd name="connsiteX724" fmla="*/ 1736479 w 1986214"/>
              <a:gd name="connsiteY724" fmla="*/ 1414912 h 2440924"/>
              <a:gd name="connsiteX725" fmla="*/ 1734026 w 1986214"/>
              <a:gd name="connsiteY725" fmla="*/ 1419088 h 2440924"/>
              <a:gd name="connsiteX726" fmla="*/ 1735075 w 1986214"/>
              <a:gd name="connsiteY726" fmla="*/ 1422007 h 2440924"/>
              <a:gd name="connsiteX727" fmla="*/ 1725723 w 1986214"/>
              <a:gd name="connsiteY727" fmla="*/ 1428993 h 2440924"/>
              <a:gd name="connsiteX728" fmla="*/ 1720502 w 1986214"/>
              <a:gd name="connsiteY728" fmla="*/ 1436471 h 2440924"/>
              <a:gd name="connsiteX729" fmla="*/ 1734510 w 1986214"/>
              <a:gd name="connsiteY729" fmla="*/ 1431437 h 2440924"/>
              <a:gd name="connsiteX730" fmla="*/ 1739927 w 1986214"/>
              <a:gd name="connsiteY730" fmla="*/ 1428171 h 2440924"/>
              <a:gd name="connsiteX731" fmla="*/ 1740583 w 1986214"/>
              <a:gd name="connsiteY731" fmla="*/ 1422663 h 2440924"/>
              <a:gd name="connsiteX732" fmla="*/ 1749023 w 1986214"/>
              <a:gd name="connsiteY732" fmla="*/ 1418641 h 2440924"/>
              <a:gd name="connsiteX733" fmla="*/ 1756834 w 1986214"/>
              <a:gd name="connsiteY733" fmla="*/ 1412868 h 2440924"/>
              <a:gd name="connsiteX734" fmla="*/ 1782987 w 1986214"/>
              <a:gd name="connsiteY734" fmla="*/ 1390286 h 2440924"/>
              <a:gd name="connsiteX735" fmla="*/ 1796247 w 1986214"/>
              <a:gd name="connsiteY735" fmla="*/ 1386838 h 2440924"/>
              <a:gd name="connsiteX736" fmla="*/ 1802831 w 1986214"/>
              <a:gd name="connsiteY736" fmla="*/ 1383154 h 2440924"/>
              <a:gd name="connsiteX737" fmla="*/ 1804655 w 1986214"/>
              <a:gd name="connsiteY737" fmla="*/ 1377226 h 2440924"/>
              <a:gd name="connsiteX738" fmla="*/ 1816984 w 1986214"/>
              <a:gd name="connsiteY738" fmla="*/ 1367522 h 2440924"/>
              <a:gd name="connsiteX739" fmla="*/ 1828100 w 1986214"/>
              <a:gd name="connsiteY739" fmla="*/ 1356277 h 2440924"/>
              <a:gd name="connsiteX740" fmla="*/ 1839216 w 1986214"/>
              <a:gd name="connsiteY740" fmla="*/ 1345032 h 2440924"/>
              <a:gd name="connsiteX741" fmla="*/ 1868070 w 1986214"/>
              <a:gd name="connsiteY741" fmla="*/ 1337297 h 2440924"/>
              <a:gd name="connsiteX742" fmla="*/ 1869721 w 1986214"/>
              <a:gd name="connsiteY742" fmla="*/ 1349225 h 2440924"/>
              <a:gd name="connsiteX743" fmla="*/ 1860593 w 1986214"/>
              <a:gd name="connsiteY743" fmla="*/ 1353166 h 2440924"/>
              <a:gd name="connsiteX744" fmla="*/ 1855628 w 1986214"/>
              <a:gd name="connsiteY744" fmla="*/ 1363189 h 2440924"/>
              <a:gd name="connsiteX745" fmla="*/ 1850033 w 1986214"/>
              <a:gd name="connsiteY745" fmla="*/ 1371460 h 2440924"/>
              <a:gd name="connsiteX746" fmla="*/ 1831084 w 1986214"/>
              <a:gd name="connsiteY746" fmla="*/ 1387498 h 2440924"/>
              <a:gd name="connsiteX747" fmla="*/ 1818646 w 1986214"/>
              <a:gd name="connsiteY747" fmla="*/ 1405150 h 2440924"/>
              <a:gd name="connsiteX748" fmla="*/ 1791744 w 1986214"/>
              <a:gd name="connsiteY748" fmla="*/ 1429318 h 2440924"/>
              <a:gd name="connsiteX749" fmla="*/ 1790920 w 1986214"/>
              <a:gd name="connsiteY749" fmla="*/ 1444443 h 2440924"/>
              <a:gd name="connsiteX750" fmla="*/ 1778194 w 1986214"/>
              <a:gd name="connsiteY750" fmla="*/ 1453960 h 2440924"/>
              <a:gd name="connsiteX751" fmla="*/ 1761520 w 1986214"/>
              <a:gd name="connsiteY751" fmla="*/ 1470827 h 2440924"/>
              <a:gd name="connsiteX752" fmla="*/ 1741207 w 1986214"/>
              <a:gd name="connsiteY752" fmla="*/ 1483072 h 2440924"/>
              <a:gd name="connsiteX753" fmla="*/ 1739985 w 1986214"/>
              <a:gd name="connsiteY753" fmla="*/ 1498009 h 2440924"/>
              <a:gd name="connsiteX754" fmla="*/ 1725139 w 1986214"/>
              <a:gd name="connsiteY754" fmla="*/ 1500709 h 2440924"/>
              <a:gd name="connsiteX755" fmla="*/ 1716914 w 1986214"/>
              <a:gd name="connsiteY755" fmla="*/ 1518165 h 2440924"/>
              <a:gd name="connsiteX756" fmla="*/ 1708449 w 1986214"/>
              <a:gd name="connsiteY756" fmla="*/ 1525327 h 2440924"/>
              <a:gd name="connsiteX757" fmla="*/ 1699916 w 1986214"/>
              <a:gd name="connsiteY757" fmla="*/ 1529547 h 2440924"/>
              <a:gd name="connsiteX758" fmla="*/ 1696247 w 1986214"/>
              <a:gd name="connsiteY758" fmla="*/ 1536303 h 2440924"/>
              <a:gd name="connsiteX759" fmla="*/ 1695520 w 1986214"/>
              <a:gd name="connsiteY759" fmla="*/ 1542990 h 2440924"/>
              <a:gd name="connsiteX760" fmla="*/ 1697655 w 1986214"/>
              <a:gd name="connsiteY760" fmla="*/ 1546177 h 2440924"/>
              <a:gd name="connsiteX761" fmla="*/ 1700280 w 1986214"/>
              <a:gd name="connsiteY761" fmla="*/ 1545233 h 2440924"/>
              <a:gd name="connsiteX762" fmla="*/ 1707476 w 1986214"/>
              <a:gd name="connsiteY762" fmla="*/ 1534079 h 2440924"/>
              <a:gd name="connsiteX763" fmla="*/ 1721949 w 1986214"/>
              <a:gd name="connsiteY763" fmla="*/ 1532172 h 2440924"/>
              <a:gd name="connsiteX764" fmla="*/ 1733165 w 1986214"/>
              <a:gd name="connsiteY764" fmla="*/ 1508369 h 2440924"/>
              <a:gd name="connsiteX765" fmla="*/ 1734751 w 1986214"/>
              <a:gd name="connsiteY765" fmla="*/ 1509117 h 2440924"/>
              <a:gd name="connsiteX766" fmla="*/ 1739154 w 1986214"/>
              <a:gd name="connsiteY766" fmla="*/ 1504405 h 2440924"/>
              <a:gd name="connsiteX767" fmla="*/ 1739985 w 1986214"/>
              <a:gd name="connsiteY767" fmla="*/ 1498009 h 2440924"/>
              <a:gd name="connsiteX768" fmla="*/ 1756561 w 1986214"/>
              <a:gd name="connsiteY768" fmla="*/ 1489580 h 2440924"/>
              <a:gd name="connsiteX769" fmla="*/ 1772578 w 1986214"/>
              <a:gd name="connsiteY769" fmla="*/ 1482340 h 2440924"/>
              <a:gd name="connsiteX770" fmla="*/ 1773355 w 1986214"/>
              <a:gd name="connsiteY770" fmla="*/ 1469374 h 2440924"/>
              <a:gd name="connsiteX771" fmla="*/ 1790233 w 1986214"/>
              <a:gd name="connsiteY771" fmla="*/ 1465450 h 2440924"/>
              <a:gd name="connsiteX772" fmla="*/ 1809301 w 1986214"/>
              <a:gd name="connsiteY772" fmla="*/ 1446074 h 2440924"/>
              <a:gd name="connsiteX773" fmla="*/ 1830120 w 1986214"/>
              <a:gd name="connsiteY773" fmla="*/ 1426069 h 2440924"/>
              <a:gd name="connsiteX774" fmla="*/ 1834868 w 1986214"/>
              <a:gd name="connsiteY774" fmla="*/ 1427823 h 2440924"/>
              <a:gd name="connsiteX775" fmla="*/ 1837305 w 1986214"/>
              <a:gd name="connsiteY775" fmla="*/ 1431394 h 2440924"/>
              <a:gd name="connsiteX776" fmla="*/ 1832197 w 1986214"/>
              <a:gd name="connsiteY776" fmla="*/ 1447895 h 2440924"/>
              <a:gd name="connsiteX777" fmla="*/ 1817500 w 1986214"/>
              <a:gd name="connsiteY777" fmla="*/ 1456967 h 2440924"/>
              <a:gd name="connsiteX778" fmla="*/ 1794239 w 1986214"/>
              <a:gd name="connsiteY778" fmla="*/ 1481639 h 2440924"/>
              <a:gd name="connsiteX779" fmla="*/ 1771540 w 1986214"/>
              <a:gd name="connsiteY779" fmla="*/ 1505121 h 2440924"/>
              <a:gd name="connsiteX780" fmla="*/ 1770464 w 1986214"/>
              <a:gd name="connsiteY780" fmla="*/ 1509462 h 2440924"/>
              <a:gd name="connsiteX781" fmla="*/ 1764627 w 1986214"/>
              <a:gd name="connsiteY781" fmla="*/ 1511559 h 2440924"/>
              <a:gd name="connsiteX782" fmla="*/ 1760890 w 1986214"/>
              <a:gd name="connsiteY782" fmla="*/ 1515374 h 2440924"/>
              <a:gd name="connsiteX783" fmla="*/ 1762475 w 1986214"/>
              <a:gd name="connsiteY783" fmla="*/ 1520241 h 2440924"/>
              <a:gd name="connsiteX784" fmla="*/ 1752191 w 1986214"/>
              <a:gd name="connsiteY784" fmla="*/ 1525091 h 2440924"/>
              <a:gd name="connsiteX785" fmla="*/ 1745477 w 1986214"/>
              <a:gd name="connsiteY785" fmla="*/ 1531624 h 2440924"/>
              <a:gd name="connsiteX786" fmla="*/ 1733895 w 1986214"/>
              <a:gd name="connsiteY786" fmla="*/ 1539740 h 2440924"/>
              <a:gd name="connsiteX787" fmla="*/ 1732373 w 1986214"/>
              <a:gd name="connsiteY787" fmla="*/ 1550174 h 2440924"/>
              <a:gd name="connsiteX788" fmla="*/ 1724831 w 1986214"/>
              <a:gd name="connsiteY788" fmla="*/ 1554861 h 2440924"/>
              <a:gd name="connsiteX789" fmla="*/ 1746617 w 1986214"/>
              <a:gd name="connsiteY789" fmla="*/ 1563673 h 2440924"/>
              <a:gd name="connsiteX790" fmla="*/ 1763846 w 1986214"/>
              <a:gd name="connsiteY790" fmla="*/ 1579063 h 2440924"/>
              <a:gd name="connsiteX791" fmla="*/ 1762837 w 1986214"/>
              <a:gd name="connsiteY791" fmla="*/ 1590464 h 2440924"/>
              <a:gd name="connsiteX792" fmla="*/ 1756369 w 1986214"/>
              <a:gd name="connsiteY792" fmla="*/ 1594932 h 2440924"/>
              <a:gd name="connsiteX793" fmla="*/ 1753111 w 1986214"/>
              <a:gd name="connsiteY793" fmla="*/ 1598244 h 2440924"/>
              <a:gd name="connsiteX794" fmla="*/ 1751044 w 1986214"/>
              <a:gd name="connsiteY794" fmla="*/ 1602118 h 2440924"/>
              <a:gd name="connsiteX795" fmla="*/ 1757299 w 1986214"/>
              <a:gd name="connsiteY795" fmla="*/ 1601187 h 2440924"/>
              <a:gd name="connsiteX796" fmla="*/ 1785406 w 1986214"/>
              <a:gd name="connsiteY796" fmla="*/ 1595039 h 2440924"/>
              <a:gd name="connsiteX797" fmla="*/ 1793814 w 1986214"/>
              <a:gd name="connsiteY797" fmla="*/ 1585426 h 2440924"/>
              <a:gd name="connsiteX798" fmla="*/ 1795170 w 1986214"/>
              <a:gd name="connsiteY798" fmla="*/ 1580491 h 2440924"/>
              <a:gd name="connsiteX799" fmla="*/ 1800726 w 1986214"/>
              <a:gd name="connsiteY799" fmla="*/ 1578988 h 2440924"/>
              <a:gd name="connsiteX800" fmla="*/ 1802898 w 1986214"/>
              <a:gd name="connsiteY800" fmla="*/ 1575406 h 2440924"/>
              <a:gd name="connsiteX801" fmla="*/ 1802131 w 1986214"/>
              <a:gd name="connsiteY801" fmla="*/ 1571893 h 2440924"/>
              <a:gd name="connsiteX802" fmla="*/ 1822302 w 1986214"/>
              <a:gd name="connsiteY802" fmla="*/ 1562006 h 2440924"/>
              <a:gd name="connsiteX803" fmla="*/ 1842473 w 1986214"/>
              <a:gd name="connsiteY803" fmla="*/ 1552119 h 2440924"/>
              <a:gd name="connsiteX804" fmla="*/ 1861225 w 1986214"/>
              <a:gd name="connsiteY804" fmla="*/ 1535988 h 2440924"/>
              <a:gd name="connsiteX805" fmla="*/ 1884313 w 1986214"/>
              <a:gd name="connsiteY805" fmla="*/ 1529172 h 2440924"/>
              <a:gd name="connsiteX806" fmla="*/ 1886465 w 1986214"/>
              <a:gd name="connsiteY806" fmla="*/ 1520490 h 2440924"/>
              <a:gd name="connsiteX807" fmla="*/ 1890530 w 1986214"/>
              <a:gd name="connsiteY807" fmla="*/ 1513921 h 2440924"/>
              <a:gd name="connsiteX808" fmla="*/ 1898794 w 1986214"/>
              <a:gd name="connsiteY808" fmla="*/ 1510786 h 2440924"/>
              <a:gd name="connsiteX809" fmla="*/ 1909811 w 1986214"/>
              <a:gd name="connsiteY809" fmla="*/ 1512099 h 2440924"/>
              <a:gd name="connsiteX810" fmla="*/ 1911754 w 1986214"/>
              <a:gd name="connsiteY810" fmla="*/ 1523922 h 2440924"/>
              <a:gd name="connsiteX811" fmla="*/ 1902425 w 1986214"/>
              <a:gd name="connsiteY811" fmla="*/ 1531889 h 2440924"/>
              <a:gd name="connsiteX812" fmla="*/ 1884109 w 1986214"/>
              <a:gd name="connsiteY812" fmla="*/ 1541439 h 2440924"/>
              <a:gd name="connsiteX813" fmla="*/ 1872442 w 1986214"/>
              <a:gd name="connsiteY813" fmla="*/ 1558483 h 2440924"/>
              <a:gd name="connsiteX814" fmla="*/ 1855334 w 1986214"/>
              <a:gd name="connsiteY814" fmla="*/ 1577813 h 2440924"/>
              <a:gd name="connsiteX815" fmla="*/ 1831715 w 1986214"/>
              <a:gd name="connsiteY815" fmla="*/ 1595529 h 2440924"/>
              <a:gd name="connsiteX816" fmla="*/ 1831093 w 1986214"/>
              <a:gd name="connsiteY816" fmla="*/ 1602508 h 2440924"/>
              <a:gd name="connsiteX817" fmla="*/ 1825642 w 1986214"/>
              <a:gd name="connsiteY817" fmla="*/ 1604303 h 2440924"/>
              <a:gd name="connsiteX818" fmla="*/ 1820746 w 1986214"/>
              <a:gd name="connsiteY818" fmla="*/ 1617267 h 2440924"/>
              <a:gd name="connsiteX819" fmla="*/ 1822361 w 1986214"/>
              <a:gd name="connsiteY819" fmla="*/ 1631843 h 2440924"/>
              <a:gd name="connsiteX820" fmla="*/ 1790172 w 1986214"/>
              <a:gd name="connsiteY820" fmla="*/ 1656430 h 2440924"/>
              <a:gd name="connsiteX821" fmla="*/ 1766314 w 1986214"/>
              <a:gd name="connsiteY821" fmla="*/ 1684941 h 2440924"/>
              <a:gd name="connsiteX822" fmla="*/ 1748386 w 1986214"/>
              <a:gd name="connsiteY822" fmla="*/ 1690067 h 2440924"/>
              <a:gd name="connsiteX823" fmla="*/ 1735087 w 1986214"/>
              <a:gd name="connsiteY823" fmla="*/ 1700284 h 2440924"/>
              <a:gd name="connsiteX824" fmla="*/ 1722979 w 1986214"/>
              <a:gd name="connsiteY824" fmla="*/ 1711062 h 2440924"/>
              <a:gd name="connsiteX825" fmla="*/ 1722323 w 1986214"/>
              <a:gd name="connsiteY825" fmla="*/ 1716570 h 2440924"/>
              <a:gd name="connsiteX826" fmla="*/ 1739985 w 1986214"/>
              <a:gd name="connsiteY826" fmla="*/ 1708409 h 2440924"/>
              <a:gd name="connsiteX827" fmla="*/ 1758837 w 1986214"/>
              <a:gd name="connsiteY827" fmla="*/ 1700810 h 2440924"/>
              <a:gd name="connsiteX828" fmla="*/ 1771440 w 1986214"/>
              <a:gd name="connsiteY828" fmla="*/ 1702870 h 2440924"/>
              <a:gd name="connsiteX829" fmla="*/ 1762576 w 1986214"/>
              <a:gd name="connsiteY829" fmla="*/ 1692875 h 2440924"/>
              <a:gd name="connsiteX830" fmla="*/ 1768832 w 1986214"/>
              <a:gd name="connsiteY830" fmla="*/ 1691945 h 2440924"/>
              <a:gd name="connsiteX831" fmla="*/ 1775354 w 1986214"/>
              <a:gd name="connsiteY831" fmla="*/ 1694049 h 2440924"/>
              <a:gd name="connsiteX832" fmla="*/ 1778444 w 1986214"/>
              <a:gd name="connsiteY832" fmla="*/ 1700353 h 2440924"/>
              <a:gd name="connsiteX833" fmla="*/ 1785799 w 1986214"/>
              <a:gd name="connsiteY833" fmla="*/ 1696061 h 2440924"/>
              <a:gd name="connsiteX834" fmla="*/ 1790774 w 1986214"/>
              <a:gd name="connsiteY834" fmla="*/ 1690648 h 2440924"/>
              <a:gd name="connsiteX835" fmla="*/ 1797301 w 1986214"/>
              <a:gd name="connsiteY835" fmla="*/ 1684513 h 2440924"/>
              <a:gd name="connsiteX836" fmla="*/ 1803759 w 1986214"/>
              <a:gd name="connsiteY836" fmla="*/ 1675436 h 2440924"/>
              <a:gd name="connsiteX837" fmla="*/ 1794803 w 1986214"/>
              <a:gd name="connsiteY837" fmla="*/ 1661520 h 2440924"/>
              <a:gd name="connsiteX838" fmla="*/ 1809467 w 1986214"/>
              <a:gd name="connsiteY838" fmla="*/ 1650978 h 2440924"/>
              <a:gd name="connsiteX839" fmla="*/ 1823840 w 1986214"/>
              <a:gd name="connsiteY839" fmla="*/ 1661628 h 2440924"/>
              <a:gd name="connsiteX840" fmla="*/ 1815912 w 1986214"/>
              <a:gd name="connsiteY840" fmla="*/ 1666619 h 2440924"/>
              <a:gd name="connsiteX841" fmla="*/ 1809176 w 1986214"/>
              <a:gd name="connsiteY841" fmla="*/ 1672172 h 2440924"/>
              <a:gd name="connsiteX842" fmla="*/ 1813280 w 1986214"/>
              <a:gd name="connsiteY842" fmla="*/ 1679922 h 2440924"/>
              <a:gd name="connsiteX843" fmla="*/ 1815797 w 1986214"/>
              <a:gd name="connsiteY843" fmla="*/ 1686927 h 2440924"/>
              <a:gd name="connsiteX844" fmla="*/ 1808627 w 1986214"/>
              <a:gd name="connsiteY844" fmla="*/ 1694941 h 2440924"/>
              <a:gd name="connsiteX845" fmla="*/ 1799638 w 1986214"/>
              <a:gd name="connsiteY845" fmla="*/ 1700643 h 2440924"/>
              <a:gd name="connsiteX846" fmla="*/ 1807001 w 1986214"/>
              <a:gd name="connsiteY846" fmla="*/ 1705082 h 2440924"/>
              <a:gd name="connsiteX847" fmla="*/ 1813172 w 1986214"/>
              <a:gd name="connsiteY847" fmla="*/ 1708959 h 2440924"/>
              <a:gd name="connsiteX848" fmla="*/ 1804940 w 1986214"/>
              <a:gd name="connsiteY848" fmla="*/ 1717685 h 2440924"/>
              <a:gd name="connsiteX849" fmla="*/ 1790757 w 1986214"/>
              <a:gd name="connsiteY849" fmla="*/ 1723607 h 2440924"/>
              <a:gd name="connsiteX850" fmla="*/ 1784661 w 1986214"/>
              <a:gd name="connsiteY850" fmla="*/ 1731400 h 2440924"/>
              <a:gd name="connsiteX851" fmla="*/ 1778428 w 1986214"/>
              <a:gd name="connsiteY851" fmla="*/ 1733311 h 2440924"/>
              <a:gd name="connsiteX852" fmla="*/ 1765260 w 1986214"/>
              <a:gd name="connsiteY852" fmla="*/ 1740681 h 2440924"/>
              <a:gd name="connsiteX853" fmla="*/ 1758531 w 1986214"/>
              <a:gd name="connsiteY853" fmla="*/ 1754962 h 2440924"/>
              <a:gd name="connsiteX854" fmla="*/ 1765533 w 1986214"/>
              <a:gd name="connsiteY854" fmla="*/ 1752445 h 2440924"/>
              <a:gd name="connsiteX855" fmla="*/ 1777863 w 1986214"/>
              <a:gd name="connsiteY855" fmla="*/ 1742740 h 2440924"/>
              <a:gd name="connsiteX856" fmla="*/ 1782719 w 1986214"/>
              <a:gd name="connsiteY856" fmla="*/ 1740665 h 2440924"/>
              <a:gd name="connsiteX857" fmla="*/ 1786454 w 1986214"/>
              <a:gd name="connsiteY857" fmla="*/ 1740971 h 2440924"/>
              <a:gd name="connsiteX858" fmla="*/ 1782904 w 1986214"/>
              <a:gd name="connsiteY858" fmla="*/ 1744388 h 2440924"/>
              <a:gd name="connsiteX859" fmla="*/ 1778793 w 1986214"/>
              <a:gd name="connsiteY859" fmla="*/ 1748997 h 2440924"/>
              <a:gd name="connsiteX860" fmla="*/ 1764969 w 1986214"/>
              <a:gd name="connsiteY860" fmla="*/ 1761875 h 2440924"/>
              <a:gd name="connsiteX861" fmla="*/ 1751145 w 1986214"/>
              <a:gd name="connsiteY861" fmla="*/ 1774751 h 2440924"/>
              <a:gd name="connsiteX862" fmla="*/ 1739563 w 1986214"/>
              <a:gd name="connsiteY862" fmla="*/ 1782869 h 2440924"/>
              <a:gd name="connsiteX863" fmla="*/ 1730408 w 1986214"/>
              <a:gd name="connsiteY863" fmla="*/ 1794068 h 2440924"/>
              <a:gd name="connsiteX864" fmla="*/ 1746097 w 1986214"/>
              <a:gd name="connsiteY864" fmla="*/ 1785463 h 2440924"/>
              <a:gd name="connsiteX865" fmla="*/ 1758148 w 1986214"/>
              <a:gd name="connsiteY865" fmla="*/ 1772234 h 2440924"/>
              <a:gd name="connsiteX866" fmla="*/ 1768600 w 1986214"/>
              <a:gd name="connsiteY866" fmla="*/ 1782976 h 2440924"/>
              <a:gd name="connsiteX867" fmla="*/ 1757201 w 1986214"/>
              <a:gd name="connsiteY867" fmla="*/ 1798936 h 2440924"/>
              <a:gd name="connsiteX868" fmla="*/ 1765883 w 1986214"/>
              <a:gd name="connsiteY868" fmla="*/ 1801088 h 2440924"/>
              <a:gd name="connsiteX869" fmla="*/ 1769331 w 1986214"/>
              <a:gd name="connsiteY869" fmla="*/ 1814347 h 2440924"/>
              <a:gd name="connsiteX870" fmla="*/ 1750181 w 1986214"/>
              <a:gd name="connsiteY870" fmla="*/ 1834412 h 2440924"/>
              <a:gd name="connsiteX871" fmla="*/ 1725082 w 1986214"/>
              <a:gd name="connsiteY871" fmla="*/ 1847552 h 2440924"/>
              <a:gd name="connsiteX872" fmla="*/ 1702924 w 1986214"/>
              <a:gd name="connsiteY872" fmla="*/ 1860624 h 2440924"/>
              <a:gd name="connsiteX873" fmla="*/ 1699751 w 1986214"/>
              <a:gd name="connsiteY873" fmla="*/ 1859129 h 2440924"/>
              <a:gd name="connsiteX874" fmla="*/ 1697508 w 1986214"/>
              <a:gd name="connsiteY874" fmla="*/ 1863890 h 2440924"/>
              <a:gd name="connsiteX875" fmla="*/ 1680510 w 1986214"/>
              <a:gd name="connsiteY875" fmla="*/ 1875271 h 2440924"/>
              <a:gd name="connsiteX876" fmla="*/ 1664164 w 1986214"/>
              <a:gd name="connsiteY876" fmla="*/ 1889385 h 2440924"/>
              <a:gd name="connsiteX877" fmla="*/ 1646696 w 1986214"/>
              <a:gd name="connsiteY877" fmla="*/ 1905879 h 2440924"/>
              <a:gd name="connsiteX878" fmla="*/ 1630024 w 1986214"/>
              <a:gd name="connsiteY878" fmla="*/ 1918627 h 2440924"/>
              <a:gd name="connsiteX879" fmla="*/ 1615034 w 1986214"/>
              <a:gd name="connsiteY879" fmla="*/ 1927804 h 2440924"/>
              <a:gd name="connsiteX880" fmla="*/ 1605221 w 1986214"/>
              <a:gd name="connsiteY880" fmla="*/ 1944512 h 2440924"/>
              <a:gd name="connsiteX881" fmla="*/ 1606809 w 1986214"/>
              <a:gd name="connsiteY881" fmla="*/ 1945260 h 2440924"/>
              <a:gd name="connsiteX882" fmla="*/ 1602978 w 1986214"/>
              <a:gd name="connsiteY882" fmla="*/ 1949272 h 2440924"/>
              <a:gd name="connsiteX883" fmla="*/ 1599805 w 1986214"/>
              <a:gd name="connsiteY883" fmla="*/ 1947777 h 2440924"/>
              <a:gd name="connsiteX884" fmla="*/ 1588880 w 1986214"/>
              <a:gd name="connsiteY884" fmla="*/ 1950386 h 2440924"/>
              <a:gd name="connsiteX885" fmla="*/ 1578229 w 1986214"/>
              <a:gd name="connsiteY885" fmla="*/ 1964759 h 2440924"/>
              <a:gd name="connsiteX886" fmla="*/ 1567578 w 1986214"/>
              <a:gd name="connsiteY886" fmla="*/ 1979132 h 2440924"/>
              <a:gd name="connsiteX887" fmla="*/ 1571117 w 1986214"/>
              <a:gd name="connsiteY887" fmla="*/ 1996312 h 2440924"/>
              <a:gd name="connsiteX888" fmla="*/ 1573544 w 1986214"/>
              <a:gd name="connsiteY888" fmla="*/ 1999395 h 2440924"/>
              <a:gd name="connsiteX889" fmla="*/ 1569036 w 1986214"/>
              <a:gd name="connsiteY889" fmla="*/ 2003816 h 2440924"/>
              <a:gd name="connsiteX890" fmla="*/ 1562710 w 1986214"/>
              <a:gd name="connsiteY890" fmla="*/ 2005925 h 2440924"/>
              <a:gd name="connsiteX891" fmla="*/ 1558038 w 1986214"/>
              <a:gd name="connsiteY891" fmla="*/ 2011724 h 2440924"/>
              <a:gd name="connsiteX892" fmla="*/ 1550289 w 1986214"/>
              <a:gd name="connsiteY892" fmla="*/ 2011708 h 2440924"/>
              <a:gd name="connsiteX893" fmla="*/ 1545529 w 1986214"/>
              <a:gd name="connsiteY893" fmla="*/ 2009465 h 2440924"/>
              <a:gd name="connsiteX894" fmla="*/ 1535716 w 1986214"/>
              <a:gd name="connsiteY894" fmla="*/ 2026172 h 2440924"/>
              <a:gd name="connsiteX895" fmla="*/ 1505642 w 1986214"/>
              <a:gd name="connsiteY895" fmla="*/ 2048845 h 2440924"/>
              <a:gd name="connsiteX896" fmla="*/ 1497051 w 1986214"/>
              <a:gd name="connsiteY896" fmla="*/ 2050615 h 2440924"/>
              <a:gd name="connsiteX897" fmla="*/ 1485805 w 1986214"/>
              <a:gd name="connsiteY897" fmla="*/ 2064708 h 2440924"/>
              <a:gd name="connsiteX898" fmla="*/ 1470988 w 1986214"/>
              <a:gd name="connsiteY898" fmla="*/ 2077117 h 2440924"/>
              <a:gd name="connsiteX899" fmla="*/ 1462015 w 1986214"/>
              <a:gd name="connsiteY899" fmla="*/ 2096160 h 2440924"/>
              <a:gd name="connsiteX900" fmla="*/ 1444087 w 1986214"/>
              <a:gd name="connsiteY900" fmla="*/ 2101286 h 2440924"/>
              <a:gd name="connsiteX901" fmla="*/ 1430262 w 1986214"/>
              <a:gd name="connsiteY901" fmla="*/ 2114164 h 2440924"/>
              <a:gd name="connsiteX902" fmla="*/ 1417003 w 1986214"/>
              <a:gd name="connsiteY902" fmla="*/ 2117612 h 2440924"/>
              <a:gd name="connsiteX903" fmla="*/ 1405373 w 1986214"/>
              <a:gd name="connsiteY903" fmla="*/ 2127888 h 2440924"/>
              <a:gd name="connsiteX904" fmla="*/ 1393184 w 1986214"/>
              <a:gd name="connsiteY904" fmla="*/ 2139354 h 2440924"/>
              <a:gd name="connsiteX905" fmla="*/ 1366191 w 1986214"/>
              <a:gd name="connsiteY905" fmla="*/ 2159601 h 2440924"/>
              <a:gd name="connsiteX906" fmla="*/ 1351878 w 1986214"/>
              <a:gd name="connsiteY906" fmla="*/ 2168371 h 2440924"/>
              <a:gd name="connsiteX907" fmla="*/ 1335185 w 1986214"/>
              <a:gd name="connsiteY907" fmla="*/ 2176018 h 2440924"/>
              <a:gd name="connsiteX908" fmla="*/ 1357708 w 1986214"/>
              <a:gd name="connsiteY908" fmla="*/ 2132334 h 2440924"/>
              <a:gd name="connsiteX909" fmla="*/ 1349682 w 1986214"/>
              <a:gd name="connsiteY909" fmla="*/ 2124674 h 2440924"/>
              <a:gd name="connsiteX910" fmla="*/ 1338101 w 1986214"/>
              <a:gd name="connsiteY910" fmla="*/ 2132791 h 2440924"/>
              <a:gd name="connsiteX911" fmla="*/ 1317853 w 1986214"/>
              <a:gd name="connsiteY911" fmla="*/ 2156216 h 2440924"/>
              <a:gd name="connsiteX912" fmla="*/ 1299984 w 1986214"/>
              <a:gd name="connsiteY912" fmla="*/ 2180762 h 2440924"/>
              <a:gd name="connsiteX913" fmla="*/ 1291693 w 1986214"/>
              <a:gd name="connsiteY913" fmla="*/ 2191156 h 2440924"/>
              <a:gd name="connsiteX914" fmla="*/ 1276547 w 1986214"/>
              <a:gd name="connsiteY914" fmla="*/ 2185232 h 2440924"/>
              <a:gd name="connsiteX915" fmla="*/ 1272716 w 1986214"/>
              <a:gd name="connsiteY915" fmla="*/ 2189244 h 2440924"/>
              <a:gd name="connsiteX916" fmla="*/ 1273552 w 1986214"/>
              <a:gd name="connsiteY916" fmla="*/ 2199819 h 2440924"/>
              <a:gd name="connsiteX917" fmla="*/ 1265987 w 1986214"/>
              <a:gd name="connsiteY917" fmla="*/ 2203526 h 2440924"/>
              <a:gd name="connsiteX918" fmla="*/ 1260164 w 1986214"/>
              <a:gd name="connsiteY918" fmla="*/ 2201994 h 2440924"/>
              <a:gd name="connsiteX919" fmla="*/ 1254971 w 1986214"/>
              <a:gd name="connsiteY919" fmla="*/ 2202213 h 2440924"/>
              <a:gd name="connsiteX920" fmla="*/ 1254223 w 1986214"/>
              <a:gd name="connsiteY920" fmla="*/ 2203801 h 2440924"/>
              <a:gd name="connsiteX921" fmla="*/ 1270457 w 1986214"/>
              <a:gd name="connsiteY921" fmla="*/ 2226963 h 2440924"/>
              <a:gd name="connsiteX922" fmla="*/ 1285903 w 1986214"/>
              <a:gd name="connsiteY922" fmla="*/ 2216304 h 2440924"/>
              <a:gd name="connsiteX923" fmla="*/ 1296519 w 1986214"/>
              <a:gd name="connsiteY923" fmla="*/ 2200460 h 2440924"/>
              <a:gd name="connsiteX924" fmla="*/ 1310344 w 1986214"/>
              <a:gd name="connsiteY924" fmla="*/ 2187582 h 2440924"/>
              <a:gd name="connsiteX925" fmla="*/ 1323421 w 1986214"/>
              <a:gd name="connsiteY925" fmla="*/ 2176292 h 2440924"/>
              <a:gd name="connsiteX926" fmla="*/ 1325395 w 1986214"/>
              <a:gd name="connsiteY926" fmla="*/ 2172617 h 2440924"/>
              <a:gd name="connsiteX927" fmla="*/ 1327999 w 1986214"/>
              <a:gd name="connsiteY927" fmla="*/ 2170692 h 2440924"/>
              <a:gd name="connsiteX928" fmla="*/ 1331914 w 1986214"/>
              <a:gd name="connsiteY928" fmla="*/ 2182960 h 2440924"/>
              <a:gd name="connsiteX929" fmla="*/ 1329386 w 1986214"/>
              <a:gd name="connsiteY929" fmla="*/ 2196555 h 2440924"/>
              <a:gd name="connsiteX930" fmla="*/ 1327588 w 1986214"/>
              <a:gd name="connsiteY930" fmla="*/ 2199344 h 2440924"/>
              <a:gd name="connsiteX931" fmla="*/ 1323969 w 1986214"/>
              <a:gd name="connsiteY931" fmla="*/ 2199821 h 2440924"/>
              <a:gd name="connsiteX932" fmla="*/ 1304434 w 1986214"/>
              <a:gd name="connsiteY932" fmla="*/ 2220188 h 2440924"/>
              <a:gd name="connsiteX933" fmla="*/ 1280070 w 1986214"/>
              <a:gd name="connsiteY933" fmla="*/ 2235370 h 2440924"/>
              <a:gd name="connsiteX934" fmla="*/ 1274325 w 1986214"/>
              <a:gd name="connsiteY934" fmla="*/ 2241390 h 2440924"/>
              <a:gd name="connsiteX935" fmla="*/ 1268580 w 1986214"/>
              <a:gd name="connsiteY935" fmla="*/ 2247409 h 2440924"/>
              <a:gd name="connsiteX936" fmla="*/ 1252117 w 1986214"/>
              <a:gd name="connsiteY936" fmla="*/ 2260741 h 2440924"/>
              <a:gd name="connsiteX937" fmla="*/ 1233835 w 1986214"/>
              <a:gd name="connsiteY937" fmla="*/ 2271760 h 2440924"/>
              <a:gd name="connsiteX938" fmla="*/ 1230215 w 1986214"/>
              <a:gd name="connsiteY938" fmla="*/ 2276357 h 2440924"/>
              <a:gd name="connsiteX939" fmla="*/ 1225336 w 1986214"/>
              <a:gd name="connsiteY939" fmla="*/ 2277452 h 2440924"/>
              <a:gd name="connsiteX940" fmla="*/ 1224127 w 1986214"/>
              <a:gd name="connsiteY940" fmla="*/ 2267671 h 2440924"/>
              <a:gd name="connsiteX941" fmla="*/ 1228800 w 1986214"/>
              <a:gd name="connsiteY941" fmla="*/ 2257753 h 2440924"/>
              <a:gd name="connsiteX942" fmla="*/ 1213863 w 1986214"/>
              <a:gd name="connsiteY942" fmla="*/ 2256532 h 2440924"/>
              <a:gd name="connsiteX943" fmla="*/ 1204799 w 1986214"/>
              <a:gd name="connsiteY943" fmla="*/ 2271653 h 2440924"/>
              <a:gd name="connsiteX944" fmla="*/ 1177058 w 1986214"/>
              <a:gd name="connsiteY944" fmla="*/ 2293487 h 2440924"/>
              <a:gd name="connsiteX945" fmla="*/ 1175471 w 1986214"/>
              <a:gd name="connsiteY945" fmla="*/ 2292739 h 2440924"/>
              <a:gd name="connsiteX946" fmla="*/ 1149317 w 1986214"/>
              <a:gd name="connsiteY946" fmla="*/ 2315320 h 2440924"/>
              <a:gd name="connsiteX947" fmla="*/ 1143595 w 1986214"/>
              <a:gd name="connsiteY947" fmla="*/ 2322320 h 2440924"/>
              <a:gd name="connsiteX948" fmla="*/ 1140253 w 1986214"/>
              <a:gd name="connsiteY948" fmla="*/ 2330441 h 2440924"/>
              <a:gd name="connsiteX949" fmla="*/ 1145235 w 1986214"/>
              <a:gd name="connsiteY949" fmla="*/ 2333758 h 2440924"/>
              <a:gd name="connsiteX950" fmla="*/ 1142023 w 1986214"/>
              <a:gd name="connsiteY950" fmla="*/ 2339032 h 2440924"/>
              <a:gd name="connsiteX951" fmla="*/ 1138860 w 1986214"/>
              <a:gd name="connsiteY951" fmla="*/ 2338026 h 2440924"/>
              <a:gd name="connsiteX952" fmla="*/ 1135767 w 1986214"/>
              <a:gd name="connsiteY952" fmla="*/ 2339962 h 2440924"/>
              <a:gd name="connsiteX953" fmla="*/ 1135927 w 1986214"/>
              <a:gd name="connsiteY953" fmla="*/ 2346825 h 2440924"/>
              <a:gd name="connsiteX954" fmla="*/ 1138467 w 1986214"/>
              <a:gd name="connsiteY954" fmla="*/ 2354808 h 2440924"/>
              <a:gd name="connsiteX955" fmla="*/ 1126113 w 1986214"/>
              <a:gd name="connsiteY955" fmla="*/ 2367652 h 2440924"/>
              <a:gd name="connsiteX956" fmla="*/ 1113060 w 1986214"/>
              <a:gd name="connsiteY956" fmla="*/ 2375804 h 2440924"/>
              <a:gd name="connsiteX957" fmla="*/ 1106719 w 1986214"/>
              <a:gd name="connsiteY957" fmla="*/ 2385662 h 2440924"/>
              <a:gd name="connsiteX958" fmla="*/ 1095971 w 1986214"/>
              <a:gd name="connsiteY958" fmla="*/ 2383264 h 2440924"/>
              <a:gd name="connsiteX959" fmla="*/ 1087746 w 1986214"/>
              <a:gd name="connsiteY959" fmla="*/ 2400719 h 2440924"/>
              <a:gd name="connsiteX960" fmla="*/ 1080167 w 1986214"/>
              <a:gd name="connsiteY960" fmla="*/ 2386968 h 2440924"/>
              <a:gd name="connsiteX961" fmla="*/ 1076090 w 1986214"/>
              <a:gd name="connsiteY961" fmla="*/ 2371957 h 2440924"/>
              <a:gd name="connsiteX962" fmla="*/ 1070017 w 1986214"/>
              <a:gd name="connsiteY962" fmla="*/ 2380730 h 2440924"/>
              <a:gd name="connsiteX963" fmla="*/ 1072061 w 1986214"/>
              <a:gd name="connsiteY963" fmla="*/ 2401085 h 2440924"/>
              <a:gd name="connsiteX964" fmla="*/ 1043803 w 1986214"/>
              <a:gd name="connsiteY964" fmla="*/ 2430190 h 2440924"/>
              <a:gd name="connsiteX965" fmla="*/ 1030178 w 1986214"/>
              <a:gd name="connsiteY965" fmla="*/ 2440924 h 2440924"/>
              <a:gd name="connsiteX966" fmla="*/ 979204 w 1986214"/>
              <a:gd name="connsiteY966" fmla="*/ 2440924 h 2440924"/>
              <a:gd name="connsiteX967" fmla="*/ 985682 w 1986214"/>
              <a:gd name="connsiteY967" fmla="*/ 2432133 h 2440924"/>
              <a:gd name="connsiteX968" fmla="*/ 995781 w 1986214"/>
              <a:gd name="connsiteY968" fmla="*/ 2423560 h 2440924"/>
              <a:gd name="connsiteX969" fmla="*/ 1006510 w 1986214"/>
              <a:gd name="connsiteY969" fmla="*/ 2416737 h 2440924"/>
              <a:gd name="connsiteX970" fmla="*/ 996989 w 1986214"/>
              <a:gd name="connsiteY970" fmla="*/ 2412251 h 2440924"/>
              <a:gd name="connsiteX971" fmla="*/ 983164 w 1986214"/>
              <a:gd name="connsiteY971" fmla="*/ 2425129 h 2440924"/>
              <a:gd name="connsiteX972" fmla="*/ 969339 w 1986214"/>
              <a:gd name="connsiteY972" fmla="*/ 2438006 h 2440924"/>
              <a:gd name="connsiteX973" fmla="*/ 963829 w 1986214"/>
              <a:gd name="connsiteY973" fmla="*/ 2440924 h 2440924"/>
              <a:gd name="connsiteX974" fmla="*/ 0 w 1986214"/>
              <a:gd name="connsiteY974" fmla="*/ 2440924 h 2440924"/>
              <a:gd name="connsiteX975" fmla="*/ 0 w 1986214"/>
              <a:gd name="connsiteY975" fmla="*/ 817129 h 2440924"/>
              <a:gd name="connsiteX976" fmla="*/ 1109 w 1986214"/>
              <a:gd name="connsiteY976" fmla="*/ 816596 h 2440924"/>
              <a:gd name="connsiteX977" fmla="*/ 633 w 1986214"/>
              <a:gd name="connsiteY977" fmla="*/ 812978 h 2440924"/>
              <a:gd name="connsiteX978" fmla="*/ 0 w 1986214"/>
              <a:gd name="connsiteY978" fmla="*/ 812570 h 2440924"/>
              <a:gd name="connsiteX979" fmla="*/ 0 w 1986214"/>
              <a:gd name="connsiteY979" fmla="*/ 808921 h 2440924"/>
              <a:gd name="connsiteX980" fmla="*/ 9334 w 1986214"/>
              <a:gd name="connsiteY980" fmla="*/ 799140 h 2440924"/>
              <a:gd name="connsiteX981" fmla="*/ 28011 w 1986214"/>
              <a:gd name="connsiteY981" fmla="*/ 792428 h 2440924"/>
              <a:gd name="connsiteX982" fmla="*/ 52487 w 1986214"/>
              <a:gd name="connsiteY982" fmla="*/ 765177 h 2440924"/>
              <a:gd name="connsiteX983" fmla="*/ 57789 w 1986214"/>
              <a:gd name="connsiteY983" fmla="*/ 757010 h 2440924"/>
              <a:gd name="connsiteX984" fmla="*/ 67989 w 1986214"/>
              <a:gd name="connsiteY984" fmla="*/ 756969 h 2440924"/>
              <a:gd name="connsiteX985" fmla="*/ 73360 w 1986214"/>
              <a:gd name="connsiteY985" fmla="*/ 751743 h 2440924"/>
              <a:gd name="connsiteX986" fmla="*/ 78731 w 1986214"/>
              <a:gd name="connsiteY986" fmla="*/ 746517 h 2440924"/>
              <a:gd name="connsiteX987" fmla="*/ 94740 w 1986214"/>
              <a:gd name="connsiteY987" fmla="*/ 730548 h 2440924"/>
              <a:gd name="connsiteX988" fmla="*/ 110119 w 1986214"/>
              <a:gd name="connsiteY988" fmla="*/ 712828 h 2440924"/>
              <a:gd name="connsiteX989" fmla="*/ 121282 w 1986214"/>
              <a:gd name="connsiteY989" fmla="*/ 703543 h 2440924"/>
              <a:gd name="connsiteX990" fmla="*/ 132443 w 1986214"/>
              <a:gd name="connsiteY990" fmla="*/ 694259 h 2440924"/>
              <a:gd name="connsiteX991" fmla="*/ 144772 w 1986214"/>
              <a:gd name="connsiteY991" fmla="*/ 684555 h 2440924"/>
              <a:gd name="connsiteX992" fmla="*/ 153646 w 1986214"/>
              <a:gd name="connsiteY992" fmla="*/ 678071 h 2440924"/>
              <a:gd name="connsiteX993" fmla="*/ 162518 w 1986214"/>
              <a:gd name="connsiteY993" fmla="*/ 671586 h 2440924"/>
              <a:gd name="connsiteX994" fmla="*/ 175778 w 1986214"/>
              <a:gd name="connsiteY994" fmla="*/ 668138 h 2440924"/>
              <a:gd name="connsiteX995" fmla="*/ 176327 w 1986214"/>
              <a:gd name="connsiteY995" fmla="*/ 666458 h 2440924"/>
              <a:gd name="connsiteX996" fmla="*/ 175686 w 1986214"/>
              <a:gd name="connsiteY996" fmla="*/ 664217 h 2440924"/>
              <a:gd name="connsiteX997" fmla="*/ 181103 w 1986214"/>
              <a:gd name="connsiteY997" fmla="*/ 660951 h 2440924"/>
              <a:gd name="connsiteX998" fmla="*/ 184361 w 1986214"/>
              <a:gd name="connsiteY998" fmla="*/ 657639 h 2440924"/>
              <a:gd name="connsiteX999" fmla="*/ 186429 w 1986214"/>
              <a:gd name="connsiteY999" fmla="*/ 653765 h 2440924"/>
              <a:gd name="connsiteX1000" fmla="*/ 217683 w 1986214"/>
              <a:gd name="connsiteY1000" fmla="*/ 631163 h 2440924"/>
              <a:gd name="connsiteX1001" fmla="*/ 246487 w 1986214"/>
              <a:gd name="connsiteY1001" fmla="*/ 604498 h 2440924"/>
              <a:gd name="connsiteX1002" fmla="*/ 259530 w 1986214"/>
              <a:gd name="connsiteY1002" fmla="*/ 591737 h 2440924"/>
              <a:gd name="connsiteX1003" fmla="*/ 272642 w 1986214"/>
              <a:gd name="connsiteY1003" fmla="*/ 581917 h 2440924"/>
              <a:gd name="connsiteX1004" fmla="*/ 283420 w 1986214"/>
              <a:gd name="connsiteY1004" fmla="*/ 568816 h 2440924"/>
              <a:gd name="connsiteX1005" fmla="*/ 297208 w 1986214"/>
              <a:gd name="connsiteY1005" fmla="*/ 558587 h 2440924"/>
              <a:gd name="connsiteX1006" fmla="*/ 305799 w 1986214"/>
              <a:gd name="connsiteY1006" fmla="*/ 556818 h 2440924"/>
              <a:gd name="connsiteX1007" fmla="*/ 307714 w 1986214"/>
              <a:gd name="connsiteY1007" fmla="*/ 554811 h 2440924"/>
              <a:gd name="connsiteX1008" fmla="*/ 309629 w 1986214"/>
              <a:gd name="connsiteY1008" fmla="*/ 552805 h 2440924"/>
              <a:gd name="connsiteX1009" fmla="*/ 314009 w 1986214"/>
              <a:gd name="connsiteY1009" fmla="*/ 547111 h 2440924"/>
              <a:gd name="connsiteX1010" fmla="*/ 317197 w 1986214"/>
              <a:gd name="connsiteY1010" fmla="*/ 540858 h 2440924"/>
              <a:gd name="connsiteX1011" fmla="*/ 321866 w 1986214"/>
              <a:gd name="connsiteY1011" fmla="*/ 539179 h 2440924"/>
              <a:gd name="connsiteX1012" fmla="*/ 324156 w 1986214"/>
              <a:gd name="connsiteY1012" fmla="*/ 536380 h 2440924"/>
              <a:gd name="connsiteX1013" fmla="*/ 326445 w 1986214"/>
              <a:gd name="connsiteY1013" fmla="*/ 533579 h 2440924"/>
              <a:gd name="connsiteX1014" fmla="*/ 328032 w 1986214"/>
              <a:gd name="connsiteY1014" fmla="*/ 534327 h 2440924"/>
              <a:gd name="connsiteX1015" fmla="*/ 333448 w 1986214"/>
              <a:gd name="connsiteY1015" fmla="*/ 531062 h 2440924"/>
              <a:gd name="connsiteX1016" fmla="*/ 344938 w 1986214"/>
              <a:gd name="connsiteY1016" fmla="*/ 519024 h 2440924"/>
              <a:gd name="connsiteX1017" fmla="*/ 351000 w 1986214"/>
              <a:gd name="connsiteY1017" fmla="*/ 509760 h 2440924"/>
              <a:gd name="connsiteX1018" fmla="*/ 354750 w 1986214"/>
              <a:gd name="connsiteY1018" fmla="*/ 502316 h 2440924"/>
              <a:gd name="connsiteX1019" fmla="*/ 360188 w 1986214"/>
              <a:gd name="connsiteY1019" fmla="*/ 504151 h 2440924"/>
              <a:gd name="connsiteX1020" fmla="*/ 364927 w 1986214"/>
              <a:gd name="connsiteY1020" fmla="*/ 501295 h 2440924"/>
              <a:gd name="connsiteX1021" fmla="*/ 368058 w 1986214"/>
              <a:gd name="connsiteY1021" fmla="*/ 496709 h 2440924"/>
              <a:gd name="connsiteX1022" fmla="*/ 374266 w 1986214"/>
              <a:gd name="connsiteY1022" fmla="*/ 497937 h 2440924"/>
              <a:gd name="connsiteX1023" fmla="*/ 386594 w 1986214"/>
              <a:gd name="connsiteY1023" fmla="*/ 488233 h 2440924"/>
              <a:gd name="connsiteX1024" fmla="*/ 395185 w 1986214"/>
              <a:gd name="connsiteY1024" fmla="*/ 486463 h 2440924"/>
              <a:gd name="connsiteX1025" fmla="*/ 416013 w 1986214"/>
              <a:gd name="connsiteY1025" fmla="*/ 471069 h 2440924"/>
              <a:gd name="connsiteX1026" fmla="*/ 422926 w 1986214"/>
              <a:gd name="connsiteY1026" fmla="*/ 464630 h 2440924"/>
              <a:gd name="connsiteX1027" fmla="*/ 429838 w 1986214"/>
              <a:gd name="connsiteY1027" fmla="*/ 458191 h 2440924"/>
              <a:gd name="connsiteX1028" fmla="*/ 443754 w 1986214"/>
              <a:gd name="connsiteY1028" fmla="*/ 449235 h 2440924"/>
              <a:gd name="connsiteX1029" fmla="*/ 453002 w 1986214"/>
              <a:gd name="connsiteY1029" fmla="*/ 441957 h 2440924"/>
              <a:gd name="connsiteX1030" fmla="*/ 464434 w 1986214"/>
              <a:gd name="connsiteY1030" fmla="*/ 427468 h 2440924"/>
              <a:gd name="connsiteX1031" fmla="*/ 478316 w 1986214"/>
              <a:gd name="connsiteY1031" fmla="*/ 417041 h 2440924"/>
              <a:gd name="connsiteX1032" fmla="*/ 501856 w 1986214"/>
              <a:gd name="connsiteY1032" fmla="*/ 391774 h 2440924"/>
              <a:gd name="connsiteX1033" fmla="*/ 517272 w 1986214"/>
              <a:gd name="connsiteY1033" fmla="*/ 371405 h 2440924"/>
              <a:gd name="connsiteX1034" fmla="*/ 521285 w 1986214"/>
              <a:gd name="connsiteY1034" fmla="*/ 375235 h 2440924"/>
              <a:gd name="connsiteX1035" fmla="*/ 529876 w 1986214"/>
              <a:gd name="connsiteY1035" fmla="*/ 373465 h 2440924"/>
              <a:gd name="connsiteX1036" fmla="*/ 532362 w 1986214"/>
              <a:gd name="connsiteY1036" fmla="*/ 370758 h 2440924"/>
              <a:gd name="connsiteX1037" fmla="*/ 531280 w 1986214"/>
              <a:gd name="connsiteY1037" fmla="*/ 366369 h 2440924"/>
              <a:gd name="connsiteX1038" fmla="*/ 554477 w 1986214"/>
              <a:gd name="connsiteY1038" fmla="*/ 351606 h 2440924"/>
              <a:gd name="connsiteX1039" fmla="*/ 572845 w 1986214"/>
              <a:gd name="connsiteY1039" fmla="*/ 331658 h 2440924"/>
              <a:gd name="connsiteX1040" fmla="*/ 580911 w 1986214"/>
              <a:gd name="connsiteY1040" fmla="*/ 328429 h 2440924"/>
              <a:gd name="connsiteX1041" fmla="*/ 583587 w 1986214"/>
              <a:gd name="connsiteY1041" fmla="*/ 321207 h 2440924"/>
              <a:gd name="connsiteX1042" fmla="*/ 596032 w 1986214"/>
              <a:gd name="connsiteY1042" fmla="*/ 312285 h 2440924"/>
              <a:gd name="connsiteX1043" fmla="*/ 609176 w 1986214"/>
              <a:gd name="connsiteY1043" fmla="*/ 308055 h 2440924"/>
              <a:gd name="connsiteX1044" fmla="*/ 614593 w 1986214"/>
              <a:gd name="connsiteY1044" fmla="*/ 304790 h 2440924"/>
              <a:gd name="connsiteX1045" fmla="*/ 615249 w 1986214"/>
              <a:gd name="connsiteY1045" fmla="*/ 299281 h 2440924"/>
              <a:gd name="connsiteX1046" fmla="*/ 641495 w 1986214"/>
              <a:gd name="connsiteY1046" fmla="*/ 280621 h 2440924"/>
              <a:gd name="connsiteX1047" fmla="*/ 648067 w 1986214"/>
              <a:gd name="connsiteY1047" fmla="*/ 276447 h 2440924"/>
              <a:gd name="connsiteX1048" fmla="*/ 654571 w 1986214"/>
              <a:gd name="connsiteY1048" fmla="*/ 269330 h 2440924"/>
              <a:gd name="connsiteX1049" fmla="*/ 687284 w 1986214"/>
              <a:gd name="connsiteY1049" fmla="*/ 246204 h 2440924"/>
              <a:gd name="connsiteX1050" fmla="*/ 721817 w 1986214"/>
              <a:gd name="connsiteY1050" fmla="*/ 225389 h 2440924"/>
              <a:gd name="connsiteX1051" fmla="*/ 725464 w 1986214"/>
              <a:gd name="connsiteY1051" fmla="*/ 213533 h 2440924"/>
              <a:gd name="connsiteX1052" fmla="*/ 755631 w 1986214"/>
              <a:gd name="connsiteY1052" fmla="*/ 194782 h 2440924"/>
              <a:gd name="connsiteX1053" fmla="*/ 772364 w 1986214"/>
              <a:gd name="connsiteY1053" fmla="*/ 176245 h 2440924"/>
              <a:gd name="connsiteX1054" fmla="*/ 795609 w 1986214"/>
              <a:gd name="connsiteY1054" fmla="*/ 159322 h 2440924"/>
              <a:gd name="connsiteX1055" fmla="*/ 812607 w 1986214"/>
              <a:gd name="connsiteY1055" fmla="*/ 147940 h 2440924"/>
              <a:gd name="connsiteX1056" fmla="*/ 816136 w 1986214"/>
              <a:gd name="connsiteY1056" fmla="*/ 139423 h 2440924"/>
              <a:gd name="connsiteX1057" fmla="*/ 825684 w 1986214"/>
              <a:gd name="connsiteY1057" fmla="*/ 136650 h 2440924"/>
              <a:gd name="connsiteX1058" fmla="*/ 932999 w 1986214"/>
              <a:gd name="connsiteY1058" fmla="*/ 61170 h 2440924"/>
              <a:gd name="connsiteX1059" fmla="*/ 947020 w 1986214"/>
              <a:gd name="connsiteY1059" fmla="*/ 52505 h 2440924"/>
              <a:gd name="connsiteX1060" fmla="*/ 961670 w 1986214"/>
              <a:gd name="connsiteY1060" fmla="*/ 45592 h 2440924"/>
              <a:gd name="connsiteX1061" fmla="*/ 967299 w 1986214"/>
              <a:gd name="connsiteY1061" fmla="*/ 38791 h 2440924"/>
              <a:gd name="connsiteX1062" fmla="*/ 974748 w 1986214"/>
              <a:gd name="connsiteY1062" fmla="*/ 34302 h 2440924"/>
              <a:gd name="connsiteX1063" fmla="*/ 986328 w 1986214"/>
              <a:gd name="connsiteY1063" fmla="*/ 26184 h 2440924"/>
              <a:gd name="connsiteX1064" fmla="*/ 994265 w 1986214"/>
              <a:gd name="connsiteY1064" fmla="*/ 25803 h 2440924"/>
              <a:gd name="connsiteX1065" fmla="*/ 1000519 w 1986214"/>
              <a:gd name="connsiteY1065" fmla="*/ 28993 h 2440924"/>
              <a:gd name="connsiteX1066" fmla="*/ 980130 w 1986214"/>
              <a:gd name="connsiteY1066" fmla="*/ 50655 h 2440924"/>
              <a:gd name="connsiteX1067" fmla="*/ 952041 w 1986214"/>
              <a:gd name="connsiteY1067" fmla="*/ 70143 h 2440924"/>
              <a:gd name="connsiteX1068" fmla="*/ 953628 w 1986214"/>
              <a:gd name="connsiteY1068" fmla="*/ 70891 h 2440924"/>
              <a:gd name="connsiteX1069" fmla="*/ 954406 w 1986214"/>
              <a:gd name="connsiteY1069" fmla="*/ 79013 h 2440924"/>
              <a:gd name="connsiteX1070" fmla="*/ 949233 w 1986214"/>
              <a:gd name="connsiteY1070" fmla="*/ 84333 h 2440924"/>
              <a:gd name="connsiteX1071" fmla="*/ 920951 w 1986214"/>
              <a:gd name="connsiteY1071" fmla="*/ 116577 h 2440924"/>
              <a:gd name="connsiteX1072" fmla="*/ 890288 w 1986214"/>
              <a:gd name="connsiteY1072" fmla="*/ 147699 h 2440924"/>
              <a:gd name="connsiteX1073" fmla="*/ 888733 w 1986214"/>
              <a:gd name="connsiteY1073" fmla="*/ 152541 h 2440924"/>
              <a:gd name="connsiteX1074" fmla="*/ 881788 w 1986214"/>
              <a:gd name="connsiteY1074" fmla="*/ 153390 h 2440924"/>
              <a:gd name="connsiteX1075" fmla="*/ 879336 w 1986214"/>
              <a:gd name="connsiteY1075" fmla="*/ 157567 h 2440924"/>
              <a:gd name="connsiteX1076" fmla="*/ 880384 w 1986214"/>
              <a:gd name="connsiteY1076" fmla="*/ 160485 h 2440924"/>
              <a:gd name="connsiteX1077" fmla="*/ 871033 w 1986214"/>
              <a:gd name="connsiteY1077" fmla="*/ 167471 h 2440924"/>
              <a:gd name="connsiteX1078" fmla="*/ 865813 w 1986214"/>
              <a:gd name="connsiteY1078" fmla="*/ 174950 h 2440924"/>
              <a:gd name="connsiteX1079" fmla="*/ 879820 w 1986214"/>
              <a:gd name="connsiteY1079" fmla="*/ 169915 h 2440924"/>
              <a:gd name="connsiteX1080" fmla="*/ 885237 w 1986214"/>
              <a:gd name="connsiteY1080" fmla="*/ 166650 h 2440924"/>
              <a:gd name="connsiteX1081" fmla="*/ 885893 w 1986214"/>
              <a:gd name="connsiteY1081" fmla="*/ 161141 h 2440924"/>
              <a:gd name="connsiteX1082" fmla="*/ 894333 w 1986214"/>
              <a:gd name="connsiteY1082" fmla="*/ 157119 h 2440924"/>
              <a:gd name="connsiteX1083" fmla="*/ 902143 w 1986214"/>
              <a:gd name="connsiteY1083" fmla="*/ 151346 h 2440924"/>
              <a:gd name="connsiteX1084" fmla="*/ 928297 w 1986214"/>
              <a:gd name="connsiteY1084" fmla="*/ 128764 h 2440924"/>
              <a:gd name="connsiteX1085" fmla="*/ 941557 w 1986214"/>
              <a:gd name="connsiteY1085" fmla="*/ 125317 h 2440924"/>
              <a:gd name="connsiteX1086" fmla="*/ 948141 w 1986214"/>
              <a:gd name="connsiteY1086" fmla="*/ 121632 h 2440924"/>
              <a:gd name="connsiteX1087" fmla="*/ 949965 w 1986214"/>
              <a:gd name="connsiteY1087" fmla="*/ 115704 h 2440924"/>
              <a:gd name="connsiteX1088" fmla="*/ 962294 w 1986214"/>
              <a:gd name="connsiteY1088" fmla="*/ 106001 h 2440924"/>
              <a:gd name="connsiteX1089" fmla="*/ 973410 w 1986214"/>
              <a:gd name="connsiteY1089" fmla="*/ 94755 h 2440924"/>
              <a:gd name="connsiteX1090" fmla="*/ 984526 w 1986214"/>
              <a:gd name="connsiteY1090" fmla="*/ 83510 h 2440924"/>
              <a:gd name="connsiteX1091" fmla="*/ 1013380 w 1986214"/>
              <a:gd name="connsiteY1091" fmla="*/ 75775 h 2440924"/>
              <a:gd name="connsiteX1092" fmla="*/ 1015031 w 1986214"/>
              <a:gd name="connsiteY1092" fmla="*/ 87703 h 2440924"/>
              <a:gd name="connsiteX1093" fmla="*/ 1005903 w 1986214"/>
              <a:gd name="connsiteY1093" fmla="*/ 91643 h 2440924"/>
              <a:gd name="connsiteX1094" fmla="*/ 1000938 w 1986214"/>
              <a:gd name="connsiteY1094" fmla="*/ 101666 h 2440924"/>
              <a:gd name="connsiteX1095" fmla="*/ 995343 w 1986214"/>
              <a:gd name="connsiteY1095" fmla="*/ 109938 h 2440924"/>
              <a:gd name="connsiteX1096" fmla="*/ 976393 w 1986214"/>
              <a:gd name="connsiteY1096" fmla="*/ 125976 h 2440924"/>
              <a:gd name="connsiteX1097" fmla="*/ 963956 w 1986214"/>
              <a:gd name="connsiteY1097" fmla="*/ 143628 h 2440924"/>
              <a:gd name="connsiteX1098" fmla="*/ 937054 w 1986214"/>
              <a:gd name="connsiteY1098" fmla="*/ 167796 h 2440924"/>
              <a:gd name="connsiteX1099" fmla="*/ 936229 w 1986214"/>
              <a:gd name="connsiteY1099" fmla="*/ 182921 h 2440924"/>
              <a:gd name="connsiteX1100" fmla="*/ 923504 w 1986214"/>
              <a:gd name="connsiteY1100" fmla="*/ 192438 h 2440924"/>
              <a:gd name="connsiteX1101" fmla="*/ 906829 w 1986214"/>
              <a:gd name="connsiteY1101" fmla="*/ 209306 h 2440924"/>
              <a:gd name="connsiteX1102" fmla="*/ 886517 w 1986214"/>
              <a:gd name="connsiteY1102" fmla="*/ 221550 h 2440924"/>
              <a:gd name="connsiteX1103" fmla="*/ 885295 w 1986214"/>
              <a:gd name="connsiteY1103" fmla="*/ 236488 h 2440924"/>
              <a:gd name="connsiteX1104" fmla="*/ 870448 w 1986214"/>
              <a:gd name="connsiteY1104" fmla="*/ 239188 h 2440924"/>
              <a:gd name="connsiteX1105" fmla="*/ 862224 w 1986214"/>
              <a:gd name="connsiteY1105" fmla="*/ 256643 h 2440924"/>
              <a:gd name="connsiteX1106" fmla="*/ 853759 w 1986214"/>
              <a:gd name="connsiteY1106" fmla="*/ 263804 h 2440924"/>
              <a:gd name="connsiteX1107" fmla="*/ 845225 w 1986214"/>
              <a:gd name="connsiteY1107" fmla="*/ 268026 h 2440924"/>
              <a:gd name="connsiteX1108" fmla="*/ 841557 w 1986214"/>
              <a:gd name="connsiteY1108" fmla="*/ 274781 h 2440924"/>
              <a:gd name="connsiteX1109" fmla="*/ 840830 w 1986214"/>
              <a:gd name="connsiteY1109" fmla="*/ 281468 h 2440924"/>
              <a:gd name="connsiteX1110" fmla="*/ 842965 w 1986214"/>
              <a:gd name="connsiteY1110" fmla="*/ 284654 h 2440924"/>
              <a:gd name="connsiteX1111" fmla="*/ 845590 w 1986214"/>
              <a:gd name="connsiteY1111" fmla="*/ 283711 h 2440924"/>
              <a:gd name="connsiteX1112" fmla="*/ 852786 w 1986214"/>
              <a:gd name="connsiteY1112" fmla="*/ 272558 h 2440924"/>
              <a:gd name="connsiteX1113" fmla="*/ 867258 w 1986214"/>
              <a:gd name="connsiteY1113" fmla="*/ 270651 h 2440924"/>
              <a:gd name="connsiteX1114" fmla="*/ 878474 w 1986214"/>
              <a:gd name="connsiteY1114" fmla="*/ 246848 h 2440924"/>
              <a:gd name="connsiteX1115" fmla="*/ 880061 w 1986214"/>
              <a:gd name="connsiteY1115" fmla="*/ 247595 h 2440924"/>
              <a:gd name="connsiteX1116" fmla="*/ 884464 w 1986214"/>
              <a:gd name="connsiteY1116" fmla="*/ 242883 h 2440924"/>
              <a:gd name="connsiteX1117" fmla="*/ 885295 w 1986214"/>
              <a:gd name="connsiteY1117" fmla="*/ 236488 h 2440924"/>
              <a:gd name="connsiteX1118" fmla="*/ 901871 w 1986214"/>
              <a:gd name="connsiteY1118" fmla="*/ 228057 h 2440924"/>
              <a:gd name="connsiteX1119" fmla="*/ 917888 w 1986214"/>
              <a:gd name="connsiteY1119" fmla="*/ 220819 h 2440924"/>
              <a:gd name="connsiteX1120" fmla="*/ 918665 w 1986214"/>
              <a:gd name="connsiteY1120" fmla="*/ 207853 h 2440924"/>
              <a:gd name="connsiteX1121" fmla="*/ 935543 w 1986214"/>
              <a:gd name="connsiteY1121" fmla="*/ 203928 h 2440924"/>
              <a:gd name="connsiteX1122" fmla="*/ 954611 w 1986214"/>
              <a:gd name="connsiteY1122" fmla="*/ 184552 h 2440924"/>
              <a:gd name="connsiteX1123" fmla="*/ 975429 w 1986214"/>
              <a:gd name="connsiteY1123" fmla="*/ 164548 h 2440924"/>
              <a:gd name="connsiteX1124" fmla="*/ 980178 w 1986214"/>
              <a:gd name="connsiteY1124" fmla="*/ 166300 h 2440924"/>
              <a:gd name="connsiteX1125" fmla="*/ 982616 w 1986214"/>
              <a:gd name="connsiteY1125" fmla="*/ 169873 h 2440924"/>
              <a:gd name="connsiteX1126" fmla="*/ 977507 w 1986214"/>
              <a:gd name="connsiteY1126" fmla="*/ 186372 h 2440924"/>
              <a:gd name="connsiteX1127" fmla="*/ 962810 w 1986214"/>
              <a:gd name="connsiteY1127" fmla="*/ 195445 h 2440924"/>
              <a:gd name="connsiteX1128" fmla="*/ 939549 w 1986214"/>
              <a:gd name="connsiteY1128" fmla="*/ 220118 h 2440924"/>
              <a:gd name="connsiteX1129" fmla="*/ 916850 w 1986214"/>
              <a:gd name="connsiteY1129" fmla="*/ 243599 h 2440924"/>
              <a:gd name="connsiteX1130" fmla="*/ 915774 w 1986214"/>
              <a:gd name="connsiteY1130" fmla="*/ 247940 h 2440924"/>
              <a:gd name="connsiteX1131" fmla="*/ 909937 w 1986214"/>
              <a:gd name="connsiteY1131" fmla="*/ 250038 h 2440924"/>
              <a:gd name="connsiteX1132" fmla="*/ 906200 w 1986214"/>
              <a:gd name="connsiteY1132" fmla="*/ 253852 h 2440924"/>
              <a:gd name="connsiteX1133" fmla="*/ 907785 w 1986214"/>
              <a:gd name="connsiteY1133" fmla="*/ 258720 h 2440924"/>
              <a:gd name="connsiteX1134" fmla="*/ 897500 w 1986214"/>
              <a:gd name="connsiteY1134" fmla="*/ 263570 h 2440924"/>
              <a:gd name="connsiteX1135" fmla="*/ 890786 w 1986214"/>
              <a:gd name="connsiteY1135" fmla="*/ 270102 h 2440924"/>
              <a:gd name="connsiteX1136" fmla="*/ 879205 w 1986214"/>
              <a:gd name="connsiteY1136" fmla="*/ 278219 h 2440924"/>
              <a:gd name="connsiteX1137" fmla="*/ 877683 w 1986214"/>
              <a:gd name="connsiteY1137" fmla="*/ 288652 h 2440924"/>
              <a:gd name="connsiteX1138" fmla="*/ 870141 w 1986214"/>
              <a:gd name="connsiteY1138" fmla="*/ 293340 h 2440924"/>
              <a:gd name="connsiteX1139" fmla="*/ 891927 w 1986214"/>
              <a:gd name="connsiteY1139" fmla="*/ 302150 h 2440924"/>
              <a:gd name="connsiteX1140" fmla="*/ 909156 w 1986214"/>
              <a:gd name="connsiteY1140" fmla="*/ 317541 h 2440924"/>
              <a:gd name="connsiteX1141" fmla="*/ 908147 w 1986214"/>
              <a:gd name="connsiteY1141" fmla="*/ 328943 h 2440924"/>
              <a:gd name="connsiteX1142" fmla="*/ 901679 w 1986214"/>
              <a:gd name="connsiteY1142" fmla="*/ 333409 h 2440924"/>
              <a:gd name="connsiteX1143" fmla="*/ 898421 w 1986214"/>
              <a:gd name="connsiteY1143" fmla="*/ 336723 h 2440924"/>
              <a:gd name="connsiteX1144" fmla="*/ 896354 w 1986214"/>
              <a:gd name="connsiteY1144" fmla="*/ 340596 h 2440924"/>
              <a:gd name="connsiteX1145" fmla="*/ 902610 w 1986214"/>
              <a:gd name="connsiteY1145" fmla="*/ 339666 h 2440924"/>
              <a:gd name="connsiteX1146" fmla="*/ 930716 w 1986214"/>
              <a:gd name="connsiteY1146" fmla="*/ 333517 h 2440924"/>
              <a:gd name="connsiteX1147" fmla="*/ 939123 w 1986214"/>
              <a:gd name="connsiteY1147" fmla="*/ 323905 h 2440924"/>
              <a:gd name="connsiteX1148" fmla="*/ 940480 w 1986214"/>
              <a:gd name="connsiteY1148" fmla="*/ 318968 h 2440924"/>
              <a:gd name="connsiteX1149" fmla="*/ 946036 w 1986214"/>
              <a:gd name="connsiteY1149" fmla="*/ 317467 h 2440924"/>
              <a:gd name="connsiteX1150" fmla="*/ 948208 w 1986214"/>
              <a:gd name="connsiteY1150" fmla="*/ 313885 h 2440924"/>
              <a:gd name="connsiteX1151" fmla="*/ 947440 w 1986214"/>
              <a:gd name="connsiteY1151" fmla="*/ 310371 h 2440924"/>
              <a:gd name="connsiteX1152" fmla="*/ 967612 w 1986214"/>
              <a:gd name="connsiteY1152" fmla="*/ 300484 h 2440924"/>
              <a:gd name="connsiteX1153" fmla="*/ 987783 w 1986214"/>
              <a:gd name="connsiteY1153" fmla="*/ 290597 h 2440924"/>
              <a:gd name="connsiteX1154" fmla="*/ 1006535 w 1986214"/>
              <a:gd name="connsiteY1154" fmla="*/ 274466 h 2440924"/>
              <a:gd name="connsiteX1155" fmla="*/ 1029624 w 1986214"/>
              <a:gd name="connsiteY1155" fmla="*/ 267651 h 2440924"/>
              <a:gd name="connsiteX1156" fmla="*/ 1031775 w 1986214"/>
              <a:gd name="connsiteY1156" fmla="*/ 258968 h 2440924"/>
              <a:gd name="connsiteX1157" fmla="*/ 1035840 w 1986214"/>
              <a:gd name="connsiteY1157" fmla="*/ 252400 h 2440924"/>
              <a:gd name="connsiteX1158" fmla="*/ 1044104 w 1986214"/>
              <a:gd name="connsiteY1158" fmla="*/ 249265 h 2440924"/>
              <a:gd name="connsiteX1159" fmla="*/ 1055121 w 1986214"/>
              <a:gd name="connsiteY1159" fmla="*/ 250577 h 2440924"/>
              <a:gd name="connsiteX1160" fmla="*/ 1057064 w 1986214"/>
              <a:gd name="connsiteY1160" fmla="*/ 262401 h 2440924"/>
              <a:gd name="connsiteX1161" fmla="*/ 1047734 w 1986214"/>
              <a:gd name="connsiteY1161" fmla="*/ 270367 h 2440924"/>
              <a:gd name="connsiteX1162" fmla="*/ 1029419 w 1986214"/>
              <a:gd name="connsiteY1162" fmla="*/ 279916 h 2440924"/>
              <a:gd name="connsiteX1163" fmla="*/ 1017751 w 1986214"/>
              <a:gd name="connsiteY1163" fmla="*/ 296962 h 2440924"/>
              <a:gd name="connsiteX1164" fmla="*/ 1000644 w 1986214"/>
              <a:gd name="connsiteY1164" fmla="*/ 316291 h 2440924"/>
              <a:gd name="connsiteX1165" fmla="*/ 977025 w 1986214"/>
              <a:gd name="connsiteY1165" fmla="*/ 334007 h 2440924"/>
              <a:gd name="connsiteX1166" fmla="*/ 976404 w 1986214"/>
              <a:gd name="connsiteY1166" fmla="*/ 340986 h 2440924"/>
              <a:gd name="connsiteX1167" fmla="*/ 970952 w 1986214"/>
              <a:gd name="connsiteY1167" fmla="*/ 342781 h 2440924"/>
              <a:gd name="connsiteX1168" fmla="*/ 966056 w 1986214"/>
              <a:gd name="connsiteY1168" fmla="*/ 355744 h 2440924"/>
              <a:gd name="connsiteX1169" fmla="*/ 967670 w 1986214"/>
              <a:gd name="connsiteY1169" fmla="*/ 370322 h 2440924"/>
              <a:gd name="connsiteX1170" fmla="*/ 935482 w 1986214"/>
              <a:gd name="connsiteY1170" fmla="*/ 394908 h 2440924"/>
              <a:gd name="connsiteX1171" fmla="*/ 911624 w 1986214"/>
              <a:gd name="connsiteY1171" fmla="*/ 423420 h 2440924"/>
              <a:gd name="connsiteX1172" fmla="*/ 893696 w 1986214"/>
              <a:gd name="connsiteY1172" fmla="*/ 428546 h 2440924"/>
              <a:gd name="connsiteX1173" fmla="*/ 880397 w 1986214"/>
              <a:gd name="connsiteY1173" fmla="*/ 438763 h 2440924"/>
              <a:gd name="connsiteX1174" fmla="*/ 868289 w 1986214"/>
              <a:gd name="connsiteY1174" fmla="*/ 449540 h 2440924"/>
              <a:gd name="connsiteX1175" fmla="*/ 867633 w 1986214"/>
              <a:gd name="connsiteY1175" fmla="*/ 455049 h 2440924"/>
              <a:gd name="connsiteX1176" fmla="*/ 885295 w 1986214"/>
              <a:gd name="connsiteY1176" fmla="*/ 446888 h 2440924"/>
              <a:gd name="connsiteX1177" fmla="*/ 904147 w 1986214"/>
              <a:gd name="connsiteY1177" fmla="*/ 439287 h 2440924"/>
              <a:gd name="connsiteX1178" fmla="*/ 916750 w 1986214"/>
              <a:gd name="connsiteY1178" fmla="*/ 441348 h 2440924"/>
              <a:gd name="connsiteX1179" fmla="*/ 907885 w 1986214"/>
              <a:gd name="connsiteY1179" fmla="*/ 431354 h 2440924"/>
              <a:gd name="connsiteX1180" fmla="*/ 914142 w 1986214"/>
              <a:gd name="connsiteY1180" fmla="*/ 430423 h 2440924"/>
              <a:gd name="connsiteX1181" fmla="*/ 920664 w 1986214"/>
              <a:gd name="connsiteY1181" fmla="*/ 432527 h 2440924"/>
              <a:gd name="connsiteX1182" fmla="*/ 923754 w 1986214"/>
              <a:gd name="connsiteY1182" fmla="*/ 438831 h 2440924"/>
              <a:gd name="connsiteX1183" fmla="*/ 931109 w 1986214"/>
              <a:gd name="connsiteY1183" fmla="*/ 434540 h 2440924"/>
              <a:gd name="connsiteX1184" fmla="*/ 936083 w 1986214"/>
              <a:gd name="connsiteY1184" fmla="*/ 429127 h 2440924"/>
              <a:gd name="connsiteX1185" fmla="*/ 942610 w 1986214"/>
              <a:gd name="connsiteY1185" fmla="*/ 422992 h 2440924"/>
              <a:gd name="connsiteX1186" fmla="*/ 949068 w 1986214"/>
              <a:gd name="connsiteY1186" fmla="*/ 413915 h 2440924"/>
              <a:gd name="connsiteX1187" fmla="*/ 940113 w 1986214"/>
              <a:gd name="connsiteY1187" fmla="*/ 399999 h 2440924"/>
              <a:gd name="connsiteX1188" fmla="*/ 954777 w 1986214"/>
              <a:gd name="connsiteY1188" fmla="*/ 389455 h 2440924"/>
              <a:gd name="connsiteX1189" fmla="*/ 969149 w 1986214"/>
              <a:gd name="connsiteY1189" fmla="*/ 400107 h 2440924"/>
              <a:gd name="connsiteX1190" fmla="*/ 961223 w 1986214"/>
              <a:gd name="connsiteY1190" fmla="*/ 405098 h 2440924"/>
              <a:gd name="connsiteX1191" fmla="*/ 954486 w 1986214"/>
              <a:gd name="connsiteY1191" fmla="*/ 410649 h 2440924"/>
              <a:gd name="connsiteX1192" fmla="*/ 958590 w 1986214"/>
              <a:gd name="connsiteY1192" fmla="*/ 418401 h 2440924"/>
              <a:gd name="connsiteX1193" fmla="*/ 961107 w 1986214"/>
              <a:gd name="connsiteY1193" fmla="*/ 425405 h 2440924"/>
              <a:gd name="connsiteX1194" fmla="*/ 953937 w 1986214"/>
              <a:gd name="connsiteY1194" fmla="*/ 433419 h 2440924"/>
              <a:gd name="connsiteX1195" fmla="*/ 944948 w 1986214"/>
              <a:gd name="connsiteY1195" fmla="*/ 439122 h 2440924"/>
              <a:gd name="connsiteX1196" fmla="*/ 952310 w 1986214"/>
              <a:gd name="connsiteY1196" fmla="*/ 443560 h 2440924"/>
              <a:gd name="connsiteX1197" fmla="*/ 958482 w 1986214"/>
              <a:gd name="connsiteY1197" fmla="*/ 447438 h 2440924"/>
              <a:gd name="connsiteX1198" fmla="*/ 950250 w 1986214"/>
              <a:gd name="connsiteY1198" fmla="*/ 456163 h 2440924"/>
              <a:gd name="connsiteX1199" fmla="*/ 936067 w 1986214"/>
              <a:gd name="connsiteY1199" fmla="*/ 462085 h 2440924"/>
              <a:gd name="connsiteX1200" fmla="*/ 929971 w 1986214"/>
              <a:gd name="connsiteY1200" fmla="*/ 469878 h 2440924"/>
              <a:gd name="connsiteX1201" fmla="*/ 923738 w 1986214"/>
              <a:gd name="connsiteY1201" fmla="*/ 471789 h 2440924"/>
              <a:gd name="connsiteX1202" fmla="*/ 910570 w 1986214"/>
              <a:gd name="connsiteY1202" fmla="*/ 479158 h 2440924"/>
              <a:gd name="connsiteX1203" fmla="*/ 903840 w 1986214"/>
              <a:gd name="connsiteY1203" fmla="*/ 493440 h 2440924"/>
              <a:gd name="connsiteX1204" fmla="*/ 910843 w 1986214"/>
              <a:gd name="connsiteY1204" fmla="*/ 490922 h 2440924"/>
              <a:gd name="connsiteX1205" fmla="*/ 923173 w 1986214"/>
              <a:gd name="connsiteY1205" fmla="*/ 481219 h 2440924"/>
              <a:gd name="connsiteX1206" fmla="*/ 928028 w 1986214"/>
              <a:gd name="connsiteY1206" fmla="*/ 479144 h 2440924"/>
              <a:gd name="connsiteX1207" fmla="*/ 931764 w 1986214"/>
              <a:gd name="connsiteY1207" fmla="*/ 479449 h 2440924"/>
              <a:gd name="connsiteX1208" fmla="*/ 928214 w 1986214"/>
              <a:gd name="connsiteY1208" fmla="*/ 482867 h 2440924"/>
              <a:gd name="connsiteX1209" fmla="*/ 924103 w 1986214"/>
              <a:gd name="connsiteY1209" fmla="*/ 487474 h 2440924"/>
              <a:gd name="connsiteX1210" fmla="*/ 910279 w 1986214"/>
              <a:gd name="connsiteY1210" fmla="*/ 500352 h 2440924"/>
              <a:gd name="connsiteX1211" fmla="*/ 896454 w 1986214"/>
              <a:gd name="connsiteY1211" fmla="*/ 513230 h 2440924"/>
              <a:gd name="connsiteX1212" fmla="*/ 884873 w 1986214"/>
              <a:gd name="connsiteY1212" fmla="*/ 521347 h 2440924"/>
              <a:gd name="connsiteX1213" fmla="*/ 875717 w 1986214"/>
              <a:gd name="connsiteY1213" fmla="*/ 532547 h 2440924"/>
              <a:gd name="connsiteX1214" fmla="*/ 891407 w 1986214"/>
              <a:gd name="connsiteY1214" fmla="*/ 523941 h 2440924"/>
              <a:gd name="connsiteX1215" fmla="*/ 903458 w 1986214"/>
              <a:gd name="connsiteY1215" fmla="*/ 510712 h 2440924"/>
              <a:gd name="connsiteX1216" fmla="*/ 913909 w 1986214"/>
              <a:gd name="connsiteY1216" fmla="*/ 521455 h 2440924"/>
              <a:gd name="connsiteX1217" fmla="*/ 902511 w 1986214"/>
              <a:gd name="connsiteY1217" fmla="*/ 537415 h 2440924"/>
              <a:gd name="connsiteX1218" fmla="*/ 911193 w 1986214"/>
              <a:gd name="connsiteY1218" fmla="*/ 539567 h 2440924"/>
              <a:gd name="connsiteX1219" fmla="*/ 914640 w 1986214"/>
              <a:gd name="connsiteY1219" fmla="*/ 552826 h 2440924"/>
              <a:gd name="connsiteX1220" fmla="*/ 895491 w 1986214"/>
              <a:gd name="connsiteY1220" fmla="*/ 572891 h 2440924"/>
              <a:gd name="connsiteX1221" fmla="*/ 870392 w 1986214"/>
              <a:gd name="connsiteY1221" fmla="*/ 586031 h 2440924"/>
              <a:gd name="connsiteX1222" fmla="*/ 848234 w 1986214"/>
              <a:gd name="connsiteY1222" fmla="*/ 599103 h 2440924"/>
              <a:gd name="connsiteX1223" fmla="*/ 845061 w 1986214"/>
              <a:gd name="connsiteY1223" fmla="*/ 597608 h 2440924"/>
              <a:gd name="connsiteX1224" fmla="*/ 842818 w 1986214"/>
              <a:gd name="connsiteY1224" fmla="*/ 602368 h 2440924"/>
              <a:gd name="connsiteX1225" fmla="*/ 825820 w 1986214"/>
              <a:gd name="connsiteY1225" fmla="*/ 613750 h 2440924"/>
              <a:gd name="connsiteX1226" fmla="*/ 809473 w 1986214"/>
              <a:gd name="connsiteY1226" fmla="*/ 627864 h 2440924"/>
              <a:gd name="connsiteX1227" fmla="*/ 792005 w 1986214"/>
              <a:gd name="connsiteY1227" fmla="*/ 644358 h 2440924"/>
              <a:gd name="connsiteX1228" fmla="*/ 775333 w 1986214"/>
              <a:gd name="connsiteY1228" fmla="*/ 657105 h 2440924"/>
              <a:gd name="connsiteX1229" fmla="*/ 760344 w 1986214"/>
              <a:gd name="connsiteY1229" fmla="*/ 666282 h 2440924"/>
              <a:gd name="connsiteX1230" fmla="*/ 750532 w 1986214"/>
              <a:gd name="connsiteY1230" fmla="*/ 682991 h 2440924"/>
              <a:gd name="connsiteX1231" fmla="*/ 752118 w 1986214"/>
              <a:gd name="connsiteY1231" fmla="*/ 683739 h 2440924"/>
              <a:gd name="connsiteX1232" fmla="*/ 748289 w 1986214"/>
              <a:gd name="connsiteY1232" fmla="*/ 687751 h 2440924"/>
              <a:gd name="connsiteX1233" fmla="*/ 745115 w 1986214"/>
              <a:gd name="connsiteY1233" fmla="*/ 686255 h 2440924"/>
              <a:gd name="connsiteX1234" fmla="*/ 734189 w 1986214"/>
              <a:gd name="connsiteY1234" fmla="*/ 688864 h 2440924"/>
              <a:gd name="connsiteX1235" fmla="*/ 723539 w 1986214"/>
              <a:gd name="connsiteY1235" fmla="*/ 703238 h 2440924"/>
              <a:gd name="connsiteX1236" fmla="*/ 712887 w 1986214"/>
              <a:gd name="connsiteY1236" fmla="*/ 717610 h 2440924"/>
              <a:gd name="connsiteX1237" fmla="*/ 716427 w 1986214"/>
              <a:gd name="connsiteY1237" fmla="*/ 734791 h 2440924"/>
              <a:gd name="connsiteX1238" fmla="*/ 718853 w 1986214"/>
              <a:gd name="connsiteY1238" fmla="*/ 737873 h 2440924"/>
              <a:gd name="connsiteX1239" fmla="*/ 714346 w 1986214"/>
              <a:gd name="connsiteY1239" fmla="*/ 742295 h 2440924"/>
              <a:gd name="connsiteX1240" fmla="*/ 713398 w 1986214"/>
              <a:gd name="connsiteY1240" fmla="*/ 742611 h 2440924"/>
              <a:gd name="connsiteX1241" fmla="*/ 709545 w 1986214"/>
              <a:gd name="connsiteY1241" fmla="*/ 755054 h 2440924"/>
              <a:gd name="connsiteX1242" fmla="*/ 694848 w 1986214"/>
              <a:gd name="connsiteY1242" fmla="*/ 764127 h 2440924"/>
              <a:gd name="connsiteX1243" fmla="*/ 671588 w 1986214"/>
              <a:gd name="connsiteY1243" fmla="*/ 788798 h 2440924"/>
              <a:gd name="connsiteX1244" fmla="*/ 648888 w 1986214"/>
              <a:gd name="connsiteY1244" fmla="*/ 812280 h 2440924"/>
              <a:gd name="connsiteX1245" fmla="*/ 647812 w 1986214"/>
              <a:gd name="connsiteY1245" fmla="*/ 816621 h 2440924"/>
              <a:gd name="connsiteX1246" fmla="*/ 641975 w 1986214"/>
              <a:gd name="connsiteY1246" fmla="*/ 818718 h 2440924"/>
              <a:gd name="connsiteX1247" fmla="*/ 638239 w 1986214"/>
              <a:gd name="connsiteY1247" fmla="*/ 822534 h 2440924"/>
              <a:gd name="connsiteX1248" fmla="*/ 639823 w 1986214"/>
              <a:gd name="connsiteY1248" fmla="*/ 827400 h 2440924"/>
              <a:gd name="connsiteX1249" fmla="*/ 629539 w 1986214"/>
              <a:gd name="connsiteY1249" fmla="*/ 832250 h 2440924"/>
              <a:gd name="connsiteX1250" fmla="*/ 622825 w 1986214"/>
              <a:gd name="connsiteY1250" fmla="*/ 838783 h 2440924"/>
              <a:gd name="connsiteX1251" fmla="*/ 611244 w 1986214"/>
              <a:gd name="connsiteY1251" fmla="*/ 846899 h 2440924"/>
              <a:gd name="connsiteX1252" fmla="*/ 609721 w 1986214"/>
              <a:gd name="connsiteY1252" fmla="*/ 857333 h 2440924"/>
              <a:gd name="connsiteX1253" fmla="*/ 602180 w 1986214"/>
              <a:gd name="connsiteY1253" fmla="*/ 862020 h 2440924"/>
              <a:gd name="connsiteX1254" fmla="*/ 623965 w 1986214"/>
              <a:gd name="connsiteY1254" fmla="*/ 870832 h 2440924"/>
              <a:gd name="connsiteX1255" fmla="*/ 641195 w 1986214"/>
              <a:gd name="connsiteY1255" fmla="*/ 886222 h 2440924"/>
              <a:gd name="connsiteX1256" fmla="*/ 640185 w 1986214"/>
              <a:gd name="connsiteY1256" fmla="*/ 897624 h 2440924"/>
              <a:gd name="connsiteX1257" fmla="*/ 633717 w 1986214"/>
              <a:gd name="connsiteY1257" fmla="*/ 902091 h 2440924"/>
              <a:gd name="connsiteX1258" fmla="*/ 630460 w 1986214"/>
              <a:gd name="connsiteY1258" fmla="*/ 905403 h 2440924"/>
              <a:gd name="connsiteX1259" fmla="*/ 628392 w 1986214"/>
              <a:gd name="connsiteY1259" fmla="*/ 909277 h 2440924"/>
              <a:gd name="connsiteX1260" fmla="*/ 634649 w 1986214"/>
              <a:gd name="connsiteY1260" fmla="*/ 908346 h 2440924"/>
              <a:gd name="connsiteX1261" fmla="*/ 662755 w 1986214"/>
              <a:gd name="connsiteY1261" fmla="*/ 902198 h 2440924"/>
              <a:gd name="connsiteX1262" fmla="*/ 671162 w 1986214"/>
              <a:gd name="connsiteY1262" fmla="*/ 892586 h 2440924"/>
              <a:gd name="connsiteX1263" fmla="*/ 672518 w 1986214"/>
              <a:gd name="connsiteY1263" fmla="*/ 887650 h 2440924"/>
              <a:gd name="connsiteX1264" fmla="*/ 678075 w 1986214"/>
              <a:gd name="connsiteY1264" fmla="*/ 886147 h 2440924"/>
              <a:gd name="connsiteX1265" fmla="*/ 680247 w 1986214"/>
              <a:gd name="connsiteY1265" fmla="*/ 882565 h 2440924"/>
              <a:gd name="connsiteX1266" fmla="*/ 679479 w 1986214"/>
              <a:gd name="connsiteY1266" fmla="*/ 879052 h 2440924"/>
              <a:gd name="connsiteX1267" fmla="*/ 699650 w 1986214"/>
              <a:gd name="connsiteY1267" fmla="*/ 869166 h 2440924"/>
              <a:gd name="connsiteX1268" fmla="*/ 719822 w 1986214"/>
              <a:gd name="connsiteY1268" fmla="*/ 859279 h 2440924"/>
              <a:gd name="connsiteX1269" fmla="*/ 738573 w 1986214"/>
              <a:gd name="connsiteY1269" fmla="*/ 843148 h 2440924"/>
              <a:gd name="connsiteX1270" fmla="*/ 761662 w 1986214"/>
              <a:gd name="connsiteY1270" fmla="*/ 836332 h 2440924"/>
              <a:gd name="connsiteX1271" fmla="*/ 763813 w 1986214"/>
              <a:gd name="connsiteY1271" fmla="*/ 827650 h 2440924"/>
              <a:gd name="connsiteX1272" fmla="*/ 767879 w 1986214"/>
              <a:gd name="connsiteY1272" fmla="*/ 821081 h 2440924"/>
              <a:gd name="connsiteX1273" fmla="*/ 776143 w 1986214"/>
              <a:gd name="connsiteY1273" fmla="*/ 817945 h 2440924"/>
              <a:gd name="connsiteX1274" fmla="*/ 787159 w 1986214"/>
              <a:gd name="connsiteY1274" fmla="*/ 819258 h 2440924"/>
              <a:gd name="connsiteX1275" fmla="*/ 787713 w 1986214"/>
              <a:gd name="connsiteY1275" fmla="*/ 822630 h 2440924"/>
              <a:gd name="connsiteX1276" fmla="*/ 791774 w 1986214"/>
              <a:gd name="connsiteY1276" fmla="*/ 816683 h 2440924"/>
              <a:gd name="connsiteX1277" fmla="*/ 802533 w 1986214"/>
              <a:gd name="connsiteY1277" fmla="*/ 818812 h 2440924"/>
              <a:gd name="connsiteX1278" fmla="*/ 823900 w 1986214"/>
              <a:gd name="connsiteY1278" fmla="*/ 801994 h 2440924"/>
              <a:gd name="connsiteX1279" fmla="*/ 838788 w 1986214"/>
              <a:gd name="connsiteY1279" fmla="*/ 798928 h 2440924"/>
              <a:gd name="connsiteX1280" fmla="*/ 874884 w 1986214"/>
              <a:gd name="connsiteY1280" fmla="*/ 772247 h 2440924"/>
              <a:gd name="connsiteX1281" fmla="*/ 886863 w 1986214"/>
              <a:gd name="connsiteY1281" fmla="*/ 761089 h 2440924"/>
              <a:gd name="connsiteX1282" fmla="*/ 898842 w 1986214"/>
              <a:gd name="connsiteY1282" fmla="*/ 749930 h 2440924"/>
              <a:gd name="connsiteX1283" fmla="*/ 922958 w 1986214"/>
              <a:gd name="connsiteY1283" fmla="*/ 734409 h 2440924"/>
              <a:gd name="connsiteX1284" fmla="*/ 938985 w 1986214"/>
              <a:gd name="connsiteY1284" fmla="*/ 721795 h 2440924"/>
              <a:gd name="connsiteX1285" fmla="*/ 958798 w 1986214"/>
              <a:gd name="connsiteY1285" fmla="*/ 696685 h 2440924"/>
              <a:gd name="connsiteX1286" fmla="*/ 982855 w 1986214"/>
              <a:gd name="connsiteY1286" fmla="*/ 678615 h 2440924"/>
              <a:gd name="connsiteX1287" fmla="*/ 1023652 w 1986214"/>
              <a:gd name="connsiteY1287" fmla="*/ 634826 h 2440924"/>
              <a:gd name="connsiteX1288" fmla="*/ 1050368 w 1986214"/>
              <a:gd name="connsiteY1288" fmla="*/ 599526 h 2440924"/>
              <a:gd name="connsiteX1289" fmla="*/ 1057322 w 1986214"/>
              <a:gd name="connsiteY1289" fmla="*/ 606163 h 2440924"/>
              <a:gd name="connsiteX1290" fmla="*/ 1072210 w 1986214"/>
              <a:gd name="connsiteY1290" fmla="*/ 603096 h 2440924"/>
              <a:gd name="connsiteX1291" fmla="*/ 1076520 w 1986214"/>
              <a:gd name="connsiteY1291" fmla="*/ 598406 h 2440924"/>
              <a:gd name="connsiteX1292" fmla="*/ 1074643 w 1986214"/>
              <a:gd name="connsiteY1292" fmla="*/ 590801 h 2440924"/>
              <a:gd name="connsiteX1293" fmla="*/ 1114845 w 1986214"/>
              <a:gd name="connsiteY1293" fmla="*/ 565215 h 2440924"/>
              <a:gd name="connsiteX1294" fmla="*/ 1146677 w 1986214"/>
              <a:gd name="connsiteY1294" fmla="*/ 530644 h 2440924"/>
              <a:gd name="connsiteX1295" fmla="*/ 1160656 w 1986214"/>
              <a:gd name="connsiteY1295" fmla="*/ 525049 h 2440924"/>
              <a:gd name="connsiteX1296" fmla="*/ 1165294 w 1986214"/>
              <a:gd name="connsiteY1296" fmla="*/ 512531 h 2440924"/>
              <a:gd name="connsiteX1297" fmla="*/ 1186862 w 1986214"/>
              <a:gd name="connsiteY1297" fmla="*/ 497069 h 2440924"/>
              <a:gd name="connsiteX1298" fmla="*/ 1209640 w 1986214"/>
              <a:gd name="connsiteY1298" fmla="*/ 489739 h 2440924"/>
              <a:gd name="connsiteX1299" fmla="*/ 1219028 w 1986214"/>
              <a:gd name="connsiteY1299" fmla="*/ 484081 h 2440924"/>
              <a:gd name="connsiteX1300" fmla="*/ 1220165 w 1986214"/>
              <a:gd name="connsiteY1300" fmla="*/ 474534 h 2440924"/>
              <a:gd name="connsiteX1301" fmla="*/ 1265649 w 1986214"/>
              <a:gd name="connsiteY1301" fmla="*/ 442195 h 2440924"/>
              <a:gd name="connsiteX1302" fmla="*/ 1277039 w 1986214"/>
              <a:gd name="connsiteY1302" fmla="*/ 434960 h 2440924"/>
              <a:gd name="connsiteX1303" fmla="*/ 1288312 w 1986214"/>
              <a:gd name="connsiteY1303" fmla="*/ 422629 h 2440924"/>
              <a:gd name="connsiteX1304" fmla="*/ 1345004 w 1986214"/>
              <a:gd name="connsiteY1304" fmla="*/ 382549 h 2440924"/>
              <a:gd name="connsiteX1305" fmla="*/ 1404850 w 1986214"/>
              <a:gd name="connsiteY1305" fmla="*/ 346476 h 2440924"/>
              <a:gd name="connsiteX1306" fmla="*/ 1411171 w 1986214"/>
              <a:gd name="connsiteY1306" fmla="*/ 325930 h 2440924"/>
              <a:gd name="connsiteX1307" fmla="*/ 1463450 w 1986214"/>
              <a:gd name="connsiteY1307" fmla="*/ 293433 h 2440924"/>
              <a:gd name="connsiteX1308" fmla="*/ 1492450 w 1986214"/>
              <a:gd name="connsiteY1308" fmla="*/ 261309 h 2440924"/>
              <a:gd name="connsiteX1309" fmla="*/ 1532734 w 1986214"/>
              <a:gd name="connsiteY1309" fmla="*/ 231981 h 2440924"/>
              <a:gd name="connsiteX1310" fmla="*/ 1562192 w 1986214"/>
              <a:gd name="connsiteY1310" fmla="*/ 212256 h 2440924"/>
              <a:gd name="connsiteX1311" fmla="*/ 1568308 w 1986214"/>
              <a:gd name="connsiteY1311" fmla="*/ 197494 h 2440924"/>
              <a:gd name="connsiteX1312" fmla="*/ 1584855 w 1986214"/>
              <a:gd name="connsiteY1312" fmla="*/ 192688 h 2440924"/>
              <a:gd name="connsiteX1313" fmla="*/ 1770835 w 1986214"/>
              <a:gd name="connsiteY1313" fmla="*/ 61880 h 2440924"/>
              <a:gd name="connsiteX1314" fmla="*/ 1795135 w 1986214"/>
              <a:gd name="connsiteY1314" fmla="*/ 46864 h 2440924"/>
              <a:gd name="connsiteX1315" fmla="*/ 1820524 w 1986214"/>
              <a:gd name="connsiteY1315" fmla="*/ 34883 h 2440924"/>
              <a:gd name="connsiteX1316" fmla="*/ 1830279 w 1986214"/>
              <a:gd name="connsiteY1316" fmla="*/ 23096 h 2440924"/>
              <a:gd name="connsiteX1317" fmla="*/ 1843186 w 1986214"/>
              <a:gd name="connsiteY1317" fmla="*/ 15315 h 2440924"/>
              <a:gd name="connsiteX1318" fmla="*/ 1863258 w 1986214"/>
              <a:gd name="connsiteY1318" fmla="*/ 1249 h 2440924"/>
              <a:gd name="connsiteX1319" fmla="*/ 1877011 w 1986214"/>
              <a:gd name="connsiteY1319" fmla="*/ 588 h 244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Lst>
            <a:rect l="l" t="t" r="r" b="b"/>
            <a:pathLst>
              <a:path w="1986214" h="2440924">
                <a:moveTo>
                  <a:pt x="1019575" y="2404957"/>
                </a:moveTo>
                <a:cubicBezTo>
                  <a:pt x="1016963" y="2403726"/>
                  <a:pt x="1014882" y="2404200"/>
                  <a:pt x="1013331" y="2406377"/>
                </a:cubicBezTo>
                <a:lnTo>
                  <a:pt x="1017709" y="2425893"/>
                </a:lnTo>
                <a:lnTo>
                  <a:pt x="1024056" y="2428884"/>
                </a:lnTo>
                <a:lnTo>
                  <a:pt x="1032373" y="2415350"/>
                </a:lnTo>
                <a:lnTo>
                  <a:pt x="1035272" y="2405081"/>
                </a:lnTo>
                <a:lnTo>
                  <a:pt x="1021265" y="2410116"/>
                </a:lnTo>
                <a:cubicBezTo>
                  <a:pt x="1022750" y="2407907"/>
                  <a:pt x="1022188" y="2406188"/>
                  <a:pt x="1019575" y="2404957"/>
                </a:cubicBezTo>
                <a:close/>
                <a:moveTo>
                  <a:pt x="1066186" y="2384743"/>
                </a:moveTo>
                <a:lnTo>
                  <a:pt x="1052271" y="2393699"/>
                </a:lnTo>
                <a:lnTo>
                  <a:pt x="1057031" y="2395942"/>
                </a:lnTo>
                <a:cubicBezTo>
                  <a:pt x="1060502" y="2393376"/>
                  <a:pt x="1063555" y="2389643"/>
                  <a:pt x="1066186" y="2384743"/>
                </a:cubicBezTo>
                <a:close/>
                <a:moveTo>
                  <a:pt x="1035106" y="2364280"/>
                </a:moveTo>
                <a:cubicBezTo>
                  <a:pt x="1034697" y="2364976"/>
                  <a:pt x="1034184" y="2365381"/>
                  <a:pt x="1033565" y="2365493"/>
                </a:cubicBezTo>
                <a:cubicBezTo>
                  <a:pt x="1032947" y="2365606"/>
                  <a:pt x="1032433" y="2366010"/>
                  <a:pt x="1032024" y="2366706"/>
                </a:cubicBezTo>
                <a:lnTo>
                  <a:pt x="1028285" y="2374640"/>
                </a:lnTo>
                <a:cubicBezTo>
                  <a:pt x="1026743" y="2377913"/>
                  <a:pt x="1025551" y="2381473"/>
                  <a:pt x="1024709" y="2385317"/>
                </a:cubicBezTo>
                <a:cubicBezTo>
                  <a:pt x="1023866" y="2389163"/>
                  <a:pt x="1023655" y="2392699"/>
                  <a:pt x="1024073" y="2395926"/>
                </a:cubicBezTo>
                <a:lnTo>
                  <a:pt x="1042292" y="2369606"/>
                </a:lnTo>
                <a:close/>
                <a:moveTo>
                  <a:pt x="1063777" y="2348702"/>
                </a:moveTo>
                <a:lnTo>
                  <a:pt x="1055935" y="2348886"/>
                </a:lnTo>
                <a:lnTo>
                  <a:pt x="1044353" y="2357003"/>
                </a:lnTo>
                <a:lnTo>
                  <a:pt x="1053783" y="2357568"/>
                </a:lnTo>
                <a:lnTo>
                  <a:pt x="1062281" y="2351876"/>
                </a:lnTo>
                <a:close/>
                <a:moveTo>
                  <a:pt x="1114315" y="2294949"/>
                </a:moveTo>
                <a:cubicBezTo>
                  <a:pt x="1112079" y="2300037"/>
                  <a:pt x="1109470" y="2305917"/>
                  <a:pt x="1106486" y="2312591"/>
                </a:cubicBezTo>
                <a:cubicBezTo>
                  <a:pt x="1103504" y="2319266"/>
                  <a:pt x="1100101" y="2324773"/>
                  <a:pt x="1096279" y="2329112"/>
                </a:cubicBezTo>
                <a:cubicBezTo>
                  <a:pt x="1100948" y="2327433"/>
                  <a:pt x="1104777" y="2323421"/>
                  <a:pt x="1107768" y="2317073"/>
                </a:cubicBezTo>
                <a:lnTo>
                  <a:pt x="1123180" y="2304943"/>
                </a:lnTo>
                <a:close/>
                <a:moveTo>
                  <a:pt x="1212201" y="2218905"/>
                </a:moveTo>
                <a:lnTo>
                  <a:pt x="1205380" y="2229265"/>
                </a:lnTo>
                <a:cubicBezTo>
                  <a:pt x="1201798" y="2230607"/>
                  <a:pt x="1198082" y="2232492"/>
                  <a:pt x="1194231" y="2234920"/>
                </a:cubicBezTo>
                <a:cubicBezTo>
                  <a:pt x="1190381" y="2237347"/>
                  <a:pt x="1186875" y="2239815"/>
                  <a:pt x="1183712" y="2242325"/>
                </a:cubicBezTo>
                <a:cubicBezTo>
                  <a:pt x="1180862" y="2249062"/>
                  <a:pt x="1176004" y="2253884"/>
                  <a:pt x="1169140" y="2256789"/>
                </a:cubicBezTo>
                <a:cubicBezTo>
                  <a:pt x="1167896" y="2254628"/>
                  <a:pt x="1165951" y="2253953"/>
                  <a:pt x="1163306" y="2254768"/>
                </a:cubicBezTo>
                <a:cubicBezTo>
                  <a:pt x="1160660" y="2255581"/>
                  <a:pt x="1159741" y="2256845"/>
                  <a:pt x="1160550" y="2258559"/>
                </a:cubicBezTo>
                <a:lnTo>
                  <a:pt x="1145795" y="2265181"/>
                </a:lnTo>
                <a:lnTo>
                  <a:pt x="1133557" y="2278806"/>
                </a:lnTo>
                <a:lnTo>
                  <a:pt x="1130383" y="2277311"/>
                </a:lnTo>
                <a:lnTo>
                  <a:pt x="1125149" y="2288419"/>
                </a:lnTo>
                <a:lnTo>
                  <a:pt x="1131588" y="2295331"/>
                </a:lnTo>
                <a:cubicBezTo>
                  <a:pt x="1131266" y="2294129"/>
                  <a:pt x="1131444" y="2293405"/>
                  <a:pt x="1132126" y="2293160"/>
                </a:cubicBezTo>
                <a:cubicBezTo>
                  <a:pt x="1132807" y="2292916"/>
                  <a:pt x="1133406" y="2293360"/>
                  <a:pt x="1133922" y="2294492"/>
                </a:cubicBezTo>
                <a:lnTo>
                  <a:pt x="1140087" y="2289640"/>
                </a:lnTo>
                <a:cubicBezTo>
                  <a:pt x="1140746" y="2290556"/>
                  <a:pt x="1142018" y="2290428"/>
                  <a:pt x="1143903" y="2289257"/>
                </a:cubicBezTo>
                <a:cubicBezTo>
                  <a:pt x="1145788" y="2288085"/>
                  <a:pt x="1146851" y="2287373"/>
                  <a:pt x="1147091" y="2287122"/>
                </a:cubicBezTo>
                <a:lnTo>
                  <a:pt x="1167171" y="2273314"/>
                </a:lnTo>
                <a:cubicBezTo>
                  <a:pt x="1169494" y="2269157"/>
                  <a:pt x="1174706" y="2262725"/>
                  <a:pt x="1182808" y="2254019"/>
                </a:cubicBezTo>
                <a:cubicBezTo>
                  <a:pt x="1190909" y="2245313"/>
                  <a:pt x="1196939" y="2240235"/>
                  <a:pt x="1200894" y="2238786"/>
                </a:cubicBezTo>
                <a:lnTo>
                  <a:pt x="1206585" y="2247285"/>
                </a:lnTo>
                <a:cubicBezTo>
                  <a:pt x="1208854" y="2244355"/>
                  <a:pt x="1211369" y="2241419"/>
                  <a:pt x="1214128" y="2238477"/>
                </a:cubicBezTo>
                <a:cubicBezTo>
                  <a:pt x="1216888" y="2235536"/>
                  <a:pt x="1220008" y="2233371"/>
                  <a:pt x="1223492" y="2231982"/>
                </a:cubicBezTo>
                <a:lnTo>
                  <a:pt x="1216305" y="2226656"/>
                </a:lnTo>
                <a:close/>
                <a:moveTo>
                  <a:pt x="1245068" y="2215000"/>
                </a:moveTo>
                <a:cubicBezTo>
                  <a:pt x="1244459" y="2216976"/>
                  <a:pt x="1243433" y="2217784"/>
                  <a:pt x="1241986" y="2217425"/>
                </a:cubicBezTo>
                <a:lnTo>
                  <a:pt x="1234417" y="2229373"/>
                </a:lnTo>
                <a:lnTo>
                  <a:pt x="1233761" y="2234881"/>
                </a:lnTo>
                <a:cubicBezTo>
                  <a:pt x="1236566" y="2233213"/>
                  <a:pt x="1239267" y="2231255"/>
                  <a:pt x="1241863" y="2229004"/>
                </a:cubicBezTo>
                <a:cubicBezTo>
                  <a:pt x="1244458" y="2226752"/>
                  <a:pt x="1246366" y="2224419"/>
                  <a:pt x="1247584" y="2222004"/>
                </a:cubicBezTo>
                <a:cubicBezTo>
                  <a:pt x="1249080" y="2218829"/>
                  <a:pt x="1248241" y="2216495"/>
                  <a:pt x="1245068" y="2215000"/>
                </a:cubicBezTo>
                <a:close/>
                <a:moveTo>
                  <a:pt x="1233029" y="2203509"/>
                </a:moveTo>
                <a:lnTo>
                  <a:pt x="1230038" y="2209857"/>
                </a:lnTo>
                <a:cubicBezTo>
                  <a:pt x="1231270" y="2209387"/>
                  <a:pt x="1232495" y="2208672"/>
                  <a:pt x="1233715" y="2207712"/>
                </a:cubicBezTo>
                <a:cubicBezTo>
                  <a:pt x="1234936" y="2206751"/>
                  <a:pt x="1235764" y="2205849"/>
                  <a:pt x="1236203" y="2205005"/>
                </a:cubicBezTo>
                <a:close/>
                <a:moveTo>
                  <a:pt x="1279466" y="2158974"/>
                </a:moveTo>
                <a:cubicBezTo>
                  <a:pt x="1277076" y="2158818"/>
                  <a:pt x="1275391" y="2159477"/>
                  <a:pt x="1274411" y="2160955"/>
                </a:cubicBezTo>
                <a:cubicBezTo>
                  <a:pt x="1274152" y="2161763"/>
                  <a:pt x="1274529" y="2162506"/>
                  <a:pt x="1275543" y="2163185"/>
                </a:cubicBezTo>
                <a:cubicBezTo>
                  <a:pt x="1276556" y="2163864"/>
                  <a:pt x="1277516" y="2164398"/>
                  <a:pt x="1278424" y="2164786"/>
                </a:cubicBezTo>
                <a:lnTo>
                  <a:pt x="1284589" y="2159933"/>
                </a:lnTo>
                <a:cubicBezTo>
                  <a:pt x="1283564" y="2159451"/>
                  <a:pt x="1281856" y="2159130"/>
                  <a:pt x="1279466" y="2158974"/>
                </a:cubicBezTo>
                <a:close/>
                <a:moveTo>
                  <a:pt x="1415540" y="2054869"/>
                </a:moveTo>
                <a:lnTo>
                  <a:pt x="1412549" y="2061217"/>
                </a:lnTo>
                <a:lnTo>
                  <a:pt x="1416379" y="2057203"/>
                </a:lnTo>
                <a:close/>
                <a:moveTo>
                  <a:pt x="1443663" y="2015763"/>
                </a:moveTo>
                <a:lnTo>
                  <a:pt x="1442915" y="2017349"/>
                </a:lnTo>
                <a:cubicBezTo>
                  <a:pt x="1440283" y="2022250"/>
                  <a:pt x="1441153" y="2025892"/>
                  <a:pt x="1445524" y="2028275"/>
                </a:cubicBezTo>
                <a:close/>
                <a:moveTo>
                  <a:pt x="1518552" y="1996754"/>
                </a:moveTo>
                <a:lnTo>
                  <a:pt x="1511549" y="1999271"/>
                </a:lnTo>
                <a:cubicBezTo>
                  <a:pt x="1512065" y="2000403"/>
                  <a:pt x="1512477" y="2001244"/>
                  <a:pt x="1512785" y="2001792"/>
                </a:cubicBezTo>
                <a:cubicBezTo>
                  <a:pt x="1513091" y="2002341"/>
                  <a:pt x="1512710" y="2002807"/>
                  <a:pt x="1511640" y="2003193"/>
                </a:cubicBezTo>
                <a:cubicBezTo>
                  <a:pt x="1510628" y="2004655"/>
                  <a:pt x="1508822" y="2005743"/>
                  <a:pt x="1506223" y="2006457"/>
                </a:cubicBezTo>
                <a:lnTo>
                  <a:pt x="1496046" y="2007480"/>
                </a:lnTo>
                <a:lnTo>
                  <a:pt x="1494367" y="2002810"/>
                </a:lnTo>
                <a:cubicBezTo>
                  <a:pt x="1490273" y="2006698"/>
                  <a:pt x="1487719" y="2009373"/>
                  <a:pt x="1486707" y="2010835"/>
                </a:cubicBezTo>
                <a:cubicBezTo>
                  <a:pt x="1481088" y="2013844"/>
                  <a:pt x="1475469" y="2016852"/>
                  <a:pt x="1469850" y="2019861"/>
                </a:cubicBezTo>
                <a:cubicBezTo>
                  <a:pt x="1464231" y="2022869"/>
                  <a:pt x="1459825" y="2027417"/>
                  <a:pt x="1456632" y="2033509"/>
                </a:cubicBezTo>
                <a:lnTo>
                  <a:pt x="1443555" y="2044800"/>
                </a:lnTo>
                <a:cubicBezTo>
                  <a:pt x="1440480" y="2045410"/>
                  <a:pt x="1438063" y="2046938"/>
                  <a:pt x="1436306" y="2049383"/>
                </a:cubicBezTo>
                <a:cubicBezTo>
                  <a:pt x="1434547" y="2051826"/>
                  <a:pt x="1433134" y="2054311"/>
                  <a:pt x="1432065" y="2056838"/>
                </a:cubicBezTo>
                <a:cubicBezTo>
                  <a:pt x="1427907" y="2063605"/>
                  <a:pt x="1421368" y="2069250"/>
                  <a:pt x="1412450" y="2073774"/>
                </a:cubicBezTo>
                <a:cubicBezTo>
                  <a:pt x="1403531" y="2078298"/>
                  <a:pt x="1396993" y="2083943"/>
                  <a:pt x="1392835" y="2090710"/>
                </a:cubicBezTo>
                <a:lnTo>
                  <a:pt x="1384244" y="2092480"/>
                </a:lnTo>
                <a:cubicBezTo>
                  <a:pt x="1381856" y="2095233"/>
                  <a:pt x="1378972" y="2097752"/>
                  <a:pt x="1375592" y="2100038"/>
                </a:cubicBezTo>
                <a:cubicBezTo>
                  <a:pt x="1372213" y="2102323"/>
                  <a:pt x="1368931" y="2104656"/>
                  <a:pt x="1365751" y="2107036"/>
                </a:cubicBezTo>
                <a:lnTo>
                  <a:pt x="1360516" y="2118144"/>
                </a:lnTo>
                <a:cubicBezTo>
                  <a:pt x="1367267" y="2118820"/>
                  <a:pt x="1374352" y="2116987"/>
                  <a:pt x="1381772" y="2112646"/>
                </a:cubicBezTo>
                <a:cubicBezTo>
                  <a:pt x="1389190" y="2108304"/>
                  <a:pt x="1394246" y="2103575"/>
                  <a:pt x="1396938" y="2098461"/>
                </a:cubicBezTo>
                <a:cubicBezTo>
                  <a:pt x="1398561" y="2099307"/>
                  <a:pt x="1400078" y="2099860"/>
                  <a:pt x="1401489" y="2100121"/>
                </a:cubicBezTo>
                <a:cubicBezTo>
                  <a:pt x="1402901" y="2100382"/>
                  <a:pt x="1403999" y="2099769"/>
                  <a:pt x="1404781" y="2098279"/>
                </a:cubicBezTo>
                <a:cubicBezTo>
                  <a:pt x="1405752" y="2095706"/>
                  <a:pt x="1406780" y="2093524"/>
                  <a:pt x="1407866" y="2091732"/>
                </a:cubicBezTo>
                <a:cubicBezTo>
                  <a:pt x="1408952" y="2089941"/>
                  <a:pt x="1411007" y="2089698"/>
                  <a:pt x="1414029" y="2091001"/>
                </a:cubicBezTo>
                <a:lnTo>
                  <a:pt x="1456998" y="2049194"/>
                </a:lnTo>
                <a:cubicBezTo>
                  <a:pt x="1462023" y="2051562"/>
                  <a:pt x="1465415" y="2051221"/>
                  <a:pt x="1467175" y="2048172"/>
                </a:cubicBezTo>
                <a:cubicBezTo>
                  <a:pt x="1468507" y="2045003"/>
                  <a:pt x="1469768" y="2043012"/>
                  <a:pt x="1470960" y="2042199"/>
                </a:cubicBezTo>
                <a:cubicBezTo>
                  <a:pt x="1472150" y="2041387"/>
                  <a:pt x="1474250" y="2041730"/>
                  <a:pt x="1477261" y="2043229"/>
                </a:cubicBezTo>
                <a:lnTo>
                  <a:pt x="1492672" y="2031099"/>
                </a:lnTo>
                <a:cubicBezTo>
                  <a:pt x="1493872" y="2028553"/>
                  <a:pt x="1496169" y="2024708"/>
                  <a:pt x="1499564" y="2019560"/>
                </a:cubicBezTo>
                <a:cubicBezTo>
                  <a:pt x="1502959" y="2014413"/>
                  <a:pt x="1506984" y="2008957"/>
                  <a:pt x="1511640" y="2003193"/>
                </a:cubicBezTo>
                <a:cubicBezTo>
                  <a:pt x="1515111" y="2000627"/>
                  <a:pt x="1517415" y="1998480"/>
                  <a:pt x="1518552" y="1996754"/>
                </a:cubicBezTo>
                <a:close/>
                <a:moveTo>
                  <a:pt x="1528272" y="1976124"/>
                </a:moveTo>
                <a:lnTo>
                  <a:pt x="1526910" y="1977079"/>
                </a:lnTo>
                <a:lnTo>
                  <a:pt x="1531446" y="1977620"/>
                </a:lnTo>
                <a:close/>
                <a:moveTo>
                  <a:pt x="1547879" y="1975667"/>
                </a:moveTo>
                <a:cubicBezTo>
                  <a:pt x="1544896" y="1978140"/>
                  <a:pt x="1542013" y="1980659"/>
                  <a:pt x="1539228" y="1983225"/>
                </a:cubicBezTo>
                <a:cubicBezTo>
                  <a:pt x="1536443" y="1985792"/>
                  <a:pt x="1533163" y="1988124"/>
                  <a:pt x="1529386" y="1990223"/>
                </a:cubicBezTo>
                <a:cubicBezTo>
                  <a:pt x="1532560" y="1991718"/>
                  <a:pt x="1534985" y="1994801"/>
                  <a:pt x="1536663" y="1999470"/>
                </a:cubicBezTo>
                <a:lnTo>
                  <a:pt x="1548902" y="1985845"/>
                </a:lnTo>
                <a:cubicBezTo>
                  <a:pt x="1550199" y="1985406"/>
                  <a:pt x="1551690" y="1984815"/>
                  <a:pt x="1553372" y="1984073"/>
                </a:cubicBezTo>
                <a:cubicBezTo>
                  <a:pt x="1555055" y="1983331"/>
                  <a:pt x="1556149" y="1982554"/>
                  <a:pt x="1556653" y="1981740"/>
                </a:cubicBezTo>
                <a:cubicBezTo>
                  <a:pt x="1557140" y="1980192"/>
                  <a:pt x="1556261" y="1978970"/>
                  <a:pt x="1554017" y="1978075"/>
                </a:cubicBezTo>
                <a:cubicBezTo>
                  <a:pt x="1551773" y="1977179"/>
                  <a:pt x="1549727" y="1976376"/>
                  <a:pt x="1547879" y="1975667"/>
                </a:cubicBezTo>
                <a:close/>
                <a:moveTo>
                  <a:pt x="1575163" y="1934226"/>
                </a:moveTo>
                <a:lnTo>
                  <a:pt x="1567320" y="1934409"/>
                </a:lnTo>
                <a:cubicBezTo>
                  <a:pt x="1564189" y="1940368"/>
                  <a:pt x="1560639" y="1945158"/>
                  <a:pt x="1556670" y="1948782"/>
                </a:cubicBezTo>
                <a:cubicBezTo>
                  <a:pt x="1560446" y="1946684"/>
                  <a:pt x="1563727" y="1944350"/>
                  <a:pt x="1566511" y="1941784"/>
                </a:cubicBezTo>
                <a:cubicBezTo>
                  <a:pt x="1569296" y="1939219"/>
                  <a:pt x="1572180" y="1936699"/>
                  <a:pt x="1575163" y="1934226"/>
                </a:cubicBezTo>
                <a:close/>
                <a:moveTo>
                  <a:pt x="1593748" y="1923592"/>
                </a:moveTo>
                <a:cubicBezTo>
                  <a:pt x="1592113" y="1926376"/>
                  <a:pt x="1591645" y="1928742"/>
                  <a:pt x="1592345" y="1930687"/>
                </a:cubicBezTo>
                <a:lnTo>
                  <a:pt x="1595518" y="1932183"/>
                </a:lnTo>
                <a:cubicBezTo>
                  <a:pt x="1596965" y="1932541"/>
                  <a:pt x="1597992" y="1931732"/>
                  <a:pt x="1598600" y="1929756"/>
                </a:cubicBezTo>
                <a:cubicBezTo>
                  <a:pt x="1599317" y="1928235"/>
                  <a:pt x="1599357" y="1927123"/>
                  <a:pt x="1598719" y="1926419"/>
                </a:cubicBezTo>
                <a:cubicBezTo>
                  <a:pt x="1598081" y="1925714"/>
                  <a:pt x="1596953" y="1925021"/>
                  <a:pt x="1595336" y="1924340"/>
                </a:cubicBezTo>
                <a:close/>
                <a:moveTo>
                  <a:pt x="1624388" y="1891490"/>
                </a:moveTo>
                <a:lnTo>
                  <a:pt x="1619154" y="1902597"/>
                </a:lnTo>
                <a:cubicBezTo>
                  <a:pt x="1617502" y="1901819"/>
                  <a:pt x="1615860" y="1901529"/>
                  <a:pt x="1614230" y="1901731"/>
                </a:cubicBezTo>
                <a:cubicBezTo>
                  <a:pt x="1612599" y="1901933"/>
                  <a:pt x="1611377" y="1902811"/>
                  <a:pt x="1610564" y="1904366"/>
                </a:cubicBezTo>
                <a:cubicBezTo>
                  <a:pt x="1609753" y="1906086"/>
                  <a:pt x="1609341" y="1907992"/>
                  <a:pt x="1609324" y="1910085"/>
                </a:cubicBezTo>
                <a:cubicBezTo>
                  <a:pt x="1609307" y="1912178"/>
                  <a:pt x="1610061" y="1913664"/>
                  <a:pt x="1611586" y="1914544"/>
                </a:cubicBezTo>
                <a:cubicBezTo>
                  <a:pt x="1612408" y="1914770"/>
                  <a:pt x="1613121" y="1914459"/>
                  <a:pt x="1613722" y="1913612"/>
                </a:cubicBezTo>
                <a:cubicBezTo>
                  <a:pt x="1614323" y="1912764"/>
                  <a:pt x="1614638" y="1912266"/>
                  <a:pt x="1614668" y="1912118"/>
                </a:cubicBezTo>
                <a:lnTo>
                  <a:pt x="1629332" y="1901575"/>
                </a:lnTo>
                <a:close/>
                <a:moveTo>
                  <a:pt x="1640456" y="1873851"/>
                </a:moveTo>
                <a:lnTo>
                  <a:pt x="1638213" y="1878612"/>
                </a:lnTo>
                <a:lnTo>
                  <a:pt x="1628127" y="1883555"/>
                </a:lnTo>
                <a:lnTo>
                  <a:pt x="1626632" y="1886729"/>
                </a:lnTo>
                <a:lnTo>
                  <a:pt x="1637557" y="1884120"/>
                </a:lnTo>
                <a:lnTo>
                  <a:pt x="1639800" y="1879360"/>
                </a:lnTo>
                <a:cubicBezTo>
                  <a:pt x="1639926" y="1879176"/>
                  <a:pt x="1640234" y="1878352"/>
                  <a:pt x="1640724" y="1876886"/>
                </a:cubicBezTo>
                <a:cubicBezTo>
                  <a:pt x="1641212" y="1875420"/>
                  <a:pt x="1641123" y="1874407"/>
                  <a:pt x="1640456" y="1873851"/>
                </a:cubicBezTo>
                <a:close/>
                <a:moveTo>
                  <a:pt x="1255370" y="1649504"/>
                </a:moveTo>
                <a:lnTo>
                  <a:pt x="1230438" y="1657148"/>
                </a:lnTo>
                <a:cubicBezTo>
                  <a:pt x="1223212" y="1659965"/>
                  <a:pt x="1218868" y="1664381"/>
                  <a:pt x="1217406" y="1670399"/>
                </a:cubicBezTo>
                <a:cubicBezTo>
                  <a:pt x="1215944" y="1676416"/>
                  <a:pt x="1213935" y="1679994"/>
                  <a:pt x="1211379" y="1681133"/>
                </a:cubicBezTo>
                <a:lnTo>
                  <a:pt x="1223234" y="1684780"/>
                </a:lnTo>
                <a:lnTo>
                  <a:pt x="1224821" y="1685528"/>
                </a:lnTo>
                <a:lnTo>
                  <a:pt x="1230711" y="1668912"/>
                </a:lnTo>
                <a:lnTo>
                  <a:pt x="1250227" y="1664534"/>
                </a:lnTo>
                <a:lnTo>
                  <a:pt x="1260969" y="1654082"/>
                </a:lnTo>
                <a:close/>
                <a:moveTo>
                  <a:pt x="1078964" y="1641148"/>
                </a:moveTo>
                <a:lnTo>
                  <a:pt x="1071168" y="1646093"/>
                </a:lnTo>
                <a:lnTo>
                  <a:pt x="1071623" y="1646367"/>
                </a:lnTo>
                <a:close/>
                <a:moveTo>
                  <a:pt x="1666758" y="1554646"/>
                </a:moveTo>
                <a:lnTo>
                  <a:pt x="1641826" y="1562290"/>
                </a:lnTo>
                <a:cubicBezTo>
                  <a:pt x="1634600" y="1565106"/>
                  <a:pt x="1630256" y="1569523"/>
                  <a:pt x="1628794" y="1575541"/>
                </a:cubicBezTo>
                <a:cubicBezTo>
                  <a:pt x="1627332" y="1581558"/>
                  <a:pt x="1625323" y="1585136"/>
                  <a:pt x="1622767" y="1586275"/>
                </a:cubicBezTo>
                <a:lnTo>
                  <a:pt x="1634622" y="1589922"/>
                </a:lnTo>
                <a:lnTo>
                  <a:pt x="1636209" y="1590670"/>
                </a:lnTo>
                <a:lnTo>
                  <a:pt x="1642100" y="1574054"/>
                </a:lnTo>
                <a:lnTo>
                  <a:pt x="1661615" y="1569676"/>
                </a:lnTo>
                <a:lnTo>
                  <a:pt x="1672357" y="1559223"/>
                </a:lnTo>
                <a:close/>
                <a:moveTo>
                  <a:pt x="976601" y="1483257"/>
                </a:moveTo>
                <a:lnTo>
                  <a:pt x="969448" y="1491532"/>
                </a:lnTo>
                <a:lnTo>
                  <a:pt x="971811" y="1490683"/>
                </a:lnTo>
                <a:close/>
                <a:moveTo>
                  <a:pt x="1021904" y="1472310"/>
                </a:moveTo>
                <a:lnTo>
                  <a:pt x="1017007" y="1477073"/>
                </a:lnTo>
                <a:lnTo>
                  <a:pt x="1005426" y="1485190"/>
                </a:lnTo>
                <a:cubicBezTo>
                  <a:pt x="1006214" y="1489521"/>
                  <a:pt x="1005706" y="1492999"/>
                  <a:pt x="1003903" y="1495623"/>
                </a:cubicBezTo>
                <a:cubicBezTo>
                  <a:pt x="1002101" y="1498249"/>
                  <a:pt x="999587" y="1499811"/>
                  <a:pt x="996362" y="1500311"/>
                </a:cubicBezTo>
                <a:lnTo>
                  <a:pt x="1005550" y="1504027"/>
                </a:lnTo>
                <a:close/>
                <a:moveTo>
                  <a:pt x="1002676" y="1458104"/>
                </a:moveTo>
                <a:lnTo>
                  <a:pt x="991685" y="1465807"/>
                </a:lnTo>
                <a:lnTo>
                  <a:pt x="979929" y="1479408"/>
                </a:lnTo>
                <a:lnTo>
                  <a:pt x="993479" y="1477622"/>
                </a:lnTo>
                <a:close/>
                <a:moveTo>
                  <a:pt x="1044722" y="1417532"/>
                </a:moveTo>
                <a:lnTo>
                  <a:pt x="1039602" y="1421173"/>
                </a:lnTo>
                <a:lnTo>
                  <a:pt x="1034421" y="1432169"/>
                </a:lnTo>
                <a:lnTo>
                  <a:pt x="1044108" y="1427790"/>
                </a:lnTo>
                <a:close/>
                <a:moveTo>
                  <a:pt x="1077705" y="1394701"/>
                </a:moveTo>
                <a:lnTo>
                  <a:pt x="1071652" y="1395947"/>
                </a:lnTo>
                <a:cubicBezTo>
                  <a:pt x="1067514" y="1400718"/>
                  <a:pt x="1062516" y="1405084"/>
                  <a:pt x="1056658" y="1409046"/>
                </a:cubicBezTo>
                <a:lnTo>
                  <a:pt x="1050303" y="1413564"/>
                </a:lnTo>
                <a:lnTo>
                  <a:pt x="1061763" y="1410900"/>
                </a:lnTo>
                <a:close/>
                <a:moveTo>
                  <a:pt x="1125890" y="1330766"/>
                </a:moveTo>
                <a:lnTo>
                  <a:pt x="1120707" y="1341767"/>
                </a:lnTo>
                <a:lnTo>
                  <a:pt x="1127344" y="1334813"/>
                </a:lnTo>
                <a:close/>
                <a:moveTo>
                  <a:pt x="1174627" y="1262994"/>
                </a:moveTo>
                <a:lnTo>
                  <a:pt x="1173332" y="1265744"/>
                </a:lnTo>
                <a:cubicBezTo>
                  <a:pt x="1168769" y="1274236"/>
                  <a:pt x="1170277" y="1280547"/>
                  <a:pt x="1177853" y="1284677"/>
                </a:cubicBezTo>
                <a:close/>
                <a:moveTo>
                  <a:pt x="1304412" y="1230050"/>
                </a:moveTo>
                <a:lnTo>
                  <a:pt x="1292275" y="1234413"/>
                </a:lnTo>
                <a:cubicBezTo>
                  <a:pt x="1293170" y="1236374"/>
                  <a:pt x="1293884" y="1237832"/>
                  <a:pt x="1294417" y="1238782"/>
                </a:cubicBezTo>
                <a:cubicBezTo>
                  <a:pt x="1294948" y="1239734"/>
                  <a:pt x="1294287" y="1240542"/>
                  <a:pt x="1292433" y="1241208"/>
                </a:cubicBezTo>
                <a:cubicBezTo>
                  <a:pt x="1290679" y="1243742"/>
                  <a:pt x="1287549" y="1245629"/>
                  <a:pt x="1283046" y="1246868"/>
                </a:cubicBezTo>
                <a:lnTo>
                  <a:pt x="1265407" y="1248638"/>
                </a:lnTo>
                <a:lnTo>
                  <a:pt x="1262499" y="1240547"/>
                </a:lnTo>
                <a:cubicBezTo>
                  <a:pt x="1255404" y="1247285"/>
                  <a:pt x="1250978" y="1251921"/>
                  <a:pt x="1249224" y="1254455"/>
                </a:cubicBezTo>
                <a:cubicBezTo>
                  <a:pt x="1239486" y="1259669"/>
                  <a:pt x="1229748" y="1264882"/>
                  <a:pt x="1220011" y="1270095"/>
                </a:cubicBezTo>
                <a:cubicBezTo>
                  <a:pt x="1210273" y="1275308"/>
                  <a:pt x="1202637" y="1283193"/>
                  <a:pt x="1197103" y="1293748"/>
                </a:cubicBezTo>
                <a:lnTo>
                  <a:pt x="1174440" y="1313315"/>
                </a:lnTo>
                <a:cubicBezTo>
                  <a:pt x="1169110" y="1314375"/>
                  <a:pt x="1164922" y="1317022"/>
                  <a:pt x="1161876" y="1321258"/>
                </a:cubicBezTo>
                <a:cubicBezTo>
                  <a:pt x="1158830" y="1325493"/>
                  <a:pt x="1156381" y="1329800"/>
                  <a:pt x="1154528" y="1334178"/>
                </a:cubicBezTo>
                <a:cubicBezTo>
                  <a:pt x="1147321" y="1345906"/>
                  <a:pt x="1135990" y="1355690"/>
                  <a:pt x="1120534" y="1363529"/>
                </a:cubicBezTo>
                <a:lnTo>
                  <a:pt x="1107455" y="1374822"/>
                </a:lnTo>
                <a:lnTo>
                  <a:pt x="1108836" y="1376844"/>
                </a:lnTo>
                <a:cubicBezTo>
                  <a:pt x="1110383" y="1382906"/>
                  <a:pt x="1108681" y="1388406"/>
                  <a:pt x="1103727" y="1393344"/>
                </a:cubicBezTo>
                <a:cubicBezTo>
                  <a:pt x="1098775" y="1398283"/>
                  <a:pt x="1093875" y="1401307"/>
                  <a:pt x="1089030" y="1402417"/>
                </a:cubicBezTo>
                <a:cubicBezTo>
                  <a:pt x="1080448" y="1410856"/>
                  <a:pt x="1072694" y="1419081"/>
                  <a:pt x="1065770" y="1427089"/>
                </a:cubicBezTo>
                <a:lnTo>
                  <a:pt x="1060330" y="1432715"/>
                </a:lnTo>
                <a:lnTo>
                  <a:pt x="1067367" y="1430895"/>
                </a:lnTo>
                <a:cubicBezTo>
                  <a:pt x="1080224" y="1423371"/>
                  <a:pt x="1088986" y="1415177"/>
                  <a:pt x="1093653" y="1406314"/>
                </a:cubicBezTo>
                <a:cubicBezTo>
                  <a:pt x="1096463" y="1407778"/>
                  <a:pt x="1099092" y="1408737"/>
                  <a:pt x="1101539" y="1409190"/>
                </a:cubicBezTo>
                <a:cubicBezTo>
                  <a:pt x="1103986" y="1409642"/>
                  <a:pt x="1105888" y="1408578"/>
                  <a:pt x="1107245" y="1405997"/>
                </a:cubicBezTo>
                <a:cubicBezTo>
                  <a:pt x="1108926" y="1401538"/>
                  <a:pt x="1110707" y="1397757"/>
                  <a:pt x="1112590" y="1394653"/>
                </a:cubicBezTo>
                <a:cubicBezTo>
                  <a:pt x="1114472" y="1391549"/>
                  <a:pt x="1118032" y="1391126"/>
                  <a:pt x="1123269" y="1393384"/>
                </a:cubicBezTo>
                <a:lnTo>
                  <a:pt x="1197737" y="1320932"/>
                </a:lnTo>
                <a:cubicBezTo>
                  <a:pt x="1206445" y="1325036"/>
                  <a:pt x="1212325" y="1324446"/>
                  <a:pt x="1215374" y="1319161"/>
                </a:cubicBezTo>
                <a:cubicBezTo>
                  <a:pt x="1217683" y="1313667"/>
                  <a:pt x="1219869" y="1310216"/>
                  <a:pt x="1221933" y="1308808"/>
                </a:cubicBezTo>
                <a:cubicBezTo>
                  <a:pt x="1223997" y="1307401"/>
                  <a:pt x="1227637" y="1307996"/>
                  <a:pt x="1232853" y="1310594"/>
                </a:cubicBezTo>
                <a:lnTo>
                  <a:pt x="1259562" y="1289573"/>
                </a:lnTo>
                <a:cubicBezTo>
                  <a:pt x="1261641" y="1285161"/>
                  <a:pt x="1265622" y="1278495"/>
                  <a:pt x="1271506" y="1269575"/>
                </a:cubicBezTo>
                <a:cubicBezTo>
                  <a:pt x="1277389" y="1260655"/>
                  <a:pt x="1284365" y="1251199"/>
                  <a:pt x="1292433" y="1241208"/>
                </a:cubicBezTo>
                <a:cubicBezTo>
                  <a:pt x="1298450" y="1236762"/>
                  <a:pt x="1302442" y="1233043"/>
                  <a:pt x="1304412" y="1230050"/>
                </a:cubicBezTo>
                <a:close/>
                <a:moveTo>
                  <a:pt x="1321258" y="1194299"/>
                </a:moveTo>
                <a:lnTo>
                  <a:pt x="1318896" y="1195954"/>
                </a:lnTo>
                <a:lnTo>
                  <a:pt x="1326758" y="1196891"/>
                </a:lnTo>
                <a:close/>
                <a:moveTo>
                  <a:pt x="1355238" y="1193507"/>
                </a:moveTo>
                <a:cubicBezTo>
                  <a:pt x="1350068" y="1197793"/>
                  <a:pt x="1345070" y="1202158"/>
                  <a:pt x="1340244" y="1206606"/>
                </a:cubicBezTo>
                <a:cubicBezTo>
                  <a:pt x="1335417" y="1211054"/>
                  <a:pt x="1329732" y="1215095"/>
                  <a:pt x="1323187" y="1218733"/>
                </a:cubicBezTo>
                <a:cubicBezTo>
                  <a:pt x="1328687" y="1221325"/>
                  <a:pt x="1332892" y="1226667"/>
                  <a:pt x="1335801" y="1234758"/>
                </a:cubicBezTo>
                <a:lnTo>
                  <a:pt x="1357009" y="1211145"/>
                </a:lnTo>
                <a:cubicBezTo>
                  <a:pt x="1359258" y="1210384"/>
                  <a:pt x="1361840" y="1209361"/>
                  <a:pt x="1364757" y="1208074"/>
                </a:cubicBezTo>
                <a:cubicBezTo>
                  <a:pt x="1367674" y="1206788"/>
                  <a:pt x="1369568" y="1205441"/>
                  <a:pt x="1370442" y="1204032"/>
                </a:cubicBezTo>
                <a:cubicBezTo>
                  <a:pt x="1371286" y="1201349"/>
                  <a:pt x="1369764" y="1199231"/>
                  <a:pt x="1365874" y="1197679"/>
                </a:cubicBezTo>
                <a:cubicBezTo>
                  <a:pt x="1361985" y="1196126"/>
                  <a:pt x="1358440" y="1194736"/>
                  <a:pt x="1355238" y="1193507"/>
                </a:cubicBezTo>
                <a:close/>
                <a:moveTo>
                  <a:pt x="1402521" y="1121689"/>
                </a:moveTo>
                <a:lnTo>
                  <a:pt x="1388930" y="1122006"/>
                </a:lnTo>
                <a:cubicBezTo>
                  <a:pt x="1383503" y="1132332"/>
                  <a:pt x="1377351" y="1140634"/>
                  <a:pt x="1370471" y="1146915"/>
                </a:cubicBezTo>
                <a:cubicBezTo>
                  <a:pt x="1377016" y="1143278"/>
                  <a:pt x="1382701" y="1139235"/>
                  <a:pt x="1387528" y="1134787"/>
                </a:cubicBezTo>
                <a:cubicBezTo>
                  <a:pt x="1392354" y="1130340"/>
                  <a:pt x="1397351" y="1125974"/>
                  <a:pt x="1402521" y="1121689"/>
                </a:cubicBezTo>
                <a:close/>
                <a:moveTo>
                  <a:pt x="1434729" y="1103259"/>
                </a:moveTo>
                <a:cubicBezTo>
                  <a:pt x="1431896" y="1108085"/>
                  <a:pt x="1431084" y="1112184"/>
                  <a:pt x="1432296" y="1115555"/>
                </a:cubicBezTo>
                <a:lnTo>
                  <a:pt x="1437796" y="1118147"/>
                </a:lnTo>
                <a:cubicBezTo>
                  <a:pt x="1440304" y="1118768"/>
                  <a:pt x="1442084" y="1117367"/>
                  <a:pt x="1443138" y="1113943"/>
                </a:cubicBezTo>
                <a:cubicBezTo>
                  <a:pt x="1444381" y="1111307"/>
                  <a:pt x="1444449" y="1109379"/>
                  <a:pt x="1443343" y="1108158"/>
                </a:cubicBezTo>
                <a:cubicBezTo>
                  <a:pt x="1442238" y="1106937"/>
                  <a:pt x="1440283" y="1105736"/>
                  <a:pt x="1437479" y="1104555"/>
                </a:cubicBezTo>
                <a:close/>
                <a:moveTo>
                  <a:pt x="1487830" y="1047624"/>
                </a:moveTo>
                <a:lnTo>
                  <a:pt x="1478759" y="1066874"/>
                </a:lnTo>
                <a:cubicBezTo>
                  <a:pt x="1475895" y="1065524"/>
                  <a:pt x="1473049" y="1065025"/>
                  <a:pt x="1470225" y="1065373"/>
                </a:cubicBezTo>
                <a:cubicBezTo>
                  <a:pt x="1467399" y="1065723"/>
                  <a:pt x="1465282" y="1067245"/>
                  <a:pt x="1463872" y="1069942"/>
                </a:cubicBezTo>
                <a:cubicBezTo>
                  <a:pt x="1462468" y="1072921"/>
                  <a:pt x="1461751" y="1076225"/>
                  <a:pt x="1461723" y="1079851"/>
                </a:cubicBezTo>
                <a:cubicBezTo>
                  <a:pt x="1461694" y="1083478"/>
                  <a:pt x="1463001" y="1086055"/>
                  <a:pt x="1465643" y="1087579"/>
                </a:cubicBezTo>
                <a:cubicBezTo>
                  <a:pt x="1467068" y="1087971"/>
                  <a:pt x="1468302" y="1087432"/>
                  <a:pt x="1469345" y="1085963"/>
                </a:cubicBezTo>
                <a:cubicBezTo>
                  <a:pt x="1470386" y="1084494"/>
                  <a:pt x="1470933" y="1083631"/>
                  <a:pt x="1470984" y="1083375"/>
                </a:cubicBezTo>
                <a:lnTo>
                  <a:pt x="1496397" y="1065103"/>
                </a:lnTo>
                <a:close/>
                <a:moveTo>
                  <a:pt x="1515676" y="1017057"/>
                </a:moveTo>
                <a:lnTo>
                  <a:pt x="1511788" y="1025307"/>
                </a:lnTo>
                <a:lnTo>
                  <a:pt x="1494309" y="1033874"/>
                </a:lnTo>
                <a:lnTo>
                  <a:pt x="1491717" y="1039374"/>
                </a:lnTo>
                <a:lnTo>
                  <a:pt x="1510651" y="1034852"/>
                </a:lnTo>
                <a:lnTo>
                  <a:pt x="1514538" y="1026602"/>
                </a:lnTo>
                <a:cubicBezTo>
                  <a:pt x="1514757" y="1026285"/>
                  <a:pt x="1515291" y="1024857"/>
                  <a:pt x="1516138" y="1022315"/>
                </a:cubicBezTo>
                <a:cubicBezTo>
                  <a:pt x="1516985" y="1019774"/>
                  <a:pt x="1516832" y="1018021"/>
                  <a:pt x="1515676" y="1017057"/>
                </a:cubicBezTo>
                <a:close/>
                <a:moveTo>
                  <a:pt x="514181" y="896068"/>
                </a:moveTo>
                <a:lnTo>
                  <a:pt x="512499" y="897330"/>
                </a:lnTo>
                <a:lnTo>
                  <a:pt x="513557" y="897829"/>
                </a:lnTo>
                <a:close/>
                <a:moveTo>
                  <a:pt x="580321" y="848219"/>
                </a:moveTo>
                <a:lnTo>
                  <a:pt x="575572" y="852642"/>
                </a:lnTo>
                <a:lnTo>
                  <a:pt x="574692" y="852871"/>
                </a:lnTo>
                <a:lnTo>
                  <a:pt x="575003" y="853336"/>
                </a:lnTo>
                <a:cubicBezTo>
                  <a:pt x="576234" y="853552"/>
                  <a:pt x="577110" y="853238"/>
                  <a:pt x="577629" y="852392"/>
                </a:cubicBezTo>
                <a:close/>
                <a:moveTo>
                  <a:pt x="600602" y="836561"/>
                </a:moveTo>
                <a:lnTo>
                  <a:pt x="589397" y="839765"/>
                </a:lnTo>
                <a:lnTo>
                  <a:pt x="588307" y="840779"/>
                </a:lnTo>
                <a:lnTo>
                  <a:pt x="599297" y="839331"/>
                </a:lnTo>
                <a:close/>
                <a:moveTo>
                  <a:pt x="650046" y="787510"/>
                </a:moveTo>
                <a:lnTo>
                  <a:pt x="642361" y="789094"/>
                </a:lnTo>
                <a:lnTo>
                  <a:pt x="637586" y="795077"/>
                </a:lnTo>
                <a:lnTo>
                  <a:pt x="649926" y="789499"/>
                </a:lnTo>
                <a:close/>
                <a:moveTo>
                  <a:pt x="690838" y="747944"/>
                </a:moveTo>
                <a:lnTo>
                  <a:pt x="689134" y="750845"/>
                </a:lnTo>
                <a:lnTo>
                  <a:pt x="691721" y="748360"/>
                </a:lnTo>
                <a:close/>
                <a:moveTo>
                  <a:pt x="693718" y="714354"/>
                </a:moveTo>
                <a:lnTo>
                  <a:pt x="675959" y="730307"/>
                </a:lnTo>
                <a:lnTo>
                  <a:pt x="681973" y="737948"/>
                </a:lnTo>
                <a:lnTo>
                  <a:pt x="694211" y="724323"/>
                </a:lnTo>
                <a:cubicBezTo>
                  <a:pt x="695509" y="723885"/>
                  <a:pt x="696999" y="723293"/>
                  <a:pt x="698682" y="722552"/>
                </a:cubicBezTo>
                <a:cubicBezTo>
                  <a:pt x="700365" y="721809"/>
                  <a:pt x="701458" y="721032"/>
                  <a:pt x="701962" y="720219"/>
                </a:cubicBezTo>
                <a:cubicBezTo>
                  <a:pt x="702450" y="718671"/>
                  <a:pt x="701572" y="717449"/>
                  <a:pt x="699327" y="716554"/>
                </a:cubicBezTo>
                <a:close/>
                <a:moveTo>
                  <a:pt x="739057" y="662070"/>
                </a:moveTo>
                <a:cubicBezTo>
                  <a:pt x="737423" y="664855"/>
                  <a:pt x="736955" y="667220"/>
                  <a:pt x="737655" y="669165"/>
                </a:cubicBezTo>
                <a:lnTo>
                  <a:pt x="740828" y="670660"/>
                </a:lnTo>
                <a:cubicBezTo>
                  <a:pt x="742275" y="671019"/>
                  <a:pt x="743302" y="670211"/>
                  <a:pt x="743910" y="668235"/>
                </a:cubicBezTo>
                <a:cubicBezTo>
                  <a:pt x="744626" y="666714"/>
                  <a:pt x="744666" y="665602"/>
                  <a:pt x="744029" y="664897"/>
                </a:cubicBezTo>
                <a:cubicBezTo>
                  <a:pt x="743390" y="664193"/>
                  <a:pt x="742263" y="663500"/>
                  <a:pt x="740645" y="662818"/>
                </a:cubicBezTo>
                <a:close/>
                <a:moveTo>
                  <a:pt x="769698" y="629967"/>
                </a:moveTo>
                <a:lnTo>
                  <a:pt x="764464" y="641075"/>
                </a:lnTo>
                <a:cubicBezTo>
                  <a:pt x="762812" y="640296"/>
                  <a:pt x="761170" y="640008"/>
                  <a:pt x="759540" y="640209"/>
                </a:cubicBezTo>
                <a:cubicBezTo>
                  <a:pt x="757909" y="640411"/>
                  <a:pt x="756687" y="641290"/>
                  <a:pt x="755873" y="642845"/>
                </a:cubicBezTo>
                <a:cubicBezTo>
                  <a:pt x="755063" y="644564"/>
                  <a:pt x="754650" y="646471"/>
                  <a:pt x="754634" y="648563"/>
                </a:cubicBezTo>
                <a:cubicBezTo>
                  <a:pt x="754617" y="650656"/>
                  <a:pt x="755371" y="652143"/>
                  <a:pt x="756896" y="653023"/>
                </a:cubicBezTo>
                <a:cubicBezTo>
                  <a:pt x="757718" y="653249"/>
                  <a:pt x="758430" y="652938"/>
                  <a:pt x="759032" y="652090"/>
                </a:cubicBezTo>
                <a:cubicBezTo>
                  <a:pt x="759633" y="651242"/>
                  <a:pt x="759948" y="650744"/>
                  <a:pt x="759978" y="650596"/>
                </a:cubicBezTo>
                <a:lnTo>
                  <a:pt x="774642" y="640054"/>
                </a:lnTo>
                <a:close/>
                <a:moveTo>
                  <a:pt x="785766" y="612330"/>
                </a:moveTo>
                <a:lnTo>
                  <a:pt x="783523" y="617090"/>
                </a:lnTo>
                <a:lnTo>
                  <a:pt x="773437" y="622033"/>
                </a:lnTo>
                <a:lnTo>
                  <a:pt x="771941" y="625207"/>
                </a:lnTo>
                <a:lnTo>
                  <a:pt x="782866" y="622598"/>
                </a:lnTo>
                <a:lnTo>
                  <a:pt x="785110" y="617838"/>
                </a:lnTo>
                <a:cubicBezTo>
                  <a:pt x="785236" y="617655"/>
                  <a:pt x="785543" y="616830"/>
                  <a:pt x="786033" y="615364"/>
                </a:cubicBezTo>
                <a:cubicBezTo>
                  <a:pt x="786522" y="613898"/>
                  <a:pt x="786433" y="612886"/>
                  <a:pt x="785766" y="612330"/>
                </a:cubicBezTo>
                <a:close/>
                <a:moveTo>
                  <a:pt x="1561258" y="463864"/>
                </a:moveTo>
                <a:lnTo>
                  <a:pt x="1518049" y="477110"/>
                </a:lnTo>
                <a:cubicBezTo>
                  <a:pt x="1505527" y="481992"/>
                  <a:pt x="1497999" y="489647"/>
                  <a:pt x="1495466" y="500075"/>
                </a:cubicBezTo>
                <a:cubicBezTo>
                  <a:pt x="1492933" y="510504"/>
                  <a:pt x="1489450" y="516705"/>
                  <a:pt x="1485020" y="518678"/>
                </a:cubicBezTo>
                <a:lnTo>
                  <a:pt x="1505566" y="524999"/>
                </a:lnTo>
                <a:lnTo>
                  <a:pt x="1508316" y="526295"/>
                </a:lnTo>
                <a:lnTo>
                  <a:pt x="1518525" y="497498"/>
                </a:lnTo>
                <a:lnTo>
                  <a:pt x="1552345" y="489910"/>
                </a:lnTo>
                <a:lnTo>
                  <a:pt x="1570962" y="471797"/>
                </a:lnTo>
                <a:close/>
                <a:moveTo>
                  <a:pt x="812068" y="293124"/>
                </a:moveTo>
                <a:lnTo>
                  <a:pt x="787136" y="300768"/>
                </a:lnTo>
                <a:cubicBezTo>
                  <a:pt x="779910" y="303584"/>
                  <a:pt x="775565" y="308002"/>
                  <a:pt x="774104" y="314019"/>
                </a:cubicBezTo>
                <a:cubicBezTo>
                  <a:pt x="772642" y="320037"/>
                  <a:pt x="770633" y="323615"/>
                  <a:pt x="768077" y="324754"/>
                </a:cubicBezTo>
                <a:lnTo>
                  <a:pt x="779932" y="328400"/>
                </a:lnTo>
                <a:lnTo>
                  <a:pt x="781519" y="329148"/>
                </a:lnTo>
                <a:lnTo>
                  <a:pt x="787410" y="312531"/>
                </a:lnTo>
                <a:lnTo>
                  <a:pt x="806925" y="308153"/>
                </a:lnTo>
                <a:lnTo>
                  <a:pt x="817667" y="297702"/>
                </a:lnTo>
                <a:close/>
                <a:moveTo>
                  <a:pt x="1877011" y="588"/>
                </a:moveTo>
                <a:cubicBezTo>
                  <a:pt x="1881878" y="1551"/>
                  <a:pt x="1885492" y="3394"/>
                  <a:pt x="1887849" y="6115"/>
                </a:cubicBezTo>
                <a:cubicBezTo>
                  <a:pt x="1886066" y="13466"/>
                  <a:pt x="1874289" y="25980"/>
                  <a:pt x="1852517" y="43657"/>
                </a:cubicBezTo>
                <a:cubicBezTo>
                  <a:pt x="1830745" y="61333"/>
                  <a:pt x="1814518" y="72591"/>
                  <a:pt x="1803836" y="77430"/>
                </a:cubicBezTo>
                <a:lnTo>
                  <a:pt x="1806586" y="78726"/>
                </a:lnTo>
                <a:cubicBezTo>
                  <a:pt x="1808765" y="84653"/>
                  <a:pt x="1809214" y="89346"/>
                  <a:pt x="1807934" y="92803"/>
                </a:cubicBezTo>
                <a:cubicBezTo>
                  <a:pt x="1806656" y="96261"/>
                  <a:pt x="1803667" y="99334"/>
                  <a:pt x="1798970" y="102021"/>
                </a:cubicBezTo>
                <a:cubicBezTo>
                  <a:pt x="1785706" y="121256"/>
                  <a:pt x="1769368" y="139883"/>
                  <a:pt x="1749955" y="157902"/>
                </a:cubicBezTo>
                <a:cubicBezTo>
                  <a:pt x="1730544" y="175919"/>
                  <a:pt x="1712831" y="193898"/>
                  <a:pt x="1696815" y="211837"/>
                </a:cubicBezTo>
                <a:cubicBezTo>
                  <a:pt x="1697584" y="216891"/>
                  <a:pt x="1696687" y="219688"/>
                  <a:pt x="1694121" y="220229"/>
                </a:cubicBezTo>
                <a:cubicBezTo>
                  <a:pt x="1691555" y="220771"/>
                  <a:pt x="1687544" y="221261"/>
                  <a:pt x="1682086" y="221699"/>
                </a:cubicBezTo>
                <a:cubicBezTo>
                  <a:pt x="1680508" y="224457"/>
                  <a:pt x="1679091" y="226870"/>
                  <a:pt x="1677835" y="228939"/>
                </a:cubicBezTo>
                <a:cubicBezTo>
                  <a:pt x="1676580" y="231009"/>
                  <a:pt x="1677187" y="232694"/>
                  <a:pt x="1679653" y="233996"/>
                </a:cubicBezTo>
                <a:cubicBezTo>
                  <a:pt x="1675516" y="237577"/>
                  <a:pt x="1670113" y="241613"/>
                  <a:pt x="1663446" y="246103"/>
                </a:cubicBezTo>
                <a:cubicBezTo>
                  <a:pt x="1656779" y="250594"/>
                  <a:pt x="1653764" y="254914"/>
                  <a:pt x="1654399" y="259063"/>
                </a:cubicBezTo>
                <a:lnTo>
                  <a:pt x="1678674" y="250338"/>
                </a:lnTo>
                <a:cubicBezTo>
                  <a:pt x="1682834" y="248938"/>
                  <a:pt x="1685964" y="247052"/>
                  <a:pt x="1688061" y="244679"/>
                </a:cubicBezTo>
                <a:cubicBezTo>
                  <a:pt x="1690159" y="242307"/>
                  <a:pt x="1690539" y="239126"/>
                  <a:pt x="1689199" y="235134"/>
                </a:cubicBezTo>
                <a:cubicBezTo>
                  <a:pt x="1693498" y="233589"/>
                  <a:pt x="1698374" y="231265"/>
                  <a:pt x="1703826" y="228164"/>
                </a:cubicBezTo>
                <a:cubicBezTo>
                  <a:pt x="1709279" y="225061"/>
                  <a:pt x="1713791" y="221726"/>
                  <a:pt x="1717362" y="218158"/>
                </a:cubicBezTo>
                <a:lnTo>
                  <a:pt x="1762687" y="179023"/>
                </a:lnTo>
                <a:lnTo>
                  <a:pt x="1785667" y="173048"/>
                </a:lnTo>
                <a:cubicBezTo>
                  <a:pt x="1789996" y="171587"/>
                  <a:pt x="1793799" y="169458"/>
                  <a:pt x="1797077" y="166663"/>
                </a:cubicBezTo>
                <a:cubicBezTo>
                  <a:pt x="1800355" y="163866"/>
                  <a:pt x="1801408" y="160442"/>
                  <a:pt x="1800238" y="156389"/>
                </a:cubicBezTo>
                <a:lnTo>
                  <a:pt x="1821604" y="139572"/>
                </a:lnTo>
                <a:cubicBezTo>
                  <a:pt x="1824549" y="129757"/>
                  <a:pt x="1830970" y="123262"/>
                  <a:pt x="1840869" y="120084"/>
                </a:cubicBezTo>
                <a:cubicBezTo>
                  <a:pt x="1850767" y="116907"/>
                  <a:pt x="1857189" y="110410"/>
                  <a:pt x="1860133" y="100596"/>
                </a:cubicBezTo>
                <a:lnTo>
                  <a:pt x="1910138" y="87191"/>
                </a:lnTo>
                <a:cubicBezTo>
                  <a:pt x="1913396" y="98108"/>
                  <a:pt x="1914349" y="104999"/>
                  <a:pt x="1913000" y="107863"/>
                </a:cubicBezTo>
                <a:cubicBezTo>
                  <a:pt x="1911650" y="110728"/>
                  <a:pt x="1906377" y="113004"/>
                  <a:pt x="1897180" y="114692"/>
                </a:cubicBezTo>
                <a:cubicBezTo>
                  <a:pt x="1898750" y="124883"/>
                  <a:pt x="1895881" y="130673"/>
                  <a:pt x="1888575" y="132061"/>
                </a:cubicBezTo>
                <a:cubicBezTo>
                  <a:pt x="1881270" y="133450"/>
                  <a:pt x="1878039" y="138228"/>
                  <a:pt x="1878880" y="146397"/>
                </a:cubicBezTo>
                <a:cubicBezTo>
                  <a:pt x="1870636" y="151263"/>
                  <a:pt x="1859689" y="160528"/>
                  <a:pt x="1846040" y="174191"/>
                </a:cubicBezTo>
                <a:cubicBezTo>
                  <a:pt x="1832391" y="187853"/>
                  <a:pt x="1825206" y="198050"/>
                  <a:pt x="1824485" y="204782"/>
                </a:cubicBezTo>
                <a:lnTo>
                  <a:pt x="1777863" y="246666"/>
                </a:lnTo>
                <a:cubicBezTo>
                  <a:pt x="1780299" y="256356"/>
                  <a:pt x="1779822" y="265093"/>
                  <a:pt x="1776434" y="272878"/>
                </a:cubicBezTo>
                <a:cubicBezTo>
                  <a:pt x="1773046" y="280664"/>
                  <a:pt x="1765695" y="286161"/>
                  <a:pt x="1754380" y="289371"/>
                </a:cubicBezTo>
                <a:cubicBezTo>
                  <a:pt x="1746285" y="299419"/>
                  <a:pt x="1736652" y="309164"/>
                  <a:pt x="1725483" y="318603"/>
                </a:cubicBezTo>
                <a:cubicBezTo>
                  <a:pt x="1714314" y="328043"/>
                  <a:pt x="1702580" y="335116"/>
                  <a:pt x="1690279" y="339823"/>
                </a:cubicBezTo>
                <a:lnTo>
                  <a:pt x="1688164" y="365711"/>
                </a:lnTo>
                <a:lnTo>
                  <a:pt x="1662433" y="370391"/>
                </a:lnTo>
                <a:lnTo>
                  <a:pt x="1648179" y="400641"/>
                </a:lnTo>
                <a:cubicBezTo>
                  <a:pt x="1641924" y="404555"/>
                  <a:pt x="1637034" y="408692"/>
                  <a:pt x="1633509" y="413053"/>
                </a:cubicBezTo>
                <a:cubicBezTo>
                  <a:pt x="1629985" y="417412"/>
                  <a:pt x="1625055" y="419851"/>
                  <a:pt x="1618721" y="420367"/>
                </a:cubicBezTo>
                <a:cubicBezTo>
                  <a:pt x="1615975" y="422923"/>
                  <a:pt x="1613857" y="426826"/>
                  <a:pt x="1612364" y="432074"/>
                </a:cubicBezTo>
                <a:cubicBezTo>
                  <a:pt x="1610871" y="437321"/>
                  <a:pt x="1610451" y="441185"/>
                  <a:pt x="1611105" y="443663"/>
                </a:cubicBezTo>
                <a:cubicBezTo>
                  <a:pt x="1611436" y="446970"/>
                  <a:pt x="1612670" y="448811"/>
                  <a:pt x="1614803" y="449187"/>
                </a:cubicBezTo>
                <a:cubicBezTo>
                  <a:pt x="1616936" y="449562"/>
                  <a:pt x="1618454" y="449016"/>
                  <a:pt x="1619355" y="447550"/>
                </a:cubicBezTo>
                <a:cubicBezTo>
                  <a:pt x="1617627" y="436654"/>
                  <a:pt x="1621783" y="430211"/>
                  <a:pt x="1631823" y="428221"/>
                </a:cubicBezTo>
                <a:cubicBezTo>
                  <a:pt x="1641863" y="426230"/>
                  <a:pt x="1650223" y="425129"/>
                  <a:pt x="1656905" y="424915"/>
                </a:cubicBezTo>
                <a:lnTo>
                  <a:pt x="1676342" y="383665"/>
                </a:lnTo>
                <a:lnTo>
                  <a:pt x="1679093" y="384962"/>
                </a:lnTo>
                <a:cubicBezTo>
                  <a:pt x="1681989" y="382826"/>
                  <a:pt x="1684532" y="380103"/>
                  <a:pt x="1686722" y="376793"/>
                </a:cubicBezTo>
                <a:cubicBezTo>
                  <a:pt x="1688911" y="373485"/>
                  <a:pt x="1689392" y="369790"/>
                  <a:pt x="1688164" y="365711"/>
                </a:cubicBezTo>
                <a:cubicBezTo>
                  <a:pt x="1699215" y="362166"/>
                  <a:pt x="1708791" y="357296"/>
                  <a:pt x="1716891" y="351102"/>
                </a:cubicBezTo>
                <a:cubicBezTo>
                  <a:pt x="1724991" y="344907"/>
                  <a:pt x="1734244" y="340725"/>
                  <a:pt x="1744647" y="338555"/>
                </a:cubicBezTo>
                <a:cubicBezTo>
                  <a:pt x="1739779" y="325409"/>
                  <a:pt x="1740228" y="317920"/>
                  <a:pt x="1745993" y="316085"/>
                </a:cubicBezTo>
                <a:cubicBezTo>
                  <a:pt x="1751759" y="314251"/>
                  <a:pt x="1761508" y="311984"/>
                  <a:pt x="1775243" y="309284"/>
                </a:cubicBezTo>
                <a:cubicBezTo>
                  <a:pt x="1784970" y="304835"/>
                  <a:pt x="1795986" y="293643"/>
                  <a:pt x="1808289" y="275705"/>
                </a:cubicBezTo>
                <a:cubicBezTo>
                  <a:pt x="1820591" y="257768"/>
                  <a:pt x="1832618" y="246212"/>
                  <a:pt x="1844368" y="241036"/>
                </a:cubicBezTo>
                <a:cubicBezTo>
                  <a:pt x="1847770" y="241098"/>
                  <a:pt x="1850513" y="242111"/>
                  <a:pt x="1852599" y="244074"/>
                </a:cubicBezTo>
                <a:cubicBezTo>
                  <a:pt x="1854684" y="246037"/>
                  <a:pt x="1856092" y="248101"/>
                  <a:pt x="1856823" y="250266"/>
                </a:cubicBezTo>
                <a:cubicBezTo>
                  <a:pt x="1859504" y="260771"/>
                  <a:pt x="1856553" y="270302"/>
                  <a:pt x="1847970" y="278860"/>
                </a:cubicBezTo>
                <a:cubicBezTo>
                  <a:pt x="1839387" y="287418"/>
                  <a:pt x="1830895" y="292659"/>
                  <a:pt x="1822497" y="294583"/>
                </a:cubicBezTo>
                <a:cubicBezTo>
                  <a:pt x="1807624" y="309209"/>
                  <a:pt x="1794187" y="323462"/>
                  <a:pt x="1782186" y="337341"/>
                </a:cubicBezTo>
                <a:cubicBezTo>
                  <a:pt x="1770186" y="351219"/>
                  <a:pt x="1757073" y="364784"/>
                  <a:pt x="1742848" y="378035"/>
                </a:cubicBezTo>
                <a:cubicBezTo>
                  <a:pt x="1744126" y="381858"/>
                  <a:pt x="1743505" y="384366"/>
                  <a:pt x="1740983" y="385558"/>
                </a:cubicBezTo>
                <a:cubicBezTo>
                  <a:pt x="1738460" y="386751"/>
                  <a:pt x="1735089" y="387962"/>
                  <a:pt x="1730868" y="389193"/>
                </a:cubicBezTo>
                <a:cubicBezTo>
                  <a:pt x="1726910" y="390760"/>
                  <a:pt x="1724752" y="392963"/>
                  <a:pt x="1724393" y="395804"/>
                </a:cubicBezTo>
                <a:cubicBezTo>
                  <a:pt x="1724034" y="398646"/>
                  <a:pt x="1724950" y="401458"/>
                  <a:pt x="1727139" y="404241"/>
                </a:cubicBezTo>
                <a:cubicBezTo>
                  <a:pt x="1720845" y="406455"/>
                  <a:pt x="1714903" y="409256"/>
                  <a:pt x="1709316" y="412645"/>
                </a:cubicBezTo>
                <a:cubicBezTo>
                  <a:pt x="1703728" y="416034"/>
                  <a:pt x="1699850" y="419806"/>
                  <a:pt x="1697680" y="423965"/>
                </a:cubicBezTo>
                <a:lnTo>
                  <a:pt x="1677609" y="438033"/>
                </a:lnTo>
                <a:cubicBezTo>
                  <a:pt x="1678974" y="445538"/>
                  <a:pt x="1678095" y="451564"/>
                  <a:pt x="1674971" y="456113"/>
                </a:cubicBezTo>
                <a:cubicBezTo>
                  <a:pt x="1671847" y="460663"/>
                  <a:pt x="1667491" y="463370"/>
                  <a:pt x="1661901" y="464237"/>
                </a:cubicBezTo>
                <a:cubicBezTo>
                  <a:pt x="1671564" y="467950"/>
                  <a:pt x="1684149" y="473040"/>
                  <a:pt x="1699655" y="479507"/>
                </a:cubicBezTo>
                <a:cubicBezTo>
                  <a:pt x="1715161" y="485973"/>
                  <a:pt x="1725115" y="494864"/>
                  <a:pt x="1729515" y="506180"/>
                </a:cubicBezTo>
                <a:cubicBezTo>
                  <a:pt x="1730914" y="513909"/>
                  <a:pt x="1730331" y="520496"/>
                  <a:pt x="1727766" y="525939"/>
                </a:cubicBezTo>
                <a:cubicBezTo>
                  <a:pt x="1725201" y="531382"/>
                  <a:pt x="1721466" y="533962"/>
                  <a:pt x="1716557" y="533680"/>
                </a:cubicBezTo>
                <a:cubicBezTo>
                  <a:pt x="1715515" y="535149"/>
                  <a:pt x="1713632" y="537063"/>
                  <a:pt x="1710912" y="539421"/>
                </a:cubicBezTo>
                <a:cubicBezTo>
                  <a:pt x="1708190" y="541780"/>
                  <a:pt x="1706995" y="544017"/>
                  <a:pt x="1707328" y="546134"/>
                </a:cubicBezTo>
                <a:lnTo>
                  <a:pt x="1718170" y="544521"/>
                </a:lnTo>
                <a:lnTo>
                  <a:pt x="1766879" y="533867"/>
                </a:lnTo>
                <a:lnTo>
                  <a:pt x="1781450" y="517208"/>
                </a:lnTo>
                <a:cubicBezTo>
                  <a:pt x="1780737" y="512182"/>
                  <a:pt x="1781521" y="509330"/>
                  <a:pt x="1783800" y="508654"/>
                </a:cubicBezTo>
                <a:cubicBezTo>
                  <a:pt x="1786079" y="507977"/>
                  <a:pt x="1789289" y="507109"/>
                  <a:pt x="1793429" y="506049"/>
                </a:cubicBezTo>
                <a:cubicBezTo>
                  <a:pt x="1795958" y="503950"/>
                  <a:pt x="1797212" y="501882"/>
                  <a:pt x="1797194" y="499842"/>
                </a:cubicBezTo>
                <a:cubicBezTo>
                  <a:pt x="1797175" y="497802"/>
                  <a:pt x="1796731" y="495772"/>
                  <a:pt x="1795862" y="493754"/>
                </a:cubicBezTo>
                <a:cubicBezTo>
                  <a:pt x="1807879" y="489053"/>
                  <a:pt x="1819531" y="483341"/>
                  <a:pt x="1830821" y="476619"/>
                </a:cubicBezTo>
                <a:cubicBezTo>
                  <a:pt x="1842110" y="469896"/>
                  <a:pt x="1853763" y="464185"/>
                  <a:pt x="1865780" y="459485"/>
                </a:cubicBezTo>
                <a:cubicBezTo>
                  <a:pt x="1874610" y="448173"/>
                  <a:pt x="1885442" y="438854"/>
                  <a:pt x="1898276" y="431529"/>
                </a:cubicBezTo>
                <a:cubicBezTo>
                  <a:pt x="1911109" y="424204"/>
                  <a:pt x="1924447" y="420267"/>
                  <a:pt x="1938289" y="419717"/>
                </a:cubicBezTo>
                <a:lnTo>
                  <a:pt x="1942018" y="404671"/>
                </a:lnTo>
                <a:cubicBezTo>
                  <a:pt x="1942728" y="399894"/>
                  <a:pt x="1945076" y="396100"/>
                  <a:pt x="1949062" y="393287"/>
                </a:cubicBezTo>
                <a:cubicBezTo>
                  <a:pt x="1953047" y="390474"/>
                  <a:pt x="1957822" y="388664"/>
                  <a:pt x="1963385" y="387854"/>
                </a:cubicBezTo>
                <a:cubicBezTo>
                  <a:pt x="1974284" y="378987"/>
                  <a:pt x="1980647" y="379745"/>
                  <a:pt x="1982476" y="390128"/>
                </a:cubicBezTo>
                <a:cubicBezTo>
                  <a:pt x="1985752" y="398183"/>
                  <a:pt x="1986875" y="405013"/>
                  <a:pt x="1985844" y="410619"/>
                </a:cubicBezTo>
                <a:cubicBezTo>
                  <a:pt x="1984813" y="416225"/>
                  <a:pt x="1979424" y="420827"/>
                  <a:pt x="1969676" y="424425"/>
                </a:cubicBezTo>
                <a:cubicBezTo>
                  <a:pt x="1961999" y="426899"/>
                  <a:pt x="1951419" y="432415"/>
                  <a:pt x="1937934" y="440974"/>
                </a:cubicBezTo>
                <a:cubicBezTo>
                  <a:pt x="1924449" y="449533"/>
                  <a:pt x="1917709" y="459380"/>
                  <a:pt x="1917714" y="470514"/>
                </a:cubicBezTo>
                <a:cubicBezTo>
                  <a:pt x="1912252" y="478093"/>
                  <a:pt x="1902370" y="489259"/>
                  <a:pt x="1888066" y="504013"/>
                </a:cubicBezTo>
                <a:cubicBezTo>
                  <a:pt x="1873762" y="518768"/>
                  <a:pt x="1860119" y="529001"/>
                  <a:pt x="1847134" y="534716"/>
                </a:cubicBezTo>
                <a:cubicBezTo>
                  <a:pt x="1849029" y="540649"/>
                  <a:pt x="1848670" y="544681"/>
                  <a:pt x="1846056" y="546810"/>
                </a:cubicBezTo>
                <a:cubicBezTo>
                  <a:pt x="1843442" y="548939"/>
                  <a:pt x="1840294" y="549976"/>
                  <a:pt x="1836609" y="549920"/>
                </a:cubicBezTo>
                <a:cubicBezTo>
                  <a:pt x="1829849" y="552826"/>
                  <a:pt x="1827021" y="560315"/>
                  <a:pt x="1828123" y="572387"/>
                </a:cubicBezTo>
                <a:cubicBezTo>
                  <a:pt x="1829226" y="584459"/>
                  <a:pt x="1830159" y="592880"/>
                  <a:pt x="1830922" y="597650"/>
                </a:cubicBezTo>
                <a:cubicBezTo>
                  <a:pt x="1820634" y="603585"/>
                  <a:pt x="1802040" y="617788"/>
                  <a:pt x="1775139" y="640259"/>
                </a:cubicBezTo>
                <a:cubicBezTo>
                  <a:pt x="1748238" y="662729"/>
                  <a:pt x="1734455" y="679199"/>
                  <a:pt x="1733792" y="689670"/>
                </a:cubicBezTo>
                <a:lnTo>
                  <a:pt x="1702722" y="698553"/>
                </a:lnTo>
                <a:cubicBezTo>
                  <a:pt x="1694705" y="704718"/>
                  <a:pt x="1687024" y="710620"/>
                  <a:pt x="1679675" y="716260"/>
                </a:cubicBezTo>
                <a:cubicBezTo>
                  <a:pt x="1672327" y="721899"/>
                  <a:pt x="1665333" y="728125"/>
                  <a:pt x="1658692" y="734937"/>
                </a:cubicBezTo>
                <a:lnTo>
                  <a:pt x="1657554" y="744483"/>
                </a:lnTo>
                <a:cubicBezTo>
                  <a:pt x="1667239" y="746666"/>
                  <a:pt x="1677441" y="741952"/>
                  <a:pt x="1688163" y="730341"/>
                </a:cubicBezTo>
                <a:cubicBezTo>
                  <a:pt x="1698885" y="718730"/>
                  <a:pt x="1709775" y="714340"/>
                  <a:pt x="1720834" y="717170"/>
                </a:cubicBezTo>
                <a:cubicBezTo>
                  <a:pt x="1726092" y="719088"/>
                  <a:pt x="1733372" y="720278"/>
                  <a:pt x="1742677" y="720741"/>
                </a:cubicBezTo>
                <a:lnTo>
                  <a:pt x="1727313" y="703420"/>
                </a:lnTo>
                <a:lnTo>
                  <a:pt x="1738155" y="701807"/>
                </a:lnTo>
                <a:cubicBezTo>
                  <a:pt x="1743411" y="701203"/>
                  <a:pt x="1747179" y="702419"/>
                  <a:pt x="1749460" y="705454"/>
                </a:cubicBezTo>
                <a:cubicBezTo>
                  <a:pt x="1751740" y="708488"/>
                  <a:pt x="1753525" y="712130"/>
                  <a:pt x="1754814" y="716378"/>
                </a:cubicBezTo>
                <a:cubicBezTo>
                  <a:pt x="1759569" y="713718"/>
                  <a:pt x="1763817" y="711238"/>
                  <a:pt x="1767560" y="708941"/>
                </a:cubicBezTo>
                <a:cubicBezTo>
                  <a:pt x="1771303" y="706645"/>
                  <a:pt x="1774176" y="703517"/>
                  <a:pt x="1776180" y="699561"/>
                </a:cubicBezTo>
                <a:cubicBezTo>
                  <a:pt x="1780163" y="697796"/>
                  <a:pt x="1783933" y="694252"/>
                  <a:pt x="1787492" y="688927"/>
                </a:cubicBezTo>
                <a:cubicBezTo>
                  <a:pt x="1791051" y="683603"/>
                  <a:pt x="1794782" y="678360"/>
                  <a:pt x="1798685" y="673198"/>
                </a:cubicBezTo>
                <a:cubicBezTo>
                  <a:pt x="1790192" y="668635"/>
                  <a:pt x="1785019" y="660598"/>
                  <a:pt x="1783164" y="649081"/>
                </a:cubicBezTo>
                <a:cubicBezTo>
                  <a:pt x="1794464" y="647685"/>
                  <a:pt x="1802934" y="641593"/>
                  <a:pt x="1808576" y="630809"/>
                </a:cubicBezTo>
                <a:lnTo>
                  <a:pt x="1833486" y="649268"/>
                </a:lnTo>
                <a:cubicBezTo>
                  <a:pt x="1827703" y="651584"/>
                  <a:pt x="1823124" y="654467"/>
                  <a:pt x="1819748" y="657917"/>
                </a:cubicBezTo>
                <a:cubicBezTo>
                  <a:pt x="1816371" y="661368"/>
                  <a:pt x="1812480" y="664575"/>
                  <a:pt x="1808072" y="667539"/>
                </a:cubicBezTo>
                <a:lnTo>
                  <a:pt x="1815186" y="680973"/>
                </a:lnTo>
                <a:cubicBezTo>
                  <a:pt x="1820686" y="683564"/>
                  <a:pt x="1822140" y="687610"/>
                  <a:pt x="1819548" y="693110"/>
                </a:cubicBezTo>
                <a:cubicBezTo>
                  <a:pt x="1816701" y="698559"/>
                  <a:pt x="1812558" y="703189"/>
                  <a:pt x="1807123" y="706999"/>
                </a:cubicBezTo>
                <a:cubicBezTo>
                  <a:pt x="1801686" y="710809"/>
                  <a:pt x="1796494" y="714103"/>
                  <a:pt x="1791544" y="716882"/>
                </a:cubicBezTo>
                <a:cubicBezTo>
                  <a:pt x="1795301" y="720052"/>
                  <a:pt x="1799554" y="722616"/>
                  <a:pt x="1804302" y="724574"/>
                </a:cubicBezTo>
                <a:cubicBezTo>
                  <a:pt x="1809051" y="726531"/>
                  <a:pt x="1812616" y="728771"/>
                  <a:pt x="1814998" y="731294"/>
                </a:cubicBezTo>
                <a:cubicBezTo>
                  <a:pt x="1814844" y="736823"/>
                  <a:pt x="1810089" y="741863"/>
                  <a:pt x="1800732" y="746416"/>
                </a:cubicBezTo>
                <a:cubicBezTo>
                  <a:pt x="1791375" y="750969"/>
                  <a:pt x="1783182" y="754390"/>
                  <a:pt x="1776152" y="756679"/>
                </a:cubicBezTo>
                <a:cubicBezTo>
                  <a:pt x="1773338" y="762354"/>
                  <a:pt x="1769816" y="766856"/>
                  <a:pt x="1765587" y="770184"/>
                </a:cubicBezTo>
                <a:cubicBezTo>
                  <a:pt x="1761359" y="773512"/>
                  <a:pt x="1757758" y="774616"/>
                  <a:pt x="1754785" y="773495"/>
                </a:cubicBezTo>
                <a:lnTo>
                  <a:pt x="1731964" y="786267"/>
                </a:lnTo>
                <a:lnTo>
                  <a:pt x="1720302" y="811017"/>
                </a:lnTo>
                <a:lnTo>
                  <a:pt x="1732439" y="806655"/>
                </a:lnTo>
                <a:lnTo>
                  <a:pt x="1753807" y="789837"/>
                </a:lnTo>
                <a:cubicBezTo>
                  <a:pt x="1756591" y="787790"/>
                  <a:pt x="1759397" y="786590"/>
                  <a:pt x="1762223" y="786241"/>
                </a:cubicBezTo>
                <a:cubicBezTo>
                  <a:pt x="1765047" y="785892"/>
                  <a:pt x="1767205" y="786068"/>
                  <a:pt x="1768694" y="786770"/>
                </a:cubicBezTo>
                <a:cubicBezTo>
                  <a:pt x="1767736" y="788209"/>
                  <a:pt x="1765686" y="790184"/>
                  <a:pt x="1762543" y="792693"/>
                </a:cubicBezTo>
                <a:cubicBezTo>
                  <a:pt x="1759399" y="795204"/>
                  <a:pt x="1757025" y="797866"/>
                  <a:pt x="1755419" y="800680"/>
                </a:cubicBezTo>
                <a:cubicBezTo>
                  <a:pt x="1755118" y="809639"/>
                  <a:pt x="1747132" y="817079"/>
                  <a:pt x="1731460" y="822996"/>
                </a:cubicBezTo>
                <a:cubicBezTo>
                  <a:pt x="1715790" y="828915"/>
                  <a:pt x="1707804" y="836354"/>
                  <a:pt x="1707502" y="845314"/>
                </a:cubicBezTo>
                <a:lnTo>
                  <a:pt x="1687431" y="859381"/>
                </a:lnTo>
                <a:cubicBezTo>
                  <a:pt x="1684165" y="865123"/>
                  <a:pt x="1678877" y="871593"/>
                  <a:pt x="1671565" y="878790"/>
                </a:cubicBezTo>
                <a:cubicBezTo>
                  <a:pt x="1680648" y="874669"/>
                  <a:pt x="1689712" y="869697"/>
                  <a:pt x="1698755" y="863876"/>
                </a:cubicBezTo>
                <a:cubicBezTo>
                  <a:pt x="1707799" y="858056"/>
                  <a:pt x="1714760" y="850414"/>
                  <a:pt x="1719639" y="840951"/>
                </a:cubicBezTo>
                <a:lnTo>
                  <a:pt x="1737753" y="859568"/>
                </a:lnTo>
                <a:lnTo>
                  <a:pt x="1717999" y="887227"/>
                </a:lnTo>
                <a:lnTo>
                  <a:pt x="1733045" y="890956"/>
                </a:lnTo>
                <a:lnTo>
                  <a:pt x="1739020" y="913935"/>
                </a:lnTo>
                <a:lnTo>
                  <a:pt x="1705832" y="948707"/>
                </a:lnTo>
                <a:cubicBezTo>
                  <a:pt x="1690344" y="953942"/>
                  <a:pt x="1675845" y="961533"/>
                  <a:pt x="1662335" y="971480"/>
                </a:cubicBezTo>
                <a:cubicBezTo>
                  <a:pt x="1648826" y="981428"/>
                  <a:pt x="1636026" y="988979"/>
                  <a:pt x="1623936" y="994134"/>
                </a:cubicBezTo>
                <a:lnTo>
                  <a:pt x="1618436" y="991542"/>
                </a:lnTo>
                <a:lnTo>
                  <a:pt x="1614548" y="999793"/>
                </a:lnTo>
                <a:lnTo>
                  <a:pt x="1585089" y="1019518"/>
                </a:lnTo>
                <a:cubicBezTo>
                  <a:pt x="1578437" y="1030666"/>
                  <a:pt x="1568994" y="1038819"/>
                  <a:pt x="1556761" y="1043977"/>
                </a:cubicBezTo>
                <a:cubicBezTo>
                  <a:pt x="1544529" y="1049135"/>
                  <a:pt x="1534438" y="1058664"/>
                  <a:pt x="1526489" y="1072562"/>
                </a:cubicBezTo>
                <a:cubicBezTo>
                  <a:pt x="1520439" y="1076782"/>
                  <a:pt x="1510808" y="1084147"/>
                  <a:pt x="1497595" y="1094654"/>
                </a:cubicBezTo>
                <a:cubicBezTo>
                  <a:pt x="1484383" y="1105162"/>
                  <a:pt x="1475723" y="1110463"/>
                  <a:pt x="1471618" y="1110558"/>
                </a:cubicBezTo>
                <a:cubicBezTo>
                  <a:pt x="1467973" y="1119483"/>
                  <a:pt x="1462304" y="1129135"/>
                  <a:pt x="1454614" y="1139514"/>
                </a:cubicBezTo>
                <a:lnTo>
                  <a:pt x="1457364" y="1140809"/>
                </a:lnTo>
                <a:cubicBezTo>
                  <a:pt x="1459277" y="1145071"/>
                  <a:pt x="1457064" y="1147389"/>
                  <a:pt x="1450726" y="1147764"/>
                </a:cubicBezTo>
                <a:lnTo>
                  <a:pt x="1445226" y="1145172"/>
                </a:lnTo>
                <a:cubicBezTo>
                  <a:pt x="1438346" y="1151452"/>
                  <a:pt x="1432035" y="1152959"/>
                  <a:pt x="1426293" y="1149693"/>
                </a:cubicBezTo>
                <a:cubicBezTo>
                  <a:pt x="1421353" y="1158988"/>
                  <a:pt x="1415200" y="1167291"/>
                  <a:pt x="1407834" y="1174602"/>
                </a:cubicBezTo>
                <a:cubicBezTo>
                  <a:pt x="1400468" y="1181914"/>
                  <a:pt x="1394316" y="1190216"/>
                  <a:pt x="1389375" y="1199511"/>
                </a:cubicBezTo>
                <a:lnTo>
                  <a:pt x="1395510" y="1229286"/>
                </a:lnTo>
                <a:cubicBezTo>
                  <a:pt x="1398934" y="1230339"/>
                  <a:pt x="1400335" y="1232121"/>
                  <a:pt x="1399714" y="1234628"/>
                </a:cubicBezTo>
                <a:cubicBezTo>
                  <a:pt x="1398223" y="1237496"/>
                  <a:pt x="1395619" y="1240049"/>
                  <a:pt x="1391903" y="1242290"/>
                </a:cubicBezTo>
                <a:cubicBezTo>
                  <a:pt x="1388187" y="1244529"/>
                  <a:pt x="1384532" y="1245747"/>
                  <a:pt x="1380939" y="1245946"/>
                </a:cubicBezTo>
                <a:cubicBezTo>
                  <a:pt x="1379028" y="1250296"/>
                  <a:pt x="1376330" y="1253646"/>
                  <a:pt x="1372843" y="1255993"/>
                </a:cubicBezTo>
                <a:cubicBezTo>
                  <a:pt x="1369357" y="1258341"/>
                  <a:pt x="1364880" y="1258332"/>
                  <a:pt x="1359413" y="1255966"/>
                </a:cubicBezTo>
                <a:lnTo>
                  <a:pt x="1351163" y="1252079"/>
                </a:lnTo>
                <a:lnTo>
                  <a:pt x="1334159" y="1281034"/>
                </a:lnTo>
                <a:lnTo>
                  <a:pt x="1282038" y="1320327"/>
                </a:lnTo>
                <a:lnTo>
                  <a:pt x="1267150" y="1323393"/>
                </a:lnTo>
                <a:cubicBezTo>
                  <a:pt x="1262868" y="1331738"/>
                  <a:pt x="1256372" y="1339879"/>
                  <a:pt x="1247661" y="1347817"/>
                </a:cubicBezTo>
                <a:cubicBezTo>
                  <a:pt x="1238949" y="1355754"/>
                  <a:pt x="1230390" y="1362923"/>
                  <a:pt x="1221984" y="1369324"/>
                </a:cubicBezTo>
                <a:lnTo>
                  <a:pt x="1206434" y="1402325"/>
                </a:lnTo>
                <a:lnTo>
                  <a:pt x="1175362" y="1411208"/>
                </a:lnTo>
                <a:lnTo>
                  <a:pt x="1151404" y="1433526"/>
                </a:lnTo>
                <a:lnTo>
                  <a:pt x="1128424" y="1439501"/>
                </a:lnTo>
                <a:cubicBezTo>
                  <a:pt x="1123384" y="1448118"/>
                  <a:pt x="1116666" y="1454054"/>
                  <a:pt x="1108270" y="1457310"/>
                </a:cubicBezTo>
                <a:cubicBezTo>
                  <a:pt x="1099876" y="1460565"/>
                  <a:pt x="1092834" y="1467190"/>
                  <a:pt x="1087145" y="1477181"/>
                </a:cubicBezTo>
                <a:lnTo>
                  <a:pt x="1040366" y="1512270"/>
                </a:lnTo>
                <a:lnTo>
                  <a:pt x="1029277" y="1519064"/>
                </a:lnTo>
                <a:lnTo>
                  <a:pt x="1035376" y="1524513"/>
                </a:lnTo>
                <a:cubicBezTo>
                  <a:pt x="1036183" y="1528973"/>
                  <a:pt x="1035847" y="1532774"/>
                  <a:pt x="1034367" y="1535914"/>
                </a:cubicBezTo>
                <a:cubicBezTo>
                  <a:pt x="1032887" y="1539055"/>
                  <a:pt x="1030731" y="1540544"/>
                  <a:pt x="1027899" y="1540381"/>
                </a:cubicBezTo>
                <a:cubicBezTo>
                  <a:pt x="1027298" y="1541229"/>
                  <a:pt x="1026212" y="1542334"/>
                  <a:pt x="1024642" y="1543694"/>
                </a:cubicBezTo>
                <a:cubicBezTo>
                  <a:pt x="1023071" y="1545055"/>
                  <a:pt x="1022383" y="1546346"/>
                  <a:pt x="1022574" y="1547568"/>
                </a:cubicBezTo>
                <a:lnTo>
                  <a:pt x="1028830" y="1546637"/>
                </a:lnTo>
                <a:lnTo>
                  <a:pt x="1056937" y="1540489"/>
                </a:lnTo>
                <a:lnTo>
                  <a:pt x="1065344" y="1530876"/>
                </a:lnTo>
                <a:cubicBezTo>
                  <a:pt x="1064933" y="1527976"/>
                  <a:pt x="1065385" y="1526330"/>
                  <a:pt x="1066700" y="1525941"/>
                </a:cubicBezTo>
                <a:cubicBezTo>
                  <a:pt x="1068015" y="1525550"/>
                  <a:pt x="1069867" y="1525050"/>
                  <a:pt x="1072257" y="1524438"/>
                </a:cubicBezTo>
                <a:cubicBezTo>
                  <a:pt x="1073716" y="1523227"/>
                  <a:pt x="1074440" y="1522033"/>
                  <a:pt x="1074429" y="1520856"/>
                </a:cubicBezTo>
                <a:cubicBezTo>
                  <a:pt x="1074418" y="1519679"/>
                  <a:pt x="1074162" y="1518508"/>
                  <a:pt x="1073661" y="1517343"/>
                </a:cubicBezTo>
                <a:cubicBezTo>
                  <a:pt x="1080594" y="1514631"/>
                  <a:pt x="1087319" y="1511335"/>
                  <a:pt x="1093832" y="1507456"/>
                </a:cubicBezTo>
                <a:cubicBezTo>
                  <a:pt x="1100346" y="1503577"/>
                  <a:pt x="1107071" y="1500281"/>
                  <a:pt x="1114004" y="1497569"/>
                </a:cubicBezTo>
                <a:cubicBezTo>
                  <a:pt x="1119100" y="1491042"/>
                  <a:pt x="1125350" y="1485665"/>
                  <a:pt x="1132755" y="1481438"/>
                </a:cubicBezTo>
                <a:cubicBezTo>
                  <a:pt x="1140161" y="1477211"/>
                  <a:pt x="1147857" y="1474940"/>
                  <a:pt x="1155843" y="1474622"/>
                </a:cubicBezTo>
                <a:lnTo>
                  <a:pt x="1157995" y="1465940"/>
                </a:lnTo>
                <a:cubicBezTo>
                  <a:pt x="1158405" y="1463184"/>
                  <a:pt x="1159760" y="1460995"/>
                  <a:pt x="1162060" y="1459371"/>
                </a:cubicBezTo>
                <a:cubicBezTo>
                  <a:pt x="1164360" y="1457749"/>
                  <a:pt x="1167115" y="1456704"/>
                  <a:pt x="1170325" y="1456236"/>
                </a:cubicBezTo>
                <a:cubicBezTo>
                  <a:pt x="1176613" y="1451120"/>
                  <a:pt x="1180286" y="1451558"/>
                  <a:pt x="1181341" y="1457549"/>
                </a:cubicBezTo>
                <a:cubicBezTo>
                  <a:pt x="1183231" y="1462197"/>
                  <a:pt x="1183879" y="1466138"/>
                  <a:pt x="1183285" y="1469372"/>
                </a:cubicBezTo>
                <a:cubicBezTo>
                  <a:pt x="1182689" y="1472607"/>
                  <a:pt x="1179580" y="1475262"/>
                  <a:pt x="1173955" y="1477339"/>
                </a:cubicBezTo>
                <a:cubicBezTo>
                  <a:pt x="1169526" y="1478767"/>
                  <a:pt x="1163420" y="1481949"/>
                  <a:pt x="1155639" y="1486888"/>
                </a:cubicBezTo>
                <a:cubicBezTo>
                  <a:pt x="1147858" y="1491827"/>
                  <a:pt x="1143969" y="1497508"/>
                  <a:pt x="1143972" y="1503933"/>
                </a:cubicBezTo>
                <a:cubicBezTo>
                  <a:pt x="1140820" y="1508306"/>
                  <a:pt x="1135118" y="1514749"/>
                  <a:pt x="1126865" y="1523263"/>
                </a:cubicBezTo>
                <a:cubicBezTo>
                  <a:pt x="1118611" y="1531776"/>
                  <a:pt x="1110738" y="1537682"/>
                  <a:pt x="1103245" y="1540979"/>
                </a:cubicBezTo>
                <a:cubicBezTo>
                  <a:pt x="1104339" y="1544403"/>
                  <a:pt x="1104132" y="1546729"/>
                  <a:pt x="1102623" y="1547958"/>
                </a:cubicBezTo>
                <a:cubicBezTo>
                  <a:pt x="1101115" y="1549187"/>
                  <a:pt x="1099298" y="1549784"/>
                  <a:pt x="1097172" y="1549753"/>
                </a:cubicBezTo>
                <a:cubicBezTo>
                  <a:pt x="1093271" y="1551429"/>
                  <a:pt x="1091640" y="1555751"/>
                  <a:pt x="1092276" y="1562717"/>
                </a:cubicBezTo>
                <a:cubicBezTo>
                  <a:pt x="1092913" y="1569682"/>
                  <a:pt x="1093451" y="1574541"/>
                  <a:pt x="1093891" y="1577293"/>
                </a:cubicBezTo>
                <a:cubicBezTo>
                  <a:pt x="1087955" y="1580718"/>
                  <a:pt x="1077225" y="1588913"/>
                  <a:pt x="1061702" y="1601880"/>
                </a:cubicBezTo>
                <a:cubicBezTo>
                  <a:pt x="1046180" y="1614846"/>
                  <a:pt x="1038227" y="1624350"/>
                  <a:pt x="1037845" y="1630391"/>
                </a:cubicBezTo>
                <a:lnTo>
                  <a:pt x="1019916" y="1635517"/>
                </a:lnTo>
                <a:cubicBezTo>
                  <a:pt x="1015291" y="1639075"/>
                  <a:pt x="1010858" y="1642480"/>
                  <a:pt x="1006618" y="1645734"/>
                </a:cubicBezTo>
                <a:cubicBezTo>
                  <a:pt x="1002378" y="1648988"/>
                  <a:pt x="998342" y="1652581"/>
                  <a:pt x="994509" y="1656512"/>
                </a:cubicBezTo>
                <a:lnTo>
                  <a:pt x="993853" y="1662020"/>
                </a:lnTo>
                <a:cubicBezTo>
                  <a:pt x="999441" y="1663280"/>
                  <a:pt x="1005329" y="1660559"/>
                  <a:pt x="1011516" y="1653859"/>
                </a:cubicBezTo>
                <a:cubicBezTo>
                  <a:pt x="1017702" y="1647160"/>
                  <a:pt x="1023987" y="1644626"/>
                  <a:pt x="1030367" y="1646260"/>
                </a:cubicBezTo>
                <a:cubicBezTo>
                  <a:pt x="1033401" y="1647365"/>
                  <a:pt x="1037602" y="1648052"/>
                  <a:pt x="1042970" y="1648320"/>
                </a:cubicBezTo>
                <a:lnTo>
                  <a:pt x="1034106" y="1638325"/>
                </a:lnTo>
                <a:lnTo>
                  <a:pt x="1040362" y="1637395"/>
                </a:lnTo>
                <a:cubicBezTo>
                  <a:pt x="1043394" y="1637046"/>
                  <a:pt x="1045569" y="1637747"/>
                  <a:pt x="1046885" y="1639499"/>
                </a:cubicBezTo>
                <a:cubicBezTo>
                  <a:pt x="1048201" y="1641250"/>
                  <a:pt x="1049230" y="1643351"/>
                  <a:pt x="1049975" y="1645802"/>
                </a:cubicBezTo>
                <a:cubicBezTo>
                  <a:pt x="1052718" y="1644267"/>
                  <a:pt x="1055169" y="1642837"/>
                  <a:pt x="1057329" y="1641511"/>
                </a:cubicBezTo>
                <a:cubicBezTo>
                  <a:pt x="1059489" y="1640186"/>
                  <a:pt x="1061147" y="1638382"/>
                  <a:pt x="1062304" y="1636098"/>
                </a:cubicBezTo>
                <a:cubicBezTo>
                  <a:pt x="1064601" y="1635080"/>
                  <a:pt x="1066777" y="1633036"/>
                  <a:pt x="1068831" y="1629963"/>
                </a:cubicBezTo>
                <a:cubicBezTo>
                  <a:pt x="1070884" y="1626891"/>
                  <a:pt x="1073037" y="1623865"/>
                  <a:pt x="1075289" y="1620886"/>
                </a:cubicBezTo>
                <a:cubicBezTo>
                  <a:pt x="1070388" y="1618254"/>
                  <a:pt x="1067404" y="1613615"/>
                  <a:pt x="1066333" y="1606970"/>
                </a:cubicBezTo>
                <a:cubicBezTo>
                  <a:pt x="1072854" y="1606164"/>
                  <a:pt x="1077741" y="1602650"/>
                  <a:pt x="1080997" y="1596428"/>
                </a:cubicBezTo>
                <a:lnTo>
                  <a:pt x="1095370" y="1607078"/>
                </a:lnTo>
                <a:cubicBezTo>
                  <a:pt x="1092033" y="1608414"/>
                  <a:pt x="1089391" y="1610079"/>
                  <a:pt x="1087442" y="1612069"/>
                </a:cubicBezTo>
                <a:cubicBezTo>
                  <a:pt x="1085495" y="1614060"/>
                  <a:pt x="1083249" y="1615911"/>
                  <a:pt x="1080706" y="1617622"/>
                </a:cubicBezTo>
                <a:lnTo>
                  <a:pt x="1084810" y="1625372"/>
                </a:lnTo>
                <a:cubicBezTo>
                  <a:pt x="1087984" y="1626868"/>
                  <a:pt x="1088823" y="1629203"/>
                  <a:pt x="1087328" y="1632376"/>
                </a:cubicBezTo>
                <a:lnTo>
                  <a:pt x="1080383" y="1640139"/>
                </a:lnTo>
                <a:lnTo>
                  <a:pt x="1084797" y="1637001"/>
                </a:lnTo>
                <a:cubicBezTo>
                  <a:pt x="1086503" y="1635866"/>
                  <a:pt x="1088693" y="1634475"/>
                  <a:pt x="1091369" y="1632826"/>
                </a:cubicBezTo>
                <a:cubicBezTo>
                  <a:pt x="1094044" y="1631178"/>
                  <a:pt x="1096213" y="1628806"/>
                  <a:pt x="1097873" y="1625710"/>
                </a:cubicBezTo>
                <a:cubicBezTo>
                  <a:pt x="1109558" y="1619945"/>
                  <a:pt x="1120463" y="1612236"/>
                  <a:pt x="1130586" y="1602583"/>
                </a:cubicBezTo>
                <a:cubicBezTo>
                  <a:pt x="1140709" y="1592931"/>
                  <a:pt x="1152220" y="1585993"/>
                  <a:pt x="1165119" y="1581769"/>
                </a:cubicBezTo>
                <a:lnTo>
                  <a:pt x="1168766" y="1569913"/>
                </a:lnTo>
                <a:lnTo>
                  <a:pt x="1198933" y="1551162"/>
                </a:lnTo>
                <a:cubicBezTo>
                  <a:pt x="1201178" y="1547170"/>
                  <a:pt x="1206755" y="1540991"/>
                  <a:pt x="1215666" y="1532625"/>
                </a:cubicBezTo>
                <a:cubicBezTo>
                  <a:pt x="1224577" y="1524260"/>
                  <a:pt x="1232326" y="1518619"/>
                  <a:pt x="1238911" y="1515703"/>
                </a:cubicBezTo>
                <a:cubicBezTo>
                  <a:pt x="1241777" y="1509619"/>
                  <a:pt x="1247443" y="1505825"/>
                  <a:pt x="1255909" y="1504320"/>
                </a:cubicBezTo>
                <a:cubicBezTo>
                  <a:pt x="1255288" y="1500150"/>
                  <a:pt x="1256465" y="1497311"/>
                  <a:pt x="1259438" y="1495802"/>
                </a:cubicBezTo>
                <a:cubicBezTo>
                  <a:pt x="1262411" y="1494294"/>
                  <a:pt x="1265594" y="1493370"/>
                  <a:pt x="1268986" y="1493029"/>
                </a:cubicBezTo>
                <a:lnTo>
                  <a:pt x="1376301" y="1417550"/>
                </a:lnTo>
                <a:cubicBezTo>
                  <a:pt x="1381821" y="1415182"/>
                  <a:pt x="1386494" y="1412293"/>
                  <a:pt x="1390322" y="1408886"/>
                </a:cubicBezTo>
                <a:cubicBezTo>
                  <a:pt x="1394150" y="1405477"/>
                  <a:pt x="1399033" y="1403173"/>
                  <a:pt x="1404973" y="1401972"/>
                </a:cubicBezTo>
                <a:cubicBezTo>
                  <a:pt x="1406207" y="1399524"/>
                  <a:pt x="1408083" y="1397257"/>
                  <a:pt x="1410601" y="1395172"/>
                </a:cubicBezTo>
                <a:cubicBezTo>
                  <a:pt x="1413119" y="1393085"/>
                  <a:pt x="1415602" y="1391588"/>
                  <a:pt x="1418049" y="1390682"/>
                </a:cubicBezTo>
                <a:lnTo>
                  <a:pt x="1429630" y="1382564"/>
                </a:lnTo>
                <a:cubicBezTo>
                  <a:pt x="1432113" y="1381755"/>
                  <a:pt x="1434759" y="1381628"/>
                  <a:pt x="1437567" y="1382184"/>
                </a:cubicBezTo>
                <a:cubicBezTo>
                  <a:pt x="1440376" y="1382739"/>
                  <a:pt x="1442460" y="1383802"/>
                  <a:pt x="1443821" y="1385373"/>
                </a:cubicBezTo>
                <a:cubicBezTo>
                  <a:pt x="1442792" y="1389615"/>
                  <a:pt x="1435996" y="1396835"/>
                  <a:pt x="1423433" y="1407035"/>
                </a:cubicBezTo>
                <a:cubicBezTo>
                  <a:pt x="1410870" y="1417235"/>
                  <a:pt x="1401507" y="1423730"/>
                  <a:pt x="1395343" y="1426523"/>
                </a:cubicBezTo>
                <a:lnTo>
                  <a:pt x="1396930" y="1427270"/>
                </a:lnTo>
                <a:cubicBezTo>
                  <a:pt x="1398187" y="1430690"/>
                  <a:pt x="1398447" y="1433398"/>
                  <a:pt x="1397708" y="1435394"/>
                </a:cubicBezTo>
                <a:cubicBezTo>
                  <a:pt x="1396970" y="1437388"/>
                  <a:pt x="1395246" y="1439162"/>
                  <a:pt x="1392535" y="1440713"/>
                </a:cubicBezTo>
                <a:cubicBezTo>
                  <a:pt x="1384882" y="1451812"/>
                  <a:pt x="1375454" y="1462560"/>
                  <a:pt x="1364253" y="1472957"/>
                </a:cubicBezTo>
                <a:cubicBezTo>
                  <a:pt x="1353052" y="1483354"/>
                  <a:pt x="1342830" y="1493728"/>
                  <a:pt x="1333590" y="1504079"/>
                </a:cubicBezTo>
                <a:cubicBezTo>
                  <a:pt x="1334034" y="1506995"/>
                  <a:pt x="1333515" y="1508609"/>
                  <a:pt x="1332035" y="1508922"/>
                </a:cubicBezTo>
                <a:cubicBezTo>
                  <a:pt x="1330555" y="1509234"/>
                  <a:pt x="1328240" y="1509517"/>
                  <a:pt x="1325091" y="1509770"/>
                </a:cubicBezTo>
                <a:cubicBezTo>
                  <a:pt x="1324179" y="1511361"/>
                  <a:pt x="1323362" y="1512754"/>
                  <a:pt x="1322637" y="1513946"/>
                </a:cubicBezTo>
                <a:cubicBezTo>
                  <a:pt x="1321913" y="1515141"/>
                  <a:pt x="1322263" y="1516114"/>
                  <a:pt x="1323686" y="1516865"/>
                </a:cubicBezTo>
                <a:cubicBezTo>
                  <a:pt x="1321299" y="1518931"/>
                  <a:pt x="1318182" y="1521260"/>
                  <a:pt x="1314334" y="1523851"/>
                </a:cubicBezTo>
                <a:cubicBezTo>
                  <a:pt x="1310488" y="1526442"/>
                  <a:pt x="1308748" y="1528935"/>
                  <a:pt x="1309114" y="1531329"/>
                </a:cubicBezTo>
                <a:lnTo>
                  <a:pt x="1323122" y="1526295"/>
                </a:lnTo>
                <a:cubicBezTo>
                  <a:pt x="1325522" y="1525487"/>
                  <a:pt x="1327328" y="1524399"/>
                  <a:pt x="1328539" y="1523029"/>
                </a:cubicBezTo>
                <a:cubicBezTo>
                  <a:pt x="1329750" y="1521661"/>
                  <a:pt x="1329968" y="1519825"/>
                  <a:pt x="1329195" y="1517522"/>
                </a:cubicBezTo>
                <a:cubicBezTo>
                  <a:pt x="1331676" y="1516630"/>
                  <a:pt x="1334489" y="1515289"/>
                  <a:pt x="1337635" y="1513499"/>
                </a:cubicBezTo>
                <a:cubicBezTo>
                  <a:pt x="1340781" y="1511710"/>
                  <a:pt x="1343384" y="1509785"/>
                  <a:pt x="1345446" y="1507726"/>
                </a:cubicBezTo>
                <a:lnTo>
                  <a:pt x="1371599" y="1485145"/>
                </a:lnTo>
                <a:lnTo>
                  <a:pt x="1384858" y="1481697"/>
                </a:lnTo>
                <a:cubicBezTo>
                  <a:pt x="1387357" y="1480854"/>
                  <a:pt x="1389552" y="1479626"/>
                  <a:pt x="1391443" y="1478012"/>
                </a:cubicBezTo>
                <a:cubicBezTo>
                  <a:pt x="1393334" y="1476398"/>
                  <a:pt x="1393942" y="1474423"/>
                  <a:pt x="1393267" y="1472085"/>
                </a:cubicBezTo>
                <a:lnTo>
                  <a:pt x="1405596" y="1462380"/>
                </a:lnTo>
                <a:cubicBezTo>
                  <a:pt x="1407295" y="1456717"/>
                  <a:pt x="1411000" y="1452969"/>
                  <a:pt x="1416712" y="1451136"/>
                </a:cubicBezTo>
                <a:cubicBezTo>
                  <a:pt x="1422424" y="1449302"/>
                  <a:pt x="1426129" y="1445553"/>
                  <a:pt x="1427828" y="1439890"/>
                </a:cubicBezTo>
                <a:lnTo>
                  <a:pt x="1456682" y="1432155"/>
                </a:lnTo>
                <a:cubicBezTo>
                  <a:pt x="1458562" y="1438455"/>
                  <a:pt x="1459112" y="1442430"/>
                  <a:pt x="1458333" y="1444083"/>
                </a:cubicBezTo>
                <a:cubicBezTo>
                  <a:pt x="1457554" y="1445737"/>
                  <a:pt x="1454512" y="1447050"/>
                  <a:pt x="1449205" y="1448024"/>
                </a:cubicBezTo>
                <a:cubicBezTo>
                  <a:pt x="1450111" y="1453904"/>
                  <a:pt x="1448455" y="1457245"/>
                  <a:pt x="1444240" y="1458047"/>
                </a:cubicBezTo>
                <a:cubicBezTo>
                  <a:pt x="1440024" y="1458847"/>
                  <a:pt x="1438159" y="1461604"/>
                  <a:pt x="1438645" y="1466318"/>
                </a:cubicBezTo>
                <a:cubicBezTo>
                  <a:pt x="1433889" y="1469127"/>
                  <a:pt x="1427571" y="1474473"/>
                  <a:pt x="1419696" y="1482356"/>
                </a:cubicBezTo>
                <a:cubicBezTo>
                  <a:pt x="1411820" y="1490240"/>
                  <a:pt x="1407674" y="1496123"/>
                  <a:pt x="1407258" y="1500008"/>
                </a:cubicBezTo>
                <a:lnTo>
                  <a:pt x="1380356" y="1524176"/>
                </a:lnTo>
                <a:cubicBezTo>
                  <a:pt x="1381762" y="1529767"/>
                  <a:pt x="1381487" y="1534808"/>
                  <a:pt x="1379531" y="1539301"/>
                </a:cubicBezTo>
                <a:cubicBezTo>
                  <a:pt x="1377576" y="1543793"/>
                  <a:pt x="1373334" y="1546966"/>
                  <a:pt x="1366806" y="1548818"/>
                </a:cubicBezTo>
                <a:cubicBezTo>
                  <a:pt x="1362135" y="1554616"/>
                  <a:pt x="1356576" y="1560239"/>
                  <a:pt x="1350132" y="1565685"/>
                </a:cubicBezTo>
                <a:cubicBezTo>
                  <a:pt x="1343687" y="1571133"/>
                  <a:pt x="1336915" y="1575214"/>
                  <a:pt x="1329819" y="1577930"/>
                </a:cubicBezTo>
                <a:lnTo>
                  <a:pt x="1328597" y="1592867"/>
                </a:lnTo>
                <a:lnTo>
                  <a:pt x="1313751" y="1595568"/>
                </a:lnTo>
                <a:lnTo>
                  <a:pt x="1305526" y="1613023"/>
                </a:lnTo>
                <a:cubicBezTo>
                  <a:pt x="1301916" y="1615282"/>
                  <a:pt x="1299095" y="1617669"/>
                  <a:pt x="1297061" y="1620185"/>
                </a:cubicBezTo>
                <a:cubicBezTo>
                  <a:pt x="1295027" y="1622701"/>
                  <a:pt x="1292182" y="1624108"/>
                  <a:pt x="1288528" y="1624405"/>
                </a:cubicBezTo>
                <a:cubicBezTo>
                  <a:pt x="1286944" y="1625881"/>
                  <a:pt x="1285721" y="1628133"/>
                  <a:pt x="1284859" y="1631161"/>
                </a:cubicBezTo>
                <a:cubicBezTo>
                  <a:pt x="1283998" y="1634189"/>
                  <a:pt x="1283756" y="1636418"/>
                  <a:pt x="1284132" y="1637848"/>
                </a:cubicBezTo>
                <a:cubicBezTo>
                  <a:pt x="1284324" y="1639756"/>
                  <a:pt x="1285035" y="1640818"/>
                  <a:pt x="1286267" y="1641035"/>
                </a:cubicBezTo>
                <a:cubicBezTo>
                  <a:pt x="1287498" y="1641251"/>
                  <a:pt x="1288373" y="1640937"/>
                  <a:pt x="1288892" y="1640091"/>
                </a:cubicBezTo>
                <a:cubicBezTo>
                  <a:pt x="1287896" y="1633804"/>
                  <a:pt x="1290295" y="1630086"/>
                  <a:pt x="1296088" y="1628937"/>
                </a:cubicBezTo>
                <a:cubicBezTo>
                  <a:pt x="1301881" y="1627789"/>
                  <a:pt x="1306706" y="1627153"/>
                  <a:pt x="1310561" y="1627030"/>
                </a:cubicBezTo>
                <a:lnTo>
                  <a:pt x="1321776" y="1603227"/>
                </a:lnTo>
                <a:lnTo>
                  <a:pt x="1323363" y="1603975"/>
                </a:lnTo>
                <a:cubicBezTo>
                  <a:pt x="1325035" y="1602743"/>
                  <a:pt x="1326502" y="1601173"/>
                  <a:pt x="1327766" y="1599263"/>
                </a:cubicBezTo>
                <a:cubicBezTo>
                  <a:pt x="1329028" y="1597353"/>
                  <a:pt x="1329306" y="1595221"/>
                  <a:pt x="1328597" y="1592867"/>
                </a:cubicBezTo>
                <a:cubicBezTo>
                  <a:pt x="1334974" y="1590822"/>
                  <a:pt x="1340500" y="1588013"/>
                  <a:pt x="1345173" y="1584438"/>
                </a:cubicBezTo>
                <a:cubicBezTo>
                  <a:pt x="1349848" y="1580863"/>
                  <a:pt x="1355186" y="1578449"/>
                  <a:pt x="1361190" y="1577198"/>
                </a:cubicBezTo>
                <a:cubicBezTo>
                  <a:pt x="1358380" y="1569613"/>
                  <a:pt x="1358639" y="1565291"/>
                  <a:pt x="1361967" y="1564233"/>
                </a:cubicBezTo>
                <a:cubicBezTo>
                  <a:pt x="1365293" y="1563174"/>
                  <a:pt x="1370919" y="1561865"/>
                  <a:pt x="1378845" y="1560308"/>
                </a:cubicBezTo>
                <a:cubicBezTo>
                  <a:pt x="1384457" y="1557741"/>
                  <a:pt x="1390813" y="1551283"/>
                  <a:pt x="1397912" y="1540933"/>
                </a:cubicBezTo>
                <a:cubicBezTo>
                  <a:pt x="1405011" y="1530582"/>
                  <a:pt x="1411951" y="1523914"/>
                  <a:pt x="1418732" y="1520927"/>
                </a:cubicBezTo>
                <a:cubicBezTo>
                  <a:pt x="1420694" y="1520963"/>
                  <a:pt x="1422276" y="1521548"/>
                  <a:pt x="1423480" y="1522681"/>
                </a:cubicBezTo>
                <a:cubicBezTo>
                  <a:pt x="1424684" y="1523813"/>
                  <a:pt x="1425496" y="1525004"/>
                  <a:pt x="1425917" y="1526252"/>
                </a:cubicBezTo>
                <a:cubicBezTo>
                  <a:pt x="1427465" y="1532314"/>
                  <a:pt x="1425762" y="1537814"/>
                  <a:pt x="1420809" y="1542753"/>
                </a:cubicBezTo>
                <a:cubicBezTo>
                  <a:pt x="1415856" y="1547691"/>
                  <a:pt x="1410957" y="1550715"/>
                  <a:pt x="1406111" y="1551826"/>
                </a:cubicBezTo>
                <a:cubicBezTo>
                  <a:pt x="1397530" y="1560265"/>
                  <a:pt x="1389775" y="1568489"/>
                  <a:pt x="1382851" y="1576497"/>
                </a:cubicBezTo>
                <a:cubicBezTo>
                  <a:pt x="1375926" y="1584506"/>
                  <a:pt x="1368360" y="1592333"/>
                  <a:pt x="1360152" y="1599979"/>
                </a:cubicBezTo>
                <a:cubicBezTo>
                  <a:pt x="1360889" y="1602185"/>
                  <a:pt x="1360531" y="1603632"/>
                  <a:pt x="1359076" y="1604320"/>
                </a:cubicBezTo>
                <a:cubicBezTo>
                  <a:pt x="1357620" y="1605007"/>
                  <a:pt x="1355674" y="1605707"/>
                  <a:pt x="1353239" y="1606417"/>
                </a:cubicBezTo>
                <a:cubicBezTo>
                  <a:pt x="1350955" y="1607321"/>
                  <a:pt x="1349709" y="1608592"/>
                  <a:pt x="1349502" y="1610233"/>
                </a:cubicBezTo>
                <a:cubicBezTo>
                  <a:pt x="1349296" y="1611872"/>
                  <a:pt x="1349823" y="1613495"/>
                  <a:pt x="1351087" y="1615099"/>
                </a:cubicBezTo>
                <a:cubicBezTo>
                  <a:pt x="1347454" y="1616378"/>
                  <a:pt x="1344027" y="1617994"/>
                  <a:pt x="1340803" y="1619949"/>
                </a:cubicBezTo>
                <a:cubicBezTo>
                  <a:pt x="1337579" y="1621905"/>
                  <a:pt x="1335341" y="1624083"/>
                  <a:pt x="1334089" y="1626482"/>
                </a:cubicBezTo>
                <a:lnTo>
                  <a:pt x="1322507" y="1634598"/>
                </a:lnTo>
                <a:cubicBezTo>
                  <a:pt x="1323295" y="1638929"/>
                  <a:pt x="1322788" y="1642407"/>
                  <a:pt x="1320985" y="1645032"/>
                </a:cubicBezTo>
                <a:cubicBezTo>
                  <a:pt x="1319183" y="1647657"/>
                  <a:pt x="1316669" y="1649220"/>
                  <a:pt x="1313443" y="1649719"/>
                </a:cubicBezTo>
                <a:cubicBezTo>
                  <a:pt x="1319019" y="1651862"/>
                  <a:pt x="1326281" y="1654799"/>
                  <a:pt x="1335229" y="1658531"/>
                </a:cubicBezTo>
                <a:lnTo>
                  <a:pt x="1344202" y="1666546"/>
                </a:lnTo>
                <a:lnTo>
                  <a:pt x="1356547" y="1653295"/>
                </a:lnTo>
                <a:cubicBezTo>
                  <a:pt x="1363320" y="1645094"/>
                  <a:pt x="1368459" y="1638305"/>
                  <a:pt x="1371963" y="1632926"/>
                </a:cubicBezTo>
                <a:cubicBezTo>
                  <a:pt x="1372926" y="1634996"/>
                  <a:pt x="1374264" y="1636273"/>
                  <a:pt x="1375975" y="1636756"/>
                </a:cubicBezTo>
                <a:lnTo>
                  <a:pt x="1384566" y="1634987"/>
                </a:lnTo>
                <a:cubicBezTo>
                  <a:pt x="1385798" y="1634516"/>
                  <a:pt x="1386626" y="1633614"/>
                  <a:pt x="1387053" y="1632280"/>
                </a:cubicBezTo>
                <a:cubicBezTo>
                  <a:pt x="1387480" y="1630946"/>
                  <a:pt x="1387118" y="1629483"/>
                  <a:pt x="1385970" y="1627892"/>
                </a:cubicBezTo>
                <a:cubicBezTo>
                  <a:pt x="1392761" y="1624709"/>
                  <a:pt x="1400494" y="1619787"/>
                  <a:pt x="1409167" y="1613128"/>
                </a:cubicBezTo>
                <a:cubicBezTo>
                  <a:pt x="1417840" y="1606468"/>
                  <a:pt x="1423962" y="1599819"/>
                  <a:pt x="1427535" y="1593180"/>
                </a:cubicBezTo>
                <a:cubicBezTo>
                  <a:pt x="1430778" y="1592728"/>
                  <a:pt x="1433467" y="1591652"/>
                  <a:pt x="1435601" y="1589952"/>
                </a:cubicBezTo>
                <a:cubicBezTo>
                  <a:pt x="1437736" y="1588250"/>
                  <a:pt x="1438628" y="1585843"/>
                  <a:pt x="1438278" y="1582728"/>
                </a:cubicBezTo>
                <a:cubicBezTo>
                  <a:pt x="1441843" y="1577904"/>
                  <a:pt x="1445991" y="1574930"/>
                  <a:pt x="1450723" y="1573806"/>
                </a:cubicBezTo>
                <a:cubicBezTo>
                  <a:pt x="1455454" y="1572682"/>
                  <a:pt x="1459835" y="1571272"/>
                  <a:pt x="1463866" y="1569577"/>
                </a:cubicBezTo>
                <a:cubicBezTo>
                  <a:pt x="1466862" y="1569049"/>
                  <a:pt x="1468668" y="1567960"/>
                  <a:pt x="1469283" y="1566311"/>
                </a:cubicBezTo>
                <a:cubicBezTo>
                  <a:pt x="1469899" y="1564662"/>
                  <a:pt x="1470117" y="1562826"/>
                  <a:pt x="1469939" y="1560804"/>
                </a:cubicBezTo>
                <a:lnTo>
                  <a:pt x="1496185" y="1542143"/>
                </a:lnTo>
                <a:cubicBezTo>
                  <a:pt x="1497891" y="1541007"/>
                  <a:pt x="1500082" y="1539617"/>
                  <a:pt x="1502758" y="1537968"/>
                </a:cubicBezTo>
                <a:cubicBezTo>
                  <a:pt x="1505432" y="1536320"/>
                  <a:pt x="1507601" y="1533948"/>
                  <a:pt x="1509261" y="1530852"/>
                </a:cubicBezTo>
                <a:cubicBezTo>
                  <a:pt x="1520946" y="1525087"/>
                  <a:pt x="1531851" y="1517378"/>
                  <a:pt x="1541975" y="1507725"/>
                </a:cubicBezTo>
                <a:cubicBezTo>
                  <a:pt x="1552097" y="1498073"/>
                  <a:pt x="1563608" y="1491135"/>
                  <a:pt x="1576507" y="1486911"/>
                </a:cubicBezTo>
                <a:lnTo>
                  <a:pt x="1580155" y="1475055"/>
                </a:lnTo>
                <a:lnTo>
                  <a:pt x="1610321" y="1456303"/>
                </a:lnTo>
                <a:cubicBezTo>
                  <a:pt x="1612566" y="1452311"/>
                  <a:pt x="1618144" y="1446133"/>
                  <a:pt x="1627054" y="1437767"/>
                </a:cubicBezTo>
                <a:cubicBezTo>
                  <a:pt x="1635965" y="1429402"/>
                  <a:pt x="1643714" y="1423761"/>
                  <a:pt x="1650299" y="1420844"/>
                </a:cubicBezTo>
                <a:cubicBezTo>
                  <a:pt x="1653166" y="1414761"/>
                  <a:pt x="1658831" y="1410967"/>
                  <a:pt x="1667297" y="1409462"/>
                </a:cubicBezTo>
                <a:cubicBezTo>
                  <a:pt x="1666677" y="1405292"/>
                  <a:pt x="1667853" y="1402452"/>
                  <a:pt x="1670826" y="1400944"/>
                </a:cubicBezTo>
                <a:cubicBezTo>
                  <a:pt x="1673799" y="1399436"/>
                  <a:pt x="1676982" y="1398511"/>
                  <a:pt x="1680374" y="1398171"/>
                </a:cubicBezTo>
                <a:lnTo>
                  <a:pt x="1787690" y="1322692"/>
                </a:lnTo>
                <a:cubicBezTo>
                  <a:pt x="1793209" y="1320323"/>
                  <a:pt x="1797883" y="1317435"/>
                  <a:pt x="1801710" y="1314028"/>
                </a:cubicBezTo>
                <a:cubicBezTo>
                  <a:pt x="1805538" y="1310619"/>
                  <a:pt x="1810421" y="1308315"/>
                  <a:pt x="1816361" y="1307114"/>
                </a:cubicBezTo>
                <a:cubicBezTo>
                  <a:pt x="1817595" y="1304665"/>
                  <a:pt x="1819471" y="1302399"/>
                  <a:pt x="1821989" y="1300313"/>
                </a:cubicBezTo>
                <a:cubicBezTo>
                  <a:pt x="1824507" y="1298226"/>
                  <a:pt x="1826990" y="1296730"/>
                  <a:pt x="1829438" y="1295824"/>
                </a:cubicBezTo>
                <a:lnTo>
                  <a:pt x="1841019" y="1287706"/>
                </a:lnTo>
                <a:cubicBezTo>
                  <a:pt x="1843501" y="1286897"/>
                  <a:pt x="1846147" y="1286769"/>
                  <a:pt x="1848955" y="1287325"/>
                </a:cubicBezTo>
                <a:cubicBezTo>
                  <a:pt x="1851764" y="1287881"/>
                  <a:pt x="1853848" y="1288943"/>
                  <a:pt x="1855209" y="1290514"/>
                </a:cubicBezTo>
                <a:cubicBezTo>
                  <a:pt x="1854180" y="1294756"/>
                  <a:pt x="1847384" y="1301976"/>
                  <a:pt x="1834821" y="1312176"/>
                </a:cubicBezTo>
                <a:cubicBezTo>
                  <a:pt x="1822259" y="1322377"/>
                  <a:pt x="1812895" y="1328872"/>
                  <a:pt x="1806732" y="1331664"/>
                </a:cubicBezTo>
                <a:lnTo>
                  <a:pt x="1808318" y="1332412"/>
                </a:lnTo>
                <a:cubicBezTo>
                  <a:pt x="1809575" y="1335832"/>
                  <a:pt x="1809835" y="1338540"/>
                  <a:pt x="1809096" y="1340535"/>
                </a:cubicBezTo>
                <a:cubicBezTo>
                  <a:pt x="1808358" y="1342530"/>
                  <a:pt x="1806634" y="1344303"/>
                  <a:pt x="1803923" y="1345855"/>
                </a:cubicBezTo>
                <a:cubicBezTo>
                  <a:pt x="1796270" y="1356954"/>
                  <a:pt x="1786843" y="1367701"/>
                  <a:pt x="1775641" y="1378099"/>
                </a:cubicBezTo>
                <a:cubicBezTo>
                  <a:pt x="1764440" y="1388496"/>
                  <a:pt x="1754218" y="1398870"/>
                  <a:pt x="1744978" y="1409221"/>
                </a:cubicBezTo>
                <a:cubicBezTo>
                  <a:pt x="1745422" y="1412137"/>
                  <a:pt x="1744903" y="1413751"/>
                  <a:pt x="1743423" y="1414063"/>
                </a:cubicBezTo>
                <a:cubicBezTo>
                  <a:pt x="1741943" y="1414375"/>
                  <a:pt x="1739628" y="1414659"/>
                  <a:pt x="1736479" y="1414912"/>
                </a:cubicBezTo>
                <a:cubicBezTo>
                  <a:pt x="1735568" y="1416503"/>
                  <a:pt x="1734750" y="1417895"/>
                  <a:pt x="1734026" y="1419088"/>
                </a:cubicBezTo>
                <a:cubicBezTo>
                  <a:pt x="1733301" y="1420283"/>
                  <a:pt x="1733651" y="1421255"/>
                  <a:pt x="1735075" y="1422007"/>
                </a:cubicBezTo>
                <a:cubicBezTo>
                  <a:pt x="1732687" y="1424073"/>
                  <a:pt x="1729570" y="1426402"/>
                  <a:pt x="1725723" y="1428993"/>
                </a:cubicBezTo>
                <a:cubicBezTo>
                  <a:pt x="1721876" y="1431584"/>
                  <a:pt x="1720136" y="1434077"/>
                  <a:pt x="1720502" y="1436471"/>
                </a:cubicBezTo>
                <a:lnTo>
                  <a:pt x="1734510" y="1431437"/>
                </a:lnTo>
                <a:cubicBezTo>
                  <a:pt x="1736911" y="1430629"/>
                  <a:pt x="1738716" y="1429540"/>
                  <a:pt x="1739927" y="1428171"/>
                </a:cubicBezTo>
                <a:cubicBezTo>
                  <a:pt x="1741138" y="1426803"/>
                  <a:pt x="1741356" y="1424967"/>
                  <a:pt x="1740583" y="1422663"/>
                </a:cubicBezTo>
                <a:cubicBezTo>
                  <a:pt x="1743064" y="1421772"/>
                  <a:pt x="1745877" y="1420431"/>
                  <a:pt x="1749023" y="1418641"/>
                </a:cubicBezTo>
                <a:cubicBezTo>
                  <a:pt x="1752169" y="1416851"/>
                  <a:pt x="1754773" y="1414927"/>
                  <a:pt x="1756834" y="1412868"/>
                </a:cubicBezTo>
                <a:lnTo>
                  <a:pt x="1782987" y="1390286"/>
                </a:lnTo>
                <a:lnTo>
                  <a:pt x="1796247" y="1386838"/>
                </a:lnTo>
                <a:cubicBezTo>
                  <a:pt x="1798745" y="1385996"/>
                  <a:pt x="1800940" y="1384767"/>
                  <a:pt x="1802831" y="1383154"/>
                </a:cubicBezTo>
                <a:cubicBezTo>
                  <a:pt x="1804723" y="1381540"/>
                  <a:pt x="1805331" y="1379565"/>
                  <a:pt x="1804655" y="1377226"/>
                </a:cubicBezTo>
                <a:lnTo>
                  <a:pt x="1816984" y="1367522"/>
                </a:lnTo>
                <a:cubicBezTo>
                  <a:pt x="1818683" y="1361859"/>
                  <a:pt x="1822388" y="1358111"/>
                  <a:pt x="1828100" y="1356277"/>
                </a:cubicBezTo>
                <a:cubicBezTo>
                  <a:pt x="1833812" y="1354444"/>
                  <a:pt x="1837517" y="1350695"/>
                  <a:pt x="1839216" y="1345032"/>
                </a:cubicBezTo>
                <a:lnTo>
                  <a:pt x="1868070" y="1337297"/>
                </a:lnTo>
                <a:cubicBezTo>
                  <a:pt x="1869950" y="1343597"/>
                  <a:pt x="1870500" y="1347572"/>
                  <a:pt x="1869721" y="1349225"/>
                </a:cubicBezTo>
                <a:cubicBezTo>
                  <a:pt x="1868942" y="1350878"/>
                  <a:pt x="1865900" y="1352192"/>
                  <a:pt x="1860593" y="1353166"/>
                </a:cubicBezTo>
                <a:cubicBezTo>
                  <a:pt x="1861499" y="1359046"/>
                  <a:pt x="1859844" y="1362387"/>
                  <a:pt x="1855628" y="1363189"/>
                </a:cubicBezTo>
                <a:cubicBezTo>
                  <a:pt x="1851412" y="1363989"/>
                  <a:pt x="1849547" y="1366746"/>
                  <a:pt x="1850033" y="1371460"/>
                </a:cubicBezTo>
                <a:cubicBezTo>
                  <a:pt x="1845277" y="1374268"/>
                  <a:pt x="1838959" y="1379615"/>
                  <a:pt x="1831084" y="1387498"/>
                </a:cubicBezTo>
                <a:cubicBezTo>
                  <a:pt x="1823208" y="1395382"/>
                  <a:pt x="1819062" y="1401265"/>
                  <a:pt x="1818646" y="1405150"/>
                </a:cubicBezTo>
                <a:lnTo>
                  <a:pt x="1791744" y="1429318"/>
                </a:lnTo>
                <a:cubicBezTo>
                  <a:pt x="1793150" y="1434909"/>
                  <a:pt x="1792875" y="1439950"/>
                  <a:pt x="1790920" y="1444443"/>
                </a:cubicBezTo>
                <a:cubicBezTo>
                  <a:pt x="1788964" y="1448935"/>
                  <a:pt x="1784722" y="1452108"/>
                  <a:pt x="1778194" y="1453960"/>
                </a:cubicBezTo>
                <a:cubicBezTo>
                  <a:pt x="1773523" y="1459758"/>
                  <a:pt x="1767964" y="1465380"/>
                  <a:pt x="1761520" y="1470827"/>
                </a:cubicBezTo>
                <a:cubicBezTo>
                  <a:pt x="1755075" y="1476275"/>
                  <a:pt x="1748303" y="1480356"/>
                  <a:pt x="1741207" y="1483072"/>
                </a:cubicBezTo>
                <a:lnTo>
                  <a:pt x="1739985" y="1498009"/>
                </a:lnTo>
                <a:lnTo>
                  <a:pt x="1725139" y="1500709"/>
                </a:lnTo>
                <a:lnTo>
                  <a:pt x="1716914" y="1518165"/>
                </a:lnTo>
                <a:cubicBezTo>
                  <a:pt x="1713304" y="1520423"/>
                  <a:pt x="1710483" y="1522811"/>
                  <a:pt x="1708449" y="1525327"/>
                </a:cubicBezTo>
                <a:cubicBezTo>
                  <a:pt x="1706415" y="1527843"/>
                  <a:pt x="1703570" y="1529249"/>
                  <a:pt x="1699916" y="1529547"/>
                </a:cubicBezTo>
                <a:cubicBezTo>
                  <a:pt x="1698332" y="1531023"/>
                  <a:pt x="1697109" y="1533274"/>
                  <a:pt x="1696247" y="1536303"/>
                </a:cubicBezTo>
                <a:cubicBezTo>
                  <a:pt x="1695386" y="1539331"/>
                  <a:pt x="1695144" y="1541560"/>
                  <a:pt x="1695520" y="1542990"/>
                </a:cubicBezTo>
                <a:cubicBezTo>
                  <a:pt x="1695713" y="1544898"/>
                  <a:pt x="1696424" y="1545960"/>
                  <a:pt x="1697655" y="1546177"/>
                </a:cubicBezTo>
                <a:cubicBezTo>
                  <a:pt x="1698886" y="1546393"/>
                  <a:pt x="1699762" y="1546078"/>
                  <a:pt x="1700280" y="1545233"/>
                </a:cubicBezTo>
                <a:cubicBezTo>
                  <a:pt x="1699284" y="1538946"/>
                  <a:pt x="1701683" y="1535228"/>
                  <a:pt x="1707476" y="1534079"/>
                </a:cubicBezTo>
                <a:cubicBezTo>
                  <a:pt x="1713269" y="1532931"/>
                  <a:pt x="1718094" y="1532295"/>
                  <a:pt x="1721949" y="1532172"/>
                </a:cubicBezTo>
                <a:lnTo>
                  <a:pt x="1733165" y="1508369"/>
                </a:lnTo>
                <a:lnTo>
                  <a:pt x="1734751" y="1509117"/>
                </a:lnTo>
                <a:cubicBezTo>
                  <a:pt x="1736423" y="1507885"/>
                  <a:pt x="1737890" y="1506314"/>
                  <a:pt x="1739154" y="1504405"/>
                </a:cubicBezTo>
                <a:cubicBezTo>
                  <a:pt x="1740416" y="1502495"/>
                  <a:pt x="1740694" y="1500363"/>
                  <a:pt x="1739985" y="1498009"/>
                </a:cubicBezTo>
                <a:cubicBezTo>
                  <a:pt x="1746362" y="1495964"/>
                  <a:pt x="1751888" y="1493155"/>
                  <a:pt x="1756561" y="1489580"/>
                </a:cubicBezTo>
                <a:cubicBezTo>
                  <a:pt x="1761236" y="1486005"/>
                  <a:pt x="1766574" y="1483591"/>
                  <a:pt x="1772578" y="1482340"/>
                </a:cubicBezTo>
                <a:cubicBezTo>
                  <a:pt x="1769768" y="1474755"/>
                  <a:pt x="1770027" y="1470433"/>
                  <a:pt x="1773355" y="1469374"/>
                </a:cubicBezTo>
                <a:cubicBezTo>
                  <a:pt x="1776681" y="1468316"/>
                  <a:pt x="1782307" y="1467007"/>
                  <a:pt x="1790233" y="1465450"/>
                </a:cubicBezTo>
                <a:cubicBezTo>
                  <a:pt x="1795846" y="1462883"/>
                  <a:pt x="1802201" y="1456425"/>
                  <a:pt x="1809301" y="1446074"/>
                </a:cubicBezTo>
                <a:cubicBezTo>
                  <a:pt x="1816400" y="1435724"/>
                  <a:pt x="1823339" y="1429056"/>
                  <a:pt x="1830120" y="1426069"/>
                </a:cubicBezTo>
                <a:cubicBezTo>
                  <a:pt x="1832082" y="1426105"/>
                  <a:pt x="1833665" y="1426689"/>
                  <a:pt x="1834868" y="1427823"/>
                </a:cubicBezTo>
                <a:cubicBezTo>
                  <a:pt x="1836072" y="1428954"/>
                  <a:pt x="1836885" y="1430146"/>
                  <a:pt x="1837305" y="1431394"/>
                </a:cubicBezTo>
                <a:cubicBezTo>
                  <a:pt x="1838853" y="1437456"/>
                  <a:pt x="1837150" y="1442956"/>
                  <a:pt x="1832197" y="1447895"/>
                </a:cubicBezTo>
                <a:cubicBezTo>
                  <a:pt x="1827245" y="1452833"/>
                  <a:pt x="1822345" y="1455857"/>
                  <a:pt x="1817500" y="1456967"/>
                </a:cubicBezTo>
                <a:cubicBezTo>
                  <a:pt x="1808918" y="1465406"/>
                  <a:pt x="1801163" y="1473631"/>
                  <a:pt x="1794239" y="1481639"/>
                </a:cubicBezTo>
                <a:cubicBezTo>
                  <a:pt x="1787314" y="1489647"/>
                  <a:pt x="1779748" y="1497475"/>
                  <a:pt x="1771540" y="1505121"/>
                </a:cubicBezTo>
                <a:cubicBezTo>
                  <a:pt x="1772277" y="1507326"/>
                  <a:pt x="1771919" y="1508774"/>
                  <a:pt x="1770464" y="1509462"/>
                </a:cubicBezTo>
                <a:cubicBezTo>
                  <a:pt x="1769008" y="1510149"/>
                  <a:pt x="1767062" y="1510849"/>
                  <a:pt x="1764627" y="1511559"/>
                </a:cubicBezTo>
                <a:cubicBezTo>
                  <a:pt x="1762343" y="1512463"/>
                  <a:pt x="1761097" y="1513734"/>
                  <a:pt x="1760890" y="1515374"/>
                </a:cubicBezTo>
                <a:cubicBezTo>
                  <a:pt x="1760684" y="1517014"/>
                  <a:pt x="1761212" y="1518637"/>
                  <a:pt x="1762475" y="1520241"/>
                </a:cubicBezTo>
                <a:cubicBezTo>
                  <a:pt x="1758843" y="1521520"/>
                  <a:pt x="1755415" y="1523136"/>
                  <a:pt x="1752191" y="1525091"/>
                </a:cubicBezTo>
                <a:cubicBezTo>
                  <a:pt x="1748967" y="1527046"/>
                  <a:pt x="1746729" y="1529224"/>
                  <a:pt x="1745477" y="1531624"/>
                </a:cubicBezTo>
                <a:lnTo>
                  <a:pt x="1733895" y="1539740"/>
                </a:lnTo>
                <a:cubicBezTo>
                  <a:pt x="1734683" y="1544071"/>
                  <a:pt x="1734176" y="1547549"/>
                  <a:pt x="1732373" y="1550174"/>
                </a:cubicBezTo>
                <a:cubicBezTo>
                  <a:pt x="1730571" y="1552799"/>
                  <a:pt x="1728057" y="1554361"/>
                  <a:pt x="1724831" y="1554861"/>
                </a:cubicBezTo>
                <a:cubicBezTo>
                  <a:pt x="1730407" y="1557004"/>
                  <a:pt x="1737669" y="1559941"/>
                  <a:pt x="1746617" y="1563673"/>
                </a:cubicBezTo>
                <a:cubicBezTo>
                  <a:pt x="1755564" y="1567403"/>
                  <a:pt x="1761307" y="1572534"/>
                  <a:pt x="1763846" y="1579063"/>
                </a:cubicBezTo>
                <a:cubicBezTo>
                  <a:pt x="1764653" y="1583523"/>
                  <a:pt x="1764317" y="1587324"/>
                  <a:pt x="1762837" y="1590464"/>
                </a:cubicBezTo>
                <a:cubicBezTo>
                  <a:pt x="1761357" y="1593605"/>
                  <a:pt x="1759201" y="1595094"/>
                  <a:pt x="1756369" y="1594932"/>
                </a:cubicBezTo>
                <a:cubicBezTo>
                  <a:pt x="1755767" y="1595779"/>
                  <a:pt x="1754682" y="1596884"/>
                  <a:pt x="1753111" y="1598244"/>
                </a:cubicBezTo>
                <a:cubicBezTo>
                  <a:pt x="1751541" y="1599606"/>
                  <a:pt x="1750852" y="1600896"/>
                  <a:pt x="1751044" y="1602118"/>
                </a:cubicBezTo>
                <a:lnTo>
                  <a:pt x="1757299" y="1601187"/>
                </a:lnTo>
                <a:lnTo>
                  <a:pt x="1785406" y="1595039"/>
                </a:lnTo>
                <a:lnTo>
                  <a:pt x="1793814" y="1585426"/>
                </a:lnTo>
                <a:cubicBezTo>
                  <a:pt x="1793402" y="1582527"/>
                  <a:pt x="1793855" y="1580881"/>
                  <a:pt x="1795170" y="1580491"/>
                </a:cubicBezTo>
                <a:cubicBezTo>
                  <a:pt x="1796485" y="1580100"/>
                  <a:pt x="1798337" y="1579600"/>
                  <a:pt x="1800726" y="1578988"/>
                </a:cubicBezTo>
                <a:cubicBezTo>
                  <a:pt x="1802186" y="1577777"/>
                  <a:pt x="1802910" y="1576583"/>
                  <a:pt x="1802898" y="1575406"/>
                </a:cubicBezTo>
                <a:cubicBezTo>
                  <a:pt x="1802888" y="1574229"/>
                  <a:pt x="1802632" y="1573058"/>
                  <a:pt x="1802131" y="1571893"/>
                </a:cubicBezTo>
                <a:cubicBezTo>
                  <a:pt x="1809064" y="1569181"/>
                  <a:pt x="1815788" y="1565885"/>
                  <a:pt x="1822302" y="1562006"/>
                </a:cubicBezTo>
                <a:cubicBezTo>
                  <a:pt x="1828816" y="1558127"/>
                  <a:pt x="1835540" y="1554831"/>
                  <a:pt x="1842473" y="1552119"/>
                </a:cubicBezTo>
                <a:cubicBezTo>
                  <a:pt x="1847570" y="1545592"/>
                  <a:pt x="1853820" y="1540215"/>
                  <a:pt x="1861225" y="1535988"/>
                </a:cubicBezTo>
                <a:cubicBezTo>
                  <a:pt x="1868631" y="1531761"/>
                  <a:pt x="1876327" y="1529490"/>
                  <a:pt x="1884313" y="1529172"/>
                </a:cubicBezTo>
                <a:lnTo>
                  <a:pt x="1886465" y="1520490"/>
                </a:lnTo>
                <a:cubicBezTo>
                  <a:pt x="1886875" y="1517734"/>
                  <a:pt x="1888230" y="1515545"/>
                  <a:pt x="1890530" y="1513921"/>
                </a:cubicBezTo>
                <a:cubicBezTo>
                  <a:pt x="1892830" y="1512299"/>
                  <a:pt x="1895585" y="1511254"/>
                  <a:pt x="1898794" y="1510786"/>
                </a:cubicBezTo>
                <a:cubicBezTo>
                  <a:pt x="1905083" y="1505670"/>
                  <a:pt x="1908756" y="1506108"/>
                  <a:pt x="1909811" y="1512099"/>
                </a:cubicBezTo>
                <a:cubicBezTo>
                  <a:pt x="1911701" y="1516747"/>
                  <a:pt x="1912349" y="1520688"/>
                  <a:pt x="1911754" y="1523922"/>
                </a:cubicBezTo>
                <a:cubicBezTo>
                  <a:pt x="1911159" y="1527157"/>
                  <a:pt x="1908049" y="1529812"/>
                  <a:pt x="1902425" y="1531889"/>
                </a:cubicBezTo>
                <a:cubicBezTo>
                  <a:pt x="1897995" y="1533317"/>
                  <a:pt x="1891890" y="1536499"/>
                  <a:pt x="1884109" y="1541439"/>
                </a:cubicBezTo>
                <a:cubicBezTo>
                  <a:pt x="1876328" y="1546377"/>
                  <a:pt x="1872439" y="1552058"/>
                  <a:pt x="1872442" y="1558483"/>
                </a:cubicBezTo>
                <a:cubicBezTo>
                  <a:pt x="1869290" y="1562856"/>
                  <a:pt x="1863588" y="1569299"/>
                  <a:pt x="1855334" y="1577813"/>
                </a:cubicBezTo>
                <a:cubicBezTo>
                  <a:pt x="1847080" y="1586326"/>
                  <a:pt x="1839208" y="1592232"/>
                  <a:pt x="1831715" y="1595529"/>
                </a:cubicBezTo>
                <a:cubicBezTo>
                  <a:pt x="1832809" y="1598953"/>
                  <a:pt x="1832602" y="1601279"/>
                  <a:pt x="1831093" y="1602508"/>
                </a:cubicBezTo>
                <a:cubicBezTo>
                  <a:pt x="1829585" y="1603737"/>
                  <a:pt x="1827768" y="1604334"/>
                  <a:pt x="1825642" y="1604303"/>
                </a:cubicBezTo>
                <a:cubicBezTo>
                  <a:pt x="1821741" y="1605979"/>
                  <a:pt x="1820109" y="1610301"/>
                  <a:pt x="1820746" y="1617267"/>
                </a:cubicBezTo>
                <a:cubicBezTo>
                  <a:pt x="1821382" y="1624233"/>
                  <a:pt x="1821921" y="1629091"/>
                  <a:pt x="1822361" y="1631843"/>
                </a:cubicBezTo>
                <a:cubicBezTo>
                  <a:pt x="1816425" y="1635268"/>
                  <a:pt x="1805695" y="1643463"/>
                  <a:pt x="1790172" y="1656430"/>
                </a:cubicBezTo>
                <a:cubicBezTo>
                  <a:pt x="1774649" y="1669396"/>
                  <a:pt x="1766697" y="1678900"/>
                  <a:pt x="1766314" y="1684941"/>
                </a:cubicBezTo>
                <a:lnTo>
                  <a:pt x="1748386" y="1690067"/>
                </a:lnTo>
                <a:cubicBezTo>
                  <a:pt x="1743760" y="1693625"/>
                  <a:pt x="1739328" y="1697030"/>
                  <a:pt x="1735087" y="1700284"/>
                </a:cubicBezTo>
                <a:cubicBezTo>
                  <a:pt x="1730848" y="1703539"/>
                  <a:pt x="1726812" y="1707131"/>
                  <a:pt x="1722979" y="1711062"/>
                </a:cubicBezTo>
                <a:lnTo>
                  <a:pt x="1722323" y="1716570"/>
                </a:lnTo>
                <a:cubicBezTo>
                  <a:pt x="1727911" y="1717830"/>
                  <a:pt x="1733798" y="1715109"/>
                  <a:pt x="1739985" y="1708409"/>
                </a:cubicBezTo>
                <a:cubicBezTo>
                  <a:pt x="1746172" y="1701710"/>
                  <a:pt x="1752457" y="1699176"/>
                  <a:pt x="1758837" y="1700810"/>
                </a:cubicBezTo>
                <a:cubicBezTo>
                  <a:pt x="1761871" y="1701915"/>
                  <a:pt x="1766072" y="1702603"/>
                  <a:pt x="1771440" y="1702870"/>
                </a:cubicBezTo>
                <a:lnTo>
                  <a:pt x="1762576" y="1692875"/>
                </a:lnTo>
                <a:lnTo>
                  <a:pt x="1768832" y="1691945"/>
                </a:lnTo>
                <a:cubicBezTo>
                  <a:pt x="1771864" y="1691596"/>
                  <a:pt x="1774039" y="1692297"/>
                  <a:pt x="1775354" y="1694049"/>
                </a:cubicBezTo>
                <a:cubicBezTo>
                  <a:pt x="1776670" y="1695800"/>
                  <a:pt x="1777700" y="1697902"/>
                  <a:pt x="1778444" y="1700353"/>
                </a:cubicBezTo>
                <a:cubicBezTo>
                  <a:pt x="1781187" y="1698817"/>
                  <a:pt x="1783639" y="1697387"/>
                  <a:pt x="1785799" y="1696061"/>
                </a:cubicBezTo>
                <a:cubicBezTo>
                  <a:pt x="1787959" y="1694736"/>
                  <a:pt x="1789617" y="1692932"/>
                  <a:pt x="1790774" y="1690648"/>
                </a:cubicBezTo>
                <a:cubicBezTo>
                  <a:pt x="1793071" y="1689630"/>
                  <a:pt x="1795247" y="1687586"/>
                  <a:pt x="1797301" y="1684513"/>
                </a:cubicBezTo>
                <a:cubicBezTo>
                  <a:pt x="1799354" y="1681441"/>
                  <a:pt x="1801507" y="1678415"/>
                  <a:pt x="1803759" y="1675436"/>
                </a:cubicBezTo>
                <a:cubicBezTo>
                  <a:pt x="1798858" y="1672804"/>
                  <a:pt x="1795874" y="1668165"/>
                  <a:pt x="1794803" y="1661520"/>
                </a:cubicBezTo>
                <a:cubicBezTo>
                  <a:pt x="1801323" y="1660715"/>
                  <a:pt x="1806211" y="1657200"/>
                  <a:pt x="1809467" y="1650978"/>
                </a:cubicBezTo>
                <a:lnTo>
                  <a:pt x="1823840" y="1661628"/>
                </a:lnTo>
                <a:cubicBezTo>
                  <a:pt x="1820503" y="1662964"/>
                  <a:pt x="1817861" y="1664629"/>
                  <a:pt x="1815912" y="1666619"/>
                </a:cubicBezTo>
                <a:cubicBezTo>
                  <a:pt x="1813965" y="1668610"/>
                  <a:pt x="1811719" y="1670461"/>
                  <a:pt x="1809176" y="1672172"/>
                </a:cubicBezTo>
                <a:lnTo>
                  <a:pt x="1813280" y="1679922"/>
                </a:lnTo>
                <a:cubicBezTo>
                  <a:pt x="1816454" y="1681418"/>
                  <a:pt x="1817293" y="1683753"/>
                  <a:pt x="1815797" y="1686927"/>
                </a:cubicBezTo>
                <a:cubicBezTo>
                  <a:pt x="1814154" y="1690071"/>
                  <a:pt x="1811765" y="1692742"/>
                  <a:pt x="1808627" y="1694941"/>
                </a:cubicBezTo>
                <a:cubicBezTo>
                  <a:pt x="1805491" y="1697139"/>
                  <a:pt x="1802494" y="1699040"/>
                  <a:pt x="1799638" y="1700643"/>
                </a:cubicBezTo>
                <a:cubicBezTo>
                  <a:pt x="1801806" y="1702473"/>
                  <a:pt x="1804261" y="1703952"/>
                  <a:pt x="1807001" y="1705082"/>
                </a:cubicBezTo>
                <a:cubicBezTo>
                  <a:pt x="1809740" y="1706211"/>
                  <a:pt x="1811798" y="1707504"/>
                  <a:pt x="1813172" y="1708959"/>
                </a:cubicBezTo>
                <a:cubicBezTo>
                  <a:pt x="1813083" y="1712150"/>
                  <a:pt x="1810338" y="1715058"/>
                  <a:pt x="1804940" y="1717685"/>
                </a:cubicBezTo>
                <a:cubicBezTo>
                  <a:pt x="1799541" y="1720312"/>
                  <a:pt x="1794814" y="1722286"/>
                  <a:pt x="1790757" y="1723607"/>
                </a:cubicBezTo>
                <a:cubicBezTo>
                  <a:pt x="1789133" y="1726881"/>
                  <a:pt x="1787101" y="1729479"/>
                  <a:pt x="1784661" y="1731400"/>
                </a:cubicBezTo>
                <a:cubicBezTo>
                  <a:pt x="1782221" y="1733320"/>
                  <a:pt x="1780143" y="1733958"/>
                  <a:pt x="1778428" y="1733311"/>
                </a:cubicBezTo>
                <a:lnTo>
                  <a:pt x="1765260" y="1740681"/>
                </a:lnTo>
                <a:lnTo>
                  <a:pt x="1758531" y="1754962"/>
                </a:lnTo>
                <a:lnTo>
                  <a:pt x="1765533" y="1752445"/>
                </a:lnTo>
                <a:lnTo>
                  <a:pt x="1777863" y="1742740"/>
                </a:lnTo>
                <a:cubicBezTo>
                  <a:pt x="1779470" y="1741559"/>
                  <a:pt x="1781089" y="1740867"/>
                  <a:pt x="1782719" y="1740665"/>
                </a:cubicBezTo>
                <a:cubicBezTo>
                  <a:pt x="1784349" y="1740464"/>
                  <a:pt x="1785593" y="1740566"/>
                  <a:pt x="1786454" y="1740971"/>
                </a:cubicBezTo>
                <a:cubicBezTo>
                  <a:pt x="1785900" y="1741801"/>
                  <a:pt x="1784718" y="1742940"/>
                  <a:pt x="1782904" y="1744388"/>
                </a:cubicBezTo>
                <a:cubicBezTo>
                  <a:pt x="1781090" y="1745836"/>
                  <a:pt x="1779720" y="1747373"/>
                  <a:pt x="1778793" y="1748997"/>
                </a:cubicBezTo>
                <a:cubicBezTo>
                  <a:pt x="1778620" y="1754166"/>
                  <a:pt x="1774012" y="1758459"/>
                  <a:pt x="1764969" y="1761875"/>
                </a:cubicBezTo>
                <a:cubicBezTo>
                  <a:pt x="1755926" y="1765289"/>
                  <a:pt x="1751318" y="1769581"/>
                  <a:pt x="1751145" y="1774751"/>
                </a:cubicBezTo>
                <a:lnTo>
                  <a:pt x="1739563" y="1782869"/>
                </a:lnTo>
                <a:cubicBezTo>
                  <a:pt x="1737679" y="1786182"/>
                  <a:pt x="1734626" y="1789915"/>
                  <a:pt x="1730408" y="1794068"/>
                </a:cubicBezTo>
                <a:cubicBezTo>
                  <a:pt x="1735648" y="1791690"/>
                  <a:pt x="1740879" y="1788822"/>
                  <a:pt x="1746097" y="1785463"/>
                </a:cubicBezTo>
                <a:cubicBezTo>
                  <a:pt x="1751316" y="1782105"/>
                  <a:pt x="1755333" y="1777694"/>
                  <a:pt x="1758148" y="1772234"/>
                </a:cubicBezTo>
                <a:lnTo>
                  <a:pt x="1768600" y="1782976"/>
                </a:lnTo>
                <a:lnTo>
                  <a:pt x="1757201" y="1798936"/>
                </a:lnTo>
                <a:lnTo>
                  <a:pt x="1765883" y="1801088"/>
                </a:lnTo>
                <a:lnTo>
                  <a:pt x="1769331" y="1814347"/>
                </a:lnTo>
                <a:lnTo>
                  <a:pt x="1750181" y="1834412"/>
                </a:lnTo>
                <a:cubicBezTo>
                  <a:pt x="1741243" y="1837432"/>
                  <a:pt x="1732877" y="1841812"/>
                  <a:pt x="1725082" y="1847552"/>
                </a:cubicBezTo>
                <a:cubicBezTo>
                  <a:pt x="1717287" y="1853293"/>
                  <a:pt x="1709901" y="1857649"/>
                  <a:pt x="1702924" y="1860624"/>
                </a:cubicBezTo>
                <a:lnTo>
                  <a:pt x="1699751" y="1859129"/>
                </a:lnTo>
                <a:lnTo>
                  <a:pt x="1697508" y="1863890"/>
                </a:lnTo>
                <a:lnTo>
                  <a:pt x="1680510" y="1875271"/>
                </a:lnTo>
                <a:cubicBezTo>
                  <a:pt x="1676671" y="1881705"/>
                  <a:pt x="1671222" y="1886409"/>
                  <a:pt x="1664164" y="1889385"/>
                </a:cubicBezTo>
                <a:cubicBezTo>
                  <a:pt x="1657105" y="1892361"/>
                  <a:pt x="1651283" y="1897859"/>
                  <a:pt x="1646696" y="1905879"/>
                </a:cubicBezTo>
                <a:cubicBezTo>
                  <a:pt x="1643205" y="1908314"/>
                  <a:pt x="1637647" y="1912564"/>
                  <a:pt x="1630024" y="1918627"/>
                </a:cubicBezTo>
                <a:cubicBezTo>
                  <a:pt x="1622399" y="1924690"/>
                  <a:pt x="1617402" y="1927749"/>
                  <a:pt x="1615034" y="1927804"/>
                </a:cubicBezTo>
                <a:cubicBezTo>
                  <a:pt x="1612930" y="1932953"/>
                  <a:pt x="1609660" y="1938522"/>
                  <a:pt x="1605221" y="1944512"/>
                </a:cubicBezTo>
                <a:lnTo>
                  <a:pt x="1606809" y="1945260"/>
                </a:lnTo>
                <a:cubicBezTo>
                  <a:pt x="1607912" y="1947719"/>
                  <a:pt x="1606635" y="1949056"/>
                  <a:pt x="1602978" y="1949272"/>
                </a:cubicBezTo>
                <a:lnTo>
                  <a:pt x="1599805" y="1947777"/>
                </a:lnTo>
                <a:cubicBezTo>
                  <a:pt x="1595835" y="1951400"/>
                  <a:pt x="1592194" y="1952270"/>
                  <a:pt x="1588880" y="1950386"/>
                </a:cubicBezTo>
                <a:cubicBezTo>
                  <a:pt x="1586030" y="1955748"/>
                  <a:pt x="1582479" y="1960540"/>
                  <a:pt x="1578229" y="1964759"/>
                </a:cubicBezTo>
                <a:cubicBezTo>
                  <a:pt x="1573978" y="1968977"/>
                  <a:pt x="1570429" y="1973768"/>
                  <a:pt x="1567578" y="1979132"/>
                </a:cubicBezTo>
                <a:lnTo>
                  <a:pt x="1571117" y="1996312"/>
                </a:lnTo>
                <a:cubicBezTo>
                  <a:pt x="1573093" y="1996921"/>
                  <a:pt x="1573902" y="1997947"/>
                  <a:pt x="1573544" y="1999395"/>
                </a:cubicBezTo>
                <a:cubicBezTo>
                  <a:pt x="1572683" y="2001050"/>
                  <a:pt x="1571180" y="2002524"/>
                  <a:pt x="1569036" y="2003816"/>
                </a:cubicBezTo>
                <a:cubicBezTo>
                  <a:pt x="1566892" y="2005108"/>
                  <a:pt x="1564783" y="2005812"/>
                  <a:pt x="1562710" y="2005925"/>
                </a:cubicBezTo>
                <a:cubicBezTo>
                  <a:pt x="1561607" y="2008435"/>
                  <a:pt x="1560051" y="2010368"/>
                  <a:pt x="1558038" y="2011724"/>
                </a:cubicBezTo>
                <a:cubicBezTo>
                  <a:pt x="1556026" y="2013078"/>
                  <a:pt x="1553443" y="2013073"/>
                  <a:pt x="1550289" y="2011708"/>
                </a:cubicBezTo>
                <a:lnTo>
                  <a:pt x="1545529" y="2009465"/>
                </a:lnTo>
                <a:lnTo>
                  <a:pt x="1535716" y="2026172"/>
                </a:lnTo>
                <a:lnTo>
                  <a:pt x="1505642" y="2048845"/>
                </a:lnTo>
                <a:lnTo>
                  <a:pt x="1497051" y="2050615"/>
                </a:lnTo>
                <a:cubicBezTo>
                  <a:pt x="1494580" y="2055429"/>
                  <a:pt x="1490831" y="2060127"/>
                  <a:pt x="1485805" y="2064708"/>
                </a:cubicBezTo>
                <a:cubicBezTo>
                  <a:pt x="1480779" y="2069287"/>
                  <a:pt x="1475839" y="2073424"/>
                  <a:pt x="1470988" y="2077117"/>
                </a:cubicBezTo>
                <a:lnTo>
                  <a:pt x="1462015" y="2096160"/>
                </a:lnTo>
                <a:lnTo>
                  <a:pt x="1444087" y="2101286"/>
                </a:lnTo>
                <a:lnTo>
                  <a:pt x="1430262" y="2114164"/>
                </a:lnTo>
                <a:lnTo>
                  <a:pt x="1417003" y="2117612"/>
                </a:lnTo>
                <a:cubicBezTo>
                  <a:pt x="1414094" y="2122584"/>
                  <a:pt x="1410218" y="2126009"/>
                  <a:pt x="1405373" y="2127888"/>
                </a:cubicBezTo>
                <a:cubicBezTo>
                  <a:pt x="1400529" y="2129766"/>
                  <a:pt x="1396466" y="2133588"/>
                  <a:pt x="1393184" y="2139354"/>
                </a:cubicBezTo>
                <a:lnTo>
                  <a:pt x="1366191" y="2159601"/>
                </a:lnTo>
                <a:cubicBezTo>
                  <a:pt x="1360932" y="2158416"/>
                  <a:pt x="1356161" y="2161338"/>
                  <a:pt x="1351878" y="2168371"/>
                </a:cubicBezTo>
                <a:cubicBezTo>
                  <a:pt x="1347596" y="2175402"/>
                  <a:pt x="1342031" y="2177951"/>
                  <a:pt x="1335185" y="2176018"/>
                </a:cubicBezTo>
                <a:lnTo>
                  <a:pt x="1357708" y="2132334"/>
                </a:lnTo>
                <a:lnTo>
                  <a:pt x="1349682" y="2124674"/>
                </a:lnTo>
                <a:lnTo>
                  <a:pt x="1338101" y="2132791"/>
                </a:lnTo>
                <a:cubicBezTo>
                  <a:pt x="1333161" y="2138301"/>
                  <a:pt x="1326412" y="2146109"/>
                  <a:pt x="1317853" y="2156216"/>
                </a:cubicBezTo>
                <a:cubicBezTo>
                  <a:pt x="1309292" y="2166322"/>
                  <a:pt x="1303336" y="2174504"/>
                  <a:pt x="1299984" y="2180762"/>
                </a:cubicBezTo>
                <a:cubicBezTo>
                  <a:pt x="1297055" y="2187664"/>
                  <a:pt x="1294291" y="2191128"/>
                  <a:pt x="1291693" y="2191156"/>
                </a:cubicBezTo>
                <a:cubicBezTo>
                  <a:pt x="1289094" y="2191184"/>
                  <a:pt x="1284045" y="2189209"/>
                  <a:pt x="1276547" y="2185232"/>
                </a:cubicBezTo>
                <a:lnTo>
                  <a:pt x="1272716" y="2189244"/>
                </a:lnTo>
                <a:cubicBezTo>
                  <a:pt x="1273765" y="2192163"/>
                  <a:pt x="1274044" y="2195687"/>
                  <a:pt x="1273552" y="2199819"/>
                </a:cubicBezTo>
                <a:cubicBezTo>
                  <a:pt x="1273060" y="2203950"/>
                  <a:pt x="1270538" y="2205185"/>
                  <a:pt x="1265987" y="2203526"/>
                </a:cubicBezTo>
                <a:cubicBezTo>
                  <a:pt x="1264880" y="2203045"/>
                  <a:pt x="1262940" y="2202535"/>
                  <a:pt x="1260164" y="2201994"/>
                </a:cubicBezTo>
                <a:cubicBezTo>
                  <a:pt x="1257389" y="2201454"/>
                  <a:pt x="1255657" y="2201527"/>
                  <a:pt x="1254971" y="2202213"/>
                </a:cubicBezTo>
                <a:lnTo>
                  <a:pt x="1254223" y="2203801"/>
                </a:lnTo>
                <a:lnTo>
                  <a:pt x="1270457" y="2226963"/>
                </a:lnTo>
                <a:cubicBezTo>
                  <a:pt x="1276323" y="2224717"/>
                  <a:pt x="1281471" y="2221165"/>
                  <a:pt x="1285903" y="2216304"/>
                </a:cubicBezTo>
                <a:cubicBezTo>
                  <a:pt x="1290335" y="2211443"/>
                  <a:pt x="1293873" y="2206162"/>
                  <a:pt x="1296519" y="2200460"/>
                </a:cubicBezTo>
                <a:cubicBezTo>
                  <a:pt x="1303134" y="2198083"/>
                  <a:pt x="1307742" y="2193790"/>
                  <a:pt x="1310344" y="2187582"/>
                </a:cubicBezTo>
                <a:lnTo>
                  <a:pt x="1323421" y="2176292"/>
                </a:lnTo>
                <a:cubicBezTo>
                  <a:pt x="1323839" y="2175318"/>
                  <a:pt x="1324497" y="2174092"/>
                  <a:pt x="1325395" y="2172617"/>
                </a:cubicBezTo>
                <a:cubicBezTo>
                  <a:pt x="1326293" y="2171141"/>
                  <a:pt x="1327160" y="2170499"/>
                  <a:pt x="1327999" y="2170692"/>
                </a:cubicBezTo>
                <a:cubicBezTo>
                  <a:pt x="1330973" y="2172780"/>
                  <a:pt x="1332279" y="2176870"/>
                  <a:pt x="1331914" y="2182960"/>
                </a:cubicBezTo>
                <a:cubicBezTo>
                  <a:pt x="1331549" y="2189050"/>
                  <a:pt x="1330706" y="2193582"/>
                  <a:pt x="1329386" y="2196555"/>
                </a:cubicBezTo>
                <a:cubicBezTo>
                  <a:pt x="1329032" y="2197479"/>
                  <a:pt x="1328432" y="2198409"/>
                  <a:pt x="1327588" y="2199344"/>
                </a:cubicBezTo>
                <a:cubicBezTo>
                  <a:pt x="1326742" y="2200279"/>
                  <a:pt x="1325537" y="2200438"/>
                  <a:pt x="1323969" y="2199821"/>
                </a:cubicBezTo>
                <a:cubicBezTo>
                  <a:pt x="1319109" y="2205933"/>
                  <a:pt x="1312597" y="2212723"/>
                  <a:pt x="1304434" y="2220188"/>
                </a:cubicBezTo>
                <a:cubicBezTo>
                  <a:pt x="1296271" y="2227653"/>
                  <a:pt x="1288149" y="2232714"/>
                  <a:pt x="1280070" y="2235370"/>
                </a:cubicBezTo>
                <a:cubicBezTo>
                  <a:pt x="1278469" y="2238253"/>
                  <a:pt x="1276554" y="2240259"/>
                  <a:pt x="1274325" y="2241390"/>
                </a:cubicBezTo>
                <a:cubicBezTo>
                  <a:pt x="1272095" y="2242521"/>
                  <a:pt x="1270180" y="2244528"/>
                  <a:pt x="1268580" y="2247409"/>
                </a:cubicBezTo>
                <a:cubicBezTo>
                  <a:pt x="1263535" y="2251940"/>
                  <a:pt x="1258049" y="2256385"/>
                  <a:pt x="1252117" y="2260741"/>
                </a:cubicBezTo>
                <a:cubicBezTo>
                  <a:pt x="1246187" y="2265097"/>
                  <a:pt x="1240092" y="2268770"/>
                  <a:pt x="1233835" y="2271760"/>
                </a:cubicBezTo>
                <a:cubicBezTo>
                  <a:pt x="1233025" y="2273479"/>
                  <a:pt x="1231818" y="2275012"/>
                  <a:pt x="1230215" y="2276357"/>
                </a:cubicBezTo>
                <a:cubicBezTo>
                  <a:pt x="1228612" y="2277702"/>
                  <a:pt x="1226985" y="2278067"/>
                  <a:pt x="1225336" y="2277452"/>
                </a:cubicBezTo>
                <a:cubicBezTo>
                  <a:pt x="1222610" y="2275521"/>
                  <a:pt x="1222207" y="2272261"/>
                  <a:pt x="1224127" y="2267671"/>
                </a:cubicBezTo>
                <a:cubicBezTo>
                  <a:pt x="1226048" y="2263081"/>
                  <a:pt x="1227605" y="2259776"/>
                  <a:pt x="1228800" y="2257753"/>
                </a:cubicBezTo>
                <a:lnTo>
                  <a:pt x="1213863" y="2256532"/>
                </a:lnTo>
                <a:lnTo>
                  <a:pt x="1204799" y="2271653"/>
                </a:lnTo>
                <a:lnTo>
                  <a:pt x="1177058" y="2293487"/>
                </a:lnTo>
                <a:lnTo>
                  <a:pt x="1175471" y="2292739"/>
                </a:lnTo>
                <a:lnTo>
                  <a:pt x="1149317" y="2315320"/>
                </a:lnTo>
                <a:cubicBezTo>
                  <a:pt x="1147270" y="2315891"/>
                  <a:pt x="1145363" y="2318225"/>
                  <a:pt x="1143595" y="2322320"/>
                </a:cubicBezTo>
                <a:cubicBezTo>
                  <a:pt x="1141827" y="2326416"/>
                  <a:pt x="1140713" y="2329122"/>
                  <a:pt x="1140253" y="2330441"/>
                </a:cubicBezTo>
                <a:cubicBezTo>
                  <a:pt x="1143041" y="2329411"/>
                  <a:pt x="1144702" y="2330518"/>
                  <a:pt x="1145235" y="2333758"/>
                </a:cubicBezTo>
                <a:cubicBezTo>
                  <a:pt x="1145768" y="2336998"/>
                  <a:pt x="1144698" y="2338757"/>
                  <a:pt x="1142023" y="2339032"/>
                </a:cubicBezTo>
                <a:cubicBezTo>
                  <a:pt x="1141161" y="2338545"/>
                  <a:pt x="1140107" y="2338210"/>
                  <a:pt x="1138860" y="2338026"/>
                </a:cubicBezTo>
                <a:cubicBezTo>
                  <a:pt x="1137613" y="2337843"/>
                  <a:pt x="1136583" y="2338488"/>
                  <a:pt x="1135767" y="2339962"/>
                </a:cubicBezTo>
                <a:cubicBezTo>
                  <a:pt x="1135120" y="2341677"/>
                  <a:pt x="1135173" y="2343965"/>
                  <a:pt x="1135927" y="2346825"/>
                </a:cubicBezTo>
                <a:cubicBezTo>
                  <a:pt x="1136680" y="2349684"/>
                  <a:pt x="1137527" y="2352346"/>
                  <a:pt x="1138467" y="2354808"/>
                </a:cubicBezTo>
                <a:cubicBezTo>
                  <a:pt x="1136625" y="2357859"/>
                  <a:pt x="1132507" y="2362140"/>
                  <a:pt x="1126113" y="2367652"/>
                </a:cubicBezTo>
                <a:cubicBezTo>
                  <a:pt x="1119719" y="2373164"/>
                  <a:pt x="1115368" y="2375880"/>
                  <a:pt x="1113060" y="2375804"/>
                </a:cubicBezTo>
                <a:cubicBezTo>
                  <a:pt x="1110753" y="2381301"/>
                  <a:pt x="1108640" y="2384587"/>
                  <a:pt x="1106719" y="2385662"/>
                </a:cubicBezTo>
                <a:cubicBezTo>
                  <a:pt x="1104798" y="2386737"/>
                  <a:pt x="1101216" y="2385938"/>
                  <a:pt x="1095971" y="2383264"/>
                </a:cubicBezTo>
                <a:lnTo>
                  <a:pt x="1087746" y="2400719"/>
                </a:lnTo>
                <a:cubicBezTo>
                  <a:pt x="1084835" y="2396439"/>
                  <a:pt x="1082308" y="2391855"/>
                  <a:pt x="1080167" y="2386968"/>
                </a:cubicBezTo>
                <a:cubicBezTo>
                  <a:pt x="1078026" y="2382080"/>
                  <a:pt x="1076667" y="2377076"/>
                  <a:pt x="1076090" y="2371957"/>
                </a:cubicBezTo>
                <a:cubicBezTo>
                  <a:pt x="1074859" y="2375255"/>
                  <a:pt x="1072834" y="2378180"/>
                  <a:pt x="1070017" y="2380730"/>
                </a:cubicBezTo>
                <a:lnTo>
                  <a:pt x="1072061" y="2401085"/>
                </a:lnTo>
                <a:cubicBezTo>
                  <a:pt x="1067393" y="2406360"/>
                  <a:pt x="1057975" y="2416062"/>
                  <a:pt x="1043803" y="2430190"/>
                </a:cubicBezTo>
                <a:lnTo>
                  <a:pt x="1030178" y="2440924"/>
                </a:lnTo>
                <a:lnTo>
                  <a:pt x="979204" y="2440924"/>
                </a:lnTo>
                <a:lnTo>
                  <a:pt x="985682" y="2432133"/>
                </a:lnTo>
                <a:cubicBezTo>
                  <a:pt x="988808" y="2429526"/>
                  <a:pt x="992176" y="2426669"/>
                  <a:pt x="995781" y="2423560"/>
                </a:cubicBezTo>
                <a:cubicBezTo>
                  <a:pt x="999387" y="2420451"/>
                  <a:pt x="1002963" y="2418177"/>
                  <a:pt x="1006510" y="2416737"/>
                </a:cubicBezTo>
                <a:lnTo>
                  <a:pt x="996989" y="2412251"/>
                </a:lnTo>
                <a:cubicBezTo>
                  <a:pt x="993593" y="2418085"/>
                  <a:pt x="988985" y="2422378"/>
                  <a:pt x="983164" y="2425129"/>
                </a:cubicBezTo>
                <a:cubicBezTo>
                  <a:pt x="977343" y="2427880"/>
                  <a:pt x="972735" y="2432173"/>
                  <a:pt x="969339" y="2438006"/>
                </a:cubicBezTo>
                <a:lnTo>
                  <a:pt x="963829" y="2440924"/>
                </a:lnTo>
                <a:lnTo>
                  <a:pt x="0" y="2440924"/>
                </a:lnTo>
                <a:lnTo>
                  <a:pt x="0" y="817129"/>
                </a:lnTo>
                <a:lnTo>
                  <a:pt x="1109" y="816596"/>
                </a:lnTo>
                <a:cubicBezTo>
                  <a:pt x="1727" y="815029"/>
                  <a:pt x="1568" y="813823"/>
                  <a:pt x="633" y="812978"/>
                </a:cubicBezTo>
                <a:lnTo>
                  <a:pt x="0" y="812570"/>
                </a:lnTo>
                <a:lnTo>
                  <a:pt x="0" y="808921"/>
                </a:lnTo>
                <a:lnTo>
                  <a:pt x="9334" y="799140"/>
                </a:lnTo>
                <a:cubicBezTo>
                  <a:pt x="15979" y="798071"/>
                  <a:pt x="22205" y="795833"/>
                  <a:pt x="28011" y="792428"/>
                </a:cubicBezTo>
                <a:lnTo>
                  <a:pt x="52487" y="765177"/>
                </a:lnTo>
                <a:cubicBezTo>
                  <a:pt x="53251" y="761498"/>
                  <a:pt x="55018" y="758775"/>
                  <a:pt x="57789" y="757010"/>
                </a:cubicBezTo>
                <a:cubicBezTo>
                  <a:pt x="60560" y="755246"/>
                  <a:pt x="63959" y="755232"/>
                  <a:pt x="67989" y="756969"/>
                </a:cubicBezTo>
                <a:cubicBezTo>
                  <a:pt x="69558" y="754153"/>
                  <a:pt x="71348" y="752411"/>
                  <a:pt x="73360" y="751743"/>
                </a:cubicBezTo>
                <a:cubicBezTo>
                  <a:pt x="75372" y="751075"/>
                  <a:pt x="77162" y="749333"/>
                  <a:pt x="78731" y="746517"/>
                </a:cubicBezTo>
                <a:cubicBezTo>
                  <a:pt x="80967" y="744945"/>
                  <a:pt x="86304" y="739622"/>
                  <a:pt x="94740" y="730548"/>
                </a:cubicBezTo>
                <a:cubicBezTo>
                  <a:pt x="103177" y="721474"/>
                  <a:pt x="108303" y="715567"/>
                  <a:pt x="110119" y="712828"/>
                </a:cubicBezTo>
                <a:cubicBezTo>
                  <a:pt x="113013" y="707888"/>
                  <a:pt x="116733" y="704794"/>
                  <a:pt x="121282" y="703543"/>
                </a:cubicBezTo>
                <a:cubicBezTo>
                  <a:pt x="125830" y="702293"/>
                  <a:pt x="129550" y="699198"/>
                  <a:pt x="132443" y="694259"/>
                </a:cubicBezTo>
                <a:lnTo>
                  <a:pt x="144772" y="684555"/>
                </a:lnTo>
                <a:cubicBezTo>
                  <a:pt x="146914" y="681039"/>
                  <a:pt x="149872" y="678878"/>
                  <a:pt x="153646" y="678071"/>
                </a:cubicBezTo>
                <a:cubicBezTo>
                  <a:pt x="157419" y="677263"/>
                  <a:pt x="160377" y="675102"/>
                  <a:pt x="162518" y="671586"/>
                </a:cubicBezTo>
                <a:cubicBezTo>
                  <a:pt x="167404" y="673565"/>
                  <a:pt x="171823" y="672415"/>
                  <a:pt x="175778" y="668138"/>
                </a:cubicBezTo>
                <a:cubicBezTo>
                  <a:pt x="176154" y="667426"/>
                  <a:pt x="176337" y="666867"/>
                  <a:pt x="176327" y="666458"/>
                </a:cubicBezTo>
                <a:cubicBezTo>
                  <a:pt x="176317" y="666050"/>
                  <a:pt x="176104" y="665303"/>
                  <a:pt x="175686" y="664217"/>
                </a:cubicBezTo>
                <a:lnTo>
                  <a:pt x="181103" y="660951"/>
                </a:lnTo>
                <a:cubicBezTo>
                  <a:pt x="182580" y="659789"/>
                  <a:pt x="183667" y="658685"/>
                  <a:pt x="184361" y="657639"/>
                </a:cubicBezTo>
                <a:cubicBezTo>
                  <a:pt x="185056" y="656592"/>
                  <a:pt x="185745" y="655302"/>
                  <a:pt x="186429" y="653765"/>
                </a:cubicBezTo>
                <a:cubicBezTo>
                  <a:pt x="197261" y="647153"/>
                  <a:pt x="207679" y="639619"/>
                  <a:pt x="217683" y="631163"/>
                </a:cubicBezTo>
                <a:cubicBezTo>
                  <a:pt x="227687" y="622706"/>
                  <a:pt x="237288" y="613818"/>
                  <a:pt x="246487" y="604498"/>
                </a:cubicBezTo>
                <a:cubicBezTo>
                  <a:pt x="248132" y="602121"/>
                  <a:pt x="252480" y="597868"/>
                  <a:pt x="259530" y="591737"/>
                </a:cubicBezTo>
                <a:cubicBezTo>
                  <a:pt x="266580" y="585605"/>
                  <a:pt x="270950" y="582332"/>
                  <a:pt x="272642" y="581917"/>
                </a:cubicBezTo>
                <a:cubicBezTo>
                  <a:pt x="275377" y="576539"/>
                  <a:pt x="278970" y="572173"/>
                  <a:pt x="283420" y="568816"/>
                </a:cubicBezTo>
                <a:cubicBezTo>
                  <a:pt x="287871" y="565458"/>
                  <a:pt x="292466" y="562049"/>
                  <a:pt x="297208" y="558587"/>
                </a:cubicBezTo>
                <a:lnTo>
                  <a:pt x="305799" y="556818"/>
                </a:lnTo>
                <a:cubicBezTo>
                  <a:pt x="306239" y="556056"/>
                  <a:pt x="306877" y="555386"/>
                  <a:pt x="307714" y="554811"/>
                </a:cubicBezTo>
                <a:cubicBezTo>
                  <a:pt x="308550" y="554235"/>
                  <a:pt x="309189" y="553567"/>
                  <a:pt x="309629" y="552805"/>
                </a:cubicBezTo>
                <a:cubicBezTo>
                  <a:pt x="311479" y="550849"/>
                  <a:pt x="312939" y="548951"/>
                  <a:pt x="314009" y="547111"/>
                </a:cubicBezTo>
                <a:cubicBezTo>
                  <a:pt x="315077" y="545272"/>
                  <a:pt x="316140" y="543188"/>
                  <a:pt x="317197" y="540858"/>
                </a:cubicBezTo>
                <a:cubicBezTo>
                  <a:pt x="319174" y="541465"/>
                  <a:pt x="320730" y="540906"/>
                  <a:pt x="321866" y="539179"/>
                </a:cubicBezTo>
                <a:cubicBezTo>
                  <a:pt x="322338" y="538351"/>
                  <a:pt x="323101" y="537418"/>
                  <a:pt x="324156" y="536380"/>
                </a:cubicBezTo>
                <a:cubicBezTo>
                  <a:pt x="325210" y="535341"/>
                  <a:pt x="325973" y="534409"/>
                  <a:pt x="326445" y="533579"/>
                </a:cubicBezTo>
                <a:lnTo>
                  <a:pt x="328032" y="534327"/>
                </a:lnTo>
                <a:cubicBezTo>
                  <a:pt x="329043" y="532865"/>
                  <a:pt x="330849" y="531777"/>
                  <a:pt x="333448" y="531062"/>
                </a:cubicBezTo>
                <a:lnTo>
                  <a:pt x="344938" y="519024"/>
                </a:lnTo>
                <a:cubicBezTo>
                  <a:pt x="347256" y="516076"/>
                  <a:pt x="349277" y="512988"/>
                  <a:pt x="351000" y="509760"/>
                </a:cubicBezTo>
                <a:cubicBezTo>
                  <a:pt x="352722" y="506532"/>
                  <a:pt x="353973" y="504050"/>
                  <a:pt x="354750" y="502316"/>
                </a:cubicBezTo>
                <a:cubicBezTo>
                  <a:pt x="356422" y="503225"/>
                  <a:pt x="358235" y="503837"/>
                  <a:pt x="360188" y="504151"/>
                </a:cubicBezTo>
                <a:cubicBezTo>
                  <a:pt x="362140" y="504465"/>
                  <a:pt x="363721" y="503513"/>
                  <a:pt x="364927" y="501295"/>
                </a:cubicBezTo>
                <a:cubicBezTo>
                  <a:pt x="365901" y="498885"/>
                  <a:pt x="366944" y="497357"/>
                  <a:pt x="368058" y="496709"/>
                </a:cubicBezTo>
                <a:cubicBezTo>
                  <a:pt x="369171" y="496061"/>
                  <a:pt x="371239" y="496471"/>
                  <a:pt x="374266" y="497937"/>
                </a:cubicBezTo>
                <a:lnTo>
                  <a:pt x="386594" y="488233"/>
                </a:lnTo>
                <a:lnTo>
                  <a:pt x="395185" y="486463"/>
                </a:lnTo>
                <a:lnTo>
                  <a:pt x="416013" y="471069"/>
                </a:lnTo>
                <a:cubicBezTo>
                  <a:pt x="417711" y="468152"/>
                  <a:pt x="420015" y="466006"/>
                  <a:pt x="422926" y="464630"/>
                </a:cubicBezTo>
                <a:cubicBezTo>
                  <a:pt x="425836" y="463254"/>
                  <a:pt x="428141" y="461108"/>
                  <a:pt x="429838" y="458191"/>
                </a:cubicBezTo>
                <a:lnTo>
                  <a:pt x="443754" y="449235"/>
                </a:lnTo>
                <a:lnTo>
                  <a:pt x="453002" y="441957"/>
                </a:lnTo>
                <a:cubicBezTo>
                  <a:pt x="456409" y="436695"/>
                  <a:pt x="460221" y="431865"/>
                  <a:pt x="464434" y="427468"/>
                </a:cubicBezTo>
                <a:cubicBezTo>
                  <a:pt x="468647" y="423070"/>
                  <a:pt x="473275" y="419594"/>
                  <a:pt x="478316" y="417041"/>
                </a:cubicBezTo>
                <a:cubicBezTo>
                  <a:pt x="487236" y="408397"/>
                  <a:pt x="495083" y="399975"/>
                  <a:pt x="501856" y="391774"/>
                </a:cubicBezTo>
                <a:cubicBezTo>
                  <a:pt x="508629" y="383573"/>
                  <a:pt x="513769" y="376783"/>
                  <a:pt x="517272" y="371405"/>
                </a:cubicBezTo>
                <a:cubicBezTo>
                  <a:pt x="518236" y="373474"/>
                  <a:pt x="519574" y="374751"/>
                  <a:pt x="521285" y="375235"/>
                </a:cubicBezTo>
                <a:lnTo>
                  <a:pt x="529876" y="373465"/>
                </a:lnTo>
                <a:cubicBezTo>
                  <a:pt x="531107" y="372995"/>
                  <a:pt x="531936" y="372093"/>
                  <a:pt x="532362" y="370758"/>
                </a:cubicBezTo>
                <a:cubicBezTo>
                  <a:pt x="532790" y="369424"/>
                  <a:pt x="532428" y="367961"/>
                  <a:pt x="531280" y="366369"/>
                </a:cubicBezTo>
                <a:cubicBezTo>
                  <a:pt x="538071" y="363187"/>
                  <a:pt x="545803" y="358266"/>
                  <a:pt x="554477" y="351606"/>
                </a:cubicBezTo>
                <a:cubicBezTo>
                  <a:pt x="563150" y="344946"/>
                  <a:pt x="569272" y="338297"/>
                  <a:pt x="572845" y="331658"/>
                </a:cubicBezTo>
                <a:cubicBezTo>
                  <a:pt x="576088" y="331206"/>
                  <a:pt x="578777" y="330131"/>
                  <a:pt x="580911" y="328429"/>
                </a:cubicBezTo>
                <a:cubicBezTo>
                  <a:pt x="583046" y="326729"/>
                  <a:pt x="583938" y="324320"/>
                  <a:pt x="583587" y="321207"/>
                </a:cubicBezTo>
                <a:cubicBezTo>
                  <a:pt x="587153" y="316383"/>
                  <a:pt x="591301" y="313408"/>
                  <a:pt x="596032" y="312285"/>
                </a:cubicBezTo>
                <a:cubicBezTo>
                  <a:pt x="600764" y="311161"/>
                  <a:pt x="605145" y="309751"/>
                  <a:pt x="609176" y="308055"/>
                </a:cubicBezTo>
                <a:cubicBezTo>
                  <a:pt x="612172" y="307527"/>
                  <a:pt x="613977" y="306439"/>
                  <a:pt x="614593" y="304790"/>
                </a:cubicBezTo>
                <a:cubicBezTo>
                  <a:pt x="615209" y="303140"/>
                  <a:pt x="615427" y="301304"/>
                  <a:pt x="615249" y="299281"/>
                </a:cubicBezTo>
                <a:lnTo>
                  <a:pt x="641495" y="280621"/>
                </a:lnTo>
                <a:cubicBezTo>
                  <a:pt x="643200" y="279486"/>
                  <a:pt x="645392" y="278094"/>
                  <a:pt x="648067" y="276447"/>
                </a:cubicBezTo>
                <a:cubicBezTo>
                  <a:pt x="650742" y="274798"/>
                  <a:pt x="652911" y="272427"/>
                  <a:pt x="654571" y="269330"/>
                </a:cubicBezTo>
                <a:cubicBezTo>
                  <a:pt x="666256" y="263565"/>
                  <a:pt x="677161" y="255857"/>
                  <a:pt x="687284" y="246204"/>
                </a:cubicBezTo>
                <a:cubicBezTo>
                  <a:pt x="697407" y="236551"/>
                  <a:pt x="708919" y="229613"/>
                  <a:pt x="721817" y="225389"/>
                </a:cubicBezTo>
                <a:lnTo>
                  <a:pt x="725464" y="213533"/>
                </a:lnTo>
                <a:lnTo>
                  <a:pt x="755631" y="194782"/>
                </a:lnTo>
                <a:cubicBezTo>
                  <a:pt x="757876" y="190789"/>
                  <a:pt x="763453" y="184611"/>
                  <a:pt x="772364" y="176245"/>
                </a:cubicBezTo>
                <a:cubicBezTo>
                  <a:pt x="781275" y="167880"/>
                  <a:pt x="789023" y="162239"/>
                  <a:pt x="795609" y="159322"/>
                </a:cubicBezTo>
                <a:cubicBezTo>
                  <a:pt x="798475" y="153240"/>
                  <a:pt x="804141" y="149446"/>
                  <a:pt x="812607" y="147940"/>
                </a:cubicBezTo>
                <a:cubicBezTo>
                  <a:pt x="811987" y="143769"/>
                  <a:pt x="813163" y="140930"/>
                  <a:pt x="816136" y="139423"/>
                </a:cubicBezTo>
                <a:cubicBezTo>
                  <a:pt x="819109" y="137915"/>
                  <a:pt x="822291" y="136990"/>
                  <a:pt x="825684" y="136650"/>
                </a:cubicBezTo>
                <a:lnTo>
                  <a:pt x="932999" y="61170"/>
                </a:lnTo>
                <a:cubicBezTo>
                  <a:pt x="938518" y="58802"/>
                  <a:pt x="943192" y="55914"/>
                  <a:pt x="947020" y="52505"/>
                </a:cubicBezTo>
                <a:cubicBezTo>
                  <a:pt x="950848" y="49098"/>
                  <a:pt x="955731" y="46793"/>
                  <a:pt x="961670" y="45592"/>
                </a:cubicBezTo>
                <a:cubicBezTo>
                  <a:pt x="962905" y="43144"/>
                  <a:pt x="964781" y="40877"/>
                  <a:pt x="967299" y="38791"/>
                </a:cubicBezTo>
                <a:cubicBezTo>
                  <a:pt x="969817" y="36705"/>
                  <a:pt x="972299" y="35209"/>
                  <a:pt x="974748" y="34302"/>
                </a:cubicBezTo>
                <a:lnTo>
                  <a:pt x="986328" y="26184"/>
                </a:lnTo>
                <a:cubicBezTo>
                  <a:pt x="988811" y="25375"/>
                  <a:pt x="991457" y="25247"/>
                  <a:pt x="994265" y="25803"/>
                </a:cubicBezTo>
                <a:cubicBezTo>
                  <a:pt x="997074" y="26359"/>
                  <a:pt x="999158" y="27422"/>
                  <a:pt x="1000519" y="28993"/>
                </a:cubicBezTo>
                <a:cubicBezTo>
                  <a:pt x="999490" y="33234"/>
                  <a:pt x="992694" y="40455"/>
                  <a:pt x="980130" y="50655"/>
                </a:cubicBezTo>
                <a:cubicBezTo>
                  <a:pt x="967569" y="60855"/>
                  <a:pt x="958205" y="67351"/>
                  <a:pt x="952041" y="70143"/>
                </a:cubicBezTo>
                <a:lnTo>
                  <a:pt x="953628" y="70891"/>
                </a:lnTo>
                <a:cubicBezTo>
                  <a:pt x="954885" y="74311"/>
                  <a:pt x="955144" y="77019"/>
                  <a:pt x="954406" y="79013"/>
                </a:cubicBezTo>
                <a:cubicBezTo>
                  <a:pt x="953668" y="81009"/>
                  <a:pt x="951943" y="82782"/>
                  <a:pt x="949233" y="84333"/>
                </a:cubicBezTo>
                <a:cubicBezTo>
                  <a:pt x="941580" y="95432"/>
                  <a:pt x="932152" y="106180"/>
                  <a:pt x="920951" y="116577"/>
                </a:cubicBezTo>
                <a:cubicBezTo>
                  <a:pt x="909750" y="126974"/>
                  <a:pt x="899529" y="137348"/>
                  <a:pt x="890288" y="147699"/>
                </a:cubicBezTo>
                <a:cubicBezTo>
                  <a:pt x="890731" y="150615"/>
                  <a:pt x="890213" y="152229"/>
                  <a:pt x="888733" y="152541"/>
                </a:cubicBezTo>
                <a:cubicBezTo>
                  <a:pt x="887252" y="152854"/>
                  <a:pt x="884938" y="153137"/>
                  <a:pt x="881788" y="153390"/>
                </a:cubicBezTo>
                <a:cubicBezTo>
                  <a:pt x="880878" y="154981"/>
                  <a:pt x="880060" y="156373"/>
                  <a:pt x="879336" y="157567"/>
                </a:cubicBezTo>
                <a:cubicBezTo>
                  <a:pt x="878611" y="158761"/>
                  <a:pt x="878961" y="159734"/>
                  <a:pt x="880384" y="160485"/>
                </a:cubicBezTo>
                <a:cubicBezTo>
                  <a:pt x="877997" y="162552"/>
                  <a:pt x="874880" y="164880"/>
                  <a:pt x="871033" y="167471"/>
                </a:cubicBezTo>
                <a:cubicBezTo>
                  <a:pt x="867186" y="170062"/>
                  <a:pt x="865445" y="172555"/>
                  <a:pt x="865813" y="174950"/>
                </a:cubicBezTo>
                <a:lnTo>
                  <a:pt x="879820" y="169915"/>
                </a:lnTo>
                <a:cubicBezTo>
                  <a:pt x="882221" y="169107"/>
                  <a:pt x="884026" y="168018"/>
                  <a:pt x="885237" y="166650"/>
                </a:cubicBezTo>
                <a:cubicBezTo>
                  <a:pt x="886447" y="165281"/>
                  <a:pt x="886666" y="163445"/>
                  <a:pt x="885893" y="161141"/>
                </a:cubicBezTo>
                <a:cubicBezTo>
                  <a:pt x="888373" y="160250"/>
                  <a:pt x="891186" y="158910"/>
                  <a:pt x="894333" y="157119"/>
                </a:cubicBezTo>
                <a:cubicBezTo>
                  <a:pt x="897479" y="155329"/>
                  <a:pt x="900082" y="153405"/>
                  <a:pt x="902143" y="151346"/>
                </a:cubicBezTo>
                <a:lnTo>
                  <a:pt x="928297" y="128764"/>
                </a:lnTo>
                <a:lnTo>
                  <a:pt x="941557" y="125317"/>
                </a:lnTo>
                <a:cubicBezTo>
                  <a:pt x="944055" y="124474"/>
                  <a:pt x="946250" y="123246"/>
                  <a:pt x="948141" y="121632"/>
                </a:cubicBezTo>
                <a:cubicBezTo>
                  <a:pt x="950032" y="120019"/>
                  <a:pt x="950640" y="118043"/>
                  <a:pt x="949965" y="115704"/>
                </a:cubicBezTo>
                <a:lnTo>
                  <a:pt x="962294" y="106001"/>
                </a:lnTo>
                <a:cubicBezTo>
                  <a:pt x="963993" y="100337"/>
                  <a:pt x="967698" y="96589"/>
                  <a:pt x="973410" y="94755"/>
                </a:cubicBezTo>
                <a:cubicBezTo>
                  <a:pt x="979122" y="92922"/>
                  <a:pt x="982827" y="89174"/>
                  <a:pt x="984526" y="83510"/>
                </a:cubicBezTo>
                <a:lnTo>
                  <a:pt x="1013380" y="75775"/>
                </a:lnTo>
                <a:cubicBezTo>
                  <a:pt x="1015260" y="82075"/>
                  <a:pt x="1015810" y="86051"/>
                  <a:pt x="1015031" y="87703"/>
                </a:cubicBezTo>
                <a:cubicBezTo>
                  <a:pt x="1014252" y="89356"/>
                  <a:pt x="1011210" y="90670"/>
                  <a:pt x="1005903" y="91643"/>
                </a:cubicBezTo>
                <a:cubicBezTo>
                  <a:pt x="1006808" y="97524"/>
                  <a:pt x="1005153" y="100866"/>
                  <a:pt x="1000938" y="101666"/>
                </a:cubicBezTo>
                <a:cubicBezTo>
                  <a:pt x="996722" y="102468"/>
                  <a:pt x="994857" y="105225"/>
                  <a:pt x="995343" y="109938"/>
                </a:cubicBezTo>
                <a:cubicBezTo>
                  <a:pt x="990586" y="112747"/>
                  <a:pt x="984269" y="118092"/>
                  <a:pt x="976393" y="125976"/>
                </a:cubicBezTo>
                <a:cubicBezTo>
                  <a:pt x="968518" y="133859"/>
                  <a:pt x="964371" y="139743"/>
                  <a:pt x="963956" y="143628"/>
                </a:cubicBezTo>
                <a:lnTo>
                  <a:pt x="937054" y="167796"/>
                </a:lnTo>
                <a:cubicBezTo>
                  <a:pt x="938460" y="173387"/>
                  <a:pt x="938185" y="178429"/>
                  <a:pt x="936229" y="182921"/>
                </a:cubicBezTo>
                <a:cubicBezTo>
                  <a:pt x="934274" y="187413"/>
                  <a:pt x="930032" y="190585"/>
                  <a:pt x="923504" y="192438"/>
                </a:cubicBezTo>
                <a:cubicBezTo>
                  <a:pt x="918833" y="198236"/>
                  <a:pt x="913274" y="203858"/>
                  <a:pt x="906829" y="209306"/>
                </a:cubicBezTo>
                <a:cubicBezTo>
                  <a:pt x="900385" y="214752"/>
                  <a:pt x="893613" y="218833"/>
                  <a:pt x="886517" y="221550"/>
                </a:cubicBezTo>
                <a:lnTo>
                  <a:pt x="885295" y="236488"/>
                </a:lnTo>
                <a:lnTo>
                  <a:pt x="870448" y="239188"/>
                </a:lnTo>
                <a:lnTo>
                  <a:pt x="862224" y="256643"/>
                </a:lnTo>
                <a:cubicBezTo>
                  <a:pt x="858615" y="258902"/>
                  <a:pt x="855793" y="261289"/>
                  <a:pt x="853759" y="263804"/>
                </a:cubicBezTo>
                <a:cubicBezTo>
                  <a:pt x="851725" y="266321"/>
                  <a:pt x="848880" y="267727"/>
                  <a:pt x="845225" y="268026"/>
                </a:cubicBezTo>
                <a:cubicBezTo>
                  <a:pt x="843642" y="269500"/>
                  <a:pt x="842419" y="271753"/>
                  <a:pt x="841557" y="274781"/>
                </a:cubicBezTo>
                <a:cubicBezTo>
                  <a:pt x="840696" y="277809"/>
                  <a:pt x="840454" y="280038"/>
                  <a:pt x="840830" y="281468"/>
                </a:cubicBezTo>
                <a:cubicBezTo>
                  <a:pt x="841022" y="283376"/>
                  <a:pt x="841733" y="284439"/>
                  <a:pt x="842965" y="284654"/>
                </a:cubicBezTo>
                <a:cubicBezTo>
                  <a:pt x="844195" y="284872"/>
                  <a:pt x="845071" y="284557"/>
                  <a:pt x="845590" y="283711"/>
                </a:cubicBezTo>
                <a:cubicBezTo>
                  <a:pt x="844594" y="277424"/>
                  <a:pt x="846993" y="273706"/>
                  <a:pt x="852786" y="272558"/>
                </a:cubicBezTo>
                <a:cubicBezTo>
                  <a:pt x="858579" y="271409"/>
                  <a:pt x="863403" y="270773"/>
                  <a:pt x="867258" y="270651"/>
                </a:cubicBezTo>
                <a:lnTo>
                  <a:pt x="878474" y="246848"/>
                </a:lnTo>
                <a:lnTo>
                  <a:pt x="880061" y="247595"/>
                </a:lnTo>
                <a:cubicBezTo>
                  <a:pt x="881732" y="246363"/>
                  <a:pt x="883200" y="244792"/>
                  <a:pt x="884464" y="242883"/>
                </a:cubicBezTo>
                <a:cubicBezTo>
                  <a:pt x="885727" y="240974"/>
                  <a:pt x="886004" y="238842"/>
                  <a:pt x="885295" y="236488"/>
                </a:cubicBezTo>
                <a:cubicBezTo>
                  <a:pt x="891672" y="234443"/>
                  <a:pt x="897197" y="231633"/>
                  <a:pt x="901871" y="228057"/>
                </a:cubicBezTo>
                <a:cubicBezTo>
                  <a:pt x="906546" y="224483"/>
                  <a:pt x="911885" y="222070"/>
                  <a:pt x="917888" y="220819"/>
                </a:cubicBezTo>
                <a:cubicBezTo>
                  <a:pt x="915078" y="213233"/>
                  <a:pt x="915337" y="208911"/>
                  <a:pt x="918665" y="207853"/>
                </a:cubicBezTo>
                <a:cubicBezTo>
                  <a:pt x="921991" y="206794"/>
                  <a:pt x="927616" y="205486"/>
                  <a:pt x="935543" y="203928"/>
                </a:cubicBezTo>
                <a:cubicBezTo>
                  <a:pt x="941155" y="201361"/>
                  <a:pt x="947511" y="194903"/>
                  <a:pt x="954611" y="184552"/>
                </a:cubicBezTo>
                <a:cubicBezTo>
                  <a:pt x="961710" y="174202"/>
                  <a:pt x="968649" y="167534"/>
                  <a:pt x="975429" y="164548"/>
                </a:cubicBezTo>
                <a:cubicBezTo>
                  <a:pt x="977391" y="164584"/>
                  <a:pt x="978975" y="165168"/>
                  <a:pt x="980178" y="166300"/>
                </a:cubicBezTo>
                <a:cubicBezTo>
                  <a:pt x="981381" y="167433"/>
                  <a:pt x="982194" y="168624"/>
                  <a:pt x="982616" y="169873"/>
                </a:cubicBezTo>
                <a:cubicBezTo>
                  <a:pt x="984163" y="175935"/>
                  <a:pt x="982460" y="181435"/>
                  <a:pt x="977507" y="186372"/>
                </a:cubicBezTo>
                <a:cubicBezTo>
                  <a:pt x="972555" y="191310"/>
                  <a:pt x="967655" y="194335"/>
                  <a:pt x="962810" y="195445"/>
                </a:cubicBezTo>
                <a:cubicBezTo>
                  <a:pt x="954227" y="203885"/>
                  <a:pt x="946473" y="212108"/>
                  <a:pt x="939549" y="220118"/>
                </a:cubicBezTo>
                <a:cubicBezTo>
                  <a:pt x="932624" y="228126"/>
                  <a:pt x="925058" y="235954"/>
                  <a:pt x="916850" y="243599"/>
                </a:cubicBezTo>
                <a:cubicBezTo>
                  <a:pt x="917587" y="245805"/>
                  <a:pt x="917229" y="247252"/>
                  <a:pt x="915774" y="247940"/>
                </a:cubicBezTo>
                <a:cubicBezTo>
                  <a:pt x="914318" y="248628"/>
                  <a:pt x="912373" y="249328"/>
                  <a:pt x="909937" y="250038"/>
                </a:cubicBezTo>
                <a:cubicBezTo>
                  <a:pt x="907653" y="250942"/>
                  <a:pt x="906407" y="252213"/>
                  <a:pt x="906200" y="253852"/>
                </a:cubicBezTo>
                <a:cubicBezTo>
                  <a:pt x="905993" y="255493"/>
                  <a:pt x="906522" y="257114"/>
                  <a:pt x="907785" y="258720"/>
                </a:cubicBezTo>
                <a:cubicBezTo>
                  <a:pt x="904154" y="259998"/>
                  <a:pt x="900724" y="261615"/>
                  <a:pt x="897500" y="263570"/>
                </a:cubicBezTo>
                <a:cubicBezTo>
                  <a:pt x="894276" y="265525"/>
                  <a:pt x="892039" y="267702"/>
                  <a:pt x="890786" y="270102"/>
                </a:cubicBezTo>
                <a:lnTo>
                  <a:pt x="879205" y="278219"/>
                </a:lnTo>
                <a:cubicBezTo>
                  <a:pt x="879993" y="282549"/>
                  <a:pt x="879485" y="286027"/>
                  <a:pt x="877683" y="288652"/>
                </a:cubicBezTo>
                <a:cubicBezTo>
                  <a:pt x="875881" y="291278"/>
                  <a:pt x="873367" y="292840"/>
                  <a:pt x="870141" y="293340"/>
                </a:cubicBezTo>
                <a:cubicBezTo>
                  <a:pt x="875717" y="295482"/>
                  <a:pt x="882978" y="298419"/>
                  <a:pt x="891927" y="302150"/>
                </a:cubicBezTo>
                <a:cubicBezTo>
                  <a:pt x="900874" y="305882"/>
                  <a:pt x="906617" y="311011"/>
                  <a:pt x="909156" y="317541"/>
                </a:cubicBezTo>
                <a:cubicBezTo>
                  <a:pt x="909963" y="322002"/>
                  <a:pt x="909627" y="325802"/>
                  <a:pt x="908147" y="328943"/>
                </a:cubicBezTo>
                <a:cubicBezTo>
                  <a:pt x="906667" y="332084"/>
                  <a:pt x="904510" y="333573"/>
                  <a:pt x="901679" y="333409"/>
                </a:cubicBezTo>
                <a:cubicBezTo>
                  <a:pt x="901078" y="334258"/>
                  <a:pt x="899992" y="335362"/>
                  <a:pt x="898421" y="336723"/>
                </a:cubicBezTo>
                <a:cubicBezTo>
                  <a:pt x="896851" y="338083"/>
                  <a:pt x="896162" y="339375"/>
                  <a:pt x="896354" y="340596"/>
                </a:cubicBezTo>
                <a:lnTo>
                  <a:pt x="902610" y="339666"/>
                </a:lnTo>
                <a:lnTo>
                  <a:pt x="930716" y="333517"/>
                </a:lnTo>
                <a:lnTo>
                  <a:pt x="939123" y="323905"/>
                </a:lnTo>
                <a:cubicBezTo>
                  <a:pt x="938712" y="321004"/>
                  <a:pt x="939165" y="319359"/>
                  <a:pt x="940480" y="318968"/>
                </a:cubicBezTo>
                <a:cubicBezTo>
                  <a:pt x="941795" y="318579"/>
                  <a:pt x="943647" y="318077"/>
                  <a:pt x="946036" y="317467"/>
                </a:cubicBezTo>
                <a:cubicBezTo>
                  <a:pt x="947496" y="316255"/>
                  <a:pt x="948220" y="315061"/>
                  <a:pt x="948208" y="313885"/>
                </a:cubicBezTo>
                <a:cubicBezTo>
                  <a:pt x="948198" y="312708"/>
                  <a:pt x="947941" y="311537"/>
                  <a:pt x="947440" y="310371"/>
                </a:cubicBezTo>
                <a:cubicBezTo>
                  <a:pt x="954374" y="307659"/>
                  <a:pt x="961098" y="304364"/>
                  <a:pt x="967612" y="300484"/>
                </a:cubicBezTo>
                <a:cubicBezTo>
                  <a:pt x="974126" y="296605"/>
                  <a:pt x="980850" y="293309"/>
                  <a:pt x="987783" y="290597"/>
                </a:cubicBezTo>
                <a:cubicBezTo>
                  <a:pt x="992879" y="284071"/>
                  <a:pt x="999130" y="278693"/>
                  <a:pt x="1006535" y="274466"/>
                </a:cubicBezTo>
                <a:cubicBezTo>
                  <a:pt x="1013940" y="270239"/>
                  <a:pt x="1021637" y="267967"/>
                  <a:pt x="1029624" y="267651"/>
                </a:cubicBezTo>
                <a:lnTo>
                  <a:pt x="1031775" y="258968"/>
                </a:lnTo>
                <a:cubicBezTo>
                  <a:pt x="1032185" y="256212"/>
                  <a:pt x="1033540" y="254023"/>
                  <a:pt x="1035840" y="252400"/>
                </a:cubicBezTo>
                <a:cubicBezTo>
                  <a:pt x="1038140" y="250777"/>
                  <a:pt x="1040895" y="249732"/>
                  <a:pt x="1044104" y="249265"/>
                </a:cubicBezTo>
                <a:cubicBezTo>
                  <a:pt x="1050394" y="244149"/>
                  <a:pt x="1054066" y="244586"/>
                  <a:pt x="1055121" y="250577"/>
                </a:cubicBezTo>
                <a:cubicBezTo>
                  <a:pt x="1057011" y="255225"/>
                  <a:pt x="1057659" y="259166"/>
                  <a:pt x="1057064" y="262401"/>
                </a:cubicBezTo>
                <a:cubicBezTo>
                  <a:pt x="1056469" y="265635"/>
                  <a:pt x="1053359" y="268291"/>
                  <a:pt x="1047734" y="270367"/>
                </a:cubicBezTo>
                <a:cubicBezTo>
                  <a:pt x="1043305" y="271795"/>
                  <a:pt x="1037200" y="274978"/>
                  <a:pt x="1029419" y="279916"/>
                </a:cubicBezTo>
                <a:cubicBezTo>
                  <a:pt x="1021638" y="284855"/>
                  <a:pt x="1017749" y="290537"/>
                  <a:pt x="1017751" y="296962"/>
                </a:cubicBezTo>
                <a:cubicBezTo>
                  <a:pt x="1014600" y="301335"/>
                  <a:pt x="1008897" y="307778"/>
                  <a:pt x="1000644" y="316291"/>
                </a:cubicBezTo>
                <a:cubicBezTo>
                  <a:pt x="992390" y="324805"/>
                  <a:pt x="984518" y="330711"/>
                  <a:pt x="977025" y="334007"/>
                </a:cubicBezTo>
                <a:cubicBezTo>
                  <a:pt x="978119" y="337431"/>
                  <a:pt x="977911" y="339758"/>
                  <a:pt x="976404" y="340986"/>
                </a:cubicBezTo>
                <a:cubicBezTo>
                  <a:pt x="974895" y="342215"/>
                  <a:pt x="973078" y="342813"/>
                  <a:pt x="970952" y="342781"/>
                </a:cubicBezTo>
                <a:cubicBezTo>
                  <a:pt x="967051" y="344457"/>
                  <a:pt x="965419" y="348779"/>
                  <a:pt x="966056" y="355744"/>
                </a:cubicBezTo>
                <a:cubicBezTo>
                  <a:pt x="966692" y="362710"/>
                  <a:pt x="967231" y="367569"/>
                  <a:pt x="967670" y="370322"/>
                </a:cubicBezTo>
                <a:cubicBezTo>
                  <a:pt x="961734" y="373747"/>
                  <a:pt x="951004" y="381942"/>
                  <a:pt x="935482" y="394908"/>
                </a:cubicBezTo>
                <a:cubicBezTo>
                  <a:pt x="919959" y="407875"/>
                  <a:pt x="912006" y="417378"/>
                  <a:pt x="911624" y="423420"/>
                </a:cubicBezTo>
                <a:lnTo>
                  <a:pt x="893696" y="428546"/>
                </a:lnTo>
                <a:cubicBezTo>
                  <a:pt x="889070" y="432103"/>
                  <a:pt x="884637" y="435509"/>
                  <a:pt x="880397" y="438763"/>
                </a:cubicBezTo>
                <a:cubicBezTo>
                  <a:pt x="876158" y="442016"/>
                  <a:pt x="872121" y="445609"/>
                  <a:pt x="868289" y="449540"/>
                </a:cubicBezTo>
                <a:lnTo>
                  <a:pt x="867633" y="455049"/>
                </a:lnTo>
                <a:cubicBezTo>
                  <a:pt x="873221" y="456308"/>
                  <a:pt x="879108" y="453588"/>
                  <a:pt x="885295" y="446888"/>
                </a:cubicBezTo>
                <a:cubicBezTo>
                  <a:pt x="891482" y="440188"/>
                  <a:pt x="897766" y="437655"/>
                  <a:pt x="904147" y="439287"/>
                </a:cubicBezTo>
                <a:cubicBezTo>
                  <a:pt x="907181" y="440394"/>
                  <a:pt x="911382" y="441081"/>
                  <a:pt x="916750" y="441348"/>
                </a:cubicBezTo>
                <a:lnTo>
                  <a:pt x="907885" y="431354"/>
                </a:lnTo>
                <a:lnTo>
                  <a:pt x="914142" y="430423"/>
                </a:lnTo>
                <a:cubicBezTo>
                  <a:pt x="917175" y="430075"/>
                  <a:pt x="919348" y="430776"/>
                  <a:pt x="920664" y="432527"/>
                </a:cubicBezTo>
                <a:cubicBezTo>
                  <a:pt x="921980" y="434278"/>
                  <a:pt x="923011" y="436380"/>
                  <a:pt x="923754" y="438831"/>
                </a:cubicBezTo>
                <a:cubicBezTo>
                  <a:pt x="926497" y="437295"/>
                  <a:pt x="928949" y="435865"/>
                  <a:pt x="931109" y="434540"/>
                </a:cubicBezTo>
                <a:cubicBezTo>
                  <a:pt x="933269" y="433214"/>
                  <a:pt x="934927" y="431410"/>
                  <a:pt x="936083" y="429127"/>
                </a:cubicBezTo>
                <a:cubicBezTo>
                  <a:pt x="938380" y="428109"/>
                  <a:pt x="940557" y="426064"/>
                  <a:pt x="942610" y="422992"/>
                </a:cubicBezTo>
                <a:cubicBezTo>
                  <a:pt x="944664" y="419919"/>
                  <a:pt x="946817" y="416893"/>
                  <a:pt x="949068" y="413915"/>
                </a:cubicBezTo>
                <a:cubicBezTo>
                  <a:pt x="944169" y="411282"/>
                  <a:pt x="941183" y="406644"/>
                  <a:pt x="940113" y="399999"/>
                </a:cubicBezTo>
                <a:cubicBezTo>
                  <a:pt x="946633" y="399193"/>
                  <a:pt x="951521" y="395679"/>
                  <a:pt x="954777" y="389455"/>
                </a:cubicBezTo>
                <a:lnTo>
                  <a:pt x="969149" y="400107"/>
                </a:lnTo>
                <a:cubicBezTo>
                  <a:pt x="965813" y="401443"/>
                  <a:pt x="963170" y="403107"/>
                  <a:pt x="961223" y="405098"/>
                </a:cubicBezTo>
                <a:cubicBezTo>
                  <a:pt x="959274" y="407089"/>
                  <a:pt x="957029" y="408939"/>
                  <a:pt x="954486" y="410649"/>
                </a:cubicBezTo>
                <a:lnTo>
                  <a:pt x="958590" y="418401"/>
                </a:lnTo>
                <a:cubicBezTo>
                  <a:pt x="961764" y="419897"/>
                  <a:pt x="962603" y="422231"/>
                  <a:pt x="961107" y="425405"/>
                </a:cubicBezTo>
                <a:cubicBezTo>
                  <a:pt x="959464" y="428549"/>
                  <a:pt x="957074" y="431221"/>
                  <a:pt x="953937" y="433419"/>
                </a:cubicBezTo>
                <a:cubicBezTo>
                  <a:pt x="950801" y="435617"/>
                  <a:pt x="947805" y="437519"/>
                  <a:pt x="944948" y="439122"/>
                </a:cubicBezTo>
                <a:cubicBezTo>
                  <a:pt x="947116" y="440951"/>
                  <a:pt x="949570" y="442431"/>
                  <a:pt x="952310" y="443560"/>
                </a:cubicBezTo>
                <a:cubicBezTo>
                  <a:pt x="955050" y="444690"/>
                  <a:pt x="957107" y="445982"/>
                  <a:pt x="958482" y="447438"/>
                </a:cubicBezTo>
                <a:cubicBezTo>
                  <a:pt x="958393" y="450628"/>
                  <a:pt x="955648" y="453536"/>
                  <a:pt x="950250" y="456163"/>
                </a:cubicBezTo>
                <a:cubicBezTo>
                  <a:pt x="944851" y="458791"/>
                  <a:pt x="940124" y="460764"/>
                  <a:pt x="936067" y="462085"/>
                </a:cubicBezTo>
                <a:cubicBezTo>
                  <a:pt x="934443" y="465360"/>
                  <a:pt x="932411" y="467958"/>
                  <a:pt x="929971" y="469878"/>
                </a:cubicBezTo>
                <a:cubicBezTo>
                  <a:pt x="927531" y="471799"/>
                  <a:pt x="925453" y="472435"/>
                  <a:pt x="923738" y="471789"/>
                </a:cubicBezTo>
                <a:lnTo>
                  <a:pt x="910570" y="479158"/>
                </a:lnTo>
                <a:lnTo>
                  <a:pt x="903840" y="493440"/>
                </a:lnTo>
                <a:lnTo>
                  <a:pt x="910843" y="490922"/>
                </a:lnTo>
                <a:lnTo>
                  <a:pt x="923173" y="481219"/>
                </a:lnTo>
                <a:cubicBezTo>
                  <a:pt x="924780" y="480036"/>
                  <a:pt x="926399" y="479346"/>
                  <a:pt x="928028" y="479144"/>
                </a:cubicBezTo>
                <a:cubicBezTo>
                  <a:pt x="929659" y="478943"/>
                  <a:pt x="930904" y="479044"/>
                  <a:pt x="931764" y="479449"/>
                </a:cubicBezTo>
                <a:cubicBezTo>
                  <a:pt x="931211" y="480280"/>
                  <a:pt x="930027" y="481419"/>
                  <a:pt x="928214" y="482867"/>
                </a:cubicBezTo>
                <a:cubicBezTo>
                  <a:pt x="926400" y="484315"/>
                  <a:pt x="925031" y="485851"/>
                  <a:pt x="924103" y="487474"/>
                </a:cubicBezTo>
                <a:cubicBezTo>
                  <a:pt x="923930" y="492645"/>
                  <a:pt x="919321" y="496938"/>
                  <a:pt x="910279" y="500352"/>
                </a:cubicBezTo>
                <a:cubicBezTo>
                  <a:pt x="901236" y="503767"/>
                  <a:pt x="896628" y="508060"/>
                  <a:pt x="896454" y="513230"/>
                </a:cubicBezTo>
                <a:lnTo>
                  <a:pt x="884873" y="521347"/>
                </a:lnTo>
                <a:cubicBezTo>
                  <a:pt x="882988" y="524661"/>
                  <a:pt x="879936" y="528394"/>
                  <a:pt x="875717" y="532547"/>
                </a:cubicBezTo>
                <a:cubicBezTo>
                  <a:pt x="880958" y="530168"/>
                  <a:pt x="886189" y="527300"/>
                  <a:pt x="891407" y="523941"/>
                </a:cubicBezTo>
                <a:cubicBezTo>
                  <a:pt x="896626" y="520582"/>
                  <a:pt x="900642" y="516173"/>
                  <a:pt x="903458" y="510712"/>
                </a:cubicBezTo>
                <a:lnTo>
                  <a:pt x="913909" y="521455"/>
                </a:lnTo>
                <a:lnTo>
                  <a:pt x="902511" y="537415"/>
                </a:lnTo>
                <a:lnTo>
                  <a:pt x="911193" y="539567"/>
                </a:lnTo>
                <a:lnTo>
                  <a:pt x="914640" y="552826"/>
                </a:lnTo>
                <a:lnTo>
                  <a:pt x="895491" y="572891"/>
                </a:lnTo>
                <a:cubicBezTo>
                  <a:pt x="886553" y="575911"/>
                  <a:pt x="878187" y="580291"/>
                  <a:pt x="870392" y="586031"/>
                </a:cubicBezTo>
                <a:cubicBezTo>
                  <a:pt x="862597" y="591771"/>
                  <a:pt x="855211" y="596128"/>
                  <a:pt x="848234" y="599103"/>
                </a:cubicBezTo>
                <a:lnTo>
                  <a:pt x="845061" y="597608"/>
                </a:lnTo>
                <a:lnTo>
                  <a:pt x="842818" y="602368"/>
                </a:lnTo>
                <a:lnTo>
                  <a:pt x="825820" y="613750"/>
                </a:lnTo>
                <a:cubicBezTo>
                  <a:pt x="821981" y="620182"/>
                  <a:pt x="816531" y="624887"/>
                  <a:pt x="809473" y="627864"/>
                </a:cubicBezTo>
                <a:cubicBezTo>
                  <a:pt x="802414" y="630840"/>
                  <a:pt x="796592" y="636338"/>
                  <a:pt x="792005" y="644358"/>
                </a:cubicBezTo>
                <a:cubicBezTo>
                  <a:pt x="788514" y="646793"/>
                  <a:pt x="782957" y="651041"/>
                  <a:pt x="775333" y="657105"/>
                </a:cubicBezTo>
                <a:cubicBezTo>
                  <a:pt x="767709" y="663168"/>
                  <a:pt x="762712" y="666227"/>
                  <a:pt x="760344" y="666282"/>
                </a:cubicBezTo>
                <a:cubicBezTo>
                  <a:pt x="758240" y="671432"/>
                  <a:pt x="754969" y="677001"/>
                  <a:pt x="750532" y="682991"/>
                </a:cubicBezTo>
                <a:lnTo>
                  <a:pt x="752118" y="683739"/>
                </a:lnTo>
                <a:cubicBezTo>
                  <a:pt x="753222" y="686197"/>
                  <a:pt x="751945" y="687535"/>
                  <a:pt x="748289" y="687751"/>
                </a:cubicBezTo>
                <a:lnTo>
                  <a:pt x="745115" y="686255"/>
                </a:lnTo>
                <a:cubicBezTo>
                  <a:pt x="741144" y="689879"/>
                  <a:pt x="737503" y="690749"/>
                  <a:pt x="734189" y="688864"/>
                </a:cubicBezTo>
                <a:cubicBezTo>
                  <a:pt x="731339" y="694227"/>
                  <a:pt x="727788" y="699019"/>
                  <a:pt x="723539" y="703238"/>
                </a:cubicBezTo>
                <a:cubicBezTo>
                  <a:pt x="719288" y="707456"/>
                  <a:pt x="715738" y="712247"/>
                  <a:pt x="712887" y="717610"/>
                </a:cubicBezTo>
                <a:lnTo>
                  <a:pt x="716427" y="734791"/>
                </a:lnTo>
                <a:cubicBezTo>
                  <a:pt x="718403" y="735399"/>
                  <a:pt x="719211" y="736426"/>
                  <a:pt x="718853" y="737873"/>
                </a:cubicBezTo>
                <a:cubicBezTo>
                  <a:pt x="717993" y="739528"/>
                  <a:pt x="716490" y="741003"/>
                  <a:pt x="714346" y="742295"/>
                </a:cubicBezTo>
                <a:lnTo>
                  <a:pt x="713398" y="742611"/>
                </a:lnTo>
                <a:lnTo>
                  <a:pt x="709545" y="755054"/>
                </a:lnTo>
                <a:cubicBezTo>
                  <a:pt x="704593" y="759992"/>
                  <a:pt x="699693" y="763016"/>
                  <a:pt x="694848" y="764127"/>
                </a:cubicBezTo>
                <a:cubicBezTo>
                  <a:pt x="686266" y="772566"/>
                  <a:pt x="678512" y="780790"/>
                  <a:pt x="671588" y="788798"/>
                </a:cubicBezTo>
                <a:cubicBezTo>
                  <a:pt x="664662" y="796807"/>
                  <a:pt x="657096" y="804634"/>
                  <a:pt x="648888" y="812280"/>
                </a:cubicBezTo>
                <a:cubicBezTo>
                  <a:pt x="649625" y="814486"/>
                  <a:pt x="649267" y="815933"/>
                  <a:pt x="647812" y="816621"/>
                </a:cubicBezTo>
                <a:cubicBezTo>
                  <a:pt x="646356" y="817308"/>
                  <a:pt x="644412" y="818008"/>
                  <a:pt x="641975" y="818718"/>
                </a:cubicBezTo>
                <a:cubicBezTo>
                  <a:pt x="639691" y="819622"/>
                  <a:pt x="638446" y="820893"/>
                  <a:pt x="638239" y="822534"/>
                </a:cubicBezTo>
                <a:cubicBezTo>
                  <a:pt x="638032" y="824173"/>
                  <a:pt x="638560" y="825796"/>
                  <a:pt x="639823" y="827400"/>
                </a:cubicBezTo>
                <a:cubicBezTo>
                  <a:pt x="636192" y="828679"/>
                  <a:pt x="632763" y="830295"/>
                  <a:pt x="629539" y="832250"/>
                </a:cubicBezTo>
                <a:cubicBezTo>
                  <a:pt x="626315" y="834206"/>
                  <a:pt x="624077" y="836384"/>
                  <a:pt x="622825" y="838783"/>
                </a:cubicBezTo>
                <a:lnTo>
                  <a:pt x="611244" y="846899"/>
                </a:lnTo>
                <a:cubicBezTo>
                  <a:pt x="612032" y="851230"/>
                  <a:pt x="611524" y="854708"/>
                  <a:pt x="609721" y="857333"/>
                </a:cubicBezTo>
                <a:cubicBezTo>
                  <a:pt x="607919" y="859958"/>
                  <a:pt x="605405" y="861521"/>
                  <a:pt x="602180" y="862020"/>
                </a:cubicBezTo>
                <a:cubicBezTo>
                  <a:pt x="607755" y="864163"/>
                  <a:pt x="615017" y="867100"/>
                  <a:pt x="623965" y="870832"/>
                </a:cubicBezTo>
                <a:cubicBezTo>
                  <a:pt x="632912" y="874563"/>
                  <a:pt x="638655" y="879693"/>
                  <a:pt x="641195" y="886222"/>
                </a:cubicBezTo>
                <a:cubicBezTo>
                  <a:pt x="642001" y="890682"/>
                  <a:pt x="641665" y="894483"/>
                  <a:pt x="640185" y="897624"/>
                </a:cubicBezTo>
                <a:cubicBezTo>
                  <a:pt x="638705" y="900764"/>
                  <a:pt x="636549" y="902253"/>
                  <a:pt x="633717" y="902091"/>
                </a:cubicBezTo>
                <a:cubicBezTo>
                  <a:pt x="633117" y="902939"/>
                  <a:pt x="632030" y="904043"/>
                  <a:pt x="630460" y="905403"/>
                </a:cubicBezTo>
                <a:cubicBezTo>
                  <a:pt x="628889" y="906765"/>
                  <a:pt x="628201" y="908055"/>
                  <a:pt x="628392" y="909277"/>
                </a:cubicBezTo>
                <a:lnTo>
                  <a:pt x="634649" y="908346"/>
                </a:lnTo>
                <a:lnTo>
                  <a:pt x="662755" y="902198"/>
                </a:lnTo>
                <a:lnTo>
                  <a:pt x="671162" y="892586"/>
                </a:lnTo>
                <a:cubicBezTo>
                  <a:pt x="670751" y="889686"/>
                  <a:pt x="671203" y="888040"/>
                  <a:pt x="672518" y="887650"/>
                </a:cubicBezTo>
                <a:cubicBezTo>
                  <a:pt x="673834" y="887260"/>
                  <a:pt x="675685" y="886759"/>
                  <a:pt x="678075" y="886147"/>
                </a:cubicBezTo>
                <a:cubicBezTo>
                  <a:pt x="679534" y="884937"/>
                  <a:pt x="680258" y="883742"/>
                  <a:pt x="680247" y="882565"/>
                </a:cubicBezTo>
                <a:cubicBezTo>
                  <a:pt x="680236" y="881388"/>
                  <a:pt x="679980" y="880218"/>
                  <a:pt x="679479" y="879052"/>
                </a:cubicBezTo>
                <a:cubicBezTo>
                  <a:pt x="686412" y="876340"/>
                  <a:pt x="693137" y="873044"/>
                  <a:pt x="699650" y="869166"/>
                </a:cubicBezTo>
                <a:cubicBezTo>
                  <a:pt x="706164" y="865286"/>
                  <a:pt x="712889" y="861990"/>
                  <a:pt x="719822" y="859279"/>
                </a:cubicBezTo>
                <a:cubicBezTo>
                  <a:pt x="724918" y="852751"/>
                  <a:pt x="731168" y="847374"/>
                  <a:pt x="738573" y="843148"/>
                </a:cubicBezTo>
                <a:cubicBezTo>
                  <a:pt x="745979" y="838920"/>
                  <a:pt x="753675" y="836649"/>
                  <a:pt x="761662" y="836332"/>
                </a:cubicBezTo>
                <a:lnTo>
                  <a:pt x="763813" y="827650"/>
                </a:lnTo>
                <a:cubicBezTo>
                  <a:pt x="764223" y="824893"/>
                  <a:pt x="765578" y="822704"/>
                  <a:pt x="767879" y="821081"/>
                </a:cubicBezTo>
                <a:cubicBezTo>
                  <a:pt x="770178" y="819458"/>
                  <a:pt x="772933" y="818413"/>
                  <a:pt x="776143" y="817945"/>
                </a:cubicBezTo>
                <a:cubicBezTo>
                  <a:pt x="782432" y="812829"/>
                  <a:pt x="786104" y="813267"/>
                  <a:pt x="787159" y="819258"/>
                </a:cubicBezTo>
                <a:lnTo>
                  <a:pt x="787713" y="822630"/>
                </a:lnTo>
                <a:lnTo>
                  <a:pt x="791774" y="816683"/>
                </a:lnTo>
                <a:cubicBezTo>
                  <a:pt x="793703" y="815561"/>
                  <a:pt x="797289" y="816270"/>
                  <a:pt x="802533" y="818812"/>
                </a:cubicBezTo>
                <a:lnTo>
                  <a:pt x="823900" y="801994"/>
                </a:lnTo>
                <a:lnTo>
                  <a:pt x="838788" y="798928"/>
                </a:lnTo>
                <a:lnTo>
                  <a:pt x="874884" y="772247"/>
                </a:lnTo>
                <a:cubicBezTo>
                  <a:pt x="877826" y="767192"/>
                  <a:pt x="881818" y="763473"/>
                  <a:pt x="886863" y="761089"/>
                </a:cubicBezTo>
                <a:cubicBezTo>
                  <a:pt x="891907" y="758705"/>
                  <a:pt x="895901" y="754985"/>
                  <a:pt x="898842" y="749930"/>
                </a:cubicBezTo>
                <a:lnTo>
                  <a:pt x="922958" y="734409"/>
                </a:lnTo>
                <a:lnTo>
                  <a:pt x="938985" y="721795"/>
                </a:lnTo>
                <a:cubicBezTo>
                  <a:pt x="944891" y="712676"/>
                  <a:pt x="951496" y="704307"/>
                  <a:pt x="958798" y="696685"/>
                </a:cubicBezTo>
                <a:cubicBezTo>
                  <a:pt x="966100" y="689064"/>
                  <a:pt x="974119" y="683040"/>
                  <a:pt x="982855" y="678615"/>
                </a:cubicBezTo>
                <a:cubicBezTo>
                  <a:pt x="998315" y="663636"/>
                  <a:pt x="1011914" y="649039"/>
                  <a:pt x="1023652" y="634826"/>
                </a:cubicBezTo>
                <a:cubicBezTo>
                  <a:pt x="1035390" y="620614"/>
                  <a:pt x="1044296" y="608847"/>
                  <a:pt x="1050368" y="599526"/>
                </a:cubicBezTo>
                <a:cubicBezTo>
                  <a:pt x="1052039" y="603113"/>
                  <a:pt x="1054356" y="605326"/>
                  <a:pt x="1057322" y="606163"/>
                </a:cubicBezTo>
                <a:lnTo>
                  <a:pt x="1072210" y="603096"/>
                </a:lnTo>
                <a:cubicBezTo>
                  <a:pt x="1074344" y="602281"/>
                  <a:pt x="1075781" y="600719"/>
                  <a:pt x="1076520" y="598406"/>
                </a:cubicBezTo>
                <a:cubicBezTo>
                  <a:pt x="1077259" y="596094"/>
                  <a:pt x="1076634" y="593559"/>
                  <a:pt x="1074643" y="590801"/>
                </a:cubicBezTo>
                <a:cubicBezTo>
                  <a:pt x="1086414" y="585285"/>
                  <a:pt x="1099815" y="576756"/>
                  <a:pt x="1114845" y="565215"/>
                </a:cubicBezTo>
                <a:cubicBezTo>
                  <a:pt x="1129874" y="553673"/>
                  <a:pt x="1140485" y="542150"/>
                  <a:pt x="1146677" y="530644"/>
                </a:cubicBezTo>
                <a:cubicBezTo>
                  <a:pt x="1152297" y="529862"/>
                  <a:pt x="1156956" y="527996"/>
                  <a:pt x="1160656" y="525049"/>
                </a:cubicBezTo>
                <a:cubicBezTo>
                  <a:pt x="1164355" y="522101"/>
                  <a:pt x="1165901" y="517929"/>
                  <a:pt x="1165294" y="512531"/>
                </a:cubicBezTo>
                <a:cubicBezTo>
                  <a:pt x="1171474" y="504172"/>
                  <a:pt x="1178662" y="499017"/>
                  <a:pt x="1186862" y="497069"/>
                </a:cubicBezTo>
                <a:cubicBezTo>
                  <a:pt x="1195061" y="495121"/>
                  <a:pt x="1202654" y="492678"/>
                  <a:pt x="1209640" y="489739"/>
                </a:cubicBezTo>
                <a:cubicBezTo>
                  <a:pt x="1214831" y="488825"/>
                  <a:pt x="1217961" y="486938"/>
                  <a:pt x="1219028" y="484081"/>
                </a:cubicBezTo>
                <a:cubicBezTo>
                  <a:pt x="1220094" y="481222"/>
                  <a:pt x="1220473" y="478040"/>
                  <a:pt x="1220165" y="474534"/>
                </a:cubicBezTo>
                <a:lnTo>
                  <a:pt x="1265649" y="442195"/>
                </a:lnTo>
                <a:cubicBezTo>
                  <a:pt x="1268606" y="440228"/>
                  <a:pt x="1272403" y="437817"/>
                  <a:pt x="1277039" y="434960"/>
                </a:cubicBezTo>
                <a:cubicBezTo>
                  <a:pt x="1281676" y="432104"/>
                  <a:pt x="1285433" y="427994"/>
                  <a:pt x="1288312" y="422629"/>
                </a:cubicBezTo>
                <a:cubicBezTo>
                  <a:pt x="1308563" y="412637"/>
                  <a:pt x="1327460" y="399277"/>
                  <a:pt x="1345004" y="382549"/>
                </a:cubicBezTo>
                <a:cubicBezTo>
                  <a:pt x="1362548" y="365821"/>
                  <a:pt x="1382497" y="353797"/>
                  <a:pt x="1404850" y="346476"/>
                </a:cubicBezTo>
                <a:lnTo>
                  <a:pt x="1411171" y="325930"/>
                </a:lnTo>
                <a:lnTo>
                  <a:pt x="1463450" y="293433"/>
                </a:lnTo>
                <a:cubicBezTo>
                  <a:pt x="1467341" y="286514"/>
                  <a:pt x="1477007" y="275806"/>
                  <a:pt x="1492450" y="261309"/>
                </a:cubicBezTo>
                <a:cubicBezTo>
                  <a:pt x="1507893" y="246811"/>
                  <a:pt x="1521320" y="237035"/>
                  <a:pt x="1532734" y="231981"/>
                </a:cubicBezTo>
                <a:cubicBezTo>
                  <a:pt x="1537701" y="221439"/>
                  <a:pt x="1547521" y="214864"/>
                  <a:pt x="1562192" y="212256"/>
                </a:cubicBezTo>
                <a:cubicBezTo>
                  <a:pt x="1561117" y="205027"/>
                  <a:pt x="1563156" y="200107"/>
                  <a:pt x="1568308" y="197494"/>
                </a:cubicBezTo>
                <a:cubicBezTo>
                  <a:pt x="1573461" y="194881"/>
                  <a:pt x="1578976" y="193278"/>
                  <a:pt x="1584855" y="192688"/>
                </a:cubicBezTo>
                <a:lnTo>
                  <a:pt x="1770835" y="61880"/>
                </a:lnTo>
                <a:cubicBezTo>
                  <a:pt x="1780401" y="57776"/>
                  <a:pt x="1788500" y="52771"/>
                  <a:pt x="1795135" y="46864"/>
                </a:cubicBezTo>
                <a:cubicBezTo>
                  <a:pt x="1801768" y="40958"/>
                  <a:pt x="1810232" y="36965"/>
                  <a:pt x="1820524" y="34883"/>
                </a:cubicBezTo>
                <a:cubicBezTo>
                  <a:pt x="1822663" y="30640"/>
                  <a:pt x="1825915" y="26712"/>
                  <a:pt x="1830279" y="23096"/>
                </a:cubicBezTo>
                <a:cubicBezTo>
                  <a:pt x="1834642" y="19482"/>
                  <a:pt x="1838946" y="16888"/>
                  <a:pt x="1843186" y="15315"/>
                </a:cubicBezTo>
                <a:lnTo>
                  <a:pt x="1863258" y="1249"/>
                </a:lnTo>
                <a:cubicBezTo>
                  <a:pt x="1867559" y="-154"/>
                  <a:pt x="1872144" y="-375"/>
                  <a:pt x="1877011" y="588"/>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orma libre 68"/>
          <p:cNvSpPr/>
          <p:nvPr/>
        </p:nvSpPr>
        <p:spPr>
          <a:xfrm rot="10800000">
            <a:off x="9448278" y="0"/>
            <a:ext cx="2743722" cy="3371850"/>
          </a:xfrm>
          <a:custGeom>
            <a:avLst/>
            <a:gdLst>
              <a:gd name="connsiteX0" fmla="*/ 1019575 w 1986214"/>
              <a:gd name="connsiteY0" fmla="*/ 2404957 h 2440924"/>
              <a:gd name="connsiteX1" fmla="*/ 1013331 w 1986214"/>
              <a:gd name="connsiteY1" fmla="*/ 2406377 h 2440924"/>
              <a:gd name="connsiteX2" fmla="*/ 1017709 w 1986214"/>
              <a:gd name="connsiteY2" fmla="*/ 2425893 h 2440924"/>
              <a:gd name="connsiteX3" fmla="*/ 1024056 w 1986214"/>
              <a:gd name="connsiteY3" fmla="*/ 2428884 h 2440924"/>
              <a:gd name="connsiteX4" fmla="*/ 1032373 w 1986214"/>
              <a:gd name="connsiteY4" fmla="*/ 2415350 h 2440924"/>
              <a:gd name="connsiteX5" fmla="*/ 1035272 w 1986214"/>
              <a:gd name="connsiteY5" fmla="*/ 2405081 h 2440924"/>
              <a:gd name="connsiteX6" fmla="*/ 1021265 w 1986214"/>
              <a:gd name="connsiteY6" fmla="*/ 2410116 h 2440924"/>
              <a:gd name="connsiteX7" fmla="*/ 1019575 w 1986214"/>
              <a:gd name="connsiteY7" fmla="*/ 2404957 h 2440924"/>
              <a:gd name="connsiteX8" fmla="*/ 1066186 w 1986214"/>
              <a:gd name="connsiteY8" fmla="*/ 2384743 h 2440924"/>
              <a:gd name="connsiteX9" fmla="*/ 1052271 w 1986214"/>
              <a:gd name="connsiteY9" fmla="*/ 2393699 h 2440924"/>
              <a:gd name="connsiteX10" fmla="*/ 1057031 w 1986214"/>
              <a:gd name="connsiteY10" fmla="*/ 2395942 h 2440924"/>
              <a:gd name="connsiteX11" fmla="*/ 1066186 w 1986214"/>
              <a:gd name="connsiteY11" fmla="*/ 2384743 h 2440924"/>
              <a:gd name="connsiteX12" fmla="*/ 1035106 w 1986214"/>
              <a:gd name="connsiteY12" fmla="*/ 2364280 h 2440924"/>
              <a:gd name="connsiteX13" fmla="*/ 1033565 w 1986214"/>
              <a:gd name="connsiteY13" fmla="*/ 2365493 h 2440924"/>
              <a:gd name="connsiteX14" fmla="*/ 1032024 w 1986214"/>
              <a:gd name="connsiteY14" fmla="*/ 2366706 h 2440924"/>
              <a:gd name="connsiteX15" fmla="*/ 1028285 w 1986214"/>
              <a:gd name="connsiteY15" fmla="*/ 2374640 h 2440924"/>
              <a:gd name="connsiteX16" fmla="*/ 1024709 w 1986214"/>
              <a:gd name="connsiteY16" fmla="*/ 2385317 h 2440924"/>
              <a:gd name="connsiteX17" fmla="*/ 1024073 w 1986214"/>
              <a:gd name="connsiteY17" fmla="*/ 2395926 h 2440924"/>
              <a:gd name="connsiteX18" fmla="*/ 1042292 w 1986214"/>
              <a:gd name="connsiteY18" fmla="*/ 2369606 h 2440924"/>
              <a:gd name="connsiteX19" fmla="*/ 1063777 w 1986214"/>
              <a:gd name="connsiteY19" fmla="*/ 2348702 h 2440924"/>
              <a:gd name="connsiteX20" fmla="*/ 1055935 w 1986214"/>
              <a:gd name="connsiteY20" fmla="*/ 2348886 h 2440924"/>
              <a:gd name="connsiteX21" fmla="*/ 1044353 w 1986214"/>
              <a:gd name="connsiteY21" fmla="*/ 2357003 h 2440924"/>
              <a:gd name="connsiteX22" fmla="*/ 1053783 w 1986214"/>
              <a:gd name="connsiteY22" fmla="*/ 2357568 h 2440924"/>
              <a:gd name="connsiteX23" fmla="*/ 1062281 w 1986214"/>
              <a:gd name="connsiteY23" fmla="*/ 2351876 h 2440924"/>
              <a:gd name="connsiteX24" fmla="*/ 1114315 w 1986214"/>
              <a:gd name="connsiteY24" fmla="*/ 2294949 h 2440924"/>
              <a:gd name="connsiteX25" fmla="*/ 1106486 w 1986214"/>
              <a:gd name="connsiteY25" fmla="*/ 2312591 h 2440924"/>
              <a:gd name="connsiteX26" fmla="*/ 1096279 w 1986214"/>
              <a:gd name="connsiteY26" fmla="*/ 2329112 h 2440924"/>
              <a:gd name="connsiteX27" fmla="*/ 1107768 w 1986214"/>
              <a:gd name="connsiteY27" fmla="*/ 2317073 h 2440924"/>
              <a:gd name="connsiteX28" fmla="*/ 1123180 w 1986214"/>
              <a:gd name="connsiteY28" fmla="*/ 2304943 h 2440924"/>
              <a:gd name="connsiteX29" fmla="*/ 1212201 w 1986214"/>
              <a:gd name="connsiteY29" fmla="*/ 2218905 h 2440924"/>
              <a:gd name="connsiteX30" fmla="*/ 1205380 w 1986214"/>
              <a:gd name="connsiteY30" fmla="*/ 2229265 h 2440924"/>
              <a:gd name="connsiteX31" fmla="*/ 1194231 w 1986214"/>
              <a:gd name="connsiteY31" fmla="*/ 2234920 h 2440924"/>
              <a:gd name="connsiteX32" fmla="*/ 1183712 w 1986214"/>
              <a:gd name="connsiteY32" fmla="*/ 2242325 h 2440924"/>
              <a:gd name="connsiteX33" fmla="*/ 1169140 w 1986214"/>
              <a:gd name="connsiteY33" fmla="*/ 2256789 h 2440924"/>
              <a:gd name="connsiteX34" fmla="*/ 1163306 w 1986214"/>
              <a:gd name="connsiteY34" fmla="*/ 2254768 h 2440924"/>
              <a:gd name="connsiteX35" fmla="*/ 1160550 w 1986214"/>
              <a:gd name="connsiteY35" fmla="*/ 2258559 h 2440924"/>
              <a:gd name="connsiteX36" fmla="*/ 1145795 w 1986214"/>
              <a:gd name="connsiteY36" fmla="*/ 2265181 h 2440924"/>
              <a:gd name="connsiteX37" fmla="*/ 1133557 w 1986214"/>
              <a:gd name="connsiteY37" fmla="*/ 2278806 h 2440924"/>
              <a:gd name="connsiteX38" fmla="*/ 1130383 w 1986214"/>
              <a:gd name="connsiteY38" fmla="*/ 2277311 h 2440924"/>
              <a:gd name="connsiteX39" fmla="*/ 1125149 w 1986214"/>
              <a:gd name="connsiteY39" fmla="*/ 2288419 h 2440924"/>
              <a:gd name="connsiteX40" fmla="*/ 1131588 w 1986214"/>
              <a:gd name="connsiteY40" fmla="*/ 2295331 h 2440924"/>
              <a:gd name="connsiteX41" fmla="*/ 1132126 w 1986214"/>
              <a:gd name="connsiteY41" fmla="*/ 2293160 h 2440924"/>
              <a:gd name="connsiteX42" fmla="*/ 1133922 w 1986214"/>
              <a:gd name="connsiteY42" fmla="*/ 2294492 h 2440924"/>
              <a:gd name="connsiteX43" fmla="*/ 1140087 w 1986214"/>
              <a:gd name="connsiteY43" fmla="*/ 2289640 h 2440924"/>
              <a:gd name="connsiteX44" fmla="*/ 1143903 w 1986214"/>
              <a:gd name="connsiteY44" fmla="*/ 2289257 h 2440924"/>
              <a:gd name="connsiteX45" fmla="*/ 1147091 w 1986214"/>
              <a:gd name="connsiteY45" fmla="*/ 2287122 h 2440924"/>
              <a:gd name="connsiteX46" fmla="*/ 1167171 w 1986214"/>
              <a:gd name="connsiteY46" fmla="*/ 2273314 h 2440924"/>
              <a:gd name="connsiteX47" fmla="*/ 1182808 w 1986214"/>
              <a:gd name="connsiteY47" fmla="*/ 2254019 h 2440924"/>
              <a:gd name="connsiteX48" fmla="*/ 1200894 w 1986214"/>
              <a:gd name="connsiteY48" fmla="*/ 2238786 h 2440924"/>
              <a:gd name="connsiteX49" fmla="*/ 1206585 w 1986214"/>
              <a:gd name="connsiteY49" fmla="*/ 2247285 h 2440924"/>
              <a:gd name="connsiteX50" fmla="*/ 1214128 w 1986214"/>
              <a:gd name="connsiteY50" fmla="*/ 2238477 h 2440924"/>
              <a:gd name="connsiteX51" fmla="*/ 1223492 w 1986214"/>
              <a:gd name="connsiteY51" fmla="*/ 2231982 h 2440924"/>
              <a:gd name="connsiteX52" fmla="*/ 1216305 w 1986214"/>
              <a:gd name="connsiteY52" fmla="*/ 2226656 h 2440924"/>
              <a:gd name="connsiteX53" fmla="*/ 1245068 w 1986214"/>
              <a:gd name="connsiteY53" fmla="*/ 2215000 h 2440924"/>
              <a:gd name="connsiteX54" fmla="*/ 1241986 w 1986214"/>
              <a:gd name="connsiteY54" fmla="*/ 2217425 h 2440924"/>
              <a:gd name="connsiteX55" fmla="*/ 1234417 w 1986214"/>
              <a:gd name="connsiteY55" fmla="*/ 2229373 h 2440924"/>
              <a:gd name="connsiteX56" fmla="*/ 1233761 w 1986214"/>
              <a:gd name="connsiteY56" fmla="*/ 2234881 h 2440924"/>
              <a:gd name="connsiteX57" fmla="*/ 1241863 w 1986214"/>
              <a:gd name="connsiteY57" fmla="*/ 2229004 h 2440924"/>
              <a:gd name="connsiteX58" fmla="*/ 1247584 w 1986214"/>
              <a:gd name="connsiteY58" fmla="*/ 2222004 h 2440924"/>
              <a:gd name="connsiteX59" fmla="*/ 1245068 w 1986214"/>
              <a:gd name="connsiteY59" fmla="*/ 2215000 h 2440924"/>
              <a:gd name="connsiteX60" fmla="*/ 1233029 w 1986214"/>
              <a:gd name="connsiteY60" fmla="*/ 2203509 h 2440924"/>
              <a:gd name="connsiteX61" fmla="*/ 1230038 w 1986214"/>
              <a:gd name="connsiteY61" fmla="*/ 2209857 h 2440924"/>
              <a:gd name="connsiteX62" fmla="*/ 1233715 w 1986214"/>
              <a:gd name="connsiteY62" fmla="*/ 2207712 h 2440924"/>
              <a:gd name="connsiteX63" fmla="*/ 1236203 w 1986214"/>
              <a:gd name="connsiteY63" fmla="*/ 2205005 h 2440924"/>
              <a:gd name="connsiteX64" fmla="*/ 1279466 w 1986214"/>
              <a:gd name="connsiteY64" fmla="*/ 2158974 h 2440924"/>
              <a:gd name="connsiteX65" fmla="*/ 1274411 w 1986214"/>
              <a:gd name="connsiteY65" fmla="*/ 2160955 h 2440924"/>
              <a:gd name="connsiteX66" fmla="*/ 1275543 w 1986214"/>
              <a:gd name="connsiteY66" fmla="*/ 2163185 h 2440924"/>
              <a:gd name="connsiteX67" fmla="*/ 1278424 w 1986214"/>
              <a:gd name="connsiteY67" fmla="*/ 2164786 h 2440924"/>
              <a:gd name="connsiteX68" fmla="*/ 1284589 w 1986214"/>
              <a:gd name="connsiteY68" fmla="*/ 2159933 h 2440924"/>
              <a:gd name="connsiteX69" fmla="*/ 1279466 w 1986214"/>
              <a:gd name="connsiteY69" fmla="*/ 2158974 h 2440924"/>
              <a:gd name="connsiteX70" fmla="*/ 1415540 w 1986214"/>
              <a:gd name="connsiteY70" fmla="*/ 2054869 h 2440924"/>
              <a:gd name="connsiteX71" fmla="*/ 1412549 w 1986214"/>
              <a:gd name="connsiteY71" fmla="*/ 2061217 h 2440924"/>
              <a:gd name="connsiteX72" fmla="*/ 1416379 w 1986214"/>
              <a:gd name="connsiteY72" fmla="*/ 2057203 h 2440924"/>
              <a:gd name="connsiteX73" fmla="*/ 1443663 w 1986214"/>
              <a:gd name="connsiteY73" fmla="*/ 2015763 h 2440924"/>
              <a:gd name="connsiteX74" fmla="*/ 1442915 w 1986214"/>
              <a:gd name="connsiteY74" fmla="*/ 2017349 h 2440924"/>
              <a:gd name="connsiteX75" fmla="*/ 1445524 w 1986214"/>
              <a:gd name="connsiteY75" fmla="*/ 2028275 h 2440924"/>
              <a:gd name="connsiteX76" fmla="*/ 1518552 w 1986214"/>
              <a:gd name="connsiteY76" fmla="*/ 1996754 h 2440924"/>
              <a:gd name="connsiteX77" fmla="*/ 1511549 w 1986214"/>
              <a:gd name="connsiteY77" fmla="*/ 1999271 h 2440924"/>
              <a:gd name="connsiteX78" fmla="*/ 1512785 w 1986214"/>
              <a:gd name="connsiteY78" fmla="*/ 2001792 h 2440924"/>
              <a:gd name="connsiteX79" fmla="*/ 1511640 w 1986214"/>
              <a:gd name="connsiteY79" fmla="*/ 2003193 h 2440924"/>
              <a:gd name="connsiteX80" fmla="*/ 1506223 w 1986214"/>
              <a:gd name="connsiteY80" fmla="*/ 2006457 h 2440924"/>
              <a:gd name="connsiteX81" fmla="*/ 1496046 w 1986214"/>
              <a:gd name="connsiteY81" fmla="*/ 2007480 h 2440924"/>
              <a:gd name="connsiteX82" fmla="*/ 1494367 w 1986214"/>
              <a:gd name="connsiteY82" fmla="*/ 2002810 h 2440924"/>
              <a:gd name="connsiteX83" fmla="*/ 1486707 w 1986214"/>
              <a:gd name="connsiteY83" fmla="*/ 2010835 h 2440924"/>
              <a:gd name="connsiteX84" fmla="*/ 1469850 w 1986214"/>
              <a:gd name="connsiteY84" fmla="*/ 2019861 h 2440924"/>
              <a:gd name="connsiteX85" fmla="*/ 1456632 w 1986214"/>
              <a:gd name="connsiteY85" fmla="*/ 2033509 h 2440924"/>
              <a:gd name="connsiteX86" fmla="*/ 1443555 w 1986214"/>
              <a:gd name="connsiteY86" fmla="*/ 2044800 h 2440924"/>
              <a:gd name="connsiteX87" fmla="*/ 1436306 w 1986214"/>
              <a:gd name="connsiteY87" fmla="*/ 2049383 h 2440924"/>
              <a:gd name="connsiteX88" fmla="*/ 1432065 w 1986214"/>
              <a:gd name="connsiteY88" fmla="*/ 2056838 h 2440924"/>
              <a:gd name="connsiteX89" fmla="*/ 1412450 w 1986214"/>
              <a:gd name="connsiteY89" fmla="*/ 2073774 h 2440924"/>
              <a:gd name="connsiteX90" fmla="*/ 1392835 w 1986214"/>
              <a:gd name="connsiteY90" fmla="*/ 2090710 h 2440924"/>
              <a:gd name="connsiteX91" fmla="*/ 1384244 w 1986214"/>
              <a:gd name="connsiteY91" fmla="*/ 2092480 h 2440924"/>
              <a:gd name="connsiteX92" fmla="*/ 1375592 w 1986214"/>
              <a:gd name="connsiteY92" fmla="*/ 2100038 h 2440924"/>
              <a:gd name="connsiteX93" fmla="*/ 1365751 w 1986214"/>
              <a:gd name="connsiteY93" fmla="*/ 2107036 h 2440924"/>
              <a:gd name="connsiteX94" fmla="*/ 1360516 w 1986214"/>
              <a:gd name="connsiteY94" fmla="*/ 2118144 h 2440924"/>
              <a:gd name="connsiteX95" fmla="*/ 1381772 w 1986214"/>
              <a:gd name="connsiteY95" fmla="*/ 2112646 h 2440924"/>
              <a:gd name="connsiteX96" fmla="*/ 1396938 w 1986214"/>
              <a:gd name="connsiteY96" fmla="*/ 2098461 h 2440924"/>
              <a:gd name="connsiteX97" fmla="*/ 1401489 w 1986214"/>
              <a:gd name="connsiteY97" fmla="*/ 2100121 h 2440924"/>
              <a:gd name="connsiteX98" fmla="*/ 1404781 w 1986214"/>
              <a:gd name="connsiteY98" fmla="*/ 2098279 h 2440924"/>
              <a:gd name="connsiteX99" fmla="*/ 1407866 w 1986214"/>
              <a:gd name="connsiteY99" fmla="*/ 2091732 h 2440924"/>
              <a:gd name="connsiteX100" fmla="*/ 1414029 w 1986214"/>
              <a:gd name="connsiteY100" fmla="*/ 2091001 h 2440924"/>
              <a:gd name="connsiteX101" fmla="*/ 1456998 w 1986214"/>
              <a:gd name="connsiteY101" fmla="*/ 2049194 h 2440924"/>
              <a:gd name="connsiteX102" fmla="*/ 1467175 w 1986214"/>
              <a:gd name="connsiteY102" fmla="*/ 2048172 h 2440924"/>
              <a:gd name="connsiteX103" fmla="*/ 1470960 w 1986214"/>
              <a:gd name="connsiteY103" fmla="*/ 2042199 h 2440924"/>
              <a:gd name="connsiteX104" fmla="*/ 1477261 w 1986214"/>
              <a:gd name="connsiteY104" fmla="*/ 2043229 h 2440924"/>
              <a:gd name="connsiteX105" fmla="*/ 1492672 w 1986214"/>
              <a:gd name="connsiteY105" fmla="*/ 2031099 h 2440924"/>
              <a:gd name="connsiteX106" fmla="*/ 1499564 w 1986214"/>
              <a:gd name="connsiteY106" fmla="*/ 2019560 h 2440924"/>
              <a:gd name="connsiteX107" fmla="*/ 1511640 w 1986214"/>
              <a:gd name="connsiteY107" fmla="*/ 2003193 h 2440924"/>
              <a:gd name="connsiteX108" fmla="*/ 1518552 w 1986214"/>
              <a:gd name="connsiteY108" fmla="*/ 1996754 h 2440924"/>
              <a:gd name="connsiteX109" fmla="*/ 1528272 w 1986214"/>
              <a:gd name="connsiteY109" fmla="*/ 1976124 h 2440924"/>
              <a:gd name="connsiteX110" fmla="*/ 1526910 w 1986214"/>
              <a:gd name="connsiteY110" fmla="*/ 1977079 h 2440924"/>
              <a:gd name="connsiteX111" fmla="*/ 1531446 w 1986214"/>
              <a:gd name="connsiteY111" fmla="*/ 1977620 h 2440924"/>
              <a:gd name="connsiteX112" fmla="*/ 1547879 w 1986214"/>
              <a:gd name="connsiteY112" fmla="*/ 1975667 h 2440924"/>
              <a:gd name="connsiteX113" fmla="*/ 1539228 w 1986214"/>
              <a:gd name="connsiteY113" fmla="*/ 1983225 h 2440924"/>
              <a:gd name="connsiteX114" fmla="*/ 1529386 w 1986214"/>
              <a:gd name="connsiteY114" fmla="*/ 1990223 h 2440924"/>
              <a:gd name="connsiteX115" fmla="*/ 1536663 w 1986214"/>
              <a:gd name="connsiteY115" fmla="*/ 1999470 h 2440924"/>
              <a:gd name="connsiteX116" fmla="*/ 1548902 w 1986214"/>
              <a:gd name="connsiteY116" fmla="*/ 1985845 h 2440924"/>
              <a:gd name="connsiteX117" fmla="*/ 1553372 w 1986214"/>
              <a:gd name="connsiteY117" fmla="*/ 1984073 h 2440924"/>
              <a:gd name="connsiteX118" fmla="*/ 1556653 w 1986214"/>
              <a:gd name="connsiteY118" fmla="*/ 1981740 h 2440924"/>
              <a:gd name="connsiteX119" fmla="*/ 1554017 w 1986214"/>
              <a:gd name="connsiteY119" fmla="*/ 1978075 h 2440924"/>
              <a:gd name="connsiteX120" fmla="*/ 1547879 w 1986214"/>
              <a:gd name="connsiteY120" fmla="*/ 1975667 h 2440924"/>
              <a:gd name="connsiteX121" fmla="*/ 1575163 w 1986214"/>
              <a:gd name="connsiteY121" fmla="*/ 1934226 h 2440924"/>
              <a:gd name="connsiteX122" fmla="*/ 1567320 w 1986214"/>
              <a:gd name="connsiteY122" fmla="*/ 1934409 h 2440924"/>
              <a:gd name="connsiteX123" fmla="*/ 1556670 w 1986214"/>
              <a:gd name="connsiteY123" fmla="*/ 1948782 h 2440924"/>
              <a:gd name="connsiteX124" fmla="*/ 1566511 w 1986214"/>
              <a:gd name="connsiteY124" fmla="*/ 1941784 h 2440924"/>
              <a:gd name="connsiteX125" fmla="*/ 1575163 w 1986214"/>
              <a:gd name="connsiteY125" fmla="*/ 1934226 h 2440924"/>
              <a:gd name="connsiteX126" fmla="*/ 1593748 w 1986214"/>
              <a:gd name="connsiteY126" fmla="*/ 1923592 h 2440924"/>
              <a:gd name="connsiteX127" fmla="*/ 1592345 w 1986214"/>
              <a:gd name="connsiteY127" fmla="*/ 1930687 h 2440924"/>
              <a:gd name="connsiteX128" fmla="*/ 1595518 w 1986214"/>
              <a:gd name="connsiteY128" fmla="*/ 1932183 h 2440924"/>
              <a:gd name="connsiteX129" fmla="*/ 1598600 w 1986214"/>
              <a:gd name="connsiteY129" fmla="*/ 1929756 h 2440924"/>
              <a:gd name="connsiteX130" fmla="*/ 1598719 w 1986214"/>
              <a:gd name="connsiteY130" fmla="*/ 1926419 h 2440924"/>
              <a:gd name="connsiteX131" fmla="*/ 1595336 w 1986214"/>
              <a:gd name="connsiteY131" fmla="*/ 1924340 h 2440924"/>
              <a:gd name="connsiteX132" fmla="*/ 1624388 w 1986214"/>
              <a:gd name="connsiteY132" fmla="*/ 1891490 h 2440924"/>
              <a:gd name="connsiteX133" fmla="*/ 1619154 w 1986214"/>
              <a:gd name="connsiteY133" fmla="*/ 1902597 h 2440924"/>
              <a:gd name="connsiteX134" fmla="*/ 1614230 w 1986214"/>
              <a:gd name="connsiteY134" fmla="*/ 1901731 h 2440924"/>
              <a:gd name="connsiteX135" fmla="*/ 1610564 w 1986214"/>
              <a:gd name="connsiteY135" fmla="*/ 1904366 h 2440924"/>
              <a:gd name="connsiteX136" fmla="*/ 1609324 w 1986214"/>
              <a:gd name="connsiteY136" fmla="*/ 1910085 h 2440924"/>
              <a:gd name="connsiteX137" fmla="*/ 1611586 w 1986214"/>
              <a:gd name="connsiteY137" fmla="*/ 1914544 h 2440924"/>
              <a:gd name="connsiteX138" fmla="*/ 1613722 w 1986214"/>
              <a:gd name="connsiteY138" fmla="*/ 1913612 h 2440924"/>
              <a:gd name="connsiteX139" fmla="*/ 1614668 w 1986214"/>
              <a:gd name="connsiteY139" fmla="*/ 1912118 h 2440924"/>
              <a:gd name="connsiteX140" fmla="*/ 1629332 w 1986214"/>
              <a:gd name="connsiteY140" fmla="*/ 1901575 h 2440924"/>
              <a:gd name="connsiteX141" fmla="*/ 1640456 w 1986214"/>
              <a:gd name="connsiteY141" fmla="*/ 1873851 h 2440924"/>
              <a:gd name="connsiteX142" fmla="*/ 1638213 w 1986214"/>
              <a:gd name="connsiteY142" fmla="*/ 1878612 h 2440924"/>
              <a:gd name="connsiteX143" fmla="*/ 1628127 w 1986214"/>
              <a:gd name="connsiteY143" fmla="*/ 1883555 h 2440924"/>
              <a:gd name="connsiteX144" fmla="*/ 1626632 w 1986214"/>
              <a:gd name="connsiteY144" fmla="*/ 1886729 h 2440924"/>
              <a:gd name="connsiteX145" fmla="*/ 1637557 w 1986214"/>
              <a:gd name="connsiteY145" fmla="*/ 1884120 h 2440924"/>
              <a:gd name="connsiteX146" fmla="*/ 1639800 w 1986214"/>
              <a:gd name="connsiteY146" fmla="*/ 1879360 h 2440924"/>
              <a:gd name="connsiteX147" fmla="*/ 1640724 w 1986214"/>
              <a:gd name="connsiteY147" fmla="*/ 1876886 h 2440924"/>
              <a:gd name="connsiteX148" fmla="*/ 1640456 w 1986214"/>
              <a:gd name="connsiteY148" fmla="*/ 1873851 h 2440924"/>
              <a:gd name="connsiteX149" fmla="*/ 1255370 w 1986214"/>
              <a:gd name="connsiteY149" fmla="*/ 1649504 h 2440924"/>
              <a:gd name="connsiteX150" fmla="*/ 1230438 w 1986214"/>
              <a:gd name="connsiteY150" fmla="*/ 1657148 h 2440924"/>
              <a:gd name="connsiteX151" fmla="*/ 1217406 w 1986214"/>
              <a:gd name="connsiteY151" fmla="*/ 1670399 h 2440924"/>
              <a:gd name="connsiteX152" fmla="*/ 1211379 w 1986214"/>
              <a:gd name="connsiteY152" fmla="*/ 1681133 h 2440924"/>
              <a:gd name="connsiteX153" fmla="*/ 1223234 w 1986214"/>
              <a:gd name="connsiteY153" fmla="*/ 1684780 h 2440924"/>
              <a:gd name="connsiteX154" fmla="*/ 1224821 w 1986214"/>
              <a:gd name="connsiteY154" fmla="*/ 1685528 h 2440924"/>
              <a:gd name="connsiteX155" fmla="*/ 1230711 w 1986214"/>
              <a:gd name="connsiteY155" fmla="*/ 1668912 h 2440924"/>
              <a:gd name="connsiteX156" fmla="*/ 1250227 w 1986214"/>
              <a:gd name="connsiteY156" fmla="*/ 1664534 h 2440924"/>
              <a:gd name="connsiteX157" fmla="*/ 1260969 w 1986214"/>
              <a:gd name="connsiteY157" fmla="*/ 1654082 h 2440924"/>
              <a:gd name="connsiteX158" fmla="*/ 1078964 w 1986214"/>
              <a:gd name="connsiteY158" fmla="*/ 1641148 h 2440924"/>
              <a:gd name="connsiteX159" fmla="*/ 1071168 w 1986214"/>
              <a:gd name="connsiteY159" fmla="*/ 1646093 h 2440924"/>
              <a:gd name="connsiteX160" fmla="*/ 1071623 w 1986214"/>
              <a:gd name="connsiteY160" fmla="*/ 1646367 h 2440924"/>
              <a:gd name="connsiteX161" fmla="*/ 1666758 w 1986214"/>
              <a:gd name="connsiteY161" fmla="*/ 1554646 h 2440924"/>
              <a:gd name="connsiteX162" fmla="*/ 1641826 w 1986214"/>
              <a:gd name="connsiteY162" fmla="*/ 1562290 h 2440924"/>
              <a:gd name="connsiteX163" fmla="*/ 1628794 w 1986214"/>
              <a:gd name="connsiteY163" fmla="*/ 1575541 h 2440924"/>
              <a:gd name="connsiteX164" fmla="*/ 1622767 w 1986214"/>
              <a:gd name="connsiteY164" fmla="*/ 1586275 h 2440924"/>
              <a:gd name="connsiteX165" fmla="*/ 1634622 w 1986214"/>
              <a:gd name="connsiteY165" fmla="*/ 1589922 h 2440924"/>
              <a:gd name="connsiteX166" fmla="*/ 1636209 w 1986214"/>
              <a:gd name="connsiteY166" fmla="*/ 1590670 h 2440924"/>
              <a:gd name="connsiteX167" fmla="*/ 1642100 w 1986214"/>
              <a:gd name="connsiteY167" fmla="*/ 1574054 h 2440924"/>
              <a:gd name="connsiteX168" fmla="*/ 1661615 w 1986214"/>
              <a:gd name="connsiteY168" fmla="*/ 1569676 h 2440924"/>
              <a:gd name="connsiteX169" fmla="*/ 1672357 w 1986214"/>
              <a:gd name="connsiteY169" fmla="*/ 1559223 h 2440924"/>
              <a:gd name="connsiteX170" fmla="*/ 976601 w 1986214"/>
              <a:gd name="connsiteY170" fmla="*/ 1483257 h 2440924"/>
              <a:gd name="connsiteX171" fmla="*/ 969448 w 1986214"/>
              <a:gd name="connsiteY171" fmla="*/ 1491532 h 2440924"/>
              <a:gd name="connsiteX172" fmla="*/ 971811 w 1986214"/>
              <a:gd name="connsiteY172" fmla="*/ 1490683 h 2440924"/>
              <a:gd name="connsiteX173" fmla="*/ 1021904 w 1986214"/>
              <a:gd name="connsiteY173" fmla="*/ 1472310 h 2440924"/>
              <a:gd name="connsiteX174" fmla="*/ 1017007 w 1986214"/>
              <a:gd name="connsiteY174" fmla="*/ 1477073 h 2440924"/>
              <a:gd name="connsiteX175" fmla="*/ 1005426 w 1986214"/>
              <a:gd name="connsiteY175" fmla="*/ 1485190 h 2440924"/>
              <a:gd name="connsiteX176" fmla="*/ 1003903 w 1986214"/>
              <a:gd name="connsiteY176" fmla="*/ 1495623 h 2440924"/>
              <a:gd name="connsiteX177" fmla="*/ 996362 w 1986214"/>
              <a:gd name="connsiteY177" fmla="*/ 1500311 h 2440924"/>
              <a:gd name="connsiteX178" fmla="*/ 1005550 w 1986214"/>
              <a:gd name="connsiteY178" fmla="*/ 1504027 h 2440924"/>
              <a:gd name="connsiteX179" fmla="*/ 1002676 w 1986214"/>
              <a:gd name="connsiteY179" fmla="*/ 1458104 h 2440924"/>
              <a:gd name="connsiteX180" fmla="*/ 991685 w 1986214"/>
              <a:gd name="connsiteY180" fmla="*/ 1465807 h 2440924"/>
              <a:gd name="connsiteX181" fmla="*/ 979929 w 1986214"/>
              <a:gd name="connsiteY181" fmla="*/ 1479408 h 2440924"/>
              <a:gd name="connsiteX182" fmla="*/ 993479 w 1986214"/>
              <a:gd name="connsiteY182" fmla="*/ 1477622 h 2440924"/>
              <a:gd name="connsiteX183" fmla="*/ 1044722 w 1986214"/>
              <a:gd name="connsiteY183" fmla="*/ 1417532 h 2440924"/>
              <a:gd name="connsiteX184" fmla="*/ 1039602 w 1986214"/>
              <a:gd name="connsiteY184" fmla="*/ 1421173 h 2440924"/>
              <a:gd name="connsiteX185" fmla="*/ 1034421 w 1986214"/>
              <a:gd name="connsiteY185" fmla="*/ 1432169 h 2440924"/>
              <a:gd name="connsiteX186" fmla="*/ 1044108 w 1986214"/>
              <a:gd name="connsiteY186" fmla="*/ 1427790 h 2440924"/>
              <a:gd name="connsiteX187" fmla="*/ 1077705 w 1986214"/>
              <a:gd name="connsiteY187" fmla="*/ 1394701 h 2440924"/>
              <a:gd name="connsiteX188" fmla="*/ 1071652 w 1986214"/>
              <a:gd name="connsiteY188" fmla="*/ 1395947 h 2440924"/>
              <a:gd name="connsiteX189" fmla="*/ 1056658 w 1986214"/>
              <a:gd name="connsiteY189" fmla="*/ 1409046 h 2440924"/>
              <a:gd name="connsiteX190" fmla="*/ 1050303 w 1986214"/>
              <a:gd name="connsiteY190" fmla="*/ 1413564 h 2440924"/>
              <a:gd name="connsiteX191" fmla="*/ 1061763 w 1986214"/>
              <a:gd name="connsiteY191" fmla="*/ 1410900 h 2440924"/>
              <a:gd name="connsiteX192" fmla="*/ 1125890 w 1986214"/>
              <a:gd name="connsiteY192" fmla="*/ 1330766 h 2440924"/>
              <a:gd name="connsiteX193" fmla="*/ 1120707 w 1986214"/>
              <a:gd name="connsiteY193" fmla="*/ 1341767 h 2440924"/>
              <a:gd name="connsiteX194" fmla="*/ 1127344 w 1986214"/>
              <a:gd name="connsiteY194" fmla="*/ 1334813 h 2440924"/>
              <a:gd name="connsiteX195" fmla="*/ 1174627 w 1986214"/>
              <a:gd name="connsiteY195" fmla="*/ 1262994 h 2440924"/>
              <a:gd name="connsiteX196" fmla="*/ 1173332 w 1986214"/>
              <a:gd name="connsiteY196" fmla="*/ 1265744 h 2440924"/>
              <a:gd name="connsiteX197" fmla="*/ 1177853 w 1986214"/>
              <a:gd name="connsiteY197" fmla="*/ 1284677 h 2440924"/>
              <a:gd name="connsiteX198" fmla="*/ 1304412 w 1986214"/>
              <a:gd name="connsiteY198" fmla="*/ 1230050 h 2440924"/>
              <a:gd name="connsiteX199" fmla="*/ 1292275 w 1986214"/>
              <a:gd name="connsiteY199" fmla="*/ 1234413 h 2440924"/>
              <a:gd name="connsiteX200" fmla="*/ 1294417 w 1986214"/>
              <a:gd name="connsiteY200" fmla="*/ 1238782 h 2440924"/>
              <a:gd name="connsiteX201" fmla="*/ 1292433 w 1986214"/>
              <a:gd name="connsiteY201" fmla="*/ 1241208 h 2440924"/>
              <a:gd name="connsiteX202" fmla="*/ 1283046 w 1986214"/>
              <a:gd name="connsiteY202" fmla="*/ 1246868 h 2440924"/>
              <a:gd name="connsiteX203" fmla="*/ 1265407 w 1986214"/>
              <a:gd name="connsiteY203" fmla="*/ 1248638 h 2440924"/>
              <a:gd name="connsiteX204" fmla="*/ 1262499 w 1986214"/>
              <a:gd name="connsiteY204" fmla="*/ 1240547 h 2440924"/>
              <a:gd name="connsiteX205" fmla="*/ 1249224 w 1986214"/>
              <a:gd name="connsiteY205" fmla="*/ 1254455 h 2440924"/>
              <a:gd name="connsiteX206" fmla="*/ 1220011 w 1986214"/>
              <a:gd name="connsiteY206" fmla="*/ 1270095 h 2440924"/>
              <a:gd name="connsiteX207" fmla="*/ 1197103 w 1986214"/>
              <a:gd name="connsiteY207" fmla="*/ 1293748 h 2440924"/>
              <a:gd name="connsiteX208" fmla="*/ 1174440 w 1986214"/>
              <a:gd name="connsiteY208" fmla="*/ 1313315 h 2440924"/>
              <a:gd name="connsiteX209" fmla="*/ 1161876 w 1986214"/>
              <a:gd name="connsiteY209" fmla="*/ 1321258 h 2440924"/>
              <a:gd name="connsiteX210" fmla="*/ 1154528 w 1986214"/>
              <a:gd name="connsiteY210" fmla="*/ 1334178 h 2440924"/>
              <a:gd name="connsiteX211" fmla="*/ 1120534 w 1986214"/>
              <a:gd name="connsiteY211" fmla="*/ 1363529 h 2440924"/>
              <a:gd name="connsiteX212" fmla="*/ 1107455 w 1986214"/>
              <a:gd name="connsiteY212" fmla="*/ 1374822 h 2440924"/>
              <a:gd name="connsiteX213" fmla="*/ 1108836 w 1986214"/>
              <a:gd name="connsiteY213" fmla="*/ 1376844 h 2440924"/>
              <a:gd name="connsiteX214" fmla="*/ 1103727 w 1986214"/>
              <a:gd name="connsiteY214" fmla="*/ 1393344 h 2440924"/>
              <a:gd name="connsiteX215" fmla="*/ 1089030 w 1986214"/>
              <a:gd name="connsiteY215" fmla="*/ 1402417 h 2440924"/>
              <a:gd name="connsiteX216" fmla="*/ 1065770 w 1986214"/>
              <a:gd name="connsiteY216" fmla="*/ 1427089 h 2440924"/>
              <a:gd name="connsiteX217" fmla="*/ 1060330 w 1986214"/>
              <a:gd name="connsiteY217" fmla="*/ 1432715 h 2440924"/>
              <a:gd name="connsiteX218" fmla="*/ 1067367 w 1986214"/>
              <a:gd name="connsiteY218" fmla="*/ 1430895 h 2440924"/>
              <a:gd name="connsiteX219" fmla="*/ 1093653 w 1986214"/>
              <a:gd name="connsiteY219" fmla="*/ 1406314 h 2440924"/>
              <a:gd name="connsiteX220" fmla="*/ 1101539 w 1986214"/>
              <a:gd name="connsiteY220" fmla="*/ 1409190 h 2440924"/>
              <a:gd name="connsiteX221" fmla="*/ 1107245 w 1986214"/>
              <a:gd name="connsiteY221" fmla="*/ 1405997 h 2440924"/>
              <a:gd name="connsiteX222" fmla="*/ 1112590 w 1986214"/>
              <a:gd name="connsiteY222" fmla="*/ 1394653 h 2440924"/>
              <a:gd name="connsiteX223" fmla="*/ 1123269 w 1986214"/>
              <a:gd name="connsiteY223" fmla="*/ 1393384 h 2440924"/>
              <a:gd name="connsiteX224" fmla="*/ 1197737 w 1986214"/>
              <a:gd name="connsiteY224" fmla="*/ 1320932 h 2440924"/>
              <a:gd name="connsiteX225" fmla="*/ 1215374 w 1986214"/>
              <a:gd name="connsiteY225" fmla="*/ 1319161 h 2440924"/>
              <a:gd name="connsiteX226" fmla="*/ 1221933 w 1986214"/>
              <a:gd name="connsiteY226" fmla="*/ 1308808 h 2440924"/>
              <a:gd name="connsiteX227" fmla="*/ 1232853 w 1986214"/>
              <a:gd name="connsiteY227" fmla="*/ 1310594 h 2440924"/>
              <a:gd name="connsiteX228" fmla="*/ 1259562 w 1986214"/>
              <a:gd name="connsiteY228" fmla="*/ 1289573 h 2440924"/>
              <a:gd name="connsiteX229" fmla="*/ 1271506 w 1986214"/>
              <a:gd name="connsiteY229" fmla="*/ 1269575 h 2440924"/>
              <a:gd name="connsiteX230" fmla="*/ 1292433 w 1986214"/>
              <a:gd name="connsiteY230" fmla="*/ 1241208 h 2440924"/>
              <a:gd name="connsiteX231" fmla="*/ 1304412 w 1986214"/>
              <a:gd name="connsiteY231" fmla="*/ 1230050 h 2440924"/>
              <a:gd name="connsiteX232" fmla="*/ 1321258 w 1986214"/>
              <a:gd name="connsiteY232" fmla="*/ 1194299 h 2440924"/>
              <a:gd name="connsiteX233" fmla="*/ 1318896 w 1986214"/>
              <a:gd name="connsiteY233" fmla="*/ 1195954 h 2440924"/>
              <a:gd name="connsiteX234" fmla="*/ 1326758 w 1986214"/>
              <a:gd name="connsiteY234" fmla="*/ 1196891 h 2440924"/>
              <a:gd name="connsiteX235" fmla="*/ 1355238 w 1986214"/>
              <a:gd name="connsiteY235" fmla="*/ 1193507 h 2440924"/>
              <a:gd name="connsiteX236" fmla="*/ 1340244 w 1986214"/>
              <a:gd name="connsiteY236" fmla="*/ 1206606 h 2440924"/>
              <a:gd name="connsiteX237" fmla="*/ 1323187 w 1986214"/>
              <a:gd name="connsiteY237" fmla="*/ 1218733 h 2440924"/>
              <a:gd name="connsiteX238" fmla="*/ 1335801 w 1986214"/>
              <a:gd name="connsiteY238" fmla="*/ 1234758 h 2440924"/>
              <a:gd name="connsiteX239" fmla="*/ 1357009 w 1986214"/>
              <a:gd name="connsiteY239" fmla="*/ 1211145 h 2440924"/>
              <a:gd name="connsiteX240" fmla="*/ 1364757 w 1986214"/>
              <a:gd name="connsiteY240" fmla="*/ 1208074 h 2440924"/>
              <a:gd name="connsiteX241" fmla="*/ 1370442 w 1986214"/>
              <a:gd name="connsiteY241" fmla="*/ 1204032 h 2440924"/>
              <a:gd name="connsiteX242" fmla="*/ 1365874 w 1986214"/>
              <a:gd name="connsiteY242" fmla="*/ 1197679 h 2440924"/>
              <a:gd name="connsiteX243" fmla="*/ 1355238 w 1986214"/>
              <a:gd name="connsiteY243" fmla="*/ 1193507 h 2440924"/>
              <a:gd name="connsiteX244" fmla="*/ 1402521 w 1986214"/>
              <a:gd name="connsiteY244" fmla="*/ 1121689 h 2440924"/>
              <a:gd name="connsiteX245" fmla="*/ 1388930 w 1986214"/>
              <a:gd name="connsiteY245" fmla="*/ 1122006 h 2440924"/>
              <a:gd name="connsiteX246" fmla="*/ 1370471 w 1986214"/>
              <a:gd name="connsiteY246" fmla="*/ 1146915 h 2440924"/>
              <a:gd name="connsiteX247" fmla="*/ 1387528 w 1986214"/>
              <a:gd name="connsiteY247" fmla="*/ 1134787 h 2440924"/>
              <a:gd name="connsiteX248" fmla="*/ 1402521 w 1986214"/>
              <a:gd name="connsiteY248" fmla="*/ 1121689 h 2440924"/>
              <a:gd name="connsiteX249" fmla="*/ 1434729 w 1986214"/>
              <a:gd name="connsiteY249" fmla="*/ 1103259 h 2440924"/>
              <a:gd name="connsiteX250" fmla="*/ 1432296 w 1986214"/>
              <a:gd name="connsiteY250" fmla="*/ 1115555 h 2440924"/>
              <a:gd name="connsiteX251" fmla="*/ 1437796 w 1986214"/>
              <a:gd name="connsiteY251" fmla="*/ 1118147 h 2440924"/>
              <a:gd name="connsiteX252" fmla="*/ 1443138 w 1986214"/>
              <a:gd name="connsiteY252" fmla="*/ 1113943 h 2440924"/>
              <a:gd name="connsiteX253" fmla="*/ 1443343 w 1986214"/>
              <a:gd name="connsiteY253" fmla="*/ 1108158 h 2440924"/>
              <a:gd name="connsiteX254" fmla="*/ 1437479 w 1986214"/>
              <a:gd name="connsiteY254" fmla="*/ 1104555 h 2440924"/>
              <a:gd name="connsiteX255" fmla="*/ 1487830 w 1986214"/>
              <a:gd name="connsiteY255" fmla="*/ 1047624 h 2440924"/>
              <a:gd name="connsiteX256" fmla="*/ 1478759 w 1986214"/>
              <a:gd name="connsiteY256" fmla="*/ 1066874 h 2440924"/>
              <a:gd name="connsiteX257" fmla="*/ 1470225 w 1986214"/>
              <a:gd name="connsiteY257" fmla="*/ 1065373 h 2440924"/>
              <a:gd name="connsiteX258" fmla="*/ 1463872 w 1986214"/>
              <a:gd name="connsiteY258" fmla="*/ 1069942 h 2440924"/>
              <a:gd name="connsiteX259" fmla="*/ 1461723 w 1986214"/>
              <a:gd name="connsiteY259" fmla="*/ 1079851 h 2440924"/>
              <a:gd name="connsiteX260" fmla="*/ 1465643 w 1986214"/>
              <a:gd name="connsiteY260" fmla="*/ 1087579 h 2440924"/>
              <a:gd name="connsiteX261" fmla="*/ 1469345 w 1986214"/>
              <a:gd name="connsiteY261" fmla="*/ 1085963 h 2440924"/>
              <a:gd name="connsiteX262" fmla="*/ 1470984 w 1986214"/>
              <a:gd name="connsiteY262" fmla="*/ 1083375 h 2440924"/>
              <a:gd name="connsiteX263" fmla="*/ 1496397 w 1986214"/>
              <a:gd name="connsiteY263" fmla="*/ 1065103 h 2440924"/>
              <a:gd name="connsiteX264" fmla="*/ 1515676 w 1986214"/>
              <a:gd name="connsiteY264" fmla="*/ 1017057 h 2440924"/>
              <a:gd name="connsiteX265" fmla="*/ 1511788 w 1986214"/>
              <a:gd name="connsiteY265" fmla="*/ 1025307 h 2440924"/>
              <a:gd name="connsiteX266" fmla="*/ 1494309 w 1986214"/>
              <a:gd name="connsiteY266" fmla="*/ 1033874 h 2440924"/>
              <a:gd name="connsiteX267" fmla="*/ 1491717 w 1986214"/>
              <a:gd name="connsiteY267" fmla="*/ 1039374 h 2440924"/>
              <a:gd name="connsiteX268" fmla="*/ 1510651 w 1986214"/>
              <a:gd name="connsiteY268" fmla="*/ 1034852 h 2440924"/>
              <a:gd name="connsiteX269" fmla="*/ 1514538 w 1986214"/>
              <a:gd name="connsiteY269" fmla="*/ 1026602 h 2440924"/>
              <a:gd name="connsiteX270" fmla="*/ 1516138 w 1986214"/>
              <a:gd name="connsiteY270" fmla="*/ 1022315 h 2440924"/>
              <a:gd name="connsiteX271" fmla="*/ 1515676 w 1986214"/>
              <a:gd name="connsiteY271" fmla="*/ 1017057 h 2440924"/>
              <a:gd name="connsiteX272" fmla="*/ 514181 w 1986214"/>
              <a:gd name="connsiteY272" fmla="*/ 896068 h 2440924"/>
              <a:gd name="connsiteX273" fmla="*/ 512499 w 1986214"/>
              <a:gd name="connsiteY273" fmla="*/ 897330 h 2440924"/>
              <a:gd name="connsiteX274" fmla="*/ 513557 w 1986214"/>
              <a:gd name="connsiteY274" fmla="*/ 897829 h 2440924"/>
              <a:gd name="connsiteX275" fmla="*/ 580321 w 1986214"/>
              <a:gd name="connsiteY275" fmla="*/ 848219 h 2440924"/>
              <a:gd name="connsiteX276" fmla="*/ 575572 w 1986214"/>
              <a:gd name="connsiteY276" fmla="*/ 852642 h 2440924"/>
              <a:gd name="connsiteX277" fmla="*/ 574692 w 1986214"/>
              <a:gd name="connsiteY277" fmla="*/ 852871 h 2440924"/>
              <a:gd name="connsiteX278" fmla="*/ 575003 w 1986214"/>
              <a:gd name="connsiteY278" fmla="*/ 853336 h 2440924"/>
              <a:gd name="connsiteX279" fmla="*/ 577629 w 1986214"/>
              <a:gd name="connsiteY279" fmla="*/ 852392 h 2440924"/>
              <a:gd name="connsiteX280" fmla="*/ 600602 w 1986214"/>
              <a:gd name="connsiteY280" fmla="*/ 836561 h 2440924"/>
              <a:gd name="connsiteX281" fmla="*/ 589397 w 1986214"/>
              <a:gd name="connsiteY281" fmla="*/ 839765 h 2440924"/>
              <a:gd name="connsiteX282" fmla="*/ 588307 w 1986214"/>
              <a:gd name="connsiteY282" fmla="*/ 840779 h 2440924"/>
              <a:gd name="connsiteX283" fmla="*/ 599297 w 1986214"/>
              <a:gd name="connsiteY283" fmla="*/ 839331 h 2440924"/>
              <a:gd name="connsiteX284" fmla="*/ 650046 w 1986214"/>
              <a:gd name="connsiteY284" fmla="*/ 787510 h 2440924"/>
              <a:gd name="connsiteX285" fmla="*/ 642361 w 1986214"/>
              <a:gd name="connsiteY285" fmla="*/ 789094 h 2440924"/>
              <a:gd name="connsiteX286" fmla="*/ 637586 w 1986214"/>
              <a:gd name="connsiteY286" fmla="*/ 795077 h 2440924"/>
              <a:gd name="connsiteX287" fmla="*/ 649926 w 1986214"/>
              <a:gd name="connsiteY287" fmla="*/ 789499 h 2440924"/>
              <a:gd name="connsiteX288" fmla="*/ 690838 w 1986214"/>
              <a:gd name="connsiteY288" fmla="*/ 747944 h 2440924"/>
              <a:gd name="connsiteX289" fmla="*/ 689134 w 1986214"/>
              <a:gd name="connsiteY289" fmla="*/ 750845 h 2440924"/>
              <a:gd name="connsiteX290" fmla="*/ 691721 w 1986214"/>
              <a:gd name="connsiteY290" fmla="*/ 748360 h 2440924"/>
              <a:gd name="connsiteX291" fmla="*/ 693718 w 1986214"/>
              <a:gd name="connsiteY291" fmla="*/ 714354 h 2440924"/>
              <a:gd name="connsiteX292" fmla="*/ 675959 w 1986214"/>
              <a:gd name="connsiteY292" fmla="*/ 730307 h 2440924"/>
              <a:gd name="connsiteX293" fmla="*/ 681973 w 1986214"/>
              <a:gd name="connsiteY293" fmla="*/ 737948 h 2440924"/>
              <a:gd name="connsiteX294" fmla="*/ 694211 w 1986214"/>
              <a:gd name="connsiteY294" fmla="*/ 724323 h 2440924"/>
              <a:gd name="connsiteX295" fmla="*/ 698682 w 1986214"/>
              <a:gd name="connsiteY295" fmla="*/ 722552 h 2440924"/>
              <a:gd name="connsiteX296" fmla="*/ 701962 w 1986214"/>
              <a:gd name="connsiteY296" fmla="*/ 720219 h 2440924"/>
              <a:gd name="connsiteX297" fmla="*/ 699327 w 1986214"/>
              <a:gd name="connsiteY297" fmla="*/ 716554 h 2440924"/>
              <a:gd name="connsiteX298" fmla="*/ 739057 w 1986214"/>
              <a:gd name="connsiteY298" fmla="*/ 662070 h 2440924"/>
              <a:gd name="connsiteX299" fmla="*/ 737655 w 1986214"/>
              <a:gd name="connsiteY299" fmla="*/ 669165 h 2440924"/>
              <a:gd name="connsiteX300" fmla="*/ 740828 w 1986214"/>
              <a:gd name="connsiteY300" fmla="*/ 670660 h 2440924"/>
              <a:gd name="connsiteX301" fmla="*/ 743910 w 1986214"/>
              <a:gd name="connsiteY301" fmla="*/ 668235 h 2440924"/>
              <a:gd name="connsiteX302" fmla="*/ 744029 w 1986214"/>
              <a:gd name="connsiteY302" fmla="*/ 664897 h 2440924"/>
              <a:gd name="connsiteX303" fmla="*/ 740645 w 1986214"/>
              <a:gd name="connsiteY303" fmla="*/ 662818 h 2440924"/>
              <a:gd name="connsiteX304" fmla="*/ 769698 w 1986214"/>
              <a:gd name="connsiteY304" fmla="*/ 629967 h 2440924"/>
              <a:gd name="connsiteX305" fmla="*/ 764464 w 1986214"/>
              <a:gd name="connsiteY305" fmla="*/ 641075 h 2440924"/>
              <a:gd name="connsiteX306" fmla="*/ 759540 w 1986214"/>
              <a:gd name="connsiteY306" fmla="*/ 640209 h 2440924"/>
              <a:gd name="connsiteX307" fmla="*/ 755873 w 1986214"/>
              <a:gd name="connsiteY307" fmla="*/ 642845 h 2440924"/>
              <a:gd name="connsiteX308" fmla="*/ 754634 w 1986214"/>
              <a:gd name="connsiteY308" fmla="*/ 648563 h 2440924"/>
              <a:gd name="connsiteX309" fmla="*/ 756896 w 1986214"/>
              <a:gd name="connsiteY309" fmla="*/ 653023 h 2440924"/>
              <a:gd name="connsiteX310" fmla="*/ 759032 w 1986214"/>
              <a:gd name="connsiteY310" fmla="*/ 652090 h 2440924"/>
              <a:gd name="connsiteX311" fmla="*/ 759978 w 1986214"/>
              <a:gd name="connsiteY311" fmla="*/ 650596 h 2440924"/>
              <a:gd name="connsiteX312" fmla="*/ 774642 w 1986214"/>
              <a:gd name="connsiteY312" fmla="*/ 640054 h 2440924"/>
              <a:gd name="connsiteX313" fmla="*/ 785766 w 1986214"/>
              <a:gd name="connsiteY313" fmla="*/ 612330 h 2440924"/>
              <a:gd name="connsiteX314" fmla="*/ 783523 w 1986214"/>
              <a:gd name="connsiteY314" fmla="*/ 617090 h 2440924"/>
              <a:gd name="connsiteX315" fmla="*/ 773437 w 1986214"/>
              <a:gd name="connsiteY315" fmla="*/ 622033 h 2440924"/>
              <a:gd name="connsiteX316" fmla="*/ 771941 w 1986214"/>
              <a:gd name="connsiteY316" fmla="*/ 625207 h 2440924"/>
              <a:gd name="connsiteX317" fmla="*/ 782866 w 1986214"/>
              <a:gd name="connsiteY317" fmla="*/ 622598 h 2440924"/>
              <a:gd name="connsiteX318" fmla="*/ 785110 w 1986214"/>
              <a:gd name="connsiteY318" fmla="*/ 617838 h 2440924"/>
              <a:gd name="connsiteX319" fmla="*/ 786033 w 1986214"/>
              <a:gd name="connsiteY319" fmla="*/ 615364 h 2440924"/>
              <a:gd name="connsiteX320" fmla="*/ 785766 w 1986214"/>
              <a:gd name="connsiteY320" fmla="*/ 612330 h 2440924"/>
              <a:gd name="connsiteX321" fmla="*/ 1561258 w 1986214"/>
              <a:gd name="connsiteY321" fmla="*/ 463864 h 2440924"/>
              <a:gd name="connsiteX322" fmla="*/ 1518049 w 1986214"/>
              <a:gd name="connsiteY322" fmla="*/ 477110 h 2440924"/>
              <a:gd name="connsiteX323" fmla="*/ 1495466 w 1986214"/>
              <a:gd name="connsiteY323" fmla="*/ 500075 h 2440924"/>
              <a:gd name="connsiteX324" fmla="*/ 1485020 w 1986214"/>
              <a:gd name="connsiteY324" fmla="*/ 518678 h 2440924"/>
              <a:gd name="connsiteX325" fmla="*/ 1505566 w 1986214"/>
              <a:gd name="connsiteY325" fmla="*/ 524999 h 2440924"/>
              <a:gd name="connsiteX326" fmla="*/ 1508316 w 1986214"/>
              <a:gd name="connsiteY326" fmla="*/ 526295 h 2440924"/>
              <a:gd name="connsiteX327" fmla="*/ 1518525 w 1986214"/>
              <a:gd name="connsiteY327" fmla="*/ 497498 h 2440924"/>
              <a:gd name="connsiteX328" fmla="*/ 1552345 w 1986214"/>
              <a:gd name="connsiteY328" fmla="*/ 489910 h 2440924"/>
              <a:gd name="connsiteX329" fmla="*/ 1570962 w 1986214"/>
              <a:gd name="connsiteY329" fmla="*/ 471797 h 2440924"/>
              <a:gd name="connsiteX330" fmla="*/ 812068 w 1986214"/>
              <a:gd name="connsiteY330" fmla="*/ 293124 h 2440924"/>
              <a:gd name="connsiteX331" fmla="*/ 787136 w 1986214"/>
              <a:gd name="connsiteY331" fmla="*/ 300768 h 2440924"/>
              <a:gd name="connsiteX332" fmla="*/ 774104 w 1986214"/>
              <a:gd name="connsiteY332" fmla="*/ 314019 h 2440924"/>
              <a:gd name="connsiteX333" fmla="*/ 768077 w 1986214"/>
              <a:gd name="connsiteY333" fmla="*/ 324754 h 2440924"/>
              <a:gd name="connsiteX334" fmla="*/ 779932 w 1986214"/>
              <a:gd name="connsiteY334" fmla="*/ 328400 h 2440924"/>
              <a:gd name="connsiteX335" fmla="*/ 781519 w 1986214"/>
              <a:gd name="connsiteY335" fmla="*/ 329148 h 2440924"/>
              <a:gd name="connsiteX336" fmla="*/ 787410 w 1986214"/>
              <a:gd name="connsiteY336" fmla="*/ 312531 h 2440924"/>
              <a:gd name="connsiteX337" fmla="*/ 806925 w 1986214"/>
              <a:gd name="connsiteY337" fmla="*/ 308153 h 2440924"/>
              <a:gd name="connsiteX338" fmla="*/ 817667 w 1986214"/>
              <a:gd name="connsiteY338" fmla="*/ 297702 h 2440924"/>
              <a:gd name="connsiteX339" fmla="*/ 1877011 w 1986214"/>
              <a:gd name="connsiteY339" fmla="*/ 588 h 2440924"/>
              <a:gd name="connsiteX340" fmla="*/ 1887849 w 1986214"/>
              <a:gd name="connsiteY340" fmla="*/ 6115 h 2440924"/>
              <a:gd name="connsiteX341" fmla="*/ 1852517 w 1986214"/>
              <a:gd name="connsiteY341" fmla="*/ 43657 h 2440924"/>
              <a:gd name="connsiteX342" fmla="*/ 1803836 w 1986214"/>
              <a:gd name="connsiteY342" fmla="*/ 77430 h 2440924"/>
              <a:gd name="connsiteX343" fmla="*/ 1806586 w 1986214"/>
              <a:gd name="connsiteY343" fmla="*/ 78726 h 2440924"/>
              <a:gd name="connsiteX344" fmla="*/ 1807934 w 1986214"/>
              <a:gd name="connsiteY344" fmla="*/ 92803 h 2440924"/>
              <a:gd name="connsiteX345" fmla="*/ 1798970 w 1986214"/>
              <a:gd name="connsiteY345" fmla="*/ 102021 h 2440924"/>
              <a:gd name="connsiteX346" fmla="*/ 1749955 w 1986214"/>
              <a:gd name="connsiteY346" fmla="*/ 157902 h 2440924"/>
              <a:gd name="connsiteX347" fmla="*/ 1696815 w 1986214"/>
              <a:gd name="connsiteY347" fmla="*/ 211837 h 2440924"/>
              <a:gd name="connsiteX348" fmla="*/ 1694121 w 1986214"/>
              <a:gd name="connsiteY348" fmla="*/ 220229 h 2440924"/>
              <a:gd name="connsiteX349" fmla="*/ 1682086 w 1986214"/>
              <a:gd name="connsiteY349" fmla="*/ 221699 h 2440924"/>
              <a:gd name="connsiteX350" fmla="*/ 1677835 w 1986214"/>
              <a:gd name="connsiteY350" fmla="*/ 228939 h 2440924"/>
              <a:gd name="connsiteX351" fmla="*/ 1679653 w 1986214"/>
              <a:gd name="connsiteY351" fmla="*/ 233996 h 2440924"/>
              <a:gd name="connsiteX352" fmla="*/ 1663446 w 1986214"/>
              <a:gd name="connsiteY352" fmla="*/ 246103 h 2440924"/>
              <a:gd name="connsiteX353" fmla="*/ 1654399 w 1986214"/>
              <a:gd name="connsiteY353" fmla="*/ 259063 h 2440924"/>
              <a:gd name="connsiteX354" fmla="*/ 1678674 w 1986214"/>
              <a:gd name="connsiteY354" fmla="*/ 250338 h 2440924"/>
              <a:gd name="connsiteX355" fmla="*/ 1688061 w 1986214"/>
              <a:gd name="connsiteY355" fmla="*/ 244679 h 2440924"/>
              <a:gd name="connsiteX356" fmla="*/ 1689199 w 1986214"/>
              <a:gd name="connsiteY356" fmla="*/ 235134 h 2440924"/>
              <a:gd name="connsiteX357" fmla="*/ 1703826 w 1986214"/>
              <a:gd name="connsiteY357" fmla="*/ 228164 h 2440924"/>
              <a:gd name="connsiteX358" fmla="*/ 1717362 w 1986214"/>
              <a:gd name="connsiteY358" fmla="*/ 218158 h 2440924"/>
              <a:gd name="connsiteX359" fmla="*/ 1762687 w 1986214"/>
              <a:gd name="connsiteY359" fmla="*/ 179023 h 2440924"/>
              <a:gd name="connsiteX360" fmla="*/ 1785667 w 1986214"/>
              <a:gd name="connsiteY360" fmla="*/ 173048 h 2440924"/>
              <a:gd name="connsiteX361" fmla="*/ 1797077 w 1986214"/>
              <a:gd name="connsiteY361" fmla="*/ 166663 h 2440924"/>
              <a:gd name="connsiteX362" fmla="*/ 1800238 w 1986214"/>
              <a:gd name="connsiteY362" fmla="*/ 156389 h 2440924"/>
              <a:gd name="connsiteX363" fmla="*/ 1821604 w 1986214"/>
              <a:gd name="connsiteY363" fmla="*/ 139572 h 2440924"/>
              <a:gd name="connsiteX364" fmla="*/ 1840869 w 1986214"/>
              <a:gd name="connsiteY364" fmla="*/ 120084 h 2440924"/>
              <a:gd name="connsiteX365" fmla="*/ 1860133 w 1986214"/>
              <a:gd name="connsiteY365" fmla="*/ 100596 h 2440924"/>
              <a:gd name="connsiteX366" fmla="*/ 1910138 w 1986214"/>
              <a:gd name="connsiteY366" fmla="*/ 87191 h 2440924"/>
              <a:gd name="connsiteX367" fmla="*/ 1913000 w 1986214"/>
              <a:gd name="connsiteY367" fmla="*/ 107863 h 2440924"/>
              <a:gd name="connsiteX368" fmla="*/ 1897180 w 1986214"/>
              <a:gd name="connsiteY368" fmla="*/ 114692 h 2440924"/>
              <a:gd name="connsiteX369" fmla="*/ 1888575 w 1986214"/>
              <a:gd name="connsiteY369" fmla="*/ 132061 h 2440924"/>
              <a:gd name="connsiteX370" fmla="*/ 1878880 w 1986214"/>
              <a:gd name="connsiteY370" fmla="*/ 146397 h 2440924"/>
              <a:gd name="connsiteX371" fmla="*/ 1846040 w 1986214"/>
              <a:gd name="connsiteY371" fmla="*/ 174191 h 2440924"/>
              <a:gd name="connsiteX372" fmla="*/ 1824485 w 1986214"/>
              <a:gd name="connsiteY372" fmla="*/ 204782 h 2440924"/>
              <a:gd name="connsiteX373" fmla="*/ 1777863 w 1986214"/>
              <a:gd name="connsiteY373" fmla="*/ 246666 h 2440924"/>
              <a:gd name="connsiteX374" fmla="*/ 1776434 w 1986214"/>
              <a:gd name="connsiteY374" fmla="*/ 272878 h 2440924"/>
              <a:gd name="connsiteX375" fmla="*/ 1754380 w 1986214"/>
              <a:gd name="connsiteY375" fmla="*/ 289371 h 2440924"/>
              <a:gd name="connsiteX376" fmla="*/ 1725483 w 1986214"/>
              <a:gd name="connsiteY376" fmla="*/ 318603 h 2440924"/>
              <a:gd name="connsiteX377" fmla="*/ 1690279 w 1986214"/>
              <a:gd name="connsiteY377" fmla="*/ 339823 h 2440924"/>
              <a:gd name="connsiteX378" fmla="*/ 1688164 w 1986214"/>
              <a:gd name="connsiteY378" fmla="*/ 365711 h 2440924"/>
              <a:gd name="connsiteX379" fmla="*/ 1662433 w 1986214"/>
              <a:gd name="connsiteY379" fmla="*/ 370391 h 2440924"/>
              <a:gd name="connsiteX380" fmla="*/ 1648179 w 1986214"/>
              <a:gd name="connsiteY380" fmla="*/ 400641 h 2440924"/>
              <a:gd name="connsiteX381" fmla="*/ 1633509 w 1986214"/>
              <a:gd name="connsiteY381" fmla="*/ 413053 h 2440924"/>
              <a:gd name="connsiteX382" fmla="*/ 1618721 w 1986214"/>
              <a:gd name="connsiteY382" fmla="*/ 420367 h 2440924"/>
              <a:gd name="connsiteX383" fmla="*/ 1612364 w 1986214"/>
              <a:gd name="connsiteY383" fmla="*/ 432074 h 2440924"/>
              <a:gd name="connsiteX384" fmla="*/ 1611105 w 1986214"/>
              <a:gd name="connsiteY384" fmla="*/ 443663 h 2440924"/>
              <a:gd name="connsiteX385" fmla="*/ 1614803 w 1986214"/>
              <a:gd name="connsiteY385" fmla="*/ 449187 h 2440924"/>
              <a:gd name="connsiteX386" fmla="*/ 1619355 w 1986214"/>
              <a:gd name="connsiteY386" fmla="*/ 447550 h 2440924"/>
              <a:gd name="connsiteX387" fmla="*/ 1631823 w 1986214"/>
              <a:gd name="connsiteY387" fmla="*/ 428221 h 2440924"/>
              <a:gd name="connsiteX388" fmla="*/ 1656905 w 1986214"/>
              <a:gd name="connsiteY388" fmla="*/ 424915 h 2440924"/>
              <a:gd name="connsiteX389" fmla="*/ 1676342 w 1986214"/>
              <a:gd name="connsiteY389" fmla="*/ 383665 h 2440924"/>
              <a:gd name="connsiteX390" fmla="*/ 1679093 w 1986214"/>
              <a:gd name="connsiteY390" fmla="*/ 384962 h 2440924"/>
              <a:gd name="connsiteX391" fmla="*/ 1686722 w 1986214"/>
              <a:gd name="connsiteY391" fmla="*/ 376793 h 2440924"/>
              <a:gd name="connsiteX392" fmla="*/ 1688164 w 1986214"/>
              <a:gd name="connsiteY392" fmla="*/ 365711 h 2440924"/>
              <a:gd name="connsiteX393" fmla="*/ 1716891 w 1986214"/>
              <a:gd name="connsiteY393" fmla="*/ 351102 h 2440924"/>
              <a:gd name="connsiteX394" fmla="*/ 1744647 w 1986214"/>
              <a:gd name="connsiteY394" fmla="*/ 338555 h 2440924"/>
              <a:gd name="connsiteX395" fmla="*/ 1745993 w 1986214"/>
              <a:gd name="connsiteY395" fmla="*/ 316085 h 2440924"/>
              <a:gd name="connsiteX396" fmla="*/ 1775243 w 1986214"/>
              <a:gd name="connsiteY396" fmla="*/ 309284 h 2440924"/>
              <a:gd name="connsiteX397" fmla="*/ 1808289 w 1986214"/>
              <a:gd name="connsiteY397" fmla="*/ 275705 h 2440924"/>
              <a:gd name="connsiteX398" fmla="*/ 1844368 w 1986214"/>
              <a:gd name="connsiteY398" fmla="*/ 241036 h 2440924"/>
              <a:gd name="connsiteX399" fmla="*/ 1852599 w 1986214"/>
              <a:gd name="connsiteY399" fmla="*/ 244074 h 2440924"/>
              <a:gd name="connsiteX400" fmla="*/ 1856823 w 1986214"/>
              <a:gd name="connsiteY400" fmla="*/ 250266 h 2440924"/>
              <a:gd name="connsiteX401" fmla="*/ 1847970 w 1986214"/>
              <a:gd name="connsiteY401" fmla="*/ 278860 h 2440924"/>
              <a:gd name="connsiteX402" fmla="*/ 1822497 w 1986214"/>
              <a:gd name="connsiteY402" fmla="*/ 294583 h 2440924"/>
              <a:gd name="connsiteX403" fmla="*/ 1782186 w 1986214"/>
              <a:gd name="connsiteY403" fmla="*/ 337341 h 2440924"/>
              <a:gd name="connsiteX404" fmla="*/ 1742848 w 1986214"/>
              <a:gd name="connsiteY404" fmla="*/ 378035 h 2440924"/>
              <a:gd name="connsiteX405" fmla="*/ 1740983 w 1986214"/>
              <a:gd name="connsiteY405" fmla="*/ 385558 h 2440924"/>
              <a:gd name="connsiteX406" fmla="*/ 1730868 w 1986214"/>
              <a:gd name="connsiteY406" fmla="*/ 389193 h 2440924"/>
              <a:gd name="connsiteX407" fmla="*/ 1724393 w 1986214"/>
              <a:gd name="connsiteY407" fmla="*/ 395804 h 2440924"/>
              <a:gd name="connsiteX408" fmla="*/ 1727139 w 1986214"/>
              <a:gd name="connsiteY408" fmla="*/ 404241 h 2440924"/>
              <a:gd name="connsiteX409" fmla="*/ 1709316 w 1986214"/>
              <a:gd name="connsiteY409" fmla="*/ 412645 h 2440924"/>
              <a:gd name="connsiteX410" fmla="*/ 1697680 w 1986214"/>
              <a:gd name="connsiteY410" fmla="*/ 423965 h 2440924"/>
              <a:gd name="connsiteX411" fmla="*/ 1677609 w 1986214"/>
              <a:gd name="connsiteY411" fmla="*/ 438033 h 2440924"/>
              <a:gd name="connsiteX412" fmla="*/ 1674971 w 1986214"/>
              <a:gd name="connsiteY412" fmla="*/ 456113 h 2440924"/>
              <a:gd name="connsiteX413" fmla="*/ 1661901 w 1986214"/>
              <a:gd name="connsiteY413" fmla="*/ 464237 h 2440924"/>
              <a:gd name="connsiteX414" fmla="*/ 1699655 w 1986214"/>
              <a:gd name="connsiteY414" fmla="*/ 479507 h 2440924"/>
              <a:gd name="connsiteX415" fmla="*/ 1729515 w 1986214"/>
              <a:gd name="connsiteY415" fmla="*/ 506180 h 2440924"/>
              <a:gd name="connsiteX416" fmla="*/ 1727766 w 1986214"/>
              <a:gd name="connsiteY416" fmla="*/ 525939 h 2440924"/>
              <a:gd name="connsiteX417" fmla="*/ 1716557 w 1986214"/>
              <a:gd name="connsiteY417" fmla="*/ 533680 h 2440924"/>
              <a:gd name="connsiteX418" fmla="*/ 1710912 w 1986214"/>
              <a:gd name="connsiteY418" fmla="*/ 539421 h 2440924"/>
              <a:gd name="connsiteX419" fmla="*/ 1707328 w 1986214"/>
              <a:gd name="connsiteY419" fmla="*/ 546134 h 2440924"/>
              <a:gd name="connsiteX420" fmla="*/ 1718170 w 1986214"/>
              <a:gd name="connsiteY420" fmla="*/ 544521 h 2440924"/>
              <a:gd name="connsiteX421" fmla="*/ 1766879 w 1986214"/>
              <a:gd name="connsiteY421" fmla="*/ 533867 h 2440924"/>
              <a:gd name="connsiteX422" fmla="*/ 1781450 w 1986214"/>
              <a:gd name="connsiteY422" fmla="*/ 517208 h 2440924"/>
              <a:gd name="connsiteX423" fmla="*/ 1783800 w 1986214"/>
              <a:gd name="connsiteY423" fmla="*/ 508654 h 2440924"/>
              <a:gd name="connsiteX424" fmla="*/ 1793429 w 1986214"/>
              <a:gd name="connsiteY424" fmla="*/ 506049 h 2440924"/>
              <a:gd name="connsiteX425" fmla="*/ 1797194 w 1986214"/>
              <a:gd name="connsiteY425" fmla="*/ 499842 h 2440924"/>
              <a:gd name="connsiteX426" fmla="*/ 1795862 w 1986214"/>
              <a:gd name="connsiteY426" fmla="*/ 493754 h 2440924"/>
              <a:gd name="connsiteX427" fmla="*/ 1830821 w 1986214"/>
              <a:gd name="connsiteY427" fmla="*/ 476619 h 2440924"/>
              <a:gd name="connsiteX428" fmla="*/ 1865780 w 1986214"/>
              <a:gd name="connsiteY428" fmla="*/ 459485 h 2440924"/>
              <a:gd name="connsiteX429" fmla="*/ 1898276 w 1986214"/>
              <a:gd name="connsiteY429" fmla="*/ 431529 h 2440924"/>
              <a:gd name="connsiteX430" fmla="*/ 1938289 w 1986214"/>
              <a:gd name="connsiteY430" fmla="*/ 419717 h 2440924"/>
              <a:gd name="connsiteX431" fmla="*/ 1942018 w 1986214"/>
              <a:gd name="connsiteY431" fmla="*/ 404671 h 2440924"/>
              <a:gd name="connsiteX432" fmla="*/ 1949062 w 1986214"/>
              <a:gd name="connsiteY432" fmla="*/ 393287 h 2440924"/>
              <a:gd name="connsiteX433" fmla="*/ 1963385 w 1986214"/>
              <a:gd name="connsiteY433" fmla="*/ 387854 h 2440924"/>
              <a:gd name="connsiteX434" fmla="*/ 1982476 w 1986214"/>
              <a:gd name="connsiteY434" fmla="*/ 390128 h 2440924"/>
              <a:gd name="connsiteX435" fmla="*/ 1985844 w 1986214"/>
              <a:gd name="connsiteY435" fmla="*/ 410619 h 2440924"/>
              <a:gd name="connsiteX436" fmla="*/ 1969676 w 1986214"/>
              <a:gd name="connsiteY436" fmla="*/ 424425 h 2440924"/>
              <a:gd name="connsiteX437" fmla="*/ 1937934 w 1986214"/>
              <a:gd name="connsiteY437" fmla="*/ 440974 h 2440924"/>
              <a:gd name="connsiteX438" fmla="*/ 1917714 w 1986214"/>
              <a:gd name="connsiteY438" fmla="*/ 470514 h 2440924"/>
              <a:gd name="connsiteX439" fmla="*/ 1888066 w 1986214"/>
              <a:gd name="connsiteY439" fmla="*/ 504013 h 2440924"/>
              <a:gd name="connsiteX440" fmla="*/ 1847134 w 1986214"/>
              <a:gd name="connsiteY440" fmla="*/ 534716 h 2440924"/>
              <a:gd name="connsiteX441" fmla="*/ 1846056 w 1986214"/>
              <a:gd name="connsiteY441" fmla="*/ 546810 h 2440924"/>
              <a:gd name="connsiteX442" fmla="*/ 1836609 w 1986214"/>
              <a:gd name="connsiteY442" fmla="*/ 549920 h 2440924"/>
              <a:gd name="connsiteX443" fmla="*/ 1828123 w 1986214"/>
              <a:gd name="connsiteY443" fmla="*/ 572387 h 2440924"/>
              <a:gd name="connsiteX444" fmla="*/ 1830922 w 1986214"/>
              <a:gd name="connsiteY444" fmla="*/ 597650 h 2440924"/>
              <a:gd name="connsiteX445" fmla="*/ 1775139 w 1986214"/>
              <a:gd name="connsiteY445" fmla="*/ 640259 h 2440924"/>
              <a:gd name="connsiteX446" fmla="*/ 1733792 w 1986214"/>
              <a:gd name="connsiteY446" fmla="*/ 689670 h 2440924"/>
              <a:gd name="connsiteX447" fmla="*/ 1702722 w 1986214"/>
              <a:gd name="connsiteY447" fmla="*/ 698553 h 2440924"/>
              <a:gd name="connsiteX448" fmla="*/ 1679675 w 1986214"/>
              <a:gd name="connsiteY448" fmla="*/ 716260 h 2440924"/>
              <a:gd name="connsiteX449" fmla="*/ 1658692 w 1986214"/>
              <a:gd name="connsiteY449" fmla="*/ 734937 h 2440924"/>
              <a:gd name="connsiteX450" fmla="*/ 1657554 w 1986214"/>
              <a:gd name="connsiteY450" fmla="*/ 744483 h 2440924"/>
              <a:gd name="connsiteX451" fmla="*/ 1688163 w 1986214"/>
              <a:gd name="connsiteY451" fmla="*/ 730341 h 2440924"/>
              <a:gd name="connsiteX452" fmla="*/ 1720834 w 1986214"/>
              <a:gd name="connsiteY452" fmla="*/ 717170 h 2440924"/>
              <a:gd name="connsiteX453" fmla="*/ 1742677 w 1986214"/>
              <a:gd name="connsiteY453" fmla="*/ 720741 h 2440924"/>
              <a:gd name="connsiteX454" fmla="*/ 1727313 w 1986214"/>
              <a:gd name="connsiteY454" fmla="*/ 703420 h 2440924"/>
              <a:gd name="connsiteX455" fmla="*/ 1738155 w 1986214"/>
              <a:gd name="connsiteY455" fmla="*/ 701807 h 2440924"/>
              <a:gd name="connsiteX456" fmla="*/ 1749460 w 1986214"/>
              <a:gd name="connsiteY456" fmla="*/ 705454 h 2440924"/>
              <a:gd name="connsiteX457" fmla="*/ 1754814 w 1986214"/>
              <a:gd name="connsiteY457" fmla="*/ 716378 h 2440924"/>
              <a:gd name="connsiteX458" fmla="*/ 1767560 w 1986214"/>
              <a:gd name="connsiteY458" fmla="*/ 708941 h 2440924"/>
              <a:gd name="connsiteX459" fmla="*/ 1776180 w 1986214"/>
              <a:gd name="connsiteY459" fmla="*/ 699561 h 2440924"/>
              <a:gd name="connsiteX460" fmla="*/ 1787492 w 1986214"/>
              <a:gd name="connsiteY460" fmla="*/ 688927 h 2440924"/>
              <a:gd name="connsiteX461" fmla="*/ 1798685 w 1986214"/>
              <a:gd name="connsiteY461" fmla="*/ 673198 h 2440924"/>
              <a:gd name="connsiteX462" fmla="*/ 1783164 w 1986214"/>
              <a:gd name="connsiteY462" fmla="*/ 649081 h 2440924"/>
              <a:gd name="connsiteX463" fmla="*/ 1808576 w 1986214"/>
              <a:gd name="connsiteY463" fmla="*/ 630809 h 2440924"/>
              <a:gd name="connsiteX464" fmla="*/ 1833486 w 1986214"/>
              <a:gd name="connsiteY464" fmla="*/ 649268 h 2440924"/>
              <a:gd name="connsiteX465" fmla="*/ 1819748 w 1986214"/>
              <a:gd name="connsiteY465" fmla="*/ 657917 h 2440924"/>
              <a:gd name="connsiteX466" fmla="*/ 1808072 w 1986214"/>
              <a:gd name="connsiteY466" fmla="*/ 667539 h 2440924"/>
              <a:gd name="connsiteX467" fmla="*/ 1815186 w 1986214"/>
              <a:gd name="connsiteY467" fmla="*/ 680973 h 2440924"/>
              <a:gd name="connsiteX468" fmla="*/ 1819548 w 1986214"/>
              <a:gd name="connsiteY468" fmla="*/ 693110 h 2440924"/>
              <a:gd name="connsiteX469" fmla="*/ 1807123 w 1986214"/>
              <a:gd name="connsiteY469" fmla="*/ 706999 h 2440924"/>
              <a:gd name="connsiteX470" fmla="*/ 1791544 w 1986214"/>
              <a:gd name="connsiteY470" fmla="*/ 716882 h 2440924"/>
              <a:gd name="connsiteX471" fmla="*/ 1804302 w 1986214"/>
              <a:gd name="connsiteY471" fmla="*/ 724574 h 2440924"/>
              <a:gd name="connsiteX472" fmla="*/ 1814998 w 1986214"/>
              <a:gd name="connsiteY472" fmla="*/ 731294 h 2440924"/>
              <a:gd name="connsiteX473" fmla="*/ 1800732 w 1986214"/>
              <a:gd name="connsiteY473" fmla="*/ 746416 h 2440924"/>
              <a:gd name="connsiteX474" fmla="*/ 1776152 w 1986214"/>
              <a:gd name="connsiteY474" fmla="*/ 756679 h 2440924"/>
              <a:gd name="connsiteX475" fmla="*/ 1765587 w 1986214"/>
              <a:gd name="connsiteY475" fmla="*/ 770184 h 2440924"/>
              <a:gd name="connsiteX476" fmla="*/ 1754785 w 1986214"/>
              <a:gd name="connsiteY476" fmla="*/ 773495 h 2440924"/>
              <a:gd name="connsiteX477" fmla="*/ 1731964 w 1986214"/>
              <a:gd name="connsiteY477" fmla="*/ 786267 h 2440924"/>
              <a:gd name="connsiteX478" fmla="*/ 1720302 w 1986214"/>
              <a:gd name="connsiteY478" fmla="*/ 811017 h 2440924"/>
              <a:gd name="connsiteX479" fmla="*/ 1732439 w 1986214"/>
              <a:gd name="connsiteY479" fmla="*/ 806655 h 2440924"/>
              <a:gd name="connsiteX480" fmla="*/ 1753807 w 1986214"/>
              <a:gd name="connsiteY480" fmla="*/ 789837 h 2440924"/>
              <a:gd name="connsiteX481" fmla="*/ 1762223 w 1986214"/>
              <a:gd name="connsiteY481" fmla="*/ 786241 h 2440924"/>
              <a:gd name="connsiteX482" fmla="*/ 1768694 w 1986214"/>
              <a:gd name="connsiteY482" fmla="*/ 786770 h 2440924"/>
              <a:gd name="connsiteX483" fmla="*/ 1762543 w 1986214"/>
              <a:gd name="connsiteY483" fmla="*/ 792693 h 2440924"/>
              <a:gd name="connsiteX484" fmla="*/ 1755419 w 1986214"/>
              <a:gd name="connsiteY484" fmla="*/ 800680 h 2440924"/>
              <a:gd name="connsiteX485" fmla="*/ 1731460 w 1986214"/>
              <a:gd name="connsiteY485" fmla="*/ 822996 h 2440924"/>
              <a:gd name="connsiteX486" fmla="*/ 1707502 w 1986214"/>
              <a:gd name="connsiteY486" fmla="*/ 845314 h 2440924"/>
              <a:gd name="connsiteX487" fmla="*/ 1687431 w 1986214"/>
              <a:gd name="connsiteY487" fmla="*/ 859381 h 2440924"/>
              <a:gd name="connsiteX488" fmla="*/ 1671565 w 1986214"/>
              <a:gd name="connsiteY488" fmla="*/ 878790 h 2440924"/>
              <a:gd name="connsiteX489" fmla="*/ 1698755 w 1986214"/>
              <a:gd name="connsiteY489" fmla="*/ 863876 h 2440924"/>
              <a:gd name="connsiteX490" fmla="*/ 1719639 w 1986214"/>
              <a:gd name="connsiteY490" fmla="*/ 840951 h 2440924"/>
              <a:gd name="connsiteX491" fmla="*/ 1737753 w 1986214"/>
              <a:gd name="connsiteY491" fmla="*/ 859568 h 2440924"/>
              <a:gd name="connsiteX492" fmla="*/ 1717999 w 1986214"/>
              <a:gd name="connsiteY492" fmla="*/ 887227 h 2440924"/>
              <a:gd name="connsiteX493" fmla="*/ 1733045 w 1986214"/>
              <a:gd name="connsiteY493" fmla="*/ 890956 h 2440924"/>
              <a:gd name="connsiteX494" fmla="*/ 1739020 w 1986214"/>
              <a:gd name="connsiteY494" fmla="*/ 913935 h 2440924"/>
              <a:gd name="connsiteX495" fmla="*/ 1705832 w 1986214"/>
              <a:gd name="connsiteY495" fmla="*/ 948707 h 2440924"/>
              <a:gd name="connsiteX496" fmla="*/ 1662335 w 1986214"/>
              <a:gd name="connsiteY496" fmla="*/ 971480 h 2440924"/>
              <a:gd name="connsiteX497" fmla="*/ 1623936 w 1986214"/>
              <a:gd name="connsiteY497" fmla="*/ 994134 h 2440924"/>
              <a:gd name="connsiteX498" fmla="*/ 1618436 w 1986214"/>
              <a:gd name="connsiteY498" fmla="*/ 991542 h 2440924"/>
              <a:gd name="connsiteX499" fmla="*/ 1614548 w 1986214"/>
              <a:gd name="connsiteY499" fmla="*/ 999793 h 2440924"/>
              <a:gd name="connsiteX500" fmla="*/ 1585089 w 1986214"/>
              <a:gd name="connsiteY500" fmla="*/ 1019518 h 2440924"/>
              <a:gd name="connsiteX501" fmla="*/ 1556761 w 1986214"/>
              <a:gd name="connsiteY501" fmla="*/ 1043977 h 2440924"/>
              <a:gd name="connsiteX502" fmla="*/ 1526489 w 1986214"/>
              <a:gd name="connsiteY502" fmla="*/ 1072562 h 2440924"/>
              <a:gd name="connsiteX503" fmla="*/ 1497595 w 1986214"/>
              <a:gd name="connsiteY503" fmla="*/ 1094654 h 2440924"/>
              <a:gd name="connsiteX504" fmla="*/ 1471618 w 1986214"/>
              <a:gd name="connsiteY504" fmla="*/ 1110558 h 2440924"/>
              <a:gd name="connsiteX505" fmla="*/ 1454614 w 1986214"/>
              <a:gd name="connsiteY505" fmla="*/ 1139514 h 2440924"/>
              <a:gd name="connsiteX506" fmla="*/ 1457364 w 1986214"/>
              <a:gd name="connsiteY506" fmla="*/ 1140809 h 2440924"/>
              <a:gd name="connsiteX507" fmla="*/ 1450726 w 1986214"/>
              <a:gd name="connsiteY507" fmla="*/ 1147764 h 2440924"/>
              <a:gd name="connsiteX508" fmla="*/ 1445226 w 1986214"/>
              <a:gd name="connsiteY508" fmla="*/ 1145172 h 2440924"/>
              <a:gd name="connsiteX509" fmla="*/ 1426293 w 1986214"/>
              <a:gd name="connsiteY509" fmla="*/ 1149693 h 2440924"/>
              <a:gd name="connsiteX510" fmla="*/ 1407834 w 1986214"/>
              <a:gd name="connsiteY510" fmla="*/ 1174602 h 2440924"/>
              <a:gd name="connsiteX511" fmla="*/ 1389375 w 1986214"/>
              <a:gd name="connsiteY511" fmla="*/ 1199511 h 2440924"/>
              <a:gd name="connsiteX512" fmla="*/ 1395510 w 1986214"/>
              <a:gd name="connsiteY512" fmla="*/ 1229286 h 2440924"/>
              <a:gd name="connsiteX513" fmla="*/ 1399714 w 1986214"/>
              <a:gd name="connsiteY513" fmla="*/ 1234628 h 2440924"/>
              <a:gd name="connsiteX514" fmla="*/ 1391903 w 1986214"/>
              <a:gd name="connsiteY514" fmla="*/ 1242290 h 2440924"/>
              <a:gd name="connsiteX515" fmla="*/ 1380939 w 1986214"/>
              <a:gd name="connsiteY515" fmla="*/ 1245946 h 2440924"/>
              <a:gd name="connsiteX516" fmla="*/ 1372843 w 1986214"/>
              <a:gd name="connsiteY516" fmla="*/ 1255993 h 2440924"/>
              <a:gd name="connsiteX517" fmla="*/ 1359413 w 1986214"/>
              <a:gd name="connsiteY517" fmla="*/ 1255966 h 2440924"/>
              <a:gd name="connsiteX518" fmla="*/ 1351163 w 1986214"/>
              <a:gd name="connsiteY518" fmla="*/ 1252079 h 2440924"/>
              <a:gd name="connsiteX519" fmla="*/ 1334159 w 1986214"/>
              <a:gd name="connsiteY519" fmla="*/ 1281034 h 2440924"/>
              <a:gd name="connsiteX520" fmla="*/ 1282038 w 1986214"/>
              <a:gd name="connsiteY520" fmla="*/ 1320327 h 2440924"/>
              <a:gd name="connsiteX521" fmla="*/ 1267150 w 1986214"/>
              <a:gd name="connsiteY521" fmla="*/ 1323393 h 2440924"/>
              <a:gd name="connsiteX522" fmla="*/ 1247661 w 1986214"/>
              <a:gd name="connsiteY522" fmla="*/ 1347817 h 2440924"/>
              <a:gd name="connsiteX523" fmla="*/ 1221984 w 1986214"/>
              <a:gd name="connsiteY523" fmla="*/ 1369324 h 2440924"/>
              <a:gd name="connsiteX524" fmla="*/ 1206434 w 1986214"/>
              <a:gd name="connsiteY524" fmla="*/ 1402325 h 2440924"/>
              <a:gd name="connsiteX525" fmla="*/ 1175362 w 1986214"/>
              <a:gd name="connsiteY525" fmla="*/ 1411208 h 2440924"/>
              <a:gd name="connsiteX526" fmla="*/ 1151404 w 1986214"/>
              <a:gd name="connsiteY526" fmla="*/ 1433526 h 2440924"/>
              <a:gd name="connsiteX527" fmla="*/ 1128424 w 1986214"/>
              <a:gd name="connsiteY527" fmla="*/ 1439501 h 2440924"/>
              <a:gd name="connsiteX528" fmla="*/ 1108270 w 1986214"/>
              <a:gd name="connsiteY528" fmla="*/ 1457310 h 2440924"/>
              <a:gd name="connsiteX529" fmla="*/ 1087145 w 1986214"/>
              <a:gd name="connsiteY529" fmla="*/ 1477181 h 2440924"/>
              <a:gd name="connsiteX530" fmla="*/ 1040366 w 1986214"/>
              <a:gd name="connsiteY530" fmla="*/ 1512270 h 2440924"/>
              <a:gd name="connsiteX531" fmla="*/ 1029277 w 1986214"/>
              <a:gd name="connsiteY531" fmla="*/ 1519064 h 2440924"/>
              <a:gd name="connsiteX532" fmla="*/ 1035376 w 1986214"/>
              <a:gd name="connsiteY532" fmla="*/ 1524513 h 2440924"/>
              <a:gd name="connsiteX533" fmla="*/ 1034367 w 1986214"/>
              <a:gd name="connsiteY533" fmla="*/ 1535914 h 2440924"/>
              <a:gd name="connsiteX534" fmla="*/ 1027899 w 1986214"/>
              <a:gd name="connsiteY534" fmla="*/ 1540381 h 2440924"/>
              <a:gd name="connsiteX535" fmla="*/ 1024642 w 1986214"/>
              <a:gd name="connsiteY535" fmla="*/ 1543694 h 2440924"/>
              <a:gd name="connsiteX536" fmla="*/ 1022574 w 1986214"/>
              <a:gd name="connsiteY536" fmla="*/ 1547568 h 2440924"/>
              <a:gd name="connsiteX537" fmla="*/ 1028830 w 1986214"/>
              <a:gd name="connsiteY537" fmla="*/ 1546637 h 2440924"/>
              <a:gd name="connsiteX538" fmla="*/ 1056937 w 1986214"/>
              <a:gd name="connsiteY538" fmla="*/ 1540489 h 2440924"/>
              <a:gd name="connsiteX539" fmla="*/ 1065344 w 1986214"/>
              <a:gd name="connsiteY539" fmla="*/ 1530876 h 2440924"/>
              <a:gd name="connsiteX540" fmla="*/ 1066700 w 1986214"/>
              <a:gd name="connsiteY540" fmla="*/ 1525941 h 2440924"/>
              <a:gd name="connsiteX541" fmla="*/ 1072257 w 1986214"/>
              <a:gd name="connsiteY541" fmla="*/ 1524438 h 2440924"/>
              <a:gd name="connsiteX542" fmla="*/ 1074429 w 1986214"/>
              <a:gd name="connsiteY542" fmla="*/ 1520856 h 2440924"/>
              <a:gd name="connsiteX543" fmla="*/ 1073661 w 1986214"/>
              <a:gd name="connsiteY543" fmla="*/ 1517343 h 2440924"/>
              <a:gd name="connsiteX544" fmla="*/ 1093832 w 1986214"/>
              <a:gd name="connsiteY544" fmla="*/ 1507456 h 2440924"/>
              <a:gd name="connsiteX545" fmla="*/ 1114004 w 1986214"/>
              <a:gd name="connsiteY545" fmla="*/ 1497569 h 2440924"/>
              <a:gd name="connsiteX546" fmla="*/ 1132755 w 1986214"/>
              <a:gd name="connsiteY546" fmla="*/ 1481438 h 2440924"/>
              <a:gd name="connsiteX547" fmla="*/ 1155843 w 1986214"/>
              <a:gd name="connsiteY547" fmla="*/ 1474622 h 2440924"/>
              <a:gd name="connsiteX548" fmla="*/ 1157995 w 1986214"/>
              <a:gd name="connsiteY548" fmla="*/ 1465940 h 2440924"/>
              <a:gd name="connsiteX549" fmla="*/ 1162060 w 1986214"/>
              <a:gd name="connsiteY549" fmla="*/ 1459371 h 2440924"/>
              <a:gd name="connsiteX550" fmla="*/ 1170325 w 1986214"/>
              <a:gd name="connsiteY550" fmla="*/ 1456236 h 2440924"/>
              <a:gd name="connsiteX551" fmla="*/ 1181341 w 1986214"/>
              <a:gd name="connsiteY551" fmla="*/ 1457549 h 2440924"/>
              <a:gd name="connsiteX552" fmla="*/ 1183285 w 1986214"/>
              <a:gd name="connsiteY552" fmla="*/ 1469372 h 2440924"/>
              <a:gd name="connsiteX553" fmla="*/ 1173955 w 1986214"/>
              <a:gd name="connsiteY553" fmla="*/ 1477339 h 2440924"/>
              <a:gd name="connsiteX554" fmla="*/ 1155639 w 1986214"/>
              <a:gd name="connsiteY554" fmla="*/ 1486888 h 2440924"/>
              <a:gd name="connsiteX555" fmla="*/ 1143972 w 1986214"/>
              <a:gd name="connsiteY555" fmla="*/ 1503933 h 2440924"/>
              <a:gd name="connsiteX556" fmla="*/ 1126865 w 1986214"/>
              <a:gd name="connsiteY556" fmla="*/ 1523263 h 2440924"/>
              <a:gd name="connsiteX557" fmla="*/ 1103245 w 1986214"/>
              <a:gd name="connsiteY557" fmla="*/ 1540979 h 2440924"/>
              <a:gd name="connsiteX558" fmla="*/ 1102623 w 1986214"/>
              <a:gd name="connsiteY558" fmla="*/ 1547958 h 2440924"/>
              <a:gd name="connsiteX559" fmla="*/ 1097172 w 1986214"/>
              <a:gd name="connsiteY559" fmla="*/ 1549753 h 2440924"/>
              <a:gd name="connsiteX560" fmla="*/ 1092276 w 1986214"/>
              <a:gd name="connsiteY560" fmla="*/ 1562717 h 2440924"/>
              <a:gd name="connsiteX561" fmla="*/ 1093891 w 1986214"/>
              <a:gd name="connsiteY561" fmla="*/ 1577293 h 2440924"/>
              <a:gd name="connsiteX562" fmla="*/ 1061702 w 1986214"/>
              <a:gd name="connsiteY562" fmla="*/ 1601880 h 2440924"/>
              <a:gd name="connsiteX563" fmla="*/ 1037845 w 1986214"/>
              <a:gd name="connsiteY563" fmla="*/ 1630391 h 2440924"/>
              <a:gd name="connsiteX564" fmla="*/ 1019916 w 1986214"/>
              <a:gd name="connsiteY564" fmla="*/ 1635517 h 2440924"/>
              <a:gd name="connsiteX565" fmla="*/ 1006618 w 1986214"/>
              <a:gd name="connsiteY565" fmla="*/ 1645734 h 2440924"/>
              <a:gd name="connsiteX566" fmla="*/ 994509 w 1986214"/>
              <a:gd name="connsiteY566" fmla="*/ 1656512 h 2440924"/>
              <a:gd name="connsiteX567" fmla="*/ 993853 w 1986214"/>
              <a:gd name="connsiteY567" fmla="*/ 1662020 h 2440924"/>
              <a:gd name="connsiteX568" fmla="*/ 1011516 w 1986214"/>
              <a:gd name="connsiteY568" fmla="*/ 1653859 h 2440924"/>
              <a:gd name="connsiteX569" fmla="*/ 1030367 w 1986214"/>
              <a:gd name="connsiteY569" fmla="*/ 1646260 h 2440924"/>
              <a:gd name="connsiteX570" fmla="*/ 1042970 w 1986214"/>
              <a:gd name="connsiteY570" fmla="*/ 1648320 h 2440924"/>
              <a:gd name="connsiteX571" fmla="*/ 1034106 w 1986214"/>
              <a:gd name="connsiteY571" fmla="*/ 1638325 h 2440924"/>
              <a:gd name="connsiteX572" fmla="*/ 1040362 w 1986214"/>
              <a:gd name="connsiteY572" fmla="*/ 1637395 h 2440924"/>
              <a:gd name="connsiteX573" fmla="*/ 1046885 w 1986214"/>
              <a:gd name="connsiteY573" fmla="*/ 1639499 h 2440924"/>
              <a:gd name="connsiteX574" fmla="*/ 1049975 w 1986214"/>
              <a:gd name="connsiteY574" fmla="*/ 1645802 h 2440924"/>
              <a:gd name="connsiteX575" fmla="*/ 1057329 w 1986214"/>
              <a:gd name="connsiteY575" fmla="*/ 1641511 h 2440924"/>
              <a:gd name="connsiteX576" fmla="*/ 1062304 w 1986214"/>
              <a:gd name="connsiteY576" fmla="*/ 1636098 h 2440924"/>
              <a:gd name="connsiteX577" fmla="*/ 1068831 w 1986214"/>
              <a:gd name="connsiteY577" fmla="*/ 1629963 h 2440924"/>
              <a:gd name="connsiteX578" fmla="*/ 1075289 w 1986214"/>
              <a:gd name="connsiteY578" fmla="*/ 1620886 h 2440924"/>
              <a:gd name="connsiteX579" fmla="*/ 1066333 w 1986214"/>
              <a:gd name="connsiteY579" fmla="*/ 1606970 h 2440924"/>
              <a:gd name="connsiteX580" fmla="*/ 1080997 w 1986214"/>
              <a:gd name="connsiteY580" fmla="*/ 1596428 h 2440924"/>
              <a:gd name="connsiteX581" fmla="*/ 1095370 w 1986214"/>
              <a:gd name="connsiteY581" fmla="*/ 1607078 h 2440924"/>
              <a:gd name="connsiteX582" fmla="*/ 1087442 w 1986214"/>
              <a:gd name="connsiteY582" fmla="*/ 1612069 h 2440924"/>
              <a:gd name="connsiteX583" fmla="*/ 1080706 w 1986214"/>
              <a:gd name="connsiteY583" fmla="*/ 1617622 h 2440924"/>
              <a:gd name="connsiteX584" fmla="*/ 1084810 w 1986214"/>
              <a:gd name="connsiteY584" fmla="*/ 1625372 h 2440924"/>
              <a:gd name="connsiteX585" fmla="*/ 1087328 w 1986214"/>
              <a:gd name="connsiteY585" fmla="*/ 1632376 h 2440924"/>
              <a:gd name="connsiteX586" fmla="*/ 1080383 w 1986214"/>
              <a:gd name="connsiteY586" fmla="*/ 1640139 h 2440924"/>
              <a:gd name="connsiteX587" fmla="*/ 1084797 w 1986214"/>
              <a:gd name="connsiteY587" fmla="*/ 1637001 h 2440924"/>
              <a:gd name="connsiteX588" fmla="*/ 1091369 w 1986214"/>
              <a:gd name="connsiteY588" fmla="*/ 1632826 h 2440924"/>
              <a:gd name="connsiteX589" fmla="*/ 1097873 w 1986214"/>
              <a:gd name="connsiteY589" fmla="*/ 1625710 h 2440924"/>
              <a:gd name="connsiteX590" fmla="*/ 1130586 w 1986214"/>
              <a:gd name="connsiteY590" fmla="*/ 1602583 h 2440924"/>
              <a:gd name="connsiteX591" fmla="*/ 1165119 w 1986214"/>
              <a:gd name="connsiteY591" fmla="*/ 1581769 h 2440924"/>
              <a:gd name="connsiteX592" fmla="*/ 1168766 w 1986214"/>
              <a:gd name="connsiteY592" fmla="*/ 1569913 h 2440924"/>
              <a:gd name="connsiteX593" fmla="*/ 1198933 w 1986214"/>
              <a:gd name="connsiteY593" fmla="*/ 1551162 h 2440924"/>
              <a:gd name="connsiteX594" fmla="*/ 1215666 w 1986214"/>
              <a:gd name="connsiteY594" fmla="*/ 1532625 h 2440924"/>
              <a:gd name="connsiteX595" fmla="*/ 1238911 w 1986214"/>
              <a:gd name="connsiteY595" fmla="*/ 1515703 h 2440924"/>
              <a:gd name="connsiteX596" fmla="*/ 1255909 w 1986214"/>
              <a:gd name="connsiteY596" fmla="*/ 1504320 h 2440924"/>
              <a:gd name="connsiteX597" fmla="*/ 1259438 w 1986214"/>
              <a:gd name="connsiteY597" fmla="*/ 1495802 h 2440924"/>
              <a:gd name="connsiteX598" fmla="*/ 1268986 w 1986214"/>
              <a:gd name="connsiteY598" fmla="*/ 1493029 h 2440924"/>
              <a:gd name="connsiteX599" fmla="*/ 1376301 w 1986214"/>
              <a:gd name="connsiteY599" fmla="*/ 1417550 h 2440924"/>
              <a:gd name="connsiteX600" fmla="*/ 1390322 w 1986214"/>
              <a:gd name="connsiteY600" fmla="*/ 1408886 h 2440924"/>
              <a:gd name="connsiteX601" fmla="*/ 1404973 w 1986214"/>
              <a:gd name="connsiteY601" fmla="*/ 1401972 h 2440924"/>
              <a:gd name="connsiteX602" fmla="*/ 1410601 w 1986214"/>
              <a:gd name="connsiteY602" fmla="*/ 1395172 h 2440924"/>
              <a:gd name="connsiteX603" fmla="*/ 1418049 w 1986214"/>
              <a:gd name="connsiteY603" fmla="*/ 1390682 h 2440924"/>
              <a:gd name="connsiteX604" fmla="*/ 1429630 w 1986214"/>
              <a:gd name="connsiteY604" fmla="*/ 1382564 h 2440924"/>
              <a:gd name="connsiteX605" fmla="*/ 1437567 w 1986214"/>
              <a:gd name="connsiteY605" fmla="*/ 1382184 h 2440924"/>
              <a:gd name="connsiteX606" fmla="*/ 1443821 w 1986214"/>
              <a:gd name="connsiteY606" fmla="*/ 1385373 h 2440924"/>
              <a:gd name="connsiteX607" fmla="*/ 1423433 w 1986214"/>
              <a:gd name="connsiteY607" fmla="*/ 1407035 h 2440924"/>
              <a:gd name="connsiteX608" fmla="*/ 1395343 w 1986214"/>
              <a:gd name="connsiteY608" fmla="*/ 1426523 h 2440924"/>
              <a:gd name="connsiteX609" fmla="*/ 1396930 w 1986214"/>
              <a:gd name="connsiteY609" fmla="*/ 1427270 h 2440924"/>
              <a:gd name="connsiteX610" fmla="*/ 1397708 w 1986214"/>
              <a:gd name="connsiteY610" fmla="*/ 1435394 h 2440924"/>
              <a:gd name="connsiteX611" fmla="*/ 1392535 w 1986214"/>
              <a:gd name="connsiteY611" fmla="*/ 1440713 h 2440924"/>
              <a:gd name="connsiteX612" fmla="*/ 1364253 w 1986214"/>
              <a:gd name="connsiteY612" fmla="*/ 1472957 h 2440924"/>
              <a:gd name="connsiteX613" fmla="*/ 1333590 w 1986214"/>
              <a:gd name="connsiteY613" fmla="*/ 1504079 h 2440924"/>
              <a:gd name="connsiteX614" fmla="*/ 1332035 w 1986214"/>
              <a:gd name="connsiteY614" fmla="*/ 1508922 h 2440924"/>
              <a:gd name="connsiteX615" fmla="*/ 1325091 w 1986214"/>
              <a:gd name="connsiteY615" fmla="*/ 1509770 h 2440924"/>
              <a:gd name="connsiteX616" fmla="*/ 1322637 w 1986214"/>
              <a:gd name="connsiteY616" fmla="*/ 1513946 h 2440924"/>
              <a:gd name="connsiteX617" fmla="*/ 1323686 w 1986214"/>
              <a:gd name="connsiteY617" fmla="*/ 1516865 h 2440924"/>
              <a:gd name="connsiteX618" fmla="*/ 1314334 w 1986214"/>
              <a:gd name="connsiteY618" fmla="*/ 1523851 h 2440924"/>
              <a:gd name="connsiteX619" fmla="*/ 1309114 w 1986214"/>
              <a:gd name="connsiteY619" fmla="*/ 1531329 h 2440924"/>
              <a:gd name="connsiteX620" fmla="*/ 1323122 w 1986214"/>
              <a:gd name="connsiteY620" fmla="*/ 1526295 h 2440924"/>
              <a:gd name="connsiteX621" fmla="*/ 1328539 w 1986214"/>
              <a:gd name="connsiteY621" fmla="*/ 1523029 h 2440924"/>
              <a:gd name="connsiteX622" fmla="*/ 1329195 w 1986214"/>
              <a:gd name="connsiteY622" fmla="*/ 1517522 h 2440924"/>
              <a:gd name="connsiteX623" fmla="*/ 1337635 w 1986214"/>
              <a:gd name="connsiteY623" fmla="*/ 1513499 h 2440924"/>
              <a:gd name="connsiteX624" fmla="*/ 1345446 w 1986214"/>
              <a:gd name="connsiteY624" fmla="*/ 1507726 h 2440924"/>
              <a:gd name="connsiteX625" fmla="*/ 1371599 w 1986214"/>
              <a:gd name="connsiteY625" fmla="*/ 1485145 h 2440924"/>
              <a:gd name="connsiteX626" fmla="*/ 1384858 w 1986214"/>
              <a:gd name="connsiteY626" fmla="*/ 1481697 h 2440924"/>
              <a:gd name="connsiteX627" fmla="*/ 1391443 w 1986214"/>
              <a:gd name="connsiteY627" fmla="*/ 1478012 h 2440924"/>
              <a:gd name="connsiteX628" fmla="*/ 1393267 w 1986214"/>
              <a:gd name="connsiteY628" fmla="*/ 1472085 h 2440924"/>
              <a:gd name="connsiteX629" fmla="*/ 1405596 w 1986214"/>
              <a:gd name="connsiteY629" fmla="*/ 1462380 h 2440924"/>
              <a:gd name="connsiteX630" fmla="*/ 1416712 w 1986214"/>
              <a:gd name="connsiteY630" fmla="*/ 1451136 h 2440924"/>
              <a:gd name="connsiteX631" fmla="*/ 1427828 w 1986214"/>
              <a:gd name="connsiteY631" fmla="*/ 1439890 h 2440924"/>
              <a:gd name="connsiteX632" fmla="*/ 1456682 w 1986214"/>
              <a:gd name="connsiteY632" fmla="*/ 1432155 h 2440924"/>
              <a:gd name="connsiteX633" fmla="*/ 1458333 w 1986214"/>
              <a:gd name="connsiteY633" fmla="*/ 1444083 h 2440924"/>
              <a:gd name="connsiteX634" fmla="*/ 1449205 w 1986214"/>
              <a:gd name="connsiteY634" fmla="*/ 1448024 h 2440924"/>
              <a:gd name="connsiteX635" fmla="*/ 1444240 w 1986214"/>
              <a:gd name="connsiteY635" fmla="*/ 1458047 h 2440924"/>
              <a:gd name="connsiteX636" fmla="*/ 1438645 w 1986214"/>
              <a:gd name="connsiteY636" fmla="*/ 1466318 h 2440924"/>
              <a:gd name="connsiteX637" fmla="*/ 1419696 w 1986214"/>
              <a:gd name="connsiteY637" fmla="*/ 1482356 h 2440924"/>
              <a:gd name="connsiteX638" fmla="*/ 1407258 w 1986214"/>
              <a:gd name="connsiteY638" fmla="*/ 1500008 h 2440924"/>
              <a:gd name="connsiteX639" fmla="*/ 1380356 w 1986214"/>
              <a:gd name="connsiteY639" fmla="*/ 1524176 h 2440924"/>
              <a:gd name="connsiteX640" fmla="*/ 1379531 w 1986214"/>
              <a:gd name="connsiteY640" fmla="*/ 1539301 h 2440924"/>
              <a:gd name="connsiteX641" fmla="*/ 1366806 w 1986214"/>
              <a:gd name="connsiteY641" fmla="*/ 1548818 h 2440924"/>
              <a:gd name="connsiteX642" fmla="*/ 1350132 w 1986214"/>
              <a:gd name="connsiteY642" fmla="*/ 1565685 h 2440924"/>
              <a:gd name="connsiteX643" fmla="*/ 1329819 w 1986214"/>
              <a:gd name="connsiteY643" fmla="*/ 1577930 h 2440924"/>
              <a:gd name="connsiteX644" fmla="*/ 1328597 w 1986214"/>
              <a:gd name="connsiteY644" fmla="*/ 1592867 h 2440924"/>
              <a:gd name="connsiteX645" fmla="*/ 1313751 w 1986214"/>
              <a:gd name="connsiteY645" fmla="*/ 1595568 h 2440924"/>
              <a:gd name="connsiteX646" fmla="*/ 1305526 w 1986214"/>
              <a:gd name="connsiteY646" fmla="*/ 1613023 h 2440924"/>
              <a:gd name="connsiteX647" fmla="*/ 1297061 w 1986214"/>
              <a:gd name="connsiteY647" fmla="*/ 1620185 h 2440924"/>
              <a:gd name="connsiteX648" fmla="*/ 1288528 w 1986214"/>
              <a:gd name="connsiteY648" fmla="*/ 1624405 h 2440924"/>
              <a:gd name="connsiteX649" fmla="*/ 1284859 w 1986214"/>
              <a:gd name="connsiteY649" fmla="*/ 1631161 h 2440924"/>
              <a:gd name="connsiteX650" fmla="*/ 1284132 w 1986214"/>
              <a:gd name="connsiteY650" fmla="*/ 1637848 h 2440924"/>
              <a:gd name="connsiteX651" fmla="*/ 1286267 w 1986214"/>
              <a:gd name="connsiteY651" fmla="*/ 1641035 h 2440924"/>
              <a:gd name="connsiteX652" fmla="*/ 1288892 w 1986214"/>
              <a:gd name="connsiteY652" fmla="*/ 1640091 h 2440924"/>
              <a:gd name="connsiteX653" fmla="*/ 1296088 w 1986214"/>
              <a:gd name="connsiteY653" fmla="*/ 1628937 h 2440924"/>
              <a:gd name="connsiteX654" fmla="*/ 1310561 w 1986214"/>
              <a:gd name="connsiteY654" fmla="*/ 1627030 h 2440924"/>
              <a:gd name="connsiteX655" fmla="*/ 1321776 w 1986214"/>
              <a:gd name="connsiteY655" fmla="*/ 1603227 h 2440924"/>
              <a:gd name="connsiteX656" fmla="*/ 1323363 w 1986214"/>
              <a:gd name="connsiteY656" fmla="*/ 1603975 h 2440924"/>
              <a:gd name="connsiteX657" fmla="*/ 1327766 w 1986214"/>
              <a:gd name="connsiteY657" fmla="*/ 1599263 h 2440924"/>
              <a:gd name="connsiteX658" fmla="*/ 1328597 w 1986214"/>
              <a:gd name="connsiteY658" fmla="*/ 1592867 h 2440924"/>
              <a:gd name="connsiteX659" fmla="*/ 1345173 w 1986214"/>
              <a:gd name="connsiteY659" fmla="*/ 1584438 h 2440924"/>
              <a:gd name="connsiteX660" fmla="*/ 1361190 w 1986214"/>
              <a:gd name="connsiteY660" fmla="*/ 1577198 h 2440924"/>
              <a:gd name="connsiteX661" fmla="*/ 1361967 w 1986214"/>
              <a:gd name="connsiteY661" fmla="*/ 1564233 h 2440924"/>
              <a:gd name="connsiteX662" fmla="*/ 1378845 w 1986214"/>
              <a:gd name="connsiteY662" fmla="*/ 1560308 h 2440924"/>
              <a:gd name="connsiteX663" fmla="*/ 1397912 w 1986214"/>
              <a:gd name="connsiteY663" fmla="*/ 1540933 h 2440924"/>
              <a:gd name="connsiteX664" fmla="*/ 1418732 w 1986214"/>
              <a:gd name="connsiteY664" fmla="*/ 1520927 h 2440924"/>
              <a:gd name="connsiteX665" fmla="*/ 1423480 w 1986214"/>
              <a:gd name="connsiteY665" fmla="*/ 1522681 h 2440924"/>
              <a:gd name="connsiteX666" fmla="*/ 1425917 w 1986214"/>
              <a:gd name="connsiteY666" fmla="*/ 1526252 h 2440924"/>
              <a:gd name="connsiteX667" fmla="*/ 1420809 w 1986214"/>
              <a:gd name="connsiteY667" fmla="*/ 1542753 h 2440924"/>
              <a:gd name="connsiteX668" fmla="*/ 1406111 w 1986214"/>
              <a:gd name="connsiteY668" fmla="*/ 1551826 h 2440924"/>
              <a:gd name="connsiteX669" fmla="*/ 1382851 w 1986214"/>
              <a:gd name="connsiteY669" fmla="*/ 1576497 h 2440924"/>
              <a:gd name="connsiteX670" fmla="*/ 1360152 w 1986214"/>
              <a:gd name="connsiteY670" fmla="*/ 1599979 h 2440924"/>
              <a:gd name="connsiteX671" fmla="*/ 1359076 w 1986214"/>
              <a:gd name="connsiteY671" fmla="*/ 1604320 h 2440924"/>
              <a:gd name="connsiteX672" fmla="*/ 1353239 w 1986214"/>
              <a:gd name="connsiteY672" fmla="*/ 1606417 h 2440924"/>
              <a:gd name="connsiteX673" fmla="*/ 1349502 w 1986214"/>
              <a:gd name="connsiteY673" fmla="*/ 1610233 h 2440924"/>
              <a:gd name="connsiteX674" fmla="*/ 1351087 w 1986214"/>
              <a:gd name="connsiteY674" fmla="*/ 1615099 h 2440924"/>
              <a:gd name="connsiteX675" fmla="*/ 1340803 w 1986214"/>
              <a:gd name="connsiteY675" fmla="*/ 1619949 h 2440924"/>
              <a:gd name="connsiteX676" fmla="*/ 1334089 w 1986214"/>
              <a:gd name="connsiteY676" fmla="*/ 1626482 h 2440924"/>
              <a:gd name="connsiteX677" fmla="*/ 1322507 w 1986214"/>
              <a:gd name="connsiteY677" fmla="*/ 1634598 h 2440924"/>
              <a:gd name="connsiteX678" fmla="*/ 1320985 w 1986214"/>
              <a:gd name="connsiteY678" fmla="*/ 1645032 h 2440924"/>
              <a:gd name="connsiteX679" fmla="*/ 1313443 w 1986214"/>
              <a:gd name="connsiteY679" fmla="*/ 1649719 h 2440924"/>
              <a:gd name="connsiteX680" fmla="*/ 1335229 w 1986214"/>
              <a:gd name="connsiteY680" fmla="*/ 1658531 h 2440924"/>
              <a:gd name="connsiteX681" fmla="*/ 1344202 w 1986214"/>
              <a:gd name="connsiteY681" fmla="*/ 1666546 h 2440924"/>
              <a:gd name="connsiteX682" fmla="*/ 1356547 w 1986214"/>
              <a:gd name="connsiteY682" fmla="*/ 1653295 h 2440924"/>
              <a:gd name="connsiteX683" fmla="*/ 1371963 w 1986214"/>
              <a:gd name="connsiteY683" fmla="*/ 1632926 h 2440924"/>
              <a:gd name="connsiteX684" fmla="*/ 1375975 w 1986214"/>
              <a:gd name="connsiteY684" fmla="*/ 1636756 h 2440924"/>
              <a:gd name="connsiteX685" fmla="*/ 1384566 w 1986214"/>
              <a:gd name="connsiteY685" fmla="*/ 1634987 h 2440924"/>
              <a:gd name="connsiteX686" fmla="*/ 1387053 w 1986214"/>
              <a:gd name="connsiteY686" fmla="*/ 1632280 h 2440924"/>
              <a:gd name="connsiteX687" fmla="*/ 1385970 w 1986214"/>
              <a:gd name="connsiteY687" fmla="*/ 1627892 h 2440924"/>
              <a:gd name="connsiteX688" fmla="*/ 1409167 w 1986214"/>
              <a:gd name="connsiteY688" fmla="*/ 1613128 h 2440924"/>
              <a:gd name="connsiteX689" fmla="*/ 1427535 w 1986214"/>
              <a:gd name="connsiteY689" fmla="*/ 1593180 h 2440924"/>
              <a:gd name="connsiteX690" fmla="*/ 1435601 w 1986214"/>
              <a:gd name="connsiteY690" fmla="*/ 1589952 h 2440924"/>
              <a:gd name="connsiteX691" fmla="*/ 1438278 w 1986214"/>
              <a:gd name="connsiteY691" fmla="*/ 1582728 h 2440924"/>
              <a:gd name="connsiteX692" fmla="*/ 1450723 w 1986214"/>
              <a:gd name="connsiteY692" fmla="*/ 1573806 h 2440924"/>
              <a:gd name="connsiteX693" fmla="*/ 1463866 w 1986214"/>
              <a:gd name="connsiteY693" fmla="*/ 1569577 h 2440924"/>
              <a:gd name="connsiteX694" fmla="*/ 1469283 w 1986214"/>
              <a:gd name="connsiteY694" fmla="*/ 1566311 h 2440924"/>
              <a:gd name="connsiteX695" fmla="*/ 1469939 w 1986214"/>
              <a:gd name="connsiteY695" fmla="*/ 1560804 h 2440924"/>
              <a:gd name="connsiteX696" fmla="*/ 1496185 w 1986214"/>
              <a:gd name="connsiteY696" fmla="*/ 1542143 h 2440924"/>
              <a:gd name="connsiteX697" fmla="*/ 1502758 w 1986214"/>
              <a:gd name="connsiteY697" fmla="*/ 1537968 h 2440924"/>
              <a:gd name="connsiteX698" fmla="*/ 1509261 w 1986214"/>
              <a:gd name="connsiteY698" fmla="*/ 1530852 h 2440924"/>
              <a:gd name="connsiteX699" fmla="*/ 1541975 w 1986214"/>
              <a:gd name="connsiteY699" fmla="*/ 1507725 h 2440924"/>
              <a:gd name="connsiteX700" fmla="*/ 1576507 w 1986214"/>
              <a:gd name="connsiteY700" fmla="*/ 1486911 h 2440924"/>
              <a:gd name="connsiteX701" fmla="*/ 1580155 w 1986214"/>
              <a:gd name="connsiteY701" fmla="*/ 1475055 h 2440924"/>
              <a:gd name="connsiteX702" fmla="*/ 1610321 w 1986214"/>
              <a:gd name="connsiteY702" fmla="*/ 1456303 h 2440924"/>
              <a:gd name="connsiteX703" fmla="*/ 1627054 w 1986214"/>
              <a:gd name="connsiteY703" fmla="*/ 1437767 h 2440924"/>
              <a:gd name="connsiteX704" fmla="*/ 1650299 w 1986214"/>
              <a:gd name="connsiteY704" fmla="*/ 1420844 h 2440924"/>
              <a:gd name="connsiteX705" fmla="*/ 1667297 w 1986214"/>
              <a:gd name="connsiteY705" fmla="*/ 1409462 h 2440924"/>
              <a:gd name="connsiteX706" fmla="*/ 1670826 w 1986214"/>
              <a:gd name="connsiteY706" fmla="*/ 1400944 h 2440924"/>
              <a:gd name="connsiteX707" fmla="*/ 1680374 w 1986214"/>
              <a:gd name="connsiteY707" fmla="*/ 1398171 h 2440924"/>
              <a:gd name="connsiteX708" fmla="*/ 1787690 w 1986214"/>
              <a:gd name="connsiteY708" fmla="*/ 1322692 h 2440924"/>
              <a:gd name="connsiteX709" fmla="*/ 1801710 w 1986214"/>
              <a:gd name="connsiteY709" fmla="*/ 1314028 h 2440924"/>
              <a:gd name="connsiteX710" fmla="*/ 1816361 w 1986214"/>
              <a:gd name="connsiteY710" fmla="*/ 1307114 h 2440924"/>
              <a:gd name="connsiteX711" fmla="*/ 1821989 w 1986214"/>
              <a:gd name="connsiteY711" fmla="*/ 1300313 h 2440924"/>
              <a:gd name="connsiteX712" fmla="*/ 1829438 w 1986214"/>
              <a:gd name="connsiteY712" fmla="*/ 1295824 h 2440924"/>
              <a:gd name="connsiteX713" fmla="*/ 1841019 w 1986214"/>
              <a:gd name="connsiteY713" fmla="*/ 1287706 h 2440924"/>
              <a:gd name="connsiteX714" fmla="*/ 1848955 w 1986214"/>
              <a:gd name="connsiteY714" fmla="*/ 1287325 h 2440924"/>
              <a:gd name="connsiteX715" fmla="*/ 1855209 w 1986214"/>
              <a:gd name="connsiteY715" fmla="*/ 1290514 h 2440924"/>
              <a:gd name="connsiteX716" fmla="*/ 1834821 w 1986214"/>
              <a:gd name="connsiteY716" fmla="*/ 1312176 h 2440924"/>
              <a:gd name="connsiteX717" fmla="*/ 1806732 w 1986214"/>
              <a:gd name="connsiteY717" fmla="*/ 1331664 h 2440924"/>
              <a:gd name="connsiteX718" fmla="*/ 1808318 w 1986214"/>
              <a:gd name="connsiteY718" fmla="*/ 1332412 h 2440924"/>
              <a:gd name="connsiteX719" fmla="*/ 1809096 w 1986214"/>
              <a:gd name="connsiteY719" fmla="*/ 1340535 h 2440924"/>
              <a:gd name="connsiteX720" fmla="*/ 1803923 w 1986214"/>
              <a:gd name="connsiteY720" fmla="*/ 1345855 h 2440924"/>
              <a:gd name="connsiteX721" fmla="*/ 1775641 w 1986214"/>
              <a:gd name="connsiteY721" fmla="*/ 1378099 h 2440924"/>
              <a:gd name="connsiteX722" fmla="*/ 1744978 w 1986214"/>
              <a:gd name="connsiteY722" fmla="*/ 1409221 h 2440924"/>
              <a:gd name="connsiteX723" fmla="*/ 1743423 w 1986214"/>
              <a:gd name="connsiteY723" fmla="*/ 1414063 h 2440924"/>
              <a:gd name="connsiteX724" fmla="*/ 1736479 w 1986214"/>
              <a:gd name="connsiteY724" fmla="*/ 1414912 h 2440924"/>
              <a:gd name="connsiteX725" fmla="*/ 1734026 w 1986214"/>
              <a:gd name="connsiteY725" fmla="*/ 1419088 h 2440924"/>
              <a:gd name="connsiteX726" fmla="*/ 1735075 w 1986214"/>
              <a:gd name="connsiteY726" fmla="*/ 1422007 h 2440924"/>
              <a:gd name="connsiteX727" fmla="*/ 1725723 w 1986214"/>
              <a:gd name="connsiteY727" fmla="*/ 1428993 h 2440924"/>
              <a:gd name="connsiteX728" fmla="*/ 1720502 w 1986214"/>
              <a:gd name="connsiteY728" fmla="*/ 1436471 h 2440924"/>
              <a:gd name="connsiteX729" fmla="*/ 1734510 w 1986214"/>
              <a:gd name="connsiteY729" fmla="*/ 1431437 h 2440924"/>
              <a:gd name="connsiteX730" fmla="*/ 1739927 w 1986214"/>
              <a:gd name="connsiteY730" fmla="*/ 1428171 h 2440924"/>
              <a:gd name="connsiteX731" fmla="*/ 1740583 w 1986214"/>
              <a:gd name="connsiteY731" fmla="*/ 1422663 h 2440924"/>
              <a:gd name="connsiteX732" fmla="*/ 1749023 w 1986214"/>
              <a:gd name="connsiteY732" fmla="*/ 1418641 h 2440924"/>
              <a:gd name="connsiteX733" fmla="*/ 1756834 w 1986214"/>
              <a:gd name="connsiteY733" fmla="*/ 1412868 h 2440924"/>
              <a:gd name="connsiteX734" fmla="*/ 1782987 w 1986214"/>
              <a:gd name="connsiteY734" fmla="*/ 1390286 h 2440924"/>
              <a:gd name="connsiteX735" fmla="*/ 1796247 w 1986214"/>
              <a:gd name="connsiteY735" fmla="*/ 1386838 h 2440924"/>
              <a:gd name="connsiteX736" fmla="*/ 1802831 w 1986214"/>
              <a:gd name="connsiteY736" fmla="*/ 1383154 h 2440924"/>
              <a:gd name="connsiteX737" fmla="*/ 1804655 w 1986214"/>
              <a:gd name="connsiteY737" fmla="*/ 1377226 h 2440924"/>
              <a:gd name="connsiteX738" fmla="*/ 1816984 w 1986214"/>
              <a:gd name="connsiteY738" fmla="*/ 1367522 h 2440924"/>
              <a:gd name="connsiteX739" fmla="*/ 1828100 w 1986214"/>
              <a:gd name="connsiteY739" fmla="*/ 1356277 h 2440924"/>
              <a:gd name="connsiteX740" fmla="*/ 1839216 w 1986214"/>
              <a:gd name="connsiteY740" fmla="*/ 1345032 h 2440924"/>
              <a:gd name="connsiteX741" fmla="*/ 1868070 w 1986214"/>
              <a:gd name="connsiteY741" fmla="*/ 1337297 h 2440924"/>
              <a:gd name="connsiteX742" fmla="*/ 1869721 w 1986214"/>
              <a:gd name="connsiteY742" fmla="*/ 1349225 h 2440924"/>
              <a:gd name="connsiteX743" fmla="*/ 1860593 w 1986214"/>
              <a:gd name="connsiteY743" fmla="*/ 1353166 h 2440924"/>
              <a:gd name="connsiteX744" fmla="*/ 1855628 w 1986214"/>
              <a:gd name="connsiteY744" fmla="*/ 1363189 h 2440924"/>
              <a:gd name="connsiteX745" fmla="*/ 1850033 w 1986214"/>
              <a:gd name="connsiteY745" fmla="*/ 1371460 h 2440924"/>
              <a:gd name="connsiteX746" fmla="*/ 1831084 w 1986214"/>
              <a:gd name="connsiteY746" fmla="*/ 1387498 h 2440924"/>
              <a:gd name="connsiteX747" fmla="*/ 1818646 w 1986214"/>
              <a:gd name="connsiteY747" fmla="*/ 1405150 h 2440924"/>
              <a:gd name="connsiteX748" fmla="*/ 1791744 w 1986214"/>
              <a:gd name="connsiteY748" fmla="*/ 1429318 h 2440924"/>
              <a:gd name="connsiteX749" fmla="*/ 1790920 w 1986214"/>
              <a:gd name="connsiteY749" fmla="*/ 1444443 h 2440924"/>
              <a:gd name="connsiteX750" fmla="*/ 1778194 w 1986214"/>
              <a:gd name="connsiteY750" fmla="*/ 1453960 h 2440924"/>
              <a:gd name="connsiteX751" fmla="*/ 1761520 w 1986214"/>
              <a:gd name="connsiteY751" fmla="*/ 1470827 h 2440924"/>
              <a:gd name="connsiteX752" fmla="*/ 1741207 w 1986214"/>
              <a:gd name="connsiteY752" fmla="*/ 1483072 h 2440924"/>
              <a:gd name="connsiteX753" fmla="*/ 1739985 w 1986214"/>
              <a:gd name="connsiteY753" fmla="*/ 1498009 h 2440924"/>
              <a:gd name="connsiteX754" fmla="*/ 1725139 w 1986214"/>
              <a:gd name="connsiteY754" fmla="*/ 1500709 h 2440924"/>
              <a:gd name="connsiteX755" fmla="*/ 1716914 w 1986214"/>
              <a:gd name="connsiteY755" fmla="*/ 1518165 h 2440924"/>
              <a:gd name="connsiteX756" fmla="*/ 1708449 w 1986214"/>
              <a:gd name="connsiteY756" fmla="*/ 1525327 h 2440924"/>
              <a:gd name="connsiteX757" fmla="*/ 1699916 w 1986214"/>
              <a:gd name="connsiteY757" fmla="*/ 1529547 h 2440924"/>
              <a:gd name="connsiteX758" fmla="*/ 1696247 w 1986214"/>
              <a:gd name="connsiteY758" fmla="*/ 1536303 h 2440924"/>
              <a:gd name="connsiteX759" fmla="*/ 1695520 w 1986214"/>
              <a:gd name="connsiteY759" fmla="*/ 1542990 h 2440924"/>
              <a:gd name="connsiteX760" fmla="*/ 1697655 w 1986214"/>
              <a:gd name="connsiteY760" fmla="*/ 1546177 h 2440924"/>
              <a:gd name="connsiteX761" fmla="*/ 1700280 w 1986214"/>
              <a:gd name="connsiteY761" fmla="*/ 1545233 h 2440924"/>
              <a:gd name="connsiteX762" fmla="*/ 1707476 w 1986214"/>
              <a:gd name="connsiteY762" fmla="*/ 1534079 h 2440924"/>
              <a:gd name="connsiteX763" fmla="*/ 1721949 w 1986214"/>
              <a:gd name="connsiteY763" fmla="*/ 1532172 h 2440924"/>
              <a:gd name="connsiteX764" fmla="*/ 1733165 w 1986214"/>
              <a:gd name="connsiteY764" fmla="*/ 1508369 h 2440924"/>
              <a:gd name="connsiteX765" fmla="*/ 1734751 w 1986214"/>
              <a:gd name="connsiteY765" fmla="*/ 1509117 h 2440924"/>
              <a:gd name="connsiteX766" fmla="*/ 1739154 w 1986214"/>
              <a:gd name="connsiteY766" fmla="*/ 1504405 h 2440924"/>
              <a:gd name="connsiteX767" fmla="*/ 1739985 w 1986214"/>
              <a:gd name="connsiteY767" fmla="*/ 1498009 h 2440924"/>
              <a:gd name="connsiteX768" fmla="*/ 1756561 w 1986214"/>
              <a:gd name="connsiteY768" fmla="*/ 1489580 h 2440924"/>
              <a:gd name="connsiteX769" fmla="*/ 1772578 w 1986214"/>
              <a:gd name="connsiteY769" fmla="*/ 1482340 h 2440924"/>
              <a:gd name="connsiteX770" fmla="*/ 1773355 w 1986214"/>
              <a:gd name="connsiteY770" fmla="*/ 1469374 h 2440924"/>
              <a:gd name="connsiteX771" fmla="*/ 1790233 w 1986214"/>
              <a:gd name="connsiteY771" fmla="*/ 1465450 h 2440924"/>
              <a:gd name="connsiteX772" fmla="*/ 1809301 w 1986214"/>
              <a:gd name="connsiteY772" fmla="*/ 1446074 h 2440924"/>
              <a:gd name="connsiteX773" fmla="*/ 1830120 w 1986214"/>
              <a:gd name="connsiteY773" fmla="*/ 1426069 h 2440924"/>
              <a:gd name="connsiteX774" fmla="*/ 1834868 w 1986214"/>
              <a:gd name="connsiteY774" fmla="*/ 1427823 h 2440924"/>
              <a:gd name="connsiteX775" fmla="*/ 1837305 w 1986214"/>
              <a:gd name="connsiteY775" fmla="*/ 1431394 h 2440924"/>
              <a:gd name="connsiteX776" fmla="*/ 1832197 w 1986214"/>
              <a:gd name="connsiteY776" fmla="*/ 1447895 h 2440924"/>
              <a:gd name="connsiteX777" fmla="*/ 1817500 w 1986214"/>
              <a:gd name="connsiteY777" fmla="*/ 1456967 h 2440924"/>
              <a:gd name="connsiteX778" fmla="*/ 1794239 w 1986214"/>
              <a:gd name="connsiteY778" fmla="*/ 1481639 h 2440924"/>
              <a:gd name="connsiteX779" fmla="*/ 1771540 w 1986214"/>
              <a:gd name="connsiteY779" fmla="*/ 1505121 h 2440924"/>
              <a:gd name="connsiteX780" fmla="*/ 1770464 w 1986214"/>
              <a:gd name="connsiteY780" fmla="*/ 1509462 h 2440924"/>
              <a:gd name="connsiteX781" fmla="*/ 1764627 w 1986214"/>
              <a:gd name="connsiteY781" fmla="*/ 1511559 h 2440924"/>
              <a:gd name="connsiteX782" fmla="*/ 1760890 w 1986214"/>
              <a:gd name="connsiteY782" fmla="*/ 1515374 h 2440924"/>
              <a:gd name="connsiteX783" fmla="*/ 1762475 w 1986214"/>
              <a:gd name="connsiteY783" fmla="*/ 1520241 h 2440924"/>
              <a:gd name="connsiteX784" fmla="*/ 1752191 w 1986214"/>
              <a:gd name="connsiteY784" fmla="*/ 1525091 h 2440924"/>
              <a:gd name="connsiteX785" fmla="*/ 1745477 w 1986214"/>
              <a:gd name="connsiteY785" fmla="*/ 1531624 h 2440924"/>
              <a:gd name="connsiteX786" fmla="*/ 1733895 w 1986214"/>
              <a:gd name="connsiteY786" fmla="*/ 1539740 h 2440924"/>
              <a:gd name="connsiteX787" fmla="*/ 1732373 w 1986214"/>
              <a:gd name="connsiteY787" fmla="*/ 1550174 h 2440924"/>
              <a:gd name="connsiteX788" fmla="*/ 1724831 w 1986214"/>
              <a:gd name="connsiteY788" fmla="*/ 1554861 h 2440924"/>
              <a:gd name="connsiteX789" fmla="*/ 1746617 w 1986214"/>
              <a:gd name="connsiteY789" fmla="*/ 1563673 h 2440924"/>
              <a:gd name="connsiteX790" fmla="*/ 1763846 w 1986214"/>
              <a:gd name="connsiteY790" fmla="*/ 1579063 h 2440924"/>
              <a:gd name="connsiteX791" fmla="*/ 1762837 w 1986214"/>
              <a:gd name="connsiteY791" fmla="*/ 1590464 h 2440924"/>
              <a:gd name="connsiteX792" fmla="*/ 1756369 w 1986214"/>
              <a:gd name="connsiteY792" fmla="*/ 1594932 h 2440924"/>
              <a:gd name="connsiteX793" fmla="*/ 1753111 w 1986214"/>
              <a:gd name="connsiteY793" fmla="*/ 1598244 h 2440924"/>
              <a:gd name="connsiteX794" fmla="*/ 1751044 w 1986214"/>
              <a:gd name="connsiteY794" fmla="*/ 1602118 h 2440924"/>
              <a:gd name="connsiteX795" fmla="*/ 1757299 w 1986214"/>
              <a:gd name="connsiteY795" fmla="*/ 1601187 h 2440924"/>
              <a:gd name="connsiteX796" fmla="*/ 1785406 w 1986214"/>
              <a:gd name="connsiteY796" fmla="*/ 1595039 h 2440924"/>
              <a:gd name="connsiteX797" fmla="*/ 1793814 w 1986214"/>
              <a:gd name="connsiteY797" fmla="*/ 1585426 h 2440924"/>
              <a:gd name="connsiteX798" fmla="*/ 1795170 w 1986214"/>
              <a:gd name="connsiteY798" fmla="*/ 1580491 h 2440924"/>
              <a:gd name="connsiteX799" fmla="*/ 1800726 w 1986214"/>
              <a:gd name="connsiteY799" fmla="*/ 1578988 h 2440924"/>
              <a:gd name="connsiteX800" fmla="*/ 1802898 w 1986214"/>
              <a:gd name="connsiteY800" fmla="*/ 1575406 h 2440924"/>
              <a:gd name="connsiteX801" fmla="*/ 1802131 w 1986214"/>
              <a:gd name="connsiteY801" fmla="*/ 1571893 h 2440924"/>
              <a:gd name="connsiteX802" fmla="*/ 1822302 w 1986214"/>
              <a:gd name="connsiteY802" fmla="*/ 1562006 h 2440924"/>
              <a:gd name="connsiteX803" fmla="*/ 1842473 w 1986214"/>
              <a:gd name="connsiteY803" fmla="*/ 1552119 h 2440924"/>
              <a:gd name="connsiteX804" fmla="*/ 1861225 w 1986214"/>
              <a:gd name="connsiteY804" fmla="*/ 1535988 h 2440924"/>
              <a:gd name="connsiteX805" fmla="*/ 1884313 w 1986214"/>
              <a:gd name="connsiteY805" fmla="*/ 1529172 h 2440924"/>
              <a:gd name="connsiteX806" fmla="*/ 1886465 w 1986214"/>
              <a:gd name="connsiteY806" fmla="*/ 1520490 h 2440924"/>
              <a:gd name="connsiteX807" fmla="*/ 1890530 w 1986214"/>
              <a:gd name="connsiteY807" fmla="*/ 1513921 h 2440924"/>
              <a:gd name="connsiteX808" fmla="*/ 1898794 w 1986214"/>
              <a:gd name="connsiteY808" fmla="*/ 1510786 h 2440924"/>
              <a:gd name="connsiteX809" fmla="*/ 1909811 w 1986214"/>
              <a:gd name="connsiteY809" fmla="*/ 1512099 h 2440924"/>
              <a:gd name="connsiteX810" fmla="*/ 1911754 w 1986214"/>
              <a:gd name="connsiteY810" fmla="*/ 1523922 h 2440924"/>
              <a:gd name="connsiteX811" fmla="*/ 1902425 w 1986214"/>
              <a:gd name="connsiteY811" fmla="*/ 1531889 h 2440924"/>
              <a:gd name="connsiteX812" fmla="*/ 1884109 w 1986214"/>
              <a:gd name="connsiteY812" fmla="*/ 1541439 h 2440924"/>
              <a:gd name="connsiteX813" fmla="*/ 1872442 w 1986214"/>
              <a:gd name="connsiteY813" fmla="*/ 1558483 h 2440924"/>
              <a:gd name="connsiteX814" fmla="*/ 1855334 w 1986214"/>
              <a:gd name="connsiteY814" fmla="*/ 1577813 h 2440924"/>
              <a:gd name="connsiteX815" fmla="*/ 1831715 w 1986214"/>
              <a:gd name="connsiteY815" fmla="*/ 1595529 h 2440924"/>
              <a:gd name="connsiteX816" fmla="*/ 1831093 w 1986214"/>
              <a:gd name="connsiteY816" fmla="*/ 1602508 h 2440924"/>
              <a:gd name="connsiteX817" fmla="*/ 1825642 w 1986214"/>
              <a:gd name="connsiteY817" fmla="*/ 1604303 h 2440924"/>
              <a:gd name="connsiteX818" fmla="*/ 1820746 w 1986214"/>
              <a:gd name="connsiteY818" fmla="*/ 1617267 h 2440924"/>
              <a:gd name="connsiteX819" fmla="*/ 1822361 w 1986214"/>
              <a:gd name="connsiteY819" fmla="*/ 1631843 h 2440924"/>
              <a:gd name="connsiteX820" fmla="*/ 1790172 w 1986214"/>
              <a:gd name="connsiteY820" fmla="*/ 1656430 h 2440924"/>
              <a:gd name="connsiteX821" fmla="*/ 1766314 w 1986214"/>
              <a:gd name="connsiteY821" fmla="*/ 1684941 h 2440924"/>
              <a:gd name="connsiteX822" fmla="*/ 1748386 w 1986214"/>
              <a:gd name="connsiteY822" fmla="*/ 1690067 h 2440924"/>
              <a:gd name="connsiteX823" fmla="*/ 1735087 w 1986214"/>
              <a:gd name="connsiteY823" fmla="*/ 1700284 h 2440924"/>
              <a:gd name="connsiteX824" fmla="*/ 1722979 w 1986214"/>
              <a:gd name="connsiteY824" fmla="*/ 1711062 h 2440924"/>
              <a:gd name="connsiteX825" fmla="*/ 1722323 w 1986214"/>
              <a:gd name="connsiteY825" fmla="*/ 1716570 h 2440924"/>
              <a:gd name="connsiteX826" fmla="*/ 1739985 w 1986214"/>
              <a:gd name="connsiteY826" fmla="*/ 1708409 h 2440924"/>
              <a:gd name="connsiteX827" fmla="*/ 1758837 w 1986214"/>
              <a:gd name="connsiteY827" fmla="*/ 1700810 h 2440924"/>
              <a:gd name="connsiteX828" fmla="*/ 1771440 w 1986214"/>
              <a:gd name="connsiteY828" fmla="*/ 1702870 h 2440924"/>
              <a:gd name="connsiteX829" fmla="*/ 1762576 w 1986214"/>
              <a:gd name="connsiteY829" fmla="*/ 1692875 h 2440924"/>
              <a:gd name="connsiteX830" fmla="*/ 1768832 w 1986214"/>
              <a:gd name="connsiteY830" fmla="*/ 1691945 h 2440924"/>
              <a:gd name="connsiteX831" fmla="*/ 1775354 w 1986214"/>
              <a:gd name="connsiteY831" fmla="*/ 1694049 h 2440924"/>
              <a:gd name="connsiteX832" fmla="*/ 1778444 w 1986214"/>
              <a:gd name="connsiteY832" fmla="*/ 1700353 h 2440924"/>
              <a:gd name="connsiteX833" fmla="*/ 1785799 w 1986214"/>
              <a:gd name="connsiteY833" fmla="*/ 1696061 h 2440924"/>
              <a:gd name="connsiteX834" fmla="*/ 1790774 w 1986214"/>
              <a:gd name="connsiteY834" fmla="*/ 1690648 h 2440924"/>
              <a:gd name="connsiteX835" fmla="*/ 1797301 w 1986214"/>
              <a:gd name="connsiteY835" fmla="*/ 1684513 h 2440924"/>
              <a:gd name="connsiteX836" fmla="*/ 1803759 w 1986214"/>
              <a:gd name="connsiteY836" fmla="*/ 1675436 h 2440924"/>
              <a:gd name="connsiteX837" fmla="*/ 1794803 w 1986214"/>
              <a:gd name="connsiteY837" fmla="*/ 1661520 h 2440924"/>
              <a:gd name="connsiteX838" fmla="*/ 1809467 w 1986214"/>
              <a:gd name="connsiteY838" fmla="*/ 1650978 h 2440924"/>
              <a:gd name="connsiteX839" fmla="*/ 1823840 w 1986214"/>
              <a:gd name="connsiteY839" fmla="*/ 1661628 h 2440924"/>
              <a:gd name="connsiteX840" fmla="*/ 1815912 w 1986214"/>
              <a:gd name="connsiteY840" fmla="*/ 1666619 h 2440924"/>
              <a:gd name="connsiteX841" fmla="*/ 1809176 w 1986214"/>
              <a:gd name="connsiteY841" fmla="*/ 1672172 h 2440924"/>
              <a:gd name="connsiteX842" fmla="*/ 1813280 w 1986214"/>
              <a:gd name="connsiteY842" fmla="*/ 1679922 h 2440924"/>
              <a:gd name="connsiteX843" fmla="*/ 1815797 w 1986214"/>
              <a:gd name="connsiteY843" fmla="*/ 1686927 h 2440924"/>
              <a:gd name="connsiteX844" fmla="*/ 1808627 w 1986214"/>
              <a:gd name="connsiteY844" fmla="*/ 1694941 h 2440924"/>
              <a:gd name="connsiteX845" fmla="*/ 1799638 w 1986214"/>
              <a:gd name="connsiteY845" fmla="*/ 1700643 h 2440924"/>
              <a:gd name="connsiteX846" fmla="*/ 1807001 w 1986214"/>
              <a:gd name="connsiteY846" fmla="*/ 1705082 h 2440924"/>
              <a:gd name="connsiteX847" fmla="*/ 1813172 w 1986214"/>
              <a:gd name="connsiteY847" fmla="*/ 1708959 h 2440924"/>
              <a:gd name="connsiteX848" fmla="*/ 1804940 w 1986214"/>
              <a:gd name="connsiteY848" fmla="*/ 1717685 h 2440924"/>
              <a:gd name="connsiteX849" fmla="*/ 1790757 w 1986214"/>
              <a:gd name="connsiteY849" fmla="*/ 1723607 h 2440924"/>
              <a:gd name="connsiteX850" fmla="*/ 1784661 w 1986214"/>
              <a:gd name="connsiteY850" fmla="*/ 1731400 h 2440924"/>
              <a:gd name="connsiteX851" fmla="*/ 1778428 w 1986214"/>
              <a:gd name="connsiteY851" fmla="*/ 1733311 h 2440924"/>
              <a:gd name="connsiteX852" fmla="*/ 1765260 w 1986214"/>
              <a:gd name="connsiteY852" fmla="*/ 1740681 h 2440924"/>
              <a:gd name="connsiteX853" fmla="*/ 1758531 w 1986214"/>
              <a:gd name="connsiteY853" fmla="*/ 1754962 h 2440924"/>
              <a:gd name="connsiteX854" fmla="*/ 1765533 w 1986214"/>
              <a:gd name="connsiteY854" fmla="*/ 1752445 h 2440924"/>
              <a:gd name="connsiteX855" fmla="*/ 1777863 w 1986214"/>
              <a:gd name="connsiteY855" fmla="*/ 1742740 h 2440924"/>
              <a:gd name="connsiteX856" fmla="*/ 1782719 w 1986214"/>
              <a:gd name="connsiteY856" fmla="*/ 1740665 h 2440924"/>
              <a:gd name="connsiteX857" fmla="*/ 1786454 w 1986214"/>
              <a:gd name="connsiteY857" fmla="*/ 1740971 h 2440924"/>
              <a:gd name="connsiteX858" fmla="*/ 1782904 w 1986214"/>
              <a:gd name="connsiteY858" fmla="*/ 1744388 h 2440924"/>
              <a:gd name="connsiteX859" fmla="*/ 1778793 w 1986214"/>
              <a:gd name="connsiteY859" fmla="*/ 1748997 h 2440924"/>
              <a:gd name="connsiteX860" fmla="*/ 1764969 w 1986214"/>
              <a:gd name="connsiteY860" fmla="*/ 1761875 h 2440924"/>
              <a:gd name="connsiteX861" fmla="*/ 1751145 w 1986214"/>
              <a:gd name="connsiteY861" fmla="*/ 1774751 h 2440924"/>
              <a:gd name="connsiteX862" fmla="*/ 1739563 w 1986214"/>
              <a:gd name="connsiteY862" fmla="*/ 1782869 h 2440924"/>
              <a:gd name="connsiteX863" fmla="*/ 1730408 w 1986214"/>
              <a:gd name="connsiteY863" fmla="*/ 1794068 h 2440924"/>
              <a:gd name="connsiteX864" fmla="*/ 1746097 w 1986214"/>
              <a:gd name="connsiteY864" fmla="*/ 1785463 h 2440924"/>
              <a:gd name="connsiteX865" fmla="*/ 1758148 w 1986214"/>
              <a:gd name="connsiteY865" fmla="*/ 1772234 h 2440924"/>
              <a:gd name="connsiteX866" fmla="*/ 1768600 w 1986214"/>
              <a:gd name="connsiteY866" fmla="*/ 1782976 h 2440924"/>
              <a:gd name="connsiteX867" fmla="*/ 1757201 w 1986214"/>
              <a:gd name="connsiteY867" fmla="*/ 1798936 h 2440924"/>
              <a:gd name="connsiteX868" fmla="*/ 1765883 w 1986214"/>
              <a:gd name="connsiteY868" fmla="*/ 1801088 h 2440924"/>
              <a:gd name="connsiteX869" fmla="*/ 1769331 w 1986214"/>
              <a:gd name="connsiteY869" fmla="*/ 1814347 h 2440924"/>
              <a:gd name="connsiteX870" fmla="*/ 1750181 w 1986214"/>
              <a:gd name="connsiteY870" fmla="*/ 1834412 h 2440924"/>
              <a:gd name="connsiteX871" fmla="*/ 1725082 w 1986214"/>
              <a:gd name="connsiteY871" fmla="*/ 1847552 h 2440924"/>
              <a:gd name="connsiteX872" fmla="*/ 1702924 w 1986214"/>
              <a:gd name="connsiteY872" fmla="*/ 1860624 h 2440924"/>
              <a:gd name="connsiteX873" fmla="*/ 1699751 w 1986214"/>
              <a:gd name="connsiteY873" fmla="*/ 1859129 h 2440924"/>
              <a:gd name="connsiteX874" fmla="*/ 1697508 w 1986214"/>
              <a:gd name="connsiteY874" fmla="*/ 1863890 h 2440924"/>
              <a:gd name="connsiteX875" fmla="*/ 1680510 w 1986214"/>
              <a:gd name="connsiteY875" fmla="*/ 1875271 h 2440924"/>
              <a:gd name="connsiteX876" fmla="*/ 1664164 w 1986214"/>
              <a:gd name="connsiteY876" fmla="*/ 1889385 h 2440924"/>
              <a:gd name="connsiteX877" fmla="*/ 1646696 w 1986214"/>
              <a:gd name="connsiteY877" fmla="*/ 1905879 h 2440924"/>
              <a:gd name="connsiteX878" fmla="*/ 1630024 w 1986214"/>
              <a:gd name="connsiteY878" fmla="*/ 1918627 h 2440924"/>
              <a:gd name="connsiteX879" fmla="*/ 1615034 w 1986214"/>
              <a:gd name="connsiteY879" fmla="*/ 1927804 h 2440924"/>
              <a:gd name="connsiteX880" fmla="*/ 1605221 w 1986214"/>
              <a:gd name="connsiteY880" fmla="*/ 1944512 h 2440924"/>
              <a:gd name="connsiteX881" fmla="*/ 1606809 w 1986214"/>
              <a:gd name="connsiteY881" fmla="*/ 1945260 h 2440924"/>
              <a:gd name="connsiteX882" fmla="*/ 1602978 w 1986214"/>
              <a:gd name="connsiteY882" fmla="*/ 1949272 h 2440924"/>
              <a:gd name="connsiteX883" fmla="*/ 1599805 w 1986214"/>
              <a:gd name="connsiteY883" fmla="*/ 1947777 h 2440924"/>
              <a:gd name="connsiteX884" fmla="*/ 1588880 w 1986214"/>
              <a:gd name="connsiteY884" fmla="*/ 1950386 h 2440924"/>
              <a:gd name="connsiteX885" fmla="*/ 1578229 w 1986214"/>
              <a:gd name="connsiteY885" fmla="*/ 1964759 h 2440924"/>
              <a:gd name="connsiteX886" fmla="*/ 1567578 w 1986214"/>
              <a:gd name="connsiteY886" fmla="*/ 1979132 h 2440924"/>
              <a:gd name="connsiteX887" fmla="*/ 1571117 w 1986214"/>
              <a:gd name="connsiteY887" fmla="*/ 1996312 h 2440924"/>
              <a:gd name="connsiteX888" fmla="*/ 1573544 w 1986214"/>
              <a:gd name="connsiteY888" fmla="*/ 1999395 h 2440924"/>
              <a:gd name="connsiteX889" fmla="*/ 1569036 w 1986214"/>
              <a:gd name="connsiteY889" fmla="*/ 2003816 h 2440924"/>
              <a:gd name="connsiteX890" fmla="*/ 1562710 w 1986214"/>
              <a:gd name="connsiteY890" fmla="*/ 2005925 h 2440924"/>
              <a:gd name="connsiteX891" fmla="*/ 1558038 w 1986214"/>
              <a:gd name="connsiteY891" fmla="*/ 2011724 h 2440924"/>
              <a:gd name="connsiteX892" fmla="*/ 1550289 w 1986214"/>
              <a:gd name="connsiteY892" fmla="*/ 2011708 h 2440924"/>
              <a:gd name="connsiteX893" fmla="*/ 1545529 w 1986214"/>
              <a:gd name="connsiteY893" fmla="*/ 2009465 h 2440924"/>
              <a:gd name="connsiteX894" fmla="*/ 1535716 w 1986214"/>
              <a:gd name="connsiteY894" fmla="*/ 2026172 h 2440924"/>
              <a:gd name="connsiteX895" fmla="*/ 1505642 w 1986214"/>
              <a:gd name="connsiteY895" fmla="*/ 2048845 h 2440924"/>
              <a:gd name="connsiteX896" fmla="*/ 1497051 w 1986214"/>
              <a:gd name="connsiteY896" fmla="*/ 2050615 h 2440924"/>
              <a:gd name="connsiteX897" fmla="*/ 1485805 w 1986214"/>
              <a:gd name="connsiteY897" fmla="*/ 2064708 h 2440924"/>
              <a:gd name="connsiteX898" fmla="*/ 1470988 w 1986214"/>
              <a:gd name="connsiteY898" fmla="*/ 2077117 h 2440924"/>
              <a:gd name="connsiteX899" fmla="*/ 1462015 w 1986214"/>
              <a:gd name="connsiteY899" fmla="*/ 2096160 h 2440924"/>
              <a:gd name="connsiteX900" fmla="*/ 1444087 w 1986214"/>
              <a:gd name="connsiteY900" fmla="*/ 2101286 h 2440924"/>
              <a:gd name="connsiteX901" fmla="*/ 1430262 w 1986214"/>
              <a:gd name="connsiteY901" fmla="*/ 2114164 h 2440924"/>
              <a:gd name="connsiteX902" fmla="*/ 1417003 w 1986214"/>
              <a:gd name="connsiteY902" fmla="*/ 2117612 h 2440924"/>
              <a:gd name="connsiteX903" fmla="*/ 1405373 w 1986214"/>
              <a:gd name="connsiteY903" fmla="*/ 2127888 h 2440924"/>
              <a:gd name="connsiteX904" fmla="*/ 1393184 w 1986214"/>
              <a:gd name="connsiteY904" fmla="*/ 2139354 h 2440924"/>
              <a:gd name="connsiteX905" fmla="*/ 1366191 w 1986214"/>
              <a:gd name="connsiteY905" fmla="*/ 2159601 h 2440924"/>
              <a:gd name="connsiteX906" fmla="*/ 1351878 w 1986214"/>
              <a:gd name="connsiteY906" fmla="*/ 2168371 h 2440924"/>
              <a:gd name="connsiteX907" fmla="*/ 1335185 w 1986214"/>
              <a:gd name="connsiteY907" fmla="*/ 2176018 h 2440924"/>
              <a:gd name="connsiteX908" fmla="*/ 1357708 w 1986214"/>
              <a:gd name="connsiteY908" fmla="*/ 2132334 h 2440924"/>
              <a:gd name="connsiteX909" fmla="*/ 1349682 w 1986214"/>
              <a:gd name="connsiteY909" fmla="*/ 2124674 h 2440924"/>
              <a:gd name="connsiteX910" fmla="*/ 1338101 w 1986214"/>
              <a:gd name="connsiteY910" fmla="*/ 2132791 h 2440924"/>
              <a:gd name="connsiteX911" fmla="*/ 1317853 w 1986214"/>
              <a:gd name="connsiteY911" fmla="*/ 2156216 h 2440924"/>
              <a:gd name="connsiteX912" fmla="*/ 1299984 w 1986214"/>
              <a:gd name="connsiteY912" fmla="*/ 2180762 h 2440924"/>
              <a:gd name="connsiteX913" fmla="*/ 1291693 w 1986214"/>
              <a:gd name="connsiteY913" fmla="*/ 2191156 h 2440924"/>
              <a:gd name="connsiteX914" fmla="*/ 1276547 w 1986214"/>
              <a:gd name="connsiteY914" fmla="*/ 2185232 h 2440924"/>
              <a:gd name="connsiteX915" fmla="*/ 1272716 w 1986214"/>
              <a:gd name="connsiteY915" fmla="*/ 2189244 h 2440924"/>
              <a:gd name="connsiteX916" fmla="*/ 1273552 w 1986214"/>
              <a:gd name="connsiteY916" fmla="*/ 2199819 h 2440924"/>
              <a:gd name="connsiteX917" fmla="*/ 1265987 w 1986214"/>
              <a:gd name="connsiteY917" fmla="*/ 2203526 h 2440924"/>
              <a:gd name="connsiteX918" fmla="*/ 1260164 w 1986214"/>
              <a:gd name="connsiteY918" fmla="*/ 2201994 h 2440924"/>
              <a:gd name="connsiteX919" fmla="*/ 1254971 w 1986214"/>
              <a:gd name="connsiteY919" fmla="*/ 2202213 h 2440924"/>
              <a:gd name="connsiteX920" fmla="*/ 1254223 w 1986214"/>
              <a:gd name="connsiteY920" fmla="*/ 2203801 h 2440924"/>
              <a:gd name="connsiteX921" fmla="*/ 1270457 w 1986214"/>
              <a:gd name="connsiteY921" fmla="*/ 2226963 h 2440924"/>
              <a:gd name="connsiteX922" fmla="*/ 1285903 w 1986214"/>
              <a:gd name="connsiteY922" fmla="*/ 2216304 h 2440924"/>
              <a:gd name="connsiteX923" fmla="*/ 1296519 w 1986214"/>
              <a:gd name="connsiteY923" fmla="*/ 2200460 h 2440924"/>
              <a:gd name="connsiteX924" fmla="*/ 1310344 w 1986214"/>
              <a:gd name="connsiteY924" fmla="*/ 2187582 h 2440924"/>
              <a:gd name="connsiteX925" fmla="*/ 1323421 w 1986214"/>
              <a:gd name="connsiteY925" fmla="*/ 2176292 h 2440924"/>
              <a:gd name="connsiteX926" fmla="*/ 1325395 w 1986214"/>
              <a:gd name="connsiteY926" fmla="*/ 2172617 h 2440924"/>
              <a:gd name="connsiteX927" fmla="*/ 1327999 w 1986214"/>
              <a:gd name="connsiteY927" fmla="*/ 2170692 h 2440924"/>
              <a:gd name="connsiteX928" fmla="*/ 1331914 w 1986214"/>
              <a:gd name="connsiteY928" fmla="*/ 2182960 h 2440924"/>
              <a:gd name="connsiteX929" fmla="*/ 1329386 w 1986214"/>
              <a:gd name="connsiteY929" fmla="*/ 2196555 h 2440924"/>
              <a:gd name="connsiteX930" fmla="*/ 1327588 w 1986214"/>
              <a:gd name="connsiteY930" fmla="*/ 2199344 h 2440924"/>
              <a:gd name="connsiteX931" fmla="*/ 1323969 w 1986214"/>
              <a:gd name="connsiteY931" fmla="*/ 2199821 h 2440924"/>
              <a:gd name="connsiteX932" fmla="*/ 1304434 w 1986214"/>
              <a:gd name="connsiteY932" fmla="*/ 2220188 h 2440924"/>
              <a:gd name="connsiteX933" fmla="*/ 1280070 w 1986214"/>
              <a:gd name="connsiteY933" fmla="*/ 2235370 h 2440924"/>
              <a:gd name="connsiteX934" fmla="*/ 1274325 w 1986214"/>
              <a:gd name="connsiteY934" fmla="*/ 2241390 h 2440924"/>
              <a:gd name="connsiteX935" fmla="*/ 1268580 w 1986214"/>
              <a:gd name="connsiteY935" fmla="*/ 2247409 h 2440924"/>
              <a:gd name="connsiteX936" fmla="*/ 1252117 w 1986214"/>
              <a:gd name="connsiteY936" fmla="*/ 2260741 h 2440924"/>
              <a:gd name="connsiteX937" fmla="*/ 1233835 w 1986214"/>
              <a:gd name="connsiteY937" fmla="*/ 2271760 h 2440924"/>
              <a:gd name="connsiteX938" fmla="*/ 1230215 w 1986214"/>
              <a:gd name="connsiteY938" fmla="*/ 2276357 h 2440924"/>
              <a:gd name="connsiteX939" fmla="*/ 1225336 w 1986214"/>
              <a:gd name="connsiteY939" fmla="*/ 2277452 h 2440924"/>
              <a:gd name="connsiteX940" fmla="*/ 1224127 w 1986214"/>
              <a:gd name="connsiteY940" fmla="*/ 2267671 h 2440924"/>
              <a:gd name="connsiteX941" fmla="*/ 1228800 w 1986214"/>
              <a:gd name="connsiteY941" fmla="*/ 2257753 h 2440924"/>
              <a:gd name="connsiteX942" fmla="*/ 1213863 w 1986214"/>
              <a:gd name="connsiteY942" fmla="*/ 2256532 h 2440924"/>
              <a:gd name="connsiteX943" fmla="*/ 1204799 w 1986214"/>
              <a:gd name="connsiteY943" fmla="*/ 2271653 h 2440924"/>
              <a:gd name="connsiteX944" fmla="*/ 1177058 w 1986214"/>
              <a:gd name="connsiteY944" fmla="*/ 2293487 h 2440924"/>
              <a:gd name="connsiteX945" fmla="*/ 1175471 w 1986214"/>
              <a:gd name="connsiteY945" fmla="*/ 2292739 h 2440924"/>
              <a:gd name="connsiteX946" fmla="*/ 1149317 w 1986214"/>
              <a:gd name="connsiteY946" fmla="*/ 2315320 h 2440924"/>
              <a:gd name="connsiteX947" fmla="*/ 1143595 w 1986214"/>
              <a:gd name="connsiteY947" fmla="*/ 2322320 h 2440924"/>
              <a:gd name="connsiteX948" fmla="*/ 1140253 w 1986214"/>
              <a:gd name="connsiteY948" fmla="*/ 2330441 h 2440924"/>
              <a:gd name="connsiteX949" fmla="*/ 1145235 w 1986214"/>
              <a:gd name="connsiteY949" fmla="*/ 2333758 h 2440924"/>
              <a:gd name="connsiteX950" fmla="*/ 1142023 w 1986214"/>
              <a:gd name="connsiteY950" fmla="*/ 2339032 h 2440924"/>
              <a:gd name="connsiteX951" fmla="*/ 1138860 w 1986214"/>
              <a:gd name="connsiteY951" fmla="*/ 2338026 h 2440924"/>
              <a:gd name="connsiteX952" fmla="*/ 1135767 w 1986214"/>
              <a:gd name="connsiteY952" fmla="*/ 2339962 h 2440924"/>
              <a:gd name="connsiteX953" fmla="*/ 1135927 w 1986214"/>
              <a:gd name="connsiteY953" fmla="*/ 2346825 h 2440924"/>
              <a:gd name="connsiteX954" fmla="*/ 1138467 w 1986214"/>
              <a:gd name="connsiteY954" fmla="*/ 2354808 h 2440924"/>
              <a:gd name="connsiteX955" fmla="*/ 1126113 w 1986214"/>
              <a:gd name="connsiteY955" fmla="*/ 2367652 h 2440924"/>
              <a:gd name="connsiteX956" fmla="*/ 1113060 w 1986214"/>
              <a:gd name="connsiteY956" fmla="*/ 2375804 h 2440924"/>
              <a:gd name="connsiteX957" fmla="*/ 1106719 w 1986214"/>
              <a:gd name="connsiteY957" fmla="*/ 2385662 h 2440924"/>
              <a:gd name="connsiteX958" fmla="*/ 1095971 w 1986214"/>
              <a:gd name="connsiteY958" fmla="*/ 2383264 h 2440924"/>
              <a:gd name="connsiteX959" fmla="*/ 1087746 w 1986214"/>
              <a:gd name="connsiteY959" fmla="*/ 2400719 h 2440924"/>
              <a:gd name="connsiteX960" fmla="*/ 1080167 w 1986214"/>
              <a:gd name="connsiteY960" fmla="*/ 2386968 h 2440924"/>
              <a:gd name="connsiteX961" fmla="*/ 1076090 w 1986214"/>
              <a:gd name="connsiteY961" fmla="*/ 2371957 h 2440924"/>
              <a:gd name="connsiteX962" fmla="*/ 1070017 w 1986214"/>
              <a:gd name="connsiteY962" fmla="*/ 2380730 h 2440924"/>
              <a:gd name="connsiteX963" fmla="*/ 1072061 w 1986214"/>
              <a:gd name="connsiteY963" fmla="*/ 2401085 h 2440924"/>
              <a:gd name="connsiteX964" fmla="*/ 1043803 w 1986214"/>
              <a:gd name="connsiteY964" fmla="*/ 2430190 h 2440924"/>
              <a:gd name="connsiteX965" fmla="*/ 1030178 w 1986214"/>
              <a:gd name="connsiteY965" fmla="*/ 2440924 h 2440924"/>
              <a:gd name="connsiteX966" fmla="*/ 979204 w 1986214"/>
              <a:gd name="connsiteY966" fmla="*/ 2440924 h 2440924"/>
              <a:gd name="connsiteX967" fmla="*/ 985682 w 1986214"/>
              <a:gd name="connsiteY967" fmla="*/ 2432133 h 2440924"/>
              <a:gd name="connsiteX968" fmla="*/ 995781 w 1986214"/>
              <a:gd name="connsiteY968" fmla="*/ 2423560 h 2440924"/>
              <a:gd name="connsiteX969" fmla="*/ 1006510 w 1986214"/>
              <a:gd name="connsiteY969" fmla="*/ 2416737 h 2440924"/>
              <a:gd name="connsiteX970" fmla="*/ 996989 w 1986214"/>
              <a:gd name="connsiteY970" fmla="*/ 2412251 h 2440924"/>
              <a:gd name="connsiteX971" fmla="*/ 983164 w 1986214"/>
              <a:gd name="connsiteY971" fmla="*/ 2425129 h 2440924"/>
              <a:gd name="connsiteX972" fmla="*/ 969339 w 1986214"/>
              <a:gd name="connsiteY972" fmla="*/ 2438006 h 2440924"/>
              <a:gd name="connsiteX973" fmla="*/ 963829 w 1986214"/>
              <a:gd name="connsiteY973" fmla="*/ 2440924 h 2440924"/>
              <a:gd name="connsiteX974" fmla="*/ 0 w 1986214"/>
              <a:gd name="connsiteY974" fmla="*/ 2440924 h 2440924"/>
              <a:gd name="connsiteX975" fmla="*/ 0 w 1986214"/>
              <a:gd name="connsiteY975" fmla="*/ 817129 h 2440924"/>
              <a:gd name="connsiteX976" fmla="*/ 1109 w 1986214"/>
              <a:gd name="connsiteY976" fmla="*/ 816596 h 2440924"/>
              <a:gd name="connsiteX977" fmla="*/ 633 w 1986214"/>
              <a:gd name="connsiteY977" fmla="*/ 812978 h 2440924"/>
              <a:gd name="connsiteX978" fmla="*/ 0 w 1986214"/>
              <a:gd name="connsiteY978" fmla="*/ 812570 h 2440924"/>
              <a:gd name="connsiteX979" fmla="*/ 0 w 1986214"/>
              <a:gd name="connsiteY979" fmla="*/ 808921 h 2440924"/>
              <a:gd name="connsiteX980" fmla="*/ 9334 w 1986214"/>
              <a:gd name="connsiteY980" fmla="*/ 799140 h 2440924"/>
              <a:gd name="connsiteX981" fmla="*/ 28011 w 1986214"/>
              <a:gd name="connsiteY981" fmla="*/ 792428 h 2440924"/>
              <a:gd name="connsiteX982" fmla="*/ 52487 w 1986214"/>
              <a:gd name="connsiteY982" fmla="*/ 765177 h 2440924"/>
              <a:gd name="connsiteX983" fmla="*/ 57789 w 1986214"/>
              <a:gd name="connsiteY983" fmla="*/ 757010 h 2440924"/>
              <a:gd name="connsiteX984" fmla="*/ 67989 w 1986214"/>
              <a:gd name="connsiteY984" fmla="*/ 756969 h 2440924"/>
              <a:gd name="connsiteX985" fmla="*/ 73360 w 1986214"/>
              <a:gd name="connsiteY985" fmla="*/ 751743 h 2440924"/>
              <a:gd name="connsiteX986" fmla="*/ 78731 w 1986214"/>
              <a:gd name="connsiteY986" fmla="*/ 746517 h 2440924"/>
              <a:gd name="connsiteX987" fmla="*/ 94740 w 1986214"/>
              <a:gd name="connsiteY987" fmla="*/ 730548 h 2440924"/>
              <a:gd name="connsiteX988" fmla="*/ 110119 w 1986214"/>
              <a:gd name="connsiteY988" fmla="*/ 712828 h 2440924"/>
              <a:gd name="connsiteX989" fmla="*/ 121282 w 1986214"/>
              <a:gd name="connsiteY989" fmla="*/ 703543 h 2440924"/>
              <a:gd name="connsiteX990" fmla="*/ 132443 w 1986214"/>
              <a:gd name="connsiteY990" fmla="*/ 694259 h 2440924"/>
              <a:gd name="connsiteX991" fmla="*/ 144772 w 1986214"/>
              <a:gd name="connsiteY991" fmla="*/ 684555 h 2440924"/>
              <a:gd name="connsiteX992" fmla="*/ 153646 w 1986214"/>
              <a:gd name="connsiteY992" fmla="*/ 678071 h 2440924"/>
              <a:gd name="connsiteX993" fmla="*/ 162518 w 1986214"/>
              <a:gd name="connsiteY993" fmla="*/ 671586 h 2440924"/>
              <a:gd name="connsiteX994" fmla="*/ 175778 w 1986214"/>
              <a:gd name="connsiteY994" fmla="*/ 668138 h 2440924"/>
              <a:gd name="connsiteX995" fmla="*/ 176327 w 1986214"/>
              <a:gd name="connsiteY995" fmla="*/ 666458 h 2440924"/>
              <a:gd name="connsiteX996" fmla="*/ 175686 w 1986214"/>
              <a:gd name="connsiteY996" fmla="*/ 664217 h 2440924"/>
              <a:gd name="connsiteX997" fmla="*/ 181103 w 1986214"/>
              <a:gd name="connsiteY997" fmla="*/ 660951 h 2440924"/>
              <a:gd name="connsiteX998" fmla="*/ 184361 w 1986214"/>
              <a:gd name="connsiteY998" fmla="*/ 657639 h 2440924"/>
              <a:gd name="connsiteX999" fmla="*/ 186429 w 1986214"/>
              <a:gd name="connsiteY999" fmla="*/ 653765 h 2440924"/>
              <a:gd name="connsiteX1000" fmla="*/ 217683 w 1986214"/>
              <a:gd name="connsiteY1000" fmla="*/ 631163 h 2440924"/>
              <a:gd name="connsiteX1001" fmla="*/ 246487 w 1986214"/>
              <a:gd name="connsiteY1001" fmla="*/ 604498 h 2440924"/>
              <a:gd name="connsiteX1002" fmla="*/ 259530 w 1986214"/>
              <a:gd name="connsiteY1002" fmla="*/ 591737 h 2440924"/>
              <a:gd name="connsiteX1003" fmla="*/ 272642 w 1986214"/>
              <a:gd name="connsiteY1003" fmla="*/ 581917 h 2440924"/>
              <a:gd name="connsiteX1004" fmla="*/ 283420 w 1986214"/>
              <a:gd name="connsiteY1004" fmla="*/ 568816 h 2440924"/>
              <a:gd name="connsiteX1005" fmla="*/ 297208 w 1986214"/>
              <a:gd name="connsiteY1005" fmla="*/ 558587 h 2440924"/>
              <a:gd name="connsiteX1006" fmla="*/ 305799 w 1986214"/>
              <a:gd name="connsiteY1006" fmla="*/ 556818 h 2440924"/>
              <a:gd name="connsiteX1007" fmla="*/ 307714 w 1986214"/>
              <a:gd name="connsiteY1007" fmla="*/ 554811 h 2440924"/>
              <a:gd name="connsiteX1008" fmla="*/ 309629 w 1986214"/>
              <a:gd name="connsiteY1008" fmla="*/ 552805 h 2440924"/>
              <a:gd name="connsiteX1009" fmla="*/ 314009 w 1986214"/>
              <a:gd name="connsiteY1009" fmla="*/ 547111 h 2440924"/>
              <a:gd name="connsiteX1010" fmla="*/ 317197 w 1986214"/>
              <a:gd name="connsiteY1010" fmla="*/ 540858 h 2440924"/>
              <a:gd name="connsiteX1011" fmla="*/ 321866 w 1986214"/>
              <a:gd name="connsiteY1011" fmla="*/ 539179 h 2440924"/>
              <a:gd name="connsiteX1012" fmla="*/ 324156 w 1986214"/>
              <a:gd name="connsiteY1012" fmla="*/ 536380 h 2440924"/>
              <a:gd name="connsiteX1013" fmla="*/ 326445 w 1986214"/>
              <a:gd name="connsiteY1013" fmla="*/ 533579 h 2440924"/>
              <a:gd name="connsiteX1014" fmla="*/ 328032 w 1986214"/>
              <a:gd name="connsiteY1014" fmla="*/ 534327 h 2440924"/>
              <a:gd name="connsiteX1015" fmla="*/ 333448 w 1986214"/>
              <a:gd name="connsiteY1015" fmla="*/ 531062 h 2440924"/>
              <a:gd name="connsiteX1016" fmla="*/ 344938 w 1986214"/>
              <a:gd name="connsiteY1016" fmla="*/ 519024 h 2440924"/>
              <a:gd name="connsiteX1017" fmla="*/ 351000 w 1986214"/>
              <a:gd name="connsiteY1017" fmla="*/ 509760 h 2440924"/>
              <a:gd name="connsiteX1018" fmla="*/ 354750 w 1986214"/>
              <a:gd name="connsiteY1018" fmla="*/ 502316 h 2440924"/>
              <a:gd name="connsiteX1019" fmla="*/ 360188 w 1986214"/>
              <a:gd name="connsiteY1019" fmla="*/ 504151 h 2440924"/>
              <a:gd name="connsiteX1020" fmla="*/ 364927 w 1986214"/>
              <a:gd name="connsiteY1020" fmla="*/ 501295 h 2440924"/>
              <a:gd name="connsiteX1021" fmla="*/ 368058 w 1986214"/>
              <a:gd name="connsiteY1021" fmla="*/ 496709 h 2440924"/>
              <a:gd name="connsiteX1022" fmla="*/ 374266 w 1986214"/>
              <a:gd name="connsiteY1022" fmla="*/ 497937 h 2440924"/>
              <a:gd name="connsiteX1023" fmla="*/ 386594 w 1986214"/>
              <a:gd name="connsiteY1023" fmla="*/ 488233 h 2440924"/>
              <a:gd name="connsiteX1024" fmla="*/ 395185 w 1986214"/>
              <a:gd name="connsiteY1024" fmla="*/ 486463 h 2440924"/>
              <a:gd name="connsiteX1025" fmla="*/ 416013 w 1986214"/>
              <a:gd name="connsiteY1025" fmla="*/ 471069 h 2440924"/>
              <a:gd name="connsiteX1026" fmla="*/ 422926 w 1986214"/>
              <a:gd name="connsiteY1026" fmla="*/ 464630 h 2440924"/>
              <a:gd name="connsiteX1027" fmla="*/ 429838 w 1986214"/>
              <a:gd name="connsiteY1027" fmla="*/ 458191 h 2440924"/>
              <a:gd name="connsiteX1028" fmla="*/ 443754 w 1986214"/>
              <a:gd name="connsiteY1028" fmla="*/ 449235 h 2440924"/>
              <a:gd name="connsiteX1029" fmla="*/ 453002 w 1986214"/>
              <a:gd name="connsiteY1029" fmla="*/ 441957 h 2440924"/>
              <a:gd name="connsiteX1030" fmla="*/ 464434 w 1986214"/>
              <a:gd name="connsiteY1030" fmla="*/ 427468 h 2440924"/>
              <a:gd name="connsiteX1031" fmla="*/ 478316 w 1986214"/>
              <a:gd name="connsiteY1031" fmla="*/ 417041 h 2440924"/>
              <a:gd name="connsiteX1032" fmla="*/ 501856 w 1986214"/>
              <a:gd name="connsiteY1032" fmla="*/ 391774 h 2440924"/>
              <a:gd name="connsiteX1033" fmla="*/ 517272 w 1986214"/>
              <a:gd name="connsiteY1033" fmla="*/ 371405 h 2440924"/>
              <a:gd name="connsiteX1034" fmla="*/ 521285 w 1986214"/>
              <a:gd name="connsiteY1034" fmla="*/ 375235 h 2440924"/>
              <a:gd name="connsiteX1035" fmla="*/ 529876 w 1986214"/>
              <a:gd name="connsiteY1035" fmla="*/ 373465 h 2440924"/>
              <a:gd name="connsiteX1036" fmla="*/ 532362 w 1986214"/>
              <a:gd name="connsiteY1036" fmla="*/ 370758 h 2440924"/>
              <a:gd name="connsiteX1037" fmla="*/ 531280 w 1986214"/>
              <a:gd name="connsiteY1037" fmla="*/ 366369 h 2440924"/>
              <a:gd name="connsiteX1038" fmla="*/ 554477 w 1986214"/>
              <a:gd name="connsiteY1038" fmla="*/ 351606 h 2440924"/>
              <a:gd name="connsiteX1039" fmla="*/ 572845 w 1986214"/>
              <a:gd name="connsiteY1039" fmla="*/ 331658 h 2440924"/>
              <a:gd name="connsiteX1040" fmla="*/ 580911 w 1986214"/>
              <a:gd name="connsiteY1040" fmla="*/ 328429 h 2440924"/>
              <a:gd name="connsiteX1041" fmla="*/ 583587 w 1986214"/>
              <a:gd name="connsiteY1041" fmla="*/ 321207 h 2440924"/>
              <a:gd name="connsiteX1042" fmla="*/ 596032 w 1986214"/>
              <a:gd name="connsiteY1042" fmla="*/ 312285 h 2440924"/>
              <a:gd name="connsiteX1043" fmla="*/ 609176 w 1986214"/>
              <a:gd name="connsiteY1043" fmla="*/ 308055 h 2440924"/>
              <a:gd name="connsiteX1044" fmla="*/ 614593 w 1986214"/>
              <a:gd name="connsiteY1044" fmla="*/ 304790 h 2440924"/>
              <a:gd name="connsiteX1045" fmla="*/ 615249 w 1986214"/>
              <a:gd name="connsiteY1045" fmla="*/ 299281 h 2440924"/>
              <a:gd name="connsiteX1046" fmla="*/ 641495 w 1986214"/>
              <a:gd name="connsiteY1046" fmla="*/ 280621 h 2440924"/>
              <a:gd name="connsiteX1047" fmla="*/ 648067 w 1986214"/>
              <a:gd name="connsiteY1047" fmla="*/ 276447 h 2440924"/>
              <a:gd name="connsiteX1048" fmla="*/ 654571 w 1986214"/>
              <a:gd name="connsiteY1048" fmla="*/ 269330 h 2440924"/>
              <a:gd name="connsiteX1049" fmla="*/ 687284 w 1986214"/>
              <a:gd name="connsiteY1049" fmla="*/ 246204 h 2440924"/>
              <a:gd name="connsiteX1050" fmla="*/ 721817 w 1986214"/>
              <a:gd name="connsiteY1050" fmla="*/ 225389 h 2440924"/>
              <a:gd name="connsiteX1051" fmla="*/ 725464 w 1986214"/>
              <a:gd name="connsiteY1051" fmla="*/ 213533 h 2440924"/>
              <a:gd name="connsiteX1052" fmla="*/ 755631 w 1986214"/>
              <a:gd name="connsiteY1052" fmla="*/ 194782 h 2440924"/>
              <a:gd name="connsiteX1053" fmla="*/ 772364 w 1986214"/>
              <a:gd name="connsiteY1053" fmla="*/ 176245 h 2440924"/>
              <a:gd name="connsiteX1054" fmla="*/ 795609 w 1986214"/>
              <a:gd name="connsiteY1054" fmla="*/ 159322 h 2440924"/>
              <a:gd name="connsiteX1055" fmla="*/ 812607 w 1986214"/>
              <a:gd name="connsiteY1055" fmla="*/ 147940 h 2440924"/>
              <a:gd name="connsiteX1056" fmla="*/ 816136 w 1986214"/>
              <a:gd name="connsiteY1056" fmla="*/ 139423 h 2440924"/>
              <a:gd name="connsiteX1057" fmla="*/ 825684 w 1986214"/>
              <a:gd name="connsiteY1057" fmla="*/ 136650 h 2440924"/>
              <a:gd name="connsiteX1058" fmla="*/ 932999 w 1986214"/>
              <a:gd name="connsiteY1058" fmla="*/ 61170 h 2440924"/>
              <a:gd name="connsiteX1059" fmla="*/ 947020 w 1986214"/>
              <a:gd name="connsiteY1059" fmla="*/ 52505 h 2440924"/>
              <a:gd name="connsiteX1060" fmla="*/ 961670 w 1986214"/>
              <a:gd name="connsiteY1060" fmla="*/ 45592 h 2440924"/>
              <a:gd name="connsiteX1061" fmla="*/ 967299 w 1986214"/>
              <a:gd name="connsiteY1061" fmla="*/ 38791 h 2440924"/>
              <a:gd name="connsiteX1062" fmla="*/ 974748 w 1986214"/>
              <a:gd name="connsiteY1062" fmla="*/ 34302 h 2440924"/>
              <a:gd name="connsiteX1063" fmla="*/ 986328 w 1986214"/>
              <a:gd name="connsiteY1063" fmla="*/ 26184 h 2440924"/>
              <a:gd name="connsiteX1064" fmla="*/ 994265 w 1986214"/>
              <a:gd name="connsiteY1064" fmla="*/ 25803 h 2440924"/>
              <a:gd name="connsiteX1065" fmla="*/ 1000519 w 1986214"/>
              <a:gd name="connsiteY1065" fmla="*/ 28993 h 2440924"/>
              <a:gd name="connsiteX1066" fmla="*/ 980130 w 1986214"/>
              <a:gd name="connsiteY1066" fmla="*/ 50655 h 2440924"/>
              <a:gd name="connsiteX1067" fmla="*/ 952041 w 1986214"/>
              <a:gd name="connsiteY1067" fmla="*/ 70143 h 2440924"/>
              <a:gd name="connsiteX1068" fmla="*/ 953628 w 1986214"/>
              <a:gd name="connsiteY1068" fmla="*/ 70891 h 2440924"/>
              <a:gd name="connsiteX1069" fmla="*/ 954406 w 1986214"/>
              <a:gd name="connsiteY1069" fmla="*/ 79013 h 2440924"/>
              <a:gd name="connsiteX1070" fmla="*/ 949233 w 1986214"/>
              <a:gd name="connsiteY1070" fmla="*/ 84333 h 2440924"/>
              <a:gd name="connsiteX1071" fmla="*/ 920951 w 1986214"/>
              <a:gd name="connsiteY1071" fmla="*/ 116577 h 2440924"/>
              <a:gd name="connsiteX1072" fmla="*/ 890288 w 1986214"/>
              <a:gd name="connsiteY1072" fmla="*/ 147699 h 2440924"/>
              <a:gd name="connsiteX1073" fmla="*/ 888733 w 1986214"/>
              <a:gd name="connsiteY1073" fmla="*/ 152541 h 2440924"/>
              <a:gd name="connsiteX1074" fmla="*/ 881788 w 1986214"/>
              <a:gd name="connsiteY1074" fmla="*/ 153390 h 2440924"/>
              <a:gd name="connsiteX1075" fmla="*/ 879336 w 1986214"/>
              <a:gd name="connsiteY1075" fmla="*/ 157567 h 2440924"/>
              <a:gd name="connsiteX1076" fmla="*/ 880384 w 1986214"/>
              <a:gd name="connsiteY1076" fmla="*/ 160485 h 2440924"/>
              <a:gd name="connsiteX1077" fmla="*/ 871033 w 1986214"/>
              <a:gd name="connsiteY1077" fmla="*/ 167471 h 2440924"/>
              <a:gd name="connsiteX1078" fmla="*/ 865813 w 1986214"/>
              <a:gd name="connsiteY1078" fmla="*/ 174950 h 2440924"/>
              <a:gd name="connsiteX1079" fmla="*/ 879820 w 1986214"/>
              <a:gd name="connsiteY1079" fmla="*/ 169915 h 2440924"/>
              <a:gd name="connsiteX1080" fmla="*/ 885237 w 1986214"/>
              <a:gd name="connsiteY1080" fmla="*/ 166650 h 2440924"/>
              <a:gd name="connsiteX1081" fmla="*/ 885893 w 1986214"/>
              <a:gd name="connsiteY1081" fmla="*/ 161141 h 2440924"/>
              <a:gd name="connsiteX1082" fmla="*/ 894333 w 1986214"/>
              <a:gd name="connsiteY1082" fmla="*/ 157119 h 2440924"/>
              <a:gd name="connsiteX1083" fmla="*/ 902143 w 1986214"/>
              <a:gd name="connsiteY1083" fmla="*/ 151346 h 2440924"/>
              <a:gd name="connsiteX1084" fmla="*/ 928297 w 1986214"/>
              <a:gd name="connsiteY1084" fmla="*/ 128764 h 2440924"/>
              <a:gd name="connsiteX1085" fmla="*/ 941557 w 1986214"/>
              <a:gd name="connsiteY1085" fmla="*/ 125317 h 2440924"/>
              <a:gd name="connsiteX1086" fmla="*/ 948141 w 1986214"/>
              <a:gd name="connsiteY1086" fmla="*/ 121632 h 2440924"/>
              <a:gd name="connsiteX1087" fmla="*/ 949965 w 1986214"/>
              <a:gd name="connsiteY1087" fmla="*/ 115704 h 2440924"/>
              <a:gd name="connsiteX1088" fmla="*/ 962294 w 1986214"/>
              <a:gd name="connsiteY1088" fmla="*/ 106001 h 2440924"/>
              <a:gd name="connsiteX1089" fmla="*/ 973410 w 1986214"/>
              <a:gd name="connsiteY1089" fmla="*/ 94755 h 2440924"/>
              <a:gd name="connsiteX1090" fmla="*/ 984526 w 1986214"/>
              <a:gd name="connsiteY1090" fmla="*/ 83510 h 2440924"/>
              <a:gd name="connsiteX1091" fmla="*/ 1013380 w 1986214"/>
              <a:gd name="connsiteY1091" fmla="*/ 75775 h 2440924"/>
              <a:gd name="connsiteX1092" fmla="*/ 1015031 w 1986214"/>
              <a:gd name="connsiteY1092" fmla="*/ 87703 h 2440924"/>
              <a:gd name="connsiteX1093" fmla="*/ 1005903 w 1986214"/>
              <a:gd name="connsiteY1093" fmla="*/ 91643 h 2440924"/>
              <a:gd name="connsiteX1094" fmla="*/ 1000938 w 1986214"/>
              <a:gd name="connsiteY1094" fmla="*/ 101666 h 2440924"/>
              <a:gd name="connsiteX1095" fmla="*/ 995343 w 1986214"/>
              <a:gd name="connsiteY1095" fmla="*/ 109938 h 2440924"/>
              <a:gd name="connsiteX1096" fmla="*/ 976393 w 1986214"/>
              <a:gd name="connsiteY1096" fmla="*/ 125976 h 2440924"/>
              <a:gd name="connsiteX1097" fmla="*/ 963956 w 1986214"/>
              <a:gd name="connsiteY1097" fmla="*/ 143628 h 2440924"/>
              <a:gd name="connsiteX1098" fmla="*/ 937054 w 1986214"/>
              <a:gd name="connsiteY1098" fmla="*/ 167796 h 2440924"/>
              <a:gd name="connsiteX1099" fmla="*/ 936229 w 1986214"/>
              <a:gd name="connsiteY1099" fmla="*/ 182921 h 2440924"/>
              <a:gd name="connsiteX1100" fmla="*/ 923504 w 1986214"/>
              <a:gd name="connsiteY1100" fmla="*/ 192438 h 2440924"/>
              <a:gd name="connsiteX1101" fmla="*/ 906829 w 1986214"/>
              <a:gd name="connsiteY1101" fmla="*/ 209306 h 2440924"/>
              <a:gd name="connsiteX1102" fmla="*/ 886517 w 1986214"/>
              <a:gd name="connsiteY1102" fmla="*/ 221550 h 2440924"/>
              <a:gd name="connsiteX1103" fmla="*/ 885295 w 1986214"/>
              <a:gd name="connsiteY1103" fmla="*/ 236488 h 2440924"/>
              <a:gd name="connsiteX1104" fmla="*/ 870448 w 1986214"/>
              <a:gd name="connsiteY1104" fmla="*/ 239188 h 2440924"/>
              <a:gd name="connsiteX1105" fmla="*/ 862224 w 1986214"/>
              <a:gd name="connsiteY1105" fmla="*/ 256643 h 2440924"/>
              <a:gd name="connsiteX1106" fmla="*/ 853759 w 1986214"/>
              <a:gd name="connsiteY1106" fmla="*/ 263804 h 2440924"/>
              <a:gd name="connsiteX1107" fmla="*/ 845225 w 1986214"/>
              <a:gd name="connsiteY1107" fmla="*/ 268026 h 2440924"/>
              <a:gd name="connsiteX1108" fmla="*/ 841557 w 1986214"/>
              <a:gd name="connsiteY1108" fmla="*/ 274781 h 2440924"/>
              <a:gd name="connsiteX1109" fmla="*/ 840830 w 1986214"/>
              <a:gd name="connsiteY1109" fmla="*/ 281468 h 2440924"/>
              <a:gd name="connsiteX1110" fmla="*/ 842965 w 1986214"/>
              <a:gd name="connsiteY1110" fmla="*/ 284654 h 2440924"/>
              <a:gd name="connsiteX1111" fmla="*/ 845590 w 1986214"/>
              <a:gd name="connsiteY1111" fmla="*/ 283711 h 2440924"/>
              <a:gd name="connsiteX1112" fmla="*/ 852786 w 1986214"/>
              <a:gd name="connsiteY1112" fmla="*/ 272558 h 2440924"/>
              <a:gd name="connsiteX1113" fmla="*/ 867258 w 1986214"/>
              <a:gd name="connsiteY1113" fmla="*/ 270651 h 2440924"/>
              <a:gd name="connsiteX1114" fmla="*/ 878474 w 1986214"/>
              <a:gd name="connsiteY1114" fmla="*/ 246848 h 2440924"/>
              <a:gd name="connsiteX1115" fmla="*/ 880061 w 1986214"/>
              <a:gd name="connsiteY1115" fmla="*/ 247595 h 2440924"/>
              <a:gd name="connsiteX1116" fmla="*/ 884464 w 1986214"/>
              <a:gd name="connsiteY1116" fmla="*/ 242883 h 2440924"/>
              <a:gd name="connsiteX1117" fmla="*/ 885295 w 1986214"/>
              <a:gd name="connsiteY1117" fmla="*/ 236488 h 2440924"/>
              <a:gd name="connsiteX1118" fmla="*/ 901871 w 1986214"/>
              <a:gd name="connsiteY1118" fmla="*/ 228057 h 2440924"/>
              <a:gd name="connsiteX1119" fmla="*/ 917888 w 1986214"/>
              <a:gd name="connsiteY1119" fmla="*/ 220819 h 2440924"/>
              <a:gd name="connsiteX1120" fmla="*/ 918665 w 1986214"/>
              <a:gd name="connsiteY1120" fmla="*/ 207853 h 2440924"/>
              <a:gd name="connsiteX1121" fmla="*/ 935543 w 1986214"/>
              <a:gd name="connsiteY1121" fmla="*/ 203928 h 2440924"/>
              <a:gd name="connsiteX1122" fmla="*/ 954611 w 1986214"/>
              <a:gd name="connsiteY1122" fmla="*/ 184552 h 2440924"/>
              <a:gd name="connsiteX1123" fmla="*/ 975429 w 1986214"/>
              <a:gd name="connsiteY1123" fmla="*/ 164548 h 2440924"/>
              <a:gd name="connsiteX1124" fmla="*/ 980178 w 1986214"/>
              <a:gd name="connsiteY1124" fmla="*/ 166300 h 2440924"/>
              <a:gd name="connsiteX1125" fmla="*/ 982616 w 1986214"/>
              <a:gd name="connsiteY1125" fmla="*/ 169873 h 2440924"/>
              <a:gd name="connsiteX1126" fmla="*/ 977507 w 1986214"/>
              <a:gd name="connsiteY1126" fmla="*/ 186372 h 2440924"/>
              <a:gd name="connsiteX1127" fmla="*/ 962810 w 1986214"/>
              <a:gd name="connsiteY1127" fmla="*/ 195445 h 2440924"/>
              <a:gd name="connsiteX1128" fmla="*/ 939549 w 1986214"/>
              <a:gd name="connsiteY1128" fmla="*/ 220118 h 2440924"/>
              <a:gd name="connsiteX1129" fmla="*/ 916850 w 1986214"/>
              <a:gd name="connsiteY1129" fmla="*/ 243599 h 2440924"/>
              <a:gd name="connsiteX1130" fmla="*/ 915774 w 1986214"/>
              <a:gd name="connsiteY1130" fmla="*/ 247940 h 2440924"/>
              <a:gd name="connsiteX1131" fmla="*/ 909937 w 1986214"/>
              <a:gd name="connsiteY1131" fmla="*/ 250038 h 2440924"/>
              <a:gd name="connsiteX1132" fmla="*/ 906200 w 1986214"/>
              <a:gd name="connsiteY1132" fmla="*/ 253852 h 2440924"/>
              <a:gd name="connsiteX1133" fmla="*/ 907785 w 1986214"/>
              <a:gd name="connsiteY1133" fmla="*/ 258720 h 2440924"/>
              <a:gd name="connsiteX1134" fmla="*/ 897500 w 1986214"/>
              <a:gd name="connsiteY1134" fmla="*/ 263570 h 2440924"/>
              <a:gd name="connsiteX1135" fmla="*/ 890786 w 1986214"/>
              <a:gd name="connsiteY1135" fmla="*/ 270102 h 2440924"/>
              <a:gd name="connsiteX1136" fmla="*/ 879205 w 1986214"/>
              <a:gd name="connsiteY1136" fmla="*/ 278219 h 2440924"/>
              <a:gd name="connsiteX1137" fmla="*/ 877683 w 1986214"/>
              <a:gd name="connsiteY1137" fmla="*/ 288652 h 2440924"/>
              <a:gd name="connsiteX1138" fmla="*/ 870141 w 1986214"/>
              <a:gd name="connsiteY1138" fmla="*/ 293340 h 2440924"/>
              <a:gd name="connsiteX1139" fmla="*/ 891927 w 1986214"/>
              <a:gd name="connsiteY1139" fmla="*/ 302150 h 2440924"/>
              <a:gd name="connsiteX1140" fmla="*/ 909156 w 1986214"/>
              <a:gd name="connsiteY1140" fmla="*/ 317541 h 2440924"/>
              <a:gd name="connsiteX1141" fmla="*/ 908147 w 1986214"/>
              <a:gd name="connsiteY1141" fmla="*/ 328943 h 2440924"/>
              <a:gd name="connsiteX1142" fmla="*/ 901679 w 1986214"/>
              <a:gd name="connsiteY1142" fmla="*/ 333409 h 2440924"/>
              <a:gd name="connsiteX1143" fmla="*/ 898421 w 1986214"/>
              <a:gd name="connsiteY1143" fmla="*/ 336723 h 2440924"/>
              <a:gd name="connsiteX1144" fmla="*/ 896354 w 1986214"/>
              <a:gd name="connsiteY1144" fmla="*/ 340596 h 2440924"/>
              <a:gd name="connsiteX1145" fmla="*/ 902610 w 1986214"/>
              <a:gd name="connsiteY1145" fmla="*/ 339666 h 2440924"/>
              <a:gd name="connsiteX1146" fmla="*/ 930716 w 1986214"/>
              <a:gd name="connsiteY1146" fmla="*/ 333517 h 2440924"/>
              <a:gd name="connsiteX1147" fmla="*/ 939123 w 1986214"/>
              <a:gd name="connsiteY1147" fmla="*/ 323905 h 2440924"/>
              <a:gd name="connsiteX1148" fmla="*/ 940480 w 1986214"/>
              <a:gd name="connsiteY1148" fmla="*/ 318968 h 2440924"/>
              <a:gd name="connsiteX1149" fmla="*/ 946036 w 1986214"/>
              <a:gd name="connsiteY1149" fmla="*/ 317467 h 2440924"/>
              <a:gd name="connsiteX1150" fmla="*/ 948208 w 1986214"/>
              <a:gd name="connsiteY1150" fmla="*/ 313885 h 2440924"/>
              <a:gd name="connsiteX1151" fmla="*/ 947440 w 1986214"/>
              <a:gd name="connsiteY1151" fmla="*/ 310371 h 2440924"/>
              <a:gd name="connsiteX1152" fmla="*/ 967612 w 1986214"/>
              <a:gd name="connsiteY1152" fmla="*/ 300484 h 2440924"/>
              <a:gd name="connsiteX1153" fmla="*/ 987783 w 1986214"/>
              <a:gd name="connsiteY1153" fmla="*/ 290597 h 2440924"/>
              <a:gd name="connsiteX1154" fmla="*/ 1006535 w 1986214"/>
              <a:gd name="connsiteY1154" fmla="*/ 274466 h 2440924"/>
              <a:gd name="connsiteX1155" fmla="*/ 1029624 w 1986214"/>
              <a:gd name="connsiteY1155" fmla="*/ 267651 h 2440924"/>
              <a:gd name="connsiteX1156" fmla="*/ 1031775 w 1986214"/>
              <a:gd name="connsiteY1156" fmla="*/ 258968 h 2440924"/>
              <a:gd name="connsiteX1157" fmla="*/ 1035840 w 1986214"/>
              <a:gd name="connsiteY1157" fmla="*/ 252400 h 2440924"/>
              <a:gd name="connsiteX1158" fmla="*/ 1044104 w 1986214"/>
              <a:gd name="connsiteY1158" fmla="*/ 249265 h 2440924"/>
              <a:gd name="connsiteX1159" fmla="*/ 1055121 w 1986214"/>
              <a:gd name="connsiteY1159" fmla="*/ 250577 h 2440924"/>
              <a:gd name="connsiteX1160" fmla="*/ 1057064 w 1986214"/>
              <a:gd name="connsiteY1160" fmla="*/ 262401 h 2440924"/>
              <a:gd name="connsiteX1161" fmla="*/ 1047734 w 1986214"/>
              <a:gd name="connsiteY1161" fmla="*/ 270367 h 2440924"/>
              <a:gd name="connsiteX1162" fmla="*/ 1029419 w 1986214"/>
              <a:gd name="connsiteY1162" fmla="*/ 279916 h 2440924"/>
              <a:gd name="connsiteX1163" fmla="*/ 1017751 w 1986214"/>
              <a:gd name="connsiteY1163" fmla="*/ 296962 h 2440924"/>
              <a:gd name="connsiteX1164" fmla="*/ 1000644 w 1986214"/>
              <a:gd name="connsiteY1164" fmla="*/ 316291 h 2440924"/>
              <a:gd name="connsiteX1165" fmla="*/ 977025 w 1986214"/>
              <a:gd name="connsiteY1165" fmla="*/ 334007 h 2440924"/>
              <a:gd name="connsiteX1166" fmla="*/ 976404 w 1986214"/>
              <a:gd name="connsiteY1166" fmla="*/ 340986 h 2440924"/>
              <a:gd name="connsiteX1167" fmla="*/ 970952 w 1986214"/>
              <a:gd name="connsiteY1167" fmla="*/ 342781 h 2440924"/>
              <a:gd name="connsiteX1168" fmla="*/ 966056 w 1986214"/>
              <a:gd name="connsiteY1168" fmla="*/ 355744 h 2440924"/>
              <a:gd name="connsiteX1169" fmla="*/ 967670 w 1986214"/>
              <a:gd name="connsiteY1169" fmla="*/ 370322 h 2440924"/>
              <a:gd name="connsiteX1170" fmla="*/ 935482 w 1986214"/>
              <a:gd name="connsiteY1170" fmla="*/ 394908 h 2440924"/>
              <a:gd name="connsiteX1171" fmla="*/ 911624 w 1986214"/>
              <a:gd name="connsiteY1171" fmla="*/ 423420 h 2440924"/>
              <a:gd name="connsiteX1172" fmla="*/ 893696 w 1986214"/>
              <a:gd name="connsiteY1172" fmla="*/ 428546 h 2440924"/>
              <a:gd name="connsiteX1173" fmla="*/ 880397 w 1986214"/>
              <a:gd name="connsiteY1173" fmla="*/ 438763 h 2440924"/>
              <a:gd name="connsiteX1174" fmla="*/ 868289 w 1986214"/>
              <a:gd name="connsiteY1174" fmla="*/ 449540 h 2440924"/>
              <a:gd name="connsiteX1175" fmla="*/ 867633 w 1986214"/>
              <a:gd name="connsiteY1175" fmla="*/ 455049 h 2440924"/>
              <a:gd name="connsiteX1176" fmla="*/ 885295 w 1986214"/>
              <a:gd name="connsiteY1176" fmla="*/ 446888 h 2440924"/>
              <a:gd name="connsiteX1177" fmla="*/ 904147 w 1986214"/>
              <a:gd name="connsiteY1177" fmla="*/ 439287 h 2440924"/>
              <a:gd name="connsiteX1178" fmla="*/ 916750 w 1986214"/>
              <a:gd name="connsiteY1178" fmla="*/ 441348 h 2440924"/>
              <a:gd name="connsiteX1179" fmla="*/ 907885 w 1986214"/>
              <a:gd name="connsiteY1179" fmla="*/ 431354 h 2440924"/>
              <a:gd name="connsiteX1180" fmla="*/ 914142 w 1986214"/>
              <a:gd name="connsiteY1180" fmla="*/ 430423 h 2440924"/>
              <a:gd name="connsiteX1181" fmla="*/ 920664 w 1986214"/>
              <a:gd name="connsiteY1181" fmla="*/ 432527 h 2440924"/>
              <a:gd name="connsiteX1182" fmla="*/ 923754 w 1986214"/>
              <a:gd name="connsiteY1182" fmla="*/ 438831 h 2440924"/>
              <a:gd name="connsiteX1183" fmla="*/ 931109 w 1986214"/>
              <a:gd name="connsiteY1183" fmla="*/ 434540 h 2440924"/>
              <a:gd name="connsiteX1184" fmla="*/ 936083 w 1986214"/>
              <a:gd name="connsiteY1184" fmla="*/ 429127 h 2440924"/>
              <a:gd name="connsiteX1185" fmla="*/ 942610 w 1986214"/>
              <a:gd name="connsiteY1185" fmla="*/ 422992 h 2440924"/>
              <a:gd name="connsiteX1186" fmla="*/ 949068 w 1986214"/>
              <a:gd name="connsiteY1186" fmla="*/ 413915 h 2440924"/>
              <a:gd name="connsiteX1187" fmla="*/ 940113 w 1986214"/>
              <a:gd name="connsiteY1187" fmla="*/ 399999 h 2440924"/>
              <a:gd name="connsiteX1188" fmla="*/ 954777 w 1986214"/>
              <a:gd name="connsiteY1188" fmla="*/ 389455 h 2440924"/>
              <a:gd name="connsiteX1189" fmla="*/ 969149 w 1986214"/>
              <a:gd name="connsiteY1189" fmla="*/ 400107 h 2440924"/>
              <a:gd name="connsiteX1190" fmla="*/ 961223 w 1986214"/>
              <a:gd name="connsiteY1190" fmla="*/ 405098 h 2440924"/>
              <a:gd name="connsiteX1191" fmla="*/ 954486 w 1986214"/>
              <a:gd name="connsiteY1191" fmla="*/ 410649 h 2440924"/>
              <a:gd name="connsiteX1192" fmla="*/ 958590 w 1986214"/>
              <a:gd name="connsiteY1192" fmla="*/ 418401 h 2440924"/>
              <a:gd name="connsiteX1193" fmla="*/ 961107 w 1986214"/>
              <a:gd name="connsiteY1193" fmla="*/ 425405 h 2440924"/>
              <a:gd name="connsiteX1194" fmla="*/ 953937 w 1986214"/>
              <a:gd name="connsiteY1194" fmla="*/ 433419 h 2440924"/>
              <a:gd name="connsiteX1195" fmla="*/ 944948 w 1986214"/>
              <a:gd name="connsiteY1195" fmla="*/ 439122 h 2440924"/>
              <a:gd name="connsiteX1196" fmla="*/ 952310 w 1986214"/>
              <a:gd name="connsiteY1196" fmla="*/ 443560 h 2440924"/>
              <a:gd name="connsiteX1197" fmla="*/ 958482 w 1986214"/>
              <a:gd name="connsiteY1197" fmla="*/ 447438 h 2440924"/>
              <a:gd name="connsiteX1198" fmla="*/ 950250 w 1986214"/>
              <a:gd name="connsiteY1198" fmla="*/ 456163 h 2440924"/>
              <a:gd name="connsiteX1199" fmla="*/ 936067 w 1986214"/>
              <a:gd name="connsiteY1199" fmla="*/ 462085 h 2440924"/>
              <a:gd name="connsiteX1200" fmla="*/ 929971 w 1986214"/>
              <a:gd name="connsiteY1200" fmla="*/ 469878 h 2440924"/>
              <a:gd name="connsiteX1201" fmla="*/ 923738 w 1986214"/>
              <a:gd name="connsiteY1201" fmla="*/ 471789 h 2440924"/>
              <a:gd name="connsiteX1202" fmla="*/ 910570 w 1986214"/>
              <a:gd name="connsiteY1202" fmla="*/ 479158 h 2440924"/>
              <a:gd name="connsiteX1203" fmla="*/ 903840 w 1986214"/>
              <a:gd name="connsiteY1203" fmla="*/ 493440 h 2440924"/>
              <a:gd name="connsiteX1204" fmla="*/ 910843 w 1986214"/>
              <a:gd name="connsiteY1204" fmla="*/ 490922 h 2440924"/>
              <a:gd name="connsiteX1205" fmla="*/ 923173 w 1986214"/>
              <a:gd name="connsiteY1205" fmla="*/ 481219 h 2440924"/>
              <a:gd name="connsiteX1206" fmla="*/ 928028 w 1986214"/>
              <a:gd name="connsiteY1206" fmla="*/ 479144 h 2440924"/>
              <a:gd name="connsiteX1207" fmla="*/ 931764 w 1986214"/>
              <a:gd name="connsiteY1207" fmla="*/ 479449 h 2440924"/>
              <a:gd name="connsiteX1208" fmla="*/ 928214 w 1986214"/>
              <a:gd name="connsiteY1208" fmla="*/ 482867 h 2440924"/>
              <a:gd name="connsiteX1209" fmla="*/ 924103 w 1986214"/>
              <a:gd name="connsiteY1209" fmla="*/ 487474 h 2440924"/>
              <a:gd name="connsiteX1210" fmla="*/ 910279 w 1986214"/>
              <a:gd name="connsiteY1210" fmla="*/ 500352 h 2440924"/>
              <a:gd name="connsiteX1211" fmla="*/ 896454 w 1986214"/>
              <a:gd name="connsiteY1211" fmla="*/ 513230 h 2440924"/>
              <a:gd name="connsiteX1212" fmla="*/ 884873 w 1986214"/>
              <a:gd name="connsiteY1212" fmla="*/ 521347 h 2440924"/>
              <a:gd name="connsiteX1213" fmla="*/ 875717 w 1986214"/>
              <a:gd name="connsiteY1213" fmla="*/ 532547 h 2440924"/>
              <a:gd name="connsiteX1214" fmla="*/ 891407 w 1986214"/>
              <a:gd name="connsiteY1214" fmla="*/ 523941 h 2440924"/>
              <a:gd name="connsiteX1215" fmla="*/ 903458 w 1986214"/>
              <a:gd name="connsiteY1215" fmla="*/ 510712 h 2440924"/>
              <a:gd name="connsiteX1216" fmla="*/ 913909 w 1986214"/>
              <a:gd name="connsiteY1216" fmla="*/ 521455 h 2440924"/>
              <a:gd name="connsiteX1217" fmla="*/ 902511 w 1986214"/>
              <a:gd name="connsiteY1217" fmla="*/ 537415 h 2440924"/>
              <a:gd name="connsiteX1218" fmla="*/ 911193 w 1986214"/>
              <a:gd name="connsiteY1218" fmla="*/ 539567 h 2440924"/>
              <a:gd name="connsiteX1219" fmla="*/ 914640 w 1986214"/>
              <a:gd name="connsiteY1219" fmla="*/ 552826 h 2440924"/>
              <a:gd name="connsiteX1220" fmla="*/ 895491 w 1986214"/>
              <a:gd name="connsiteY1220" fmla="*/ 572891 h 2440924"/>
              <a:gd name="connsiteX1221" fmla="*/ 870392 w 1986214"/>
              <a:gd name="connsiteY1221" fmla="*/ 586031 h 2440924"/>
              <a:gd name="connsiteX1222" fmla="*/ 848234 w 1986214"/>
              <a:gd name="connsiteY1222" fmla="*/ 599103 h 2440924"/>
              <a:gd name="connsiteX1223" fmla="*/ 845061 w 1986214"/>
              <a:gd name="connsiteY1223" fmla="*/ 597608 h 2440924"/>
              <a:gd name="connsiteX1224" fmla="*/ 842818 w 1986214"/>
              <a:gd name="connsiteY1224" fmla="*/ 602368 h 2440924"/>
              <a:gd name="connsiteX1225" fmla="*/ 825820 w 1986214"/>
              <a:gd name="connsiteY1225" fmla="*/ 613750 h 2440924"/>
              <a:gd name="connsiteX1226" fmla="*/ 809473 w 1986214"/>
              <a:gd name="connsiteY1226" fmla="*/ 627864 h 2440924"/>
              <a:gd name="connsiteX1227" fmla="*/ 792005 w 1986214"/>
              <a:gd name="connsiteY1227" fmla="*/ 644358 h 2440924"/>
              <a:gd name="connsiteX1228" fmla="*/ 775333 w 1986214"/>
              <a:gd name="connsiteY1228" fmla="*/ 657105 h 2440924"/>
              <a:gd name="connsiteX1229" fmla="*/ 760344 w 1986214"/>
              <a:gd name="connsiteY1229" fmla="*/ 666282 h 2440924"/>
              <a:gd name="connsiteX1230" fmla="*/ 750532 w 1986214"/>
              <a:gd name="connsiteY1230" fmla="*/ 682991 h 2440924"/>
              <a:gd name="connsiteX1231" fmla="*/ 752118 w 1986214"/>
              <a:gd name="connsiteY1231" fmla="*/ 683739 h 2440924"/>
              <a:gd name="connsiteX1232" fmla="*/ 748289 w 1986214"/>
              <a:gd name="connsiteY1232" fmla="*/ 687751 h 2440924"/>
              <a:gd name="connsiteX1233" fmla="*/ 745115 w 1986214"/>
              <a:gd name="connsiteY1233" fmla="*/ 686255 h 2440924"/>
              <a:gd name="connsiteX1234" fmla="*/ 734189 w 1986214"/>
              <a:gd name="connsiteY1234" fmla="*/ 688864 h 2440924"/>
              <a:gd name="connsiteX1235" fmla="*/ 723539 w 1986214"/>
              <a:gd name="connsiteY1235" fmla="*/ 703238 h 2440924"/>
              <a:gd name="connsiteX1236" fmla="*/ 712887 w 1986214"/>
              <a:gd name="connsiteY1236" fmla="*/ 717610 h 2440924"/>
              <a:gd name="connsiteX1237" fmla="*/ 716427 w 1986214"/>
              <a:gd name="connsiteY1237" fmla="*/ 734791 h 2440924"/>
              <a:gd name="connsiteX1238" fmla="*/ 718853 w 1986214"/>
              <a:gd name="connsiteY1238" fmla="*/ 737873 h 2440924"/>
              <a:gd name="connsiteX1239" fmla="*/ 714346 w 1986214"/>
              <a:gd name="connsiteY1239" fmla="*/ 742295 h 2440924"/>
              <a:gd name="connsiteX1240" fmla="*/ 713398 w 1986214"/>
              <a:gd name="connsiteY1240" fmla="*/ 742611 h 2440924"/>
              <a:gd name="connsiteX1241" fmla="*/ 709545 w 1986214"/>
              <a:gd name="connsiteY1241" fmla="*/ 755054 h 2440924"/>
              <a:gd name="connsiteX1242" fmla="*/ 694848 w 1986214"/>
              <a:gd name="connsiteY1242" fmla="*/ 764127 h 2440924"/>
              <a:gd name="connsiteX1243" fmla="*/ 671588 w 1986214"/>
              <a:gd name="connsiteY1243" fmla="*/ 788798 h 2440924"/>
              <a:gd name="connsiteX1244" fmla="*/ 648888 w 1986214"/>
              <a:gd name="connsiteY1244" fmla="*/ 812280 h 2440924"/>
              <a:gd name="connsiteX1245" fmla="*/ 647812 w 1986214"/>
              <a:gd name="connsiteY1245" fmla="*/ 816621 h 2440924"/>
              <a:gd name="connsiteX1246" fmla="*/ 641975 w 1986214"/>
              <a:gd name="connsiteY1246" fmla="*/ 818718 h 2440924"/>
              <a:gd name="connsiteX1247" fmla="*/ 638239 w 1986214"/>
              <a:gd name="connsiteY1247" fmla="*/ 822534 h 2440924"/>
              <a:gd name="connsiteX1248" fmla="*/ 639823 w 1986214"/>
              <a:gd name="connsiteY1248" fmla="*/ 827400 h 2440924"/>
              <a:gd name="connsiteX1249" fmla="*/ 629539 w 1986214"/>
              <a:gd name="connsiteY1249" fmla="*/ 832250 h 2440924"/>
              <a:gd name="connsiteX1250" fmla="*/ 622825 w 1986214"/>
              <a:gd name="connsiteY1250" fmla="*/ 838783 h 2440924"/>
              <a:gd name="connsiteX1251" fmla="*/ 611244 w 1986214"/>
              <a:gd name="connsiteY1251" fmla="*/ 846899 h 2440924"/>
              <a:gd name="connsiteX1252" fmla="*/ 609721 w 1986214"/>
              <a:gd name="connsiteY1252" fmla="*/ 857333 h 2440924"/>
              <a:gd name="connsiteX1253" fmla="*/ 602180 w 1986214"/>
              <a:gd name="connsiteY1253" fmla="*/ 862020 h 2440924"/>
              <a:gd name="connsiteX1254" fmla="*/ 623965 w 1986214"/>
              <a:gd name="connsiteY1254" fmla="*/ 870832 h 2440924"/>
              <a:gd name="connsiteX1255" fmla="*/ 641195 w 1986214"/>
              <a:gd name="connsiteY1255" fmla="*/ 886222 h 2440924"/>
              <a:gd name="connsiteX1256" fmla="*/ 640185 w 1986214"/>
              <a:gd name="connsiteY1256" fmla="*/ 897624 h 2440924"/>
              <a:gd name="connsiteX1257" fmla="*/ 633717 w 1986214"/>
              <a:gd name="connsiteY1257" fmla="*/ 902091 h 2440924"/>
              <a:gd name="connsiteX1258" fmla="*/ 630460 w 1986214"/>
              <a:gd name="connsiteY1258" fmla="*/ 905403 h 2440924"/>
              <a:gd name="connsiteX1259" fmla="*/ 628392 w 1986214"/>
              <a:gd name="connsiteY1259" fmla="*/ 909277 h 2440924"/>
              <a:gd name="connsiteX1260" fmla="*/ 634649 w 1986214"/>
              <a:gd name="connsiteY1260" fmla="*/ 908346 h 2440924"/>
              <a:gd name="connsiteX1261" fmla="*/ 662755 w 1986214"/>
              <a:gd name="connsiteY1261" fmla="*/ 902198 h 2440924"/>
              <a:gd name="connsiteX1262" fmla="*/ 671162 w 1986214"/>
              <a:gd name="connsiteY1262" fmla="*/ 892586 h 2440924"/>
              <a:gd name="connsiteX1263" fmla="*/ 672518 w 1986214"/>
              <a:gd name="connsiteY1263" fmla="*/ 887650 h 2440924"/>
              <a:gd name="connsiteX1264" fmla="*/ 678075 w 1986214"/>
              <a:gd name="connsiteY1264" fmla="*/ 886147 h 2440924"/>
              <a:gd name="connsiteX1265" fmla="*/ 680247 w 1986214"/>
              <a:gd name="connsiteY1265" fmla="*/ 882565 h 2440924"/>
              <a:gd name="connsiteX1266" fmla="*/ 679479 w 1986214"/>
              <a:gd name="connsiteY1266" fmla="*/ 879052 h 2440924"/>
              <a:gd name="connsiteX1267" fmla="*/ 699650 w 1986214"/>
              <a:gd name="connsiteY1267" fmla="*/ 869166 h 2440924"/>
              <a:gd name="connsiteX1268" fmla="*/ 719822 w 1986214"/>
              <a:gd name="connsiteY1268" fmla="*/ 859279 h 2440924"/>
              <a:gd name="connsiteX1269" fmla="*/ 738573 w 1986214"/>
              <a:gd name="connsiteY1269" fmla="*/ 843148 h 2440924"/>
              <a:gd name="connsiteX1270" fmla="*/ 761662 w 1986214"/>
              <a:gd name="connsiteY1270" fmla="*/ 836332 h 2440924"/>
              <a:gd name="connsiteX1271" fmla="*/ 763813 w 1986214"/>
              <a:gd name="connsiteY1271" fmla="*/ 827650 h 2440924"/>
              <a:gd name="connsiteX1272" fmla="*/ 767879 w 1986214"/>
              <a:gd name="connsiteY1272" fmla="*/ 821081 h 2440924"/>
              <a:gd name="connsiteX1273" fmla="*/ 776143 w 1986214"/>
              <a:gd name="connsiteY1273" fmla="*/ 817945 h 2440924"/>
              <a:gd name="connsiteX1274" fmla="*/ 787159 w 1986214"/>
              <a:gd name="connsiteY1274" fmla="*/ 819258 h 2440924"/>
              <a:gd name="connsiteX1275" fmla="*/ 787713 w 1986214"/>
              <a:gd name="connsiteY1275" fmla="*/ 822630 h 2440924"/>
              <a:gd name="connsiteX1276" fmla="*/ 791774 w 1986214"/>
              <a:gd name="connsiteY1276" fmla="*/ 816683 h 2440924"/>
              <a:gd name="connsiteX1277" fmla="*/ 802533 w 1986214"/>
              <a:gd name="connsiteY1277" fmla="*/ 818812 h 2440924"/>
              <a:gd name="connsiteX1278" fmla="*/ 823900 w 1986214"/>
              <a:gd name="connsiteY1278" fmla="*/ 801994 h 2440924"/>
              <a:gd name="connsiteX1279" fmla="*/ 838788 w 1986214"/>
              <a:gd name="connsiteY1279" fmla="*/ 798928 h 2440924"/>
              <a:gd name="connsiteX1280" fmla="*/ 874884 w 1986214"/>
              <a:gd name="connsiteY1280" fmla="*/ 772247 h 2440924"/>
              <a:gd name="connsiteX1281" fmla="*/ 886863 w 1986214"/>
              <a:gd name="connsiteY1281" fmla="*/ 761089 h 2440924"/>
              <a:gd name="connsiteX1282" fmla="*/ 898842 w 1986214"/>
              <a:gd name="connsiteY1282" fmla="*/ 749930 h 2440924"/>
              <a:gd name="connsiteX1283" fmla="*/ 922958 w 1986214"/>
              <a:gd name="connsiteY1283" fmla="*/ 734409 h 2440924"/>
              <a:gd name="connsiteX1284" fmla="*/ 938985 w 1986214"/>
              <a:gd name="connsiteY1284" fmla="*/ 721795 h 2440924"/>
              <a:gd name="connsiteX1285" fmla="*/ 958798 w 1986214"/>
              <a:gd name="connsiteY1285" fmla="*/ 696685 h 2440924"/>
              <a:gd name="connsiteX1286" fmla="*/ 982855 w 1986214"/>
              <a:gd name="connsiteY1286" fmla="*/ 678615 h 2440924"/>
              <a:gd name="connsiteX1287" fmla="*/ 1023652 w 1986214"/>
              <a:gd name="connsiteY1287" fmla="*/ 634826 h 2440924"/>
              <a:gd name="connsiteX1288" fmla="*/ 1050368 w 1986214"/>
              <a:gd name="connsiteY1288" fmla="*/ 599526 h 2440924"/>
              <a:gd name="connsiteX1289" fmla="*/ 1057322 w 1986214"/>
              <a:gd name="connsiteY1289" fmla="*/ 606163 h 2440924"/>
              <a:gd name="connsiteX1290" fmla="*/ 1072210 w 1986214"/>
              <a:gd name="connsiteY1290" fmla="*/ 603096 h 2440924"/>
              <a:gd name="connsiteX1291" fmla="*/ 1076520 w 1986214"/>
              <a:gd name="connsiteY1291" fmla="*/ 598406 h 2440924"/>
              <a:gd name="connsiteX1292" fmla="*/ 1074643 w 1986214"/>
              <a:gd name="connsiteY1292" fmla="*/ 590801 h 2440924"/>
              <a:gd name="connsiteX1293" fmla="*/ 1114845 w 1986214"/>
              <a:gd name="connsiteY1293" fmla="*/ 565215 h 2440924"/>
              <a:gd name="connsiteX1294" fmla="*/ 1146677 w 1986214"/>
              <a:gd name="connsiteY1294" fmla="*/ 530644 h 2440924"/>
              <a:gd name="connsiteX1295" fmla="*/ 1160656 w 1986214"/>
              <a:gd name="connsiteY1295" fmla="*/ 525049 h 2440924"/>
              <a:gd name="connsiteX1296" fmla="*/ 1165294 w 1986214"/>
              <a:gd name="connsiteY1296" fmla="*/ 512531 h 2440924"/>
              <a:gd name="connsiteX1297" fmla="*/ 1186862 w 1986214"/>
              <a:gd name="connsiteY1297" fmla="*/ 497069 h 2440924"/>
              <a:gd name="connsiteX1298" fmla="*/ 1209640 w 1986214"/>
              <a:gd name="connsiteY1298" fmla="*/ 489739 h 2440924"/>
              <a:gd name="connsiteX1299" fmla="*/ 1219028 w 1986214"/>
              <a:gd name="connsiteY1299" fmla="*/ 484081 h 2440924"/>
              <a:gd name="connsiteX1300" fmla="*/ 1220165 w 1986214"/>
              <a:gd name="connsiteY1300" fmla="*/ 474534 h 2440924"/>
              <a:gd name="connsiteX1301" fmla="*/ 1265649 w 1986214"/>
              <a:gd name="connsiteY1301" fmla="*/ 442195 h 2440924"/>
              <a:gd name="connsiteX1302" fmla="*/ 1277039 w 1986214"/>
              <a:gd name="connsiteY1302" fmla="*/ 434960 h 2440924"/>
              <a:gd name="connsiteX1303" fmla="*/ 1288312 w 1986214"/>
              <a:gd name="connsiteY1303" fmla="*/ 422629 h 2440924"/>
              <a:gd name="connsiteX1304" fmla="*/ 1345004 w 1986214"/>
              <a:gd name="connsiteY1304" fmla="*/ 382549 h 2440924"/>
              <a:gd name="connsiteX1305" fmla="*/ 1404850 w 1986214"/>
              <a:gd name="connsiteY1305" fmla="*/ 346476 h 2440924"/>
              <a:gd name="connsiteX1306" fmla="*/ 1411171 w 1986214"/>
              <a:gd name="connsiteY1306" fmla="*/ 325930 h 2440924"/>
              <a:gd name="connsiteX1307" fmla="*/ 1463450 w 1986214"/>
              <a:gd name="connsiteY1307" fmla="*/ 293433 h 2440924"/>
              <a:gd name="connsiteX1308" fmla="*/ 1492450 w 1986214"/>
              <a:gd name="connsiteY1308" fmla="*/ 261309 h 2440924"/>
              <a:gd name="connsiteX1309" fmla="*/ 1532734 w 1986214"/>
              <a:gd name="connsiteY1309" fmla="*/ 231981 h 2440924"/>
              <a:gd name="connsiteX1310" fmla="*/ 1562192 w 1986214"/>
              <a:gd name="connsiteY1310" fmla="*/ 212256 h 2440924"/>
              <a:gd name="connsiteX1311" fmla="*/ 1568308 w 1986214"/>
              <a:gd name="connsiteY1311" fmla="*/ 197494 h 2440924"/>
              <a:gd name="connsiteX1312" fmla="*/ 1584855 w 1986214"/>
              <a:gd name="connsiteY1312" fmla="*/ 192688 h 2440924"/>
              <a:gd name="connsiteX1313" fmla="*/ 1770835 w 1986214"/>
              <a:gd name="connsiteY1313" fmla="*/ 61880 h 2440924"/>
              <a:gd name="connsiteX1314" fmla="*/ 1795135 w 1986214"/>
              <a:gd name="connsiteY1314" fmla="*/ 46864 h 2440924"/>
              <a:gd name="connsiteX1315" fmla="*/ 1820524 w 1986214"/>
              <a:gd name="connsiteY1315" fmla="*/ 34883 h 2440924"/>
              <a:gd name="connsiteX1316" fmla="*/ 1830279 w 1986214"/>
              <a:gd name="connsiteY1316" fmla="*/ 23096 h 2440924"/>
              <a:gd name="connsiteX1317" fmla="*/ 1843186 w 1986214"/>
              <a:gd name="connsiteY1317" fmla="*/ 15315 h 2440924"/>
              <a:gd name="connsiteX1318" fmla="*/ 1863258 w 1986214"/>
              <a:gd name="connsiteY1318" fmla="*/ 1249 h 2440924"/>
              <a:gd name="connsiteX1319" fmla="*/ 1877011 w 1986214"/>
              <a:gd name="connsiteY1319" fmla="*/ 588 h 244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Lst>
            <a:rect l="l" t="t" r="r" b="b"/>
            <a:pathLst>
              <a:path w="1986214" h="2440924">
                <a:moveTo>
                  <a:pt x="1019575" y="2404957"/>
                </a:moveTo>
                <a:cubicBezTo>
                  <a:pt x="1016963" y="2403726"/>
                  <a:pt x="1014882" y="2404200"/>
                  <a:pt x="1013331" y="2406377"/>
                </a:cubicBezTo>
                <a:lnTo>
                  <a:pt x="1017709" y="2425893"/>
                </a:lnTo>
                <a:lnTo>
                  <a:pt x="1024056" y="2428884"/>
                </a:lnTo>
                <a:lnTo>
                  <a:pt x="1032373" y="2415350"/>
                </a:lnTo>
                <a:lnTo>
                  <a:pt x="1035272" y="2405081"/>
                </a:lnTo>
                <a:lnTo>
                  <a:pt x="1021265" y="2410116"/>
                </a:lnTo>
                <a:cubicBezTo>
                  <a:pt x="1022750" y="2407907"/>
                  <a:pt x="1022188" y="2406188"/>
                  <a:pt x="1019575" y="2404957"/>
                </a:cubicBezTo>
                <a:close/>
                <a:moveTo>
                  <a:pt x="1066186" y="2384743"/>
                </a:moveTo>
                <a:lnTo>
                  <a:pt x="1052271" y="2393699"/>
                </a:lnTo>
                <a:lnTo>
                  <a:pt x="1057031" y="2395942"/>
                </a:lnTo>
                <a:cubicBezTo>
                  <a:pt x="1060502" y="2393376"/>
                  <a:pt x="1063555" y="2389643"/>
                  <a:pt x="1066186" y="2384743"/>
                </a:cubicBezTo>
                <a:close/>
                <a:moveTo>
                  <a:pt x="1035106" y="2364280"/>
                </a:moveTo>
                <a:cubicBezTo>
                  <a:pt x="1034697" y="2364976"/>
                  <a:pt x="1034184" y="2365381"/>
                  <a:pt x="1033565" y="2365493"/>
                </a:cubicBezTo>
                <a:cubicBezTo>
                  <a:pt x="1032947" y="2365606"/>
                  <a:pt x="1032433" y="2366010"/>
                  <a:pt x="1032024" y="2366706"/>
                </a:cubicBezTo>
                <a:lnTo>
                  <a:pt x="1028285" y="2374640"/>
                </a:lnTo>
                <a:cubicBezTo>
                  <a:pt x="1026743" y="2377913"/>
                  <a:pt x="1025551" y="2381473"/>
                  <a:pt x="1024709" y="2385317"/>
                </a:cubicBezTo>
                <a:cubicBezTo>
                  <a:pt x="1023866" y="2389163"/>
                  <a:pt x="1023655" y="2392699"/>
                  <a:pt x="1024073" y="2395926"/>
                </a:cubicBezTo>
                <a:lnTo>
                  <a:pt x="1042292" y="2369606"/>
                </a:lnTo>
                <a:close/>
                <a:moveTo>
                  <a:pt x="1063777" y="2348702"/>
                </a:moveTo>
                <a:lnTo>
                  <a:pt x="1055935" y="2348886"/>
                </a:lnTo>
                <a:lnTo>
                  <a:pt x="1044353" y="2357003"/>
                </a:lnTo>
                <a:lnTo>
                  <a:pt x="1053783" y="2357568"/>
                </a:lnTo>
                <a:lnTo>
                  <a:pt x="1062281" y="2351876"/>
                </a:lnTo>
                <a:close/>
                <a:moveTo>
                  <a:pt x="1114315" y="2294949"/>
                </a:moveTo>
                <a:cubicBezTo>
                  <a:pt x="1112079" y="2300037"/>
                  <a:pt x="1109470" y="2305917"/>
                  <a:pt x="1106486" y="2312591"/>
                </a:cubicBezTo>
                <a:cubicBezTo>
                  <a:pt x="1103504" y="2319266"/>
                  <a:pt x="1100101" y="2324773"/>
                  <a:pt x="1096279" y="2329112"/>
                </a:cubicBezTo>
                <a:cubicBezTo>
                  <a:pt x="1100948" y="2327433"/>
                  <a:pt x="1104777" y="2323421"/>
                  <a:pt x="1107768" y="2317073"/>
                </a:cubicBezTo>
                <a:lnTo>
                  <a:pt x="1123180" y="2304943"/>
                </a:lnTo>
                <a:close/>
                <a:moveTo>
                  <a:pt x="1212201" y="2218905"/>
                </a:moveTo>
                <a:lnTo>
                  <a:pt x="1205380" y="2229265"/>
                </a:lnTo>
                <a:cubicBezTo>
                  <a:pt x="1201798" y="2230607"/>
                  <a:pt x="1198082" y="2232492"/>
                  <a:pt x="1194231" y="2234920"/>
                </a:cubicBezTo>
                <a:cubicBezTo>
                  <a:pt x="1190381" y="2237347"/>
                  <a:pt x="1186875" y="2239815"/>
                  <a:pt x="1183712" y="2242325"/>
                </a:cubicBezTo>
                <a:cubicBezTo>
                  <a:pt x="1180862" y="2249062"/>
                  <a:pt x="1176004" y="2253884"/>
                  <a:pt x="1169140" y="2256789"/>
                </a:cubicBezTo>
                <a:cubicBezTo>
                  <a:pt x="1167896" y="2254628"/>
                  <a:pt x="1165951" y="2253953"/>
                  <a:pt x="1163306" y="2254768"/>
                </a:cubicBezTo>
                <a:cubicBezTo>
                  <a:pt x="1160660" y="2255581"/>
                  <a:pt x="1159741" y="2256845"/>
                  <a:pt x="1160550" y="2258559"/>
                </a:cubicBezTo>
                <a:lnTo>
                  <a:pt x="1145795" y="2265181"/>
                </a:lnTo>
                <a:lnTo>
                  <a:pt x="1133557" y="2278806"/>
                </a:lnTo>
                <a:lnTo>
                  <a:pt x="1130383" y="2277311"/>
                </a:lnTo>
                <a:lnTo>
                  <a:pt x="1125149" y="2288419"/>
                </a:lnTo>
                <a:lnTo>
                  <a:pt x="1131588" y="2295331"/>
                </a:lnTo>
                <a:cubicBezTo>
                  <a:pt x="1131266" y="2294129"/>
                  <a:pt x="1131444" y="2293405"/>
                  <a:pt x="1132126" y="2293160"/>
                </a:cubicBezTo>
                <a:cubicBezTo>
                  <a:pt x="1132807" y="2292916"/>
                  <a:pt x="1133406" y="2293360"/>
                  <a:pt x="1133922" y="2294492"/>
                </a:cubicBezTo>
                <a:lnTo>
                  <a:pt x="1140087" y="2289640"/>
                </a:lnTo>
                <a:cubicBezTo>
                  <a:pt x="1140746" y="2290556"/>
                  <a:pt x="1142018" y="2290428"/>
                  <a:pt x="1143903" y="2289257"/>
                </a:cubicBezTo>
                <a:cubicBezTo>
                  <a:pt x="1145788" y="2288085"/>
                  <a:pt x="1146851" y="2287373"/>
                  <a:pt x="1147091" y="2287122"/>
                </a:cubicBezTo>
                <a:lnTo>
                  <a:pt x="1167171" y="2273314"/>
                </a:lnTo>
                <a:cubicBezTo>
                  <a:pt x="1169494" y="2269157"/>
                  <a:pt x="1174706" y="2262725"/>
                  <a:pt x="1182808" y="2254019"/>
                </a:cubicBezTo>
                <a:cubicBezTo>
                  <a:pt x="1190909" y="2245313"/>
                  <a:pt x="1196939" y="2240235"/>
                  <a:pt x="1200894" y="2238786"/>
                </a:cubicBezTo>
                <a:lnTo>
                  <a:pt x="1206585" y="2247285"/>
                </a:lnTo>
                <a:cubicBezTo>
                  <a:pt x="1208854" y="2244355"/>
                  <a:pt x="1211369" y="2241419"/>
                  <a:pt x="1214128" y="2238477"/>
                </a:cubicBezTo>
                <a:cubicBezTo>
                  <a:pt x="1216888" y="2235536"/>
                  <a:pt x="1220008" y="2233371"/>
                  <a:pt x="1223492" y="2231982"/>
                </a:cubicBezTo>
                <a:lnTo>
                  <a:pt x="1216305" y="2226656"/>
                </a:lnTo>
                <a:close/>
                <a:moveTo>
                  <a:pt x="1245068" y="2215000"/>
                </a:moveTo>
                <a:cubicBezTo>
                  <a:pt x="1244459" y="2216976"/>
                  <a:pt x="1243433" y="2217784"/>
                  <a:pt x="1241986" y="2217425"/>
                </a:cubicBezTo>
                <a:lnTo>
                  <a:pt x="1234417" y="2229373"/>
                </a:lnTo>
                <a:lnTo>
                  <a:pt x="1233761" y="2234881"/>
                </a:lnTo>
                <a:cubicBezTo>
                  <a:pt x="1236566" y="2233213"/>
                  <a:pt x="1239267" y="2231255"/>
                  <a:pt x="1241863" y="2229004"/>
                </a:cubicBezTo>
                <a:cubicBezTo>
                  <a:pt x="1244458" y="2226752"/>
                  <a:pt x="1246366" y="2224419"/>
                  <a:pt x="1247584" y="2222004"/>
                </a:cubicBezTo>
                <a:cubicBezTo>
                  <a:pt x="1249080" y="2218829"/>
                  <a:pt x="1248241" y="2216495"/>
                  <a:pt x="1245068" y="2215000"/>
                </a:cubicBezTo>
                <a:close/>
                <a:moveTo>
                  <a:pt x="1233029" y="2203509"/>
                </a:moveTo>
                <a:lnTo>
                  <a:pt x="1230038" y="2209857"/>
                </a:lnTo>
                <a:cubicBezTo>
                  <a:pt x="1231270" y="2209387"/>
                  <a:pt x="1232495" y="2208672"/>
                  <a:pt x="1233715" y="2207712"/>
                </a:cubicBezTo>
                <a:cubicBezTo>
                  <a:pt x="1234936" y="2206751"/>
                  <a:pt x="1235764" y="2205849"/>
                  <a:pt x="1236203" y="2205005"/>
                </a:cubicBezTo>
                <a:close/>
                <a:moveTo>
                  <a:pt x="1279466" y="2158974"/>
                </a:moveTo>
                <a:cubicBezTo>
                  <a:pt x="1277076" y="2158818"/>
                  <a:pt x="1275391" y="2159477"/>
                  <a:pt x="1274411" y="2160955"/>
                </a:cubicBezTo>
                <a:cubicBezTo>
                  <a:pt x="1274152" y="2161763"/>
                  <a:pt x="1274529" y="2162506"/>
                  <a:pt x="1275543" y="2163185"/>
                </a:cubicBezTo>
                <a:cubicBezTo>
                  <a:pt x="1276556" y="2163864"/>
                  <a:pt x="1277516" y="2164398"/>
                  <a:pt x="1278424" y="2164786"/>
                </a:cubicBezTo>
                <a:lnTo>
                  <a:pt x="1284589" y="2159933"/>
                </a:lnTo>
                <a:cubicBezTo>
                  <a:pt x="1283564" y="2159451"/>
                  <a:pt x="1281856" y="2159130"/>
                  <a:pt x="1279466" y="2158974"/>
                </a:cubicBezTo>
                <a:close/>
                <a:moveTo>
                  <a:pt x="1415540" y="2054869"/>
                </a:moveTo>
                <a:lnTo>
                  <a:pt x="1412549" y="2061217"/>
                </a:lnTo>
                <a:lnTo>
                  <a:pt x="1416379" y="2057203"/>
                </a:lnTo>
                <a:close/>
                <a:moveTo>
                  <a:pt x="1443663" y="2015763"/>
                </a:moveTo>
                <a:lnTo>
                  <a:pt x="1442915" y="2017349"/>
                </a:lnTo>
                <a:cubicBezTo>
                  <a:pt x="1440283" y="2022250"/>
                  <a:pt x="1441153" y="2025892"/>
                  <a:pt x="1445524" y="2028275"/>
                </a:cubicBezTo>
                <a:close/>
                <a:moveTo>
                  <a:pt x="1518552" y="1996754"/>
                </a:moveTo>
                <a:lnTo>
                  <a:pt x="1511549" y="1999271"/>
                </a:lnTo>
                <a:cubicBezTo>
                  <a:pt x="1512065" y="2000403"/>
                  <a:pt x="1512477" y="2001244"/>
                  <a:pt x="1512785" y="2001792"/>
                </a:cubicBezTo>
                <a:cubicBezTo>
                  <a:pt x="1513091" y="2002341"/>
                  <a:pt x="1512710" y="2002807"/>
                  <a:pt x="1511640" y="2003193"/>
                </a:cubicBezTo>
                <a:cubicBezTo>
                  <a:pt x="1510628" y="2004655"/>
                  <a:pt x="1508822" y="2005743"/>
                  <a:pt x="1506223" y="2006457"/>
                </a:cubicBezTo>
                <a:lnTo>
                  <a:pt x="1496046" y="2007480"/>
                </a:lnTo>
                <a:lnTo>
                  <a:pt x="1494367" y="2002810"/>
                </a:lnTo>
                <a:cubicBezTo>
                  <a:pt x="1490273" y="2006698"/>
                  <a:pt x="1487719" y="2009373"/>
                  <a:pt x="1486707" y="2010835"/>
                </a:cubicBezTo>
                <a:cubicBezTo>
                  <a:pt x="1481088" y="2013844"/>
                  <a:pt x="1475469" y="2016852"/>
                  <a:pt x="1469850" y="2019861"/>
                </a:cubicBezTo>
                <a:cubicBezTo>
                  <a:pt x="1464231" y="2022869"/>
                  <a:pt x="1459825" y="2027417"/>
                  <a:pt x="1456632" y="2033509"/>
                </a:cubicBezTo>
                <a:lnTo>
                  <a:pt x="1443555" y="2044800"/>
                </a:lnTo>
                <a:cubicBezTo>
                  <a:pt x="1440480" y="2045410"/>
                  <a:pt x="1438063" y="2046938"/>
                  <a:pt x="1436306" y="2049383"/>
                </a:cubicBezTo>
                <a:cubicBezTo>
                  <a:pt x="1434547" y="2051826"/>
                  <a:pt x="1433134" y="2054311"/>
                  <a:pt x="1432065" y="2056838"/>
                </a:cubicBezTo>
                <a:cubicBezTo>
                  <a:pt x="1427907" y="2063605"/>
                  <a:pt x="1421368" y="2069250"/>
                  <a:pt x="1412450" y="2073774"/>
                </a:cubicBezTo>
                <a:cubicBezTo>
                  <a:pt x="1403531" y="2078298"/>
                  <a:pt x="1396993" y="2083943"/>
                  <a:pt x="1392835" y="2090710"/>
                </a:cubicBezTo>
                <a:lnTo>
                  <a:pt x="1384244" y="2092480"/>
                </a:lnTo>
                <a:cubicBezTo>
                  <a:pt x="1381856" y="2095233"/>
                  <a:pt x="1378972" y="2097752"/>
                  <a:pt x="1375592" y="2100038"/>
                </a:cubicBezTo>
                <a:cubicBezTo>
                  <a:pt x="1372213" y="2102323"/>
                  <a:pt x="1368931" y="2104656"/>
                  <a:pt x="1365751" y="2107036"/>
                </a:cubicBezTo>
                <a:lnTo>
                  <a:pt x="1360516" y="2118144"/>
                </a:lnTo>
                <a:cubicBezTo>
                  <a:pt x="1367267" y="2118820"/>
                  <a:pt x="1374352" y="2116987"/>
                  <a:pt x="1381772" y="2112646"/>
                </a:cubicBezTo>
                <a:cubicBezTo>
                  <a:pt x="1389190" y="2108304"/>
                  <a:pt x="1394246" y="2103575"/>
                  <a:pt x="1396938" y="2098461"/>
                </a:cubicBezTo>
                <a:cubicBezTo>
                  <a:pt x="1398561" y="2099307"/>
                  <a:pt x="1400078" y="2099860"/>
                  <a:pt x="1401489" y="2100121"/>
                </a:cubicBezTo>
                <a:cubicBezTo>
                  <a:pt x="1402901" y="2100382"/>
                  <a:pt x="1403999" y="2099769"/>
                  <a:pt x="1404781" y="2098279"/>
                </a:cubicBezTo>
                <a:cubicBezTo>
                  <a:pt x="1405752" y="2095706"/>
                  <a:pt x="1406780" y="2093524"/>
                  <a:pt x="1407866" y="2091732"/>
                </a:cubicBezTo>
                <a:cubicBezTo>
                  <a:pt x="1408952" y="2089941"/>
                  <a:pt x="1411007" y="2089698"/>
                  <a:pt x="1414029" y="2091001"/>
                </a:cubicBezTo>
                <a:lnTo>
                  <a:pt x="1456998" y="2049194"/>
                </a:lnTo>
                <a:cubicBezTo>
                  <a:pt x="1462023" y="2051562"/>
                  <a:pt x="1465415" y="2051221"/>
                  <a:pt x="1467175" y="2048172"/>
                </a:cubicBezTo>
                <a:cubicBezTo>
                  <a:pt x="1468507" y="2045003"/>
                  <a:pt x="1469768" y="2043012"/>
                  <a:pt x="1470960" y="2042199"/>
                </a:cubicBezTo>
                <a:cubicBezTo>
                  <a:pt x="1472150" y="2041387"/>
                  <a:pt x="1474250" y="2041730"/>
                  <a:pt x="1477261" y="2043229"/>
                </a:cubicBezTo>
                <a:lnTo>
                  <a:pt x="1492672" y="2031099"/>
                </a:lnTo>
                <a:cubicBezTo>
                  <a:pt x="1493872" y="2028553"/>
                  <a:pt x="1496169" y="2024708"/>
                  <a:pt x="1499564" y="2019560"/>
                </a:cubicBezTo>
                <a:cubicBezTo>
                  <a:pt x="1502959" y="2014413"/>
                  <a:pt x="1506984" y="2008957"/>
                  <a:pt x="1511640" y="2003193"/>
                </a:cubicBezTo>
                <a:cubicBezTo>
                  <a:pt x="1515111" y="2000627"/>
                  <a:pt x="1517415" y="1998480"/>
                  <a:pt x="1518552" y="1996754"/>
                </a:cubicBezTo>
                <a:close/>
                <a:moveTo>
                  <a:pt x="1528272" y="1976124"/>
                </a:moveTo>
                <a:lnTo>
                  <a:pt x="1526910" y="1977079"/>
                </a:lnTo>
                <a:lnTo>
                  <a:pt x="1531446" y="1977620"/>
                </a:lnTo>
                <a:close/>
                <a:moveTo>
                  <a:pt x="1547879" y="1975667"/>
                </a:moveTo>
                <a:cubicBezTo>
                  <a:pt x="1544896" y="1978140"/>
                  <a:pt x="1542013" y="1980659"/>
                  <a:pt x="1539228" y="1983225"/>
                </a:cubicBezTo>
                <a:cubicBezTo>
                  <a:pt x="1536443" y="1985792"/>
                  <a:pt x="1533163" y="1988124"/>
                  <a:pt x="1529386" y="1990223"/>
                </a:cubicBezTo>
                <a:cubicBezTo>
                  <a:pt x="1532560" y="1991718"/>
                  <a:pt x="1534985" y="1994801"/>
                  <a:pt x="1536663" y="1999470"/>
                </a:cubicBezTo>
                <a:lnTo>
                  <a:pt x="1548902" y="1985845"/>
                </a:lnTo>
                <a:cubicBezTo>
                  <a:pt x="1550199" y="1985406"/>
                  <a:pt x="1551690" y="1984815"/>
                  <a:pt x="1553372" y="1984073"/>
                </a:cubicBezTo>
                <a:cubicBezTo>
                  <a:pt x="1555055" y="1983331"/>
                  <a:pt x="1556149" y="1982554"/>
                  <a:pt x="1556653" y="1981740"/>
                </a:cubicBezTo>
                <a:cubicBezTo>
                  <a:pt x="1557140" y="1980192"/>
                  <a:pt x="1556261" y="1978970"/>
                  <a:pt x="1554017" y="1978075"/>
                </a:cubicBezTo>
                <a:cubicBezTo>
                  <a:pt x="1551773" y="1977179"/>
                  <a:pt x="1549727" y="1976376"/>
                  <a:pt x="1547879" y="1975667"/>
                </a:cubicBezTo>
                <a:close/>
                <a:moveTo>
                  <a:pt x="1575163" y="1934226"/>
                </a:moveTo>
                <a:lnTo>
                  <a:pt x="1567320" y="1934409"/>
                </a:lnTo>
                <a:cubicBezTo>
                  <a:pt x="1564189" y="1940368"/>
                  <a:pt x="1560639" y="1945158"/>
                  <a:pt x="1556670" y="1948782"/>
                </a:cubicBezTo>
                <a:cubicBezTo>
                  <a:pt x="1560446" y="1946684"/>
                  <a:pt x="1563727" y="1944350"/>
                  <a:pt x="1566511" y="1941784"/>
                </a:cubicBezTo>
                <a:cubicBezTo>
                  <a:pt x="1569296" y="1939219"/>
                  <a:pt x="1572180" y="1936699"/>
                  <a:pt x="1575163" y="1934226"/>
                </a:cubicBezTo>
                <a:close/>
                <a:moveTo>
                  <a:pt x="1593748" y="1923592"/>
                </a:moveTo>
                <a:cubicBezTo>
                  <a:pt x="1592113" y="1926376"/>
                  <a:pt x="1591645" y="1928742"/>
                  <a:pt x="1592345" y="1930687"/>
                </a:cubicBezTo>
                <a:lnTo>
                  <a:pt x="1595518" y="1932183"/>
                </a:lnTo>
                <a:cubicBezTo>
                  <a:pt x="1596965" y="1932541"/>
                  <a:pt x="1597992" y="1931732"/>
                  <a:pt x="1598600" y="1929756"/>
                </a:cubicBezTo>
                <a:cubicBezTo>
                  <a:pt x="1599317" y="1928235"/>
                  <a:pt x="1599357" y="1927123"/>
                  <a:pt x="1598719" y="1926419"/>
                </a:cubicBezTo>
                <a:cubicBezTo>
                  <a:pt x="1598081" y="1925714"/>
                  <a:pt x="1596953" y="1925021"/>
                  <a:pt x="1595336" y="1924340"/>
                </a:cubicBezTo>
                <a:close/>
                <a:moveTo>
                  <a:pt x="1624388" y="1891490"/>
                </a:moveTo>
                <a:lnTo>
                  <a:pt x="1619154" y="1902597"/>
                </a:lnTo>
                <a:cubicBezTo>
                  <a:pt x="1617502" y="1901819"/>
                  <a:pt x="1615860" y="1901529"/>
                  <a:pt x="1614230" y="1901731"/>
                </a:cubicBezTo>
                <a:cubicBezTo>
                  <a:pt x="1612599" y="1901933"/>
                  <a:pt x="1611377" y="1902811"/>
                  <a:pt x="1610564" y="1904366"/>
                </a:cubicBezTo>
                <a:cubicBezTo>
                  <a:pt x="1609753" y="1906086"/>
                  <a:pt x="1609341" y="1907992"/>
                  <a:pt x="1609324" y="1910085"/>
                </a:cubicBezTo>
                <a:cubicBezTo>
                  <a:pt x="1609307" y="1912178"/>
                  <a:pt x="1610061" y="1913664"/>
                  <a:pt x="1611586" y="1914544"/>
                </a:cubicBezTo>
                <a:cubicBezTo>
                  <a:pt x="1612408" y="1914770"/>
                  <a:pt x="1613121" y="1914459"/>
                  <a:pt x="1613722" y="1913612"/>
                </a:cubicBezTo>
                <a:cubicBezTo>
                  <a:pt x="1614323" y="1912764"/>
                  <a:pt x="1614638" y="1912266"/>
                  <a:pt x="1614668" y="1912118"/>
                </a:cubicBezTo>
                <a:lnTo>
                  <a:pt x="1629332" y="1901575"/>
                </a:lnTo>
                <a:close/>
                <a:moveTo>
                  <a:pt x="1640456" y="1873851"/>
                </a:moveTo>
                <a:lnTo>
                  <a:pt x="1638213" y="1878612"/>
                </a:lnTo>
                <a:lnTo>
                  <a:pt x="1628127" y="1883555"/>
                </a:lnTo>
                <a:lnTo>
                  <a:pt x="1626632" y="1886729"/>
                </a:lnTo>
                <a:lnTo>
                  <a:pt x="1637557" y="1884120"/>
                </a:lnTo>
                <a:lnTo>
                  <a:pt x="1639800" y="1879360"/>
                </a:lnTo>
                <a:cubicBezTo>
                  <a:pt x="1639926" y="1879176"/>
                  <a:pt x="1640234" y="1878352"/>
                  <a:pt x="1640724" y="1876886"/>
                </a:cubicBezTo>
                <a:cubicBezTo>
                  <a:pt x="1641212" y="1875420"/>
                  <a:pt x="1641123" y="1874407"/>
                  <a:pt x="1640456" y="1873851"/>
                </a:cubicBezTo>
                <a:close/>
                <a:moveTo>
                  <a:pt x="1255370" y="1649504"/>
                </a:moveTo>
                <a:lnTo>
                  <a:pt x="1230438" y="1657148"/>
                </a:lnTo>
                <a:cubicBezTo>
                  <a:pt x="1223212" y="1659965"/>
                  <a:pt x="1218868" y="1664381"/>
                  <a:pt x="1217406" y="1670399"/>
                </a:cubicBezTo>
                <a:cubicBezTo>
                  <a:pt x="1215944" y="1676416"/>
                  <a:pt x="1213935" y="1679994"/>
                  <a:pt x="1211379" y="1681133"/>
                </a:cubicBezTo>
                <a:lnTo>
                  <a:pt x="1223234" y="1684780"/>
                </a:lnTo>
                <a:lnTo>
                  <a:pt x="1224821" y="1685528"/>
                </a:lnTo>
                <a:lnTo>
                  <a:pt x="1230711" y="1668912"/>
                </a:lnTo>
                <a:lnTo>
                  <a:pt x="1250227" y="1664534"/>
                </a:lnTo>
                <a:lnTo>
                  <a:pt x="1260969" y="1654082"/>
                </a:lnTo>
                <a:close/>
                <a:moveTo>
                  <a:pt x="1078964" y="1641148"/>
                </a:moveTo>
                <a:lnTo>
                  <a:pt x="1071168" y="1646093"/>
                </a:lnTo>
                <a:lnTo>
                  <a:pt x="1071623" y="1646367"/>
                </a:lnTo>
                <a:close/>
                <a:moveTo>
                  <a:pt x="1666758" y="1554646"/>
                </a:moveTo>
                <a:lnTo>
                  <a:pt x="1641826" y="1562290"/>
                </a:lnTo>
                <a:cubicBezTo>
                  <a:pt x="1634600" y="1565106"/>
                  <a:pt x="1630256" y="1569523"/>
                  <a:pt x="1628794" y="1575541"/>
                </a:cubicBezTo>
                <a:cubicBezTo>
                  <a:pt x="1627332" y="1581558"/>
                  <a:pt x="1625323" y="1585136"/>
                  <a:pt x="1622767" y="1586275"/>
                </a:cubicBezTo>
                <a:lnTo>
                  <a:pt x="1634622" y="1589922"/>
                </a:lnTo>
                <a:lnTo>
                  <a:pt x="1636209" y="1590670"/>
                </a:lnTo>
                <a:lnTo>
                  <a:pt x="1642100" y="1574054"/>
                </a:lnTo>
                <a:lnTo>
                  <a:pt x="1661615" y="1569676"/>
                </a:lnTo>
                <a:lnTo>
                  <a:pt x="1672357" y="1559223"/>
                </a:lnTo>
                <a:close/>
                <a:moveTo>
                  <a:pt x="976601" y="1483257"/>
                </a:moveTo>
                <a:lnTo>
                  <a:pt x="969448" y="1491532"/>
                </a:lnTo>
                <a:lnTo>
                  <a:pt x="971811" y="1490683"/>
                </a:lnTo>
                <a:close/>
                <a:moveTo>
                  <a:pt x="1021904" y="1472310"/>
                </a:moveTo>
                <a:lnTo>
                  <a:pt x="1017007" y="1477073"/>
                </a:lnTo>
                <a:lnTo>
                  <a:pt x="1005426" y="1485190"/>
                </a:lnTo>
                <a:cubicBezTo>
                  <a:pt x="1006214" y="1489521"/>
                  <a:pt x="1005706" y="1492999"/>
                  <a:pt x="1003903" y="1495623"/>
                </a:cubicBezTo>
                <a:cubicBezTo>
                  <a:pt x="1002101" y="1498249"/>
                  <a:pt x="999587" y="1499811"/>
                  <a:pt x="996362" y="1500311"/>
                </a:cubicBezTo>
                <a:lnTo>
                  <a:pt x="1005550" y="1504027"/>
                </a:lnTo>
                <a:close/>
                <a:moveTo>
                  <a:pt x="1002676" y="1458104"/>
                </a:moveTo>
                <a:lnTo>
                  <a:pt x="991685" y="1465807"/>
                </a:lnTo>
                <a:lnTo>
                  <a:pt x="979929" y="1479408"/>
                </a:lnTo>
                <a:lnTo>
                  <a:pt x="993479" y="1477622"/>
                </a:lnTo>
                <a:close/>
                <a:moveTo>
                  <a:pt x="1044722" y="1417532"/>
                </a:moveTo>
                <a:lnTo>
                  <a:pt x="1039602" y="1421173"/>
                </a:lnTo>
                <a:lnTo>
                  <a:pt x="1034421" y="1432169"/>
                </a:lnTo>
                <a:lnTo>
                  <a:pt x="1044108" y="1427790"/>
                </a:lnTo>
                <a:close/>
                <a:moveTo>
                  <a:pt x="1077705" y="1394701"/>
                </a:moveTo>
                <a:lnTo>
                  <a:pt x="1071652" y="1395947"/>
                </a:lnTo>
                <a:cubicBezTo>
                  <a:pt x="1067514" y="1400718"/>
                  <a:pt x="1062516" y="1405084"/>
                  <a:pt x="1056658" y="1409046"/>
                </a:cubicBezTo>
                <a:lnTo>
                  <a:pt x="1050303" y="1413564"/>
                </a:lnTo>
                <a:lnTo>
                  <a:pt x="1061763" y="1410900"/>
                </a:lnTo>
                <a:close/>
                <a:moveTo>
                  <a:pt x="1125890" y="1330766"/>
                </a:moveTo>
                <a:lnTo>
                  <a:pt x="1120707" y="1341767"/>
                </a:lnTo>
                <a:lnTo>
                  <a:pt x="1127344" y="1334813"/>
                </a:lnTo>
                <a:close/>
                <a:moveTo>
                  <a:pt x="1174627" y="1262994"/>
                </a:moveTo>
                <a:lnTo>
                  <a:pt x="1173332" y="1265744"/>
                </a:lnTo>
                <a:cubicBezTo>
                  <a:pt x="1168769" y="1274236"/>
                  <a:pt x="1170277" y="1280547"/>
                  <a:pt x="1177853" y="1284677"/>
                </a:cubicBezTo>
                <a:close/>
                <a:moveTo>
                  <a:pt x="1304412" y="1230050"/>
                </a:moveTo>
                <a:lnTo>
                  <a:pt x="1292275" y="1234413"/>
                </a:lnTo>
                <a:cubicBezTo>
                  <a:pt x="1293170" y="1236374"/>
                  <a:pt x="1293884" y="1237832"/>
                  <a:pt x="1294417" y="1238782"/>
                </a:cubicBezTo>
                <a:cubicBezTo>
                  <a:pt x="1294948" y="1239734"/>
                  <a:pt x="1294287" y="1240542"/>
                  <a:pt x="1292433" y="1241208"/>
                </a:cubicBezTo>
                <a:cubicBezTo>
                  <a:pt x="1290679" y="1243742"/>
                  <a:pt x="1287549" y="1245629"/>
                  <a:pt x="1283046" y="1246868"/>
                </a:cubicBezTo>
                <a:lnTo>
                  <a:pt x="1265407" y="1248638"/>
                </a:lnTo>
                <a:lnTo>
                  <a:pt x="1262499" y="1240547"/>
                </a:lnTo>
                <a:cubicBezTo>
                  <a:pt x="1255404" y="1247285"/>
                  <a:pt x="1250978" y="1251921"/>
                  <a:pt x="1249224" y="1254455"/>
                </a:cubicBezTo>
                <a:cubicBezTo>
                  <a:pt x="1239486" y="1259669"/>
                  <a:pt x="1229748" y="1264882"/>
                  <a:pt x="1220011" y="1270095"/>
                </a:cubicBezTo>
                <a:cubicBezTo>
                  <a:pt x="1210273" y="1275308"/>
                  <a:pt x="1202637" y="1283193"/>
                  <a:pt x="1197103" y="1293748"/>
                </a:cubicBezTo>
                <a:lnTo>
                  <a:pt x="1174440" y="1313315"/>
                </a:lnTo>
                <a:cubicBezTo>
                  <a:pt x="1169110" y="1314375"/>
                  <a:pt x="1164922" y="1317022"/>
                  <a:pt x="1161876" y="1321258"/>
                </a:cubicBezTo>
                <a:cubicBezTo>
                  <a:pt x="1158830" y="1325493"/>
                  <a:pt x="1156381" y="1329800"/>
                  <a:pt x="1154528" y="1334178"/>
                </a:cubicBezTo>
                <a:cubicBezTo>
                  <a:pt x="1147321" y="1345906"/>
                  <a:pt x="1135990" y="1355690"/>
                  <a:pt x="1120534" y="1363529"/>
                </a:cubicBezTo>
                <a:lnTo>
                  <a:pt x="1107455" y="1374822"/>
                </a:lnTo>
                <a:lnTo>
                  <a:pt x="1108836" y="1376844"/>
                </a:lnTo>
                <a:cubicBezTo>
                  <a:pt x="1110383" y="1382906"/>
                  <a:pt x="1108681" y="1388406"/>
                  <a:pt x="1103727" y="1393344"/>
                </a:cubicBezTo>
                <a:cubicBezTo>
                  <a:pt x="1098775" y="1398283"/>
                  <a:pt x="1093875" y="1401307"/>
                  <a:pt x="1089030" y="1402417"/>
                </a:cubicBezTo>
                <a:cubicBezTo>
                  <a:pt x="1080448" y="1410856"/>
                  <a:pt x="1072694" y="1419081"/>
                  <a:pt x="1065770" y="1427089"/>
                </a:cubicBezTo>
                <a:lnTo>
                  <a:pt x="1060330" y="1432715"/>
                </a:lnTo>
                <a:lnTo>
                  <a:pt x="1067367" y="1430895"/>
                </a:lnTo>
                <a:cubicBezTo>
                  <a:pt x="1080224" y="1423371"/>
                  <a:pt x="1088986" y="1415177"/>
                  <a:pt x="1093653" y="1406314"/>
                </a:cubicBezTo>
                <a:cubicBezTo>
                  <a:pt x="1096463" y="1407778"/>
                  <a:pt x="1099092" y="1408737"/>
                  <a:pt x="1101539" y="1409190"/>
                </a:cubicBezTo>
                <a:cubicBezTo>
                  <a:pt x="1103986" y="1409642"/>
                  <a:pt x="1105888" y="1408578"/>
                  <a:pt x="1107245" y="1405997"/>
                </a:cubicBezTo>
                <a:cubicBezTo>
                  <a:pt x="1108926" y="1401538"/>
                  <a:pt x="1110707" y="1397757"/>
                  <a:pt x="1112590" y="1394653"/>
                </a:cubicBezTo>
                <a:cubicBezTo>
                  <a:pt x="1114472" y="1391549"/>
                  <a:pt x="1118032" y="1391126"/>
                  <a:pt x="1123269" y="1393384"/>
                </a:cubicBezTo>
                <a:lnTo>
                  <a:pt x="1197737" y="1320932"/>
                </a:lnTo>
                <a:cubicBezTo>
                  <a:pt x="1206445" y="1325036"/>
                  <a:pt x="1212325" y="1324446"/>
                  <a:pt x="1215374" y="1319161"/>
                </a:cubicBezTo>
                <a:cubicBezTo>
                  <a:pt x="1217683" y="1313667"/>
                  <a:pt x="1219869" y="1310216"/>
                  <a:pt x="1221933" y="1308808"/>
                </a:cubicBezTo>
                <a:cubicBezTo>
                  <a:pt x="1223997" y="1307401"/>
                  <a:pt x="1227637" y="1307996"/>
                  <a:pt x="1232853" y="1310594"/>
                </a:cubicBezTo>
                <a:lnTo>
                  <a:pt x="1259562" y="1289573"/>
                </a:lnTo>
                <a:cubicBezTo>
                  <a:pt x="1261641" y="1285161"/>
                  <a:pt x="1265622" y="1278495"/>
                  <a:pt x="1271506" y="1269575"/>
                </a:cubicBezTo>
                <a:cubicBezTo>
                  <a:pt x="1277389" y="1260655"/>
                  <a:pt x="1284365" y="1251199"/>
                  <a:pt x="1292433" y="1241208"/>
                </a:cubicBezTo>
                <a:cubicBezTo>
                  <a:pt x="1298450" y="1236762"/>
                  <a:pt x="1302442" y="1233043"/>
                  <a:pt x="1304412" y="1230050"/>
                </a:cubicBezTo>
                <a:close/>
                <a:moveTo>
                  <a:pt x="1321258" y="1194299"/>
                </a:moveTo>
                <a:lnTo>
                  <a:pt x="1318896" y="1195954"/>
                </a:lnTo>
                <a:lnTo>
                  <a:pt x="1326758" y="1196891"/>
                </a:lnTo>
                <a:close/>
                <a:moveTo>
                  <a:pt x="1355238" y="1193507"/>
                </a:moveTo>
                <a:cubicBezTo>
                  <a:pt x="1350068" y="1197793"/>
                  <a:pt x="1345070" y="1202158"/>
                  <a:pt x="1340244" y="1206606"/>
                </a:cubicBezTo>
                <a:cubicBezTo>
                  <a:pt x="1335417" y="1211054"/>
                  <a:pt x="1329732" y="1215095"/>
                  <a:pt x="1323187" y="1218733"/>
                </a:cubicBezTo>
                <a:cubicBezTo>
                  <a:pt x="1328687" y="1221325"/>
                  <a:pt x="1332892" y="1226667"/>
                  <a:pt x="1335801" y="1234758"/>
                </a:cubicBezTo>
                <a:lnTo>
                  <a:pt x="1357009" y="1211145"/>
                </a:lnTo>
                <a:cubicBezTo>
                  <a:pt x="1359258" y="1210384"/>
                  <a:pt x="1361840" y="1209361"/>
                  <a:pt x="1364757" y="1208074"/>
                </a:cubicBezTo>
                <a:cubicBezTo>
                  <a:pt x="1367674" y="1206788"/>
                  <a:pt x="1369568" y="1205441"/>
                  <a:pt x="1370442" y="1204032"/>
                </a:cubicBezTo>
                <a:cubicBezTo>
                  <a:pt x="1371286" y="1201349"/>
                  <a:pt x="1369764" y="1199231"/>
                  <a:pt x="1365874" y="1197679"/>
                </a:cubicBezTo>
                <a:cubicBezTo>
                  <a:pt x="1361985" y="1196126"/>
                  <a:pt x="1358440" y="1194736"/>
                  <a:pt x="1355238" y="1193507"/>
                </a:cubicBezTo>
                <a:close/>
                <a:moveTo>
                  <a:pt x="1402521" y="1121689"/>
                </a:moveTo>
                <a:lnTo>
                  <a:pt x="1388930" y="1122006"/>
                </a:lnTo>
                <a:cubicBezTo>
                  <a:pt x="1383503" y="1132332"/>
                  <a:pt x="1377351" y="1140634"/>
                  <a:pt x="1370471" y="1146915"/>
                </a:cubicBezTo>
                <a:cubicBezTo>
                  <a:pt x="1377016" y="1143278"/>
                  <a:pt x="1382701" y="1139235"/>
                  <a:pt x="1387528" y="1134787"/>
                </a:cubicBezTo>
                <a:cubicBezTo>
                  <a:pt x="1392354" y="1130340"/>
                  <a:pt x="1397351" y="1125974"/>
                  <a:pt x="1402521" y="1121689"/>
                </a:cubicBezTo>
                <a:close/>
                <a:moveTo>
                  <a:pt x="1434729" y="1103259"/>
                </a:moveTo>
                <a:cubicBezTo>
                  <a:pt x="1431896" y="1108085"/>
                  <a:pt x="1431084" y="1112184"/>
                  <a:pt x="1432296" y="1115555"/>
                </a:cubicBezTo>
                <a:lnTo>
                  <a:pt x="1437796" y="1118147"/>
                </a:lnTo>
                <a:cubicBezTo>
                  <a:pt x="1440304" y="1118768"/>
                  <a:pt x="1442084" y="1117367"/>
                  <a:pt x="1443138" y="1113943"/>
                </a:cubicBezTo>
                <a:cubicBezTo>
                  <a:pt x="1444381" y="1111307"/>
                  <a:pt x="1444449" y="1109379"/>
                  <a:pt x="1443343" y="1108158"/>
                </a:cubicBezTo>
                <a:cubicBezTo>
                  <a:pt x="1442238" y="1106937"/>
                  <a:pt x="1440283" y="1105736"/>
                  <a:pt x="1437479" y="1104555"/>
                </a:cubicBezTo>
                <a:close/>
                <a:moveTo>
                  <a:pt x="1487830" y="1047624"/>
                </a:moveTo>
                <a:lnTo>
                  <a:pt x="1478759" y="1066874"/>
                </a:lnTo>
                <a:cubicBezTo>
                  <a:pt x="1475895" y="1065524"/>
                  <a:pt x="1473049" y="1065025"/>
                  <a:pt x="1470225" y="1065373"/>
                </a:cubicBezTo>
                <a:cubicBezTo>
                  <a:pt x="1467399" y="1065723"/>
                  <a:pt x="1465282" y="1067245"/>
                  <a:pt x="1463872" y="1069942"/>
                </a:cubicBezTo>
                <a:cubicBezTo>
                  <a:pt x="1462468" y="1072921"/>
                  <a:pt x="1461751" y="1076225"/>
                  <a:pt x="1461723" y="1079851"/>
                </a:cubicBezTo>
                <a:cubicBezTo>
                  <a:pt x="1461694" y="1083478"/>
                  <a:pt x="1463001" y="1086055"/>
                  <a:pt x="1465643" y="1087579"/>
                </a:cubicBezTo>
                <a:cubicBezTo>
                  <a:pt x="1467068" y="1087971"/>
                  <a:pt x="1468302" y="1087432"/>
                  <a:pt x="1469345" y="1085963"/>
                </a:cubicBezTo>
                <a:cubicBezTo>
                  <a:pt x="1470386" y="1084494"/>
                  <a:pt x="1470933" y="1083631"/>
                  <a:pt x="1470984" y="1083375"/>
                </a:cubicBezTo>
                <a:lnTo>
                  <a:pt x="1496397" y="1065103"/>
                </a:lnTo>
                <a:close/>
                <a:moveTo>
                  <a:pt x="1515676" y="1017057"/>
                </a:moveTo>
                <a:lnTo>
                  <a:pt x="1511788" y="1025307"/>
                </a:lnTo>
                <a:lnTo>
                  <a:pt x="1494309" y="1033874"/>
                </a:lnTo>
                <a:lnTo>
                  <a:pt x="1491717" y="1039374"/>
                </a:lnTo>
                <a:lnTo>
                  <a:pt x="1510651" y="1034852"/>
                </a:lnTo>
                <a:lnTo>
                  <a:pt x="1514538" y="1026602"/>
                </a:lnTo>
                <a:cubicBezTo>
                  <a:pt x="1514757" y="1026285"/>
                  <a:pt x="1515291" y="1024857"/>
                  <a:pt x="1516138" y="1022315"/>
                </a:cubicBezTo>
                <a:cubicBezTo>
                  <a:pt x="1516985" y="1019774"/>
                  <a:pt x="1516832" y="1018021"/>
                  <a:pt x="1515676" y="1017057"/>
                </a:cubicBezTo>
                <a:close/>
                <a:moveTo>
                  <a:pt x="514181" y="896068"/>
                </a:moveTo>
                <a:lnTo>
                  <a:pt x="512499" y="897330"/>
                </a:lnTo>
                <a:lnTo>
                  <a:pt x="513557" y="897829"/>
                </a:lnTo>
                <a:close/>
                <a:moveTo>
                  <a:pt x="580321" y="848219"/>
                </a:moveTo>
                <a:lnTo>
                  <a:pt x="575572" y="852642"/>
                </a:lnTo>
                <a:lnTo>
                  <a:pt x="574692" y="852871"/>
                </a:lnTo>
                <a:lnTo>
                  <a:pt x="575003" y="853336"/>
                </a:lnTo>
                <a:cubicBezTo>
                  <a:pt x="576234" y="853552"/>
                  <a:pt x="577110" y="853238"/>
                  <a:pt x="577629" y="852392"/>
                </a:cubicBezTo>
                <a:close/>
                <a:moveTo>
                  <a:pt x="600602" y="836561"/>
                </a:moveTo>
                <a:lnTo>
                  <a:pt x="589397" y="839765"/>
                </a:lnTo>
                <a:lnTo>
                  <a:pt x="588307" y="840779"/>
                </a:lnTo>
                <a:lnTo>
                  <a:pt x="599297" y="839331"/>
                </a:lnTo>
                <a:close/>
                <a:moveTo>
                  <a:pt x="650046" y="787510"/>
                </a:moveTo>
                <a:lnTo>
                  <a:pt x="642361" y="789094"/>
                </a:lnTo>
                <a:lnTo>
                  <a:pt x="637586" y="795077"/>
                </a:lnTo>
                <a:lnTo>
                  <a:pt x="649926" y="789499"/>
                </a:lnTo>
                <a:close/>
                <a:moveTo>
                  <a:pt x="690838" y="747944"/>
                </a:moveTo>
                <a:lnTo>
                  <a:pt x="689134" y="750845"/>
                </a:lnTo>
                <a:lnTo>
                  <a:pt x="691721" y="748360"/>
                </a:lnTo>
                <a:close/>
                <a:moveTo>
                  <a:pt x="693718" y="714354"/>
                </a:moveTo>
                <a:lnTo>
                  <a:pt x="675959" y="730307"/>
                </a:lnTo>
                <a:lnTo>
                  <a:pt x="681973" y="737948"/>
                </a:lnTo>
                <a:lnTo>
                  <a:pt x="694211" y="724323"/>
                </a:lnTo>
                <a:cubicBezTo>
                  <a:pt x="695509" y="723885"/>
                  <a:pt x="696999" y="723293"/>
                  <a:pt x="698682" y="722552"/>
                </a:cubicBezTo>
                <a:cubicBezTo>
                  <a:pt x="700365" y="721809"/>
                  <a:pt x="701458" y="721032"/>
                  <a:pt x="701962" y="720219"/>
                </a:cubicBezTo>
                <a:cubicBezTo>
                  <a:pt x="702450" y="718671"/>
                  <a:pt x="701572" y="717449"/>
                  <a:pt x="699327" y="716554"/>
                </a:cubicBezTo>
                <a:close/>
                <a:moveTo>
                  <a:pt x="739057" y="662070"/>
                </a:moveTo>
                <a:cubicBezTo>
                  <a:pt x="737423" y="664855"/>
                  <a:pt x="736955" y="667220"/>
                  <a:pt x="737655" y="669165"/>
                </a:cubicBezTo>
                <a:lnTo>
                  <a:pt x="740828" y="670660"/>
                </a:lnTo>
                <a:cubicBezTo>
                  <a:pt x="742275" y="671019"/>
                  <a:pt x="743302" y="670211"/>
                  <a:pt x="743910" y="668235"/>
                </a:cubicBezTo>
                <a:cubicBezTo>
                  <a:pt x="744626" y="666714"/>
                  <a:pt x="744666" y="665602"/>
                  <a:pt x="744029" y="664897"/>
                </a:cubicBezTo>
                <a:cubicBezTo>
                  <a:pt x="743390" y="664193"/>
                  <a:pt x="742263" y="663500"/>
                  <a:pt x="740645" y="662818"/>
                </a:cubicBezTo>
                <a:close/>
                <a:moveTo>
                  <a:pt x="769698" y="629967"/>
                </a:moveTo>
                <a:lnTo>
                  <a:pt x="764464" y="641075"/>
                </a:lnTo>
                <a:cubicBezTo>
                  <a:pt x="762812" y="640296"/>
                  <a:pt x="761170" y="640008"/>
                  <a:pt x="759540" y="640209"/>
                </a:cubicBezTo>
                <a:cubicBezTo>
                  <a:pt x="757909" y="640411"/>
                  <a:pt x="756687" y="641290"/>
                  <a:pt x="755873" y="642845"/>
                </a:cubicBezTo>
                <a:cubicBezTo>
                  <a:pt x="755063" y="644564"/>
                  <a:pt x="754650" y="646471"/>
                  <a:pt x="754634" y="648563"/>
                </a:cubicBezTo>
                <a:cubicBezTo>
                  <a:pt x="754617" y="650656"/>
                  <a:pt x="755371" y="652143"/>
                  <a:pt x="756896" y="653023"/>
                </a:cubicBezTo>
                <a:cubicBezTo>
                  <a:pt x="757718" y="653249"/>
                  <a:pt x="758430" y="652938"/>
                  <a:pt x="759032" y="652090"/>
                </a:cubicBezTo>
                <a:cubicBezTo>
                  <a:pt x="759633" y="651242"/>
                  <a:pt x="759948" y="650744"/>
                  <a:pt x="759978" y="650596"/>
                </a:cubicBezTo>
                <a:lnTo>
                  <a:pt x="774642" y="640054"/>
                </a:lnTo>
                <a:close/>
                <a:moveTo>
                  <a:pt x="785766" y="612330"/>
                </a:moveTo>
                <a:lnTo>
                  <a:pt x="783523" y="617090"/>
                </a:lnTo>
                <a:lnTo>
                  <a:pt x="773437" y="622033"/>
                </a:lnTo>
                <a:lnTo>
                  <a:pt x="771941" y="625207"/>
                </a:lnTo>
                <a:lnTo>
                  <a:pt x="782866" y="622598"/>
                </a:lnTo>
                <a:lnTo>
                  <a:pt x="785110" y="617838"/>
                </a:lnTo>
                <a:cubicBezTo>
                  <a:pt x="785236" y="617655"/>
                  <a:pt x="785543" y="616830"/>
                  <a:pt x="786033" y="615364"/>
                </a:cubicBezTo>
                <a:cubicBezTo>
                  <a:pt x="786522" y="613898"/>
                  <a:pt x="786433" y="612886"/>
                  <a:pt x="785766" y="612330"/>
                </a:cubicBezTo>
                <a:close/>
                <a:moveTo>
                  <a:pt x="1561258" y="463864"/>
                </a:moveTo>
                <a:lnTo>
                  <a:pt x="1518049" y="477110"/>
                </a:lnTo>
                <a:cubicBezTo>
                  <a:pt x="1505527" y="481992"/>
                  <a:pt x="1497999" y="489647"/>
                  <a:pt x="1495466" y="500075"/>
                </a:cubicBezTo>
                <a:cubicBezTo>
                  <a:pt x="1492933" y="510504"/>
                  <a:pt x="1489450" y="516705"/>
                  <a:pt x="1485020" y="518678"/>
                </a:cubicBezTo>
                <a:lnTo>
                  <a:pt x="1505566" y="524999"/>
                </a:lnTo>
                <a:lnTo>
                  <a:pt x="1508316" y="526295"/>
                </a:lnTo>
                <a:lnTo>
                  <a:pt x="1518525" y="497498"/>
                </a:lnTo>
                <a:lnTo>
                  <a:pt x="1552345" y="489910"/>
                </a:lnTo>
                <a:lnTo>
                  <a:pt x="1570962" y="471797"/>
                </a:lnTo>
                <a:close/>
                <a:moveTo>
                  <a:pt x="812068" y="293124"/>
                </a:moveTo>
                <a:lnTo>
                  <a:pt x="787136" y="300768"/>
                </a:lnTo>
                <a:cubicBezTo>
                  <a:pt x="779910" y="303584"/>
                  <a:pt x="775565" y="308002"/>
                  <a:pt x="774104" y="314019"/>
                </a:cubicBezTo>
                <a:cubicBezTo>
                  <a:pt x="772642" y="320037"/>
                  <a:pt x="770633" y="323615"/>
                  <a:pt x="768077" y="324754"/>
                </a:cubicBezTo>
                <a:lnTo>
                  <a:pt x="779932" y="328400"/>
                </a:lnTo>
                <a:lnTo>
                  <a:pt x="781519" y="329148"/>
                </a:lnTo>
                <a:lnTo>
                  <a:pt x="787410" y="312531"/>
                </a:lnTo>
                <a:lnTo>
                  <a:pt x="806925" y="308153"/>
                </a:lnTo>
                <a:lnTo>
                  <a:pt x="817667" y="297702"/>
                </a:lnTo>
                <a:close/>
                <a:moveTo>
                  <a:pt x="1877011" y="588"/>
                </a:moveTo>
                <a:cubicBezTo>
                  <a:pt x="1881878" y="1551"/>
                  <a:pt x="1885492" y="3394"/>
                  <a:pt x="1887849" y="6115"/>
                </a:cubicBezTo>
                <a:cubicBezTo>
                  <a:pt x="1886066" y="13466"/>
                  <a:pt x="1874289" y="25980"/>
                  <a:pt x="1852517" y="43657"/>
                </a:cubicBezTo>
                <a:cubicBezTo>
                  <a:pt x="1830745" y="61333"/>
                  <a:pt x="1814518" y="72591"/>
                  <a:pt x="1803836" y="77430"/>
                </a:cubicBezTo>
                <a:lnTo>
                  <a:pt x="1806586" y="78726"/>
                </a:lnTo>
                <a:cubicBezTo>
                  <a:pt x="1808765" y="84653"/>
                  <a:pt x="1809214" y="89346"/>
                  <a:pt x="1807934" y="92803"/>
                </a:cubicBezTo>
                <a:cubicBezTo>
                  <a:pt x="1806656" y="96261"/>
                  <a:pt x="1803667" y="99334"/>
                  <a:pt x="1798970" y="102021"/>
                </a:cubicBezTo>
                <a:cubicBezTo>
                  <a:pt x="1785706" y="121256"/>
                  <a:pt x="1769368" y="139883"/>
                  <a:pt x="1749955" y="157902"/>
                </a:cubicBezTo>
                <a:cubicBezTo>
                  <a:pt x="1730544" y="175919"/>
                  <a:pt x="1712831" y="193898"/>
                  <a:pt x="1696815" y="211837"/>
                </a:cubicBezTo>
                <a:cubicBezTo>
                  <a:pt x="1697584" y="216891"/>
                  <a:pt x="1696687" y="219688"/>
                  <a:pt x="1694121" y="220229"/>
                </a:cubicBezTo>
                <a:cubicBezTo>
                  <a:pt x="1691555" y="220771"/>
                  <a:pt x="1687544" y="221261"/>
                  <a:pt x="1682086" y="221699"/>
                </a:cubicBezTo>
                <a:cubicBezTo>
                  <a:pt x="1680508" y="224457"/>
                  <a:pt x="1679091" y="226870"/>
                  <a:pt x="1677835" y="228939"/>
                </a:cubicBezTo>
                <a:cubicBezTo>
                  <a:pt x="1676580" y="231009"/>
                  <a:pt x="1677187" y="232694"/>
                  <a:pt x="1679653" y="233996"/>
                </a:cubicBezTo>
                <a:cubicBezTo>
                  <a:pt x="1675516" y="237577"/>
                  <a:pt x="1670113" y="241613"/>
                  <a:pt x="1663446" y="246103"/>
                </a:cubicBezTo>
                <a:cubicBezTo>
                  <a:pt x="1656779" y="250594"/>
                  <a:pt x="1653764" y="254914"/>
                  <a:pt x="1654399" y="259063"/>
                </a:cubicBezTo>
                <a:lnTo>
                  <a:pt x="1678674" y="250338"/>
                </a:lnTo>
                <a:cubicBezTo>
                  <a:pt x="1682834" y="248938"/>
                  <a:pt x="1685964" y="247052"/>
                  <a:pt x="1688061" y="244679"/>
                </a:cubicBezTo>
                <a:cubicBezTo>
                  <a:pt x="1690159" y="242307"/>
                  <a:pt x="1690539" y="239126"/>
                  <a:pt x="1689199" y="235134"/>
                </a:cubicBezTo>
                <a:cubicBezTo>
                  <a:pt x="1693498" y="233589"/>
                  <a:pt x="1698374" y="231265"/>
                  <a:pt x="1703826" y="228164"/>
                </a:cubicBezTo>
                <a:cubicBezTo>
                  <a:pt x="1709279" y="225061"/>
                  <a:pt x="1713791" y="221726"/>
                  <a:pt x="1717362" y="218158"/>
                </a:cubicBezTo>
                <a:lnTo>
                  <a:pt x="1762687" y="179023"/>
                </a:lnTo>
                <a:lnTo>
                  <a:pt x="1785667" y="173048"/>
                </a:lnTo>
                <a:cubicBezTo>
                  <a:pt x="1789996" y="171587"/>
                  <a:pt x="1793799" y="169458"/>
                  <a:pt x="1797077" y="166663"/>
                </a:cubicBezTo>
                <a:cubicBezTo>
                  <a:pt x="1800355" y="163866"/>
                  <a:pt x="1801408" y="160442"/>
                  <a:pt x="1800238" y="156389"/>
                </a:cubicBezTo>
                <a:lnTo>
                  <a:pt x="1821604" y="139572"/>
                </a:lnTo>
                <a:cubicBezTo>
                  <a:pt x="1824549" y="129757"/>
                  <a:pt x="1830970" y="123262"/>
                  <a:pt x="1840869" y="120084"/>
                </a:cubicBezTo>
                <a:cubicBezTo>
                  <a:pt x="1850767" y="116907"/>
                  <a:pt x="1857189" y="110410"/>
                  <a:pt x="1860133" y="100596"/>
                </a:cubicBezTo>
                <a:lnTo>
                  <a:pt x="1910138" y="87191"/>
                </a:lnTo>
                <a:cubicBezTo>
                  <a:pt x="1913396" y="98108"/>
                  <a:pt x="1914349" y="104999"/>
                  <a:pt x="1913000" y="107863"/>
                </a:cubicBezTo>
                <a:cubicBezTo>
                  <a:pt x="1911650" y="110728"/>
                  <a:pt x="1906377" y="113004"/>
                  <a:pt x="1897180" y="114692"/>
                </a:cubicBezTo>
                <a:cubicBezTo>
                  <a:pt x="1898750" y="124883"/>
                  <a:pt x="1895881" y="130673"/>
                  <a:pt x="1888575" y="132061"/>
                </a:cubicBezTo>
                <a:cubicBezTo>
                  <a:pt x="1881270" y="133450"/>
                  <a:pt x="1878039" y="138228"/>
                  <a:pt x="1878880" y="146397"/>
                </a:cubicBezTo>
                <a:cubicBezTo>
                  <a:pt x="1870636" y="151263"/>
                  <a:pt x="1859689" y="160528"/>
                  <a:pt x="1846040" y="174191"/>
                </a:cubicBezTo>
                <a:cubicBezTo>
                  <a:pt x="1832391" y="187853"/>
                  <a:pt x="1825206" y="198050"/>
                  <a:pt x="1824485" y="204782"/>
                </a:cubicBezTo>
                <a:lnTo>
                  <a:pt x="1777863" y="246666"/>
                </a:lnTo>
                <a:cubicBezTo>
                  <a:pt x="1780299" y="256356"/>
                  <a:pt x="1779822" y="265093"/>
                  <a:pt x="1776434" y="272878"/>
                </a:cubicBezTo>
                <a:cubicBezTo>
                  <a:pt x="1773046" y="280664"/>
                  <a:pt x="1765695" y="286161"/>
                  <a:pt x="1754380" y="289371"/>
                </a:cubicBezTo>
                <a:cubicBezTo>
                  <a:pt x="1746285" y="299419"/>
                  <a:pt x="1736652" y="309164"/>
                  <a:pt x="1725483" y="318603"/>
                </a:cubicBezTo>
                <a:cubicBezTo>
                  <a:pt x="1714314" y="328043"/>
                  <a:pt x="1702580" y="335116"/>
                  <a:pt x="1690279" y="339823"/>
                </a:cubicBezTo>
                <a:lnTo>
                  <a:pt x="1688164" y="365711"/>
                </a:lnTo>
                <a:lnTo>
                  <a:pt x="1662433" y="370391"/>
                </a:lnTo>
                <a:lnTo>
                  <a:pt x="1648179" y="400641"/>
                </a:lnTo>
                <a:cubicBezTo>
                  <a:pt x="1641924" y="404555"/>
                  <a:pt x="1637034" y="408692"/>
                  <a:pt x="1633509" y="413053"/>
                </a:cubicBezTo>
                <a:cubicBezTo>
                  <a:pt x="1629985" y="417412"/>
                  <a:pt x="1625055" y="419851"/>
                  <a:pt x="1618721" y="420367"/>
                </a:cubicBezTo>
                <a:cubicBezTo>
                  <a:pt x="1615975" y="422923"/>
                  <a:pt x="1613857" y="426826"/>
                  <a:pt x="1612364" y="432074"/>
                </a:cubicBezTo>
                <a:cubicBezTo>
                  <a:pt x="1610871" y="437321"/>
                  <a:pt x="1610451" y="441185"/>
                  <a:pt x="1611105" y="443663"/>
                </a:cubicBezTo>
                <a:cubicBezTo>
                  <a:pt x="1611436" y="446970"/>
                  <a:pt x="1612670" y="448811"/>
                  <a:pt x="1614803" y="449187"/>
                </a:cubicBezTo>
                <a:cubicBezTo>
                  <a:pt x="1616936" y="449562"/>
                  <a:pt x="1618454" y="449016"/>
                  <a:pt x="1619355" y="447550"/>
                </a:cubicBezTo>
                <a:cubicBezTo>
                  <a:pt x="1617627" y="436654"/>
                  <a:pt x="1621783" y="430211"/>
                  <a:pt x="1631823" y="428221"/>
                </a:cubicBezTo>
                <a:cubicBezTo>
                  <a:pt x="1641863" y="426230"/>
                  <a:pt x="1650223" y="425129"/>
                  <a:pt x="1656905" y="424915"/>
                </a:cubicBezTo>
                <a:lnTo>
                  <a:pt x="1676342" y="383665"/>
                </a:lnTo>
                <a:lnTo>
                  <a:pt x="1679093" y="384962"/>
                </a:lnTo>
                <a:cubicBezTo>
                  <a:pt x="1681989" y="382826"/>
                  <a:pt x="1684532" y="380103"/>
                  <a:pt x="1686722" y="376793"/>
                </a:cubicBezTo>
                <a:cubicBezTo>
                  <a:pt x="1688911" y="373485"/>
                  <a:pt x="1689392" y="369790"/>
                  <a:pt x="1688164" y="365711"/>
                </a:cubicBezTo>
                <a:cubicBezTo>
                  <a:pt x="1699215" y="362166"/>
                  <a:pt x="1708791" y="357296"/>
                  <a:pt x="1716891" y="351102"/>
                </a:cubicBezTo>
                <a:cubicBezTo>
                  <a:pt x="1724991" y="344907"/>
                  <a:pt x="1734244" y="340725"/>
                  <a:pt x="1744647" y="338555"/>
                </a:cubicBezTo>
                <a:cubicBezTo>
                  <a:pt x="1739779" y="325409"/>
                  <a:pt x="1740228" y="317920"/>
                  <a:pt x="1745993" y="316085"/>
                </a:cubicBezTo>
                <a:cubicBezTo>
                  <a:pt x="1751759" y="314251"/>
                  <a:pt x="1761508" y="311984"/>
                  <a:pt x="1775243" y="309284"/>
                </a:cubicBezTo>
                <a:cubicBezTo>
                  <a:pt x="1784970" y="304835"/>
                  <a:pt x="1795986" y="293643"/>
                  <a:pt x="1808289" y="275705"/>
                </a:cubicBezTo>
                <a:cubicBezTo>
                  <a:pt x="1820591" y="257768"/>
                  <a:pt x="1832618" y="246212"/>
                  <a:pt x="1844368" y="241036"/>
                </a:cubicBezTo>
                <a:cubicBezTo>
                  <a:pt x="1847770" y="241098"/>
                  <a:pt x="1850513" y="242111"/>
                  <a:pt x="1852599" y="244074"/>
                </a:cubicBezTo>
                <a:cubicBezTo>
                  <a:pt x="1854684" y="246037"/>
                  <a:pt x="1856092" y="248101"/>
                  <a:pt x="1856823" y="250266"/>
                </a:cubicBezTo>
                <a:cubicBezTo>
                  <a:pt x="1859504" y="260771"/>
                  <a:pt x="1856553" y="270302"/>
                  <a:pt x="1847970" y="278860"/>
                </a:cubicBezTo>
                <a:cubicBezTo>
                  <a:pt x="1839387" y="287418"/>
                  <a:pt x="1830895" y="292659"/>
                  <a:pt x="1822497" y="294583"/>
                </a:cubicBezTo>
                <a:cubicBezTo>
                  <a:pt x="1807624" y="309209"/>
                  <a:pt x="1794187" y="323462"/>
                  <a:pt x="1782186" y="337341"/>
                </a:cubicBezTo>
                <a:cubicBezTo>
                  <a:pt x="1770186" y="351219"/>
                  <a:pt x="1757073" y="364784"/>
                  <a:pt x="1742848" y="378035"/>
                </a:cubicBezTo>
                <a:cubicBezTo>
                  <a:pt x="1744126" y="381858"/>
                  <a:pt x="1743505" y="384366"/>
                  <a:pt x="1740983" y="385558"/>
                </a:cubicBezTo>
                <a:cubicBezTo>
                  <a:pt x="1738460" y="386751"/>
                  <a:pt x="1735089" y="387962"/>
                  <a:pt x="1730868" y="389193"/>
                </a:cubicBezTo>
                <a:cubicBezTo>
                  <a:pt x="1726910" y="390760"/>
                  <a:pt x="1724752" y="392963"/>
                  <a:pt x="1724393" y="395804"/>
                </a:cubicBezTo>
                <a:cubicBezTo>
                  <a:pt x="1724034" y="398646"/>
                  <a:pt x="1724950" y="401458"/>
                  <a:pt x="1727139" y="404241"/>
                </a:cubicBezTo>
                <a:cubicBezTo>
                  <a:pt x="1720845" y="406455"/>
                  <a:pt x="1714903" y="409256"/>
                  <a:pt x="1709316" y="412645"/>
                </a:cubicBezTo>
                <a:cubicBezTo>
                  <a:pt x="1703728" y="416034"/>
                  <a:pt x="1699850" y="419806"/>
                  <a:pt x="1697680" y="423965"/>
                </a:cubicBezTo>
                <a:lnTo>
                  <a:pt x="1677609" y="438033"/>
                </a:lnTo>
                <a:cubicBezTo>
                  <a:pt x="1678974" y="445538"/>
                  <a:pt x="1678095" y="451564"/>
                  <a:pt x="1674971" y="456113"/>
                </a:cubicBezTo>
                <a:cubicBezTo>
                  <a:pt x="1671847" y="460663"/>
                  <a:pt x="1667491" y="463370"/>
                  <a:pt x="1661901" y="464237"/>
                </a:cubicBezTo>
                <a:cubicBezTo>
                  <a:pt x="1671564" y="467950"/>
                  <a:pt x="1684149" y="473040"/>
                  <a:pt x="1699655" y="479507"/>
                </a:cubicBezTo>
                <a:cubicBezTo>
                  <a:pt x="1715161" y="485973"/>
                  <a:pt x="1725115" y="494864"/>
                  <a:pt x="1729515" y="506180"/>
                </a:cubicBezTo>
                <a:cubicBezTo>
                  <a:pt x="1730914" y="513909"/>
                  <a:pt x="1730331" y="520496"/>
                  <a:pt x="1727766" y="525939"/>
                </a:cubicBezTo>
                <a:cubicBezTo>
                  <a:pt x="1725201" y="531382"/>
                  <a:pt x="1721466" y="533962"/>
                  <a:pt x="1716557" y="533680"/>
                </a:cubicBezTo>
                <a:cubicBezTo>
                  <a:pt x="1715515" y="535149"/>
                  <a:pt x="1713632" y="537063"/>
                  <a:pt x="1710912" y="539421"/>
                </a:cubicBezTo>
                <a:cubicBezTo>
                  <a:pt x="1708190" y="541780"/>
                  <a:pt x="1706995" y="544017"/>
                  <a:pt x="1707328" y="546134"/>
                </a:cubicBezTo>
                <a:lnTo>
                  <a:pt x="1718170" y="544521"/>
                </a:lnTo>
                <a:lnTo>
                  <a:pt x="1766879" y="533867"/>
                </a:lnTo>
                <a:lnTo>
                  <a:pt x="1781450" y="517208"/>
                </a:lnTo>
                <a:cubicBezTo>
                  <a:pt x="1780737" y="512182"/>
                  <a:pt x="1781521" y="509330"/>
                  <a:pt x="1783800" y="508654"/>
                </a:cubicBezTo>
                <a:cubicBezTo>
                  <a:pt x="1786079" y="507977"/>
                  <a:pt x="1789289" y="507109"/>
                  <a:pt x="1793429" y="506049"/>
                </a:cubicBezTo>
                <a:cubicBezTo>
                  <a:pt x="1795958" y="503950"/>
                  <a:pt x="1797212" y="501882"/>
                  <a:pt x="1797194" y="499842"/>
                </a:cubicBezTo>
                <a:cubicBezTo>
                  <a:pt x="1797175" y="497802"/>
                  <a:pt x="1796731" y="495772"/>
                  <a:pt x="1795862" y="493754"/>
                </a:cubicBezTo>
                <a:cubicBezTo>
                  <a:pt x="1807879" y="489053"/>
                  <a:pt x="1819531" y="483341"/>
                  <a:pt x="1830821" y="476619"/>
                </a:cubicBezTo>
                <a:cubicBezTo>
                  <a:pt x="1842110" y="469896"/>
                  <a:pt x="1853763" y="464185"/>
                  <a:pt x="1865780" y="459485"/>
                </a:cubicBezTo>
                <a:cubicBezTo>
                  <a:pt x="1874610" y="448173"/>
                  <a:pt x="1885442" y="438854"/>
                  <a:pt x="1898276" y="431529"/>
                </a:cubicBezTo>
                <a:cubicBezTo>
                  <a:pt x="1911109" y="424204"/>
                  <a:pt x="1924447" y="420267"/>
                  <a:pt x="1938289" y="419717"/>
                </a:cubicBezTo>
                <a:lnTo>
                  <a:pt x="1942018" y="404671"/>
                </a:lnTo>
                <a:cubicBezTo>
                  <a:pt x="1942728" y="399894"/>
                  <a:pt x="1945076" y="396100"/>
                  <a:pt x="1949062" y="393287"/>
                </a:cubicBezTo>
                <a:cubicBezTo>
                  <a:pt x="1953047" y="390474"/>
                  <a:pt x="1957822" y="388664"/>
                  <a:pt x="1963385" y="387854"/>
                </a:cubicBezTo>
                <a:cubicBezTo>
                  <a:pt x="1974284" y="378987"/>
                  <a:pt x="1980647" y="379745"/>
                  <a:pt x="1982476" y="390128"/>
                </a:cubicBezTo>
                <a:cubicBezTo>
                  <a:pt x="1985752" y="398183"/>
                  <a:pt x="1986875" y="405013"/>
                  <a:pt x="1985844" y="410619"/>
                </a:cubicBezTo>
                <a:cubicBezTo>
                  <a:pt x="1984813" y="416225"/>
                  <a:pt x="1979424" y="420827"/>
                  <a:pt x="1969676" y="424425"/>
                </a:cubicBezTo>
                <a:cubicBezTo>
                  <a:pt x="1961999" y="426899"/>
                  <a:pt x="1951419" y="432415"/>
                  <a:pt x="1937934" y="440974"/>
                </a:cubicBezTo>
                <a:cubicBezTo>
                  <a:pt x="1924449" y="449533"/>
                  <a:pt x="1917709" y="459380"/>
                  <a:pt x="1917714" y="470514"/>
                </a:cubicBezTo>
                <a:cubicBezTo>
                  <a:pt x="1912252" y="478093"/>
                  <a:pt x="1902370" y="489259"/>
                  <a:pt x="1888066" y="504013"/>
                </a:cubicBezTo>
                <a:cubicBezTo>
                  <a:pt x="1873762" y="518768"/>
                  <a:pt x="1860119" y="529001"/>
                  <a:pt x="1847134" y="534716"/>
                </a:cubicBezTo>
                <a:cubicBezTo>
                  <a:pt x="1849029" y="540649"/>
                  <a:pt x="1848670" y="544681"/>
                  <a:pt x="1846056" y="546810"/>
                </a:cubicBezTo>
                <a:cubicBezTo>
                  <a:pt x="1843442" y="548939"/>
                  <a:pt x="1840294" y="549976"/>
                  <a:pt x="1836609" y="549920"/>
                </a:cubicBezTo>
                <a:cubicBezTo>
                  <a:pt x="1829849" y="552826"/>
                  <a:pt x="1827021" y="560315"/>
                  <a:pt x="1828123" y="572387"/>
                </a:cubicBezTo>
                <a:cubicBezTo>
                  <a:pt x="1829226" y="584459"/>
                  <a:pt x="1830159" y="592880"/>
                  <a:pt x="1830922" y="597650"/>
                </a:cubicBezTo>
                <a:cubicBezTo>
                  <a:pt x="1820634" y="603585"/>
                  <a:pt x="1802040" y="617788"/>
                  <a:pt x="1775139" y="640259"/>
                </a:cubicBezTo>
                <a:cubicBezTo>
                  <a:pt x="1748238" y="662729"/>
                  <a:pt x="1734455" y="679199"/>
                  <a:pt x="1733792" y="689670"/>
                </a:cubicBezTo>
                <a:lnTo>
                  <a:pt x="1702722" y="698553"/>
                </a:lnTo>
                <a:cubicBezTo>
                  <a:pt x="1694705" y="704718"/>
                  <a:pt x="1687024" y="710620"/>
                  <a:pt x="1679675" y="716260"/>
                </a:cubicBezTo>
                <a:cubicBezTo>
                  <a:pt x="1672327" y="721899"/>
                  <a:pt x="1665333" y="728125"/>
                  <a:pt x="1658692" y="734937"/>
                </a:cubicBezTo>
                <a:lnTo>
                  <a:pt x="1657554" y="744483"/>
                </a:lnTo>
                <a:cubicBezTo>
                  <a:pt x="1667239" y="746666"/>
                  <a:pt x="1677441" y="741952"/>
                  <a:pt x="1688163" y="730341"/>
                </a:cubicBezTo>
                <a:cubicBezTo>
                  <a:pt x="1698885" y="718730"/>
                  <a:pt x="1709775" y="714340"/>
                  <a:pt x="1720834" y="717170"/>
                </a:cubicBezTo>
                <a:cubicBezTo>
                  <a:pt x="1726092" y="719088"/>
                  <a:pt x="1733372" y="720278"/>
                  <a:pt x="1742677" y="720741"/>
                </a:cubicBezTo>
                <a:lnTo>
                  <a:pt x="1727313" y="703420"/>
                </a:lnTo>
                <a:lnTo>
                  <a:pt x="1738155" y="701807"/>
                </a:lnTo>
                <a:cubicBezTo>
                  <a:pt x="1743411" y="701203"/>
                  <a:pt x="1747179" y="702419"/>
                  <a:pt x="1749460" y="705454"/>
                </a:cubicBezTo>
                <a:cubicBezTo>
                  <a:pt x="1751740" y="708488"/>
                  <a:pt x="1753525" y="712130"/>
                  <a:pt x="1754814" y="716378"/>
                </a:cubicBezTo>
                <a:cubicBezTo>
                  <a:pt x="1759569" y="713718"/>
                  <a:pt x="1763817" y="711238"/>
                  <a:pt x="1767560" y="708941"/>
                </a:cubicBezTo>
                <a:cubicBezTo>
                  <a:pt x="1771303" y="706645"/>
                  <a:pt x="1774176" y="703517"/>
                  <a:pt x="1776180" y="699561"/>
                </a:cubicBezTo>
                <a:cubicBezTo>
                  <a:pt x="1780163" y="697796"/>
                  <a:pt x="1783933" y="694252"/>
                  <a:pt x="1787492" y="688927"/>
                </a:cubicBezTo>
                <a:cubicBezTo>
                  <a:pt x="1791051" y="683603"/>
                  <a:pt x="1794782" y="678360"/>
                  <a:pt x="1798685" y="673198"/>
                </a:cubicBezTo>
                <a:cubicBezTo>
                  <a:pt x="1790192" y="668635"/>
                  <a:pt x="1785019" y="660598"/>
                  <a:pt x="1783164" y="649081"/>
                </a:cubicBezTo>
                <a:cubicBezTo>
                  <a:pt x="1794464" y="647685"/>
                  <a:pt x="1802934" y="641593"/>
                  <a:pt x="1808576" y="630809"/>
                </a:cubicBezTo>
                <a:lnTo>
                  <a:pt x="1833486" y="649268"/>
                </a:lnTo>
                <a:cubicBezTo>
                  <a:pt x="1827703" y="651584"/>
                  <a:pt x="1823124" y="654467"/>
                  <a:pt x="1819748" y="657917"/>
                </a:cubicBezTo>
                <a:cubicBezTo>
                  <a:pt x="1816371" y="661368"/>
                  <a:pt x="1812480" y="664575"/>
                  <a:pt x="1808072" y="667539"/>
                </a:cubicBezTo>
                <a:lnTo>
                  <a:pt x="1815186" y="680973"/>
                </a:lnTo>
                <a:cubicBezTo>
                  <a:pt x="1820686" y="683564"/>
                  <a:pt x="1822140" y="687610"/>
                  <a:pt x="1819548" y="693110"/>
                </a:cubicBezTo>
                <a:cubicBezTo>
                  <a:pt x="1816701" y="698559"/>
                  <a:pt x="1812558" y="703189"/>
                  <a:pt x="1807123" y="706999"/>
                </a:cubicBezTo>
                <a:cubicBezTo>
                  <a:pt x="1801686" y="710809"/>
                  <a:pt x="1796494" y="714103"/>
                  <a:pt x="1791544" y="716882"/>
                </a:cubicBezTo>
                <a:cubicBezTo>
                  <a:pt x="1795301" y="720052"/>
                  <a:pt x="1799554" y="722616"/>
                  <a:pt x="1804302" y="724574"/>
                </a:cubicBezTo>
                <a:cubicBezTo>
                  <a:pt x="1809051" y="726531"/>
                  <a:pt x="1812616" y="728771"/>
                  <a:pt x="1814998" y="731294"/>
                </a:cubicBezTo>
                <a:cubicBezTo>
                  <a:pt x="1814844" y="736823"/>
                  <a:pt x="1810089" y="741863"/>
                  <a:pt x="1800732" y="746416"/>
                </a:cubicBezTo>
                <a:cubicBezTo>
                  <a:pt x="1791375" y="750969"/>
                  <a:pt x="1783182" y="754390"/>
                  <a:pt x="1776152" y="756679"/>
                </a:cubicBezTo>
                <a:cubicBezTo>
                  <a:pt x="1773338" y="762354"/>
                  <a:pt x="1769816" y="766856"/>
                  <a:pt x="1765587" y="770184"/>
                </a:cubicBezTo>
                <a:cubicBezTo>
                  <a:pt x="1761359" y="773512"/>
                  <a:pt x="1757758" y="774616"/>
                  <a:pt x="1754785" y="773495"/>
                </a:cubicBezTo>
                <a:lnTo>
                  <a:pt x="1731964" y="786267"/>
                </a:lnTo>
                <a:lnTo>
                  <a:pt x="1720302" y="811017"/>
                </a:lnTo>
                <a:lnTo>
                  <a:pt x="1732439" y="806655"/>
                </a:lnTo>
                <a:lnTo>
                  <a:pt x="1753807" y="789837"/>
                </a:lnTo>
                <a:cubicBezTo>
                  <a:pt x="1756591" y="787790"/>
                  <a:pt x="1759397" y="786590"/>
                  <a:pt x="1762223" y="786241"/>
                </a:cubicBezTo>
                <a:cubicBezTo>
                  <a:pt x="1765047" y="785892"/>
                  <a:pt x="1767205" y="786068"/>
                  <a:pt x="1768694" y="786770"/>
                </a:cubicBezTo>
                <a:cubicBezTo>
                  <a:pt x="1767736" y="788209"/>
                  <a:pt x="1765686" y="790184"/>
                  <a:pt x="1762543" y="792693"/>
                </a:cubicBezTo>
                <a:cubicBezTo>
                  <a:pt x="1759399" y="795204"/>
                  <a:pt x="1757025" y="797866"/>
                  <a:pt x="1755419" y="800680"/>
                </a:cubicBezTo>
                <a:cubicBezTo>
                  <a:pt x="1755118" y="809639"/>
                  <a:pt x="1747132" y="817079"/>
                  <a:pt x="1731460" y="822996"/>
                </a:cubicBezTo>
                <a:cubicBezTo>
                  <a:pt x="1715790" y="828915"/>
                  <a:pt x="1707804" y="836354"/>
                  <a:pt x="1707502" y="845314"/>
                </a:cubicBezTo>
                <a:lnTo>
                  <a:pt x="1687431" y="859381"/>
                </a:lnTo>
                <a:cubicBezTo>
                  <a:pt x="1684165" y="865123"/>
                  <a:pt x="1678877" y="871593"/>
                  <a:pt x="1671565" y="878790"/>
                </a:cubicBezTo>
                <a:cubicBezTo>
                  <a:pt x="1680648" y="874669"/>
                  <a:pt x="1689712" y="869697"/>
                  <a:pt x="1698755" y="863876"/>
                </a:cubicBezTo>
                <a:cubicBezTo>
                  <a:pt x="1707799" y="858056"/>
                  <a:pt x="1714760" y="850414"/>
                  <a:pt x="1719639" y="840951"/>
                </a:cubicBezTo>
                <a:lnTo>
                  <a:pt x="1737753" y="859568"/>
                </a:lnTo>
                <a:lnTo>
                  <a:pt x="1717999" y="887227"/>
                </a:lnTo>
                <a:lnTo>
                  <a:pt x="1733045" y="890956"/>
                </a:lnTo>
                <a:lnTo>
                  <a:pt x="1739020" y="913935"/>
                </a:lnTo>
                <a:lnTo>
                  <a:pt x="1705832" y="948707"/>
                </a:lnTo>
                <a:cubicBezTo>
                  <a:pt x="1690344" y="953942"/>
                  <a:pt x="1675845" y="961533"/>
                  <a:pt x="1662335" y="971480"/>
                </a:cubicBezTo>
                <a:cubicBezTo>
                  <a:pt x="1648826" y="981428"/>
                  <a:pt x="1636026" y="988979"/>
                  <a:pt x="1623936" y="994134"/>
                </a:cubicBezTo>
                <a:lnTo>
                  <a:pt x="1618436" y="991542"/>
                </a:lnTo>
                <a:lnTo>
                  <a:pt x="1614548" y="999793"/>
                </a:lnTo>
                <a:lnTo>
                  <a:pt x="1585089" y="1019518"/>
                </a:lnTo>
                <a:cubicBezTo>
                  <a:pt x="1578437" y="1030666"/>
                  <a:pt x="1568994" y="1038819"/>
                  <a:pt x="1556761" y="1043977"/>
                </a:cubicBezTo>
                <a:cubicBezTo>
                  <a:pt x="1544529" y="1049135"/>
                  <a:pt x="1534438" y="1058664"/>
                  <a:pt x="1526489" y="1072562"/>
                </a:cubicBezTo>
                <a:cubicBezTo>
                  <a:pt x="1520439" y="1076782"/>
                  <a:pt x="1510808" y="1084147"/>
                  <a:pt x="1497595" y="1094654"/>
                </a:cubicBezTo>
                <a:cubicBezTo>
                  <a:pt x="1484383" y="1105162"/>
                  <a:pt x="1475723" y="1110463"/>
                  <a:pt x="1471618" y="1110558"/>
                </a:cubicBezTo>
                <a:cubicBezTo>
                  <a:pt x="1467973" y="1119483"/>
                  <a:pt x="1462304" y="1129135"/>
                  <a:pt x="1454614" y="1139514"/>
                </a:cubicBezTo>
                <a:lnTo>
                  <a:pt x="1457364" y="1140809"/>
                </a:lnTo>
                <a:cubicBezTo>
                  <a:pt x="1459277" y="1145071"/>
                  <a:pt x="1457064" y="1147389"/>
                  <a:pt x="1450726" y="1147764"/>
                </a:cubicBezTo>
                <a:lnTo>
                  <a:pt x="1445226" y="1145172"/>
                </a:lnTo>
                <a:cubicBezTo>
                  <a:pt x="1438346" y="1151452"/>
                  <a:pt x="1432035" y="1152959"/>
                  <a:pt x="1426293" y="1149693"/>
                </a:cubicBezTo>
                <a:cubicBezTo>
                  <a:pt x="1421353" y="1158988"/>
                  <a:pt x="1415200" y="1167291"/>
                  <a:pt x="1407834" y="1174602"/>
                </a:cubicBezTo>
                <a:cubicBezTo>
                  <a:pt x="1400468" y="1181914"/>
                  <a:pt x="1394316" y="1190216"/>
                  <a:pt x="1389375" y="1199511"/>
                </a:cubicBezTo>
                <a:lnTo>
                  <a:pt x="1395510" y="1229286"/>
                </a:lnTo>
                <a:cubicBezTo>
                  <a:pt x="1398934" y="1230339"/>
                  <a:pt x="1400335" y="1232121"/>
                  <a:pt x="1399714" y="1234628"/>
                </a:cubicBezTo>
                <a:cubicBezTo>
                  <a:pt x="1398223" y="1237496"/>
                  <a:pt x="1395619" y="1240049"/>
                  <a:pt x="1391903" y="1242290"/>
                </a:cubicBezTo>
                <a:cubicBezTo>
                  <a:pt x="1388187" y="1244529"/>
                  <a:pt x="1384532" y="1245747"/>
                  <a:pt x="1380939" y="1245946"/>
                </a:cubicBezTo>
                <a:cubicBezTo>
                  <a:pt x="1379028" y="1250296"/>
                  <a:pt x="1376330" y="1253646"/>
                  <a:pt x="1372843" y="1255993"/>
                </a:cubicBezTo>
                <a:cubicBezTo>
                  <a:pt x="1369357" y="1258341"/>
                  <a:pt x="1364880" y="1258332"/>
                  <a:pt x="1359413" y="1255966"/>
                </a:cubicBezTo>
                <a:lnTo>
                  <a:pt x="1351163" y="1252079"/>
                </a:lnTo>
                <a:lnTo>
                  <a:pt x="1334159" y="1281034"/>
                </a:lnTo>
                <a:lnTo>
                  <a:pt x="1282038" y="1320327"/>
                </a:lnTo>
                <a:lnTo>
                  <a:pt x="1267150" y="1323393"/>
                </a:lnTo>
                <a:cubicBezTo>
                  <a:pt x="1262868" y="1331738"/>
                  <a:pt x="1256372" y="1339879"/>
                  <a:pt x="1247661" y="1347817"/>
                </a:cubicBezTo>
                <a:cubicBezTo>
                  <a:pt x="1238949" y="1355754"/>
                  <a:pt x="1230390" y="1362923"/>
                  <a:pt x="1221984" y="1369324"/>
                </a:cubicBezTo>
                <a:lnTo>
                  <a:pt x="1206434" y="1402325"/>
                </a:lnTo>
                <a:lnTo>
                  <a:pt x="1175362" y="1411208"/>
                </a:lnTo>
                <a:lnTo>
                  <a:pt x="1151404" y="1433526"/>
                </a:lnTo>
                <a:lnTo>
                  <a:pt x="1128424" y="1439501"/>
                </a:lnTo>
                <a:cubicBezTo>
                  <a:pt x="1123384" y="1448118"/>
                  <a:pt x="1116666" y="1454054"/>
                  <a:pt x="1108270" y="1457310"/>
                </a:cubicBezTo>
                <a:cubicBezTo>
                  <a:pt x="1099876" y="1460565"/>
                  <a:pt x="1092834" y="1467190"/>
                  <a:pt x="1087145" y="1477181"/>
                </a:cubicBezTo>
                <a:lnTo>
                  <a:pt x="1040366" y="1512270"/>
                </a:lnTo>
                <a:lnTo>
                  <a:pt x="1029277" y="1519064"/>
                </a:lnTo>
                <a:lnTo>
                  <a:pt x="1035376" y="1524513"/>
                </a:lnTo>
                <a:cubicBezTo>
                  <a:pt x="1036183" y="1528973"/>
                  <a:pt x="1035847" y="1532774"/>
                  <a:pt x="1034367" y="1535914"/>
                </a:cubicBezTo>
                <a:cubicBezTo>
                  <a:pt x="1032887" y="1539055"/>
                  <a:pt x="1030731" y="1540544"/>
                  <a:pt x="1027899" y="1540381"/>
                </a:cubicBezTo>
                <a:cubicBezTo>
                  <a:pt x="1027298" y="1541229"/>
                  <a:pt x="1026212" y="1542334"/>
                  <a:pt x="1024642" y="1543694"/>
                </a:cubicBezTo>
                <a:cubicBezTo>
                  <a:pt x="1023071" y="1545055"/>
                  <a:pt x="1022383" y="1546346"/>
                  <a:pt x="1022574" y="1547568"/>
                </a:cubicBezTo>
                <a:lnTo>
                  <a:pt x="1028830" y="1546637"/>
                </a:lnTo>
                <a:lnTo>
                  <a:pt x="1056937" y="1540489"/>
                </a:lnTo>
                <a:lnTo>
                  <a:pt x="1065344" y="1530876"/>
                </a:lnTo>
                <a:cubicBezTo>
                  <a:pt x="1064933" y="1527976"/>
                  <a:pt x="1065385" y="1526330"/>
                  <a:pt x="1066700" y="1525941"/>
                </a:cubicBezTo>
                <a:cubicBezTo>
                  <a:pt x="1068015" y="1525550"/>
                  <a:pt x="1069867" y="1525050"/>
                  <a:pt x="1072257" y="1524438"/>
                </a:cubicBezTo>
                <a:cubicBezTo>
                  <a:pt x="1073716" y="1523227"/>
                  <a:pt x="1074440" y="1522033"/>
                  <a:pt x="1074429" y="1520856"/>
                </a:cubicBezTo>
                <a:cubicBezTo>
                  <a:pt x="1074418" y="1519679"/>
                  <a:pt x="1074162" y="1518508"/>
                  <a:pt x="1073661" y="1517343"/>
                </a:cubicBezTo>
                <a:cubicBezTo>
                  <a:pt x="1080594" y="1514631"/>
                  <a:pt x="1087319" y="1511335"/>
                  <a:pt x="1093832" y="1507456"/>
                </a:cubicBezTo>
                <a:cubicBezTo>
                  <a:pt x="1100346" y="1503577"/>
                  <a:pt x="1107071" y="1500281"/>
                  <a:pt x="1114004" y="1497569"/>
                </a:cubicBezTo>
                <a:cubicBezTo>
                  <a:pt x="1119100" y="1491042"/>
                  <a:pt x="1125350" y="1485665"/>
                  <a:pt x="1132755" y="1481438"/>
                </a:cubicBezTo>
                <a:cubicBezTo>
                  <a:pt x="1140161" y="1477211"/>
                  <a:pt x="1147857" y="1474940"/>
                  <a:pt x="1155843" y="1474622"/>
                </a:cubicBezTo>
                <a:lnTo>
                  <a:pt x="1157995" y="1465940"/>
                </a:lnTo>
                <a:cubicBezTo>
                  <a:pt x="1158405" y="1463184"/>
                  <a:pt x="1159760" y="1460995"/>
                  <a:pt x="1162060" y="1459371"/>
                </a:cubicBezTo>
                <a:cubicBezTo>
                  <a:pt x="1164360" y="1457749"/>
                  <a:pt x="1167115" y="1456704"/>
                  <a:pt x="1170325" y="1456236"/>
                </a:cubicBezTo>
                <a:cubicBezTo>
                  <a:pt x="1176613" y="1451120"/>
                  <a:pt x="1180286" y="1451558"/>
                  <a:pt x="1181341" y="1457549"/>
                </a:cubicBezTo>
                <a:cubicBezTo>
                  <a:pt x="1183231" y="1462197"/>
                  <a:pt x="1183879" y="1466138"/>
                  <a:pt x="1183285" y="1469372"/>
                </a:cubicBezTo>
                <a:cubicBezTo>
                  <a:pt x="1182689" y="1472607"/>
                  <a:pt x="1179580" y="1475262"/>
                  <a:pt x="1173955" y="1477339"/>
                </a:cubicBezTo>
                <a:cubicBezTo>
                  <a:pt x="1169526" y="1478767"/>
                  <a:pt x="1163420" y="1481949"/>
                  <a:pt x="1155639" y="1486888"/>
                </a:cubicBezTo>
                <a:cubicBezTo>
                  <a:pt x="1147858" y="1491827"/>
                  <a:pt x="1143969" y="1497508"/>
                  <a:pt x="1143972" y="1503933"/>
                </a:cubicBezTo>
                <a:cubicBezTo>
                  <a:pt x="1140820" y="1508306"/>
                  <a:pt x="1135118" y="1514749"/>
                  <a:pt x="1126865" y="1523263"/>
                </a:cubicBezTo>
                <a:cubicBezTo>
                  <a:pt x="1118611" y="1531776"/>
                  <a:pt x="1110738" y="1537682"/>
                  <a:pt x="1103245" y="1540979"/>
                </a:cubicBezTo>
                <a:cubicBezTo>
                  <a:pt x="1104339" y="1544403"/>
                  <a:pt x="1104132" y="1546729"/>
                  <a:pt x="1102623" y="1547958"/>
                </a:cubicBezTo>
                <a:cubicBezTo>
                  <a:pt x="1101115" y="1549187"/>
                  <a:pt x="1099298" y="1549784"/>
                  <a:pt x="1097172" y="1549753"/>
                </a:cubicBezTo>
                <a:cubicBezTo>
                  <a:pt x="1093271" y="1551429"/>
                  <a:pt x="1091640" y="1555751"/>
                  <a:pt x="1092276" y="1562717"/>
                </a:cubicBezTo>
                <a:cubicBezTo>
                  <a:pt x="1092913" y="1569682"/>
                  <a:pt x="1093451" y="1574541"/>
                  <a:pt x="1093891" y="1577293"/>
                </a:cubicBezTo>
                <a:cubicBezTo>
                  <a:pt x="1087955" y="1580718"/>
                  <a:pt x="1077225" y="1588913"/>
                  <a:pt x="1061702" y="1601880"/>
                </a:cubicBezTo>
                <a:cubicBezTo>
                  <a:pt x="1046180" y="1614846"/>
                  <a:pt x="1038227" y="1624350"/>
                  <a:pt x="1037845" y="1630391"/>
                </a:cubicBezTo>
                <a:lnTo>
                  <a:pt x="1019916" y="1635517"/>
                </a:lnTo>
                <a:cubicBezTo>
                  <a:pt x="1015291" y="1639075"/>
                  <a:pt x="1010858" y="1642480"/>
                  <a:pt x="1006618" y="1645734"/>
                </a:cubicBezTo>
                <a:cubicBezTo>
                  <a:pt x="1002378" y="1648988"/>
                  <a:pt x="998342" y="1652581"/>
                  <a:pt x="994509" y="1656512"/>
                </a:cubicBezTo>
                <a:lnTo>
                  <a:pt x="993853" y="1662020"/>
                </a:lnTo>
                <a:cubicBezTo>
                  <a:pt x="999441" y="1663280"/>
                  <a:pt x="1005329" y="1660559"/>
                  <a:pt x="1011516" y="1653859"/>
                </a:cubicBezTo>
                <a:cubicBezTo>
                  <a:pt x="1017702" y="1647160"/>
                  <a:pt x="1023987" y="1644626"/>
                  <a:pt x="1030367" y="1646260"/>
                </a:cubicBezTo>
                <a:cubicBezTo>
                  <a:pt x="1033401" y="1647365"/>
                  <a:pt x="1037602" y="1648052"/>
                  <a:pt x="1042970" y="1648320"/>
                </a:cubicBezTo>
                <a:lnTo>
                  <a:pt x="1034106" y="1638325"/>
                </a:lnTo>
                <a:lnTo>
                  <a:pt x="1040362" y="1637395"/>
                </a:lnTo>
                <a:cubicBezTo>
                  <a:pt x="1043394" y="1637046"/>
                  <a:pt x="1045569" y="1637747"/>
                  <a:pt x="1046885" y="1639499"/>
                </a:cubicBezTo>
                <a:cubicBezTo>
                  <a:pt x="1048201" y="1641250"/>
                  <a:pt x="1049230" y="1643351"/>
                  <a:pt x="1049975" y="1645802"/>
                </a:cubicBezTo>
                <a:cubicBezTo>
                  <a:pt x="1052718" y="1644267"/>
                  <a:pt x="1055169" y="1642837"/>
                  <a:pt x="1057329" y="1641511"/>
                </a:cubicBezTo>
                <a:cubicBezTo>
                  <a:pt x="1059489" y="1640186"/>
                  <a:pt x="1061147" y="1638382"/>
                  <a:pt x="1062304" y="1636098"/>
                </a:cubicBezTo>
                <a:cubicBezTo>
                  <a:pt x="1064601" y="1635080"/>
                  <a:pt x="1066777" y="1633036"/>
                  <a:pt x="1068831" y="1629963"/>
                </a:cubicBezTo>
                <a:cubicBezTo>
                  <a:pt x="1070884" y="1626891"/>
                  <a:pt x="1073037" y="1623865"/>
                  <a:pt x="1075289" y="1620886"/>
                </a:cubicBezTo>
                <a:cubicBezTo>
                  <a:pt x="1070388" y="1618254"/>
                  <a:pt x="1067404" y="1613615"/>
                  <a:pt x="1066333" y="1606970"/>
                </a:cubicBezTo>
                <a:cubicBezTo>
                  <a:pt x="1072854" y="1606164"/>
                  <a:pt x="1077741" y="1602650"/>
                  <a:pt x="1080997" y="1596428"/>
                </a:cubicBezTo>
                <a:lnTo>
                  <a:pt x="1095370" y="1607078"/>
                </a:lnTo>
                <a:cubicBezTo>
                  <a:pt x="1092033" y="1608414"/>
                  <a:pt x="1089391" y="1610079"/>
                  <a:pt x="1087442" y="1612069"/>
                </a:cubicBezTo>
                <a:cubicBezTo>
                  <a:pt x="1085495" y="1614060"/>
                  <a:pt x="1083249" y="1615911"/>
                  <a:pt x="1080706" y="1617622"/>
                </a:cubicBezTo>
                <a:lnTo>
                  <a:pt x="1084810" y="1625372"/>
                </a:lnTo>
                <a:cubicBezTo>
                  <a:pt x="1087984" y="1626868"/>
                  <a:pt x="1088823" y="1629203"/>
                  <a:pt x="1087328" y="1632376"/>
                </a:cubicBezTo>
                <a:lnTo>
                  <a:pt x="1080383" y="1640139"/>
                </a:lnTo>
                <a:lnTo>
                  <a:pt x="1084797" y="1637001"/>
                </a:lnTo>
                <a:cubicBezTo>
                  <a:pt x="1086503" y="1635866"/>
                  <a:pt x="1088693" y="1634475"/>
                  <a:pt x="1091369" y="1632826"/>
                </a:cubicBezTo>
                <a:cubicBezTo>
                  <a:pt x="1094044" y="1631178"/>
                  <a:pt x="1096213" y="1628806"/>
                  <a:pt x="1097873" y="1625710"/>
                </a:cubicBezTo>
                <a:cubicBezTo>
                  <a:pt x="1109558" y="1619945"/>
                  <a:pt x="1120463" y="1612236"/>
                  <a:pt x="1130586" y="1602583"/>
                </a:cubicBezTo>
                <a:cubicBezTo>
                  <a:pt x="1140709" y="1592931"/>
                  <a:pt x="1152220" y="1585993"/>
                  <a:pt x="1165119" y="1581769"/>
                </a:cubicBezTo>
                <a:lnTo>
                  <a:pt x="1168766" y="1569913"/>
                </a:lnTo>
                <a:lnTo>
                  <a:pt x="1198933" y="1551162"/>
                </a:lnTo>
                <a:cubicBezTo>
                  <a:pt x="1201178" y="1547170"/>
                  <a:pt x="1206755" y="1540991"/>
                  <a:pt x="1215666" y="1532625"/>
                </a:cubicBezTo>
                <a:cubicBezTo>
                  <a:pt x="1224577" y="1524260"/>
                  <a:pt x="1232326" y="1518619"/>
                  <a:pt x="1238911" y="1515703"/>
                </a:cubicBezTo>
                <a:cubicBezTo>
                  <a:pt x="1241777" y="1509619"/>
                  <a:pt x="1247443" y="1505825"/>
                  <a:pt x="1255909" y="1504320"/>
                </a:cubicBezTo>
                <a:cubicBezTo>
                  <a:pt x="1255288" y="1500150"/>
                  <a:pt x="1256465" y="1497311"/>
                  <a:pt x="1259438" y="1495802"/>
                </a:cubicBezTo>
                <a:cubicBezTo>
                  <a:pt x="1262411" y="1494294"/>
                  <a:pt x="1265594" y="1493370"/>
                  <a:pt x="1268986" y="1493029"/>
                </a:cubicBezTo>
                <a:lnTo>
                  <a:pt x="1376301" y="1417550"/>
                </a:lnTo>
                <a:cubicBezTo>
                  <a:pt x="1381821" y="1415182"/>
                  <a:pt x="1386494" y="1412293"/>
                  <a:pt x="1390322" y="1408886"/>
                </a:cubicBezTo>
                <a:cubicBezTo>
                  <a:pt x="1394150" y="1405477"/>
                  <a:pt x="1399033" y="1403173"/>
                  <a:pt x="1404973" y="1401972"/>
                </a:cubicBezTo>
                <a:cubicBezTo>
                  <a:pt x="1406207" y="1399524"/>
                  <a:pt x="1408083" y="1397257"/>
                  <a:pt x="1410601" y="1395172"/>
                </a:cubicBezTo>
                <a:cubicBezTo>
                  <a:pt x="1413119" y="1393085"/>
                  <a:pt x="1415602" y="1391588"/>
                  <a:pt x="1418049" y="1390682"/>
                </a:cubicBezTo>
                <a:lnTo>
                  <a:pt x="1429630" y="1382564"/>
                </a:lnTo>
                <a:cubicBezTo>
                  <a:pt x="1432113" y="1381755"/>
                  <a:pt x="1434759" y="1381628"/>
                  <a:pt x="1437567" y="1382184"/>
                </a:cubicBezTo>
                <a:cubicBezTo>
                  <a:pt x="1440376" y="1382739"/>
                  <a:pt x="1442460" y="1383802"/>
                  <a:pt x="1443821" y="1385373"/>
                </a:cubicBezTo>
                <a:cubicBezTo>
                  <a:pt x="1442792" y="1389615"/>
                  <a:pt x="1435996" y="1396835"/>
                  <a:pt x="1423433" y="1407035"/>
                </a:cubicBezTo>
                <a:cubicBezTo>
                  <a:pt x="1410870" y="1417235"/>
                  <a:pt x="1401507" y="1423730"/>
                  <a:pt x="1395343" y="1426523"/>
                </a:cubicBezTo>
                <a:lnTo>
                  <a:pt x="1396930" y="1427270"/>
                </a:lnTo>
                <a:cubicBezTo>
                  <a:pt x="1398187" y="1430690"/>
                  <a:pt x="1398447" y="1433398"/>
                  <a:pt x="1397708" y="1435394"/>
                </a:cubicBezTo>
                <a:cubicBezTo>
                  <a:pt x="1396970" y="1437388"/>
                  <a:pt x="1395246" y="1439162"/>
                  <a:pt x="1392535" y="1440713"/>
                </a:cubicBezTo>
                <a:cubicBezTo>
                  <a:pt x="1384882" y="1451812"/>
                  <a:pt x="1375454" y="1462560"/>
                  <a:pt x="1364253" y="1472957"/>
                </a:cubicBezTo>
                <a:cubicBezTo>
                  <a:pt x="1353052" y="1483354"/>
                  <a:pt x="1342830" y="1493728"/>
                  <a:pt x="1333590" y="1504079"/>
                </a:cubicBezTo>
                <a:cubicBezTo>
                  <a:pt x="1334034" y="1506995"/>
                  <a:pt x="1333515" y="1508609"/>
                  <a:pt x="1332035" y="1508922"/>
                </a:cubicBezTo>
                <a:cubicBezTo>
                  <a:pt x="1330555" y="1509234"/>
                  <a:pt x="1328240" y="1509517"/>
                  <a:pt x="1325091" y="1509770"/>
                </a:cubicBezTo>
                <a:cubicBezTo>
                  <a:pt x="1324179" y="1511361"/>
                  <a:pt x="1323362" y="1512754"/>
                  <a:pt x="1322637" y="1513946"/>
                </a:cubicBezTo>
                <a:cubicBezTo>
                  <a:pt x="1321913" y="1515141"/>
                  <a:pt x="1322263" y="1516114"/>
                  <a:pt x="1323686" y="1516865"/>
                </a:cubicBezTo>
                <a:cubicBezTo>
                  <a:pt x="1321299" y="1518931"/>
                  <a:pt x="1318182" y="1521260"/>
                  <a:pt x="1314334" y="1523851"/>
                </a:cubicBezTo>
                <a:cubicBezTo>
                  <a:pt x="1310488" y="1526442"/>
                  <a:pt x="1308748" y="1528935"/>
                  <a:pt x="1309114" y="1531329"/>
                </a:cubicBezTo>
                <a:lnTo>
                  <a:pt x="1323122" y="1526295"/>
                </a:lnTo>
                <a:cubicBezTo>
                  <a:pt x="1325522" y="1525487"/>
                  <a:pt x="1327328" y="1524399"/>
                  <a:pt x="1328539" y="1523029"/>
                </a:cubicBezTo>
                <a:cubicBezTo>
                  <a:pt x="1329750" y="1521661"/>
                  <a:pt x="1329968" y="1519825"/>
                  <a:pt x="1329195" y="1517522"/>
                </a:cubicBezTo>
                <a:cubicBezTo>
                  <a:pt x="1331676" y="1516630"/>
                  <a:pt x="1334489" y="1515289"/>
                  <a:pt x="1337635" y="1513499"/>
                </a:cubicBezTo>
                <a:cubicBezTo>
                  <a:pt x="1340781" y="1511710"/>
                  <a:pt x="1343384" y="1509785"/>
                  <a:pt x="1345446" y="1507726"/>
                </a:cubicBezTo>
                <a:lnTo>
                  <a:pt x="1371599" y="1485145"/>
                </a:lnTo>
                <a:lnTo>
                  <a:pt x="1384858" y="1481697"/>
                </a:lnTo>
                <a:cubicBezTo>
                  <a:pt x="1387357" y="1480854"/>
                  <a:pt x="1389552" y="1479626"/>
                  <a:pt x="1391443" y="1478012"/>
                </a:cubicBezTo>
                <a:cubicBezTo>
                  <a:pt x="1393334" y="1476398"/>
                  <a:pt x="1393942" y="1474423"/>
                  <a:pt x="1393267" y="1472085"/>
                </a:cubicBezTo>
                <a:lnTo>
                  <a:pt x="1405596" y="1462380"/>
                </a:lnTo>
                <a:cubicBezTo>
                  <a:pt x="1407295" y="1456717"/>
                  <a:pt x="1411000" y="1452969"/>
                  <a:pt x="1416712" y="1451136"/>
                </a:cubicBezTo>
                <a:cubicBezTo>
                  <a:pt x="1422424" y="1449302"/>
                  <a:pt x="1426129" y="1445553"/>
                  <a:pt x="1427828" y="1439890"/>
                </a:cubicBezTo>
                <a:lnTo>
                  <a:pt x="1456682" y="1432155"/>
                </a:lnTo>
                <a:cubicBezTo>
                  <a:pt x="1458562" y="1438455"/>
                  <a:pt x="1459112" y="1442430"/>
                  <a:pt x="1458333" y="1444083"/>
                </a:cubicBezTo>
                <a:cubicBezTo>
                  <a:pt x="1457554" y="1445737"/>
                  <a:pt x="1454512" y="1447050"/>
                  <a:pt x="1449205" y="1448024"/>
                </a:cubicBezTo>
                <a:cubicBezTo>
                  <a:pt x="1450111" y="1453904"/>
                  <a:pt x="1448455" y="1457245"/>
                  <a:pt x="1444240" y="1458047"/>
                </a:cubicBezTo>
                <a:cubicBezTo>
                  <a:pt x="1440024" y="1458847"/>
                  <a:pt x="1438159" y="1461604"/>
                  <a:pt x="1438645" y="1466318"/>
                </a:cubicBezTo>
                <a:cubicBezTo>
                  <a:pt x="1433889" y="1469127"/>
                  <a:pt x="1427571" y="1474473"/>
                  <a:pt x="1419696" y="1482356"/>
                </a:cubicBezTo>
                <a:cubicBezTo>
                  <a:pt x="1411820" y="1490240"/>
                  <a:pt x="1407674" y="1496123"/>
                  <a:pt x="1407258" y="1500008"/>
                </a:cubicBezTo>
                <a:lnTo>
                  <a:pt x="1380356" y="1524176"/>
                </a:lnTo>
                <a:cubicBezTo>
                  <a:pt x="1381762" y="1529767"/>
                  <a:pt x="1381487" y="1534808"/>
                  <a:pt x="1379531" y="1539301"/>
                </a:cubicBezTo>
                <a:cubicBezTo>
                  <a:pt x="1377576" y="1543793"/>
                  <a:pt x="1373334" y="1546966"/>
                  <a:pt x="1366806" y="1548818"/>
                </a:cubicBezTo>
                <a:cubicBezTo>
                  <a:pt x="1362135" y="1554616"/>
                  <a:pt x="1356576" y="1560239"/>
                  <a:pt x="1350132" y="1565685"/>
                </a:cubicBezTo>
                <a:cubicBezTo>
                  <a:pt x="1343687" y="1571133"/>
                  <a:pt x="1336915" y="1575214"/>
                  <a:pt x="1329819" y="1577930"/>
                </a:cubicBezTo>
                <a:lnTo>
                  <a:pt x="1328597" y="1592867"/>
                </a:lnTo>
                <a:lnTo>
                  <a:pt x="1313751" y="1595568"/>
                </a:lnTo>
                <a:lnTo>
                  <a:pt x="1305526" y="1613023"/>
                </a:lnTo>
                <a:cubicBezTo>
                  <a:pt x="1301916" y="1615282"/>
                  <a:pt x="1299095" y="1617669"/>
                  <a:pt x="1297061" y="1620185"/>
                </a:cubicBezTo>
                <a:cubicBezTo>
                  <a:pt x="1295027" y="1622701"/>
                  <a:pt x="1292182" y="1624108"/>
                  <a:pt x="1288528" y="1624405"/>
                </a:cubicBezTo>
                <a:cubicBezTo>
                  <a:pt x="1286944" y="1625881"/>
                  <a:pt x="1285721" y="1628133"/>
                  <a:pt x="1284859" y="1631161"/>
                </a:cubicBezTo>
                <a:cubicBezTo>
                  <a:pt x="1283998" y="1634189"/>
                  <a:pt x="1283756" y="1636418"/>
                  <a:pt x="1284132" y="1637848"/>
                </a:cubicBezTo>
                <a:cubicBezTo>
                  <a:pt x="1284324" y="1639756"/>
                  <a:pt x="1285035" y="1640818"/>
                  <a:pt x="1286267" y="1641035"/>
                </a:cubicBezTo>
                <a:cubicBezTo>
                  <a:pt x="1287498" y="1641251"/>
                  <a:pt x="1288373" y="1640937"/>
                  <a:pt x="1288892" y="1640091"/>
                </a:cubicBezTo>
                <a:cubicBezTo>
                  <a:pt x="1287896" y="1633804"/>
                  <a:pt x="1290295" y="1630086"/>
                  <a:pt x="1296088" y="1628937"/>
                </a:cubicBezTo>
                <a:cubicBezTo>
                  <a:pt x="1301881" y="1627789"/>
                  <a:pt x="1306706" y="1627153"/>
                  <a:pt x="1310561" y="1627030"/>
                </a:cubicBezTo>
                <a:lnTo>
                  <a:pt x="1321776" y="1603227"/>
                </a:lnTo>
                <a:lnTo>
                  <a:pt x="1323363" y="1603975"/>
                </a:lnTo>
                <a:cubicBezTo>
                  <a:pt x="1325035" y="1602743"/>
                  <a:pt x="1326502" y="1601173"/>
                  <a:pt x="1327766" y="1599263"/>
                </a:cubicBezTo>
                <a:cubicBezTo>
                  <a:pt x="1329028" y="1597353"/>
                  <a:pt x="1329306" y="1595221"/>
                  <a:pt x="1328597" y="1592867"/>
                </a:cubicBezTo>
                <a:cubicBezTo>
                  <a:pt x="1334974" y="1590822"/>
                  <a:pt x="1340500" y="1588013"/>
                  <a:pt x="1345173" y="1584438"/>
                </a:cubicBezTo>
                <a:cubicBezTo>
                  <a:pt x="1349848" y="1580863"/>
                  <a:pt x="1355186" y="1578449"/>
                  <a:pt x="1361190" y="1577198"/>
                </a:cubicBezTo>
                <a:cubicBezTo>
                  <a:pt x="1358380" y="1569613"/>
                  <a:pt x="1358639" y="1565291"/>
                  <a:pt x="1361967" y="1564233"/>
                </a:cubicBezTo>
                <a:cubicBezTo>
                  <a:pt x="1365293" y="1563174"/>
                  <a:pt x="1370919" y="1561865"/>
                  <a:pt x="1378845" y="1560308"/>
                </a:cubicBezTo>
                <a:cubicBezTo>
                  <a:pt x="1384457" y="1557741"/>
                  <a:pt x="1390813" y="1551283"/>
                  <a:pt x="1397912" y="1540933"/>
                </a:cubicBezTo>
                <a:cubicBezTo>
                  <a:pt x="1405011" y="1530582"/>
                  <a:pt x="1411951" y="1523914"/>
                  <a:pt x="1418732" y="1520927"/>
                </a:cubicBezTo>
                <a:cubicBezTo>
                  <a:pt x="1420694" y="1520963"/>
                  <a:pt x="1422276" y="1521548"/>
                  <a:pt x="1423480" y="1522681"/>
                </a:cubicBezTo>
                <a:cubicBezTo>
                  <a:pt x="1424684" y="1523813"/>
                  <a:pt x="1425496" y="1525004"/>
                  <a:pt x="1425917" y="1526252"/>
                </a:cubicBezTo>
                <a:cubicBezTo>
                  <a:pt x="1427465" y="1532314"/>
                  <a:pt x="1425762" y="1537814"/>
                  <a:pt x="1420809" y="1542753"/>
                </a:cubicBezTo>
                <a:cubicBezTo>
                  <a:pt x="1415856" y="1547691"/>
                  <a:pt x="1410957" y="1550715"/>
                  <a:pt x="1406111" y="1551826"/>
                </a:cubicBezTo>
                <a:cubicBezTo>
                  <a:pt x="1397530" y="1560265"/>
                  <a:pt x="1389775" y="1568489"/>
                  <a:pt x="1382851" y="1576497"/>
                </a:cubicBezTo>
                <a:cubicBezTo>
                  <a:pt x="1375926" y="1584506"/>
                  <a:pt x="1368360" y="1592333"/>
                  <a:pt x="1360152" y="1599979"/>
                </a:cubicBezTo>
                <a:cubicBezTo>
                  <a:pt x="1360889" y="1602185"/>
                  <a:pt x="1360531" y="1603632"/>
                  <a:pt x="1359076" y="1604320"/>
                </a:cubicBezTo>
                <a:cubicBezTo>
                  <a:pt x="1357620" y="1605007"/>
                  <a:pt x="1355674" y="1605707"/>
                  <a:pt x="1353239" y="1606417"/>
                </a:cubicBezTo>
                <a:cubicBezTo>
                  <a:pt x="1350955" y="1607321"/>
                  <a:pt x="1349709" y="1608592"/>
                  <a:pt x="1349502" y="1610233"/>
                </a:cubicBezTo>
                <a:cubicBezTo>
                  <a:pt x="1349296" y="1611872"/>
                  <a:pt x="1349823" y="1613495"/>
                  <a:pt x="1351087" y="1615099"/>
                </a:cubicBezTo>
                <a:cubicBezTo>
                  <a:pt x="1347454" y="1616378"/>
                  <a:pt x="1344027" y="1617994"/>
                  <a:pt x="1340803" y="1619949"/>
                </a:cubicBezTo>
                <a:cubicBezTo>
                  <a:pt x="1337579" y="1621905"/>
                  <a:pt x="1335341" y="1624083"/>
                  <a:pt x="1334089" y="1626482"/>
                </a:cubicBezTo>
                <a:lnTo>
                  <a:pt x="1322507" y="1634598"/>
                </a:lnTo>
                <a:cubicBezTo>
                  <a:pt x="1323295" y="1638929"/>
                  <a:pt x="1322788" y="1642407"/>
                  <a:pt x="1320985" y="1645032"/>
                </a:cubicBezTo>
                <a:cubicBezTo>
                  <a:pt x="1319183" y="1647657"/>
                  <a:pt x="1316669" y="1649220"/>
                  <a:pt x="1313443" y="1649719"/>
                </a:cubicBezTo>
                <a:cubicBezTo>
                  <a:pt x="1319019" y="1651862"/>
                  <a:pt x="1326281" y="1654799"/>
                  <a:pt x="1335229" y="1658531"/>
                </a:cubicBezTo>
                <a:lnTo>
                  <a:pt x="1344202" y="1666546"/>
                </a:lnTo>
                <a:lnTo>
                  <a:pt x="1356547" y="1653295"/>
                </a:lnTo>
                <a:cubicBezTo>
                  <a:pt x="1363320" y="1645094"/>
                  <a:pt x="1368459" y="1638305"/>
                  <a:pt x="1371963" y="1632926"/>
                </a:cubicBezTo>
                <a:cubicBezTo>
                  <a:pt x="1372926" y="1634996"/>
                  <a:pt x="1374264" y="1636273"/>
                  <a:pt x="1375975" y="1636756"/>
                </a:cubicBezTo>
                <a:lnTo>
                  <a:pt x="1384566" y="1634987"/>
                </a:lnTo>
                <a:cubicBezTo>
                  <a:pt x="1385798" y="1634516"/>
                  <a:pt x="1386626" y="1633614"/>
                  <a:pt x="1387053" y="1632280"/>
                </a:cubicBezTo>
                <a:cubicBezTo>
                  <a:pt x="1387480" y="1630946"/>
                  <a:pt x="1387118" y="1629483"/>
                  <a:pt x="1385970" y="1627892"/>
                </a:cubicBezTo>
                <a:cubicBezTo>
                  <a:pt x="1392761" y="1624709"/>
                  <a:pt x="1400494" y="1619787"/>
                  <a:pt x="1409167" y="1613128"/>
                </a:cubicBezTo>
                <a:cubicBezTo>
                  <a:pt x="1417840" y="1606468"/>
                  <a:pt x="1423962" y="1599819"/>
                  <a:pt x="1427535" y="1593180"/>
                </a:cubicBezTo>
                <a:cubicBezTo>
                  <a:pt x="1430778" y="1592728"/>
                  <a:pt x="1433467" y="1591652"/>
                  <a:pt x="1435601" y="1589952"/>
                </a:cubicBezTo>
                <a:cubicBezTo>
                  <a:pt x="1437736" y="1588250"/>
                  <a:pt x="1438628" y="1585843"/>
                  <a:pt x="1438278" y="1582728"/>
                </a:cubicBezTo>
                <a:cubicBezTo>
                  <a:pt x="1441843" y="1577904"/>
                  <a:pt x="1445991" y="1574930"/>
                  <a:pt x="1450723" y="1573806"/>
                </a:cubicBezTo>
                <a:cubicBezTo>
                  <a:pt x="1455454" y="1572682"/>
                  <a:pt x="1459835" y="1571272"/>
                  <a:pt x="1463866" y="1569577"/>
                </a:cubicBezTo>
                <a:cubicBezTo>
                  <a:pt x="1466862" y="1569049"/>
                  <a:pt x="1468668" y="1567960"/>
                  <a:pt x="1469283" y="1566311"/>
                </a:cubicBezTo>
                <a:cubicBezTo>
                  <a:pt x="1469899" y="1564662"/>
                  <a:pt x="1470117" y="1562826"/>
                  <a:pt x="1469939" y="1560804"/>
                </a:cubicBezTo>
                <a:lnTo>
                  <a:pt x="1496185" y="1542143"/>
                </a:lnTo>
                <a:cubicBezTo>
                  <a:pt x="1497891" y="1541007"/>
                  <a:pt x="1500082" y="1539617"/>
                  <a:pt x="1502758" y="1537968"/>
                </a:cubicBezTo>
                <a:cubicBezTo>
                  <a:pt x="1505432" y="1536320"/>
                  <a:pt x="1507601" y="1533948"/>
                  <a:pt x="1509261" y="1530852"/>
                </a:cubicBezTo>
                <a:cubicBezTo>
                  <a:pt x="1520946" y="1525087"/>
                  <a:pt x="1531851" y="1517378"/>
                  <a:pt x="1541975" y="1507725"/>
                </a:cubicBezTo>
                <a:cubicBezTo>
                  <a:pt x="1552097" y="1498073"/>
                  <a:pt x="1563608" y="1491135"/>
                  <a:pt x="1576507" y="1486911"/>
                </a:cubicBezTo>
                <a:lnTo>
                  <a:pt x="1580155" y="1475055"/>
                </a:lnTo>
                <a:lnTo>
                  <a:pt x="1610321" y="1456303"/>
                </a:lnTo>
                <a:cubicBezTo>
                  <a:pt x="1612566" y="1452311"/>
                  <a:pt x="1618144" y="1446133"/>
                  <a:pt x="1627054" y="1437767"/>
                </a:cubicBezTo>
                <a:cubicBezTo>
                  <a:pt x="1635965" y="1429402"/>
                  <a:pt x="1643714" y="1423761"/>
                  <a:pt x="1650299" y="1420844"/>
                </a:cubicBezTo>
                <a:cubicBezTo>
                  <a:pt x="1653166" y="1414761"/>
                  <a:pt x="1658831" y="1410967"/>
                  <a:pt x="1667297" y="1409462"/>
                </a:cubicBezTo>
                <a:cubicBezTo>
                  <a:pt x="1666677" y="1405292"/>
                  <a:pt x="1667853" y="1402452"/>
                  <a:pt x="1670826" y="1400944"/>
                </a:cubicBezTo>
                <a:cubicBezTo>
                  <a:pt x="1673799" y="1399436"/>
                  <a:pt x="1676982" y="1398511"/>
                  <a:pt x="1680374" y="1398171"/>
                </a:cubicBezTo>
                <a:lnTo>
                  <a:pt x="1787690" y="1322692"/>
                </a:lnTo>
                <a:cubicBezTo>
                  <a:pt x="1793209" y="1320323"/>
                  <a:pt x="1797883" y="1317435"/>
                  <a:pt x="1801710" y="1314028"/>
                </a:cubicBezTo>
                <a:cubicBezTo>
                  <a:pt x="1805538" y="1310619"/>
                  <a:pt x="1810421" y="1308315"/>
                  <a:pt x="1816361" y="1307114"/>
                </a:cubicBezTo>
                <a:cubicBezTo>
                  <a:pt x="1817595" y="1304665"/>
                  <a:pt x="1819471" y="1302399"/>
                  <a:pt x="1821989" y="1300313"/>
                </a:cubicBezTo>
                <a:cubicBezTo>
                  <a:pt x="1824507" y="1298226"/>
                  <a:pt x="1826990" y="1296730"/>
                  <a:pt x="1829438" y="1295824"/>
                </a:cubicBezTo>
                <a:lnTo>
                  <a:pt x="1841019" y="1287706"/>
                </a:lnTo>
                <a:cubicBezTo>
                  <a:pt x="1843501" y="1286897"/>
                  <a:pt x="1846147" y="1286769"/>
                  <a:pt x="1848955" y="1287325"/>
                </a:cubicBezTo>
                <a:cubicBezTo>
                  <a:pt x="1851764" y="1287881"/>
                  <a:pt x="1853848" y="1288943"/>
                  <a:pt x="1855209" y="1290514"/>
                </a:cubicBezTo>
                <a:cubicBezTo>
                  <a:pt x="1854180" y="1294756"/>
                  <a:pt x="1847384" y="1301976"/>
                  <a:pt x="1834821" y="1312176"/>
                </a:cubicBezTo>
                <a:cubicBezTo>
                  <a:pt x="1822259" y="1322377"/>
                  <a:pt x="1812895" y="1328872"/>
                  <a:pt x="1806732" y="1331664"/>
                </a:cubicBezTo>
                <a:lnTo>
                  <a:pt x="1808318" y="1332412"/>
                </a:lnTo>
                <a:cubicBezTo>
                  <a:pt x="1809575" y="1335832"/>
                  <a:pt x="1809835" y="1338540"/>
                  <a:pt x="1809096" y="1340535"/>
                </a:cubicBezTo>
                <a:cubicBezTo>
                  <a:pt x="1808358" y="1342530"/>
                  <a:pt x="1806634" y="1344303"/>
                  <a:pt x="1803923" y="1345855"/>
                </a:cubicBezTo>
                <a:cubicBezTo>
                  <a:pt x="1796270" y="1356954"/>
                  <a:pt x="1786843" y="1367701"/>
                  <a:pt x="1775641" y="1378099"/>
                </a:cubicBezTo>
                <a:cubicBezTo>
                  <a:pt x="1764440" y="1388496"/>
                  <a:pt x="1754218" y="1398870"/>
                  <a:pt x="1744978" y="1409221"/>
                </a:cubicBezTo>
                <a:cubicBezTo>
                  <a:pt x="1745422" y="1412137"/>
                  <a:pt x="1744903" y="1413751"/>
                  <a:pt x="1743423" y="1414063"/>
                </a:cubicBezTo>
                <a:cubicBezTo>
                  <a:pt x="1741943" y="1414375"/>
                  <a:pt x="1739628" y="1414659"/>
                  <a:pt x="1736479" y="1414912"/>
                </a:cubicBezTo>
                <a:cubicBezTo>
                  <a:pt x="1735568" y="1416503"/>
                  <a:pt x="1734750" y="1417895"/>
                  <a:pt x="1734026" y="1419088"/>
                </a:cubicBezTo>
                <a:cubicBezTo>
                  <a:pt x="1733301" y="1420283"/>
                  <a:pt x="1733651" y="1421255"/>
                  <a:pt x="1735075" y="1422007"/>
                </a:cubicBezTo>
                <a:cubicBezTo>
                  <a:pt x="1732687" y="1424073"/>
                  <a:pt x="1729570" y="1426402"/>
                  <a:pt x="1725723" y="1428993"/>
                </a:cubicBezTo>
                <a:cubicBezTo>
                  <a:pt x="1721876" y="1431584"/>
                  <a:pt x="1720136" y="1434077"/>
                  <a:pt x="1720502" y="1436471"/>
                </a:cubicBezTo>
                <a:lnTo>
                  <a:pt x="1734510" y="1431437"/>
                </a:lnTo>
                <a:cubicBezTo>
                  <a:pt x="1736911" y="1430629"/>
                  <a:pt x="1738716" y="1429540"/>
                  <a:pt x="1739927" y="1428171"/>
                </a:cubicBezTo>
                <a:cubicBezTo>
                  <a:pt x="1741138" y="1426803"/>
                  <a:pt x="1741356" y="1424967"/>
                  <a:pt x="1740583" y="1422663"/>
                </a:cubicBezTo>
                <a:cubicBezTo>
                  <a:pt x="1743064" y="1421772"/>
                  <a:pt x="1745877" y="1420431"/>
                  <a:pt x="1749023" y="1418641"/>
                </a:cubicBezTo>
                <a:cubicBezTo>
                  <a:pt x="1752169" y="1416851"/>
                  <a:pt x="1754773" y="1414927"/>
                  <a:pt x="1756834" y="1412868"/>
                </a:cubicBezTo>
                <a:lnTo>
                  <a:pt x="1782987" y="1390286"/>
                </a:lnTo>
                <a:lnTo>
                  <a:pt x="1796247" y="1386838"/>
                </a:lnTo>
                <a:cubicBezTo>
                  <a:pt x="1798745" y="1385996"/>
                  <a:pt x="1800940" y="1384767"/>
                  <a:pt x="1802831" y="1383154"/>
                </a:cubicBezTo>
                <a:cubicBezTo>
                  <a:pt x="1804723" y="1381540"/>
                  <a:pt x="1805331" y="1379565"/>
                  <a:pt x="1804655" y="1377226"/>
                </a:cubicBezTo>
                <a:lnTo>
                  <a:pt x="1816984" y="1367522"/>
                </a:lnTo>
                <a:cubicBezTo>
                  <a:pt x="1818683" y="1361859"/>
                  <a:pt x="1822388" y="1358111"/>
                  <a:pt x="1828100" y="1356277"/>
                </a:cubicBezTo>
                <a:cubicBezTo>
                  <a:pt x="1833812" y="1354444"/>
                  <a:pt x="1837517" y="1350695"/>
                  <a:pt x="1839216" y="1345032"/>
                </a:cubicBezTo>
                <a:lnTo>
                  <a:pt x="1868070" y="1337297"/>
                </a:lnTo>
                <a:cubicBezTo>
                  <a:pt x="1869950" y="1343597"/>
                  <a:pt x="1870500" y="1347572"/>
                  <a:pt x="1869721" y="1349225"/>
                </a:cubicBezTo>
                <a:cubicBezTo>
                  <a:pt x="1868942" y="1350878"/>
                  <a:pt x="1865900" y="1352192"/>
                  <a:pt x="1860593" y="1353166"/>
                </a:cubicBezTo>
                <a:cubicBezTo>
                  <a:pt x="1861499" y="1359046"/>
                  <a:pt x="1859844" y="1362387"/>
                  <a:pt x="1855628" y="1363189"/>
                </a:cubicBezTo>
                <a:cubicBezTo>
                  <a:pt x="1851412" y="1363989"/>
                  <a:pt x="1849547" y="1366746"/>
                  <a:pt x="1850033" y="1371460"/>
                </a:cubicBezTo>
                <a:cubicBezTo>
                  <a:pt x="1845277" y="1374268"/>
                  <a:pt x="1838959" y="1379615"/>
                  <a:pt x="1831084" y="1387498"/>
                </a:cubicBezTo>
                <a:cubicBezTo>
                  <a:pt x="1823208" y="1395382"/>
                  <a:pt x="1819062" y="1401265"/>
                  <a:pt x="1818646" y="1405150"/>
                </a:cubicBezTo>
                <a:lnTo>
                  <a:pt x="1791744" y="1429318"/>
                </a:lnTo>
                <a:cubicBezTo>
                  <a:pt x="1793150" y="1434909"/>
                  <a:pt x="1792875" y="1439950"/>
                  <a:pt x="1790920" y="1444443"/>
                </a:cubicBezTo>
                <a:cubicBezTo>
                  <a:pt x="1788964" y="1448935"/>
                  <a:pt x="1784722" y="1452108"/>
                  <a:pt x="1778194" y="1453960"/>
                </a:cubicBezTo>
                <a:cubicBezTo>
                  <a:pt x="1773523" y="1459758"/>
                  <a:pt x="1767964" y="1465380"/>
                  <a:pt x="1761520" y="1470827"/>
                </a:cubicBezTo>
                <a:cubicBezTo>
                  <a:pt x="1755075" y="1476275"/>
                  <a:pt x="1748303" y="1480356"/>
                  <a:pt x="1741207" y="1483072"/>
                </a:cubicBezTo>
                <a:lnTo>
                  <a:pt x="1739985" y="1498009"/>
                </a:lnTo>
                <a:lnTo>
                  <a:pt x="1725139" y="1500709"/>
                </a:lnTo>
                <a:lnTo>
                  <a:pt x="1716914" y="1518165"/>
                </a:lnTo>
                <a:cubicBezTo>
                  <a:pt x="1713304" y="1520423"/>
                  <a:pt x="1710483" y="1522811"/>
                  <a:pt x="1708449" y="1525327"/>
                </a:cubicBezTo>
                <a:cubicBezTo>
                  <a:pt x="1706415" y="1527843"/>
                  <a:pt x="1703570" y="1529249"/>
                  <a:pt x="1699916" y="1529547"/>
                </a:cubicBezTo>
                <a:cubicBezTo>
                  <a:pt x="1698332" y="1531023"/>
                  <a:pt x="1697109" y="1533274"/>
                  <a:pt x="1696247" y="1536303"/>
                </a:cubicBezTo>
                <a:cubicBezTo>
                  <a:pt x="1695386" y="1539331"/>
                  <a:pt x="1695144" y="1541560"/>
                  <a:pt x="1695520" y="1542990"/>
                </a:cubicBezTo>
                <a:cubicBezTo>
                  <a:pt x="1695713" y="1544898"/>
                  <a:pt x="1696424" y="1545960"/>
                  <a:pt x="1697655" y="1546177"/>
                </a:cubicBezTo>
                <a:cubicBezTo>
                  <a:pt x="1698886" y="1546393"/>
                  <a:pt x="1699762" y="1546078"/>
                  <a:pt x="1700280" y="1545233"/>
                </a:cubicBezTo>
                <a:cubicBezTo>
                  <a:pt x="1699284" y="1538946"/>
                  <a:pt x="1701683" y="1535228"/>
                  <a:pt x="1707476" y="1534079"/>
                </a:cubicBezTo>
                <a:cubicBezTo>
                  <a:pt x="1713269" y="1532931"/>
                  <a:pt x="1718094" y="1532295"/>
                  <a:pt x="1721949" y="1532172"/>
                </a:cubicBezTo>
                <a:lnTo>
                  <a:pt x="1733165" y="1508369"/>
                </a:lnTo>
                <a:lnTo>
                  <a:pt x="1734751" y="1509117"/>
                </a:lnTo>
                <a:cubicBezTo>
                  <a:pt x="1736423" y="1507885"/>
                  <a:pt x="1737890" y="1506314"/>
                  <a:pt x="1739154" y="1504405"/>
                </a:cubicBezTo>
                <a:cubicBezTo>
                  <a:pt x="1740416" y="1502495"/>
                  <a:pt x="1740694" y="1500363"/>
                  <a:pt x="1739985" y="1498009"/>
                </a:cubicBezTo>
                <a:cubicBezTo>
                  <a:pt x="1746362" y="1495964"/>
                  <a:pt x="1751888" y="1493155"/>
                  <a:pt x="1756561" y="1489580"/>
                </a:cubicBezTo>
                <a:cubicBezTo>
                  <a:pt x="1761236" y="1486005"/>
                  <a:pt x="1766574" y="1483591"/>
                  <a:pt x="1772578" y="1482340"/>
                </a:cubicBezTo>
                <a:cubicBezTo>
                  <a:pt x="1769768" y="1474755"/>
                  <a:pt x="1770027" y="1470433"/>
                  <a:pt x="1773355" y="1469374"/>
                </a:cubicBezTo>
                <a:cubicBezTo>
                  <a:pt x="1776681" y="1468316"/>
                  <a:pt x="1782307" y="1467007"/>
                  <a:pt x="1790233" y="1465450"/>
                </a:cubicBezTo>
                <a:cubicBezTo>
                  <a:pt x="1795846" y="1462883"/>
                  <a:pt x="1802201" y="1456425"/>
                  <a:pt x="1809301" y="1446074"/>
                </a:cubicBezTo>
                <a:cubicBezTo>
                  <a:pt x="1816400" y="1435724"/>
                  <a:pt x="1823339" y="1429056"/>
                  <a:pt x="1830120" y="1426069"/>
                </a:cubicBezTo>
                <a:cubicBezTo>
                  <a:pt x="1832082" y="1426105"/>
                  <a:pt x="1833665" y="1426689"/>
                  <a:pt x="1834868" y="1427823"/>
                </a:cubicBezTo>
                <a:cubicBezTo>
                  <a:pt x="1836072" y="1428954"/>
                  <a:pt x="1836885" y="1430146"/>
                  <a:pt x="1837305" y="1431394"/>
                </a:cubicBezTo>
                <a:cubicBezTo>
                  <a:pt x="1838853" y="1437456"/>
                  <a:pt x="1837150" y="1442956"/>
                  <a:pt x="1832197" y="1447895"/>
                </a:cubicBezTo>
                <a:cubicBezTo>
                  <a:pt x="1827245" y="1452833"/>
                  <a:pt x="1822345" y="1455857"/>
                  <a:pt x="1817500" y="1456967"/>
                </a:cubicBezTo>
                <a:cubicBezTo>
                  <a:pt x="1808918" y="1465406"/>
                  <a:pt x="1801163" y="1473631"/>
                  <a:pt x="1794239" y="1481639"/>
                </a:cubicBezTo>
                <a:cubicBezTo>
                  <a:pt x="1787314" y="1489647"/>
                  <a:pt x="1779748" y="1497475"/>
                  <a:pt x="1771540" y="1505121"/>
                </a:cubicBezTo>
                <a:cubicBezTo>
                  <a:pt x="1772277" y="1507326"/>
                  <a:pt x="1771919" y="1508774"/>
                  <a:pt x="1770464" y="1509462"/>
                </a:cubicBezTo>
                <a:cubicBezTo>
                  <a:pt x="1769008" y="1510149"/>
                  <a:pt x="1767062" y="1510849"/>
                  <a:pt x="1764627" y="1511559"/>
                </a:cubicBezTo>
                <a:cubicBezTo>
                  <a:pt x="1762343" y="1512463"/>
                  <a:pt x="1761097" y="1513734"/>
                  <a:pt x="1760890" y="1515374"/>
                </a:cubicBezTo>
                <a:cubicBezTo>
                  <a:pt x="1760684" y="1517014"/>
                  <a:pt x="1761212" y="1518637"/>
                  <a:pt x="1762475" y="1520241"/>
                </a:cubicBezTo>
                <a:cubicBezTo>
                  <a:pt x="1758843" y="1521520"/>
                  <a:pt x="1755415" y="1523136"/>
                  <a:pt x="1752191" y="1525091"/>
                </a:cubicBezTo>
                <a:cubicBezTo>
                  <a:pt x="1748967" y="1527046"/>
                  <a:pt x="1746729" y="1529224"/>
                  <a:pt x="1745477" y="1531624"/>
                </a:cubicBezTo>
                <a:lnTo>
                  <a:pt x="1733895" y="1539740"/>
                </a:lnTo>
                <a:cubicBezTo>
                  <a:pt x="1734683" y="1544071"/>
                  <a:pt x="1734176" y="1547549"/>
                  <a:pt x="1732373" y="1550174"/>
                </a:cubicBezTo>
                <a:cubicBezTo>
                  <a:pt x="1730571" y="1552799"/>
                  <a:pt x="1728057" y="1554361"/>
                  <a:pt x="1724831" y="1554861"/>
                </a:cubicBezTo>
                <a:cubicBezTo>
                  <a:pt x="1730407" y="1557004"/>
                  <a:pt x="1737669" y="1559941"/>
                  <a:pt x="1746617" y="1563673"/>
                </a:cubicBezTo>
                <a:cubicBezTo>
                  <a:pt x="1755564" y="1567403"/>
                  <a:pt x="1761307" y="1572534"/>
                  <a:pt x="1763846" y="1579063"/>
                </a:cubicBezTo>
                <a:cubicBezTo>
                  <a:pt x="1764653" y="1583523"/>
                  <a:pt x="1764317" y="1587324"/>
                  <a:pt x="1762837" y="1590464"/>
                </a:cubicBezTo>
                <a:cubicBezTo>
                  <a:pt x="1761357" y="1593605"/>
                  <a:pt x="1759201" y="1595094"/>
                  <a:pt x="1756369" y="1594932"/>
                </a:cubicBezTo>
                <a:cubicBezTo>
                  <a:pt x="1755767" y="1595779"/>
                  <a:pt x="1754682" y="1596884"/>
                  <a:pt x="1753111" y="1598244"/>
                </a:cubicBezTo>
                <a:cubicBezTo>
                  <a:pt x="1751541" y="1599606"/>
                  <a:pt x="1750852" y="1600896"/>
                  <a:pt x="1751044" y="1602118"/>
                </a:cubicBezTo>
                <a:lnTo>
                  <a:pt x="1757299" y="1601187"/>
                </a:lnTo>
                <a:lnTo>
                  <a:pt x="1785406" y="1595039"/>
                </a:lnTo>
                <a:lnTo>
                  <a:pt x="1793814" y="1585426"/>
                </a:lnTo>
                <a:cubicBezTo>
                  <a:pt x="1793402" y="1582527"/>
                  <a:pt x="1793855" y="1580881"/>
                  <a:pt x="1795170" y="1580491"/>
                </a:cubicBezTo>
                <a:cubicBezTo>
                  <a:pt x="1796485" y="1580100"/>
                  <a:pt x="1798337" y="1579600"/>
                  <a:pt x="1800726" y="1578988"/>
                </a:cubicBezTo>
                <a:cubicBezTo>
                  <a:pt x="1802186" y="1577777"/>
                  <a:pt x="1802910" y="1576583"/>
                  <a:pt x="1802898" y="1575406"/>
                </a:cubicBezTo>
                <a:cubicBezTo>
                  <a:pt x="1802888" y="1574229"/>
                  <a:pt x="1802632" y="1573058"/>
                  <a:pt x="1802131" y="1571893"/>
                </a:cubicBezTo>
                <a:cubicBezTo>
                  <a:pt x="1809064" y="1569181"/>
                  <a:pt x="1815788" y="1565885"/>
                  <a:pt x="1822302" y="1562006"/>
                </a:cubicBezTo>
                <a:cubicBezTo>
                  <a:pt x="1828816" y="1558127"/>
                  <a:pt x="1835540" y="1554831"/>
                  <a:pt x="1842473" y="1552119"/>
                </a:cubicBezTo>
                <a:cubicBezTo>
                  <a:pt x="1847570" y="1545592"/>
                  <a:pt x="1853820" y="1540215"/>
                  <a:pt x="1861225" y="1535988"/>
                </a:cubicBezTo>
                <a:cubicBezTo>
                  <a:pt x="1868631" y="1531761"/>
                  <a:pt x="1876327" y="1529490"/>
                  <a:pt x="1884313" y="1529172"/>
                </a:cubicBezTo>
                <a:lnTo>
                  <a:pt x="1886465" y="1520490"/>
                </a:lnTo>
                <a:cubicBezTo>
                  <a:pt x="1886875" y="1517734"/>
                  <a:pt x="1888230" y="1515545"/>
                  <a:pt x="1890530" y="1513921"/>
                </a:cubicBezTo>
                <a:cubicBezTo>
                  <a:pt x="1892830" y="1512299"/>
                  <a:pt x="1895585" y="1511254"/>
                  <a:pt x="1898794" y="1510786"/>
                </a:cubicBezTo>
                <a:cubicBezTo>
                  <a:pt x="1905083" y="1505670"/>
                  <a:pt x="1908756" y="1506108"/>
                  <a:pt x="1909811" y="1512099"/>
                </a:cubicBezTo>
                <a:cubicBezTo>
                  <a:pt x="1911701" y="1516747"/>
                  <a:pt x="1912349" y="1520688"/>
                  <a:pt x="1911754" y="1523922"/>
                </a:cubicBezTo>
                <a:cubicBezTo>
                  <a:pt x="1911159" y="1527157"/>
                  <a:pt x="1908049" y="1529812"/>
                  <a:pt x="1902425" y="1531889"/>
                </a:cubicBezTo>
                <a:cubicBezTo>
                  <a:pt x="1897995" y="1533317"/>
                  <a:pt x="1891890" y="1536499"/>
                  <a:pt x="1884109" y="1541439"/>
                </a:cubicBezTo>
                <a:cubicBezTo>
                  <a:pt x="1876328" y="1546377"/>
                  <a:pt x="1872439" y="1552058"/>
                  <a:pt x="1872442" y="1558483"/>
                </a:cubicBezTo>
                <a:cubicBezTo>
                  <a:pt x="1869290" y="1562856"/>
                  <a:pt x="1863588" y="1569299"/>
                  <a:pt x="1855334" y="1577813"/>
                </a:cubicBezTo>
                <a:cubicBezTo>
                  <a:pt x="1847080" y="1586326"/>
                  <a:pt x="1839208" y="1592232"/>
                  <a:pt x="1831715" y="1595529"/>
                </a:cubicBezTo>
                <a:cubicBezTo>
                  <a:pt x="1832809" y="1598953"/>
                  <a:pt x="1832602" y="1601279"/>
                  <a:pt x="1831093" y="1602508"/>
                </a:cubicBezTo>
                <a:cubicBezTo>
                  <a:pt x="1829585" y="1603737"/>
                  <a:pt x="1827768" y="1604334"/>
                  <a:pt x="1825642" y="1604303"/>
                </a:cubicBezTo>
                <a:cubicBezTo>
                  <a:pt x="1821741" y="1605979"/>
                  <a:pt x="1820109" y="1610301"/>
                  <a:pt x="1820746" y="1617267"/>
                </a:cubicBezTo>
                <a:cubicBezTo>
                  <a:pt x="1821382" y="1624233"/>
                  <a:pt x="1821921" y="1629091"/>
                  <a:pt x="1822361" y="1631843"/>
                </a:cubicBezTo>
                <a:cubicBezTo>
                  <a:pt x="1816425" y="1635268"/>
                  <a:pt x="1805695" y="1643463"/>
                  <a:pt x="1790172" y="1656430"/>
                </a:cubicBezTo>
                <a:cubicBezTo>
                  <a:pt x="1774649" y="1669396"/>
                  <a:pt x="1766697" y="1678900"/>
                  <a:pt x="1766314" y="1684941"/>
                </a:cubicBezTo>
                <a:lnTo>
                  <a:pt x="1748386" y="1690067"/>
                </a:lnTo>
                <a:cubicBezTo>
                  <a:pt x="1743760" y="1693625"/>
                  <a:pt x="1739328" y="1697030"/>
                  <a:pt x="1735087" y="1700284"/>
                </a:cubicBezTo>
                <a:cubicBezTo>
                  <a:pt x="1730848" y="1703539"/>
                  <a:pt x="1726812" y="1707131"/>
                  <a:pt x="1722979" y="1711062"/>
                </a:cubicBezTo>
                <a:lnTo>
                  <a:pt x="1722323" y="1716570"/>
                </a:lnTo>
                <a:cubicBezTo>
                  <a:pt x="1727911" y="1717830"/>
                  <a:pt x="1733798" y="1715109"/>
                  <a:pt x="1739985" y="1708409"/>
                </a:cubicBezTo>
                <a:cubicBezTo>
                  <a:pt x="1746172" y="1701710"/>
                  <a:pt x="1752457" y="1699176"/>
                  <a:pt x="1758837" y="1700810"/>
                </a:cubicBezTo>
                <a:cubicBezTo>
                  <a:pt x="1761871" y="1701915"/>
                  <a:pt x="1766072" y="1702603"/>
                  <a:pt x="1771440" y="1702870"/>
                </a:cubicBezTo>
                <a:lnTo>
                  <a:pt x="1762576" y="1692875"/>
                </a:lnTo>
                <a:lnTo>
                  <a:pt x="1768832" y="1691945"/>
                </a:lnTo>
                <a:cubicBezTo>
                  <a:pt x="1771864" y="1691596"/>
                  <a:pt x="1774039" y="1692297"/>
                  <a:pt x="1775354" y="1694049"/>
                </a:cubicBezTo>
                <a:cubicBezTo>
                  <a:pt x="1776670" y="1695800"/>
                  <a:pt x="1777700" y="1697902"/>
                  <a:pt x="1778444" y="1700353"/>
                </a:cubicBezTo>
                <a:cubicBezTo>
                  <a:pt x="1781187" y="1698817"/>
                  <a:pt x="1783639" y="1697387"/>
                  <a:pt x="1785799" y="1696061"/>
                </a:cubicBezTo>
                <a:cubicBezTo>
                  <a:pt x="1787959" y="1694736"/>
                  <a:pt x="1789617" y="1692932"/>
                  <a:pt x="1790774" y="1690648"/>
                </a:cubicBezTo>
                <a:cubicBezTo>
                  <a:pt x="1793071" y="1689630"/>
                  <a:pt x="1795247" y="1687586"/>
                  <a:pt x="1797301" y="1684513"/>
                </a:cubicBezTo>
                <a:cubicBezTo>
                  <a:pt x="1799354" y="1681441"/>
                  <a:pt x="1801507" y="1678415"/>
                  <a:pt x="1803759" y="1675436"/>
                </a:cubicBezTo>
                <a:cubicBezTo>
                  <a:pt x="1798858" y="1672804"/>
                  <a:pt x="1795874" y="1668165"/>
                  <a:pt x="1794803" y="1661520"/>
                </a:cubicBezTo>
                <a:cubicBezTo>
                  <a:pt x="1801323" y="1660715"/>
                  <a:pt x="1806211" y="1657200"/>
                  <a:pt x="1809467" y="1650978"/>
                </a:cubicBezTo>
                <a:lnTo>
                  <a:pt x="1823840" y="1661628"/>
                </a:lnTo>
                <a:cubicBezTo>
                  <a:pt x="1820503" y="1662964"/>
                  <a:pt x="1817861" y="1664629"/>
                  <a:pt x="1815912" y="1666619"/>
                </a:cubicBezTo>
                <a:cubicBezTo>
                  <a:pt x="1813965" y="1668610"/>
                  <a:pt x="1811719" y="1670461"/>
                  <a:pt x="1809176" y="1672172"/>
                </a:cubicBezTo>
                <a:lnTo>
                  <a:pt x="1813280" y="1679922"/>
                </a:lnTo>
                <a:cubicBezTo>
                  <a:pt x="1816454" y="1681418"/>
                  <a:pt x="1817293" y="1683753"/>
                  <a:pt x="1815797" y="1686927"/>
                </a:cubicBezTo>
                <a:cubicBezTo>
                  <a:pt x="1814154" y="1690071"/>
                  <a:pt x="1811765" y="1692742"/>
                  <a:pt x="1808627" y="1694941"/>
                </a:cubicBezTo>
                <a:cubicBezTo>
                  <a:pt x="1805491" y="1697139"/>
                  <a:pt x="1802494" y="1699040"/>
                  <a:pt x="1799638" y="1700643"/>
                </a:cubicBezTo>
                <a:cubicBezTo>
                  <a:pt x="1801806" y="1702473"/>
                  <a:pt x="1804261" y="1703952"/>
                  <a:pt x="1807001" y="1705082"/>
                </a:cubicBezTo>
                <a:cubicBezTo>
                  <a:pt x="1809740" y="1706211"/>
                  <a:pt x="1811798" y="1707504"/>
                  <a:pt x="1813172" y="1708959"/>
                </a:cubicBezTo>
                <a:cubicBezTo>
                  <a:pt x="1813083" y="1712150"/>
                  <a:pt x="1810338" y="1715058"/>
                  <a:pt x="1804940" y="1717685"/>
                </a:cubicBezTo>
                <a:cubicBezTo>
                  <a:pt x="1799541" y="1720312"/>
                  <a:pt x="1794814" y="1722286"/>
                  <a:pt x="1790757" y="1723607"/>
                </a:cubicBezTo>
                <a:cubicBezTo>
                  <a:pt x="1789133" y="1726881"/>
                  <a:pt x="1787101" y="1729479"/>
                  <a:pt x="1784661" y="1731400"/>
                </a:cubicBezTo>
                <a:cubicBezTo>
                  <a:pt x="1782221" y="1733320"/>
                  <a:pt x="1780143" y="1733958"/>
                  <a:pt x="1778428" y="1733311"/>
                </a:cubicBezTo>
                <a:lnTo>
                  <a:pt x="1765260" y="1740681"/>
                </a:lnTo>
                <a:lnTo>
                  <a:pt x="1758531" y="1754962"/>
                </a:lnTo>
                <a:lnTo>
                  <a:pt x="1765533" y="1752445"/>
                </a:lnTo>
                <a:lnTo>
                  <a:pt x="1777863" y="1742740"/>
                </a:lnTo>
                <a:cubicBezTo>
                  <a:pt x="1779470" y="1741559"/>
                  <a:pt x="1781089" y="1740867"/>
                  <a:pt x="1782719" y="1740665"/>
                </a:cubicBezTo>
                <a:cubicBezTo>
                  <a:pt x="1784349" y="1740464"/>
                  <a:pt x="1785593" y="1740566"/>
                  <a:pt x="1786454" y="1740971"/>
                </a:cubicBezTo>
                <a:cubicBezTo>
                  <a:pt x="1785900" y="1741801"/>
                  <a:pt x="1784718" y="1742940"/>
                  <a:pt x="1782904" y="1744388"/>
                </a:cubicBezTo>
                <a:cubicBezTo>
                  <a:pt x="1781090" y="1745836"/>
                  <a:pt x="1779720" y="1747373"/>
                  <a:pt x="1778793" y="1748997"/>
                </a:cubicBezTo>
                <a:cubicBezTo>
                  <a:pt x="1778620" y="1754166"/>
                  <a:pt x="1774012" y="1758459"/>
                  <a:pt x="1764969" y="1761875"/>
                </a:cubicBezTo>
                <a:cubicBezTo>
                  <a:pt x="1755926" y="1765289"/>
                  <a:pt x="1751318" y="1769581"/>
                  <a:pt x="1751145" y="1774751"/>
                </a:cubicBezTo>
                <a:lnTo>
                  <a:pt x="1739563" y="1782869"/>
                </a:lnTo>
                <a:cubicBezTo>
                  <a:pt x="1737679" y="1786182"/>
                  <a:pt x="1734626" y="1789915"/>
                  <a:pt x="1730408" y="1794068"/>
                </a:cubicBezTo>
                <a:cubicBezTo>
                  <a:pt x="1735648" y="1791690"/>
                  <a:pt x="1740879" y="1788822"/>
                  <a:pt x="1746097" y="1785463"/>
                </a:cubicBezTo>
                <a:cubicBezTo>
                  <a:pt x="1751316" y="1782105"/>
                  <a:pt x="1755333" y="1777694"/>
                  <a:pt x="1758148" y="1772234"/>
                </a:cubicBezTo>
                <a:lnTo>
                  <a:pt x="1768600" y="1782976"/>
                </a:lnTo>
                <a:lnTo>
                  <a:pt x="1757201" y="1798936"/>
                </a:lnTo>
                <a:lnTo>
                  <a:pt x="1765883" y="1801088"/>
                </a:lnTo>
                <a:lnTo>
                  <a:pt x="1769331" y="1814347"/>
                </a:lnTo>
                <a:lnTo>
                  <a:pt x="1750181" y="1834412"/>
                </a:lnTo>
                <a:cubicBezTo>
                  <a:pt x="1741243" y="1837432"/>
                  <a:pt x="1732877" y="1841812"/>
                  <a:pt x="1725082" y="1847552"/>
                </a:cubicBezTo>
                <a:cubicBezTo>
                  <a:pt x="1717287" y="1853293"/>
                  <a:pt x="1709901" y="1857649"/>
                  <a:pt x="1702924" y="1860624"/>
                </a:cubicBezTo>
                <a:lnTo>
                  <a:pt x="1699751" y="1859129"/>
                </a:lnTo>
                <a:lnTo>
                  <a:pt x="1697508" y="1863890"/>
                </a:lnTo>
                <a:lnTo>
                  <a:pt x="1680510" y="1875271"/>
                </a:lnTo>
                <a:cubicBezTo>
                  <a:pt x="1676671" y="1881705"/>
                  <a:pt x="1671222" y="1886409"/>
                  <a:pt x="1664164" y="1889385"/>
                </a:cubicBezTo>
                <a:cubicBezTo>
                  <a:pt x="1657105" y="1892361"/>
                  <a:pt x="1651283" y="1897859"/>
                  <a:pt x="1646696" y="1905879"/>
                </a:cubicBezTo>
                <a:cubicBezTo>
                  <a:pt x="1643205" y="1908314"/>
                  <a:pt x="1637647" y="1912564"/>
                  <a:pt x="1630024" y="1918627"/>
                </a:cubicBezTo>
                <a:cubicBezTo>
                  <a:pt x="1622399" y="1924690"/>
                  <a:pt x="1617402" y="1927749"/>
                  <a:pt x="1615034" y="1927804"/>
                </a:cubicBezTo>
                <a:cubicBezTo>
                  <a:pt x="1612930" y="1932953"/>
                  <a:pt x="1609660" y="1938522"/>
                  <a:pt x="1605221" y="1944512"/>
                </a:cubicBezTo>
                <a:lnTo>
                  <a:pt x="1606809" y="1945260"/>
                </a:lnTo>
                <a:cubicBezTo>
                  <a:pt x="1607912" y="1947719"/>
                  <a:pt x="1606635" y="1949056"/>
                  <a:pt x="1602978" y="1949272"/>
                </a:cubicBezTo>
                <a:lnTo>
                  <a:pt x="1599805" y="1947777"/>
                </a:lnTo>
                <a:cubicBezTo>
                  <a:pt x="1595835" y="1951400"/>
                  <a:pt x="1592194" y="1952270"/>
                  <a:pt x="1588880" y="1950386"/>
                </a:cubicBezTo>
                <a:cubicBezTo>
                  <a:pt x="1586030" y="1955748"/>
                  <a:pt x="1582479" y="1960540"/>
                  <a:pt x="1578229" y="1964759"/>
                </a:cubicBezTo>
                <a:cubicBezTo>
                  <a:pt x="1573978" y="1968977"/>
                  <a:pt x="1570429" y="1973768"/>
                  <a:pt x="1567578" y="1979132"/>
                </a:cubicBezTo>
                <a:lnTo>
                  <a:pt x="1571117" y="1996312"/>
                </a:lnTo>
                <a:cubicBezTo>
                  <a:pt x="1573093" y="1996921"/>
                  <a:pt x="1573902" y="1997947"/>
                  <a:pt x="1573544" y="1999395"/>
                </a:cubicBezTo>
                <a:cubicBezTo>
                  <a:pt x="1572683" y="2001050"/>
                  <a:pt x="1571180" y="2002524"/>
                  <a:pt x="1569036" y="2003816"/>
                </a:cubicBezTo>
                <a:cubicBezTo>
                  <a:pt x="1566892" y="2005108"/>
                  <a:pt x="1564783" y="2005812"/>
                  <a:pt x="1562710" y="2005925"/>
                </a:cubicBezTo>
                <a:cubicBezTo>
                  <a:pt x="1561607" y="2008435"/>
                  <a:pt x="1560051" y="2010368"/>
                  <a:pt x="1558038" y="2011724"/>
                </a:cubicBezTo>
                <a:cubicBezTo>
                  <a:pt x="1556026" y="2013078"/>
                  <a:pt x="1553443" y="2013073"/>
                  <a:pt x="1550289" y="2011708"/>
                </a:cubicBezTo>
                <a:lnTo>
                  <a:pt x="1545529" y="2009465"/>
                </a:lnTo>
                <a:lnTo>
                  <a:pt x="1535716" y="2026172"/>
                </a:lnTo>
                <a:lnTo>
                  <a:pt x="1505642" y="2048845"/>
                </a:lnTo>
                <a:lnTo>
                  <a:pt x="1497051" y="2050615"/>
                </a:lnTo>
                <a:cubicBezTo>
                  <a:pt x="1494580" y="2055429"/>
                  <a:pt x="1490831" y="2060127"/>
                  <a:pt x="1485805" y="2064708"/>
                </a:cubicBezTo>
                <a:cubicBezTo>
                  <a:pt x="1480779" y="2069287"/>
                  <a:pt x="1475839" y="2073424"/>
                  <a:pt x="1470988" y="2077117"/>
                </a:cubicBezTo>
                <a:lnTo>
                  <a:pt x="1462015" y="2096160"/>
                </a:lnTo>
                <a:lnTo>
                  <a:pt x="1444087" y="2101286"/>
                </a:lnTo>
                <a:lnTo>
                  <a:pt x="1430262" y="2114164"/>
                </a:lnTo>
                <a:lnTo>
                  <a:pt x="1417003" y="2117612"/>
                </a:lnTo>
                <a:cubicBezTo>
                  <a:pt x="1414094" y="2122584"/>
                  <a:pt x="1410218" y="2126009"/>
                  <a:pt x="1405373" y="2127888"/>
                </a:cubicBezTo>
                <a:cubicBezTo>
                  <a:pt x="1400529" y="2129766"/>
                  <a:pt x="1396466" y="2133588"/>
                  <a:pt x="1393184" y="2139354"/>
                </a:cubicBezTo>
                <a:lnTo>
                  <a:pt x="1366191" y="2159601"/>
                </a:lnTo>
                <a:cubicBezTo>
                  <a:pt x="1360932" y="2158416"/>
                  <a:pt x="1356161" y="2161338"/>
                  <a:pt x="1351878" y="2168371"/>
                </a:cubicBezTo>
                <a:cubicBezTo>
                  <a:pt x="1347596" y="2175402"/>
                  <a:pt x="1342031" y="2177951"/>
                  <a:pt x="1335185" y="2176018"/>
                </a:cubicBezTo>
                <a:lnTo>
                  <a:pt x="1357708" y="2132334"/>
                </a:lnTo>
                <a:lnTo>
                  <a:pt x="1349682" y="2124674"/>
                </a:lnTo>
                <a:lnTo>
                  <a:pt x="1338101" y="2132791"/>
                </a:lnTo>
                <a:cubicBezTo>
                  <a:pt x="1333161" y="2138301"/>
                  <a:pt x="1326412" y="2146109"/>
                  <a:pt x="1317853" y="2156216"/>
                </a:cubicBezTo>
                <a:cubicBezTo>
                  <a:pt x="1309292" y="2166322"/>
                  <a:pt x="1303336" y="2174504"/>
                  <a:pt x="1299984" y="2180762"/>
                </a:cubicBezTo>
                <a:cubicBezTo>
                  <a:pt x="1297055" y="2187664"/>
                  <a:pt x="1294291" y="2191128"/>
                  <a:pt x="1291693" y="2191156"/>
                </a:cubicBezTo>
                <a:cubicBezTo>
                  <a:pt x="1289094" y="2191184"/>
                  <a:pt x="1284045" y="2189209"/>
                  <a:pt x="1276547" y="2185232"/>
                </a:cubicBezTo>
                <a:lnTo>
                  <a:pt x="1272716" y="2189244"/>
                </a:lnTo>
                <a:cubicBezTo>
                  <a:pt x="1273765" y="2192163"/>
                  <a:pt x="1274044" y="2195687"/>
                  <a:pt x="1273552" y="2199819"/>
                </a:cubicBezTo>
                <a:cubicBezTo>
                  <a:pt x="1273060" y="2203950"/>
                  <a:pt x="1270538" y="2205185"/>
                  <a:pt x="1265987" y="2203526"/>
                </a:cubicBezTo>
                <a:cubicBezTo>
                  <a:pt x="1264880" y="2203045"/>
                  <a:pt x="1262940" y="2202535"/>
                  <a:pt x="1260164" y="2201994"/>
                </a:cubicBezTo>
                <a:cubicBezTo>
                  <a:pt x="1257389" y="2201454"/>
                  <a:pt x="1255657" y="2201527"/>
                  <a:pt x="1254971" y="2202213"/>
                </a:cubicBezTo>
                <a:lnTo>
                  <a:pt x="1254223" y="2203801"/>
                </a:lnTo>
                <a:lnTo>
                  <a:pt x="1270457" y="2226963"/>
                </a:lnTo>
                <a:cubicBezTo>
                  <a:pt x="1276323" y="2224717"/>
                  <a:pt x="1281471" y="2221165"/>
                  <a:pt x="1285903" y="2216304"/>
                </a:cubicBezTo>
                <a:cubicBezTo>
                  <a:pt x="1290335" y="2211443"/>
                  <a:pt x="1293873" y="2206162"/>
                  <a:pt x="1296519" y="2200460"/>
                </a:cubicBezTo>
                <a:cubicBezTo>
                  <a:pt x="1303134" y="2198083"/>
                  <a:pt x="1307742" y="2193790"/>
                  <a:pt x="1310344" y="2187582"/>
                </a:cubicBezTo>
                <a:lnTo>
                  <a:pt x="1323421" y="2176292"/>
                </a:lnTo>
                <a:cubicBezTo>
                  <a:pt x="1323839" y="2175318"/>
                  <a:pt x="1324497" y="2174092"/>
                  <a:pt x="1325395" y="2172617"/>
                </a:cubicBezTo>
                <a:cubicBezTo>
                  <a:pt x="1326293" y="2171141"/>
                  <a:pt x="1327160" y="2170499"/>
                  <a:pt x="1327999" y="2170692"/>
                </a:cubicBezTo>
                <a:cubicBezTo>
                  <a:pt x="1330973" y="2172780"/>
                  <a:pt x="1332279" y="2176870"/>
                  <a:pt x="1331914" y="2182960"/>
                </a:cubicBezTo>
                <a:cubicBezTo>
                  <a:pt x="1331549" y="2189050"/>
                  <a:pt x="1330706" y="2193582"/>
                  <a:pt x="1329386" y="2196555"/>
                </a:cubicBezTo>
                <a:cubicBezTo>
                  <a:pt x="1329032" y="2197479"/>
                  <a:pt x="1328432" y="2198409"/>
                  <a:pt x="1327588" y="2199344"/>
                </a:cubicBezTo>
                <a:cubicBezTo>
                  <a:pt x="1326742" y="2200279"/>
                  <a:pt x="1325537" y="2200438"/>
                  <a:pt x="1323969" y="2199821"/>
                </a:cubicBezTo>
                <a:cubicBezTo>
                  <a:pt x="1319109" y="2205933"/>
                  <a:pt x="1312597" y="2212723"/>
                  <a:pt x="1304434" y="2220188"/>
                </a:cubicBezTo>
                <a:cubicBezTo>
                  <a:pt x="1296271" y="2227653"/>
                  <a:pt x="1288149" y="2232714"/>
                  <a:pt x="1280070" y="2235370"/>
                </a:cubicBezTo>
                <a:cubicBezTo>
                  <a:pt x="1278469" y="2238253"/>
                  <a:pt x="1276554" y="2240259"/>
                  <a:pt x="1274325" y="2241390"/>
                </a:cubicBezTo>
                <a:cubicBezTo>
                  <a:pt x="1272095" y="2242521"/>
                  <a:pt x="1270180" y="2244528"/>
                  <a:pt x="1268580" y="2247409"/>
                </a:cubicBezTo>
                <a:cubicBezTo>
                  <a:pt x="1263535" y="2251940"/>
                  <a:pt x="1258049" y="2256385"/>
                  <a:pt x="1252117" y="2260741"/>
                </a:cubicBezTo>
                <a:cubicBezTo>
                  <a:pt x="1246187" y="2265097"/>
                  <a:pt x="1240092" y="2268770"/>
                  <a:pt x="1233835" y="2271760"/>
                </a:cubicBezTo>
                <a:cubicBezTo>
                  <a:pt x="1233025" y="2273479"/>
                  <a:pt x="1231818" y="2275012"/>
                  <a:pt x="1230215" y="2276357"/>
                </a:cubicBezTo>
                <a:cubicBezTo>
                  <a:pt x="1228612" y="2277702"/>
                  <a:pt x="1226985" y="2278067"/>
                  <a:pt x="1225336" y="2277452"/>
                </a:cubicBezTo>
                <a:cubicBezTo>
                  <a:pt x="1222610" y="2275521"/>
                  <a:pt x="1222207" y="2272261"/>
                  <a:pt x="1224127" y="2267671"/>
                </a:cubicBezTo>
                <a:cubicBezTo>
                  <a:pt x="1226048" y="2263081"/>
                  <a:pt x="1227605" y="2259776"/>
                  <a:pt x="1228800" y="2257753"/>
                </a:cubicBezTo>
                <a:lnTo>
                  <a:pt x="1213863" y="2256532"/>
                </a:lnTo>
                <a:lnTo>
                  <a:pt x="1204799" y="2271653"/>
                </a:lnTo>
                <a:lnTo>
                  <a:pt x="1177058" y="2293487"/>
                </a:lnTo>
                <a:lnTo>
                  <a:pt x="1175471" y="2292739"/>
                </a:lnTo>
                <a:lnTo>
                  <a:pt x="1149317" y="2315320"/>
                </a:lnTo>
                <a:cubicBezTo>
                  <a:pt x="1147270" y="2315891"/>
                  <a:pt x="1145363" y="2318225"/>
                  <a:pt x="1143595" y="2322320"/>
                </a:cubicBezTo>
                <a:cubicBezTo>
                  <a:pt x="1141827" y="2326416"/>
                  <a:pt x="1140713" y="2329122"/>
                  <a:pt x="1140253" y="2330441"/>
                </a:cubicBezTo>
                <a:cubicBezTo>
                  <a:pt x="1143041" y="2329411"/>
                  <a:pt x="1144702" y="2330518"/>
                  <a:pt x="1145235" y="2333758"/>
                </a:cubicBezTo>
                <a:cubicBezTo>
                  <a:pt x="1145768" y="2336998"/>
                  <a:pt x="1144698" y="2338757"/>
                  <a:pt x="1142023" y="2339032"/>
                </a:cubicBezTo>
                <a:cubicBezTo>
                  <a:pt x="1141161" y="2338545"/>
                  <a:pt x="1140107" y="2338210"/>
                  <a:pt x="1138860" y="2338026"/>
                </a:cubicBezTo>
                <a:cubicBezTo>
                  <a:pt x="1137613" y="2337843"/>
                  <a:pt x="1136583" y="2338488"/>
                  <a:pt x="1135767" y="2339962"/>
                </a:cubicBezTo>
                <a:cubicBezTo>
                  <a:pt x="1135120" y="2341677"/>
                  <a:pt x="1135173" y="2343965"/>
                  <a:pt x="1135927" y="2346825"/>
                </a:cubicBezTo>
                <a:cubicBezTo>
                  <a:pt x="1136680" y="2349684"/>
                  <a:pt x="1137527" y="2352346"/>
                  <a:pt x="1138467" y="2354808"/>
                </a:cubicBezTo>
                <a:cubicBezTo>
                  <a:pt x="1136625" y="2357859"/>
                  <a:pt x="1132507" y="2362140"/>
                  <a:pt x="1126113" y="2367652"/>
                </a:cubicBezTo>
                <a:cubicBezTo>
                  <a:pt x="1119719" y="2373164"/>
                  <a:pt x="1115368" y="2375880"/>
                  <a:pt x="1113060" y="2375804"/>
                </a:cubicBezTo>
                <a:cubicBezTo>
                  <a:pt x="1110753" y="2381301"/>
                  <a:pt x="1108640" y="2384587"/>
                  <a:pt x="1106719" y="2385662"/>
                </a:cubicBezTo>
                <a:cubicBezTo>
                  <a:pt x="1104798" y="2386737"/>
                  <a:pt x="1101216" y="2385938"/>
                  <a:pt x="1095971" y="2383264"/>
                </a:cubicBezTo>
                <a:lnTo>
                  <a:pt x="1087746" y="2400719"/>
                </a:lnTo>
                <a:cubicBezTo>
                  <a:pt x="1084835" y="2396439"/>
                  <a:pt x="1082308" y="2391855"/>
                  <a:pt x="1080167" y="2386968"/>
                </a:cubicBezTo>
                <a:cubicBezTo>
                  <a:pt x="1078026" y="2382080"/>
                  <a:pt x="1076667" y="2377076"/>
                  <a:pt x="1076090" y="2371957"/>
                </a:cubicBezTo>
                <a:cubicBezTo>
                  <a:pt x="1074859" y="2375255"/>
                  <a:pt x="1072834" y="2378180"/>
                  <a:pt x="1070017" y="2380730"/>
                </a:cubicBezTo>
                <a:lnTo>
                  <a:pt x="1072061" y="2401085"/>
                </a:lnTo>
                <a:cubicBezTo>
                  <a:pt x="1067393" y="2406360"/>
                  <a:pt x="1057975" y="2416062"/>
                  <a:pt x="1043803" y="2430190"/>
                </a:cubicBezTo>
                <a:lnTo>
                  <a:pt x="1030178" y="2440924"/>
                </a:lnTo>
                <a:lnTo>
                  <a:pt x="979204" y="2440924"/>
                </a:lnTo>
                <a:lnTo>
                  <a:pt x="985682" y="2432133"/>
                </a:lnTo>
                <a:cubicBezTo>
                  <a:pt x="988808" y="2429526"/>
                  <a:pt x="992176" y="2426669"/>
                  <a:pt x="995781" y="2423560"/>
                </a:cubicBezTo>
                <a:cubicBezTo>
                  <a:pt x="999387" y="2420451"/>
                  <a:pt x="1002963" y="2418177"/>
                  <a:pt x="1006510" y="2416737"/>
                </a:cubicBezTo>
                <a:lnTo>
                  <a:pt x="996989" y="2412251"/>
                </a:lnTo>
                <a:cubicBezTo>
                  <a:pt x="993593" y="2418085"/>
                  <a:pt x="988985" y="2422378"/>
                  <a:pt x="983164" y="2425129"/>
                </a:cubicBezTo>
                <a:cubicBezTo>
                  <a:pt x="977343" y="2427880"/>
                  <a:pt x="972735" y="2432173"/>
                  <a:pt x="969339" y="2438006"/>
                </a:cubicBezTo>
                <a:lnTo>
                  <a:pt x="963829" y="2440924"/>
                </a:lnTo>
                <a:lnTo>
                  <a:pt x="0" y="2440924"/>
                </a:lnTo>
                <a:lnTo>
                  <a:pt x="0" y="817129"/>
                </a:lnTo>
                <a:lnTo>
                  <a:pt x="1109" y="816596"/>
                </a:lnTo>
                <a:cubicBezTo>
                  <a:pt x="1727" y="815029"/>
                  <a:pt x="1568" y="813823"/>
                  <a:pt x="633" y="812978"/>
                </a:cubicBezTo>
                <a:lnTo>
                  <a:pt x="0" y="812570"/>
                </a:lnTo>
                <a:lnTo>
                  <a:pt x="0" y="808921"/>
                </a:lnTo>
                <a:lnTo>
                  <a:pt x="9334" y="799140"/>
                </a:lnTo>
                <a:cubicBezTo>
                  <a:pt x="15979" y="798071"/>
                  <a:pt x="22205" y="795833"/>
                  <a:pt x="28011" y="792428"/>
                </a:cubicBezTo>
                <a:lnTo>
                  <a:pt x="52487" y="765177"/>
                </a:lnTo>
                <a:cubicBezTo>
                  <a:pt x="53251" y="761498"/>
                  <a:pt x="55018" y="758775"/>
                  <a:pt x="57789" y="757010"/>
                </a:cubicBezTo>
                <a:cubicBezTo>
                  <a:pt x="60560" y="755246"/>
                  <a:pt x="63959" y="755232"/>
                  <a:pt x="67989" y="756969"/>
                </a:cubicBezTo>
                <a:cubicBezTo>
                  <a:pt x="69558" y="754153"/>
                  <a:pt x="71348" y="752411"/>
                  <a:pt x="73360" y="751743"/>
                </a:cubicBezTo>
                <a:cubicBezTo>
                  <a:pt x="75372" y="751075"/>
                  <a:pt x="77162" y="749333"/>
                  <a:pt x="78731" y="746517"/>
                </a:cubicBezTo>
                <a:cubicBezTo>
                  <a:pt x="80967" y="744945"/>
                  <a:pt x="86304" y="739622"/>
                  <a:pt x="94740" y="730548"/>
                </a:cubicBezTo>
                <a:cubicBezTo>
                  <a:pt x="103177" y="721474"/>
                  <a:pt x="108303" y="715567"/>
                  <a:pt x="110119" y="712828"/>
                </a:cubicBezTo>
                <a:cubicBezTo>
                  <a:pt x="113013" y="707888"/>
                  <a:pt x="116733" y="704794"/>
                  <a:pt x="121282" y="703543"/>
                </a:cubicBezTo>
                <a:cubicBezTo>
                  <a:pt x="125830" y="702293"/>
                  <a:pt x="129550" y="699198"/>
                  <a:pt x="132443" y="694259"/>
                </a:cubicBezTo>
                <a:lnTo>
                  <a:pt x="144772" y="684555"/>
                </a:lnTo>
                <a:cubicBezTo>
                  <a:pt x="146914" y="681039"/>
                  <a:pt x="149872" y="678878"/>
                  <a:pt x="153646" y="678071"/>
                </a:cubicBezTo>
                <a:cubicBezTo>
                  <a:pt x="157419" y="677263"/>
                  <a:pt x="160377" y="675102"/>
                  <a:pt x="162518" y="671586"/>
                </a:cubicBezTo>
                <a:cubicBezTo>
                  <a:pt x="167404" y="673565"/>
                  <a:pt x="171823" y="672415"/>
                  <a:pt x="175778" y="668138"/>
                </a:cubicBezTo>
                <a:cubicBezTo>
                  <a:pt x="176154" y="667426"/>
                  <a:pt x="176337" y="666867"/>
                  <a:pt x="176327" y="666458"/>
                </a:cubicBezTo>
                <a:cubicBezTo>
                  <a:pt x="176317" y="666050"/>
                  <a:pt x="176104" y="665303"/>
                  <a:pt x="175686" y="664217"/>
                </a:cubicBezTo>
                <a:lnTo>
                  <a:pt x="181103" y="660951"/>
                </a:lnTo>
                <a:cubicBezTo>
                  <a:pt x="182580" y="659789"/>
                  <a:pt x="183667" y="658685"/>
                  <a:pt x="184361" y="657639"/>
                </a:cubicBezTo>
                <a:cubicBezTo>
                  <a:pt x="185056" y="656592"/>
                  <a:pt x="185745" y="655302"/>
                  <a:pt x="186429" y="653765"/>
                </a:cubicBezTo>
                <a:cubicBezTo>
                  <a:pt x="197261" y="647153"/>
                  <a:pt x="207679" y="639619"/>
                  <a:pt x="217683" y="631163"/>
                </a:cubicBezTo>
                <a:cubicBezTo>
                  <a:pt x="227687" y="622706"/>
                  <a:pt x="237288" y="613818"/>
                  <a:pt x="246487" y="604498"/>
                </a:cubicBezTo>
                <a:cubicBezTo>
                  <a:pt x="248132" y="602121"/>
                  <a:pt x="252480" y="597868"/>
                  <a:pt x="259530" y="591737"/>
                </a:cubicBezTo>
                <a:cubicBezTo>
                  <a:pt x="266580" y="585605"/>
                  <a:pt x="270950" y="582332"/>
                  <a:pt x="272642" y="581917"/>
                </a:cubicBezTo>
                <a:cubicBezTo>
                  <a:pt x="275377" y="576539"/>
                  <a:pt x="278970" y="572173"/>
                  <a:pt x="283420" y="568816"/>
                </a:cubicBezTo>
                <a:cubicBezTo>
                  <a:pt x="287871" y="565458"/>
                  <a:pt x="292466" y="562049"/>
                  <a:pt x="297208" y="558587"/>
                </a:cubicBezTo>
                <a:lnTo>
                  <a:pt x="305799" y="556818"/>
                </a:lnTo>
                <a:cubicBezTo>
                  <a:pt x="306239" y="556056"/>
                  <a:pt x="306877" y="555386"/>
                  <a:pt x="307714" y="554811"/>
                </a:cubicBezTo>
                <a:cubicBezTo>
                  <a:pt x="308550" y="554235"/>
                  <a:pt x="309189" y="553567"/>
                  <a:pt x="309629" y="552805"/>
                </a:cubicBezTo>
                <a:cubicBezTo>
                  <a:pt x="311479" y="550849"/>
                  <a:pt x="312939" y="548951"/>
                  <a:pt x="314009" y="547111"/>
                </a:cubicBezTo>
                <a:cubicBezTo>
                  <a:pt x="315077" y="545272"/>
                  <a:pt x="316140" y="543188"/>
                  <a:pt x="317197" y="540858"/>
                </a:cubicBezTo>
                <a:cubicBezTo>
                  <a:pt x="319174" y="541465"/>
                  <a:pt x="320730" y="540906"/>
                  <a:pt x="321866" y="539179"/>
                </a:cubicBezTo>
                <a:cubicBezTo>
                  <a:pt x="322338" y="538351"/>
                  <a:pt x="323101" y="537418"/>
                  <a:pt x="324156" y="536380"/>
                </a:cubicBezTo>
                <a:cubicBezTo>
                  <a:pt x="325210" y="535341"/>
                  <a:pt x="325973" y="534409"/>
                  <a:pt x="326445" y="533579"/>
                </a:cubicBezTo>
                <a:lnTo>
                  <a:pt x="328032" y="534327"/>
                </a:lnTo>
                <a:cubicBezTo>
                  <a:pt x="329043" y="532865"/>
                  <a:pt x="330849" y="531777"/>
                  <a:pt x="333448" y="531062"/>
                </a:cubicBezTo>
                <a:lnTo>
                  <a:pt x="344938" y="519024"/>
                </a:lnTo>
                <a:cubicBezTo>
                  <a:pt x="347256" y="516076"/>
                  <a:pt x="349277" y="512988"/>
                  <a:pt x="351000" y="509760"/>
                </a:cubicBezTo>
                <a:cubicBezTo>
                  <a:pt x="352722" y="506532"/>
                  <a:pt x="353973" y="504050"/>
                  <a:pt x="354750" y="502316"/>
                </a:cubicBezTo>
                <a:cubicBezTo>
                  <a:pt x="356422" y="503225"/>
                  <a:pt x="358235" y="503837"/>
                  <a:pt x="360188" y="504151"/>
                </a:cubicBezTo>
                <a:cubicBezTo>
                  <a:pt x="362140" y="504465"/>
                  <a:pt x="363721" y="503513"/>
                  <a:pt x="364927" y="501295"/>
                </a:cubicBezTo>
                <a:cubicBezTo>
                  <a:pt x="365901" y="498885"/>
                  <a:pt x="366944" y="497357"/>
                  <a:pt x="368058" y="496709"/>
                </a:cubicBezTo>
                <a:cubicBezTo>
                  <a:pt x="369171" y="496061"/>
                  <a:pt x="371239" y="496471"/>
                  <a:pt x="374266" y="497937"/>
                </a:cubicBezTo>
                <a:lnTo>
                  <a:pt x="386594" y="488233"/>
                </a:lnTo>
                <a:lnTo>
                  <a:pt x="395185" y="486463"/>
                </a:lnTo>
                <a:lnTo>
                  <a:pt x="416013" y="471069"/>
                </a:lnTo>
                <a:cubicBezTo>
                  <a:pt x="417711" y="468152"/>
                  <a:pt x="420015" y="466006"/>
                  <a:pt x="422926" y="464630"/>
                </a:cubicBezTo>
                <a:cubicBezTo>
                  <a:pt x="425836" y="463254"/>
                  <a:pt x="428141" y="461108"/>
                  <a:pt x="429838" y="458191"/>
                </a:cubicBezTo>
                <a:lnTo>
                  <a:pt x="443754" y="449235"/>
                </a:lnTo>
                <a:lnTo>
                  <a:pt x="453002" y="441957"/>
                </a:lnTo>
                <a:cubicBezTo>
                  <a:pt x="456409" y="436695"/>
                  <a:pt x="460221" y="431865"/>
                  <a:pt x="464434" y="427468"/>
                </a:cubicBezTo>
                <a:cubicBezTo>
                  <a:pt x="468647" y="423070"/>
                  <a:pt x="473275" y="419594"/>
                  <a:pt x="478316" y="417041"/>
                </a:cubicBezTo>
                <a:cubicBezTo>
                  <a:pt x="487236" y="408397"/>
                  <a:pt x="495083" y="399975"/>
                  <a:pt x="501856" y="391774"/>
                </a:cubicBezTo>
                <a:cubicBezTo>
                  <a:pt x="508629" y="383573"/>
                  <a:pt x="513769" y="376783"/>
                  <a:pt x="517272" y="371405"/>
                </a:cubicBezTo>
                <a:cubicBezTo>
                  <a:pt x="518236" y="373474"/>
                  <a:pt x="519574" y="374751"/>
                  <a:pt x="521285" y="375235"/>
                </a:cubicBezTo>
                <a:lnTo>
                  <a:pt x="529876" y="373465"/>
                </a:lnTo>
                <a:cubicBezTo>
                  <a:pt x="531107" y="372995"/>
                  <a:pt x="531936" y="372093"/>
                  <a:pt x="532362" y="370758"/>
                </a:cubicBezTo>
                <a:cubicBezTo>
                  <a:pt x="532790" y="369424"/>
                  <a:pt x="532428" y="367961"/>
                  <a:pt x="531280" y="366369"/>
                </a:cubicBezTo>
                <a:cubicBezTo>
                  <a:pt x="538071" y="363187"/>
                  <a:pt x="545803" y="358266"/>
                  <a:pt x="554477" y="351606"/>
                </a:cubicBezTo>
                <a:cubicBezTo>
                  <a:pt x="563150" y="344946"/>
                  <a:pt x="569272" y="338297"/>
                  <a:pt x="572845" y="331658"/>
                </a:cubicBezTo>
                <a:cubicBezTo>
                  <a:pt x="576088" y="331206"/>
                  <a:pt x="578777" y="330131"/>
                  <a:pt x="580911" y="328429"/>
                </a:cubicBezTo>
                <a:cubicBezTo>
                  <a:pt x="583046" y="326729"/>
                  <a:pt x="583938" y="324320"/>
                  <a:pt x="583587" y="321207"/>
                </a:cubicBezTo>
                <a:cubicBezTo>
                  <a:pt x="587153" y="316383"/>
                  <a:pt x="591301" y="313408"/>
                  <a:pt x="596032" y="312285"/>
                </a:cubicBezTo>
                <a:cubicBezTo>
                  <a:pt x="600764" y="311161"/>
                  <a:pt x="605145" y="309751"/>
                  <a:pt x="609176" y="308055"/>
                </a:cubicBezTo>
                <a:cubicBezTo>
                  <a:pt x="612172" y="307527"/>
                  <a:pt x="613977" y="306439"/>
                  <a:pt x="614593" y="304790"/>
                </a:cubicBezTo>
                <a:cubicBezTo>
                  <a:pt x="615209" y="303140"/>
                  <a:pt x="615427" y="301304"/>
                  <a:pt x="615249" y="299281"/>
                </a:cubicBezTo>
                <a:lnTo>
                  <a:pt x="641495" y="280621"/>
                </a:lnTo>
                <a:cubicBezTo>
                  <a:pt x="643200" y="279486"/>
                  <a:pt x="645392" y="278094"/>
                  <a:pt x="648067" y="276447"/>
                </a:cubicBezTo>
                <a:cubicBezTo>
                  <a:pt x="650742" y="274798"/>
                  <a:pt x="652911" y="272427"/>
                  <a:pt x="654571" y="269330"/>
                </a:cubicBezTo>
                <a:cubicBezTo>
                  <a:pt x="666256" y="263565"/>
                  <a:pt x="677161" y="255857"/>
                  <a:pt x="687284" y="246204"/>
                </a:cubicBezTo>
                <a:cubicBezTo>
                  <a:pt x="697407" y="236551"/>
                  <a:pt x="708919" y="229613"/>
                  <a:pt x="721817" y="225389"/>
                </a:cubicBezTo>
                <a:lnTo>
                  <a:pt x="725464" y="213533"/>
                </a:lnTo>
                <a:lnTo>
                  <a:pt x="755631" y="194782"/>
                </a:lnTo>
                <a:cubicBezTo>
                  <a:pt x="757876" y="190789"/>
                  <a:pt x="763453" y="184611"/>
                  <a:pt x="772364" y="176245"/>
                </a:cubicBezTo>
                <a:cubicBezTo>
                  <a:pt x="781275" y="167880"/>
                  <a:pt x="789023" y="162239"/>
                  <a:pt x="795609" y="159322"/>
                </a:cubicBezTo>
                <a:cubicBezTo>
                  <a:pt x="798475" y="153240"/>
                  <a:pt x="804141" y="149446"/>
                  <a:pt x="812607" y="147940"/>
                </a:cubicBezTo>
                <a:cubicBezTo>
                  <a:pt x="811987" y="143769"/>
                  <a:pt x="813163" y="140930"/>
                  <a:pt x="816136" y="139423"/>
                </a:cubicBezTo>
                <a:cubicBezTo>
                  <a:pt x="819109" y="137915"/>
                  <a:pt x="822291" y="136990"/>
                  <a:pt x="825684" y="136650"/>
                </a:cubicBezTo>
                <a:lnTo>
                  <a:pt x="932999" y="61170"/>
                </a:lnTo>
                <a:cubicBezTo>
                  <a:pt x="938518" y="58802"/>
                  <a:pt x="943192" y="55914"/>
                  <a:pt x="947020" y="52505"/>
                </a:cubicBezTo>
                <a:cubicBezTo>
                  <a:pt x="950848" y="49098"/>
                  <a:pt x="955731" y="46793"/>
                  <a:pt x="961670" y="45592"/>
                </a:cubicBezTo>
                <a:cubicBezTo>
                  <a:pt x="962905" y="43144"/>
                  <a:pt x="964781" y="40877"/>
                  <a:pt x="967299" y="38791"/>
                </a:cubicBezTo>
                <a:cubicBezTo>
                  <a:pt x="969817" y="36705"/>
                  <a:pt x="972299" y="35209"/>
                  <a:pt x="974748" y="34302"/>
                </a:cubicBezTo>
                <a:lnTo>
                  <a:pt x="986328" y="26184"/>
                </a:lnTo>
                <a:cubicBezTo>
                  <a:pt x="988811" y="25375"/>
                  <a:pt x="991457" y="25247"/>
                  <a:pt x="994265" y="25803"/>
                </a:cubicBezTo>
                <a:cubicBezTo>
                  <a:pt x="997074" y="26359"/>
                  <a:pt x="999158" y="27422"/>
                  <a:pt x="1000519" y="28993"/>
                </a:cubicBezTo>
                <a:cubicBezTo>
                  <a:pt x="999490" y="33234"/>
                  <a:pt x="992694" y="40455"/>
                  <a:pt x="980130" y="50655"/>
                </a:cubicBezTo>
                <a:cubicBezTo>
                  <a:pt x="967569" y="60855"/>
                  <a:pt x="958205" y="67351"/>
                  <a:pt x="952041" y="70143"/>
                </a:cubicBezTo>
                <a:lnTo>
                  <a:pt x="953628" y="70891"/>
                </a:lnTo>
                <a:cubicBezTo>
                  <a:pt x="954885" y="74311"/>
                  <a:pt x="955144" y="77019"/>
                  <a:pt x="954406" y="79013"/>
                </a:cubicBezTo>
                <a:cubicBezTo>
                  <a:pt x="953668" y="81009"/>
                  <a:pt x="951943" y="82782"/>
                  <a:pt x="949233" y="84333"/>
                </a:cubicBezTo>
                <a:cubicBezTo>
                  <a:pt x="941580" y="95432"/>
                  <a:pt x="932152" y="106180"/>
                  <a:pt x="920951" y="116577"/>
                </a:cubicBezTo>
                <a:cubicBezTo>
                  <a:pt x="909750" y="126974"/>
                  <a:pt x="899529" y="137348"/>
                  <a:pt x="890288" y="147699"/>
                </a:cubicBezTo>
                <a:cubicBezTo>
                  <a:pt x="890731" y="150615"/>
                  <a:pt x="890213" y="152229"/>
                  <a:pt x="888733" y="152541"/>
                </a:cubicBezTo>
                <a:cubicBezTo>
                  <a:pt x="887252" y="152854"/>
                  <a:pt x="884938" y="153137"/>
                  <a:pt x="881788" y="153390"/>
                </a:cubicBezTo>
                <a:cubicBezTo>
                  <a:pt x="880878" y="154981"/>
                  <a:pt x="880060" y="156373"/>
                  <a:pt x="879336" y="157567"/>
                </a:cubicBezTo>
                <a:cubicBezTo>
                  <a:pt x="878611" y="158761"/>
                  <a:pt x="878961" y="159734"/>
                  <a:pt x="880384" y="160485"/>
                </a:cubicBezTo>
                <a:cubicBezTo>
                  <a:pt x="877997" y="162552"/>
                  <a:pt x="874880" y="164880"/>
                  <a:pt x="871033" y="167471"/>
                </a:cubicBezTo>
                <a:cubicBezTo>
                  <a:pt x="867186" y="170062"/>
                  <a:pt x="865445" y="172555"/>
                  <a:pt x="865813" y="174950"/>
                </a:cubicBezTo>
                <a:lnTo>
                  <a:pt x="879820" y="169915"/>
                </a:lnTo>
                <a:cubicBezTo>
                  <a:pt x="882221" y="169107"/>
                  <a:pt x="884026" y="168018"/>
                  <a:pt x="885237" y="166650"/>
                </a:cubicBezTo>
                <a:cubicBezTo>
                  <a:pt x="886447" y="165281"/>
                  <a:pt x="886666" y="163445"/>
                  <a:pt x="885893" y="161141"/>
                </a:cubicBezTo>
                <a:cubicBezTo>
                  <a:pt x="888373" y="160250"/>
                  <a:pt x="891186" y="158910"/>
                  <a:pt x="894333" y="157119"/>
                </a:cubicBezTo>
                <a:cubicBezTo>
                  <a:pt x="897479" y="155329"/>
                  <a:pt x="900082" y="153405"/>
                  <a:pt x="902143" y="151346"/>
                </a:cubicBezTo>
                <a:lnTo>
                  <a:pt x="928297" y="128764"/>
                </a:lnTo>
                <a:lnTo>
                  <a:pt x="941557" y="125317"/>
                </a:lnTo>
                <a:cubicBezTo>
                  <a:pt x="944055" y="124474"/>
                  <a:pt x="946250" y="123246"/>
                  <a:pt x="948141" y="121632"/>
                </a:cubicBezTo>
                <a:cubicBezTo>
                  <a:pt x="950032" y="120019"/>
                  <a:pt x="950640" y="118043"/>
                  <a:pt x="949965" y="115704"/>
                </a:cubicBezTo>
                <a:lnTo>
                  <a:pt x="962294" y="106001"/>
                </a:lnTo>
                <a:cubicBezTo>
                  <a:pt x="963993" y="100337"/>
                  <a:pt x="967698" y="96589"/>
                  <a:pt x="973410" y="94755"/>
                </a:cubicBezTo>
                <a:cubicBezTo>
                  <a:pt x="979122" y="92922"/>
                  <a:pt x="982827" y="89174"/>
                  <a:pt x="984526" y="83510"/>
                </a:cubicBezTo>
                <a:lnTo>
                  <a:pt x="1013380" y="75775"/>
                </a:lnTo>
                <a:cubicBezTo>
                  <a:pt x="1015260" y="82075"/>
                  <a:pt x="1015810" y="86051"/>
                  <a:pt x="1015031" y="87703"/>
                </a:cubicBezTo>
                <a:cubicBezTo>
                  <a:pt x="1014252" y="89356"/>
                  <a:pt x="1011210" y="90670"/>
                  <a:pt x="1005903" y="91643"/>
                </a:cubicBezTo>
                <a:cubicBezTo>
                  <a:pt x="1006808" y="97524"/>
                  <a:pt x="1005153" y="100866"/>
                  <a:pt x="1000938" y="101666"/>
                </a:cubicBezTo>
                <a:cubicBezTo>
                  <a:pt x="996722" y="102468"/>
                  <a:pt x="994857" y="105225"/>
                  <a:pt x="995343" y="109938"/>
                </a:cubicBezTo>
                <a:cubicBezTo>
                  <a:pt x="990586" y="112747"/>
                  <a:pt x="984269" y="118092"/>
                  <a:pt x="976393" y="125976"/>
                </a:cubicBezTo>
                <a:cubicBezTo>
                  <a:pt x="968518" y="133859"/>
                  <a:pt x="964371" y="139743"/>
                  <a:pt x="963956" y="143628"/>
                </a:cubicBezTo>
                <a:lnTo>
                  <a:pt x="937054" y="167796"/>
                </a:lnTo>
                <a:cubicBezTo>
                  <a:pt x="938460" y="173387"/>
                  <a:pt x="938185" y="178429"/>
                  <a:pt x="936229" y="182921"/>
                </a:cubicBezTo>
                <a:cubicBezTo>
                  <a:pt x="934274" y="187413"/>
                  <a:pt x="930032" y="190585"/>
                  <a:pt x="923504" y="192438"/>
                </a:cubicBezTo>
                <a:cubicBezTo>
                  <a:pt x="918833" y="198236"/>
                  <a:pt x="913274" y="203858"/>
                  <a:pt x="906829" y="209306"/>
                </a:cubicBezTo>
                <a:cubicBezTo>
                  <a:pt x="900385" y="214752"/>
                  <a:pt x="893613" y="218833"/>
                  <a:pt x="886517" y="221550"/>
                </a:cubicBezTo>
                <a:lnTo>
                  <a:pt x="885295" y="236488"/>
                </a:lnTo>
                <a:lnTo>
                  <a:pt x="870448" y="239188"/>
                </a:lnTo>
                <a:lnTo>
                  <a:pt x="862224" y="256643"/>
                </a:lnTo>
                <a:cubicBezTo>
                  <a:pt x="858615" y="258902"/>
                  <a:pt x="855793" y="261289"/>
                  <a:pt x="853759" y="263804"/>
                </a:cubicBezTo>
                <a:cubicBezTo>
                  <a:pt x="851725" y="266321"/>
                  <a:pt x="848880" y="267727"/>
                  <a:pt x="845225" y="268026"/>
                </a:cubicBezTo>
                <a:cubicBezTo>
                  <a:pt x="843642" y="269500"/>
                  <a:pt x="842419" y="271753"/>
                  <a:pt x="841557" y="274781"/>
                </a:cubicBezTo>
                <a:cubicBezTo>
                  <a:pt x="840696" y="277809"/>
                  <a:pt x="840454" y="280038"/>
                  <a:pt x="840830" y="281468"/>
                </a:cubicBezTo>
                <a:cubicBezTo>
                  <a:pt x="841022" y="283376"/>
                  <a:pt x="841733" y="284439"/>
                  <a:pt x="842965" y="284654"/>
                </a:cubicBezTo>
                <a:cubicBezTo>
                  <a:pt x="844195" y="284872"/>
                  <a:pt x="845071" y="284557"/>
                  <a:pt x="845590" y="283711"/>
                </a:cubicBezTo>
                <a:cubicBezTo>
                  <a:pt x="844594" y="277424"/>
                  <a:pt x="846993" y="273706"/>
                  <a:pt x="852786" y="272558"/>
                </a:cubicBezTo>
                <a:cubicBezTo>
                  <a:pt x="858579" y="271409"/>
                  <a:pt x="863403" y="270773"/>
                  <a:pt x="867258" y="270651"/>
                </a:cubicBezTo>
                <a:lnTo>
                  <a:pt x="878474" y="246848"/>
                </a:lnTo>
                <a:lnTo>
                  <a:pt x="880061" y="247595"/>
                </a:lnTo>
                <a:cubicBezTo>
                  <a:pt x="881732" y="246363"/>
                  <a:pt x="883200" y="244792"/>
                  <a:pt x="884464" y="242883"/>
                </a:cubicBezTo>
                <a:cubicBezTo>
                  <a:pt x="885727" y="240974"/>
                  <a:pt x="886004" y="238842"/>
                  <a:pt x="885295" y="236488"/>
                </a:cubicBezTo>
                <a:cubicBezTo>
                  <a:pt x="891672" y="234443"/>
                  <a:pt x="897197" y="231633"/>
                  <a:pt x="901871" y="228057"/>
                </a:cubicBezTo>
                <a:cubicBezTo>
                  <a:pt x="906546" y="224483"/>
                  <a:pt x="911885" y="222070"/>
                  <a:pt x="917888" y="220819"/>
                </a:cubicBezTo>
                <a:cubicBezTo>
                  <a:pt x="915078" y="213233"/>
                  <a:pt x="915337" y="208911"/>
                  <a:pt x="918665" y="207853"/>
                </a:cubicBezTo>
                <a:cubicBezTo>
                  <a:pt x="921991" y="206794"/>
                  <a:pt x="927616" y="205486"/>
                  <a:pt x="935543" y="203928"/>
                </a:cubicBezTo>
                <a:cubicBezTo>
                  <a:pt x="941155" y="201361"/>
                  <a:pt x="947511" y="194903"/>
                  <a:pt x="954611" y="184552"/>
                </a:cubicBezTo>
                <a:cubicBezTo>
                  <a:pt x="961710" y="174202"/>
                  <a:pt x="968649" y="167534"/>
                  <a:pt x="975429" y="164548"/>
                </a:cubicBezTo>
                <a:cubicBezTo>
                  <a:pt x="977391" y="164584"/>
                  <a:pt x="978975" y="165168"/>
                  <a:pt x="980178" y="166300"/>
                </a:cubicBezTo>
                <a:cubicBezTo>
                  <a:pt x="981381" y="167433"/>
                  <a:pt x="982194" y="168624"/>
                  <a:pt x="982616" y="169873"/>
                </a:cubicBezTo>
                <a:cubicBezTo>
                  <a:pt x="984163" y="175935"/>
                  <a:pt x="982460" y="181435"/>
                  <a:pt x="977507" y="186372"/>
                </a:cubicBezTo>
                <a:cubicBezTo>
                  <a:pt x="972555" y="191310"/>
                  <a:pt x="967655" y="194335"/>
                  <a:pt x="962810" y="195445"/>
                </a:cubicBezTo>
                <a:cubicBezTo>
                  <a:pt x="954227" y="203885"/>
                  <a:pt x="946473" y="212108"/>
                  <a:pt x="939549" y="220118"/>
                </a:cubicBezTo>
                <a:cubicBezTo>
                  <a:pt x="932624" y="228126"/>
                  <a:pt x="925058" y="235954"/>
                  <a:pt x="916850" y="243599"/>
                </a:cubicBezTo>
                <a:cubicBezTo>
                  <a:pt x="917587" y="245805"/>
                  <a:pt x="917229" y="247252"/>
                  <a:pt x="915774" y="247940"/>
                </a:cubicBezTo>
                <a:cubicBezTo>
                  <a:pt x="914318" y="248628"/>
                  <a:pt x="912373" y="249328"/>
                  <a:pt x="909937" y="250038"/>
                </a:cubicBezTo>
                <a:cubicBezTo>
                  <a:pt x="907653" y="250942"/>
                  <a:pt x="906407" y="252213"/>
                  <a:pt x="906200" y="253852"/>
                </a:cubicBezTo>
                <a:cubicBezTo>
                  <a:pt x="905993" y="255493"/>
                  <a:pt x="906522" y="257114"/>
                  <a:pt x="907785" y="258720"/>
                </a:cubicBezTo>
                <a:cubicBezTo>
                  <a:pt x="904154" y="259998"/>
                  <a:pt x="900724" y="261615"/>
                  <a:pt x="897500" y="263570"/>
                </a:cubicBezTo>
                <a:cubicBezTo>
                  <a:pt x="894276" y="265525"/>
                  <a:pt x="892039" y="267702"/>
                  <a:pt x="890786" y="270102"/>
                </a:cubicBezTo>
                <a:lnTo>
                  <a:pt x="879205" y="278219"/>
                </a:lnTo>
                <a:cubicBezTo>
                  <a:pt x="879993" y="282549"/>
                  <a:pt x="879485" y="286027"/>
                  <a:pt x="877683" y="288652"/>
                </a:cubicBezTo>
                <a:cubicBezTo>
                  <a:pt x="875881" y="291278"/>
                  <a:pt x="873367" y="292840"/>
                  <a:pt x="870141" y="293340"/>
                </a:cubicBezTo>
                <a:cubicBezTo>
                  <a:pt x="875717" y="295482"/>
                  <a:pt x="882978" y="298419"/>
                  <a:pt x="891927" y="302150"/>
                </a:cubicBezTo>
                <a:cubicBezTo>
                  <a:pt x="900874" y="305882"/>
                  <a:pt x="906617" y="311011"/>
                  <a:pt x="909156" y="317541"/>
                </a:cubicBezTo>
                <a:cubicBezTo>
                  <a:pt x="909963" y="322002"/>
                  <a:pt x="909627" y="325802"/>
                  <a:pt x="908147" y="328943"/>
                </a:cubicBezTo>
                <a:cubicBezTo>
                  <a:pt x="906667" y="332084"/>
                  <a:pt x="904510" y="333573"/>
                  <a:pt x="901679" y="333409"/>
                </a:cubicBezTo>
                <a:cubicBezTo>
                  <a:pt x="901078" y="334258"/>
                  <a:pt x="899992" y="335362"/>
                  <a:pt x="898421" y="336723"/>
                </a:cubicBezTo>
                <a:cubicBezTo>
                  <a:pt x="896851" y="338083"/>
                  <a:pt x="896162" y="339375"/>
                  <a:pt x="896354" y="340596"/>
                </a:cubicBezTo>
                <a:lnTo>
                  <a:pt x="902610" y="339666"/>
                </a:lnTo>
                <a:lnTo>
                  <a:pt x="930716" y="333517"/>
                </a:lnTo>
                <a:lnTo>
                  <a:pt x="939123" y="323905"/>
                </a:lnTo>
                <a:cubicBezTo>
                  <a:pt x="938712" y="321004"/>
                  <a:pt x="939165" y="319359"/>
                  <a:pt x="940480" y="318968"/>
                </a:cubicBezTo>
                <a:cubicBezTo>
                  <a:pt x="941795" y="318579"/>
                  <a:pt x="943647" y="318077"/>
                  <a:pt x="946036" y="317467"/>
                </a:cubicBezTo>
                <a:cubicBezTo>
                  <a:pt x="947496" y="316255"/>
                  <a:pt x="948220" y="315061"/>
                  <a:pt x="948208" y="313885"/>
                </a:cubicBezTo>
                <a:cubicBezTo>
                  <a:pt x="948198" y="312708"/>
                  <a:pt x="947941" y="311537"/>
                  <a:pt x="947440" y="310371"/>
                </a:cubicBezTo>
                <a:cubicBezTo>
                  <a:pt x="954374" y="307659"/>
                  <a:pt x="961098" y="304364"/>
                  <a:pt x="967612" y="300484"/>
                </a:cubicBezTo>
                <a:cubicBezTo>
                  <a:pt x="974126" y="296605"/>
                  <a:pt x="980850" y="293309"/>
                  <a:pt x="987783" y="290597"/>
                </a:cubicBezTo>
                <a:cubicBezTo>
                  <a:pt x="992879" y="284071"/>
                  <a:pt x="999130" y="278693"/>
                  <a:pt x="1006535" y="274466"/>
                </a:cubicBezTo>
                <a:cubicBezTo>
                  <a:pt x="1013940" y="270239"/>
                  <a:pt x="1021637" y="267967"/>
                  <a:pt x="1029624" y="267651"/>
                </a:cubicBezTo>
                <a:lnTo>
                  <a:pt x="1031775" y="258968"/>
                </a:lnTo>
                <a:cubicBezTo>
                  <a:pt x="1032185" y="256212"/>
                  <a:pt x="1033540" y="254023"/>
                  <a:pt x="1035840" y="252400"/>
                </a:cubicBezTo>
                <a:cubicBezTo>
                  <a:pt x="1038140" y="250777"/>
                  <a:pt x="1040895" y="249732"/>
                  <a:pt x="1044104" y="249265"/>
                </a:cubicBezTo>
                <a:cubicBezTo>
                  <a:pt x="1050394" y="244149"/>
                  <a:pt x="1054066" y="244586"/>
                  <a:pt x="1055121" y="250577"/>
                </a:cubicBezTo>
                <a:cubicBezTo>
                  <a:pt x="1057011" y="255225"/>
                  <a:pt x="1057659" y="259166"/>
                  <a:pt x="1057064" y="262401"/>
                </a:cubicBezTo>
                <a:cubicBezTo>
                  <a:pt x="1056469" y="265635"/>
                  <a:pt x="1053359" y="268291"/>
                  <a:pt x="1047734" y="270367"/>
                </a:cubicBezTo>
                <a:cubicBezTo>
                  <a:pt x="1043305" y="271795"/>
                  <a:pt x="1037200" y="274978"/>
                  <a:pt x="1029419" y="279916"/>
                </a:cubicBezTo>
                <a:cubicBezTo>
                  <a:pt x="1021638" y="284855"/>
                  <a:pt x="1017749" y="290537"/>
                  <a:pt x="1017751" y="296962"/>
                </a:cubicBezTo>
                <a:cubicBezTo>
                  <a:pt x="1014600" y="301335"/>
                  <a:pt x="1008897" y="307778"/>
                  <a:pt x="1000644" y="316291"/>
                </a:cubicBezTo>
                <a:cubicBezTo>
                  <a:pt x="992390" y="324805"/>
                  <a:pt x="984518" y="330711"/>
                  <a:pt x="977025" y="334007"/>
                </a:cubicBezTo>
                <a:cubicBezTo>
                  <a:pt x="978119" y="337431"/>
                  <a:pt x="977911" y="339758"/>
                  <a:pt x="976404" y="340986"/>
                </a:cubicBezTo>
                <a:cubicBezTo>
                  <a:pt x="974895" y="342215"/>
                  <a:pt x="973078" y="342813"/>
                  <a:pt x="970952" y="342781"/>
                </a:cubicBezTo>
                <a:cubicBezTo>
                  <a:pt x="967051" y="344457"/>
                  <a:pt x="965419" y="348779"/>
                  <a:pt x="966056" y="355744"/>
                </a:cubicBezTo>
                <a:cubicBezTo>
                  <a:pt x="966692" y="362710"/>
                  <a:pt x="967231" y="367569"/>
                  <a:pt x="967670" y="370322"/>
                </a:cubicBezTo>
                <a:cubicBezTo>
                  <a:pt x="961734" y="373747"/>
                  <a:pt x="951004" y="381942"/>
                  <a:pt x="935482" y="394908"/>
                </a:cubicBezTo>
                <a:cubicBezTo>
                  <a:pt x="919959" y="407875"/>
                  <a:pt x="912006" y="417378"/>
                  <a:pt x="911624" y="423420"/>
                </a:cubicBezTo>
                <a:lnTo>
                  <a:pt x="893696" y="428546"/>
                </a:lnTo>
                <a:cubicBezTo>
                  <a:pt x="889070" y="432103"/>
                  <a:pt x="884637" y="435509"/>
                  <a:pt x="880397" y="438763"/>
                </a:cubicBezTo>
                <a:cubicBezTo>
                  <a:pt x="876158" y="442016"/>
                  <a:pt x="872121" y="445609"/>
                  <a:pt x="868289" y="449540"/>
                </a:cubicBezTo>
                <a:lnTo>
                  <a:pt x="867633" y="455049"/>
                </a:lnTo>
                <a:cubicBezTo>
                  <a:pt x="873221" y="456308"/>
                  <a:pt x="879108" y="453588"/>
                  <a:pt x="885295" y="446888"/>
                </a:cubicBezTo>
                <a:cubicBezTo>
                  <a:pt x="891482" y="440188"/>
                  <a:pt x="897766" y="437655"/>
                  <a:pt x="904147" y="439287"/>
                </a:cubicBezTo>
                <a:cubicBezTo>
                  <a:pt x="907181" y="440394"/>
                  <a:pt x="911382" y="441081"/>
                  <a:pt x="916750" y="441348"/>
                </a:cubicBezTo>
                <a:lnTo>
                  <a:pt x="907885" y="431354"/>
                </a:lnTo>
                <a:lnTo>
                  <a:pt x="914142" y="430423"/>
                </a:lnTo>
                <a:cubicBezTo>
                  <a:pt x="917175" y="430075"/>
                  <a:pt x="919348" y="430776"/>
                  <a:pt x="920664" y="432527"/>
                </a:cubicBezTo>
                <a:cubicBezTo>
                  <a:pt x="921980" y="434278"/>
                  <a:pt x="923011" y="436380"/>
                  <a:pt x="923754" y="438831"/>
                </a:cubicBezTo>
                <a:cubicBezTo>
                  <a:pt x="926497" y="437295"/>
                  <a:pt x="928949" y="435865"/>
                  <a:pt x="931109" y="434540"/>
                </a:cubicBezTo>
                <a:cubicBezTo>
                  <a:pt x="933269" y="433214"/>
                  <a:pt x="934927" y="431410"/>
                  <a:pt x="936083" y="429127"/>
                </a:cubicBezTo>
                <a:cubicBezTo>
                  <a:pt x="938380" y="428109"/>
                  <a:pt x="940557" y="426064"/>
                  <a:pt x="942610" y="422992"/>
                </a:cubicBezTo>
                <a:cubicBezTo>
                  <a:pt x="944664" y="419919"/>
                  <a:pt x="946817" y="416893"/>
                  <a:pt x="949068" y="413915"/>
                </a:cubicBezTo>
                <a:cubicBezTo>
                  <a:pt x="944169" y="411282"/>
                  <a:pt x="941183" y="406644"/>
                  <a:pt x="940113" y="399999"/>
                </a:cubicBezTo>
                <a:cubicBezTo>
                  <a:pt x="946633" y="399193"/>
                  <a:pt x="951521" y="395679"/>
                  <a:pt x="954777" y="389455"/>
                </a:cubicBezTo>
                <a:lnTo>
                  <a:pt x="969149" y="400107"/>
                </a:lnTo>
                <a:cubicBezTo>
                  <a:pt x="965813" y="401443"/>
                  <a:pt x="963170" y="403107"/>
                  <a:pt x="961223" y="405098"/>
                </a:cubicBezTo>
                <a:cubicBezTo>
                  <a:pt x="959274" y="407089"/>
                  <a:pt x="957029" y="408939"/>
                  <a:pt x="954486" y="410649"/>
                </a:cubicBezTo>
                <a:lnTo>
                  <a:pt x="958590" y="418401"/>
                </a:lnTo>
                <a:cubicBezTo>
                  <a:pt x="961764" y="419897"/>
                  <a:pt x="962603" y="422231"/>
                  <a:pt x="961107" y="425405"/>
                </a:cubicBezTo>
                <a:cubicBezTo>
                  <a:pt x="959464" y="428549"/>
                  <a:pt x="957074" y="431221"/>
                  <a:pt x="953937" y="433419"/>
                </a:cubicBezTo>
                <a:cubicBezTo>
                  <a:pt x="950801" y="435617"/>
                  <a:pt x="947805" y="437519"/>
                  <a:pt x="944948" y="439122"/>
                </a:cubicBezTo>
                <a:cubicBezTo>
                  <a:pt x="947116" y="440951"/>
                  <a:pt x="949570" y="442431"/>
                  <a:pt x="952310" y="443560"/>
                </a:cubicBezTo>
                <a:cubicBezTo>
                  <a:pt x="955050" y="444690"/>
                  <a:pt x="957107" y="445982"/>
                  <a:pt x="958482" y="447438"/>
                </a:cubicBezTo>
                <a:cubicBezTo>
                  <a:pt x="958393" y="450628"/>
                  <a:pt x="955648" y="453536"/>
                  <a:pt x="950250" y="456163"/>
                </a:cubicBezTo>
                <a:cubicBezTo>
                  <a:pt x="944851" y="458791"/>
                  <a:pt x="940124" y="460764"/>
                  <a:pt x="936067" y="462085"/>
                </a:cubicBezTo>
                <a:cubicBezTo>
                  <a:pt x="934443" y="465360"/>
                  <a:pt x="932411" y="467958"/>
                  <a:pt x="929971" y="469878"/>
                </a:cubicBezTo>
                <a:cubicBezTo>
                  <a:pt x="927531" y="471799"/>
                  <a:pt x="925453" y="472435"/>
                  <a:pt x="923738" y="471789"/>
                </a:cubicBezTo>
                <a:lnTo>
                  <a:pt x="910570" y="479158"/>
                </a:lnTo>
                <a:lnTo>
                  <a:pt x="903840" y="493440"/>
                </a:lnTo>
                <a:lnTo>
                  <a:pt x="910843" y="490922"/>
                </a:lnTo>
                <a:lnTo>
                  <a:pt x="923173" y="481219"/>
                </a:lnTo>
                <a:cubicBezTo>
                  <a:pt x="924780" y="480036"/>
                  <a:pt x="926399" y="479346"/>
                  <a:pt x="928028" y="479144"/>
                </a:cubicBezTo>
                <a:cubicBezTo>
                  <a:pt x="929659" y="478943"/>
                  <a:pt x="930904" y="479044"/>
                  <a:pt x="931764" y="479449"/>
                </a:cubicBezTo>
                <a:cubicBezTo>
                  <a:pt x="931211" y="480280"/>
                  <a:pt x="930027" y="481419"/>
                  <a:pt x="928214" y="482867"/>
                </a:cubicBezTo>
                <a:cubicBezTo>
                  <a:pt x="926400" y="484315"/>
                  <a:pt x="925031" y="485851"/>
                  <a:pt x="924103" y="487474"/>
                </a:cubicBezTo>
                <a:cubicBezTo>
                  <a:pt x="923930" y="492645"/>
                  <a:pt x="919321" y="496938"/>
                  <a:pt x="910279" y="500352"/>
                </a:cubicBezTo>
                <a:cubicBezTo>
                  <a:pt x="901236" y="503767"/>
                  <a:pt x="896628" y="508060"/>
                  <a:pt x="896454" y="513230"/>
                </a:cubicBezTo>
                <a:lnTo>
                  <a:pt x="884873" y="521347"/>
                </a:lnTo>
                <a:cubicBezTo>
                  <a:pt x="882988" y="524661"/>
                  <a:pt x="879936" y="528394"/>
                  <a:pt x="875717" y="532547"/>
                </a:cubicBezTo>
                <a:cubicBezTo>
                  <a:pt x="880958" y="530168"/>
                  <a:pt x="886189" y="527300"/>
                  <a:pt x="891407" y="523941"/>
                </a:cubicBezTo>
                <a:cubicBezTo>
                  <a:pt x="896626" y="520582"/>
                  <a:pt x="900642" y="516173"/>
                  <a:pt x="903458" y="510712"/>
                </a:cubicBezTo>
                <a:lnTo>
                  <a:pt x="913909" y="521455"/>
                </a:lnTo>
                <a:lnTo>
                  <a:pt x="902511" y="537415"/>
                </a:lnTo>
                <a:lnTo>
                  <a:pt x="911193" y="539567"/>
                </a:lnTo>
                <a:lnTo>
                  <a:pt x="914640" y="552826"/>
                </a:lnTo>
                <a:lnTo>
                  <a:pt x="895491" y="572891"/>
                </a:lnTo>
                <a:cubicBezTo>
                  <a:pt x="886553" y="575911"/>
                  <a:pt x="878187" y="580291"/>
                  <a:pt x="870392" y="586031"/>
                </a:cubicBezTo>
                <a:cubicBezTo>
                  <a:pt x="862597" y="591771"/>
                  <a:pt x="855211" y="596128"/>
                  <a:pt x="848234" y="599103"/>
                </a:cubicBezTo>
                <a:lnTo>
                  <a:pt x="845061" y="597608"/>
                </a:lnTo>
                <a:lnTo>
                  <a:pt x="842818" y="602368"/>
                </a:lnTo>
                <a:lnTo>
                  <a:pt x="825820" y="613750"/>
                </a:lnTo>
                <a:cubicBezTo>
                  <a:pt x="821981" y="620182"/>
                  <a:pt x="816531" y="624887"/>
                  <a:pt x="809473" y="627864"/>
                </a:cubicBezTo>
                <a:cubicBezTo>
                  <a:pt x="802414" y="630840"/>
                  <a:pt x="796592" y="636338"/>
                  <a:pt x="792005" y="644358"/>
                </a:cubicBezTo>
                <a:cubicBezTo>
                  <a:pt x="788514" y="646793"/>
                  <a:pt x="782957" y="651041"/>
                  <a:pt x="775333" y="657105"/>
                </a:cubicBezTo>
                <a:cubicBezTo>
                  <a:pt x="767709" y="663168"/>
                  <a:pt x="762712" y="666227"/>
                  <a:pt x="760344" y="666282"/>
                </a:cubicBezTo>
                <a:cubicBezTo>
                  <a:pt x="758240" y="671432"/>
                  <a:pt x="754969" y="677001"/>
                  <a:pt x="750532" y="682991"/>
                </a:cubicBezTo>
                <a:lnTo>
                  <a:pt x="752118" y="683739"/>
                </a:lnTo>
                <a:cubicBezTo>
                  <a:pt x="753222" y="686197"/>
                  <a:pt x="751945" y="687535"/>
                  <a:pt x="748289" y="687751"/>
                </a:cubicBezTo>
                <a:lnTo>
                  <a:pt x="745115" y="686255"/>
                </a:lnTo>
                <a:cubicBezTo>
                  <a:pt x="741144" y="689879"/>
                  <a:pt x="737503" y="690749"/>
                  <a:pt x="734189" y="688864"/>
                </a:cubicBezTo>
                <a:cubicBezTo>
                  <a:pt x="731339" y="694227"/>
                  <a:pt x="727788" y="699019"/>
                  <a:pt x="723539" y="703238"/>
                </a:cubicBezTo>
                <a:cubicBezTo>
                  <a:pt x="719288" y="707456"/>
                  <a:pt x="715738" y="712247"/>
                  <a:pt x="712887" y="717610"/>
                </a:cubicBezTo>
                <a:lnTo>
                  <a:pt x="716427" y="734791"/>
                </a:lnTo>
                <a:cubicBezTo>
                  <a:pt x="718403" y="735399"/>
                  <a:pt x="719211" y="736426"/>
                  <a:pt x="718853" y="737873"/>
                </a:cubicBezTo>
                <a:cubicBezTo>
                  <a:pt x="717993" y="739528"/>
                  <a:pt x="716490" y="741003"/>
                  <a:pt x="714346" y="742295"/>
                </a:cubicBezTo>
                <a:lnTo>
                  <a:pt x="713398" y="742611"/>
                </a:lnTo>
                <a:lnTo>
                  <a:pt x="709545" y="755054"/>
                </a:lnTo>
                <a:cubicBezTo>
                  <a:pt x="704593" y="759992"/>
                  <a:pt x="699693" y="763016"/>
                  <a:pt x="694848" y="764127"/>
                </a:cubicBezTo>
                <a:cubicBezTo>
                  <a:pt x="686266" y="772566"/>
                  <a:pt x="678512" y="780790"/>
                  <a:pt x="671588" y="788798"/>
                </a:cubicBezTo>
                <a:cubicBezTo>
                  <a:pt x="664662" y="796807"/>
                  <a:pt x="657096" y="804634"/>
                  <a:pt x="648888" y="812280"/>
                </a:cubicBezTo>
                <a:cubicBezTo>
                  <a:pt x="649625" y="814486"/>
                  <a:pt x="649267" y="815933"/>
                  <a:pt x="647812" y="816621"/>
                </a:cubicBezTo>
                <a:cubicBezTo>
                  <a:pt x="646356" y="817308"/>
                  <a:pt x="644412" y="818008"/>
                  <a:pt x="641975" y="818718"/>
                </a:cubicBezTo>
                <a:cubicBezTo>
                  <a:pt x="639691" y="819622"/>
                  <a:pt x="638446" y="820893"/>
                  <a:pt x="638239" y="822534"/>
                </a:cubicBezTo>
                <a:cubicBezTo>
                  <a:pt x="638032" y="824173"/>
                  <a:pt x="638560" y="825796"/>
                  <a:pt x="639823" y="827400"/>
                </a:cubicBezTo>
                <a:cubicBezTo>
                  <a:pt x="636192" y="828679"/>
                  <a:pt x="632763" y="830295"/>
                  <a:pt x="629539" y="832250"/>
                </a:cubicBezTo>
                <a:cubicBezTo>
                  <a:pt x="626315" y="834206"/>
                  <a:pt x="624077" y="836384"/>
                  <a:pt x="622825" y="838783"/>
                </a:cubicBezTo>
                <a:lnTo>
                  <a:pt x="611244" y="846899"/>
                </a:lnTo>
                <a:cubicBezTo>
                  <a:pt x="612032" y="851230"/>
                  <a:pt x="611524" y="854708"/>
                  <a:pt x="609721" y="857333"/>
                </a:cubicBezTo>
                <a:cubicBezTo>
                  <a:pt x="607919" y="859958"/>
                  <a:pt x="605405" y="861521"/>
                  <a:pt x="602180" y="862020"/>
                </a:cubicBezTo>
                <a:cubicBezTo>
                  <a:pt x="607755" y="864163"/>
                  <a:pt x="615017" y="867100"/>
                  <a:pt x="623965" y="870832"/>
                </a:cubicBezTo>
                <a:cubicBezTo>
                  <a:pt x="632912" y="874563"/>
                  <a:pt x="638655" y="879693"/>
                  <a:pt x="641195" y="886222"/>
                </a:cubicBezTo>
                <a:cubicBezTo>
                  <a:pt x="642001" y="890682"/>
                  <a:pt x="641665" y="894483"/>
                  <a:pt x="640185" y="897624"/>
                </a:cubicBezTo>
                <a:cubicBezTo>
                  <a:pt x="638705" y="900764"/>
                  <a:pt x="636549" y="902253"/>
                  <a:pt x="633717" y="902091"/>
                </a:cubicBezTo>
                <a:cubicBezTo>
                  <a:pt x="633117" y="902939"/>
                  <a:pt x="632030" y="904043"/>
                  <a:pt x="630460" y="905403"/>
                </a:cubicBezTo>
                <a:cubicBezTo>
                  <a:pt x="628889" y="906765"/>
                  <a:pt x="628201" y="908055"/>
                  <a:pt x="628392" y="909277"/>
                </a:cubicBezTo>
                <a:lnTo>
                  <a:pt x="634649" y="908346"/>
                </a:lnTo>
                <a:lnTo>
                  <a:pt x="662755" y="902198"/>
                </a:lnTo>
                <a:lnTo>
                  <a:pt x="671162" y="892586"/>
                </a:lnTo>
                <a:cubicBezTo>
                  <a:pt x="670751" y="889686"/>
                  <a:pt x="671203" y="888040"/>
                  <a:pt x="672518" y="887650"/>
                </a:cubicBezTo>
                <a:cubicBezTo>
                  <a:pt x="673834" y="887260"/>
                  <a:pt x="675685" y="886759"/>
                  <a:pt x="678075" y="886147"/>
                </a:cubicBezTo>
                <a:cubicBezTo>
                  <a:pt x="679534" y="884937"/>
                  <a:pt x="680258" y="883742"/>
                  <a:pt x="680247" y="882565"/>
                </a:cubicBezTo>
                <a:cubicBezTo>
                  <a:pt x="680236" y="881388"/>
                  <a:pt x="679980" y="880218"/>
                  <a:pt x="679479" y="879052"/>
                </a:cubicBezTo>
                <a:cubicBezTo>
                  <a:pt x="686412" y="876340"/>
                  <a:pt x="693137" y="873044"/>
                  <a:pt x="699650" y="869166"/>
                </a:cubicBezTo>
                <a:cubicBezTo>
                  <a:pt x="706164" y="865286"/>
                  <a:pt x="712889" y="861990"/>
                  <a:pt x="719822" y="859279"/>
                </a:cubicBezTo>
                <a:cubicBezTo>
                  <a:pt x="724918" y="852751"/>
                  <a:pt x="731168" y="847374"/>
                  <a:pt x="738573" y="843148"/>
                </a:cubicBezTo>
                <a:cubicBezTo>
                  <a:pt x="745979" y="838920"/>
                  <a:pt x="753675" y="836649"/>
                  <a:pt x="761662" y="836332"/>
                </a:cubicBezTo>
                <a:lnTo>
                  <a:pt x="763813" y="827650"/>
                </a:lnTo>
                <a:cubicBezTo>
                  <a:pt x="764223" y="824893"/>
                  <a:pt x="765578" y="822704"/>
                  <a:pt x="767879" y="821081"/>
                </a:cubicBezTo>
                <a:cubicBezTo>
                  <a:pt x="770178" y="819458"/>
                  <a:pt x="772933" y="818413"/>
                  <a:pt x="776143" y="817945"/>
                </a:cubicBezTo>
                <a:cubicBezTo>
                  <a:pt x="782432" y="812829"/>
                  <a:pt x="786104" y="813267"/>
                  <a:pt x="787159" y="819258"/>
                </a:cubicBezTo>
                <a:lnTo>
                  <a:pt x="787713" y="822630"/>
                </a:lnTo>
                <a:lnTo>
                  <a:pt x="791774" y="816683"/>
                </a:lnTo>
                <a:cubicBezTo>
                  <a:pt x="793703" y="815561"/>
                  <a:pt x="797289" y="816270"/>
                  <a:pt x="802533" y="818812"/>
                </a:cubicBezTo>
                <a:lnTo>
                  <a:pt x="823900" y="801994"/>
                </a:lnTo>
                <a:lnTo>
                  <a:pt x="838788" y="798928"/>
                </a:lnTo>
                <a:lnTo>
                  <a:pt x="874884" y="772247"/>
                </a:lnTo>
                <a:cubicBezTo>
                  <a:pt x="877826" y="767192"/>
                  <a:pt x="881818" y="763473"/>
                  <a:pt x="886863" y="761089"/>
                </a:cubicBezTo>
                <a:cubicBezTo>
                  <a:pt x="891907" y="758705"/>
                  <a:pt x="895901" y="754985"/>
                  <a:pt x="898842" y="749930"/>
                </a:cubicBezTo>
                <a:lnTo>
                  <a:pt x="922958" y="734409"/>
                </a:lnTo>
                <a:lnTo>
                  <a:pt x="938985" y="721795"/>
                </a:lnTo>
                <a:cubicBezTo>
                  <a:pt x="944891" y="712676"/>
                  <a:pt x="951496" y="704307"/>
                  <a:pt x="958798" y="696685"/>
                </a:cubicBezTo>
                <a:cubicBezTo>
                  <a:pt x="966100" y="689064"/>
                  <a:pt x="974119" y="683040"/>
                  <a:pt x="982855" y="678615"/>
                </a:cubicBezTo>
                <a:cubicBezTo>
                  <a:pt x="998315" y="663636"/>
                  <a:pt x="1011914" y="649039"/>
                  <a:pt x="1023652" y="634826"/>
                </a:cubicBezTo>
                <a:cubicBezTo>
                  <a:pt x="1035390" y="620614"/>
                  <a:pt x="1044296" y="608847"/>
                  <a:pt x="1050368" y="599526"/>
                </a:cubicBezTo>
                <a:cubicBezTo>
                  <a:pt x="1052039" y="603113"/>
                  <a:pt x="1054356" y="605326"/>
                  <a:pt x="1057322" y="606163"/>
                </a:cubicBezTo>
                <a:lnTo>
                  <a:pt x="1072210" y="603096"/>
                </a:lnTo>
                <a:cubicBezTo>
                  <a:pt x="1074344" y="602281"/>
                  <a:pt x="1075781" y="600719"/>
                  <a:pt x="1076520" y="598406"/>
                </a:cubicBezTo>
                <a:cubicBezTo>
                  <a:pt x="1077259" y="596094"/>
                  <a:pt x="1076634" y="593559"/>
                  <a:pt x="1074643" y="590801"/>
                </a:cubicBezTo>
                <a:cubicBezTo>
                  <a:pt x="1086414" y="585285"/>
                  <a:pt x="1099815" y="576756"/>
                  <a:pt x="1114845" y="565215"/>
                </a:cubicBezTo>
                <a:cubicBezTo>
                  <a:pt x="1129874" y="553673"/>
                  <a:pt x="1140485" y="542150"/>
                  <a:pt x="1146677" y="530644"/>
                </a:cubicBezTo>
                <a:cubicBezTo>
                  <a:pt x="1152297" y="529862"/>
                  <a:pt x="1156956" y="527996"/>
                  <a:pt x="1160656" y="525049"/>
                </a:cubicBezTo>
                <a:cubicBezTo>
                  <a:pt x="1164355" y="522101"/>
                  <a:pt x="1165901" y="517929"/>
                  <a:pt x="1165294" y="512531"/>
                </a:cubicBezTo>
                <a:cubicBezTo>
                  <a:pt x="1171474" y="504172"/>
                  <a:pt x="1178662" y="499017"/>
                  <a:pt x="1186862" y="497069"/>
                </a:cubicBezTo>
                <a:cubicBezTo>
                  <a:pt x="1195061" y="495121"/>
                  <a:pt x="1202654" y="492678"/>
                  <a:pt x="1209640" y="489739"/>
                </a:cubicBezTo>
                <a:cubicBezTo>
                  <a:pt x="1214831" y="488825"/>
                  <a:pt x="1217961" y="486938"/>
                  <a:pt x="1219028" y="484081"/>
                </a:cubicBezTo>
                <a:cubicBezTo>
                  <a:pt x="1220094" y="481222"/>
                  <a:pt x="1220473" y="478040"/>
                  <a:pt x="1220165" y="474534"/>
                </a:cubicBezTo>
                <a:lnTo>
                  <a:pt x="1265649" y="442195"/>
                </a:lnTo>
                <a:cubicBezTo>
                  <a:pt x="1268606" y="440228"/>
                  <a:pt x="1272403" y="437817"/>
                  <a:pt x="1277039" y="434960"/>
                </a:cubicBezTo>
                <a:cubicBezTo>
                  <a:pt x="1281676" y="432104"/>
                  <a:pt x="1285433" y="427994"/>
                  <a:pt x="1288312" y="422629"/>
                </a:cubicBezTo>
                <a:cubicBezTo>
                  <a:pt x="1308563" y="412637"/>
                  <a:pt x="1327460" y="399277"/>
                  <a:pt x="1345004" y="382549"/>
                </a:cubicBezTo>
                <a:cubicBezTo>
                  <a:pt x="1362548" y="365821"/>
                  <a:pt x="1382497" y="353797"/>
                  <a:pt x="1404850" y="346476"/>
                </a:cubicBezTo>
                <a:lnTo>
                  <a:pt x="1411171" y="325930"/>
                </a:lnTo>
                <a:lnTo>
                  <a:pt x="1463450" y="293433"/>
                </a:lnTo>
                <a:cubicBezTo>
                  <a:pt x="1467341" y="286514"/>
                  <a:pt x="1477007" y="275806"/>
                  <a:pt x="1492450" y="261309"/>
                </a:cubicBezTo>
                <a:cubicBezTo>
                  <a:pt x="1507893" y="246811"/>
                  <a:pt x="1521320" y="237035"/>
                  <a:pt x="1532734" y="231981"/>
                </a:cubicBezTo>
                <a:cubicBezTo>
                  <a:pt x="1537701" y="221439"/>
                  <a:pt x="1547521" y="214864"/>
                  <a:pt x="1562192" y="212256"/>
                </a:cubicBezTo>
                <a:cubicBezTo>
                  <a:pt x="1561117" y="205027"/>
                  <a:pt x="1563156" y="200107"/>
                  <a:pt x="1568308" y="197494"/>
                </a:cubicBezTo>
                <a:cubicBezTo>
                  <a:pt x="1573461" y="194881"/>
                  <a:pt x="1578976" y="193278"/>
                  <a:pt x="1584855" y="192688"/>
                </a:cubicBezTo>
                <a:lnTo>
                  <a:pt x="1770835" y="61880"/>
                </a:lnTo>
                <a:cubicBezTo>
                  <a:pt x="1780401" y="57776"/>
                  <a:pt x="1788500" y="52771"/>
                  <a:pt x="1795135" y="46864"/>
                </a:cubicBezTo>
                <a:cubicBezTo>
                  <a:pt x="1801768" y="40958"/>
                  <a:pt x="1810232" y="36965"/>
                  <a:pt x="1820524" y="34883"/>
                </a:cubicBezTo>
                <a:cubicBezTo>
                  <a:pt x="1822663" y="30640"/>
                  <a:pt x="1825915" y="26712"/>
                  <a:pt x="1830279" y="23096"/>
                </a:cubicBezTo>
                <a:cubicBezTo>
                  <a:pt x="1834642" y="19482"/>
                  <a:pt x="1838946" y="16888"/>
                  <a:pt x="1843186" y="15315"/>
                </a:cubicBezTo>
                <a:lnTo>
                  <a:pt x="1863258" y="1249"/>
                </a:lnTo>
                <a:cubicBezTo>
                  <a:pt x="1867559" y="-154"/>
                  <a:pt x="1872144" y="-375"/>
                  <a:pt x="1877011" y="588"/>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Conector recto 70"/>
          <p:cNvCxnSpPr/>
          <p:nvPr/>
        </p:nvCxnSpPr>
        <p:spPr>
          <a:xfrm flipV="1">
            <a:off x="1933575" y="611500"/>
            <a:ext cx="1531625" cy="15316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flipV="1">
            <a:off x="5857875" y="5284462"/>
            <a:ext cx="1531625" cy="1531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V="1">
            <a:off x="10660375" y="4008112"/>
            <a:ext cx="1531625" cy="15316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Elipse 73"/>
          <p:cNvSpPr/>
          <p:nvPr/>
        </p:nvSpPr>
        <p:spPr>
          <a:xfrm>
            <a:off x="2177326" y="1685924"/>
            <a:ext cx="297720" cy="29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ipse 74"/>
          <p:cNvSpPr/>
          <p:nvPr/>
        </p:nvSpPr>
        <p:spPr>
          <a:xfrm>
            <a:off x="11426187" y="5172075"/>
            <a:ext cx="297720" cy="2977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ipse 75"/>
          <p:cNvSpPr/>
          <p:nvPr/>
        </p:nvSpPr>
        <p:spPr>
          <a:xfrm>
            <a:off x="1279977" y="1445355"/>
            <a:ext cx="297720" cy="2977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lipse 76"/>
          <p:cNvSpPr/>
          <p:nvPr/>
        </p:nvSpPr>
        <p:spPr>
          <a:xfrm>
            <a:off x="1296991" y="632064"/>
            <a:ext cx="297720" cy="29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Elipse 77"/>
          <p:cNvSpPr/>
          <p:nvPr/>
        </p:nvSpPr>
        <p:spPr>
          <a:xfrm>
            <a:off x="669068" y="1079592"/>
            <a:ext cx="177708" cy="177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orma libre 80"/>
          <p:cNvSpPr/>
          <p:nvPr/>
        </p:nvSpPr>
        <p:spPr>
          <a:xfrm>
            <a:off x="819402" y="4773924"/>
            <a:ext cx="1358662" cy="1358662"/>
          </a:xfrm>
          <a:custGeom>
            <a:avLst/>
            <a:gdLst>
              <a:gd name="connsiteX0" fmla="*/ 679330 w 1358662"/>
              <a:gd name="connsiteY0" fmla="*/ 188666 h 1358662"/>
              <a:gd name="connsiteX1" fmla="*/ 188666 w 1358662"/>
              <a:gd name="connsiteY1" fmla="*/ 679330 h 1358662"/>
              <a:gd name="connsiteX2" fmla="*/ 679330 w 1358662"/>
              <a:gd name="connsiteY2" fmla="*/ 1169994 h 1358662"/>
              <a:gd name="connsiteX3" fmla="*/ 1169994 w 1358662"/>
              <a:gd name="connsiteY3" fmla="*/ 679330 h 1358662"/>
              <a:gd name="connsiteX4" fmla="*/ 679330 w 1358662"/>
              <a:gd name="connsiteY4" fmla="*/ 188666 h 1358662"/>
              <a:gd name="connsiteX5" fmla="*/ 679331 w 1358662"/>
              <a:gd name="connsiteY5" fmla="*/ 0 h 1358662"/>
              <a:gd name="connsiteX6" fmla="*/ 1358662 w 1358662"/>
              <a:gd name="connsiteY6" fmla="*/ 679331 h 1358662"/>
              <a:gd name="connsiteX7" fmla="*/ 679331 w 1358662"/>
              <a:gd name="connsiteY7" fmla="*/ 1358662 h 1358662"/>
              <a:gd name="connsiteX8" fmla="*/ 0 w 1358662"/>
              <a:gd name="connsiteY8" fmla="*/ 679331 h 1358662"/>
              <a:gd name="connsiteX9" fmla="*/ 679331 w 1358662"/>
              <a:gd name="connsiteY9" fmla="*/ 0 h 135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662" h="1358662">
                <a:moveTo>
                  <a:pt x="679330" y="188666"/>
                </a:moveTo>
                <a:cubicBezTo>
                  <a:pt x="408344" y="188666"/>
                  <a:pt x="188666" y="408344"/>
                  <a:pt x="188666" y="679330"/>
                </a:cubicBezTo>
                <a:cubicBezTo>
                  <a:pt x="188666" y="950316"/>
                  <a:pt x="408344" y="1169994"/>
                  <a:pt x="679330" y="1169994"/>
                </a:cubicBezTo>
                <a:cubicBezTo>
                  <a:pt x="950316" y="1169994"/>
                  <a:pt x="1169994" y="950316"/>
                  <a:pt x="1169994" y="679330"/>
                </a:cubicBezTo>
                <a:cubicBezTo>
                  <a:pt x="1169994" y="408344"/>
                  <a:pt x="950316" y="188666"/>
                  <a:pt x="679330" y="188666"/>
                </a:cubicBezTo>
                <a:close/>
                <a:moveTo>
                  <a:pt x="679331" y="0"/>
                </a:moveTo>
                <a:cubicBezTo>
                  <a:pt x="1054515" y="0"/>
                  <a:pt x="1358662" y="304147"/>
                  <a:pt x="1358662" y="679331"/>
                </a:cubicBezTo>
                <a:cubicBezTo>
                  <a:pt x="1358662" y="1054515"/>
                  <a:pt x="1054515" y="1358662"/>
                  <a:pt x="679331" y="1358662"/>
                </a:cubicBezTo>
                <a:cubicBezTo>
                  <a:pt x="304147" y="1358662"/>
                  <a:pt x="0" y="1054515"/>
                  <a:pt x="0" y="679331"/>
                </a:cubicBezTo>
                <a:cubicBezTo>
                  <a:pt x="0" y="304147"/>
                  <a:pt x="304147" y="0"/>
                  <a:pt x="6793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orma libre 81"/>
          <p:cNvSpPr/>
          <p:nvPr/>
        </p:nvSpPr>
        <p:spPr>
          <a:xfrm>
            <a:off x="3798781" y="1212483"/>
            <a:ext cx="465743" cy="465743"/>
          </a:xfrm>
          <a:custGeom>
            <a:avLst/>
            <a:gdLst>
              <a:gd name="connsiteX0" fmla="*/ 679330 w 1358662"/>
              <a:gd name="connsiteY0" fmla="*/ 188666 h 1358662"/>
              <a:gd name="connsiteX1" fmla="*/ 188666 w 1358662"/>
              <a:gd name="connsiteY1" fmla="*/ 679330 h 1358662"/>
              <a:gd name="connsiteX2" fmla="*/ 679330 w 1358662"/>
              <a:gd name="connsiteY2" fmla="*/ 1169994 h 1358662"/>
              <a:gd name="connsiteX3" fmla="*/ 1169994 w 1358662"/>
              <a:gd name="connsiteY3" fmla="*/ 679330 h 1358662"/>
              <a:gd name="connsiteX4" fmla="*/ 679330 w 1358662"/>
              <a:gd name="connsiteY4" fmla="*/ 188666 h 1358662"/>
              <a:gd name="connsiteX5" fmla="*/ 679331 w 1358662"/>
              <a:gd name="connsiteY5" fmla="*/ 0 h 1358662"/>
              <a:gd name="connsiteX6" fmla="*/ 1358662 w 1358662"/>
              <a:gd name="connsiteY6" fmla="*/ 679331 h 1358662"/>
              <a:gd name="connsiteX7" fmla="*/ 679331 w 1358662"/>
              <a:gd name="connsiteY7" fmla="*/ 1358662 h 1358662"/>
              <a:gd name="connsiteX8" fmla="*/ 0 w 1358662"/>
              <a:gd name="connsiteY8" fmla="*/ 679331 h 1358662"/>
              <a:gd name="connsiteX9" fmla="*/ 679331 w 1358662"/>
              <a:gd name="connsiteY9" fmla="*/ 0 h 135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662" h="1358662">
                <a:moveTo>
                  <a:pt x="679330" y="188666"/>
                </a:moveTo>
                <a:cubicBezTo>
                  <a:pt x="408344" y="188666"/>
                  <a:pt x="188666" y="408344"/>
                  <a:pt x="188666" y="679330"/>
                </a:cubicBezTo>
                <a:cubicBezTo>
                  <a:pt x="188666" y="950316"/>
                  <a:pt x="408344" y="1169994"/>
                  <a:pt x="679330" y="1169994"/>
                </a:cubicBezTo>
                <a:cubicBezTo>
                  <a:pt x="950316" y="1169994"/>
                  <a:pt x="1169994" y="950316"/>
                  <a:pt x="1169994" y="679330"/>
                </a:cubicBezTo>
                <a:cubicBezTo>
                  <a:pt x="1169994" y="408344"/>
                  <a:pt x="950316" y="188666"/>
                  <a:pt x="679330" y="188666"/>
                </a:cubicBezTo>
                <a:close/>
                <a:moveTo>
                  <a:pt x="679331" y="0"/>
                </a:moveTo>
                <a:cubicBezTo>
                  <a:pt x="1054515" y="0"/>
                  <a:pt x="1358662" y="304147"/>
                  <a:pt x="1358662" y="679331"/>
                </a:cubicBezTo>
                <a:cubicBezTo>
                  <a:pt x="1358662" y="1054515"/>
                  <a:pt x="1054515" y="1358662"/>
                  <a:pt x="679331" y="1358662"/>
                </a:cubicBezTo>
                <a:cubicBezTo>
                  <a:pt x="304147" y="1358662"/>
                  <a:pt x="0" y="1054515"/>
                  <a:pt x="0" y="679331"/>
                </a:cubicBezTo>
                <a:cubicBezTo>
                  <a:pt x="0" y="304147"/>
                  <a:pt x="304147" y="0"/>
                  <a:pt x="67933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orma libre 82"/>
          <p:cNvSpPr/>
          <p:nvPr/>
        </p:nvSpPr>
        <p:spPr>
          <a:xfrm>
            <a:off x="8768947" y="327262"/>
            <a:ext cx="1358662" cy="1358662"/>
          </a:xfrm>
          <a:custGeom>
            <a:avLst/>
            <a:gdLst>
              <a:gd name="connsiteX0" fmla="*/ 679330 w 1358662"/>
              <a:gd name="connsiteY0" fmla="*/ 188666 h 1358662"/>
              <a:gd name="connsiteX1" fmla="*/ 188666 w 1358662"/>
              <a:gd name="connsiteY1" fmla="*/ 679330 h 1358662"/>
              <a:gd name="connsiteX2" fmla="*/ 679330 w 1358662"/>
              <a:gd name="connsiteY2" fmla="*/ 1169994 h 1358662"/>
              <a:gd name="connsiteX3" fmla="*/ 1169994 w 1358662"/>
              <a:gd name="connsiteY3" fmla="*/ 679330 h 1358662"/>
              <a:gd name="connsiteX4" fmla="*/ 679330 w 1358662"/>
              <a:gd name="connsiteY4" fmla="*/ 188666 h 1358662"/>
              <a:gd name="connsiteX5" fmla="*/ 679331 w 1358662"/>
              <a:gd name="connsiteY5" fmla="*/ 0 h 1358662"/>
              <a:gd name="connsiteX6" fmla="*/ 1358662 w 1358662"/>
              <a:gd name="connsiteY6" fmla="*/ 679331 h 1358662"/>
              <a:gd name="connsiteX7" fmla="*/ 679331 w 1358662"/>
              <a:gd name="connsiteY7" fmla="*/ 1358662 h 1358662"/>
              <a:gd name="connsiteX8" fmla="*/ 0 w 1358662"/>
              <a:gd name="connsiteY8" fmla="*/ 679331 h 1358662"/>
              <a:gd name="connsiteX9" fmla="*/ 679331 w 1358662"/>
              <a:gd name="connsiteY9" fmla="*/ 0 h 135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8662" h="1358662">
                <a:moveTo>
                  <a:pt x="679330" y="188666"/>
                </a:moveTo>
                <a:cubicBezTo>
                  <a:pt x="408344" y="188666"/>
                  <a:pt x="188666" y="408344"/>
                  <a:pt x="188666" y="679330"/>
                </a:cubicBezTo>
                <a:cubicBezTo>
                  <a:pt x="188666" y="950316"/>
                  <a:pt x="408344" y="1169994"/>
                  <a:pt x="679330" y="1169994"/>
                </a:cubicBezTo>
                <a:cubicBezTo>
                  <a:pt x="950316" y="1169994"/>
                  <a:pt x="1169994" y="950316"/>
                  <a:pt x="1169994" y="679330"/>
                </a:cubicBezTo>
                <a:cubicBezTo>
                  <a:pt x="1169994" y="408344"/>
                  <a:pt x="950316" y="188666"/>
                  <a:pt x="679330" y="188666"/>
                </a:cubicBezTo>
                <a:close/>
                <a:moveTo>
                  <a:pt x="679331" y="0"/>
                </a:moveTo>
                <a:cubicBezTo>
                  <a:pt x="1054515" y="0"/>
                  <a:pt x="1358662" y="304147"/>
                  <a:pt x="1358662" y="679331"/>
                </a:cubicBezTo>
                <a:cubicBezTo>
                  <a:pt x="1358662" y="1054515"/>
                  <a:pt x="1054515" y="1358662"/>
                  <a:pt x="679331" y="1358662"/>
                </a:cubicBezTo>
                <a:cubicBezTo>
                  <a:pt x="304147" y="1358662"/>
                  <a:pt x="0" y="1054515"/>
                  <a:pt x="0" y="679331"/>
                </a:cubicBezTo>
                <a:cubicBezTo>
                  <a:pt x="0" y="304147"/>
                  <a:pt x="304147" y="0"/>
                  <a:pt x="67933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Conector recto 83"/>
          <p:cNvCxnSpPr/>
          <p:nvPr/>
        </p:nvCxnSpPr>
        <p:spPr>
          <a:xfrm flipV="1">
            <a:off x="10660375" y="-2"/>
            <a:ext cx="1531625" cy="15316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Elipse 84"/>
          <p:cNvSpPr/>
          <p:nvPr/>
        </p:nvSpPr>
        <p:spPr>
          <a:xfrm>
            <a:off x="8465738" y="4008112"/>
            <a:ext cx="297720" cy="2977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uadroTexto 85"/>
          <p:cNvSpPr txBox="1"/>
          <p:nvPr/>
        </p:nvSpPr>
        <p:spPr>
          <a:xfrm>
            <a:off x="2475046" y="4536298"/>
            <a:ext cx="6686550" cy="1323439"/>
          </a:xfrm>
          <a:prstGeom prst="rect">
            <a:avLst/>
          </a:prstGeom>
          <a:noFill/>
        </p:spPr>
        <p:txBody>
          <a:bodyPr wrap="square" rtlCol="0">
            <a:spAutoFit/>
          </a:bodyPr>
          <a:lstStyle/>
          <a:p>
            <a:pPr algn="ctr"/>
            <a:r>
              <a:rPr lang="es-ES" sz="8000" dirty="0">
                <a:solidFill>
                  <a:schemeClr val="bg1"/>
                </a:solidFill>
                <a:effectLst>
                  <a:outerShdw blurRad="38100" dist="38100" dir="2700000" algn="tl">
                    <a:srgbClr val="000000">
                      <a:alpha val="43137"/>
                    </a:srgbClr>
                  </a:outerShdw>
                </a:effectLst>
                <a:latin typeface="Road Rage" pitchFamily="50" charset="0"/>
              </a:rPr>
              <a:t>POP COVER</a:t>
            </a:r>
            <a:endParaRPr lang="en-US" sz="8000" dirty="0">
              <a:solidFill>
                <a:schemeClr val="bg1"/>
              </a:solidFill>
              <a:effectLst>
                <a:outerShdw blurRad="38100" dist="38100" dir="2700000" algn="tl">
                  <a:srgbClr val="000000">
                    <a:alpha val="43137"/>
                  </a:srgbClr>
                </a:outerShdw>
              </a:effectLst>
              <a:latin typeface="Road Rage" pitchFamily="50" charset="0"/>
            </a:endParaRPr>
          </a:p>
        </p:txBody>
      </p:sp>
      <p:sp>
        <p:nvSpPr>
          <p:cNvPr id="87" name="CuadroTexto 86"/>
          <p:cNvSpPr txBox="1"/>
          <p:nvPr/>
        </p:nvSpPr>
        <p:spPr>
          <a:xfrm>
            <a:off x="2699387" y="5503767"/>
            <a:ext cx="6064071" cy="584775"/>
          </a:xfrm>
          <a:prstGeom prst="rect">
            <a:avLst/>
          </a:prstGeom>
          <a:noFill/>
        </p:spPr>
        <p:txBody>
          <a:bodyPr wrap="square" rtlCol="0">
            <a:spAutoFit/>
          </a:bodyPr>
          <a:lstStyle/>
          <a:p>
            <a:pPr algn="ctr"/>
            <a:r>
              <a:rPr lang="es-ES" sz="3200" spc="300" dirty="0">
                <a:solidFill>
                  <a:schemeClr val="bg1"/>
                </a:solidFill>
                <a:effectLst>
                  <a:outerShdw blurRad="38100" dist="38100" dir="2700000" algn="tl">
                    <a:srgbClr val="000000">
                      <a:alpha val="43137"/>
                    </a:srgbClr>
                  </a:outerShdw>
                </a:effectLst>
                <a:latin typeface="Lato" panose="020F0502020204030203" pitchFamily="34" charset="0"/>
              </a:rPr>
              <a:t>IN POWERPOINT</a:t>
            </a:r>
            <a:endParaRPr lang="en-US" sz="3200" spc="300" dirty="0">
              <a:solidFill>
                <a:schemeClr val="bg1"/>
              </a:solidFill>
              <a:effectLst>
                <a:outerShdw blurRad="38100" dist="38100" dir="2700000" algn="tl">
                  <a:srgbClr val="000000">
                    <a:alpha val="43137"/>
                  </a:srgbClr>
                </a:outerShdw>
              </a:effectLst>
              <a:latin typeface="Lato" panose="020F0502020204030203" pitchFamily="34" charset="0"/>
            </a:endParaRPr>
          </a:p>
        </p:txBody>
      </p:sp>
      <p:sp>
        <p:nvSpPr>
          <p:cNvPr id="89" name="Elipse 88"/>
          <p:cNvSpPr/>
          <p:nvPr/>
        </p:nvSpPr>
        <p:spPr>
          <a:xfrm>
            <a:off x="11546199" y="454356"/>
            <a:ext cx="177708" cy="1777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B253149-D434-425F-A24D-8747C6746F8A}"/>
              </a:ext>
            </a:extLst>
          </p:cNvPr>
          <p:cNvSpPr/>
          <p:nvPr/>
        </p:nvSpPr>
        <p:spPr>
          <a:xfrm>
            <a:off x="-1" y="-8401"/>
            <a:ext cx="7376810" cy="6895584"/>
          </a:xfrm>
          <a:custGeom>
            <a:avLst/>
            <a:gdLst>
              <a:gd name="connsiteX0" fmla="*/ 6166957 w 7376810"/>
              <a:gd name="connsiteY0" fmla="*/ 65554 h 6895584"/>
              <a:gd name="connsiteX1" fmla="*/ 6170580 w 7376810"/>
              <a:gd name="connsiteY1" fmla="*/ 66767 h 6895584"/>
              <a:gd name="connsiteX2" fmla="*/ 6169031 w 7376810"/>
              <a:gd name="connsiteY2" fmla="*/ 66983 h 6895584"/>
              <a:gd name="connsiteX3" fmla="*/ 6112214 w 7376810"/>
              <a:gd name="connsiteY3" fmla="*/ 27856 h 6895584"/>
              <a:gd name="connsiteX4" fmla="*/ 6166957 w 7376810"/>
              <a:gd name="connsiteY4" fmla="*/ 65554 h 6895584"/>
              <a:gd name="connsiteX5" fmla="*/ 6107689 w 7376810"/>
              <a:gd name="connsiteY5" fmla="*/ 45714 h 6895584"/>
              <a:gd name="connsiteX6" fmla="*/ 6071075 w 7376810"/>
              <a:gd name="connsiteY6" fmla="*/ 33552 h 6895584"/>
              <a:gd name="connsiteX7" fmla="*/ 5936483 w 7376810"/>
              <a:gd name="connsiteY7" fmla="*/ 263 h 6895584"/>
              <a:gd name="connsiteX8" fmla="*/ 6057926 w 7376810"/>
              <a:gd name="connsiteY8" fmla="*/ 29185 h 6895584"/>
              <a:gd name="connsiteX9" fmla="*/ 6071075 w 7376810"/>
              <a:gd name="connsiteY9" fmla="*/ 33552 h 6895584"/>
              <a:gd name="connsiteX10" fmla="*/ 5688344 w 7376810"/>
              <a:gd name="connsiteY10" fmla="*/ 86546 h 6895584"/>
              <a:gd name="connsiteX11" fmla="*/ 5643324 w 7376810"/>
              <a:gd name="connsiteY11" fmla="*/ 86557 h 6895584"/>
              <a:gd name="connsiteX12" fmla="*/ 5296532 w 7376810"/>
              <a:gd name="connsiteY12" fmla="*/ 71523 h 6895584"/>
              <a:gd name="connsiteX13" fmla="*/ 5254811 w 7376810"/>
              <a:gd name="connsiteY13" fmla="*/ 66544 h 6895584"/>
              <a:gd name="connsiteX14" fmla="*/ 5254811 w 7376810"/>
              <a:gd name="connsiteY14" fmla="*/ 146574 h 6895584"/>
              <a:gd name="connsiteX15" fmla="*/ 5688344 w 7376810"/>
              <a:gd name="connsiteY15" fmla="*/ 86546 h 6895584"/>
              <a:gd name="connsiteX16" fmla="*/ 5712105 w 7376810"/>
              <a:gd name="connsiteY16" fmla="*/ 86540 h 6895584"/>
              <a:gd name="connsiteX17" fmla="*/ 5995482 w 7376810"/>
              <a:gd name="connsiteY17" fmla="*/ 86222 h 6895584"/>
              <a:gd name="connsiteX18" fmla="*/ 6083166 w 7376810"/>
              <a:gd name="connsiteY18" fmla="*/ 78927 h 6895584"/>
              <a:gd name="connsiteX19" fmla="*/ 6169031 w 7376810"/>
              <a:gd name="connsiteY19" fmla="*/ 66983 h 6895584"/>
              <a:gd name="connsiteX20" fmla="*/ 6178923 w 7376810"/>
              <a:gd name="connsiteY20" fmla="*/ 73795 h 6895584"/>
              <a:gd name="connsiteX21" fmla="*/ 6618053 w 7376810"/>
              <a:gd name="connsiteY21" fmla="*/ 416963 h 6895584"/>
              <a:gd name="connsiteX22" fmla="*/ 6594405 w 7376810"/>
              <a:gd name="connsiteY22" fmla="*/ 454597 h 6895584"/>
              <a:gd name="connsiteX23" fmla="*/ 6587112 w 7376810"/>
              <a:gd name="connsiteY23" fmla="*/ 456115 h 6895584"/>
              <a:gd name="connsiteX24" fmla="*/ 6548729 w 7376810"/>
              <a:gd name="connsiteY24" fmla="*/ 456600 h 6895584"/>
              <a:gd name="connsiteX25" fmla="*/ 6417251 w 7376810"/>
              <a:gd name="connsiteY25" fmla="*/ 453043 h 6895584"/>
              <a:gd name="connsiteX26" fmla="*/ 6288705 w 7376810"/>
              <a:gd name="connsiteY26" fmla="*/ 436597 h 6895584"/>
              <a:gd name="connsiteX27" fmla="*/ 6283022 w 7376810"/>
              <a:gd name="connsiteY27" fmla="*/ 435579 h 6895584"/>
              <a:gd name="connsiteX28" fmla="*/ 6273658 w 7376810"/>
              <a:gd name="connsiteY28" fmla="*/ 433746 h 6895584"/>
              <a:gd name="connsiteX29" fmla="*/ 6281349 w 7376810"/>
              <a:gd name="connsiteY29" fmla="*/ 435279 h 6895584"/>
              <a:gd name="connsiteX30" fmla="*/ 6283022 w 7376810"/>
              <a:gd name="connsiteY30" fmla="*/ 435579 h 6895584"/>
              <a:gd name="connsiteX31" fmla="*/ 6287312 w 7376810"/>
              <a:gd name="connsiteY31" fmla="*/ 436418 h 6895584"/>
              <a:gd name="connsiteX32" fmla="*/ 6288705 w 7376810"/>
              <a:gd name="connsiteY32" fmla="*/ 436597 h 6895584"/>
              <a:gd name="connsiteX33" fmla="*/ 6299422 w 7376810"/>
              <a:gd name="connsiteY33" fmla="*/ 438516 h 6895584"/>
              <a:gd name="connsiteX34" fmla="*/ 6569499 w 7376810"/>
              <a:gd name="connsiteY34" fmla="*/ 459781 h 6895584"/>
              <a:gd name="connsiteX35" fmla="*/ 6587112 w 7376810"/>
              <a:gd name="connsiteY35" fmla="*/ 456115 h 6895584"/>
              <a:gd name="connsiteX36" fmla="*/ 6680821 w 7376810"/>
              <a:gd name="connsiteY36" fmla="*/ 454930 h 6895584"/>
              <a:gd name="connsiteX37" fmla="*/ 6812606 w 7376810"/>
              <a:gd name="connsiteY37" fmla="*/ 455873 h 6895584"/>
              <a:gd name="connsiteX38" fmla="*/ 6579142 w 7376810"/>
              <a:gd name="connsiteY38" fmla="*/ 494784 h 6895584"/>
              <a:gd name="connsiteX39" fmla="*/ 6404044 w 7376810"/>
              <a:gd name="connsiteY39" fmla="*/ 533695 h 6895584"/>
              <a:gd name="connsiteX40" fmla="*/ 6248402 w 7376810"/>
              <a:gd name="connsiteY40" fmla="*/ 592061 h 6895584"/>
              <a:gd name="connsiteX41" fmla="*/ 6228946 w 7376810"/>
              <a:gd name="connsiteY41" fmla="*/ 650427 h 6895584"/>
              <a:gd name="connsiteX42" fmla="*/ 6287312 w 7376810"/>
              <a:gd name="connsiteY42" fmla="*/ 669882 h 6895584"/>
              <a:gd name="connsiteX43" fmla="*/ 6209491 w 7376810"/>
              <a:gd name="connsiteY43" fmla="*/ 689337 h 6895584"/>
              <a:gd name="connsiteX44" fmla="*/ 6112214 w 7376810"/>
              <a:gd name="connsiteY44" fmla="*/ 728248 h 6895584"/>
              <a:gd name="connsiteX45" fmla="*/ 6053848 w 7376810"/>
              <a:gd name="connsiteY45" fmla="*/ 747703 h 6895584"/>
              <a:gd name="connsiteX46" fmla="*/ 6014938 w 7376810"/>
              <a:gd name="connsiteY46" fmla="*/ 806069 h 6895584"/>
              <a:gd name="connsiteX47" fmla="*/ 6228946 w 7376810"/>
              <a:gd name="connsiteY47" fmla="*/ 864435 h 6895584"/>
              <a:gd name="connsiteX48" fmla="*/ 6248402 w 7376810"/>
              <a:gd name="connsiteY48" fmla="*/ 922801 h 6895584"/>
              <a:gd name="connsiteX49" fmla="*/ 6559687 w 7376810"/>
              <a:gd name="connsiteY49" fmla="*/ 981167 h 6895584"/>
              <a:gd name="connsiteX50" fmla="*/ 6365133 w 7376810"/>
              <a:gd name="connsiteY50" fmla="*/ 1058988 h 6895584"/>
              <a:gd name="connsiteX51" fmla="*/ 6326223 w 7376810"/>
              <a:gd name="connsiteY51" fmla="*/ 1117354 h 6895584"/>
              <a:gd name="connsiteX52" fmla="*/ 6248402 w 7376810"/>
              <a:gd name="connsiteY52" fmla="*/ 1136810 h 6895584"/>
              <a:gd name="connsiteX53" fmla="*/ 6190036 w 7376810"/>
              <a:gd name="connsiteY53" fmla="*/ 1156265 h 6895584"/>
              <a:gd name="connsiteX54" fmla="*/ 6073304 w 7376810"/>
              <a:gd name="connsiteY54" fmla="*/ 1214631 h 6895584"/>
              <a:gd name="connsiteX55" fmla="*/ 6131670 w 7376810"/>
              <a:gd name="connsiteY55" fmla="*/ 1253541 h 6895584"/>
              <a:gd name="connsiteX56" fmla="*/ 6170580 w 7376810"/>
              <a:gd name="connsiteY56" fmla="*/ 1292452 h 6895584"/>
              <a:gd name="connsiteX57" fmla="*/ 6190036 w 7376810"/>
              <a:gd name="connsiteY57" fmla="*/ 1350818 h 6895584"/>
              <a:gd name="connsiteX58" fmla="*/ 6248402 w 7376810"/>
              <a:gd name="connsiteY58" fmla="*/ 1370273 h 6895584"/>
              <a:gd name="connsiteX59" fmla="*/ 6462410 w 7376810"/>
              <a:gd name="connsiteY59" fmla="*/ 1389729 h 6895584"/>
              <a:gd name="connsiteX60" fmla="*/ 6404044 w 7376810"/>
              <a:gd name="connsiteY60" fmla="*/ 1409184 h 6895584"/>
              <a:gd name="connsiteX61" fmla="*/ 6267857 w 7376810"/>
              <a:gd name="connsiteY61" fmla="*/ 1448095 h 6895584"/>
              <a:gd name="connsiteX62" fmla="*/ 6190036 w 7376810"/>
              <a:gd name="connsiteY62" fmla="*/ 1487005 h 6895584"/>
              <a:gd name="connsiteX63" fmla="*/ 5976027 w 7376810"/>
              <a:gd name="connsiteY63" fmla="*/ 1545371 h 6895584"/>
              <a:gd name="connsiteX64" fmla="*/ 5742563 w 7376810"/>
              <a:gd name="connsiteY64" fmla="*/ 1623192 h 6895584"/>
              <a:gd name="connsiteX65" fmla="*/ 5703653 w 7376810"/>
              <a:gd name="connsiteY65" fmla="*/ 1681558 h 6895584"/>
              <a:gd name="connsiteX66" fmla="*/ 6170580 w 7376810"/>
              <a:gd name="connsiteY66" fmla="*/ 1642648 h 6895584"/>
              <a:gd name="connsiteX67" fmla="*/ 6073304 w 7376810"/>
              <a:gd name="connsiteY67" fmla="*/ 1701014 h 6895584"/>
              <a:gd name="connsiteX68" fmla="*/ 5995482 w 7376810"/>
              <a:gd name="connsiteY68" fmla="*/ 1720469 h 6895584"/>
              <a:gd name="connsiteX69" fmla="*/ 5742563 w 7376810"/>
              <a:gd name="connsiteY69" fmla="*/ 1798290 h 6895584"/>
              <a:gd name="connsiteX70" fmla="*/ 5625831 w 7376810"/>
              <a:gd name="connsiteY70" fmla="*/ 1837201 h 6895584"/>
              <a:gd name="connsiteX71" fmla="*/ 6228946 w 7376810"/>
              <a:gd name="connsiteY71" fmla="*/ 1837201 h 6895584"/>
              <a:gd name="connsiteX72" fmla="*/ 6462410 w 7376810"/>
              <a:gd name="connsiteY72" fmla="*/ 1817746 h 6895584"/>
              <a:gd name="connsiteX73" fmla="*/ 6365133 w 7376810"/>
              <a:gd name="connsiteY73" fmla="*/ 1837201 h 6895584"/>
              <a:gd name="connsiteX74" fmla="*/ 6228946 w 7376810"/>
              <a:gd name="connsiteY74" fmla="*/ 1915022 h 6895584"/>
              <a:gd name="connsiteX75" fmla="*/ 6014938 w 7376810"/>
              <a:gd name="connsiteY75" fmla="*/ 2012299 h 6895584"/>
              <a:gd name="connsiteX76" fmla="*/ 7065525 w 7376810"/>
              <a:gd name="connsiteY76" fmla="*/ 2051210 h 6895584"/>
              <a:gd name="connsiteX77" fmla="*/ 6948793 w 7376810"/>
              <a:gd name="connsiteY77" fmla="*/ 2109576 h 6895584"/>
              <a:gd name="connsiteX78" fmla="*/ 6851516 w 7376810"/>
              <a:gd name="connsiteY78" fmla="*/ 2129031 h 6895584"/>
              <a:gd name="connsiteX79" fmla="*/ 6793151 w 7376810"/>
              <a:gd name="connsiteY79" fmla="*/ 2167941 h 6895584"/>
              <a:gd name="connsiteX80" fmla="*/ 6579142 w 7376810"/>
              <a:gd name="connsiteY80" fmla="*/ 2226307 h 6895584"/>
              <a:gd name="connsiteX81" fmla="*/ 6520776 w 7376810"/>
              <a:gd name="connsiteY81" fmla="*/ 2265219 h 6895584"/>
              <a:gd name="connsiteX82" fmla="*/ 6404044 w 7376810"/>
              <a:gd name="connsiteY82" fmla="*/ 2304129 h 6895584"/>
              <a:gd name="connsiteX83" fmla="*/ 6345678 w 7376810"/>
              <a:gd name="connsiteY83" fmla="*/ 2343039 h 6895584"/>
              <a:gd name="connsiteX84" fmla="*/ 6248402 w 7376810"/>
              <a:gd name="connsiteY84" fmla="*/ 2381950 h 6895584"/>
              <a:gd name="connsiteX85" fmla="*/ 5956572 w 7376810"/>
              <a:gd name="connsiteY85" fmla="*/ 2459772 h 6895584"/>
              <a:gd name="connsiteX86" fmla="*/ 5898206 w 7376810"/>
              <a:gd name="connsiteY86" fmla="*/ 2498682 h 6895584"/>
              <a:gd name="connsiteX87" fmla="*/ 5839840 w 7376810"/>
              <a:gd name="connsiteY87" fmla="*/ 2576503 h 6895584"/>
              <a:gd name="connsiteX88" fmla="*/ 5645287 w 7376810"/>
              <a:gd name="connsiteY88" fmla="*/ 2654325 h 6895584"/>
              <a:gd name="connsiteX89" fmla="*/ 5586921 w 7376810"/>
              <a:gd name="connsiteY89" fmla="*/ 2693235 h 6895584"/>
              <a:gd name="connsiteX90" fmla="*/ 5353457 w 7376810"/>
              <a:gd name="connsiteY90" fmla="*/ 2712690 h 6895584"/>
              <a:gd name="connsiteX91" fmla="*/ 5295091 w 7376810"/>
              <a:gd name="connsiteY91" fmla="*/ 2732146 h 6895584"/>
              <a:gd name="connsiteX92" fmla="*/ 5254811 w 7376810"/>
              <a:gd name="connsiteY92" fmla="*/ 2736420 h 6895584"/>
              <a:gd name="connsiteX93" fmla="*/ 5254811 w 7376810"/>
              <a:gd name="connsiteY93" fmla="*/ 2848389 h 6895584"/>
              <a:gd name="connsiteX94" fmla="*/ 5258060 w 7376810"/>
              <a:gd name="connsiteY94" fmla="*/ 2849380 h 6895584"/>
              <a:gd name="connsiteX95" fmla="*/ 5470189 w 7376810"/>
              <a:gd name="connsiteY95" fmla="*/ 2868333 h 6895584"/>
              <a:gd name="connsiteX96" fmla="*/ 5995482 w 7376810"/>
              <a:gd name="connsiteY96" fmla="*/ 2907244 h 6895584"/>
              <a:gd name="connsiteX97" fmla="*/ 6112214 w 7376810"/>
              <a:gd name="connsiteY97" fmla="*/ 2926699 h 6895584"/>
              <a:gd name="connsiteX98" fmla="*/ 5878751 w 7376810"/>
              <a:gd name="connsiteY98" fmla="*/ 2985066 h 6895584"/>
              <a:gd name="connsiteX99" fmla="*/ 5800929 w 7376810"/>
              <a:gd name="connsiteY99" fmla="*/ 3004521 h 6895584"/>
              <a:gd name="connsiteX100" fmla="*/ 5723108 w 7376810"/>
              <a:gd name="connsiteY100" fmla="*/ 3043431 h 6895584"/>
              <a:gd name="connsiteX101" fmla="*/ 5664742 w 7376810"/>
              <a:gd name="connsiteY101" fmla="*/ 3062886 h 6895584"/>
              <a:gd name="connsiteX102" fmla="*/ 5762019 w 7376810"/>
              <a:gd name="connsiteY102" fmla="*/ 3101797 h 6895584"/>
              <a:gd name="connsiteX103" fmla="*/ 5976027 w 7376810"/>
              <a:gd name="connsiteY103" fmla="*/ 3140707 h 6895584"/>
              <a:gd name="connsiteX104" fmla="*/ 6053848 w 7376810"/>
              <a:gd name="connsiteY104" fmla="*/ 3160163 h 6895584"/>
              <a:gd name="connsiteX105" fmla="*/ 5898206 w 7376810"/>
              <a:gd name="connsiteY105" fmla="*/ 3199074 h 6895584"/>
              <a:gd name="connsiteX106" fmla="*/ 5781474 w 7376810"/>
              <a:gd name="connsiteY106" fmla="*/ 3257439 h 6895584"/>
              <a:gd name="connsiteX107" fmla="*/ 5645287 w 7376810"/>
              <a:gd name="connsiteY107" fmla="*/ 3296350 h 6895584"/>
              <a:gd name="connsiteX108" fmla="*/ 5567465 w 7376810"/>
              <a:gd name="connsiteY108" fmla="*/ 3335261 h 6895584"/>
              <a:gd name="connsiteX109" fmla="*/ 5586921 w 7376810"/>
              <a:gd name="connsiteY109" fmla="*/ 3393628 h 6895584"/>
              <a:gd name="connsiteX110" fmla="*/ 6073304 w 7376810"/>
              <a:gd name="connsiteY110" fmla="*/ 3413082 h 6895584"/>
              <a:gd name="connsiteX111" fmla="*/ 6053848 w 7376810"/>
              <a:gd name="connsiteY111" fmla="*/ 3471448 h 6895584"/>
              <a:gd name="connsiteX112" fmla="*/ 5995482 w 7376810"/>
              <a:gd name="connsiteY112" fmla="*/ 3510358 h 6895584"/>
              <a:gd name="connsiteX113" fmla="*/ 6053848 w 7376810"/>
              <a:gd name="connsiteY113" fmla="*/ 3529814 h 6895584"/>
              <a:gd name="connsiteX114" fmla="*/ 6131670 w 7376810"/>
              <a:gd name="connsiteY114" fmla="*/ 3549269 h 6895584"/>
              <a:gd name="connsiteX115" fmla="*/ 6112214 w 7376810"/>
              <a:gd name="connsiteY115" fmla="*/ 3607635 h 6895584"/>
              <a:gd name="connsiteX116" fmla="*/ 6306768 w 7376810"/>
              <a:gd name="connsiteY116" fmla="*/ 3666001 h 6895584"/>
              <a:gd name="connsiteX117" fmla="*/ 6170580 w 7376810"/>
              <a:gd name="connsiteY117" fmla="*/ 3743822 h 6895584"/>
              <a:gd name="connsiteX118" fmla="*/ 6092759 w 7376810"/>
              <a:gd name="connsiteY118" fmla="*/ 3763278 h 6895584"/>
              <a:gd name="connsiteX119" fmla="*/ 6034393 w 7376810"/>
              <a:gd name="connsiteY119" fmla="*/ 3782733 h 6895584"/>
              <a:gd name="connsiteX120" fmla="*/ 5976027 w 7376810"/>
              <a:gd name="connsiteY120" fmla="*/ 3821644 h 6895584"/>
              <a:gd name="connsiteX121" fmla="*/ 6034393 w 7376810"/>
              <a:gd name="connsiteY121" fmla="*/ 3860554 h 6895584"/>
              <a:gd name="connsiteX122" fmla="*/ 6170580 w 7376810"/>
              <a:gd name="connsiteY122" fmla="*/ 3880010 h 6895584"/>
              <a:gd name="connsiteX123" fmla="*/ 6267857 w 7376810"/>
              <a:gd name="connsiteY123" fmla="*/ 3899465 h 6895584"/>
              <a:gd name="connsiteX124" fmla="*/ 7084980 w 7376810"/>
              <a:gd name="connsiteY124" fmla="*/ 3938375 h 6895584"/>
              <a:gd name="connsiteX125" fmla="*/ 7318444 w 7376810"/>
              <a:gd name="connsiteY125" fmla="*/ 3957831 h 6895584"/>
              <a:gd name="connsiteX126" fmla="*/ 6909882 w 7376810"/>
              <a:gd name="connsiteY126" fmla="*/ 3977286 h 6895584"/>
              <a:gd name="connsiteX127" fmla="*/ 6812606 w 7376810"/>
              <a:gd name="connsiteY127" fmla="*/ 3996741 h 6895584"/>
              <a:gd name="connsiteX128" fmla="*/ 6462410 w 7376810"/>
              <a:gd name="connsiteY128" fmla="*/ 4035652 h 6895584"/>
              <a:gd name="connsiteX129" fmla="*/ 6365133 w 7376810"/>
              <a:gd name="connsiteY129" fmla="*/ 4055107 h 6895584"/>
              <a:gd name="connsiteX130" fmla="*/ 6034393 w 7376810"/>
              <a:gd name="connsiteY130" fmla="*/ 4113473 h 6895584"/>
              <a:gd name="connsiteX131" fmla="*/ 6092759 w 7376810"/>
              <a:gd name="connsiteY131" fmla="*/ 4152384 h 6895584"/>
              <a:gd name="connsiteX132" fmla="*/ 6151125 w 7376810"/>
              <a:gd name="connsiteY132" fmla="*/ 4171839 h 6895584"/>
              <a:gd name="connsiteX133" fmla="*/ 6092759 w 7376810"/>
              <a:gd name="connsiteY133" fmla="*/ 4230205 h 6895584"/>
              <a:gd name="connsiteX134" fmla="*/ 5976027 w 7376810"/>
              <a:gd name="connsiteY134" fmla="*/ 4269116 h 6895584"/>
              <a:gd name="connsiteX135" fmla="*/ 5995482 w 7376810"/>
              <a:gd name="connsiteY135" fmla="*/ 4327482 h 6895584"/>
              <a:gd name="connsiteX136" fmla="*/ 6131670 w 7376810"/>
              <a:gd name="connsiteY136" fmla="*/ 4366392 h 6895584"/>
              <a:gd name="connsiteX137" fmla="*/ 6365133 w 7376810"/>
              <a:gd name="connsiteY137" fmla="*/ 4405303 h 6895584"/>
              <a:gd name="connsiteX138" fmla="*/ 6287312 w 7376810"/>
              <a:gd name="connsiteY138" fmla="*/ 4424758 h 6895584"/>
              <a:gd name="connsiteX139" fmla="*/ 6228946 w 7376810"/>
              <a:gd name="connsiteY139" fmla="*/ 4444214 h 6895584"/>
              <a:gd name="connsiteX140" fmla="*/ 6034393 w 7376810"/>
              <a:gd name="connsiteY140" fmla="*/ 4483124 h 6895584"/>
              <a:gd name="connsiteX141" fmla="*/ 5937116 w 7376810"/>
              <a:gd name="connsiteY141" fmla="*/ 4502580 h 6895584"/>
              <a:gd name="connsiteX142" fmla="*/ 5800929 w 7376810"/>
              <a:gd name="connsiteY142" fmla="*/ 4522035 h 6895584"/>
              <a:gd name="connsiteX143" fmla="*/ 5664742 w 7376810"/>
              <a:gd name="connsiteY143" fmla="*/ 4560946 h 6895584"/>
              <a:gd name="connsiteX144" fmla="*/ 5995482 w 7376810"/>
              <a:gd name="connsiteY144" fmla="*/ 4638767 h 6895584"/>
              <a:gd name="connsiteX145" fmla="*/ 5956572 w 7376810"/>
              <a:gd name="connsiteY145" fmla="*/ 4697133 h 6895584"/>
              <a:gd name="connsiteX146" fmla="*/ 6014938 w 7376810"/>
              <a:gd name="connsiteY146" fmla="*/ 4736044 h 6895584"/>
              <a:gd name="connsiteX147" fmla="*/ 6345678 w 7376810"/>
              <a:gd name="connsiteY147" fmla="*/ 4813865 h 6895584"/>
              <a:gd name="connsiteX148" fmla="*/ 6326223 w 7376810"/>
              <a:gd name="connsiteY148" fmla="*/ 4872231 h 6895584"/>
              <a:gd name="connsiteX149" fmla="*/ 6267857 w 7376810"/>
              <a:gd name="connsiteY149" fmla="*/ 4911141 h 6895584"/>
              <a:gd name="connsiteX150" fmla="*/ 6228946 w 7376810"/>
              <a:gd name="connsiteY150" fmla="*/ 4969507 h 6895584"/>
              <a:gd name="connsiteX151" fmla="*/ 6287312 w 7376810"/>
              <a:gd name="connsiteY151" fmla="*/ 5008418 h 6895584"/>
              <a:gd name="connsiteX152" fmla="*/ 6404044 w 7376810"/>
              <a:gd name="connsiteY152" fmla="*/ 5047329 h 6895584"/>
              <a:gd name="connsiteX153" fmla="*/ 6355101 w 7376810"/>
              <a:gd name="connsiteY153" fmla="*/ 5094997 h 6895584"/>
              <a:gd name="connsiteX154" fmla="*/ 6337837 w 7376810"/>
              <a:gd name="connsiteY154" fmla="*/ 5110455 h 6895584"/>
              <a:gd name="connsiteX155" fmla="*/ 6337327 w 7376810"/>
              <a:gd name="connsiteY155" fmla="*/ 5110724 h 6895584"/>
              <a:gd name="connsiteX156" fmla="*/ 6332125 w 7376810"/>
              <a:gd name="connsiteY156" fmla="*/ 5115571 h 6895584"/>
              <a:gd name="connsiteX157" fmla="*/ 6337837 w 7376810"/>
              <a:gd name="connsiteY157" fmla="*/ 5110455 h 6895584"/>
              <a:gd name="connsiteX158" fmla="*/ 6352133 w 7376810"/>
              <a:gd name="connsiteY158" fmla="*/ 5102946 h 6895584"/>
              <a:gd name="connsiteX159" fmla="*/ 6365133 w 7376810"/>
              <a:gd name="connsiteY159" fmla="*/ 5164061 h 6895584"/>
              <a:gd name="connsiteX160" fmla="*/ 6306768 w 7376810"/>
              <a:gd name="connsiteY160" fmla="*/ 5241882 h 6895584"/>
              <a:gd name="connsiteX161" fmla="*/ 6131670 w 7376810"/>
              <a:gd name="connsiteY161" fmla="*/ 5339158 h 6895584"/>
              <a:gd name="connsiteX162" fmla="*/ 6073304 w 7376810"/>
              <a:gd name="connsiteY162" fmla="*/ 5378069 h 6895584"/>
              <a:gd name="connsiteX163" fmla="*/ 6053848 w 7376810"/>
              <a:gd name="connsiteY163" fmla="*/ 5436435 h 6895584"/>
              <a:gd name="connsiteX164" fmla="*/ 6209491 w 7376810"/>
              <a:gd name="connsiteY164" fmla="*/ 5475346 h 6895584"/>
              <a:gd name="connsiteX165" fmla="*/ 6618053 w 7376810"/>
              <a:gd name="connsiteY165" fmla="*/ 5533712 h 6895584"/>
              <a:gd name="connsiteX166" fmla="*/ 6734785 w 7376810"/>
              <a:gd name="connsiteY166" fmla="*/ 5553167 h 6895584"/>
              <a:gd name="connsiteX167" fmla="*/ 6929338 w 7376810"/>
              <a:gd name="connsiteY167" fmla="*/ 5572622 h 6895584"/>
              <a:gd name="connsiteX168" fmla="*/ 6812606 w 7376810"/>
              <a:gd name="connsiteY168" fmla="*/ 5592078 h 6895584"/>
              <a:gd name="connsiteX169" fmla="*/ 6656963 w 7376810"/>
              <a:gd name="connsiteY169" fmla="*/ 5650444 h 6895584"/>
              <a:gd name="connsiteX170" fmla="*/ 6598597 w 7376810"/>
              <a:gd name="connsiteY170" fmla="*/ 5669899 h 6895584"/>
              <a:gd name="connsiteX171" fmla="*/ 6579142 w 7376810"/>
              <a:gd name="connsiteY171" fmla="*/ 5728265 h 6895584"/>
              <a:gd name="connsiteX172" fmla="*/ 6676419 w 7376810"/>
              <a:gd name="connsiteY172" fmla="*/ 5767175 h 6895584"/>
              <a:gd name="connsiteX173" fmla="*/ 6870972 w 7376810"/>
              <a:gd name="connsiteY173" fmla="*/ 5825541 h 6895584"/>
              <a:gd name="connsiteX174" fmla="*/ 7026614 w 7376810"/>
              <a:gd name="connsiteY174" fmla="*/ 5844997 h 6895584"/>
              <a:gd name="connsiteX175" fmla="*/ 7376810 w 7376810"/>
              <a:gd name="connsiteY175" fmla="*/ 5883907 h 6895584"/>
              <a:gd name="connsiteX176" fmla="*/ 7182257 w 7376810"/>
              <a:gd name="connsiteY176" fmla="*/ 5922818 h 6895584"/>
              <a:gd name="connsiteX177" fmla="*/ 7026614 w 7376810"/>
              <a:gd name="connsiteY177" fmla="*/ 5961729 h 6895584"/>
              <a:gd name="connsiteX178" fmla="*/ 6968248 w 7376810"/>
              <a:gd name="connsiteY178" fmla="*/ 5981184 h 6895584"/>
              <a:gd name="connsiteX179" fmla="*/ 6870972 w 7376810"/>
              <a:gd name="connsiteY179" fmla="*/ 6000639 h 6895584"/>
              <a:gd name="connsiteX180" fmla="*/ 6832061 w 7376810"/>
              <a:gd name="connsiteY180" fmla="*/ 6059005 h 6895584"/>
              <a:gd name="connsiteX181" fmla="*/ 6695874 w 7376810"/>
              <a:gd name="connsiteY181" fmla="*/ 6078461 h 6895584"/>
              <a:gd name="connsiteX182" fmla="*/ 6637508 w 7376810"/>
              <a:gd name="connsiteY182" fmla="*/ 6097916 h 6895584"/>
              <a:gd name="connsiteX183" fmla="*/ 6501321 w 7376810"/>
              <a:gd name="connsiteY183" fmla="*/ 6136827 h 6895584"/>
              <a:gd name="connsiteX184" fmla="*/ 6618053 w 7376810"/>
              <a:gd name="connsiteY184" fmla="*/ 6156282 h 6895584"/>
              <a:gd name="connsiteX185" fmla="*/ 6676419 w 7376810"/>
              <a:gd name="connsiteY185" fmla="*/ 6175737 h 6895584"/>
              <a:gd name="connsiteX186" fmla="*/ 6520776 w 7376810"/>
              <a:gd name="connsiteY186" fmla="*/ 6253558 h 6895584"/>
              <a:gd name="connsiteX187" fmla="*/ 6618053 w 7376810"/>
              <a:gd name="connsiteY187" fmla="*/ 6292469 h 6895584"/>
              <a:gd name="connsiteX188" fmla="*/ 6890427 w 7376810"/>
              <a:gd name="connsiteY188" fmla="*/ 6311924 h 6895584"/>
              <a:gd name="connsiteX189" fmla="*/ 6773695 w 7376810"/>
              <a:gd name="connsiteY189" fmla="*/ 6350835 h 6895584"/>
              <a:gd name="connsiteX190" fmla="*/ 6637508 w 7376810"/>
              <a:gd name="connsiteY190" fmla="*/ 6448112 h 6895584"/>
              <a:gd name="connsiteX191" fmla="*/ 6656963 w 7376810"/>
              <a:gd name="connsiteY191" fmla="*/ 6506478 h 6895584"/>
              <a:gd name="connsiteX192" fmla="*/ 6715329 w 7376810"/>
              <a:gd name="connsiteY192" fmla="*/ 6545388 h 6895584"/>
              <a:gd name="connsiteX193" fmla="*/ 6754240 w 7376810"/>
              <a:gd name="connsiteY193" fmla="*/ 6603754 h 6895584"/>
              <a:gd name="connsiteX194" fmla="*/ 6734785 w 7376810"/>
              <a:gd name="connsiteY194" fmla="*/ 6662120 h 6895584"/>
              <a:gd name="connsiteX195" fmla="*/ 6832061 w 7376810"/>
              <a:gd name="connsiteY195" fmla="*/ 6681575 h 6895584"/>
              <a:gd name="connsiteX196" fmla="*/ 7104436 w 7376810"/>
              <a:gd name="connsiteY196" fmla="*/ 6720486 h 6895584"/>
              <a:gd name="connsiteX197" fmla="*/ 7143346 w 7376810"/>
              <a:gd name="connsiteY197" fmla="*/ 6778852 h 6895584"/>
              <a:gd name="connsiteX198" fmla="*/ 7084980 w 7376810"/>
              <a:gd name="connsiteY198" fmla="*/ 6837218 h 6895584"/>
              <a:gd name="connsiteX199" fmla="*/ 6968248 w 7376810"/>
              <a:gd name="connsiteY199" fmla="*/ 6895584 h 6895584"/>
              <a:gd name="connsiteX200" fmla="*/ 6598597 w 7376810"/>
              <a:gd name="connsiteY200" fmla="*/ 6856673 h 6895584"/>
              <a:gd name="connsiteX201" fmla="*/ 6501321 w 7376810"/>
              <a:gd name="connsiteY201" fmla="*/ 6837218 h 6895584"/>
              <a:gd name="connsiteX202" fmla="*/ 6471450 w 7376810"/>
              <a:gd name="connsiteY202" fmla="*/ 6834205 h 6895584"/>
              <a:gd name="connsiteX203" fmla="*/ 6471450 w 7376810"/>
              <a:gd name="connsiteY203" fmla="*/ 6871266 h 6895584"/>
              <a:gd name="connsiteX204" fmla="*/ 4891450 w 7376810"/>
              <a:gd name="connsiteY204" fmla="*/ 6871266 h 6895584"/>
              <a:gd name="connsiteX205" fmla="*/ 4847619 w 7376810"/>
              <a:gd name="connsiteY205" fmla="*/ 6876129 h 6895584"/>
              <a:gd name="connsiteX206" fmla="*/ 4846397 w 7376810"/>
              <a:gd name="connsiteY206" fmla="*/ 6871266 h 6895584"/>
              <a:gd name="connsiteX207" fmla="*/ 2560931 w 7376810"/>
              <a:gd name="connsiteY207" fmla="*/ 6871266 h 6895584"/>
              <a:gd name="connsiteX208" fmla="*/ 2560931 w 7376810"/>
              <a:gd name="connsiteY208" fmla="*/ 6866401 h 6895584"/>
              <a:gd name="connsiteX209" fmla="*/ 0 w 7376810"/>
              <a:gd name="connsiteY209" fmla="*/ 6866401 h 6895584"/>
              <a:gd name="connsiteX210" fmla="*/ 0 w 7376810"/>
              <a:gd name="connsiteY210" fmla="*/ 8401 h 6895584"/>
              <a:gd name="connsiteX211" fmla="*/ 5254811 w 7376810"/>
              <a:gd name="connsiteY211" fmla="*/ 8401 h 6895584"/>
              <a:gd name="connsiteX212" fmla="*/ 5254811 w 7376810"/>
              <a:gd name="connsiteY212" fmla="*/ 46805 h 6895584"/>
              <a:gd name="connsiteX213" fmla="*/ 5332097 w 7376810"/>
              <a:gd name="connsiteY213" fmla="*/ 44638 h 6895584"/>
              <a:gd name="connsiteX214" fmla="*/ 5936483 w 7376810"/>
              <a:gd name="connsiteY214" fmla="*/ 263 h 689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376810" h="6895584">
                <a:moveTo>
                  <a:pt x="6166957" y="65554"/>
                </a:moveTo>
                <a:lnTo>
                  <a:pt x="6170580" y="66767"/>
                </a:lnTo>
                <a:lnTo>
                  <a:pt x="6169031" y="66983"/>
                </a:lnTo>
                <a:close/>
                <a:moveTo>
                  <a:pt x="6112214" y="27856"/>
                </a:moveTo>
                <a:lnTo>
                  <a:pt x="6166957" y="65554"/>
                </a:lnTo>
                <a:lnTo>
                  <a:pt x="6107689" y="45714"/>
                </a:lnTo>
                <a:lnTo>
                  <a:pt x="6071075" y="33552"/>
                </a:lnTo>
                <a:close/>
                <a:moveTo>
                  <a:pt x="5936483" y="263"/>
                </a:moveTo>
                <a:cubicBezTo>
                  <a:pt x="5968198" y="1776"/>
                  <a:pt x="5999136" y="9985"/>
                  <a:pt x="6057926" y="29185"/>
                </a:cubicBezTo>
                <a:lnTo>
                  <a:pt x="6071075" y="33552"/>
                </a:lnTo>
                <a:lnTo>
                  <a:pt x="5688344" y="86546"/>
                </a:lnTo>
                <a:lnTo>
                  <a:pt x="5643324" y="86557"/>
                </a:lnTo>
                <a:cubicBezTo>
                  <a:pt x="5468660" y="86383"/>
                  <a:pt x="5406967" y="84069"/>
                  <a:pt x="5296532" y="71523"/>
                </a:cubicBezTo>
                <a:lnTo>
                  <a:pt x="5254811" y="66544"/>
                </a:lnTo>
                <a:lnTo>
                  <a:pt x="5254811" y="146574"/>
                </a:lnTo>
                <a:lnTo>
                  <a:pt x="5688344" y="86546"/>
                </a:lnTo>
                <a:lnTo>
                  <a:pt x="5712105" y="86540"/>
                </a:lnTo>
                <a:cubicBezTo>
                  <a:pt x="5786442" y="86458"/>
                  <a:pt x="5878309" y="86222"/>
                  <a:pt x="5995482" y="86222"/>
                </a:cubicBezTo>
                <a:cubicBezTo>
                  <a:pt x="6024845" y="86222"/>
                  <a:pt x="6054028" y="82980"/>
                  <a:pt x="6083166" y="78927"/>
                </a:cubicBezTo>
                <a:lnTo>
                  <a:pt x="6169031" y="66983"/>
                </a:lnTo>
                <a:lnTo>
                  <a:pt x="6178923" y="73795"/>
                </a:lnTo>
                <a:cubicBezTo>
                  <a:pt x="6341534" y="175585"/>
                  <a:pt x="6544730" y="245876"/>
                  <a:pt x="6618053" y="416963"/>
                </a:cubicBezTo>
                <a:cubicBezTo>
                  <a:pt x="6626210" y="435996"/>
                  <a:pt x="6615873" y="447814"/>
                  <a:pt x="6594405" y="454597"/>
                </a:cubicBezTo>
                <a:lnTo>
                  <a:pt x="6587112" y="456115"/>
                </a:lnTo>
                <a:lnTo>
                  <a:pt x="6548729" y="456600"/>
                </a:lnTo>
                <a:cubicBezTo>
                  <a:pt x="6504749" y="456721"/>
                  <a:pt x="6460872" y="455971"/>
                  <a:pt x="6417251" y="453043"/>
                </a:cubicBezTo>
                <a:lnTo>
                  <a:pt x="6288705" y="436597"/>
                </a:lnTo>
                <a:lnTo>
                  <a:pt x="6283022" y="435579"/>
                </a:lnTo>
                <a:lnTo>
                  <a:pt x="6273658" y="433746"/>
                </a:lnTo>
                <a:cubicBezTo>
                  <a:pt x="6268808" y="432836"/>
                  <a:pt x="6272099" y="433562"/>
                  <a:pt x="6281349" y="435279"/>
                </a:cubicBezTo>
                <a:lnTo>
                  <a:pt x="6283022" y="435579"/>
                </a:lnTo>
                <a:lnTo>
                  <a:pt x="6287312" y="436418"/>
                </a:lnTo>
                <a:lnTo>
                  <a:pt x="6288705" y="436597"/>
                </a:lnTo>
                <a:lnTo>
                  <a:pt x="6299422" y="438516"/>
                </a:lnTo>
                <a:cubicBezTo>
                  <a:pt x="6358081" y="448698"/>
                  <a:pt x="6494643" y="469561"/>
                  <a:pt x="6569499" y="459781"/>
                </a:cubicBezTo>
                <a:lnTo>
                  <a:pt x="6587112" y="456115"/>
                </a:lnTo>
                <a:lnTo>
                  <a:pt x="6680821" y="454930"/>
                </a:lnTo>
                <a:cubicBezTo>
                  <a:pt x="6724852" y="454373"/>
                  <a:pt x="6768832" y="454252"/>
                  <a:pt x="6812606" y="455873"/>
                </a:cubicBezTo>
                <a:cubicBezTo>
                  <a:pt x="6675774" y="501485"/>
                  <a:pt x="6839780" y="451344"/>
                  <a:pt x="6579142" y="494784"/>
                </a:cubicBezTo>
                <a:cubicBezTo>
                  <a:pt x="6520166" y="504613"/>
                  <a:pt x="6462049" y="519194"/>
                  <a:pt x="6404044" y="533695"/>
                </a:cubicBezTo>
                <a:cubicBezTo>
                  <a:pt x="6363373" y="543863"/>
                  <a:pt x="6278165" y="580156"/>
                  <a:pt x="6248402" y="592061"/>
                </a:cubicBezTo>
                <a:cubicBezTo>
                  <a:pt x="6241917" y="611516"/>
                  <a:pt x="6219775" y="632084"/>
                  <a:pt x="6228946" y="650427"/>
                </a:cubicBezTo>
                <a:cubicBezTo>
                  <a:pt x="6238117" y="668770"/>
                  <a:pt x="6296483" y="651539"/>
                  <a:pt x="6287312" y="669882"/>
                </a:cubicBezTo>
                <a:cubicBezTo>
                  <a:pt x="6275354" y="693798"/>
                  <a:pt x="6234858" y="680881"/>
                  <a:pt x="6209491" y="689337"/>
                </a:cubicBezTo>
                <a:cubicBezTo>
                  <a:pt x="6176360" y="700381"/>
                  <a:pt x="6144914" y="715986"/>
                  <a:pt x="6112214" y="728248"/>
                </a:cubicBezTo>
                <a:cubicBezTo>
                  <a:pt x="6093012" y="735449"/>
                  <a:pt x="6073303" y="741218"/>
                  <a:pt x="6053848" y="747703"/>
                </a:cubicBezTo>
                <a:cubicBezTo>
                  <a:pt x="6040878" y="767158"/>
                  <a:pt x="6000331" y="787811"/>
                  <a:pt x="6014938" y="806069"/>
                </a:cubicBezTo>
                <a:cubicBezTo>
                  <a:pt x="6033745" y="829578"/>
                  <a:pt x="6195691" y="857784"/>
                  <a:pt x="6228946" y="864435"/>
                </a:cubicBezTo>
                <a:cubicBezTo>
                  <a:pt x="6235431" y="883890"/>
                  <a:pt x="6233901" y="908300"/>
                  <a:pt x="6248402" y="922801"/>
                </a:cubicBezTo>
                <a:cubicBezTo>
                  <a:pt x="6315525" y="989924"/>
                  <a:pt x="6514195" y="977376"/>
                  <a:pt x="6559687" y="981167"/>
                </a:cubicBezTo>
                <a:cubicBezTo>
                  <a:pt x="6415441" y="1029249"/>
                  <a:pt x="6479641" y="1001736"/>
                  <a:pt x="6365133" y="1058988"/>
                </a:cubicBezTo>
                <a:cubicBezTo>
                  <a:pt x="6352163" y="1078443"/>
                  <a:pt x="6345678" y="1104384"/>
                  <a:pt x="6326223" y="1117354"/>
                </a:cubicBezTo>
                <a:cubicBezTo>
                  <a:pt x="6303975" y="1132186"/>
                  <a:pt x="6274112" y="1129464"/>
                  <a:pt x="6248402" y="1136810"/>
                </a:cubicBezTo>
                <a:cubicBezTo>
                  <a:pt x="6228683" y="1142444"/>
                  <a:pt x="6208379" y="1147094"/>
                  <a:pt x="6190036" y="1156265"/>
                </a:cubicBezTo>
                <a:cubicBezTo>
                  <a:pt x="6039169" y="1231697"/>
                  <a:pt x="6220016" y="1165725"/>
                  <a:pt x="6073304" y="1214631"/>
                </a:cubicBezTo>
                <a:cubicBezTo>
                  <a:pt x="6092759" y="1227601"/>
                  <a:pt x="6108606" y="1249697"/>
                  <a:pt x="6131670" y="1253541"/>
                </a:cubicBezTo>
                <a:cubicBezTo>
                  <a:pt x="6197204" y="1264463"/>
                  <a:pt x="6208809" y="1177768"/>
                  <a:pt x="6170580" y="1292452"/>
                </a:cubicBezTo>
                <a:cubicBezTo>
                  <a:pt x="6177065" y="1311907"/>
                  <a:pt x="6175535" y="1336317"/>
                  <a:pt x="6190036" y="1350818"/>
                </a:cubicBezTo>
                <a:cubicBezTo>
                  <a:pt x="6204537" y="1365319"/>
                  <a:pt x="6228100" y="1367373"/>
                  <a:pt x="6248402" y="1370273"/>
                </a:cubicBezTo>
                <a:cubicBezTo>
                  <a:pt x="6319312" y="1380403"/>
                  <a:pt x="6391074" y="1383244"/>
                  <a:pt x="6462410" y="1389729"/>
                </a:cubicBezTo>
                <a:cubicBezTo>
                  <a:pt x="6442955" y="1396214"/>
                  <a:pt x="6423687" y="1403291"/>
                  <a:pt x="6404044" y="1409184"/>
                </a:cubicBezTo>
                <a:cubicBezTo>
                  <a:pt x="6358823" y="1422750"/>
                  <a:pt x="6312227" y="1431961"/>
                  <a:pt x="6267857" y="1448095"/>
                </a:cubicBezTo>
                <a:cubicBezTo>
                  <a:pt x="6240601" y="1458006"/>
                  <a:pt x="6217550" y="1477834"/>
                  <a:pt x="6190036" y="1487005"/>
                </a:cubicBezTo>
                <a:cubicBezTo>
                  <a:pt x="6119889" y="1510387"/>
                  <a:pt x="6047363" y="1525916"/>
                  <a:pt x="5976027" y="1545371"/>
                </a:cubicBezTo>
                <a:cubicBezTo>
                  <a:pt x="5783140" y="1673964"/>
                  <a:pt x="6157255" y="1434697"/>
                  <a:pt x="5742563" y="1623192"/>
                </a:cubicBezTo>
                <a:cubicBezTo>
                  <a:pt x="5721277" y="1632868"/>
                  <a:pt x="5680295" y="1680496"/>
                  <a:pt x="5703653" y="1681558"/>
                </a:cubicBezTo>
                <a:cubicBezTo>
                  <a:pt x="5859674" y="1688650"/>
                  <a:pt x="6170580" y="1642648"/>
                  <a:pt x="6170580" y="1642648"/>
                </a:cubicBezTo>
                <a:cubicBezTo>
                  <a:pt x="6138155" y="1662103"/>
                  <a:pt x="6107859" y="1685656"/>
                  <a:pt x="6073304" y="1701014"/>
                </a:cubicBezTo>
                <a:cubicBezTo>
                  <a:pt x="6048870" y="1711874"/>
                  <a:pt x="6021134" y="1712924"/>
                  <a:pt x="5995482" y="1720469"/>
                </a:cubicBezTo>
                <a:cubicBezTo>
                  <a:pt x="5910859" y="1745358"/>
                  <a:pt x="5826243" y="1770396"/>
                  <a:pt x="5742563" y="1798290"/>
                </a:cubicBezTo>
                <a:lnTo>
                  <a:pt x="5625831" y="1837201"/>
                </a:lnTo>
                <a:cubicBezTo>
                  <a:pt x="5835316" y="1976859"/>
                  <a:pt x="5663609" y="1879601"/>
                  <a:pt x="6228946" y="1837201"/>
                </a:cubicBezTo>
                <a:lnTo>
                  <a:pt x="6462410" y="1817746"/>
                </a:lnTo>
                <a:cubicBezTo>
                  <a:pt x="6429984" y="1824231"/>
                  <a:pt x="6395657" y="1824483"/>
                  <a:pt x="6365133" y="1837201"/>
                </a:cubicBezTo>
                <a:cubicBezTo>
                  <a:pt x="6316870" y="1857310"/>
                  <a:pt x="6274981" y="1890234"/>
                  <a:pt x="6228946" y="1915022"/>
                </a:cubicBezTo>
                <a:cubicBezTo>
                  <a:pt x="6122081" y="1972564"/>
                  <a:pt x="6119609" y="1970430"/>
                  <a:pt x="6014938" y="2012299"/>
                </a:cubicBezTo>
                <a:cubicBezTo>
                  <a:pt x="6144404" y="2400705"/>
                  <a:pt x="5992049" y="2005531"/>
                  <a:pt x="7065525" y="2051210"/>
                </a:cubicBezTo>
                <a:cubicBezTo>
                  <a:pt x="7108989" y="2053060"/>
                  <a:pt x="6989677" y="2094708"/>
                  <a:pt x="6948793" y="2109576"/>
                </a:cubicBezTo>
                <a:cubicBezTo>
                  <a:pt x="6917716" y="2120877"/>
                  <a:pt x="6883942" y="2122546"/>
                  <a:pt x="6851516" y="2129031"/>
                </a:cubicBezTo>
                <a:cubicBezTo>
                  <a:pt x="6832061" y="2142001"/>
                  <a:pt x="6814861" y="2159257"/>
                  <a:pt x="6793151" y="2167941"/>
                </a:cubicBezTo>
                <a:cubicBezTo>
                  <a:pt x="6754600" y="2183361"/>
                  <a:pt x="6632909" y="2212865"/>
                  <a:pt x="6579142" y="2226307"/>
                </a:cubicBezTo>
                <a:cubicBezTo>
                  <a:pt x="6559687" y="2239277"/>
                  <a:pt x="6542143" y="2255721"/>
                  <a:pt x="6520776" y="2265219"/>
                </a:cubicBezTo>
                <a:cubicBezTo>
                  <a:pt x="6483296" y="2281877"/>
                  <a:pt x="6438171" y="2281378"/>
                  <a:pt x="6404044" y="2304129"/>
                </a:cubicBezTo>
                <a:cubicBezTo>
                  <a:pt x="6384589" y="2317099"/>
                  <a:pt x="6366592" y="2332582"/>
                  <a:pt x="6345678" y="2343039"/>
                </a:cubicBezTo>
                <a:cubicBezTo>
                  <a:pt x="6314442" y="2358657"/>
                  <a:pt x="6281102" y="2369688"/>
                  <a:pt x="6248402" y="2381950"/>
                </a:cubicBezTo>
                <a:cubicBezTo>
                  <a:pt x="6158765" y="2415564"/>
                  <a:pt x="6034580" y="2440269"/>
                  <a:pt x="5956572" y="2459772"/>
                </a:cubicBezTo>
                <a:cubicBezTo>
                  <a:pt x="5937117" y="2472742"/>
                  <a:pt x="5920181" y="2490692"/>
                  <a:pt x="5898206" y="2498682"/>
                </a:cubicBezTo>
                <a:cubicBezTo>
                  <a:pt x="5736886" y="2557345"/>
                  <a:pt x="5674492" y="2510364"/>
                  <a:pt x="5839840" y="2576503"/>
                </a:cubicBezTo>
                <a:cubicBezTo>
                  <a:pt x="5681563" y="2695211"/>
                  <a:pt x="5853490" y="2584924"/>
                  <a:pt x="5645287" y="2654325"/>
                </a:cubicBezTo>
                <a:cubicBezTo>
                  <a:pt x="5623104" y="2661718"/>
                  <a:pt x="5609849" y="2688650"/>
                  <a:pt x="5586921" y="2693235"/>
                </a:cubicBezTo>
                <a:cubicBezTo>
                  <a:pt x="5510346" y="2708550"/>
                  <a:pt x="5431278" y="2706205"/>
                  <a:pt x="5353457" y="2712690"/>
                </a:cubicBezTo>
                <a:cubicBezTo>
                  <a:pt x="5334002" y="2719175"/>
                  <a:pt x="5315110" y="2727698"/>
                  <a:pt x="5295091" y="2732146"/>
                </a:cubicBezTo>
                <a:lnTo>
                  <a:pt x="5254811" y="2736420"/>
                </a:lnTo>
                <a:lnTo>
                  <a:pt x="5254811" y="2848389"/>
                </a:lnTo>
                <a:lnTo>
                  <a:pt x="5258060" y="2849380"/>
                </a:lnTo>
                <a:cubicBezTo>
                  <a:pt x="5293673" y="2858722"/>
                  <a:pt x="5310904" y="2853853"/>
                  <a:pt x="5470189" y="2868333"/>
                </a:cubicBezTo>
                <a:cubicBezTo>
                  <a:pt x="5729076" y="2920110"/>
                  <a:pt x="5441292" y="2867659"/>
                  <a:pt x="5995482" y="2907244"/>
                </a:cubicBezTo>
                <a:cubicBezTo>
                  <a:pt x="6034829" y="2910055"/>
                  <a:pt x="6073303" y="2920214"/>
                  <a:pt x="6112214" y="2926699"/>
                </a:cubicBezTo>
                <a:lnTo>
                  <a:pt x="5878751" y="2985066"/>
                </a:lnTo>
                <a:lnTo>
                  <a:pt x="5800929" y="3004521"/>
                </a:lnTo>
                <a:cubicBezTo>
                  <a:pt x="5774989" y="3017491"/>
                  <a:pt x="5749765" y="3032007"/>
                  <a:pt x="5723108" y="3043431"/>
                </a:cubicBezTo>
                <a:cubicBezTo>
                  <a:pt x="5704258" y="3051510"/>
                  <a:pt x="5653366" y="3045824"/>
                  <a:pt x="5664742" y="3062886"/>
                </a:cubicBezTo>
                <a:cubicBezTo>
                  <a:pt x="5684114" y="3091944"/>
                  <a:pt x="5728568" y="3091762"/>
                  <a:pt x="5762019" y="3101797"/>
                </a:cubicBezTo>
                <a:cubicBezTo>
                  <a:pt x="5803752" y="3114318"/>
                  <a:pt x="5939081" y="3133318"/>
                  <a:pt x="5976027" y="3140707"/>
                </a:cubicBezTo>
                <a:cubicBezTo>
                  <a:pt x="6002246" y="3145951"/>
                  <a:pt x="6027908" y="3153678"/>
                  <a:pt x="6053848" y="3160163"/>
                </a:cubicBezTo>
                <a:cubicBezTo>
                  <a:pt x="6001967" y="3173134"/>
                  <a:pt x="5948568" y="3181087"/>
                  <a:pt x="5898206" y="3199074"/>
                </a:cubicBezTo>
                <a:cubicBezTo>
                  <a:pt x="5857237" y="3213706"/>
                  <a:pt x="5821228" y="3239770"/>
                  <a:pt x="5781474" y="3257439"/>
                </a:cubicBezTo>
                <a:cubicBezTo>
                  <a:pt x="5745584" y="3273391"/>
                  <a:pt x="5680626" y="3287516"/>
                  <a:pt x="5645287" y="3296350"/>
                </a:cubicBezTo>
                <a:cubicBezTo>
                  <a:pt x="5619346" y="3309320"/>
                  <a:pt x="5582387" y="3310391"/>
                  <a:pt x="5567465" y="3335261"/>
                </a:cubicBezTo>
                <a:cubicBezTo>
                  <a:pt x="5556914" y="3352846"/>
                  <a:pt x="5566652" y="3390510"/>
                  <a:pt x="5586921" y="3393628"/>
                </a:cubicBezTo>
                <a:cubicBezTo>
                  <a:pt x="5747292" y="3418299"/>
                  <a:pt x="5911176" y="3406598"/>
                  <a:pt x="6073304" y="3413082"/>
                </a:cubicBezTo>
                <a:cubicBezTo>
                  <a:pt x="6066819" y="3432537"/>
                  <a:pt x="6066659" y="3455434"/>
                  <a:pt x="6053848" y="3471448"/>
                </a:cubicBezTo>
                <a:cubicBezTo>
                  <a:pt x="6039241" y="3489706"/>
                  <a:pt x="5995482" y="3486976"/>
                  <a:pt x="5995482" y="3510358"/>
                </a:cubicBezTo>
                <a:cubicBezTo>
                  <a:pt x="5995482" y="3530866"/>
                  <a:pt x="6034129" y="3524180"/>
                  <a:pt x="6053848" y="3529814"/>
                </a:cubicBezTo>
                <a:cubicBezTo>
                  <a:pt x="6079558" y="3537160"/>
                  <a:pt x="6105729" y="3542784"/>
                  <a:pt x="6131670" y="3549269"/>
                </a:cubicBezTo>
                <a:cubicBezTo>
                  <a:pt x="6125185" y="3568724"/>
                  <a:pt x="6101663" y="3590050"/>
                  <a:pt x="6112214" y="3607635"/>
                </a:cubicBezTo>
                <a:cubicBezTo>
                  <a:pt x="6137348" y="3649526"/>
                  <a:pt x="6281080" y="3661720"/>
                  <a:pt x="6306768" y="3666001"/>
                </a:cubicBezTo>
                <a:cubicBezTo>
                  <a:pt x="6258382" y="3698258"/>
                  <a:pt x="6227006" y="3722662"/>
                  <a:pt x="6170580" y="3743822"/>
                </a:cubicBezTo>
                <a:cubicBezTo>
                  <a:pt x="6145544" y="3753211"/>
                  <a:pt x="6118469" y="3755932"/>
                  <a:pt x="6092759" y="3763278"/>
                </a:cubicBezTo>
                <a:cubicBezTo>
                  <a:pt x="6073040" y="3768912"/>
                  <a:pt x="6053848" y="3776248"/>
                  <a:pt x="6034393" y="3782733"/>
                </a:cubicBezTo>
                <a:cubicBezTo>
                  <a:pt x="6014938" y="3795703"/>
                  <a:pt x="5976027" y="3798262"/>
                  <a:pt x="5976027" y="3821644"/>
                </a:cubicBezTo>
                <a:cubicBezTo>
                  <a:pt x="5976027" y="3845026"/>
                  <a:pt x="6011997" y="3853835"/>
                  <a:pt x="6034393" y="3860554"/>
                </a:cubicBezTo>
                <a:cubicBezTo>
                  <a:pt x="6078316" y="3873731"/>
                  <a:pt x="6125347" y="3872471"/>
                  <a:pt x="6170580" y="3880010"/>
                </a:cubicBezTo>
                <a:cubicBezTo>
                  <a:pt x="6203198" y="3885446"/>
                  <a:pt x="6234938" y="3896330"/>
                  <a:pt x="6267857" y="3899465"/>
                </a:cubicBezTo>
                <a:cubicBezTo>
                  <a:pt x="6470953" y="3918807"/>
                  <a:pt x="6924182" y="3932191"/>
                  <a:pt x="7084980" y="3938375"/>
                </a:cubicBezTo>
                <a:cubicBezTo>
                  <a:pt x="7162801" y="3944860"/>
                  <a:pt x="7394675" y="3940891"/>
                  <a:pt x="7318444" y="3957831"/>
                </a:cubicBezTo>
                <a:cubicBezTo>
                  <a:pt x="7185349" y="3987408"/>
                  <a:pt x="7045822" y="3966829"/>
                  <a:pt x="6909882" y="3977286"/>
                </a:cubicBezTo>
                <a:cubicBezTo>
                  <a:pt x="6876912" y="3979822"/>
                  <a:pt x="6845396" y="3992464"/>
                  <a:pt x="6812606" y="3996741"/>
                </a:cubicBezTo>
                <a:cubicBezTo>
                  <a:pt x="6696142" y="4011932"/>
                  <a:pt x="6577580" y="4012619"/>
                  <a:pt x="6462410" y="4035652"/>
                </a:cubicBezTo>
                <a:cubicBezTo>
                  <a:pt x="6429984" y="4042137"/>
                  <a:pt x="6397751" y="4049671"/>
                  <a:pt x="6365133" y="4055107"/>
                </a:cubicBezTo>
                <a:cubicBezTo>
                  <a:pt x="6042813" y="4108827"/>
                  <a:pt x="6208436" y="4069963"/>
                  <a:pt x="6034393" y="4113473"/>
                </a:cubicBezTo>
                <a:cubicBezTo>
                  <a:pt x="6053848" y="4126443"/>
                  <a:pt x="6071845" y="4141927"/>
                  <a:pt x="6092759" y="4152384"/>
                </a:cubicBezTo>
                <a:cubicBezTo>
                  <a:pt x="6111102" y="4161555"/>
                  <a:pt x="6151125" y="4151331"/>
                  <a:pt x="6151125" y="4171839"/>
                </a:cubicBezTo>
                <a:cubicBezTo>
                  <a:pt x="6151125" y="4199353"/>
                  <a:pt x="6116811" y="4216843"/>
                  <a:pt x="6092759" y="4230205"/>
                </a:cubicBezTo>
                <a:cubicBezTo>
                  <a:pt x="6056905" y="4250124"/>
                  <a:pt x="5976027" y="4269116"/>
                  <a:pt x="5976027" y="4269116"/>
                </a:cubicBezTo>
                <a:cubicBezTo>
                  <a:pt x="5982512" y="4288571"/>
                  <a:pt x="5978091" y="4316613"/>
                  <a:pt x="5995482" y="4327482"/>
                </a:cubicBezTo>
                <a:cubicBezTo>
                  <a:pt x="6035518" y="4352504"/>
                  <a:pt x="6085867" y="4354941"/>
                  <a:pt x="6131670" y="4366392"/>
                </a:cubicBezTo>
                <a:cubicBezTo>
                  <a:pt x="6207545" y="4385361"/>
                  <a:pt x="6288246" y="4394319"/>
                  <a:pt x="6365133" y="4405303"/>
                </a:cubicBezTo>
                <a:cubicBezTo>
                  <a:pt x="6339193" y="4411788"/>
                  <a:pt x="6313022" y="4417412"/>
                  <a:pt x="6287312" y="4424758"/>
                </a:cubicBezTo>
                <a:cubicBezTo>
                  <a:pt x="6267593" y="4430392"/>
                  <a:pt x="6248929" y="4439603"/>
                  <a:pt x="6228946" y="4444214"/>
                </a:cubicBezTo>
                <a:cubicBezTo>
                  <a:pt x="6164504" y="4459085"/>
                  <a:pt x="6099244" y="4470154"/>
                  <a:pt x="6034393" y="4483124"/>
                </a:cubicBezTo>
                <a:cubicBezTo>
                  <a:pt x="6001967" y="4489609"/>
                  <a:pt x="5969852" y="4497904"/>
                  <a:pt x="5937116" y="4502580"/>
                </a:cubicBezTo>
                <a:cubicBezTo>
                  <a:pt x="5891720" y="4509065"/>
                  <a:pt x="5846046" y="4513832"/>
                  <a:pt x="5800929" y="4522035"/>
                </a:cubicBezTo>
                <a:cubicBezTo>
                  <a:pt x="5747180" y="4531807"/>
                  <a:pt x="5714752" y="4544275"/>
                  <a:pt x="5664742" y="4560946"/>
                </a:cubicBezTo>
                <a:cubicBezTo>
                  <a:pt x="5889441" y="4635846"/>
                  <a:pt x="5778792" y="4611681"/>
                  <a:pt x="5995482" y="4638767"/>
                </a:cubicBezTo>
                <a:cubicBezTo>
                  <a:pt x="5982512" y="4658222"/>
                  <a:pt x="5951986" y="4674205"/>
                  <a:pt x="5956572" y="4697133"/>
                </a:cubicBezTo>
                <a:cubicBezTo>
                  <a:pt x="5961158" y="4720061"/>
                  <a:pt x="5992755" y="4728650"/>
                  <a:pt x="6014938" y="4736044"/>
                </a:cubicBezTo>
                <a:cubicBezTo>
                  <a:pt x="6114519" y="4769238"/>
                  <a:pt x="6238158" y="4792361"/>
                  <a:pt x="6345678" y="4813865"/>
                </a:cubicBezTo>
                <a:cubicBezTo>
                  <a:pt x="6339193" y="4833320"/>
                  <a:pt x="6339034" y="4856217"/>
                  <a:pt x="6326223" y="4872231"/>
                </a:cubicBezTo>
                <a:cubicBezTo>
                  <a:pt x="6311616" y="4890489"/>
                  <a:pt x="6284391" y="4894607"/>
                  <a:pt x="6267857" y="4911141"/>
                </a:cubicBezTo>
                <a:cubicBezTo>
                  <a:pt x="6251323" y="4927675"/>
                  <a:pt x="6241916" y="4950052"/>
                  <a:pt x="6228946" y="4969507"/>
                </a:cubicBezTo>
                <a:cubicBezTo>
                  <a:pt x="6248401" y="4982477"/>
                  <a:pt x="6265945" y="4998921"/>
                  <a:pt x="6287312" y="5008418"/>
                </a:cubicBezTo>
                <a:cubicBezTo>
                  <a:pt x="6324792" y="5025076"/>
                  <a:pt x="6404044" y="5047329"/>
                  <a:pt x="6404044" y="5047329"/>
                </a:cubicBezTo>
                <a:cubicBezTo>
                  <a:pt x="6382659" y="5068714"/>
                  <a:pt x="6366716" y="5084114"/>
                  <a:pt x="6355101" y="5094997"/>
                </a:cubicBezTo>
                <a:lnTo>
                  <a:pt x="6337837" y="5110455"/>
                </a:lnTo>
                <a:lnTo>
                  <a:pt x="6337327" y="5110724"/>
                </a:lnTo>
                <a:cubicBezTo>
                  <a:pt x="6328682" y="5116679"/>
                  <a:pt x="6323977" y="5122216"/>
                  <a:pt x="6332125" y="5115571"/>
                </a:cubicBezTo>
                <a:lnTo>
                  <a:pt x="6337837" y="5110455"/>
                </a:lnTo>
                <a:lnTo>
                  <a:pt x="6352133" y="5102946"/>
                </a:lnTo>
                <a:cubicBezTo>
                  <a:pt x="6367664" y="5097795"/>
                  <a:pt x="6382027" y="5104934"/>
                  <a:pt x="6365133" y="5164061"/>
                </a:cubicBezTo>
                <a:cubicBezTo>
                  <a:pt x="6356225" y="5195239"/>
                  <a:pt x="6331003" y="5220340"/>
                  <a:pt x="6306768" y="5241882"/>
                </a:cubicBezTo>
                <a:cubicBezTo>
                  <a:pt x="6226491" y="5313239"/>
                  <a:pt x="6210932" y="5312738"/>
                  <a:pt x="6131670" y="5339158"/>
                </a:cubicBezTo>
                <a:cubicBezTo>
                  <a:pt x="6112215" y="5352128"/>
                  <a:pt x="6087911" y="5359810"/>
                  <a:pt x="6073304" y="5378069"/>
                </a:cubicBezTo>
                <a:cubicBezTo>
                  <a:pt x="6060493" y="5394083"/>
                  <a:pt x="6037160" y="5424515"/>
                  <a:pt x="6053848" y="5436435"/>
                </a:cubicBezTo>
                <a:cubicBezTo>
                  <a:pt x="6097365" y="5467518"/>
                  <a:pt x="6157435" y="5463098"/>
                  <a:pt x="6209491" y="5475346"/>
                </a:cubicBezTo>
                <a:cubicBezTo>
                  <a:pt x="6484544" y="5540064"/>
                  <a:pt x="6294020" y="5497708"/>
                  <a:pt x="6618053" y="5533712"/>
                </a:cubicBezTo>
                <a:cubicBezTo>
                  <a:pt x="6657259" y="5538068"/>
                  <a:pt x="6695642" y="5548274"/>
                  <a:pt x="6734785" y="5553167"/>
                </a:cubicBezTo>
                <a:cubicBezTo>
                  <a:pt x="6799456" y="5561251"/>
                  <a:pt x="6864487" y="5566137"/>
                  <a:pt x="6929338" y="5572622"/>
                </a:cubicBezTo>
                <a:cubicBezTo>
                  <a:pt x="6890427" y="5579107"/>
                  <a:pt x="6851114" y="5583521"/>
                  <a:pt x="6812606" y="5592078"/>
                </a:cubicBezTo>
                <a:cubicBezTo>
                  <a:pt x="6776470" y="5600108"/>
                  <a:pt x="6679003" y="5642179"/>
                  <a:pt x="6656963" y="5650444"/>
                </a:cubicBezTo>
                <a:cubicBezTo>
                  <a:pt x="6637761" y="5657645"/>
                  <a:pt x="6618052" y="5663414"/>
                  <a:pt x="6598597" y="5669899"/>
                </a:cubicBezTo>
                <a:cubicBezTo>
                  <a:pt x="6592112" y="5689354"/>
                  <a:pt x="6566331" y="5712251"/>
                  <a:pt x="6579142" y="5728265"/>
                </a:cubicBezTo>
                <a:cubicBezTo>
                  <a:pt x="6600959" y="5755535"/>
                  <a:pt x="6643719" y="5754913"/>
                  <a:pt x="6676419" y="5767175"/>
                </a:cubicBezTo>
                <a:cubicBezTo>
                  <a:pt x="6721852" y="5784212"/>
                  <a:pt x="6847951" y="5820937"/>
                  <a:pt x="6870972" y="5825541"/>
                </a:cubicBezTo>
                <a:cubicBezTo>
                  <a:pt x="6922241" y="5835795"/>
                  <a:pt x="6974674" y="5839004"/>
                  <a:pt x="7026614" y="5844997"/>
                </a:cubicBezTo>
                <a:lnTo>
                  <a:pt x="7376810" y="5883907"/>
                </a:lnTo>
                <a:cubicBezTo>
                  <a:pt x="7311959" y="5896877"/>
                  <a:pt x="7244999" y="5901904"/>
                  <a:pt x="7182257" y="5922818"/>
                </a:cubicBezTo>
                <a:cubicBezTo>
                  <a:pt x="7048840" y="5967289"/>
                  <a:pt x="7214432" y="5914774"/>
                  <a:pt x="7026614" y="5961729"/>
                </a:cubicBezTo>
                <a:cubicBezTo>
                  <a:pt x="7006719" y="5966703"/>
                  <a:pt x="6988143" y="5976210"/>
                  <a:pt x="6968248" y="5981184"/>
                </a:cubicBezTo>
                <a:cubicBezTo>
                  <a:pt x="6936168" y="5989204"/>
                  <a:pt x="6903397" y="5994154"/>
                  <a:pt x="6870972" y="6000639"/>
                </a:cubicBezTo>
                <a:cubicBezTo>
                  <a:pt x="6858002" y="6020094"/>
                  <a:pt x="6853428" y="6049508"/>
                  <a:pt x="6832061" y="6059005"/>
                </a:cubicBezTo>
                <a:cubicBezTo>
                  <a:pt x="6790157" y="6077629"/>
                  <a:pt x="6740840" y="6069468"/>
                  <a:pt x="6695874" y="6078461"/>
                </a:cubicBezTo>
                <a:cubicBezTo>
                  <a:pt x="6675765" y="6082483"/>
                  <a:pt x="6657227" y="6092282"/>
                  <a:pt x="6637508" y="6097916"/>
                </a:cubicBezTo>
                <a:cubicBezTo>
                  <a:pt x="6466530" y="6146766"/>
                  <a:pt x="6641243" y="6090185"/>
                  <a:pt x="6501321" y="6136827"/>
                </a:cubicBezTo>
                <a:cubicBezTo>
                  <a:pt x="6540232" y="6143312"/>
                  <a:pt x="6579545" y="6147725"/>
                  <a:pt x="6618053" y="6156282"/>
                </a:cubicBezTo>
                <a:cubicBezTo>
                  <a:pt x="6638072" y="6160731"/>
                  <a:pt x="6690920" y="6161236"/>
                  <a:pt x="6676419" y="6175737"/>
                </a:cubicBezTo>
                <a:cubicBezTo>
                  <a:pt x="6635403" y="6216752"/>
                  <a:pt x="6520776" y="6253558"/>
                  <a:pt x="6520776" y="6253558"/>
                </a:cubicBezTo>
                <a:cubicBezTo>
                  <a:pt x="6553202" y="6266528"/>
                  <a:pt x="6583557" y="6287022"/>
                  <a:pt x="6618053" y="6292469"/>
                </a:cubicBezTo>
                <a:cubicBezTo>
                  <a:pt x="6707962" y="6306665"/>
                  <a:pt x="6805200" y="6279964"/>
                  <a:pt x="6890427" y="6311924"/>
                </a:cubicBezTo>
                <a:cubicBezTo>
                  <a:pt x="6928831" y="6326326"/>
                  <a:pt x="6810380" y="6332492"/>
                  <a:pt x="6773695" y="6350835"/>
                </a:cubicBezTo>
                <a:cubicBezTo>
                  <a:pt x="6671265" y="6402051"/>
                  <a:pt x="6716382" y="6369238"/>
                  <a:pt x="6637508" y="6448112"/>
                </a:cubicBezTo>
                <a:cubicBezTo>
                  <a:pt x="6643993" y="6467567"/>
                  <a:pt x="6644152" y="6490464"/>
                  <a:pt x="6656963" y="6506478"/>
                </a:cubicBezTo>
                <a:cubicBezTo>
                  <a:pt x="6671570" y="6524736"/>
                  <a:pt x="6698795" y="6528854"/>
                  <a:pt x="6715329" y="6545388"/>
                </a:cubicBezTo>
                <a:cubicBezTo>
                  <a:pt x="6731863" y="6561922"/>
                  <a:pt x="6741270" y="6584299"/>
                  <a:pt x="6754240" y="6603754"/>
                </a:cubicBezTo>
                <a:cubicBezTo>
                  <a:pt x="6747755" y="6623209"/>
                  <a:pt x="6720284" y="6647619"/>
                  <a:pt x="6734785" y="6662120"/>
                </a:cubicBezTo>
                <a:cubicBezTo>
                  <a:pt x="6758167" y="6685502"/>
                  <a:pt x="6799326" y="6676899"/>
                  <a:pt x="6832061" y="6681575"/>
                </a:cubicBezTo>
                <a:cubicBezTo>
                  <a:pt x="7155563" y="6727790"/>
                  <a:pt x="6884515" y="6676503"/>
                  <a:pt x="7104436" y="6720486"/>
                </a:cubicBezTo>
                <a:cubicBezTo>
                  <a:pt x="7117406" y="6739941"/>
                  <a:pt x="7147190" y="6755788"/>
                  <a:pt x="7143346" y="6778852"/>
                </a:cubicBezTo>
                <a:cubicBezTo>
                  <a:pt x="7138823" y="6805992"/>
                  <a:pt x="7106117" y="6819604"/>
                  <a:pt x="7084980" y="6837218"/>
                </a:cubicBezTo>
                <a:cubicBezTo>
                  <a:pt x="7034693" y="6879124"/>
                  <a:pt x="7026745" y="6876085"/>
                  <a:pt x="6968248" y="6895584"/>
                </a:cubicBezTo>
                <a:cubicBezTo>
                  <a:pt x="6845031" y="6882614"/>
                  <a:pt x="6720089" y="6880971"/>
                  <a:pt x="6598597" y="6856673"/>
                </a:cubicBezTo>
                <a:cubicBezTo>
                  <a:pt x="6566172" y="6850188"/>
                  <a:pt x="6534200" y="6840741"/>
                  <a:pt x="6501321" y="6837218"/>
                </a:cubicBezTo>
                <a:lnTo>
                  <a:pt x="6471450" y="6834205"/>
                </a:lnTo>
                <a:lnTo>
                  <a:pt x="6471450" y="6871266"/>
                </a:lnTo>
                <a:lnTo>
                  <a:pt x="4891450" y="6871266"/>
                </a:lnTo>
                <a:lnTo>
                  <a:pt x="4847619" y="6876129"/>
                </a:lnTo>
                <a:lnTo>
                  <a:pt x="4846397" y="6871266"/>
                </a:lnTo>
                <a:lnTo>
                  <a:pt x="2560931" y="6871266"/>
                </a:lnTo>
                <a:lnTo>
                  <a:pt x="2560931" y="6866401"/>
                </a:lnTo>
                <a:lnTo>
                  <a:pt x="0" y="6866401"/>
                </a:lnTo>
                <a:lnTo>
                  <a:pt x="0" y="8401"/>
                </a:lnTo>
                <a:lnTo>
                  <a:pt x="5254811" y="8401"/>
                </a:lnTo>
                <a:lnTo>
                  <a:pt x="5254811" y="46805"/>
                </a:lnTo>
                <a:lnTo>
                  <a:pt x="5332097" y="44638"/>
                </a:lnTo>
                <a:cubicBezTo>
                  <a:pt x="5783553" y="29948"/>
                  <a:pt x="5862152" y="-3284"/>
                  <a:pt x="5936483" y="263"/>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Title 4">
            <a:extLst>
              <a:ext uri="{FF2B5EF4-FFF2-40B4-BE49-F238E27FC236}">
                <a16:creationId xmlns:a16="http://schemas.microsoft.com/office/drawing/2014/main" id="{79A9EA87-A70A-4055-9C48-DE83988EA3DC}"/>
              </a:ext>
            </a:extLst>
          </p:cNvPr>
          <p:cNvSpPr txBox="1">
            <a:spLocks/>
          </p:cNvSpPr>
          <p:nvPr/>
        </p:nvSpPr>
        <p:spPr>
          <a:xfrm>
            <a:off x="7376809" y="865335"/>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Your Title </a:t>
            </a:r>
            <a:r>
              <a:rPr lang="en-US" b="1" dirty="0">
                <a:solidFill>
                  <a:schemeClr val="bg1"/>
                </a:solidFill>
              </a:rPr>
              <a:t>goes here</a:t>
            </a:r>
          </a:p>
        </p:txBody>
      </p:sp>
      <p:sp>
        <p:nvSpPr>
          <p:cNvPr id="16" name="Rectangle 25">
            <a:extLst>
              <a:ext uri="{FF2B5EF4-FFF2-40B4-BE49-F238E27FC236}">
                <a16:creationId xmlns:a16="http://schemas.microsoft.com/office/drawing/2014/main" id="{2C57DAB2-302D-4258-B9CD-210701A3B758}"/>
              </a:ext>
            </a:extLst>
          </p:cNvPr>
          <p:cNvSpPr>
            <a:spLocks noChangeArrowheads="1"/>
          </p:cNvSpPr>
          <p:nvPr/>
        </p:nvSpPr>
        <p:spPr bwMode="auto">
          <a:xfrm>
            <a:off x="8171352" y="2317188"/>
            <a:ext cx="1182339"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dirty="0">
                <a:solidFill>
                  <a:schemeClr val="bg1"/>
                </a:solidFill>
                <a:latin typeface="+mj-lt"/>
                <a:ea typeface="Open Sans Light" panose="020B0306030504020204" pitchFamily="34" charset="0"/>
              </a:rPr>
              <a:t>Your Title 1</a:t>
            </a:r>
          </a:p>
        </p:txBody>
      </p:sp>
      <p:sp>
        <p:nvSpPr>
          <p:cNvPr id="17" name="TextBox 26">
            <a:extLst>
              <a:ext uri="{FF2B5EF4-FFF2-40B4-BE49-F238E27FC236}">
                <a16:creationId xmlns:a16="http://schemas.microsoft.com/office/drawing/2014/main" id="{4F54E3B4-38C1-479A-A822-FAE32FBFE2D8}"/>
              </a:ext>
            </a:extLst>
          </p:cNvPr>
          <p:cNvSpPr txBox="1">
            <a:spLocks noChangeArrowheads="1"/>
          </p:cNvSpPr>
          <p:nvPr/>
        </p:nvSpPr>
        <p:spPr bwMode="auto">
          <a:xfrm>
            <a:off x="8185640" y="2587063"/>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dirty="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18" name="Oval 27">
            <a:extLst>
              <a:ext uri="{FF2B5EF4-FFF2-40B4-BE49-F238E27FC236}">
                <a16:creationId xmlns:a16="http://schemas.microsoft.com/office/drawing/2014/main" id="{ED7CBBA8-CCC2-4384-97C2-C0428D4AB47B}"/>
              </a:ext>
            </a:extLst>
          </p:cNvPr>
          <p:cNvSpPr/>
          <p:nvPr/>
        </p:nvSpPr>
        <p:spPr bwMode="auto">
          <a:xfrm>
            <a:off x="7376809" y="2364813"/>
            <a:ext cx="765175" cy="76517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1</a:t>
            </a:r>
          </a:p>
        </p:txBody>
      </p:sp>
      <p:sp>
        <p:nvSpPr>
          <p:cNvPr id="19" name="Oval 28">
            <a:extLst>
              <a:ext uri="{FF2B5EF4-FFF2-40B4-BE49-F238E27FC236}">
                <a16:creationId xmlns:a16="http://schemas.microsoft.com/office/drawing/2014/main" id="{D5EA486C-6213-437C-9246-7441022C1CEA}"/>
              </a:ext>
            </a:extLst>
          </p:cNvPr>
          <p:cNvSpPr/>
          <p:nvPr/>
        </p:nvSpPr>
        <p:spPr bwMode="auto">
          <a:xfrm>
            <a:off x="7383952" y="3357001"/>
            <a:ext cx="765175" cy="76438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2</a:t>
            </a:r>
          </a:p>
        </p:txBody>
      </p:sp>
      <p:sp>
        <p:nvSpPr>
          <p:cNvPr id="20" name="Oval 29">
            <a:extLst>
              <a:ext uri="{FF2B5EF4-FFF2-40B4-BE49-F238E27FC236}">
                <a16:creationId xmlns:a16="http://schemas.microsoft.com/office/drawing/2014/main" id="{033D7042-5760-42B8-9FC9-FBA1F1A23C52}"/>
              </a:ext>
            </a:extLst>
          </p:cNvPr>
          <p:cNvSpPr/>
          <p:nvPr/>
        </p:nvSpPr>
        <p:spPr bwMode="auto">
          <a:xfrm>
            <a:off x="7379190" y="4361094"/>
            <a:ext cx="765175" cy="76517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3</a:t>
            </a:r>
          </a:p>
        </p:txBody>
      </p:sp>
      <p:sp>
        <p:nvSpPr>
          <p:cNvPr id="21" name="Rectangle 30">
            <a:extLst>
              <a:ext uri="{FF2B5EF4-FFF2-40B4-BE49-F238E27FC236}">
                <a16:creationId xmlns:a16="http://schemas.microsoft.com/office/drawing/2014/main" id="{0126DE80-E795-44CF-A751-123089D56B23}"/>
              </a:ext>
            </a:extLst>
          </p:cNvPr>
          <p:cNvSpPr>
            <a:spLocks noChangeArrowheads="1"/>
          </p:cNvSpPr>
          <p:nvPr/>
        </p:nvSpPr>
        <p:spPr bwMode="auto">
          <a:xfrm>
            <a:off x="8167384" y="3297469"/>
            <a:ext cx="1182339"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a:solidFill>
                  <a:schemeClr val="bg1"/>
                </a:solidFill>
                <a:latin typeface="+mj-lt"/>
                <a:ea typeface="Open Sans Light" panose="020B0306030504020204" pitchFamily="34" charset="0"/>
              </a:rPr>
              <a:t>Your Title 2</a:t>
            </a:r>
          </a:p>
        </p:txBody>
      </p:sp>
      <p:sp>
        <p:nvSpPr>
          <p:cNvPr id="22" name="TextBox 31">
            <a:extLst>
              <a:ext uri="{FF2B5EF4-FFF2-40B4-BE49-F238E27FC236}">
                <a16:creationId xmlns:a16="http://schemas.microsoft.com/office/drawing/2014/main" id="{59BCF35E-4345-47B5-B21D-6C2408C18752}"/>
              </a:ext>
            </a:extLst>
          </p:cNvPr>
          <p:cNvSpPr txBox="1">
            <a:spLocks noChangeArrowheads="1"/>
          </p:cNvSpPr>
          <p:nvPr/>
        </p:nvSpPr>
        <p:spPr bwMode="auto">
          <a:xfrm>
            <a:off x="8181671" y="3566551"/>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3" name="Rectangle 32">
            <a:extLst>
              <a:ext uri="{FF2B5EF4-FFF2-40B4-BE49-F238E27FC236}">
                <a16:creationId xmlns:a16="http://schemas.microsoft.com/office/drawing/2014/main" id="{6F6A4865-9774-462A-806D-BBC4548AB6A3}"/>
              </a:ext>
            </a:extLst>
          </p:cNvPr>
          <p:cNvSpPr>
            <a:spLocks noChangeArrowheads="1"/>
          </p:cNvSpPr>
          <p:nvPr/>
        </p:nvSpPr>
        <p:spPr bwMode="auto">
          <a:xfrm>
            <a:off x="8167384" y="4311088"/>
            <a:ext cx="1182339"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a:solidFill>
                  <a:schemeClr val="bg1"/>
                </a:solidFill>
                <a:latin typeface="+mj-lt"/>
                <a:ea typeface="Open Sans Light" panose="020B0306030504020204" pitchFamily="34" charset="0"/>
              </a:rPr>
              <a:t>Your Title 3</a:t>
            </a:r>
          </a:p>
        </p:txBody>
      </p:sp>
      <p:sp>
        <p:nvSpPr>
          <p:cNvPr id="24" name="TextBox 33">
            <a:extLst>
              <a:ext uri="{FF2B5EF4-FFF2-40B4-BE49-F238E27FC236}">
                <a16:creationId xmlns:a16="http://schemas.microsoft.com/office/drawing/2014/main" id="{2892B82B-DC61-4C7A-8ECF-E7763A9ACBE9}"/>
              </a:ext>
            </a:extLst>
          </p:cNvPr>
          <p:cNvSpPr txBox="1">
            <a:spLocks noChangeArrowheads="1"/>
          </p:cNvSpPr>
          <p:nvPr/>
        </p:nvSpPr>
        <p:spPr bwMode="auto">
          <a:xfrm>
            <a:off x="8181671" y="4580963"/>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
        <p:nvSpPr>
          <p:cNvPr id="25" name="Oval 37">
            <a:extLst>
              <a:ext uri="{FF2B5EF4-FFF2-40B4-BE49-F238E27FC236}">
                <a16:creationId xmlns:a16="http://schemas.microsoft.com/office/drawing/2014/main" id="{BA361C3D-2999-42DB-AF59-F05D914835F9}"/>
              </a:ext>
            </a:extLst>
          </p:cNvPr>
          <p:cNvSpPr/>
          <p:nvPr/>
        </p:nvSpPr>
        <p:spPr bwMode="auto">
          <a:xfrm>
            <a:off x="7387127" y="5335026"/>
            <a:ext cx="765175" cy="76438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92">
              <a:defRPr/>
            </a:pPr>
            <a:r>
              <a:rPr lang="en-US" sz="3600" b="1" dirty="0">
                <a:latin typeface="Calibri Light"/>
              </a:rPr>
              <a:t>4</a:t>
            </a:r>
          </a:p>
        </p:txBody>
      </p:sp>
      <p:sp>
        <p:nvSpPr>
          <p:cNvPr id="26" name="Rectangle 38">
            <a:extLst>
              <a:ext uri="{FF2B5EF4-FFF2-40B4-BE49-F238E27FC236}">
                <a16:creationId xmlns:a16="http://schemas.microsoft.com/office/drawing/2014/main" id="{BA7FB37B-2902-4765-A7BD-F46BB0D11AE8}"/>
              </a:ext>
            </a:extLst>
          </p:cNvPr>
          <p:cNvSpPr>
            <a:spLocks noChangeArrowheads="1"/>
          </p:cNvSpPr>
          <p:nvPr/>
        </p:nvSpPr>
        <p:spPr bwMode="auto">
          <a:xfrm>
            <a:off x="8194371" y="5294544"/>
            <a:ext cx="1182339" cy="3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00" b="1">
                <a:solidFill>
                  <a:schemeClr val="bg1"/>
                </a:solidFill>
                <a:latin typeface="+mj-lt"/>
                <a:ea typeface="Open Sans Light" panose="020B0306030504020204" pitchFamily="34" charset="0"/>
              </a:rPr>
              <a:t>Your Title 4</a:t>
            </a:r>
          </a:p>
        </p:txBody>
      </p:sp>
      <p:sp>
        <p:nvSpPr>
          <p:cNvPr id="27" name="TextBox 39">
            <a:extLst>
              <a:ext uri="{FF2B5EF4-FFF2-40B4-BE49-F238E27FC236}">
                <a16:creationId xmlns:a16="http://schemas.microsoft.com/office/drawing/2014/main" id="{D71D8577-80AF-42BE-9941-3BB1E63383AB}"/>
              </a:ext>
            </a:extLst>
          </p:cNvPr>
          <p:cNvSpPr txBox="1">
            <a:spLocks noChangeArrowheads="1"/>
          </p:cNvSpPr>
          <p:nvPr/>
        </p:nvSpPr>
        <p:spPr bwMode="auto">
          <a:xfrm>
            <a:off x="8208659" y="5564419"/>
            <a:ext cx="3221038" cy="6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100">
                <a:solidFill>
                  <a:schemeClr val="bg1"/>
                </a:solidFill>
                <a:latin typeface="Calibri Light" panose="020F0302020204030204" pitchFamily="34" charset="0"/>
                <a:cs typeface="Calibri Light" panose="020F0302020204030204" pitchFamily="34" charset="0"/>
              </a:rPr>
              <a:t>Creativity is the key to success in the future, and primary education where our teachers can bring creativity.</a:t>
            </a:r>
          </a:p>
        </p:txBody>
      </p:sp>
    </p:spTree>
    <p:extLst>
      <p:ext uri="{BB962C8B-B14F-4D97-AF65-F5344CB8AC3E}">
        <p14:creationId xmlns:p14="http://schemas.microsoft.com/office/powerpoint/2010/main" val="342016377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ángulo 129"/>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posición de imagen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573" b="30573"/>
          <a:stretch>
            <a:fillRect/>
          </a:stretch>
        </p:blipFill>
        <p:spPr/>
      </p:pic>
      <p:sp>
        <p:nvSpPr>
          <p:cNvPr id="131" name="Marcador de texto 34">
            <a:extLst>
              <a:ext uri="{FF2B5EF4-FFF2-40B4-BE49-F238E27FC236}">
                <a16:creationId xmlns:a16="http://schemas.microsoft.com/office/drawing/2014/main" id="{08F210E2-B3E2-4E84-92D8-1B803AC3AD85}"/>
              </a:ext>
            </a:extLst>
          </p:cNvPr>
          <p:cNvSpPr txBox="1">
            <a:spLocks/>
          </p:cNvSpPr>
          <p:nvPr/>
        </p:nvSpPr>
        <p:spPr>
          <a:xfrm>
            <a:off x="230482" y="4117320"/>
            <a:ext cx="7630818" cy="11521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solidFill>
                  <a:schemeClr val="bg1"/>
                </a:solidFill>
              </a:rPr>
              <a:t>Donec fringilla est orci. Orci varius natoque penatibus et magnis dis. Donec fringilla est orci. Orci varius natoque penatibus et magnis </a:t>
            </a:r>
            <a:r>
              <a:rPr lang="es-CO" sz="1800" dirty="0" err="1">
                <a:solidFill>
                  <a:schemeClr val="bg1"/>
                </a:solidFill>
              </a:rPr>
              <a:t>dis</a:t>
            </a:r>
            <a:r>
              <a:rPr lang="es-CO" sz="1800" dirty="0">
                <a:solidFill>
                  <a:schemeClr val="bg1"/>
                </a:solidFill>
              </a:rPr>
              <a:t>. </a:t>
            </a:r>
            <a:r>
              <a:rPr lang="es-CO" sz="1800" dirty="0" err="1">
                <a:solidFill>
                  <a:schemeClr val="bg1"/>
                </a:solidFill>
              </a:rPr>
              <a:t>Donec</a:t>
            </a:r>
            <a:r>
              <a:rPr lang="es-CO" sz="1800" dirty="0">
                <a:solidFill>
                  <a:schemeClr val="bg1"/>
                </a:solidFill>
              </a:rPr>
              <a:t> </a:t>
            </a:r>
            <a:r>
              <a:rPr lang="es-CO" sz="1800" dirty="0" err="1">
                <a:solidFill>
                  <a:schemeClr val="bg1"/>
                </a:solidFill>
              </a:rPr>
              <a:t>fringilla</a:t>
            </a:r>
            <a:r>
              <a:rPr lang="es-CO" sz="1800" dirty="0">
                <a:solidFill>
                  <a:schemeClr val="bg1"/>
                </a:solidFill>
              </a:rPr>
              <a:t> </a:t>
            </a:r>
            <a:r>
              <a:rPr lang="es-CO" sz="1800" dirty="0" err="1">
                <a:solidFill>
                  <a:schemeClr val="bg1"/>
                </a:solidFill>
              </a:rPr>
              <a:t>est</a:t>
            </a:r>
            <a:r>
              <a:rPr lang="es-CO" sz="1800" dirty="0">
                <a:solidFill>
                  <a:schemeClr val="bg1"/>
                </a:solidFill>
              </a:rPr>
              <a:t> </a:t>
            </a:r>
            <a:r>
              <a:rPr lang="es-CO" sz="1800" dirty="0" err="1">
                <a:solidFill>
                  <a:schemeClr val="bg1"/>
                </a:solidFill>
              </a:rPr>
              <a:t>orci</a:t>
            </a:r>
            <a:r>
              <a:rPr lang="es-CO" sz="1800" dirty="0">
                <a:solidFill>
                  <a:schemeClr val="bg1"/>
                </a:solidFill>
              </a:rPr>
              <a:t>. </a:t>
            </a:r>
            <a:r>
              <a:rPr lang="es-CO" sz="1800" dirty="0" err="1">
                <a:solidFill>
                  <a:schemeClr val="bg1"/>
                </a:solidFill>
              </a:rPr>
              <a:t>Orci</a:t>
            </a:r>
            <a:r>
              <a:rPr lang="es-CO" sz="1800" dirty="0">
                <a:solidFill>
                  <a:schemeClr val="bg1"/>
                </a:solidFill>
              </a:rPr>
              <a:t> </a:t>
            </a:r>
            <a:r>
              <a:rPr lang="es-CO" sz="1800" dirty="0" err="1">
                <a:solidFill>
                  <a:schemeClr val="bg1"/>
                </a:solidFill>
              </a:rPr>
              <a:t>varius</a:t>
            </a:r>
            <a:r>
              <a:rPr lang="es-CO" sz="1800" dirty="0">
                <a:solidFill>
                  <a:schemeClr val="bg1"/>
                </a:solidFill>
              </a:rPr>
              <a:t> </a:t>
            </a:r>
            <a:r>
              <a:rPr lang="es-CO" sz="1800" dirty="0" err="1">
                <a:solidFill>
                  <a:schemeClr val="bg1"/>
                </a:solidFill>
              </a:rPr>
              <a:t>natoque</a:t>
            </a:r>
            <a:r>
              <a:rPr lang="es-CO" sz="1800" dirty="0">
                <a:solidFill>
                  <a:schemeClr val="bg1"/>
                </a:solidFill>
              </a:rPr>
              <a:t> </a:t>
            </a:r>
            <a:r>
              <a:rPr lang="es-CO" sz="1800" dirty="0" err="1">
                <a:solidFill>
                  <a:schemeClr val="bg1"/>
                </a:solidFill>
              </a:rPr>
              <a:t>penatibus</a:t>
            </a:r>
            <a:r>
              <a:rPr lang="es-CO" sz="1800" dirty="0">
                <a:solidFill>
                  <a:schemeClr val="bg1"/>
                </a:solidFill>
              </a:rPr>
              <a:t> et </a:t>
            </a:r>
            <a:r>
              <a:rPr lang="es-CO" sz="1800" dirty="0" err="1">
                <a:solidFill>
                  <a:schemeClr val="bg1"/>
                </a:solidFill>
              </a:rPr>
              <a:t>magnis</a:t>
            </a:r>
            <a:r>
              <a:rPr lang="es-CO" sz="1800" dirty="0">
                <a:solidFill>
                  <a:schemeClr val="bg1"/>
                </a:solidFill>
              </a:rPr>
              <a:t> </a:t>
            </a:r>
            <a:r>
              <a:rPr lang="es-CO" sz="1800" dirty="0" err="1">
                <a:solidFill>
                  <a:schemeClr val="bg1"/>
                </a:solidFill>
              </a:rPr>
              <a:t>dis</a:t>
            </a:r>
            <a:r>
              <a:rPr lang="es-CO" sz="1800" dirty="0">
                <a:solidFill>
                  <a:schemeClr val="bg1"/>
                </a:solidFill>
              </a:rPr>
              <a:t>. </a:t>
            </a:r>
            <a:r>
              <a:rPr lang="es-CO" sz="1800" dirty="0" err="1">
                <a:solidFill>
                  <a:schemeClr val="bg1"/>
                </a:solidFill>
              </a:rPr>
              <a:t>Donec</a:t>
            </a:r>
            <a:r>
              <a:rPr lang="es-CO" sz="1800" dirty="0">
                <a:solidFill>
                  <a:schemeClr val="bg1"/>
                </a:solidFill>
              </a:rPr>
              <a:t> </a:t>
            </a:r>
            <a:r>
              <a:rPr lang="es-CO" sz="1800" dirty="0" err="1">
                <a:solidFill>
                  <a:schemeClr val="bg1"/>
                </a:solidFill>
              </a:rPr>
              <a:t>fringilla</a:t>
            </a:r>
            <a:r>
              <a:rPr lang="es-CO" sz="1800" dirty="0">
                <a:solidFill>
                  <a:schemeClr val="bg1"/>
                </a:solidFill>
              </a:rPr>
              <a:t> </a:t>
            </a:r>
            <a:r>
              <a:rPr lang="es-CO" sz="1800" dirty="0" err="1">
                <a:solidFill>
                  <a:schemeClr val="bg1"/>
                </a:solidFill>
              </a:rPr>
              <a:t>est</a:t>
            </a:r>
            <a:r>
              <a:rPr lang="es-CO" sz="1800" dirty="0">
                <a:solidFill>
                  <a:schemeClr val="bg1"/>
                </a:solidFill>
              </a:rPr>
              <a:t> </a:t>
            </a:r>
            <a:r>
              <a:rPr lang="es-CO" sz="1800" dirty="0" err="1">
                <a:solidFill>
                  <a:schemeClr val="bg1"/>
                </a:solidFill>
              </a:rPr>
              <a:t>orci</a:t>
            </a:r>
            <a:r>
              <a:rPr lang="es-CO" sz="1800" dirty="0">
                <a:solidFill>
                  <a:schemeClr val="bg1"/>
                </a:solidFill>
              </a:rPr>
              <a:t>. </a:t>
            </a:r>
            <a:r>
              <a:rPr lang="es-CO" sz="1800" dirty="0" err="1">
                <a:solidFill>
                  <a:schemeClr val="bg1"/>
                </a:solidFill>
              </a:rPr>
              <a:t>Orci</a:t>
            </a:r>
            <a:r>
              <a:rPr lang="es-CO" sz="1800" dirty="0">
                <a:solidFill>
                  <a:schemeClr val="bg1"/>
                </a:solidFill>
              </a:rPr>
              <a:t> </a:t>
            </a:r>
            <a:r>
              <a:rPr lang="es-CO" sz="1800" dirty="0" err="1">
                <a:solidFill>
                  <a:schemeClr val="bg1"/>
                </a:solidFill>
              </a:rPr>
              <a:t>varius</a:t>
            </a:r>
            <a:r>
              <a:rPr lang="es-CO" sz="1800" dirty="0">
                <a:solidFill>
                  <a:schemeClr val="bg1"/>
                </a:solidFill>
              </a:rPr>
              <a:t> </a:t>
            </a:r>
            <a:r>
              <a:rPr lang="es-CO" sz="1800" dirty="0" err="1">
                <a:solidFill>
                  <a:schemeClr val="bg1"/>
                </a:solidFill>
              </a:rPr>
              <a:t>natoque</a:t>
            </a:r>
            <a:r>
              <a:rPr lang="es-CO" sz="1800" dirty="0">
                <a:solidFill>
                  <a:schemeClr val="bg1"/>
                </a:solidFill>
              </a:rPr>
              <a:t> </a:t>
            </a:r>
            <a:r>
              <a:rPr lang="es-CO" sz="1800" dirty="0" err="1">
                <a:solidFill>
                  <a:schemeClr val="bg1"/>
                </a:solidFill>
              </a:rPr>
              <a:t>penatibus</a:t>
            </a:r>
            <a:r>
              <a:rPr lang="es-CO" sz="1800" dirty="0">
                <a:solidFill>
                  <a:schemeClr val="bg1"/>
                </a:solidFill>
              </a:rPr>
              <a:t> et </a:t>
            </a:r>
            <a:r>
              <a:rPr lang="es-CO" sz="1800" dirty="0" err="1">
                <a:solidFill>
                  <a:schemeClr val="bg1"/>
                </a:solidFill>
              </a:rPr>
              <a:t>magnis</a:t>
            </a:r>
            <a:r>
              <a:rPr lang="es-CO" sz="1800" dirty="0">
                <a:solidFill>
                  <a:schemeClr val="bg1"/>
                </a:solidFill>
              </a:rPr>
              <a:t> </a:t>
            </a:r>
            <a:r>
              <a:rPr lang="es-CO" sz="1800" dirty="0" err="1">
                <a:solidFill>
                  <a:schemeClr val="bg1"/>
                </a:solidFill>
              </a:rPr>
              <a:t>dis</a:t>
            </a:r>
            <a:endParaRPr lang="es-CO" sz="1800" dirty="0">
              <a:solidFill>
                <a:schemeClr val="bg1"/>
              </a:solidFill>
            </a:endParaRPr>
          </a:p>
          <a:p>
            <a:pPr marL="0" indent="0">
              <a:buNone/>
            </a:pPr>
            <a:endParaRPr lang="es-CO" sz="1800" dirty="0">
              <a:solidFill>
                <a:schemeClr val="bg1"/>
              </a:solidFill>
            </a:endParaRPr>
          </a:p>
          <a:p>
            <a:pPr marL="0" indent="0">
              <a:buNone/>
            </a:pPr>
            <a:endParaRPr lang="es-CO" sz="1800" dirty="0">
              <a:solidFill>
                <a:schemeClr val="bg1"/>
              </a:solidFill>
            </a:endParaRPr>
          </a:p>
          <a:p>
            <a:pPr marL="0" indent="0">
              <a:buNone/>
            </a:pPr>
            <a:endParaRPr lang="es-CO" sz="1800" dirty="0">
              <a:solidFill>
                <a:schemeClr val="bg1"/>
              </a:solidFill>
            </a:endParaRPr>
          </a:p>
          <a:p>
            <a:pPr marL="0" indent="0">
              <a:buNone/>
            </a:pPr>
            <a:endParaRPr lang="es-CO" sz="1800" dirty="0">
              <a:solidFill>
                <a:schemeClr val="bg1"/>
              </a:solidFill>
            </a:endParaRPr>
          </a:p>
        </p:txBody>
      </p:sp>
      <p:sp>
        <p:nvSpPr>
          <p:cNvPr id="132" name="CuadroTexto 131"/>
          <p:cNvSpPr txBox="1"/>
          <p:nvPr/>
        </p:nvSpPr>
        <p:spPr>
          <a:xfrm>
            <a:off x="230482" y="3594099"/>
            <a:ext cx="5421018" cy="523220"/>
          </a:xfrm>
          <a:prstGeom prst="rect">
            <a:avLst/>
          </a:prstGeom>
          <a:noFill/>
        </p:spPr>
        <p:txBody>
          <a:bodyPr wrap="square" rtlCol="0">
            <a:spAutoFit/>
          </a:bodyPr>
          <a:lstStyle/>
          <a:p>
            <a:r>
              <a:rPr lang="en-US" sz="2800" b="1" dirty="0">
                <a:solidFill>
                  <a:schemeClr val="bg1"/>
                </a:solidFill>
              </a:rPr>
              <a:t>Infographic Elements</a:t>
            </a:r>
          </a:p>
        </p:txBody>
      </p:sp>
      <p:sp>
        <p:nvSpPr>
          <p:cNvPr id="8" name="Rectángulo 7"/>
          <p:cNvSpPr/>
          <p:nvPr/>
        </p:nvSpPr>
        <p:spPr>
          <a:xfrm>
            <a:off x="8782050" y="2203450"/>
            <a:ext cx="2667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200" b="1" dirty="0">
                <a:solidFill>
                  <a:schemeClr val="accent6"/>
                </a:solidFill>
              </a:rPr>
              <a:t>30%</a:t>
            </a:r>
            <a:endParaRPr lang="en-US" sz="7200" b="1" dirty="0">
              <a:solidFill>
                <a:schemeClr val="accent6"/>
              </a:solidFill>
            </a:endParaRPr>
          </a:p>
        </p:txBody>
      </p:sp>
      <p:sp>
        <p:nvSpPr>
          <p:cNvPr id="11" name="Rectángulo 10"/>
          <p:cNvSpPr/>
          <p:nvPr/>
        </p:nvSpPr>
        <p:spPr>
          <a:xfrm>
            <a:off x="381000" y="5753100"/>
            <a:ext cx="72898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ángulo 132"/>
          <p:cNvSpPr/>
          <p:nvPr/>
        </p:nvSpPr>
        <p:spPr>
          <a:xfrm>
            <a:off x="355600" y="5753100"/>
            <a:ext cx="17653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adroTexto 11"/>
          <p:cNvSpPr txBox="1"/>
          <p:nvPr/>
        </p:nvSpPr>
        <p:spPr>
          <a:xfrm>
            <a:off x="268582" y="6063734"/>
            <a:ext cx="2413000" cy="369332"/>
          </a:xfrm>
          <a:prstGeom prst="rect">
            <a:avLst/>
          </a:prstGeom>
          <a:noFill/>
        </p:spPr>
        <p:txBody>
          <a:bodyPr wrap="square" rtlCol="0">
            <a:spAutoFit/>
          </a:bodyPr>
          <a:lstStyle/>
          <a:p>
            <a:r>
              <a:rPr lang="en-US" b="1" dirty="0">
                <a:solidFill>
                  <a:schemeClr val="bg1"/>
                </a:solidFill>
              </a:rPr>
              <a:t>Raised</a:t>
            </a:r>
            <a:r>
              <a:rPr lang="es-ES" b="1" dirty="0">
                <a:solidFill>
                  <a:schemeClr val="bg1"/>
                </a:solidFill>
              </a:rPr>
              <a:t>: 2</a:t>
            </a:r>
            <a:endParaRPr lang="en-US" b="1" dirty="0">
              <a:solidFill>
                <a:schemeClr val="bg1"/>
              </a:solidFill>
            </a:endParaRPr>
          </a:p>
        </p:txBody>
      </p:sp>
      <p:sp>
        <p:nvSpPr>
          <p:cNvPr id="134" name="CuadroTexto 133"/>
          <p:cNvSpPr txBox="1"/>
          <p:nvPr/>
        </p:nvSpPr>
        <p:spPr>
          <a:xfrm>
            <a:off x="6692900" y="6063734"/>
            <a:ext cx="977900" cy="369332"/>
          </a:xfrm>
          <a:prstGeom prst="rect">
            <a:avLst/>
          </a:prstGeom>
          <a:noFill/>
        </p:spPr>
        <p:txBody>
          <a:bodyPr wrap="square" rtlCol="0">
            <a:spAutoFit/>
          </a:bodyPr>
          <a:lstStyle/>
          <a:p>
            <a:r>
              <a:rPr lang="en-US" b="1" dirty="0">
                <a:solidFill>
                  <a:schemeClr val="bg1"/>
                </a:solidFill>
              </a:rPr>
              <a:t>Goal</a:t>
            </a:r>
            <a:r>
              <a:rPr lang="es-ES" b="1" dirty="0">
                <a:solidFill>
                  <a:schemeClr val="bg1"/>
                </a:solidFill>
              </a:rPr>
              <a:t>: 6</a:t>
            </a:r>
            <a:endParaRPr lang="en-US" b="1" dirty="0">
              <a:solidFill>
                <a:schemeClr val="bg1"/>
              </a:solidFill>
            </a:endParaRPr>
          </a:p>
        </p:txBody>
      </p:sp>
      <p:cxnSp>
        <p:nvCxnSpPr>
          <p:cNvPr id="14" name="Conector recto 13"/>
          <p:cNvCxnSpPr/>
          <p:nvPr/>
        </p:nvCxnSpPr>
        <p:spPr>
          <a:xfrm flipV="1">
            <a:off x="2120900" y="5600701"/>
            <a:ext cx="0" cy="380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CuadroTexto 134"/>
          <p:cNvSpPr txBox="1"/>
          <p:nvPr/>
        </p:nvSpPr>
        <p:spPr>
          <a:xfrm>
            <a:off x="1670050" y="5249943"/>
            <a:ext cx="977900" cy="369332"/>
          </a:xfrm>
          <a:prstGeom prst="rect">
            <a:avLst/>
          </a:prstGeom>
          <a:noFill/>
        </p:spPr>
        <p:txBody>
          <a:bodyPr wrap="square" rtlCol="0">
            <a:spAutoFit/>
          </a:bodyPr>
          <a:lstStyle/>
          <a:p>
            <a:pPr algn="ctr"/>
            <a:r>
              <a:rPr lang="es-ES" b="1" dirty="0">
                <a:solidFill>
                  <a:schemeClr val="bg1"/>
                </a:solidFill>
              </a:rPr>
              <a:t>20%</a:t>
            </a:r>
            <a:endParaRPr lang="en-US" b="1" dirty="0">
              <a:solidFill>
                <a:schemeClr val="bg1"/>
              </a:solidFill>
            </a:endParaRPr>
          </a:p>
        </p:txBody>
      </p:sp>
      <p:pic>
        <p:nvPicPr>
          <p:cNvPr id="15" name="Imagen 14"/>
          <p:cNvPicPr>
            <a:picLocks noChangeAspect="1"/>
          </p:cNvPicPr>
          <p:nvPr/>
        </p:nvPicPr>
        <p:blipFill>
          <a:blip r:embed="rId3"/>
          <a:stretch>
            <a:fillRect/>
          </a:stretch>
        </p:blipFill>
        <p:spPr>
          <a:xfrm>
            <a:off x="1504309" y="871180"/>
            <a:ext cx="9183382" cy="5115639"/>
          </a:xfrm>
          <a:prstGeom prst="rect">
            <a:avLst/>
          </a:prstGeom>
        </p:spPr>
      </p:pic>
    </p:spTree>
    <p:extLst>
      <p:ext uri="{BB962C8B-B14F-4D97-AF65-F5344CB8AC3E}">
        <p14:creationId xmlns:p14="http://schemas.microsoft.com/office/powerpoint/2010/main" val="245611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3E1673-C462-464A-9077-A8005F1963E1}"/>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8FA1284-732A-4CA9-B6C3-D731788826F8}"/>
              </a:ext>
            </a:extLst>
          </p:cNvPr>
          <p:cNvSpPr/>
          <p:nvPr/>
        </p:nvSpPr>
        <p:spPr>
          <a:xfrm>
            <a:off x="3568190" y="918839"/>
            <a:ext cx="4661409" cy="4773311"/>
          </a:xfrm>
          <a:custGeom>
            <a:avLst/>
            <a:gdLst>
              <a:gd name="connsiteX0" fmla="*/ 1766921 w 4034164"/>
              <a:gd name="connsiteY0" fmla="*/ 3687038 h 4131008"/>
              <a:gd name="connsiteX1" fmla="*/ 1761681 w 4034164"/>
              <a:gd name="connsiteY1" fmla="*/ 3690969 h 4131008"/>
              <a:gd name="connsiteX2" fmla="*/ 1679220 w 4034164"/>
              <a:gd name="connsiteY2" fmla="*/ 3749182 h 4131008"/>
              <a:gd name="connsiteX3" fmla="*/ 1635677 w 4034164"/>
              <a:gd name="connsiteY3" fmla="*/ 3763697 h 4131008"/>
              <a:gd name="connsiteX4" fmla="*/ 1505048 w 4034164"/>
              <a:gd name="connsiteY4" fmla="*/ 3691125 h 4131008"/>
              <a:gd name="connsiteX5" fmla="*/ 1730310 w 4034164"/>
              <a:gd name="connsiteY5" fmla="*/ 3688049 h 4131008"/>
              <a:gd name="connsiteX6" fmla="*/ 1858442 w 4034164"/>
              <a:gd name="connsiteY6" fmla="*/ 3629158 h 4131008"/>
              <a:gd name="connsiteX7" fmla="*/ 1867905 w 4034164"/>
              <a:gd name="connsiteY7" fmla="*/ 3633068 h 4131008"/>
              <a:gd name="connsiteX8" fmla="*/ 1877172 w 4034164"/>
              <a:gd name="connsiteY8" fmla="*/ 3682392 h 4131008"/>
              <a:gd name="connsiteX9" fmla="*/ 1842832 w 4034164"/>
              <a:gd name="connsiteY9" fmla="*/ 3684943 h 4131008"/>
              <a:gd name="connsiteX10" fmla="*/ 1766921 w 4034164"/>
              <a:gd name="connsiteY10" fmla="*/ 3687038 h 4131008"/>
              <a:gd name="connsiteX11" fmla="*/ 1780820 w 4034164"/>
              <a:gd name="connsiteY11" fmla="*/ 3676611 h 4131008"/>
              <a:gd name="connsiteX12" fmla="*/ 1824362 w 4034164"/>
              <a:gd name="connsiteY12" fmla="*/ 3647582 h 4131008"/>
              <a:gd name="connsiteX13" fmla="*/ 1849689 w 4034164"/>
              <a:gd name="connsiteY13" fmla="*/ 3632243 h 4131008"/>
              <a:gd name="connsiteX14" fmla="*/ 3408502 w 4034164"/>
              <a:gd name="connsiteY14" fmla="*/ 1674772 h 4131008"/>
              <a:gd name="connsiteX15" fmla="*/ 3405653 w 4034164"/>
              <a:gd name="connsiteY15" fmla="*/ 1675196 h 4131008"/>
              <a:gd name="connsiteX16" fmla="*/ 3321973 w 4034164"/>
              <a:gd name="connsiteY16" fmla="*/ 1696861 h 4131008"/>
              <a:gd name="connsiteX17" fmla="*/ 3305153 w 4034164"/>
              <a:gd name="connsiteY17" fmla="*/ 1702223 h 4131008"/>
              <a:gd name="connsiteX18" fmla="*/ 3306035 w 4034164"/>
              <a:gd name="connsiteY18" fmla="*/ 1720073 h 4131008"/>
              <a:gd name="connsiteX19" fmla="*/ 3326061 w 4034164"/>
              <a:gd name="connsiteY19" fmla="*/ 1792028 h 4131008"/>
              <a:gd name="connsiteX20" fmla="*/ 3336020 w 4034164"/>
              <a:gd name="connsiteY20" fmla="*/ 1816544 h 4131008"/>
              <a:gd name="connsiteX21" fmla="*/ 3342625 w 4034164"/>
              <a:gd name="connsiteY21" fmla="*/ 1813006 h 4131008"/>
              <a:gd name="connsiteX22" fmla="*/ 3355531 w 4034164"/>
              <a:gd name="connsiteY22" fmla="*/ 1817707 h 4131008"/>
              <a:gd name="connsiteX23" fmla="*/ 3364603 w 4034164"/>
              <a:gd name="connsiteY23" fmla="*/ 1823965 h 4131008"/>
              <a:gd name="connsiteX24" fmla="*/ 3366507 w 4034164"/>
              <a:gd name="connsiteY24" fmla="*/ 1819205 h 4131008"/>
              <a:gd name="connsiteX25" fmla="*/ 3405797 w 4034164"/>
              <a:gd name="connsiteY25" fmla="*/ 1682226 h 4131008"/>
              <a:gd name="connsiteX26" fmla="*/ 2751961 w 4034164"/>
              <a:gd name="connsiteY26" fmla="*/ 717291 h 4131008"/>
              <a:gd name="connsiteX27" fmla="*/ 2726692 w 4034164"/>
              <a:gd name="connsiteY27" fmla="*/ 725714 h 4131008"/>
              <a:gd name="connsiteX28" fmla="*/ 2665744 w 4034164"/>
              <a:gd name="connsiteY28" fmla="*/ 728096 h 4131008"/>
              <a:gd name="connsiteX29" fmla="*/ 2685448 w 4034164"/>
              <a:gd name="connsiteY29" fmla="*/ 768279 h 4131008"/>
              <a:gd name="connsiteX30" fmla="*/ 2694760 w 4034164"/>
              <a:gd name="connsiteY30" fmla="*/ 787439 h 4131008"/>
              <a:gd name="connsiteX31" fmla="*/ 2709274 w 4034164"/>
              <a:gd name="connsiteY31" fmla="*/ 845496 h 4131008"/>
              <a:gd name="connsiteX32" fmla="*/ 2738302 w 4034164"/>
              <a:gd name="connsiteY32" fmla="*/ 758411 h 4131008"/>
              <a:gd name="connsiteX33" fmla="*/ 2749060 w 4034164"/>
              <a:gd name="connsiteY33" fmla="*/ 726432 h 4131008"/>
              <a:gd name="connsiteX34" fmla="*/ 1783263 w 4034164"/>
              <a:gd name="connsiteY34" fmla="*/ 0 h 4131008"/>
              <a:gd name="connsiteX35" fmla="*/ 1812292 w 4034164"/>
              <a:gd name="connsiteY35" fmla="*/ 43543 h 4131008"/>
              <a:gd name="connsiteX36" fmla="*/ 1899378 w 4034164"/>
              <a:gd name="connsiteY36" fmla="*/ 217714 h 4131008"/>
              <a:gd name="connsiteX37" fmla="*/ 1913892 w 4034164"/>
              <a:gd name="connsiteY37" fmla="*/ 275771 h 4131008"/>
              <a:gd name="connsiteX38" fmla="*/ 1942920 w 4034164"/>
              <a:gd name="connsiteY38" fmla="*/ 188686 h 4131008"/>
              <a:gd name="connsiteX39" fmla="*/ 1971949 w 4034164"/>
              <a:gd name="connsiteY39" fmla="*/ 87086 h 4131008"/>
              <a:gd name="connsiteX40" fmla="*/ 2030006 w 4034164"/>
              <a:gd name="connsiteY40" fmla="*/ 275771 h 4131008"/>
              <a:gd name="connsiteX41" fmla="*/ 2073549 w 4034164"/>
              <a:gd name="connsiteY41" fmla="*/ 391886 h 4131008"/>
              <a:gd name="connsiteX42" fmla="*/ 2088063 w 4034164"/>
              <a:gd name="connsiteY42" fmla="*/ 449943 h 4131008"/>
              <a:gd name="connsiteX43" fmla="*/ 2117092 w 4034164"/>
              <a:gd name="connsiteY43" fmla="*/ 406400 h 4131008"/>
              <a:gd name="connsiteX44" fmla="*/ 2131606 w 4034164"/>
              <a:gd name="connsiteY44" fmla="*/ 362857 h 4131008"/>
              <a:gd name="connsiteX45" fmla="*/ 2160635 w 4034164"/>
              <a:gd name="connsiteY45" fmla="*/ 290286 h 4131008"/>
              <a:gd name="connsiteX46" fmla="*/ 2218692 w 4034164"/>
              <a:gd name="connsiteY46" fmla="*/ 101600 h 4131008"/>
              <a:gd name="connsiteX47" fmla="*/ 2247720 w 4034164"/>
              <a:gd name="connsiteY47" fmla="*/ 43543 h 4131008"/>
              <a:gd name="connsiteX48" fmla="*/ 2320292 w 4034164"/>
              <a:gd name="connsiteY48" fmla="*/ 217714 h 4131008"/>
              <a:gd name="connsiteX49" fmla="*/ 2363835 w 4034164"/>
              <a:gd name="connsiteY49" fmla="*/ 362857 h 4131008"/>
              <a:gd name="connsiteX50" fmla="*/ 2407378 w 4034164"/>
              <a:gd name="connsiteY50" fmla="*/ 537029 h 4131008"/>
              <a:gd name="connsiteX51" fmla="*/ 2479949 w 4034164"/>
              <a:gd name="connsiteY51" fmla="*/ 275771 h 4131008"/>
              <a:gd name="connsiteX52" fmla="*/ 2523492 w 4034164"/>
              <a:gd name="connsiteY52" fmla="*/ 145143 h 4131008"/>
              <a:gd name="connsiteX53" fmla="*/ 2552520 w 4034164"/>
              <a:gd name="connsiteY53" fmla="*/ 232229 h 4131008"/>
              <a:gd name="connsiteX54" fmla="*/ 2596063 w 4034164"/>
              <a:gd name="connsiteY54" fmla="*/ 464457 h 4131008"/>
              <a:gd name="connsiteX55" fmla="*/ 2639606 w 4034164"/>
              <a:gd name="connsiteY55" fmla="*/ 449943 h 4131008"/>
              <a:gd name="connsiteX56" fmla="*/ 2654120 w 4034164"/>
              <a:gd name="connsiteY56" fmla="*/ 406400 h 4131008"/>
              <a:gd name="connsiteX57" fmla="*/ 2683149 w 4034164"/>
              <a:gd name="connsiteY57" fmla="*/ 348343 h 4131008"/>
              <a:gd name="connsiteX58" fmla="*/ 2712178 w 4034164"/>
              <a:gd name="connsiteY58" fmla="*/ 275771 h 4131008"/>
              <a:gd name="connsiteX59" fmla="*/ 2726692 w 4034164"/>
              <a:gd name="connsiteY59" fmla="*/ 595086 h 4131008"/>
              <a:gd name="connsiteX60" fmla="*/ 2741206 w 4034164"/>
              <a:gd name="connsiteY60" fmla="*/ 667657 h 4131008"/>
              <a:gd name="connsiteX61" fmla="*/ 2754389 w 4034164"/>
              <a:gd name="connsiteY61" fmla="*/ 690111 h 4131008"/>
              <a:gd name="connsiteX62" fmla="*/ 2757977 w 4034164"/>
              <a:gd name="connsiteY62" fmla="*/ 694886 h 4131008"/>
              <a:gd name="connsiteX63" fmla="*/ 2758034 w 4034164"/>
              <a:gd name="connsiteY63" fmla="*/ 694660 h 4131008"/>
              <a:gd name="connsiteX64" fmla="*/ 2767331 w 4034164"/>
              <a:gd name="connsiteY64" fmla="*/ 656811 h 4131008"/>
              <a:gd name="connsiteX65" fmla="*/ 2825388 w 4034164"/>
              <a:gd name="connsiteY65" fmla="*/ 845496 h 4131008"/>
              <a:gd name="connsiteX66" fmla="*/ 2868931 w 4034164"/>
              <a:gd name="connsiteY66" fmla="*/ 961611 h 4131008"/>
              <a:gd name="connsiteX67" fmla="*/ 2883445 w 4034164"/>
              <a:gd name="connsiteY67" fmla="*/ 1019668 h 4131008"/>
              <a:gd name="connsiteX68" fmla="*/ 2912474 w 4034164"/>
              <a:gd name="connsiteY68" fmla="*/ 976125 h 4131008"/>
              <a:gd name="connsiteX69" fmla="*/ 2926988 w 4034164"/>
              <a:gd name="connsiteY69" fmla="*/ 932582 h 4131008"/>
              <a:gd name="connsiteX70" fmla="*/ 2956017 w 4034164"/>
              <a:gd name="connsiteY70" fmla="*/ 860011 h 4131008"/>
              <a:gd name="connsiteX71" fmla="*/ 3014074 w 4034164"/>
              <a:gd name="connsiteY71" fmla="*/ 671325 h 4131008"/>
              <a:gd name="connsiteX72" fmla="*/ 3043102 w 4034164"/>
              <a:gd name="connsiteY72" fmla="*/ 613268 h 4131008"/>
              <a:gd name="connsiteX73" fmla="*/ 3115674 w 4034164"/>
              <a:gd name="connsiteY73" fmla="*/ 787439 h 4131008"/>
              <a:gd name="connsiteX74" fmla="*/ 3159217 w 4034164"/>
              <a:gd name="connsiteY74" fmla="*/ 932582 h 4131008"/>
              <a:gd name="connsiteX75" fmla="*/ 3202760 w 4034164"/>
              <a:gd name="connsiteY75" fmla="*/ 1106754 h 4131008"/>
              <a:gd name="connsiteX76" fmla="*/ 3275331 w 4034164"/>
              <a:gd name="connsiteY76" fmla="*/ 845496 h 4131008"/>
              <a:gd name="connsiteX77" fmla="*/ 3318874 w 4034164"/>
              <a:gd name="connsiteY77" fmla="*/ 714868 h 4131008"/>
              <a:gd name="connsiteX78" fmla="*/ 3347902 w 4034164"/>
              <a:gd name="connsiteY78" fmla="*/ 801954 h 4131008"/>
              <a:gd name="connsiteX79" fmla="*/ 3391445 w 4034164"/>
              <a:gd name="connsiteY79" fmla="*/ 1034182 h 4131008"/>
              <a:gd name="connsiteX80" fmla="*/ 3434988 w 4034164"/>
              <a:gd name="connsiteY80" fmla="*/ 1019668 h 4131008"/>
              <a:gd name="connsiteX81" fmla="*/ 3449502 w 4034164"/>
              <a:gd name="connsiteY81" fmla="*/ 976125 h 4131008"/>
              <a:gd name="connsiteX82" fmla="*/ 3478531 w 4034164"/>
              <a:gd name="connsiteY82" fmla="*/ 918068 h 4131008"/>
              <a:gd name="connsiteX83" fmla="*/ 3507560 w 4034164"/>
              <a:gd name="connsiteY83" fmla="*/ 845496 h 4131008"/>
              <a:gd name="connsiteX84" fmla="*/ 3522074 w 4034164"/>
              <a:gd name="connsiteY84" fmla="*/ 1164811 h 4131008"/>
              <a:gd name="connsiteX85" fmla="*/ 3536588 w 4034164"/>
              <a:gd name="connsiteY85" fmla="*/ 1237382 h 4131008"/>
              <a:gd name="connsiteX86" fmla="*/ 3565617 w 4034164"/>
              <a:gd name="connsiteY86" fmla="*/ 1280925 h 4131008"/>
              <a:gd name="connsiteX87" fmla="*/ 3522074 w 4034164"/>
              <a:gd name="connsiteY87" fmla="*/ 1295439 h 4131008"/>
              <a:gd name="connsiteX88" fmla="*/ 3391445 w 4034164"/>
              <a:gd name="connsiteY88" fmla="*/ 1309954 h 4131008"/>
              <a:gd name="connsiteX89" fmla="*/ 3405960 w 4034164"/>
              <a:gd name="connsiteY89" fmla="*/ 1353496 h 4131008"/>
              <a:gd name="connsiteX90" fmla="*/ 3464017 w 4034164"/>
              <a:gd name="connsiteY90" fmla="*/ 1411554 h 4131008"/>
              <a:gd name="connsiteX91" fmla="*/ 3623674 w 4034164"/>
              <a:gd name="connsiteY91" fmla="*/ 1484125 h 4131008"/>
              <a:gd name="connsiteX92" fmla="*/ 3580131 w 4034164"/>
              <a:gd name="connsiteY92" fmla="*/ 1498639 h 4131008"/>
              <a:gd name="connsiteX93" fmla="*/ 3536588 w 4034164"/>
              <a:gd name="connsiteY93" fmla="*/ 1484125 h 4131008"/>
              <a:gd name="connsiteX94" fmla="*/ 3464017 w 4034164"/>
              <a:gd name="connsiteY94" fmla="*/ 1469611 h 4131008"/>
              <a:gd name="connsiteX95" fmla="*/ 3405960 w 4034164"/>
              <a:gd name="connsiteY95" fmla="*/ 1484125 h 4131008"/>
              <a:gd name="connsiteX96" fmla="*/ 3434988 w 4034164"/>
              <a:gd name="connsiteY96" fmla="*/ 1585725 h 4131008"/>
              <a:gd name="connsiteX97" fmla="*/ 3441580 w 4034164"/>
              <a:gd name="connsiteY97" fmla="*/ 1596486 h 4131008"/>
              <a:gd name="connsiteX98" fmla="*/ 3453592 w 4034164"/>
              <a:gd name="connsiteY98" fmla="*/ 1572462 h 4131008"/>
              <a:gd name="connsiteX99" fmla="*/ 3526164 w 4034164"/>
              <a:gd name="connsiteY99" fmla="*/ 1746633 h 4131008"/>
              <a:gd name="connsiteX100" fmla="*/ 3569707 w 4034164"/>
              <a:gd name="connsiteY100" fmla="*/ 1891776 h 4131008"/>
              <a:gd name="connsiteX101" fmla="*/ 3613250 w 4034164"/>
              <a:gd name="connsiteY101" fmla="*/ 2065948 h 4131008"/>
              <a:gd name="connsiteX102" fmla="*/ 3685821 w 4034164"/>
              <a:gd name="connsiteY102" fmla="*/ 1804690 h 4131008"/>
              <a:gd name="connsiteX103" fmla="*/ 3729364 w 4034164"/>
              <a:gd name="connsiteY103" fmla="*/ 1674062 h 4131008"/>
              <a:gd name="connsiteX104" fmla="*/ 3758392 w 4034164"/>
              <a:gd name="connsiteY104" fmla="*/ 1761148 h 4131008"/>
              <a:gd name="connsiteX105" fmla="*/ 3801935 w 4034164"/>
              <a:gd name="connsiteY105" fmla="*/ 1993376 h 4131008"/>
              <a:gd name="connsiteX106" fmla="*/ 3845478 w 4034164"/>
              <a:gd name="connsiteY106" fmla="*/ 1978862 h 4131008"/>
              <a:gd name="connsiteX107" fmla="*/ 3859992 w 4034164"/>
              <a:gd name="connsiteY107" fmla="*/ 1935319 h 4131008"/>
              <a:gd name="connsiteX108" fmla="*/ 3889021 w 4034164"/>
              <a:gd name="connsiteY108" fmla="*/ 1877262 h 4131008"/>
              <a:gd name="connsiteX109" fmla="*/ 3918050 w 4034164"/>
              <a:gd name="connsiteY109" fmla="*/ 1804690 h 4131008"/>
              <a:gd name="connsiteX110" fmla="*/ 3932564 w 4034164"/>
              <a:gd name="connsiteY110" fmla="*/ 2124005 h 4131008"/>
              <a:gd name="connsiteX111" fmla="*/ 3947078 w 4034164"/>
              <a:gd name="connsiteY111" fmla="*/ 2196576 h 4131008"/>
              <a:gd name="connsiteX112" fmla="*/ 3976107 w 4034164"/>
              <a:gd name="connsiteY112" fmla="*/ 2240119 h 4131008"/>
              <a:gd name="connsiteX113" fmla="*/ 3932564 w 4034164"/>
              <a:gd name="connsiteY113" fmla="*/ 2254633 h 4131008"/>
              <a:gd name="connsiteX114" fmla="*/ 3801935 w 4034164"/>
              <a:gd name="connsiteY114" fmla="*/ 2269148 h 4131008"/>
              <a:gd name="connsiteX115" fmla="*/ 3816450 w 4034164"/>
              <a:gd name="connsiteY115" fmla="*/ 2312690 h 4131008"/>
              <a:gd name="connsiteX116" fmla="*/ 3874507 w 4034164"/>
              <a:gd name="connsiteY116" fmla="*/ 2370748 h 4131008"/>
              <a:gd name="connsiteX117" fmla="*/ 4034164 w 4034164"/>
              <a:gd name="connsiteY117" fmla="*/ 2443319 h 4131008"/>
              <a:gd name="connsiteX118" fmla="*/ 3990621 w 4034164"/>
              <a:gd name="connsiteY118" fmla="*/ 2457833 h 4131008"/>
              <a:gd name="connsiteX119" fmla="*/ 3947078 w 4034164"/>
              <a:gd name="connsiteY119" fmla="*/ 2443319 h 4131008"/>
              <a:gd name="connsiteX120" fmla="*/ 3874507 w 4034164"/>
              <a:gd name="connsiteY120" fmla="*/ 2428805 h 4131008"/>
              <a:gd name="connsiteX121" fmla="*/ 3816450 w 4034164"/>
              <a:gd name="connsiteY121" fmla="*/ 2443319 h 4131008"/>
              <a:gd name="connsiteX122" fmla="*/ 3845478 w 4034164"/>
              <a:gd name="connsiteY122" fmla="*/ 2544919 h 4131008"/>
              <a:gd name="connsiteX123" fmla="*/ 3903535 w 4034164"/>
              <a:gd name="connsiteY123" fmla="*/ 2632005 h 4131008"/>
              <a:gd name="connsiteX124" fmla="*/ 3671307 w 4034164"/>
              <a:gd name="connsiteY124" fmla="*/ 2675548 h 4131008"/>
              <a:gd name="connsiteX125" fmla="*/ 3685821 w 4034164"/>
              <a:gd name="connsiteY125" fmla="*/ 2719090 h 4131008"/>
              <a:gd name="connsiteX126" fmla="*/ 3729364 w 4034164"/>
              <a:gd name="connsiteY126" fmla="*/ 2733605 h 4131008"/>
              <a:gd name="connsiteX127" fmla="*/ 3787421 w 4034164"/>
              <a:gd name="connsiteY127" fmla="*/ 2791662 h 4131008"/>
              <a:gd name="connsiteX128" fmla="*/ 3816450 w 4034164"/>
              <a:gd name="connsiteY128" fmla="*/ 2835205 h 4131008"/>
              <a:gd name="connsiteX129" fmla="*/ 3685821 w 4034164"/>
              <a:gd name="connsiteY129" fmla="*/ 2820690 h 4131008"/>
              <a:gd name="connsiteX130" fmla="*/ 3598735 w 4034164"/>
              <a:gd name="connsiteY130" fmla="*/ 2806176 h 4131008"/>
              <a:gd name="connsiteX131" fmla="*/ 3569707 w 4034164"/>
              <a:gd name="connsiteY131" fmla="*/ 2849719 h 4131008"/>
              <a:gd name="connsiteX132" fmla="*/ 3584221 w 4034164"/>
              <a:gd name="connsiteY132" fmla="*/ 2893262 h 4131008"/>
              <a:gd name="connsiteX133" fmla="*/ 3685821 w 4034164"/>
              <a:gd name="connsiteY133" fmla="*/ 3067433 h 4131008"/>
              <a:gd name="connsiteX134" fmla="*/ 3758392 w 4034164"/>
              <a:gd name="connsiteY134" fmla="*/ 3183548 h 4131008"/>
              <a:gd name="connsiteX135" fmla="*/ 3787421 w 4034164"/>
              <a:gd name="connsiteY135" fmla="*/ 3227090 h 4131008"/>
              <a:gd name="connsiteX136" fmla="*/ 3845478 w 4034164"/>
              <a:gd name="connsiteY136" fmla="*/ 3270633 h 4131008"/>
              <a:gd name="connsiteX137" fmla="*/ 3758392 w 4034164"/>
              <a:gd name="connsiteY137" fmla="*/ 3241605 h 4131008"/>
              <a:gd name="connsiteX138" fmla="*/ 3700335 w 4034164"/>
              <a:gd name="connsiteY138" fmla="*/ 3227090 h 4131008"/>
              <a:gd name="connsiteX139" fmla="*/ 3526164 w 4034164"/>
              <a:gd name="connsiteY139" fmla="*/ 3198062 h 4131008"/>
              <a:gd name="connsiteX140" fmla="*/ 3540678 w 4034164"/>
              <a:gd name="connsiteY140" fmla="*/ 3314176 h 4131008"/>
              <a:gd name="connsiteX141" fmla="*/ 3555192 w 4034164"/>
              <a:gd name="connsiteY141" fmla="*/ 3357719 h 4131008"/>
              <a:gd name="connsiteX142" fmla="*/ 3569707 w 4034164"/>
              <a:gd name="connsiteY142" fmla="*/ 3444805 h 4131008"/>
              <a:gd name="connsiteX143" fmla="*/ 3526164 w 4034164"/>
              <a:gd name="connsiteY143" fmla="*/ 3430290 h 4131008"/>
              <a:gd name="connsiteX144" fmla="*/ 3410050 w 4034164"/>
              <a:gd name="connsiteY144" fmla="*/ 3285148 h 4131008"/>
              <a:gd name="connsiteX145" fmla="*/ 3308450 w 4034164"/>
              <a:gd name="connsiteY145" fmla="*/ 3140005 h 4131008"/>
              <a:gd name="connsiteX146" fmla="*/ 3235878 w 4034164"/>
              <a:gd name="connsiteY146" fmla="*/ 3212576 h 4131008"/>
              <a:gd name="connsiteX147" fmla="*/ 3182385 w 4034164"/>
              <a:gd name="connsiteY147" fmla="*/ 3279958 h 4131008"/>
              <a:gd name="connsiteX148" fmla="*/ 3172943 w 4034164"/>
              <a:gd name="connsiteY148" fmla="*/ 3291502 h 4131008"/>
              <a:gd name="connsiteX149" fmla="*/ 3182016 w 4034164"/>
              <a:gd name="connsiteY149" fmla="*/ 3304436 h 4131008"/>
              <a:gd name="connsiteX150" fmla="*/ 3188705 w 4034164"/>
              <a:gd name="connsiteY150" fmla="*/ 3313754 h 4131008"/>
              <a:gd name="connsiteX151" fmla="*/ 3156867 w 4034164"/>
              <a:gd name="connsiteY151" fmla="*/ 3324917 h 4131008"/>
              <a:gd name="connsiteX152" fmla="*/ 3153502 w 4034164"/>
              <a:gd name="connsiteY152" fmla="*/ 3315270 h 4131008"/>
              <a:gd name="connsiteX153" fmla="*/ 3148450 w 4034164"/>
              <a:gd name="connsiteY153" fmla="*/ 3321447 h 4131008"/>
              <a:gd name="connsiteX154" fmla="*/ 3076221 w 4034164"/>
              <a:gd name="connsiteY154" fmla="*/ 3415776 h 4131008"/>
              <a:gd name="connsiteX155" fmla="*/ 3039325 w 4034164"/>
              <a:gd name="connsiteY155" fmla="*/ 3333336 h 4131008"/>
              <a:gd name="connsiteX156" fmla="*/ 3039532 w 4034164"/>
              <a:gd name="connsiteY156" fmla="*/ 3331640 h 4131008"/>
              <a:gd name="connsiteX157" fmla="*/ 3017633 w 4034164"/>
              <a:gd name="connsiteY157" fmla="*/ 3337804 h 4131008"/>
              <a:gd name="connsiteX158" fmla="*/ 2956477 w 4034164"/>
              <a:gd name="connsiteY158" fmla="*/ 3357297 h 4131008"/>
              <a:gd name="connsiteX159" fmla="*/ 2970991 w 4034164"/>
              <a:gd name="connsiteY159" fmla="*/ 3400839 h 4131008"/>
              <a:gd name="connsiteX160" fmla="*/ 3014534 w 4034164"/>
              <a:gd name="connsiteY160" fmla="*/ 3415354 h 4131008"/>
              <a:gd name="connsiteX161" fmla="*/ 3072591 w 4034164"/>
              <a:gd name="connsiteY161" fmla="*/ 3473411 h 4131008"/>
              <a:gd name="connsiteX162" fmla="*/ 3101620 w 4034164"/>
              <a:gd name="connsiteY162" fmla="*/ 3516954 h 4131008"/>
              <a:gd name="connsiteX163" fmla="*/ 2970991 w 4034164"/>
              <a:gd name="connsiteY163" fmla="*/ 3502439 h 4131008"/>
              <a:gd name="connsiteX164" fmla="*/ 2883905 w 4034164"/>
              <a:gd name="connsiteY164" fmla="*/ 3487925 h 4131008"/>
              <a:gd name="connsiteX165" fmla="*/ 2854877 w 4034164"/>
              <a:gd name="connsiteY165" fmla="*/ 3531468 h 4131008"/>
              <a:gd name="connsiteX166" fmla="*/ 2869391 w 4034164"/>
              <a:gd name="connsiteY166" fmla="*/ 3575011 h 4131008"/>
              <a:gd name="connsiteX167" fmla="*/ 2970991 w 4034164"/>
              <a:gd name="connsiteY167" fmla="*/ 3749182 h 4131008"/>
              <a:gd name="connsiteX168" fmla="*/ 3043562 w 4034164"/>
              <a:gd name="connsiteY168" fmla="*/ 3865297 h 4131008"/>
              <a:gd name="connsiteX169" fmla="*/ 3072591 w 4034164"/>
              <a:gd name="connsiteY169" fmla="*/ 3908839 h 4131008"/>
              <a:gd name="connsiteX170" fmla="*/ 3130648 w 4034164"/>
              <a:gd name="connsiteY170" fmla="*/ 3952382 h 4131008"/>
              <a:gd name="connsiteX171" fmla="*/ 3043562 w 4034164"/>
              <a:gd name="connsiteY171" fmla="*/ 3923354 h 4131008"/>
              <a:gd name="connsiteX172" fmla="*/ 2985505 w 4034164"/>
              <a:gd name="connsiteY172" fmla="*/ 3908839 h 4131008"/>
              <a:gd name="connsiteX173" fmla="*/ 2811334 w 4034164"/>
              <a:gd name="connsiteY173" fmla="*/ 3879811 h 4131008"/>
              <a:gd name="connsiteX174" fmla="*/ 2825848 w 4034164"/>
              <a:gd name="connsiteY174" fmla="*/ 3995925 h 4131008"/>
              <a:gd name="connsiteX175" fmla="*/ 2840362 w 4034164"/>
              <a:gd name="connsiteY175" fmla="*/ 4039468 h 4131008"/>
              <a:gd name="connsiteX176" fmla="*/ 2854877 w 4034164"/>
              <a:gd name="connsiteY176" fmla="*/ 4126554 h 4131008"/>
              <a:gd name="connsiteX177" fmla="*/ 2811334 w 4034164"/>
              <a:gd name="connsiteY177" fmla="*/ 4112039 h 4131008"/>
              <a:gd name="connsiteX178" fmla="*/ 2695220 w 4034164"/>
              <a:gd name="connsiteY178" fmla="*/ 3966897 h 4131008"/>
              <a:gd name="connsiteX179" fmla="*/ 2593620 w 4034164"/>
              <a:gd name="connsiteY179" fmla="*/ 3821754 h 4131008"/>
              <a:gd name="connsiteX180" fmla="*/ 2521048 w 4034164"/>
              <a:gd name="connsiteY180" fmla="*/ 3894325 h 4131008"/>
              <a:gd name="connsiteX181" fmla="*/ 2361391 w 4034164"/>
              <a:gd name="connsiteY181" fmla="*/ 4097525 h 4131008"/>
              <a:gd name="connsiteX182" fmla="*/ 2317848 w 4034164"/>
              <a:gd name="connsiteY182" fmla="*/ 3749182 h 4131008"/>
              <a:gd name="connsiteX183" fmla="*/ 2303334 w 4034164"/>
              <a:gd name="connsiteY183" fmla="*/ 3792725 h 4131008"/>
              <a:gd name="connsiteX184" fmla="*/ 2259791 w 4034164"/>
              <a:gd name="connsiteY184" fmla="*/ 3836268 h 4131008"/>
              <a:gd name="connsiteX185" fmla="*/ 2187220 w 4034164"/>
              <a:gd name="connsiteY185" fmla="*/ 3937868 h 4131008"/>
              <a:gd name="connsiteX186" fmla="*/ 2027562 w 4034164"/>
              <a:gd name="connsiteY186" fmla="*/ 4083011 h 4131008"/>
              <a:gd name="connsiteX187" fmla="*/ 1998534 w 4034164"/>
              <a:gd name="connsiteY187" fmla="*/ 3923354 h 4131008"/>
              <a:gd name="connsiteX188" fmla="*/ 1984020 w 4034164"/>
              <a:gd name="connsiteY188" fmla="*/ 3850782 h 4131008"/>
              <a:gd name="connsiteX189" fmla="*/ 1969505 w 4034164"/>
              <a:gd name="connsiteY189" fmla="*/ 3763697 h 4131008"/>
              <a:gd name="connsiteX190" fmla="*/ 1925962 w 4034164"/>
              <a:gd name="connsiteY190" fmla="*/ 3749182 h 4131008"/>
              <a:gd name="connsiteX191" fmla="*/ 1911448 w 4034164"/>
              <a:gd name="connsiteY191" fmla="*/ 3850782 h 4131008"/>
              <a:gd name="connsiteX192" fmla="*/ 1896934 w 4034164"/>
              <a:gd name="connsiteY192" fmla="*/ 3894325 h 4131008"/>
              <a:gd name="connsiteX193" fmla="*/ 1882420 w 4034164"/>
              <a:gd name="connsiteY193" fmla="*/ 3850782 h 4131008"/>
              <a:gd name="connsiteX194" fmla="*/ 1877922 w 4034164"/>
              <a:gd name="connsiteY194" fmla="*/ 3686384 h 4131008"/>
              <a:gd name="connsiteX195" fmla="*/ 1877172 w 4034164"/>
              <a:gd name="connsiteY195" fmla="*/ 3682392 h 4131008"/>
              <a:gd name="connsiteX196" fmla="*/ 1954991 w 4034164"/>
              <a:gd name="connsiteY196" fmla="*/ 3676611 h 4131008"/>
              <a:gd name="connsiteX197" fmla="*/ 1911448 w 4034164"/>
              <a:gd name="connsiteY197" fmla="*/ 3647582 h 4131008"/>
              <a:gd name="connsiteX198" fmla="*/ 1867905 w 4034164"/>
              <a:gd name="connsiteY198" fmla="*/ 3633068 h 4131008"/>
              <a:gd name="connsiteX199" fmla="*/ 1861252 w 4034164"/>
              <a:gd name="connsiteY199" fmla="*/ 3628168 h 4131008"/>
              <a:gd name="connsiteX200" fmla="*/ 1858442 w 4034164"/>
              <a:gd name="connsiteY200" fmla="*/ 3629158 h 4131008"/>
              <a:gd name="connsiteX201" fmla="*/ 1811711 w 4034164"/>
              <a:gd name="connsiteY201" fmla="*/ 3609848 h 4131008"/>
              <a:gd name="connsiteX202" fmla="*/ 1795028 w 4034164"/>
              <a:gd name="connsiteY202" fmla="*/ 3615456 h 4131008"/>
              <a:gd name="connsiteX203" fmla="*/ 1654543 w 4034164"/>
              <a:gd name="connsiteY203" fmla="*/ 3624650 h 4131008"/>
              <a:gd name="connsiteX204" fmla="*/ 1594097 w 4034164"/>
              <a:gd name="connsiteY204" fmla="*/ 3626443 h 4131008"/>
              <a:gd name="connsiteX205" fmla="*/ 1590450 w 4034164"/>
              <a:gd name="connsiteY205" fmla="*/ 3629162 h 4131008"/>
              <a:gd name="connsiteX206" fmla="*/ 1589580 w 4034164"/>
              <a:gd name="connsiteY206" fmla="*/ 3626577 h 4131008"/>
              <a:gd name="connsiteX207" fmla="*/ 1503076 w 4034164"/>
              <a:gd name="connsiteY207" fmla="*/ 3629143 h 4131008"/>
              <a:gd name="connsiteX208" fmla="*/ 1323569 w 4034164"/>
              <a:gd name="connsiteY208" fmla="*/ 3626124 h 4131008"/>
              <a:gd name="connsiteX209" fmla="*/ 1557142 w 4034164"/>
              <a:gd name="connsiteY209" fmla="*/ 3763840 h 4131008"/>
              <a:gd name="connsiteX210" fmla="*/ 1672050 w 4034164"/>
              <a:gd name="connsiteY210" fmla="*/ 3839709 h 4131008"/>
              <a:gd name="connsiteX211" fmla="*/ 1580418 w 4034164"/>
              <a:gd name="connsiteY211" fmla="*/ 3845208 h 4131008"/>
              <a:gd name="connsiteX212" fmla="*/ 1344833 w 4034164"/>
              <a:gd name="connsiteY212" fmla="*/ 3827162 h 4131008"/>
              <a:gd name="connsiteX213" fmla="*/ 1347583 w 4034164"/>
              <a:gd name="connsiteY213" fmla="*/ 3872978 h 4131008"/>
              <a:gd name="connsiteX214" fmla="*/ 1385886 w 4034164"/>
              <a:gd name="connsiteY214" fmla="*/ 3898267 h 4131008"/>
              <a:gd name="connsiteX215" fmla="*/ 1434451 w 4034164"/>
              <a:gd name="connsiteY215" fmla="*/ 3941333 h 4131008"/>
              <a:gd name="connsiteX216" fmla="*/ 1497037 w 4034164"/>
              <a:gd name="connsiteY216" fmla="*/ 3988156 h 4131008"/>
              <a:gd name="connsiteX217" fmla="*/ 1184846 w 4034164"/>
              <a:gd name="connsiteY217" fmla="*/ 3919531 h 4131008"/>
              <a:gd name="connsiteX218" fmla="*/ 1110991 w 4034164"/>
              <a:gd name="connsiteY218" fmla="*/ 3914768 h 4131008"/>
              <a:gd name="connsiteX219" fmla="*/ 1061419 w 4034164"/>
              <a:gd name="connsiteY219" fmla="*/ 3931538 h 4131008"/>
              <a:gd name="connsiteX220" fmla="*/ 1058669 w 4034164"/>
              <a:gd name="connsiteY220" fmla="*/ 3885722 h 4131008"/>
              <a:gd name="connsiteX221" fmla="*/ 1078458 w 4034164"/>
              <a:gd name="connsiteY221" fmla="*/ 3755787 h 4131008"/>
              <a:gd name="connsiteX222" fmla="*/ 1032643 w 4034164"/>
              <a:gd name="connsiteY222" fmla="*/ 3758538 h 4131008"/>
              <a:gd name="connsiteX223" fmla="*/ 961537 w 4034164"/>
              <a:gd name="connsiteY223" fmla="*/ 3799590 h 4131008"/>
              <a:gd name="connsiteX224" fmla="*/ 850116 w 4034164"/>
              <a:gd name="connsiteY224" fmla="*/ 3935024 h 4131008"/>
              <a:gd name="connsiteX225" fmla="*/ 847367 w 4034164"/>
              <a:gd name="connsiteY225" fmla="*/ 3889209 h 4131008"/>
              <a:gd name="connsiteX226" fmla="*/ 872656 w 4034164"/>
              <a:gd name="connsiteY226" fmla="*/ 3850906 h 4131008"/>
              <a:gd name="connsiteX227" fmla="*/ 905458 w 4034164"/>
              <a:gd name="connsiteY227" fmla="*/ 3784564 h 4131008"/>
              <a:gd name="connsiteX228" fmla="*/ 906465 w 4034164"/>
              <a:gd name="connsiteY228" fmla="*/ 3724729 h 4131008"/>
              <a:gd name="connsiteX229" fmla="*/ 800814 w 4034164"/>
              <a:gd name="connsiteY229" fmla="*/ 3726472 h 4131008"/>
              <a:gd name="connsiteX230" fmla="*/ 701669 w 4034164"/>
              <a:gd name="connsiteY230" fmla="*/ 3760011 h 4131008"/>
              <a:gd name="connsiteX231" fmla="*/ 719715 w 4034164"/>
              <a:gd name="connsiteY231" fmla="*/ 3524426 h 4131008"/>
              <a:gd name="connsiteX232" fmla="*/ 673900 w 4034164"/>
              <a:gd name="connsiteY232" fmla="*/ 3527176 h 4131008"/>
              <a:gd name="connsiteX233" fmla="*/ 648610 w 4034164"/>
              <a:gd name="connsiteY233" fmla="*/ 3565479 h 4131008"/>
              <a:gd name="connsiteX234" fmla="*/ 577505 w 4034164"/>
              <a:gd name="connsiteY234" fmla="*/ 3606531 h 4131008"/>
              <a:gd name="connsiteX235" fmla="*/ 527932 w 4034164"/>
              <a:gd name="connsiteY235" fmla="*/ 3623301 h 4131008"/>
              <a:gd name="connsiteX236" fmla="*/ 575762 w 4034164"/>
              <a:gd name="connsiteY236" fmla="*/ 3500880 h 4131008"/>
              <a:gd name="connsiteX237" fmla="*/ 612321 w 4034164"/>
              <a:gd name="connsiteY237" fmla="*/ 3420518 h 4131008"/>
              <a:gd name="connsiteX238" fmla="*/ 577774 w 4034164"/>
              <a:gd name="connsiteY238" fmla="*/ 3381209 h 4131008"/>
              <a:gd name="connsiteX239" fmla="*/ 531959 w 4034164"/>
              <a:gd name="connsiteY239" fmla="*/ 3383959 h 4131008"/>
              <a:gd name="connsiteX240" fmla="*/ 337426 w 4034164"/>
              <a:gd name="connsiteY240" fmla="*/ 3437018 h 4131008"/>
              <a:gd name="connsiteX241" fmla="*/ 206485 w 4034164"/>
              <a:gd name="connsiteY241" fmla="*/ 3477064 h 4131008"/>
              <a:gd name="connsiteX242" fmla="*/ 156914 w 4034164"/>
              <a:gd name="connsiteY242" fmla="*/ 3493834 h 4131008"/>
              <a:gd name="connsiteX243" fmla="*/ 99828 w 4034164"/>
              <a:gd name="connsiteY243" fmla="*/ 3538643 h 4131008"/>
              <a:gd name="connsiteX244" fmla="*/ 150406 w 4034164"/>
              <a:gd name="connsiteY244" fmla="*/ 3462037 h 4131008"/>
              <a:gd name="connsiteX245" fmla="*/ 179453 w 4034164"/>
              <a:gd name="connsiteY245" fmla="*/ 3409716 h 4131008"/>
              <a:gd name="connsiteX246" fmla="*/ 252571 w 4034164"/>
              <a:gd name="connsiteY246" fmla="*/ 3248992 h 4131008"/>
              <a:gd name="connsiteX247" fmla="*/ 136657 w 4034164"/>
              <a:gd name="connsiteY247" fmla="*/ 3232959 h 4131008"/>
              <a:gd name="connsiteX248" fmla="*/ 90841 w 4034164"/>
              <a:gd name="connsiteY248" fmla="*/ 3235709 h 4131008"/>
              <a:gd name="connsiteX249" fmla="*/ 2966 w 4034164"/>
              <a:gd name="connsiteY249" fmla="*/ 3227190 h 4131008"/>
              <a:gd name="connsiteX250" fmla="*/ 28256 w 4034164"/>
              <a:gd name="connsiteY250" fmla="*/ 3188887 h 4131008"/>
              <a:gd name="connsiteX251" fmla="*/ 198505 w 4034164"/>
              <a:gd name="connsiteY251" fmla="*/ 3114295 h 4131008"/>
              <a:gd name="connsiteX252" fmla="*/ 364998 w 4034164"/>
              <a:gd name="connsiteY252" fmla="*/ 3053723 h 4131008"/>
              <a:gd name="connsiteX253" fmla="*/ 313683 w 4034164"/>
              <a:gd name="connsiteY253" fmla="*/ 2964841 h 4131008"/>
              <a:gd name="connsiteX254" fmla="*/ 158729 w 4034164"/>
              <a:gd name="connsiteY254" fmla="*/ 2758032 h 4131008"/>
              <a:gd name="connsiteX255" fmla="*/ 506472 w 4034164"/>
              <a:gd name="connsiteY255" fmla="*/ 2806131 h 4131008"/>
              <a:gd name="connsiteX256" fmla="*/ 468169 w 4034164"/>
              <a:gd name="connsiteY256" fmla="*/ 2780841 h 4131008"/>
              <a:gd name="connsiteX257" fmla="*/ 437380 w 4034164"/>
              <a:gd name="connsiteY257" fmla="*/ 2727512 h 4131008"/>
              <a:gd name="connsiteX258" fmla="*/ 433822 w 4034164"/>
              <a:gd name="connsiteY258" fmla="*/ 2723264 h 4131008"/>
              <a:gd name="connsiteX259" fmla="*/ 408722 w 4034164"/>
              <a:gd name="connsiteY259" fmla="*/ 2716989 h 4131008"/>
              <a:gd name="connsiteX260" fmla="*/ 353797 w 4034164"/>
              <a:gd name="connsiteY260" fmla="*/ 2688282 h 4131008"/>
              <a:gd name="connsiteX261" fmla="*/ 359932 w 4034164"/>
              <a:gd name="connsiteY261" fmla="*/ 2689172 h 4131008"/>
              <a:gd name="connsiteX262" fmla="*/ 360896 w 4034164"/>
              <a:gd name="connsiteY262" fmla="*/ 2689349 h 4131008"/>
              <a:gd name="connsiteX263" fmla="*/ 363290 w 4034164"/>
              <a:gd name="connsiteY263" fmla="*/ 2689659 h 4131008"/>
              <a:gd name="connsiteX264" fmla="*/ 359932 w 4034164"/>
              <a:gd name="connsiteY264" fmla="*/ 2689172 h 4131008"/>
              <a:gd name="connsiteX265" fmla="*/ 336026 w 4034164"/>
              <a:gd name="connsiteY265" fmla="*/ 2684796 h 4131008"/>
              <a:gd name="connsiteX266" fmla="*/ 278094 w 4034164"/>
              <a:gd name="connsiteY266" fmla="*/ 2673446 h 4131008"/>
              <a:gd name="connsiteX267" fmla="*/ 249065 w 4034164"/>
              <a:gd name="connsiteY267" fmla="*/ 2557332 h 4131008"/>
              <a:gd name="connsiteX268" fmla="*/ 220036 w 4034164"/>
              <a:gd name="connsiteY268" fmla="*/ 2513789 h 4131008"/>
              <a:gd name="connsiteX269" fmla="*/ 89408 w 4034164"/>
              <a:gd name="connsiteY269" fmla="*/ 2455732 h 4131008"/>
              <a:gd name="connsiteX270" fmla="*/ 31351 w 4034164"/>
              <a:gd name="connsiteY270" fmla="*/ 2426704 h 4131008"/>
              <a:gd name="connsiteX271" fmla="*/ 548190 w 4034164"/>
              <a:gd name="connsiteY271" fmla="*/ 2402092 h 4131008"/>
              <a:gd name="connsiteX272" fmla="*/ 513518 w 4034164"/>
              <a:gd name="connsiteY272" fmla="*/ 2387282 h 4131008"/>
              <a:gd name="connsiteX273" fmla="*/ 475215 w 4034164"/>
              <a:gd name="connsiteY273" fmla="*/ 2361993 h 4131008"/>
              <a:gd name="connsiteX274" fmla="*/ 477005 w 4034164"/>
              <a:gd name="connsiteY274" fmla="*/ 2360242 h 4131008"/>
              <a:gd name="connsiteX275" fmla="*/ 460848 w 4034164"/>
              <a:gd name="connsiteY275" fmla="*/ 2357542 h 4131008"/>
              <a:gd name="connsiteX276" fmla="*/ 292608 w 4034164"/>
              <a:gd name="connsiteY276" fmla="*/ 2339618 h 4131008"/>
              <a:gd name="connsiteX277" fmla="*/ 408722 w 4034164"/>
              <a:gd name="connsiteY277" fmla="*/ 2325104 h 4131008"/>
              <a:gd name="connsiteX278" fmla="*/ 466779 w 4034164"/>
              <a:gd name="connsiteY278" fmla="*/ 2296075 h 4131008"/>
              <a:gd name="connsiteX279" fmla="*/ 524836 w 4034164"/>
              <a:gd name="connsiteY279" fmla="*/ 2281561 h 4131008"/>
              <a:gd name="connsiteX280" fmla="*/ 539351 w 4034164"/>
              <a:gd name="connsiteY280" fmla="*/ 2238018 h 4131008"/>
              <a:gd name="connsiteX281" fmla="*/ 495808 w 4034164"/>
              <a:gd name="connsiteY281" fmla="*/ 2208989 h 4131008"/>
              <a:gd name="connsiteX282" fmla="*/ 466779 w 4034164"/>
              <a:gd name="connsiteY282" fmla="*/ 2136418 h 4131008"/>
              <a:gd name="connsiteX283" fmla="*/ 568379 w 4034164"/>
              <a:gd name="connsiteY283" fmla="*/ 2121904 h 4131008"/>
              <a:gd name="connsiteX284" fmla="*/ 524836 w 4034164"/>
              <a:gd name="connsiteY284" fmla="*/ 2092875 h 4131008"/>
              <a:gd name="connsiteX285" fmla="*/ 481294 w 4034164"/>
              <a:gd name="connsiteY285" fmla="*/ 2049332 h 4131008"/>
              <a:gd name="connsiteX286" fmla="*/ 350665 w 4034164"/>
              <a:gd name="connsiteY286" fmla="*/ 1962246 h 4131008"/>
              <a:gd name="connsiteX287" fmla="*/ 495808 w 4034164"/>
              <a:gd name="connsiteY287" fmla="*/ 1947732 h 4131008"/>
              <a:gd name="connsiteX288" fmla="*/ 437751 w 4034164"/>
              <a:gd name="connsiteY288" fmla="*/ 1860646 h 4131008"/>
              <a:gd name="connsiteX289" fmla="*/ 394208 w 4034164"/>
              <a:gd name="connsiteY289" fmla="*/ 1788075 h 4131008"/>
              <a:gd name="connsiteX290" fmla="*/ 437751 w 4034164"/>
              <a:gd name="connsiteY290" fmla="*/ 1773561 h 4131008"/>
              <a:gd name="connsiteX291" fmla="*/ 481294 w 4034164"/>
              <a:gd name="connsiteY291" fmla="*/ 1802589 h 4131008"/>
              <a:gd name="connsiteX292" fmla="*/ 553865 w 4034164"/>
              <a:gd name="connsiteY292" fmla="*/ 1831618 h 4131008"/>
              <a:gd name="connsiteX293" fmla="*/ 554966 w 4034164"/>
              <a:gd name="connsiteY293" fmla="*/ 1830024 h 4131008"/>
              <a:gd name="connsiteX294" fmla="*/ 549386 w 4034164"/>
              <a:gd name="connsiteY294" fmla="*/ 1807631 h 4131008"/>
              <a:gd name="connsiteX295" fmla="*/ 539351 w 4034164"/>
              <a:gd name="connsiteY295" fmla="*/ 1780818 h 4131008"/>
              <a:gd name="connsiteX296" fmla="*/ 510322 w 4034164"/>
              <a:gd name="connsiteY296" fmla="*/ 1737275 h 4131008"/>
              <a:gd name="connsiteX297" fmla="*/ 379694 w 4034164"/>
              <a:gd name="connsiteY297" fmla="*/ 1679218 h 4131008"/>
              <a:gd name="connsiteX298" fmla="*/ 321637 w 4034164"/>
              <a:gd name="connsiteY298" fmla="*/ 1650190 h 4131008"/>
              <a:gd name="connsiteX299" fmla="*/ 828766 w 4034164"/>
              <a:gd name="connsiteY299" fmla="*/ 1626041 h 4131008"/>
              <a:gd name="connsiteX300" fmla="*/ 824163 w 4034164"/>
              <a:gd name="connsiteY300" fmla="*/ 1613451 h 4131008"/>
              <a:gd name="connsiteX301" fmla="*/ 800608 w 4034164"/>
              <a:gd name="connsiteY301" fmla="*/ 1613904 h 4131008"/>
              <a:gd name="connsiteX302" fmla="*/ 800773 w 4034164"/>
              <a:gd name="connsiteY302" fmla="*/ 1594553 h 4131008"/>
              <a:gd name="connsiteX303" fmla="*/ 801387 w 4034164"/>
              <a:gd name="connsiteY303" fmla="*/ 1589681 h 4131008"/>
              <a:gd name="connsiteX304" fmla="*/ 779011 w 4034164"/>
              <a:gd name="connsiteY304" fmla="*/ 1585687 h 4131008"/>
              <a:gd name="connsiteX305" fmla="*/ 582894 w 4034164"/>
              <a:gd name="connsiteY305" fmla="*/ 1563104 h 4131008"/>
              <a:gd name="connsiteX306" fmla="*/ 699008 w 4034164"/>
              <a:gd name="connsiteY306" fmla="*/ 1548590 h 4131008"/>
              <a:gd name="connsiteX307" fmla="*/ 757065 w 4034164"/>
              <a:gd name="connsiteY307" fmla="*/ 1519561 h 4131008"/>
              <a:gd name="connsiteX308" fmla="*/ 815122 w 4034164"/>
              <a:gd name="connsiteY308" fmla="*/ 1505047 h 4131008"/>
              <a:gd name="connsiteX309" fmla="*/ 819754 w 4034164"/>
              <a:gd name="connsiteY309" fmla="*/ 1495996 h 4131008"/>
              <a:gd name="connsiteX310" fmla="*/ 822560 w 4034164"/>
              <a:gd name="connsiteY310" fmla="*/ 1486119 h 4131008"/>
              <a:gd name="connsiteX311" fmla="*/ 828604 w 4034164"/>
              <a:gd name="connsiteY311" fmla="*/ 1468256 h 4131008"/>
              <a:gd name="connsiteX312" fmla="*/ 829637 w 4034164"/>
              <a:gd name="connsiteY312" fmla="*/ 1461504 h 4131008"/>
              <a:gd name="connsiteX313" fmla="*/ 786094 w 4034164"/>
              <a:gd name="connsiteY313" fmla="*/ 1432475 h 4131008"/>
              <a:gd name="connsiteX314" fmla="*/ 757065 w 4034164"/>
              <a:gd name="connsiteY314" fmla="*/ 1359904 h 4131008"/>
              <a:gd name="connsiteX315" fmla="*/ 858665 w 4034164"/>
              <a:gd name="connsiteY315" fmla="*/ 1345390 h 4131008"/>
              <a:gd name="connsiteX316" fmla="*/ 815122 w 4034164"/>
              <a:gd name="connsiteY316" fmla="*/ 1316361 h 4131008"/>
              <a:gd name="connsiteX317" fmla="*/ 771580 w 4034164"/>
              <a:gd name="connsiteY317" fmla="*/ 1272818 h 4131008"/>
              <a:gd name="connsiteX318" fmla="*/ 640951 w 4034164"/>
              <a:gd name="connsiteY318" fmla="*/ 1185732 h 4131008"/>
              <a:gd name="connsiteX319" fmla="*/ 786094 w 4034164"/>
              <a:gd name="connsiteY319" fmla="*/ 1171218 h 4131008"/>
              <a:gd name="connsiteX320" fmla="*/ 728037 w 4034164"/>
              <a:gd name="connsiteY320" fmla="*/ 1084132 h 4131008"/>
              <a:gd name="connsiteX321" fmla="*/ 684494 w 4034164"/>
              <a:gd name="connsiteY321" fmla="*/ 1011561 h 4131008"/>
              <a:gd name="connsiteX322" fmla="*/ 728037 w 4034164"/>
              <a:gd name="connsiteY322" fmla="*/ 997047 h 4131008"/>
              <a:gd name="connsiteX323" fmla="*/ 771580 w 4034164"/>
              <a:gd name="connsiteY323" fmla="*/ 1026075 h 4131008"/>
              <a:gd name="connsiteX324" fmla="*/ 810376 w 4034164"/>
              <a:gd name="connsiteY324" fmla="*/ 1041594 h 4131008"/>
              <a:gd name="connsiteX325" fmla="*/ 854948 w 4034164"/>
              <a:gd name="connsiteY325" fmla="*/ 1039471 h 4131008"/>
              <a:gd name="connsiteX326" fmla="*/ 858776 w 4034164"/>
              <a:gd name="connsiteY326" fmla="*/ 1033930 h 4131008"/>
              <a:gd name="connsiteX327" fmla="*/ 844151 w 4034164"/>
              <a:gd name="connsiteY327" fmla="*/ 924475 h 4131008"/>
              <a:gd name="connsiteX328" fmla="*/ 829637 w 4034164"/>
              <a:gd name="connsiteY328" fmla="*/ 880932 h 4131008"/>
              <a:gd name="connsiteX329" fmla="*/ 1003808 w 4034164"/>
              <a:gd name="connsiteY329" fmla="*/ 924475 h 4131008"/>
              <a:gd name="connsiteX330" fmla="*/ 1134437 w 4034164"/>
              <a:gd name="connsiteY330" fmla="*/ 909961 h 4131008"/>
              <a:gd name="connsiteX331" fmla="*/ 1119922 w 4034164"/>
              <a:gd name="connsiteY331" fmla="*/ 851904 h 4131008"/>
              <a:gd name="connsiteX332" fmla="*/ 1090894 w 4034164"/>
              <a:gd name="connsiteY332" fmla="*/ 837390 h 4131008"/>
              <a:gd name="connsiteX333" fmla="*/ 1105408 w 4034164"/>
              <a:gd name="connsiteY333" fmla="*/ 735790 h 4131008"/>
              <a:gd name="connsiteX334" fmla="*/ 1134437 w 4034164"/>
              <a:gd name="connsiteY334" fmla="*/ 648704 h 4131008"/>
              <a:gd name="connsiteX335" fmla="*/ 1207008 w 4034164"/>
              <a:gd name="connsiteY335" fmla="*/ 735790 h 4131008"/>
              <a:gd name="connsiteX336" fmla="*/ 1217786 w 4034164"/>
              <a:gd name="connsiteY336" fmla="*/ 753604 h 4131008"/>
              <a:gd name="connsiteX337" fmla="*/ 1226900 w 4034164"/>
              <a:gd name="connsiteY337" fmla="*/ 753369 h 4131008"/>
              <a:gd name="connsiteX338" fmla="*/ 1275263 w 4034164"/>
              <a:gd name="connsiteY338" fmla="*/ 740229 h 4131008"/>
              <a:gd name="connsiteX339" fmla="*/ 1231720 w 4034164"/>
              <a:gd name="connsiteY339" fmla="*/ 711200 h 4131008"/>
              <a:gd name="connsiteX340" fmla="*/ 1188178 w 4034164"/>
              <a:gd name="connsiteY340" fmla="*/ 667657 h 4131008"/>
              <a:gd name="connsiteX341" fmla="*/ 1057549 w 4034164"/>
              <a:gd name="connsiteY341" fmla="*/ 580571 h 4131008"/>
              <a:gd name="connsiteX342" fmla="*/ 1202692 w 4034164"/>
              <a:gd name="connsiteY342" fmla="*/ 566057 h 4131008"/>
              <a:gd name="connsiteX343" fmla="*/ 1144635 w 4034164"/>
              <a:gd name="connsiteY343" fmla="*/ 478971 h 4131008"/>
              <a:gd name="connsiteX344" fmla="*/ 1101092 w 4034164"/>
              <a:gd name="connsiteY344" fmla="*/ 406400 h 4131008"/>
              <a:gd name="connsiteX345" fmla="*/ 1144635 w 4034164"/>
              <a:gd name="connsiteY345" fmla="*/ 391886 h 4131008"/>
              <a:gd name="connsiteX346" fmla="*/ 1188178 w 4034164"/>
              <a:gd name="connsiteY346" fmla="*/ 420914 h 4131008"/>
              <a:gd name="connsiteX347" fmla="*/ 1260749 w 4034164"/>
              <a:gd name="connsiteY347" fmla="*/ 449943 h 4131008"/>
              <a:gd name="connsiteX348" fmla="*/ 1260749 w 4034164"/>
              <a:gd name="connsiteY348" fmla="*/ 319314 h 4131008"/>
              <a:gd name="connsiteX349" fmla="*/ 1246235 w 4034164"/>
              <a:gd name="connsiteY349" fmla="*/ 275771 h 4131008"/>
              <a:gd name="connsiteX350" fmla="*/ 1420406 w 4034164"/>
              <a:gd name="connsiteY350" fmla="*/ 319314 h 4131008"/>
              <a:gd name="connsiteX351" fmla="*/ 1551035 w 4034164"/>
              <a:gd name="connsiteY351" fmla="*/ 304800 h 4131008"/>
              <a:gd name="connsiteX352" fmla="*/ 1536520 w 4034164"/>
              <a:gd name="connsiteY352" fmla="*/ 246743 h 4131008"/>
              <a:gd name="connsiteX353" fmla="*/ 1507492 w 4034164"/>
              <a:gd name="connsiteY353" fmla="*/ 232229 h 4131008"/>
              <a:gd name="connsiteX354" fmla="*/ 1522006 w 4034164"/>
              <a:gd name="connsiteY354" fmla="*/ 130629 h 4131008"/>
              <a:gd name="connsiteX355" fmla="*/ 1551035 w 4034164"/>
              <a:gd name="connsiteY355" fmla="*/ 43543 h 4131008"/>
              <a:gd name="connsiteX356" fmla="*/ 1623606 w 4034164"/>
              <a:gd name="connsiteY356" fmla="*/ 130629 h 4131008"/>
              <a:gd name="connsiteX357" fmla="*/ 1710692 w 4034164"/>
              <a:gd name="connsiteY357" fmla="*/ 275771 h 4131008"/>
              <a:gd name="connsiteX358" fmla="*/ 1754235 w 4034164"/>
              <a:gd name="connsiteY358" fmla="*/ 101600 h 4131008"/>
              <a:gd name="connsiteX359" fmla="*/ 1783263 w 4034164"/>
              <a:gd name="connsiteY359" fmla="*/ 0 h 413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4034164" h="4131008">
                <a:moveTo>
                  <a:pt x="1766921" y="3687038"/>
                </a:moveTo>
                <a:lnTo>
                  <a:pt x="1761681" y="3690969"/>
                </a:lnTo>
                <a:cubicBezTo>
                  <a:pt x="1736294" y="3710248"/>
                  <a:pt x="1696321" y="3740631"/>
                  <a:pt x="1679220" y="3749182"/>
                </a:cubicBezTo>
                <a:cubicBezTo>
                  <a:pt x="1665536" y="3756024"/>
                  <a:pt x="1650191" y="3758859"/>
                  <a:pt x="1635677" y="3763697"/>
                </a:cubicBezTo>
                <a:cubicBezTo>
                  <a:pt x="1535861" y="3697152"/>
                  <a:pt x="1581689" y="3716671"/>
                  <a:pt x="1505048" y="3691125"/>
                </a:cubicBezTo>
                <a:cubicBezTo>
                  <a:pt x="1580038" y="3688706"/>
                  <a:pt x="1655223" y="3689074"/>
                  <a:pt x="1730310" y="3688049"/>
                </a:cubicBezTo>
                <a:close/>
                <a:moveTo>
                  <a:pt x="1858442" y="3629158"/>
                </a:moveTo>
                <a:lnTo>
                  <a:pt x="1867905" y="3633068"/>
                </a:lnTo>
                <a:lnTo>
                  <a:pt x="1877172" y="3682392"/>
                </a:lnTo>
                <a:lnTo>
                  <a:pt x="1842832" y="3684943"/>
                </a:lnTo>
                <a:lnTo>
                  <a:pt x="1766921" y="3687038"/>
                </a:lnTo>
                <a:lnTo>
                  <a:pt x="1780820" y="3676611"/>
                </a:lnTo>
                <a:cubicBezTo>
                  <a:pt x="1795015" y="3666472"/>
                  <a:pt x="1808760" y="3655383"/>
                  <a:pt x="1824362" y="3647582"/>
                </a:cubicBezTo>
                <a:cubicBezTo>
                  <a:pt x="1831204" y="3644161"/>
                  <a:pt x="1841039" y="3636855"/>
                  <a:pt x="1849689" y="3632243"/>
                </a:cubicBezTo>
                <a:close/>
                <a:moveTo>
                  <a:pt x="3408502" y="1674772"/>
                </a:moveTo>
                <a:lnTo>
                  <a:pt x="3405653" y="1675196"/>
                </a:lnTo>
                <a:cubicBezTo>
                  <a:pt x="3385320" y="1679113"/>
                  <a:pt x="3358110" y="1685972"/>
                  <a:pt x="3321973" y="1696861"/>
                </a:cubicBezTo>
                <a:lnTo>
                  <a:pt x="3305153" y="1702223"/>
                </a:lnTo>
                <a:lnTo>
                  <a:pt x="3306035" y="1720073"/>
                </a:lnTo>
                <a:cubicBezTo>
                  <a:pt x="3307563" y="1747205"/>
                  <a:pt x="3309648" y="1752068"/>
                  <a:pt x="3326061" y="1792028"/>
                </a:cubicBezTo>
                <a:lnTo>
                  <a:pt x="3336020" y="1816544"/>
                </a:lnTo>
                <a:lnTo>
                  <a:pt x="3342625" y="1813006"/>
                </a:lnTo>
                <a:cubicBezTo>
                  <a:pt x="3345758" y="1813336"/>
                  <a:pt x="3349937" y="1814683"/>
                  <a:pt x="3355531" y="1817707"/>
                </a:cubicBezTo>
                <a:lnTo>
                  <a:pt x="3364603" y="1823965"/>
                </a:lnTo>
                <a:lnTo>
                  <a:pt x="3366507" y="1819205"/>
                </a:lnTo>
                <a:cubicBezTo>
                  <a:pt x="3387988" y="1754762"/>
                  <a:pt x="3391607" y="1726591"/>
                  <a:pt x="3405797" y="1682226"/>
                </a:cubicBezTo>
                <a:close/>
                <a:moveTo>
                  <a:pt x="2751961" y="717291"/>
                </a:moveTo>
                <a:lnTo>
                  <a:pt x="2726692" y="725714"/>
                </a:lnTo>
                <a:lnTo>
                  <a:pt x="2665744" y="728096"/>
                </a:lnTo>
                <a:lnTo>
                  <a:pt x="2685448" y="768279"/>
                </a:lnTo>
                <a:cubicBezTo>
                  <a:pt x="2691226" y="780133"/>
                  <a:pt x="2694760" y="787439"/>
                  <a:pt x="2694760" y="787439"/>
                </a:cubicBezTo>
                <a:cubicBezTo>
                  <a:pt x="2699598" y="806791"/>
                  <a:pt x="2692676" y="856561"/>
                  <a:pt x="2709274" y="845496"/>
                </a:cubicBezTo>
                <a:cubicBezTo>
                  <a:pt x="2734734" y="828523"/>
                  <a:pt x="2728626" y="787439"/>
                  <a:pt x="2738302" y="758411"/>
                </a:cubicBezTo>
                <a:cubicBezTo>
                  <a:pt x="2743508" y="742792"/>
                  <a:pt x="2746787" y="733189"/>
                  <a:pt x="2749060" y="726432"/>
                </a:cubicBezTo>
                <a:close/>
                <a:moveTo>
                  <a:pt x="1783263" y="0"/>
                </a:moveTo>
                <a:cubicBezTo>
                  <a:pt x="1792939" y="14514"/>
                  <a:pt x="1804083" y="28151"/>
                  <a:pt x="1812292" y="43543"/>
                </a:cubicBezTo>
                <a:cubicBezTo>
                  <a:pt x="1842838" y="100816"/>
                  <a:pt x="1899378" y="217714"/>
                  <a:pt x="1899378" y="217714"/>
                </a:cubicBezTo>
                <a:cubicBezTo>
                  <a:pt x="1904216" y="237066"/>
                  <a:pt x="1897294" y="286836"/>
                  <a:pt x="1913892" y="275771"/>
                </a:cubicBezTo>
                <a:cubicBezTo>
                  <a:pt x="1939352" y="258798"/>
                  <a:pt x="1933244" y="217714"/>
                  <a:pt x="1942920" y="188686"/>
                </a:cubicBezTo>
                <a:cubicBezTo>
                  <a:pt x="1963746" y="126209"/>
                  <a:pt x="1953721" y="159998"/>
                  <a:pt x="1971949" y="87086"/>
                </a:cubicBezTo>
                <a:cubicBezTo>
                  <a:pt x="2035995" y="183154"/>
                  <a:pt x="1975924" y="81074"/>
                  <a:pt x="2030006" y="275771"/>
                </a:cubicBezTo>
                <a:cubicBezTo>
                  <a:pt x="2041070" y="315600"/>
                  <a:pt x="2060477" y="352670"/>
                  <a:pt x="2073549" y="391886"/>
                </a:cubicBezTo>
                <a:cubicBezTo>
                  <a:pt x="2079857" y="410810"/>
                  <a:pt x="2083225" y="430591"/>
                  <a:pt x="2088063" y="449943"/>
                </a:cubicBezTo>
                <a:cubicBezTo>
                  <a:pt x="2097739" y="435429"/>
                  <a:pt x="2109291" y="422002"/>
                  <a:pt x="2117092" y="406400"/>
                </a:cubicBezTo>
                <a:cubicBezTo>
                  <a:pt x="2123934" y="392716"/>
                  <a:pt x="2126234" y="377182"/>
                  <a:pt x="2131606" y="362857"/>
                </a:cubicBezTo>
                <a:cubicBezTo>
                  <a:pt x="2140754" y="338462"/>
                  <a:pt x="2152396" y="315003"/>
                  <a:pt x="2160635" y="290286"/>
                </a:cubicBezTo>
                <a:cubicBezTo>
                  <a:pt x="2189276" y="204362"/>
                  <a:pt x="2186163" y="182922"/>
                  <a:pt x="2218692" y="101600"/>
                </a:cubicBezTo>
                <a:cubicBezTo>
                  <a:pt x="2226728" y="81511"/>
                  <a:pt x="2238044" y="62895"/>
                  <a:pt x="2247720" y="43543"/>
                </a:cubicBezTo>
                <a:cubicBezTo>
                  <a:pt x="2300344" y="122478"/>
                  <a:pt x="2276139" y="77896"/>
                  <a:pt x="2320292" y="217714"/>
                </a:cubicBezTo>
                <a:cubicBezTo>
                  <a:pt x="2335503" y="265881"/>
                  <a:pt x="2350980" y="314009"/>
                  <a:pt x="2363835" y="362857"/>
                </a:cubicBezTo>
                <a:cubicBezTo>
                  <a:pt x="2424482" y="593319"/>
                  <a:pt x="2369050" y="422050"/>
                  <a:pt x="2407378" y="537029"/>
                </a:cubicBezTo>
                <a:cubicBezTo>
                  <a:pt x="2429981" y="446613"/>
                  <a:pt x="2448177" y="371085"/>
                  <a:pt x="2479949" y="275771"/>
                </a:cubicBezTo>
                <a:lnTo>
                  <a:pt x="2523492" y="145143"/>
                </a:lnTo>
                <a:cubicBezTo>
                  <a:pt x="2533168" y="174172"/>
                  <a:pt x="2549750" y="201756"/>
                  <a:pt x="2552520" y="232229"/>
                </a:cubicBezTo>
                <a:cubicBezTo>
                  <a:pt x="2569394" y="417833"/>
                  <a:pt x="2547189" y="342270"/>
                  <a:pt x="2596063" y="464457"/>
                </a:cubicBezTo>
                <a:cubicBezTo>
                  <a:pt x="2610577" y="459619"/>
                  <a:pt x="2628788" y="460761"/>
                  <a:pt x="2639606" y="449943"/>
                </a:cubicBezTo>
                <a:cubicBezTo>
                  <a:pt x="2650424" y="439125"/>
                  <a:pt x="2648093" y="420462"/>
                  <a:pt x="2654120" y="406400"/>
                </a:cubicBezTo>
                <a:cubicBezTo>
                  <a:pt x="2662643" y="386513"/>
                  <a:pt x="2674361" y="368115"/>
                  <a:pt x="2683149" y="348343"/>
                </a:cubicBezTo>
                <a:cubicBezTo>
                  <a:pt x="2693731" y="324534"/>
                  <a:pt x="2702502" y="299962"/>
                  <a:pt x="2712178" y="275771"/>
                </a:cubicBezTo>
                <a:cubicBezTo>
                  <a:pt x="2717016" y="382209"/>
                  <a:pt x="2718821" y="488829"/>
                  <a:pt x="2726692" y="595086"/>
                </a:cubicBezTo>
                <a:cubicBezTo>
                  <a:pt x="2728514" y="619688"/>
                  <a:pt x="2732544" y="644558"/>
                  <a:pt x="2741206" y="667657"/>
                </a:cubicBezTo>
                <a:cubicBezTo>
                  <a:pt x="2744269" y="675823"/>
                  <a:pt x="2749107" y="683081"/>
                  <a:pt x="2754389" y="690111"/>
                </a:cubicBezTo>
                <a:lnTo>
                  <a:pt x="2757977" y="694886"/>
                </a:lnTo>
                <a:lnTo>
                  <a:pt x="2758034" y="694660"/>
                </a:lnTo>
                <a:cubicBezTo>
                  <a:pt x="2759983" y="686598"/>
                  <a:pt x="2762774" y="675039"/>
                  <a:pt x="2767331" y="656811"/>
                </a:cubicBezTo>
                <a:cubicBezTo>
                  <a:pt x="2831377" y="752879"/>
                  <a:pt x="2771306" y="650799"/>
                  <a:pt x="2825388" y="845496"/>
                </a:cubicBezTo>
                <a:cubicBezTo>
                  <a:pt x="2836452" y="885325"/>
                  <a:pt x="2855859" y="922395"/>
                  <a:pt x="2868931" y="961611"/>
                </a:cubicBezTo>
                <a:cubicBezTo>
                  <a:pt x="2875239" y="980535"/>
                  <a:pt x="2878607" y="1000316"/>
                  <a:pt x="2883445" y="1019668"/>
                </a:cubicBezTo>
                <a:cubicBezTo>
                  <a:pt x="2893121" y="1005154"/>
                  <a:pt x="2904673" y="991727"/>
                  <a:pt x="2912474" y="976125"/>
                </a:cubicBezTo>
                <a:cubicBezTo>
                  <a:pt x="2919316" y="962441"/>
                  <a:pt x="2921616" y="946907"/>
                  <a:pt x="2926988" y="932582"/>
                </a:cubicBezTo>
                <a:cubicBezTo>
                  <a:pt x="2936136" y="908187"/>
                  <a:pt x="2947778" y="884728"/>
                  <a:pt x="2956017" y="860011"/>
                </a:cubicBezTo>
                <a:cubicBezTo>
                  <a:pt x="2984658" y="774087"/>
                  <a:pt x="2981545" y="752647"/>
                  <a:pt x="3014074" y="671325"/>
                </a:cubicBezTo>
                <a:cubicBezTo>
                  <a:pt x="3022110" y="651236"/>
                  <a:pt x="3033426" y="632620"/>
                  <a:pt x="3043102" y="613268"/>
                </a:cubicBezTo>
                <a:cubicBezTo>
                  <a:pt x="3095726" y="692203"/>
                  <a:pt x="3071521" y="647621"/>
                  <a:pt x="3115674" y="787439"/>
                </a:cubicBezTo>
                <a:cubicBezTo>
                  <a:pt x="3130885" y="835606"/>
                  <a:pt x="3146362" y="883734"/>
                  <a:pt x="3159217" y="932582"/>
                </a:cubicBezTo>
                <a:cubicBezTo>
                  <a:pt x="3219864" y="1163044"/>
                  <a:pt x="3164432" y="991775"/>
                  <a:pt x="3202760" y="1106754"/>
                </a:cubicBezTo>
                <a:cubicBezTo>
                  <a:pt x="3225363" y="1016338"/>
                  <a:pt x="3243559" y="940810"/>
                  <a:pt x="3275331" y="845496"/>
                </a:cubicBezTo>
                <a:lnTo>
                  <a:pt x="3318874" y="714868"/>
                </a:lnTo>
                <a:cubicBezTo>
                  <a:pt x="3328550" y="743897"/>
                  <a:pt x="3345132" y="771481"/>
                  <a:pt x="3347902" y="801954"/>
                </a:cubicBezTo>
                <a:cubicBezTo>
                  <a:pt x="3364776" y="987558"/>
                  <a:pt x="3342571" y="911995"/>
                  <a:pt x="3391445" y="1034182"/>
                </a:cubicBezTo>
                <a:cubicBezTo>
                  <a:pt x="3405959" y="1029344"/>
                  <a:pt x="3424170" y="1030486"/>
                  <a:pt x="3434988" y="1019668"/>
                </a:cubicBezTo>
                <a:cubicBezTo>
                  <a:pt x="3445806" y="1008850"/>
                  <a:pt x="3443475" y="990187"/>
                  <a:pt x="3449502" y="976125"/>
                </a:cubicBezTo>
                <a:cubicBezTo>
                  <a:pt x="3458025" y="956238"/>
                  <a:pt x="3469743" y="937840"/>
                  <a:pt x="3478531" y="918068"/>
                </a:cubicBezTo>
                <a:cubicBezTo>
                  <a:pt x="3489113" y="894259"/>
                  <a:pt x="3497884" y="869687"/>
                  <a:pt x="3507560" y="845496"/>
                </a:cubicBezTo>
                <a:cubicBezTo>
                  <a:pt x="3512398" y="951934"/>
                  <a:pt x="3514203" y="1058554"/>
                  <a:pt x="3522074" y="1164811"/>
                </a:cubicBezTo>
                <a:cubicBezTo>
                  <a:pt x="3523896" y="1189413"/>
                  <a:pt x="3527926" y="1214283"/>
                  <a:pt x="3536588" y="1237382"/>
                </a:cubicBezTo>
                <a:cubicBezTo>
                  <a:pt x="3542713" y="1253715"/>
                  <a:pt x="3555941" y="1266411"/>
                  <a:pt x="3565617" y="1280925"/>
                </a:cubicBezTo>
                <a:cubicBezTo>
                  <a:pt x="3551103" y="1285763"/>
                  <a:pt x="3537165" y="1292924"/>
                  <a:pt x="3522074" y="1295439"/>
                </a:cubicBezTo>
                <a:cubicBezTo>
                  <a:pt x="3478859" y="1302642"/>
                  <a:pt x="3430631" y="1290361"/>
                  <a:pt x="3391445" y="1309954"/>
                </a:cubicBezTo>
                <a:cubicBezTo>
                  <a:pt x="3377761" y="1316796"/>
                  <a:pt x="3397067" y="1341047"/>
                  <a:pt x="3405960" y="1353496"/>
                </a:cubicBezTo>
                <a:cubicBezTo>
                  <a:pt x="3421868" y="1375767"/>
                  <a:pt x="3441245" y="1396373"/>
                  <a:pt x="3464017" y="1411554"/>
                </a:cubicBezTo>
                <a:cubicBezTo>
                  <a:pt x="3528916" y="1454821"/>
                  <a:pt x="3562024" y="1463575"/>
                  <a:pt x="3623674" y="1484125"/>
                </a:cubicBezTo>
                <a:cubicBezTo>
                  <a:pt x="3609160" y="1488963"/>
                  <a:pt x="3595430" y="1498639"/>
                  <a:pt x="3580131" y="1498639"/>
                </a:cubicBezTo>
                <a:cubicBezTo>
                  <a:pt x="3564832" y="1498639"/>
                  <a:pt x="3551431" y="1487836"/>
                  <a:pt x="3536588" y="1484125"/>
                </a:cubicBezTo>
                <a:cubicBezTo>
                  <a:pt x="3512655" y="1478142"/>
                  <a:pt x="3488207" y="1474449"/>
                  <a:pt x="3464017" y="1469611"/>
                </a:cubicBezTo>
                <a:cubicBezTo>
                  <a:pt x="3444665" y="1474449"/>
                  <a:pt x="3416223" y="1467020"/>
                  <a:pt x="3405960" y="1484125"/>
                </a:cubicBezTo>
                <a:cubicBezTo>
                  <a:pt x="3403792" y="1487738"/>
                  <a:pt x="3429806" y="1576398"/>
                  <a:pt x="3434988" y="1585725"/>
                </a:cubicBezTo>
                <a:lnTo>
                  <a:pt x="3441580" y="1596486"/>
                </a:lnTo>
                <a:lnTo>
                  <a:pt x="3453592" y="1572462"/>
                </a:lnTo>
                <a:cubicBezTo>
                  <a:pt x="3506216" y="1651397"/>
                  <a:pt x="3482011" y="1606815"/>
                  <a:pt x="3526164" y="1746633"/>
                </a:cubicBezTo>
                <a:cubicBezTo>
                  <a:pt x="3541375" y="1794800"/>
                  <a:pt x="3556852" y="1842928"/>
                  <a:pt x="3569707" y="1891776"/>
                </a:cubicBezTo>
                <a:cubicBezTo>
                  <a:pt x="3630354" y="2122238"/>
                  <a:pt x="3574922" y="1950969"/>
                  <a:pt x="3613250" y="2065948"/>
                </a:cubicBezTo>
                <a:cubicBezTo>
                  <a:pt x="3635853" y="1975532"/>
                  <a:pt x="3654049" y="1900004"/>
                  <a:pt x="3685821" y="1804690"/>
                </a:cubicBezTo>
                <a:lnTo>
                  <a:pt x="3729364" y="1674062"/>
                </a:lnTo>
                <a:cubicBezTo>
                  <a:pt x="3739040" y="1703091"/>
                  <a:pt x="3755622" y="1730675"/>
                  <a:pt x="3758392" y="1761148"/>
                </a:cubicBezTo>
                <a:cubicBezTo>
                  <a:pt x="3775266" y="1946752"/>
                  <a:pt x="3753061" y="1871189"/>
                  <a:pt x="3801935" y="1993376"/>
                </a:cubicBezTo>
                <a:cubicBezTo>
                  <a:pt x="3816449" y="1988538"/>
                  <a:pt x="3834660" y="1989680"/>
                  <a:pt x="3845478" y="1978862"/>
                </a:cubicBezTo>
                <a:cubicBezTo>
                  <a:pt x="3856296" y="1968044"/>
                  <a:pt x="3853965" y="1949381"/>
                  <a:pt x="3859992" y="1935319"/>
                </a:cubicBezTo>
                <a:cubicBezTo>
                  <a:pt x="3868515" y="1915432"/>
                  <a:pt x="3880233" y="1897034"/>
                  <a:pt x="3889021" y="1877262"/>
                </a:cubicBezTo>
                <a:cubicBezTo>
                  <a:pt x="3899603" y="1853453"/>
                  <a:pt x="3908374" y="1828881"/>
                  <a:pt x="3918050" y="1804690"/>
                </a:cubicBezTo>
                <a:cubicBezTo>
                  <a:pt x="3922888" y="1911128"/>
                  <a:pt x="3924693" y="2017748"/>
                  <a:pt x="3932564" y="2124005"/>
                </a:cubicBezTo>
                <a:cubicBezTo>
                  <a:pt x="3934386" y="2148607"/>
                  <a:pt x="3938416" y="2173477"/>
                  <a:pt x="3947078" y="2196576"/>
                </a:cubicBezTo>
                <a:cubicBezTo>
                  <a:pt x="3953203" y="2212909"/>
                  <a:pt x="3966431" y="2225605"/>
                  <a:pt x="3976107" y="2240119"/>
                </a:cubicBezTo>
                <a:cubicBezTo>
                  <a:pt x="3961593" y="2244957"/>
                  <a:pt x="3947655" y="2252118"/>
                  <a:pt x="3932564" y="2254633"/>
                </a:cubicBezTo>
                <a:cubicBezTo>
                  <a:pt x="3889349" y="2261836"/>
                  <a:pt x="3841121" y="2249555"/>
                  <a:pt x="3801935" y="2269148"/>
                </a:cubicBezTo>
                <a:cubicBezTo>
                  <a:pt x="3788251" y="2275990"/>
                  <a:pt x="3807557" y="2300241"/>
                  <a:pt x="3816450" y="2312690"/>
                </a:cubicBezTo>
                <a:cubicBezTo>
                  <a:pt x="3832358" y="2334961"/>
                  <a:pt x="3851735" y="2355567"/>
                  <a:pt x="3874507" y="2370748"/>
                </a:cubicBezTo>
                <a:cubicBezTo>
                  <a:pt x="3939406" y="2414015"/>
                  <a:pt x="3972514" y="2422769"/>
                  <a:pt x="4034164" y="2443319"/>
                </a:cubicBezTo>
                <a:cubicBezTo>
                  <a:pt x="4019650" y="2448157"/>
                  <a:pt x="4005920" y="2457833"/>
                  <a:pt x="3990621" y="2457833"/>
                </a:cubicBezTo>
                <a:cubicBezTo>
                  <a:pt x="3975322" y="2457833"/>
                  <a:pt x="3961921" y="2447030"/>
                  <a:pt x="3947078" y="2443319"/>
                </a:cubicBezTo>
                <a:cubicBezTo>
                  <a:pt x="3923145" y="2437336"/>
                  <a:pt x="3898697" y="2433643"/>
                  <a:pt x="3874507" y="2428805"/>
                </a:cubicBezTo>
                <a:cubicBezTo>
                  <a:pt x="3855155" y="2433643"/>
                  <a:pt x="3826713" y="2426214"/>
                  <a:pt x="3816450" y="2443319"/>
                </a:cubicBezTo>
                <a:cubicBezTo>
                  <a:pt x="3814282" y="2446932"/>
                  <a:pt x="3840296" y="2535592"/>
                  <a:pt x="3845478" y="2544919"/>
                </a:cubicBezTo>
                <a:cubicBezTo>
                  <a:pt x="3862421" y="2575417"/>
                  <a:pt x="3903535" y="2632005"/>
                  <a:pt x="3903535" y="2632005"/>
                </a:cubicBezTo>
                <a:cubicBezTo>
                  <a:pt x="3763668" y="2725248"/>
                  <a:pt x="4035910" y="2554014"/>
                  <a:pt x="3671307" y="2675548"/>
                </a:cubicBezTo>
                <a:cubicBezTo>
                  <a:pt x="3656793" y="2680386"/>
                  <a:pt x="3675003" y="2708272"/>
                  <a:pt x="3685821" y="2719090"/>
                </a:cubicBezTo>
                <a:cubicBezTo>
                  <a:pt x="3696639" y="2729908"/>
                  <a:pt x="3714850" y="2728767"/>
                  <a:pt x="3729364" y="2733605"/>
                </a:cubicBezTo>
                <a:cubicBezTo>
                  <a:pt x="3761031" y="2828607"/>
                  <a:pt x="3717049" y="2735365"/>
                  <a:pt x="3787421" y="2791662"/>
                </a:cubicBezTo>
                <a:cubicBezTo>
                  <a:pt x="3801043" y="2802559"/>
                  <a:pt x="3806774" y="2820691"/>
                  <a:pt x="3816450" y="2835205"/>
                </a:cubicBezTo>
                <a:cubicBezTo>
                  <a:pt x="3736621" y="2861814"/>
                  <a:pt x="3801936" y="2849719"/>
                  <a:pt x="3685821" y="2820690"/>
                </a:cubicBezTo>
                <a:cubicBezTo>
                  <a:pt x="3657271" y="2813552"/>
                  <a:pt x="3627764" y="2811014"/>
                  <a:pt x="3598735" y="2806176"/>
                </a:cubicBezTo>
                <a:cubicBezTo>
                  <a:pt x="3589059" y="2820690"/>
                  <a:pt x="3572575" y="2832512"/>
                  <a:pt x="3569707" y="2849719"/>
                </a:cubicBezTo>
                <a:cubicBezTo>
                  <a:pt x="3567192" y="2864810"/>
                  <a:pt x="3578849" y="2878937"/>
                  <a:pt x="3584221" y="2893262"/>
                </a:cubicBezTo>
                <a:cubicBezTo>
                  <a:pt x="3622852" y="2996278"/>
                  <a:pt x="3607459" y="2957726"/>
                  <a:pt x="3685821" y="3067433"/>
                </a:cubicBezTo>
                <a:cubicBezTo>
                  <a:pt x="3711800" y="3145373"/>
                  <a:pt x="3687398" y="3088890"/>
                  <a:pt x="3758392" y="3183548"/>
                </a:cubicBezTo>
                <a:cubicBezTo>
                  <a:pt x="3768858" y="3197503"/>
                  <a:pt x="3775086" y="3214755"/>
                  <a:pt x="3787421" y="3227090"/>
                </a:cubicBezTo>
                <a:cubicBezTo>
                  <a:pt x="3804526" y="3244195"/>
                  <a:pt x="3867114" y="3259814"/>
                  <a:pt x="3845478" y="3270633"/>
                </a:cubicBezTo>
                <a:cubicBezTo>
                  <a:pt x="3818110" y="3284318"/>
                  <a:pt x="3788077" y="3249027"/>
                  <a:pt x="3758392" y="3241605"/>
                </a:cubicBezTo>
                <a:cubicBezTo>
                  <a:pt x="3739040" y="3236767"/>
                  <a:pt x="3719941" y="3230766"/>
                  <a:pt x="3700335" y="3227090"/>
                </a:cubicBezTo>
                <a:cubicBezTo>
                  <a:pt x="3642485" y="3216243"/>
                  <a:pt x="3526164" y="3198062"/>
                  <a:pt x="3526164" y="3198062"/>
                </a:cubicBezTo>
                <a:cubicBezTo>
                  <a:pt x="3531002" y="3236767"/>
                  <a:pt x="3533701" y="3275799"/>
                  <a:pt x="3540678" y="3314176"/>
                </a:cubicBezTo>
                <a:cubicBezTo>
                  <a:pt x="3543415" y="3329229"/>
                  <a:pt x="3551873" y="3342784"/>
                  <a:pt x="3555192" y="3357719"/>
                </a:cubicBezTo>
                <a:cubicBezTo>
                  <a:pt x="3561576" y="3386447"/>
                  <a:pt x="3580637" y="3417481"/>
                  <a:pt x="3569707" y="3444805"/>
                </a:cubicBezTo>
                <a:cubicBezTo>
                  <a:pt x="3564025" y="3459010"/>
                  <a:pt x="3540678" y="3435128"/>
                  <a:pt x="3526164" y="3430290"/>
                </a:cubicBezTo>
                <a:cubicBezTo>
                  <a:pt x="3487459" y="3381909"/>
                  <a:pt x="3444418" y="3336700"/>
                  <a:pt x="3410050" y="3285148"/>
                </a:cubicBezTo>
                <a:cubicBezTo>
                  <a:pt x="3338574" y="3177935"/>
                  <a:pt x="3372925" y="3225973"/>
                  <a:pt x="3308450" y="3140005"/>
                </a:cubicBezTo>
                <a:cubicBezTo>
                  <a:pt x="3235880" y="3188384"/>
                  <a:pt x="3289096" y="3144844"/>
                  <a:pt x="3235878" y="3212576"/>
                </a:cubicBezTo>
                <a:cubicBezTo>
                  <a:pt x="3214233" y="3240124"/>
                  <a:pt x="3196679" y="3262199"/>
                  <a:pt x="3182385" y="3279958"/>
                </a:cubicBezTo>
                <a:lnTo>
                  <a:pt x="3172943" y="3291502"/>
                </a:lnTo>
                <a:lnTo>
                  <a:pt x="3182016" y="3304436"/>
                </a:lnTo>
                <a:cubicBezTo>
                  <a:pt x="3186135" y="3310217"/>
                  <a:pt x="3188705" y="3313754"/>
                  <a:pt x="3188705" y="3313754"/>
                </a:cubicBezTo>
                <a:cubicBezTo>
                  <a:pt x="3118771" y="3360376"/>
                  <a:pt x="3151865" y="3340878"/>
                  <a:pt x="3156867" y="3324917"/>
                </a:cubicBezTo>
                <a:lnTo>
                  <a:pt x="3153502" y="3315270"/>
                </a:lnTo>
                <a:lnTo>
                  <a:pt x="3148450" y="3321447"/>
                </a:lnTo>
                <a:cubicBezTo>
                  <a:pt x="3096811" y="3383165"/>
                  <a:pt x="3132590" y="3331223"/>
                  <a:pt x="3076221" y="3415776"/>
                </a:cubicBezTo>
                <a:cubicBezTo>
                  <a:pt x="3046777" y="3356888"/>
                  <a:pt x="3039365" y="3344801"/>
                  <a:pt x="3039325" y="3333336"/>
                </a:cubicBezTo>
                <a:lnTo>
                  <a:pt x="3039532" y="3331640"/>
                </a:lnTo>
                <a:lnTo>
                  <a:pt x="3017633" y="3337804"/>
                </a:lnTo>
                <a:cubicBezTo>
                  <a:pt x="2999565" y="3343249"/>
                  <a:pt x="2979265" y="3349701"/>
                  <a:pt x="2956477" y="3357297"/>
                </a:cubicBezTo>
                <a:cubicBezTo>
                  <a:pt x="2941963" y="3362135"/>
                  <a:pt x="2960173" y="3390021"/>
                  <a:pt x="2970991" y="3400839"/>
                </a:cubicBezTo>
                <a:cubicBezTo>
                  <a:pt x="2981809" y="3411657"/>
                  <a:pt x="3000020" y="3410516"/>
                  <a:pt x="3014534" y="3415354"/>
                </a:cubicBezTo>
                <a:cubicBezTo>
                  <a:pt x="3046201" y="3510356"/>
                  <a:pt x="3002219" y="3417114"/>
                  <a:pt x="3072591" y="3473411"/>
                </a:cubicBezTo>
                <a:cubicBezTo>
                  <a:pt x="3086213" y="3484308"/>
                  <a:pt x="3091944" y="3502440"/>
                  <a:pt x="3101620" y="3516954"/>
                </a:cubicBezTo>
                <a:cubicBezTo>
                  <a:pt x="3021791" y="3543563"/>
                  <a:pt x="3087106" y="3531468"/>
                  <a:pt x="2970991" y="3502439"/>
                </a:cubicBezTo>
                <a:cubicBezTo>
                  <a:pt x="2942441" y="3495301"/>
                  <a:pt x="2912934" y="3492763"/>
                  <a:pt x="2883905" y="3487925"/>
                </a:cubicBezTo>
                <a:cubicBezTo>
                  <a:pt x="2874229" y="3502439"/>
                  <a:pt x="2857745" y="3514261"/>
                  <a:pt x="2854877" y="3531468"/>
                </a:cubicBezTo>
                <a:cubicBezTo>
                  <a:pt x="2852362" y="3546559"/>
                  <a:pt x="2864019" y="3560686"/>
                  <a:pt x="2869391" y="3575011"/>
                </a:cubicBezTo>
                <a:cubicBezTo>
                  <a:pt x="2908022" y="3678027"/>
                  <a:pt x="2892629" y="3639475"/>
                  <a:pt x="2970991" y="3749182"/>
                </a:cubicBezTo>
                <a:cubicBezTo>
                  <a:pt x="2996970" y="3827122"/>
                  <a:pt x="2972568" y="3770639"/>
                  <a:pt x="3043562" y="3865297"/>
                </a:cubicBezTo>
                <a:cubicBezTo>
                  <a:pt x="3054028" y="3879252"/>
                  <a:pt x="3060256" y="3896504"/>
                  <a:pt x="3072591" y="3908839"/>
                </a:cubicBezTo>
                <a:cubicBezTo>
                  <a:pt x="3089696" y="3925944"/>
                  <a:pt x="3152284" y="3941563"/>
                  <a:pt x="3130648" y="3952382"/>
                </a:cubicBezTo>
                <a:cubicBezTo>
                  <a:pt x="3103280" y="3966067"/>
                  <a:pt x="3073247" y="3930776"/>
                  <a:pt x="3043562" y="3923354"/>
                </a:cubicBezTo>
                <a:cubicBezTo>
                  <a:pt x="3024210" y="3918516"/>
                  <a:pt x="3005111" y="3912515"/>
                  <a:pt x="2985505" y="3908839"/>
                </a:cubicBezTo>
                <a:cubicBezTo>
                  <a:pt x="2927655" y="3897992"/>
                  <a:pt x="2811334" y="3879811"/>
                  <a:pt x="2811334" y="3879811"/>
                </a:cubicBezTo>
                <a:cubicBezTo>
                  <a:pt x="2816172" y="3918516"/>
                  <a:pt x="2818871" y="3957548"/>
                  <a:pt x="2825848" y="3995925"/>
                </a:cubicBezTo>
                <a:cubicBezTo>
                  <a:pt x="2828585" y="4010978"/>
                  <a:pt x="2837043" y="4024533"/>
                  <a:pt x="2840362" y="4039468"/>
                </a:cubicBezTo>
                <a:cubicBezTo>
                  <a:pt x="2846746" y="4068196"/>
                  <a:pt x="2865807" y="4099230"/>
                  <a:pt x="2854877" y="4126554"/>
                </a:cubicBezTo>
                <a:cubicBezTo>
                  <a:pt x="2849195" y="4140759"/>
                  <a:pt x="2825848" y="4116877"/>
                  <a:pt x="2811334" y="4112039"/>
                </a:cubicBezTo>
                <a:cubicBezTo>
                  <a:pt x="2772629" y="4063658"/>
                  <a:pt x="2729588" y="4018449"/>
                  <a:pt x="2695220" y="3966897"/>
                </a:cubicBezTo>
                <a:cubicBezTo>
                  <a:pt x="2623744" y="3859684"/>
                  <a:pt x="2658095" y="3907722"/>
                  <a:pt x="2593620" y="3821754"/>
                </a:cubicBezTo>
                <a:cubicBezTo>
                  <a:pt x="2521050" y="3870133"/>
                  <a:pt x="2574266" y="3826593"/>
                  <a:pt x="2521048" y="3894325"/>
                </a:cubicBezTo>
                <a:cubicBezTo>
                  <a:pt x="2347890" y="4114708"/>
                  <a:pt x="2436550" y="3984788"/>
                  <a:pt x="2361391" y="4097525"/>
                </a:cubicBezTo>
                <a:cubicBezTo>
                  <a:pt x="2282872" y="3940491"/>
                  <a:pt x="2361032" y="4116256"/>
                  <a:pt x="2317848" y="3749182"/>
                </a:cubicBezTo>
                <a:cubicBezTo>
                  <a:pt x="2316060" y="3733987"/>
                  <a:pt x="2311821" y="3779995"/>
                  <a:pt x="2303334" y="3792725"/>
                </a:cubicBezTo>
                <a:cubicBezTo>
                  <a:pt x="2291948" y="3809804"/>
                  <a:pt x="2272614" y="3820240"/>
                  <a:pt x="2259791" y="3836268"/>
                </a:cubicBezTo>
                <a:cubicBezTo>
                  <a:pt x="2233792" y="3868767"/>
                  <a:pt x="2214305" y="3906269"/>
                  <a:pt x="2187220" y="3937868"/>
                </a:cubicBezTo>
                <a:cubicBezTo>
                  <a:pt x="2115996" y="4020963"/>
                  <a:pt x="2099954" y="4028718"/>
                  <a:pt x="2027562" y="4083011"/>
                </a:cubicBezTo>
                <a:cubicBezTo>
                  <a:pt x="1997955" y="3994187"/>
                  <a:pt x="2021979" y="4075750"/>
                  <a:pt x="1998534" y="3923354"/>
                </a:cubicBezTo>
                <a:cubicBezTo>
                  <a:pt x="1994783" y="3898971"/>
                  <a:pt x="1988433" y="3875054"/>
                  <a:pt x="1984020" y="3850782"/>
                </a:cubicBezTo>
                <a:cubicBezTo>
                  <a:pt x="1978756" y="3821828"/>
                  <a:pt x="1984106" y="3789248"/>
                  <a:pt x="1969505" y="3763697"/>
                </a:cubicBezTo>
                <a:cubicBezTo>
                  <a:pt x="1961914" y="3750413"/>
                  <a:pt x="1940476" y="3754020"/>
                  <a:pt x="1925962" y="3749182"/>
                </a:cubicBezTo>
                <a:cubicBezTo>
                  <a:pt x="1921124" y="3783049"/>
                  <a:pt x="1918157" y="3817236"/>
                  <a:pt x="1911448" y="3850782"/>
                </a:cubicBezTo>
                <a:cubicBezTo>
                  <a:pt x="1908448" y="3865784"/>
                  <a:pt x="1912233" y="3894325"/>
                  <a:pt x="1896934" y="3894325"/>
                </a:cubicBezTo>
                <a:cubicBezTo>
                  <a:pt x="1881635" y="3894325"/>
                  <a:pt x="1887258" y="3865296"/>
                  <a:pt x="1882420" y="3850782"/>
                </a:cubicBezTo>
                <a:cubicBezTo>
                  <a:pt x="1878791" y="3796354"/>
                  <a:pt x="1883680" y="3740442"/>
                  <a:pt x="1877922" y="3686384"/>
                </a:cubicBezTo>
                <a:lnTo>
                  <a:pt x="1877172" y="3682392"/>
                </a:lnTo>
                <a:lnTo>
                  <a:pt x="1954991" y="3676611"/>
                </a:lnTo>
                <a:cubicBezTo>
                  <a:pt x="1972336" y="3674753"/>
                  <a:pt x="1927050" y="3655383"/>
                  <a:pt x="1911448" y="3647582"/>
                </a:cubicBezTo>
                <a:cubicBezTo>
                  <a:pt x="1897764" y="3640740"/>
                  <a:pt x="1882185" y="3638560"/>
                  <a:pt x="1867905" y="3633068"/>
                </a:cubicBezTo>
                <a:cubicBezTo>
                  <a:pt x="1866854" y="3629391"/>
                  <a:pt x="1864462" y="3628031"/>
                  <a:pt x="1861252" y="3628168"/>
                </a:cubicBezTo>
                <a:lnTo>
                  <a:pt x="1858442" y="3629158"/>
                </a:lnTo>
                <a:lnTo>
                  <a:pt x="1811711" y="3609848"/>
                </a:lnTo>
                <a:lnTo>
                  <a:pt x="1795028" y="3615456"/>
                </a:lnTo>
                <a:cubicBezTo>
                  <a:pt x="1764123" y="3625253"/>
                  <a:pt x="1764404" y="3619804"/>
                  <a:pt x="1654543" y="3624650"/>
                </a:cubicBezTo>
                <a:lnTo>
                  <a:pt x="1594097" y="3626443"/>
                </a:lnTo>
                <a:lnTo>
                  <a:pt x="1590450" y="3629162"/>
                </a:lnTo>
                <a:lnTo>
                  <a:pt x="1589580" y="3626577"/>
                </a:lnTo>
                <a:lnTo>
                  <a:pt x="1503076" y="3629143"/>
                </a:lnTo>
                <a:cubicBezTo>
                  <a:pt x="1264771" y="3628076"/>
                  <a:pt x="1444551" y="3618860"/>
                  <a:pt x="1323569" y="3626124"/>
                </a:cubicBezTo>
                <a:cubicBezTo>
                  <a:pt x="1405054" y="3671358"/>
                  <a:pt x="1473299" y="3708482"/>
                  <a:pt x="1557142" y="3763840"/>
                </a:cubicBezTo>
                <a:lnTo>
                  <a:pt x="1672050" y="3839709"/>
                </a:lnTo>
                <a:cubicBezTo>
                  <a:pt x="1641505" y="3841542"/>
                  <a:pt x="1610570" y="3850419"/>
                  <a:pt x="1580418" y="3845208"/>
                </a:cubicBezTo>
                <a:cubicBezTo>
                  <a:pt x="1396771" y="3813469"/>
                  <a:pt x="1475506" y="3811578"/>
                  <a:pt x="1344833" y="3827162"/>
                </a:cubicBezTo>
                <a:cubicBezTo>
                  <a:pt x="1345750" y="3842434"/>
                  <a:pt x="1339933" y="3859729"/>
                  <a:pt x="1347583" y="3872978"/>
                </a:cubicBezTo>
                <a:cubicBezTo>
                  <a:pt x="1355232" y="3886227"/>
                  <a:pt x="1373863" y="3888806"/>
                  <a:pt x="1385886" y="3898267"/>
                </a:cubicBezTo>
                <a:cubicBezTo>
                  <a:pt x="1402889" y="3911647"/>
                  <a:pt x="1417627" y="3927727"/>
                  <a:pt x="1434451" y="3941333"/>
                </a:cubicBezTo>
                <a:cubicBezTo>
                  <a:pt x="1454710" y="3957717"/>
                  <a:pt x="1476175" y="3972549"/>
                  <a:pt x="1497037" y="3988156"/>
                </a:cubicBezTo>
                <a:cubicBezTo>
                  <a:pt x="1392974" y="3965281"/>
                  <a:pt x="1289520" y="3939429"/>
                  <a:pt x="1184846" y="3919531"/>
                </a:cubicBezTo>
                <a:cubicBezTo>
                  <a:pt x="1160611" y="3914923"/>
                  <a:pt x="1135545" y="3912379"/>
                  <a:pt x="1110991" y="3914768"/>
                </a:cubicBezTo>
                <a:cubicBezTo>
                  <a:pt x="1093630" y="3916457"/>
                  <a:pt x="1077943" y="3925948"/>
                  <a:pt x="1061419" y="3931538"/>
                </a:cubicBezTo>
                <a:cubicBezTo>
                  <a:pt x="1060502" y="3916266"/>
                  <a:pt x="1057193" y="3900950"/>
                  <a:pt x="1058669" y="3885722"/>
                </a:cubicBezTo>
                <a:cubicBezTo>
                  <a:pt x="1062896" y="3842115"/>
                  <a:pt x="1087241" y="3798709"/>
                  <a:pt x="1078458" y="3755787"/>
                </a:cubicBezTo>
                <a:cubicBezTo>
                  <a:pt x="1075391" y="3740799"/>
                  <a:pt x="1046969" y="3753170"/>
                  <a:pt x="1032643" y="3758538"/>
                </a:cubicBezTo>
                <a:cubicBezTo>
                  <a:pt x="1007013" y="3768140"/>
                  <a:pt x="982094" y="3781523"/>
                  <a:pt x="961537" y="3799590"/>
                </a:cubicBezTo>
                <a:cubicBezTo>
                  <a:pt x="902947" y="3851080"/>
                  <a:pt x="885922" y="3880794"/>
                  <a:pt x="850116" y="3935024"/>
                </a:cubicBezTo>
                <a:cubicBezTo>
                  <a:pt x="849200" y="3919753"/>
                  <a:pt x="843407" y="3903986"/>
                  <a:pt x="847367" y="3889209"/>
                </a:cubicBezTo>
                <a:cubicBezTo>
                  <a:pt x="851326" y="3874431"/>
                  <a:pt x="865230" y="3864283"/>
                  <a:pt x="872656" y="3850906"/>
                </a:cubicBezTo>
                <a:cubicBezTo>
                  <a:pt x="884629" y="3829337"/>
                  <a:pt x="894524" y="3806678"/>
                  <a:pt x="905458" y="3784564"/>
                </a:cubicBezTo>
                <a:cubicBezTo>
                  <a:pt x="905794" y="3764619"/>
                  <a:pt x="920331" y="3739069"/>
                  <a:pt x="906465" y="3724729"/>
                </a:cubicBezTo>
                <a:cubicBezTo>
                  <a:pt x="903536" y="3721700"/>
                  <a:pt x="811164" y="3723880"/>
                  <a:pt x="800814" y="3726472"/>
                </a:cubicBezTo>
                <a:cubicBezTo>
                  <a:pt x="766970" y="3734944"/>
                  <a:pt x="701669" y="3760011"/>
                  <a:pt x="701669" y="3760011"/>
                </a:cubicBezTo>
                <a:cubicBezTo>
                  <a:pt x="647803" y="3600777"/>
                  <a:pt x="742741" y="3908061"/>
                  <a:pt x="719715" y="3524426"/>
                </a:cubicBezTo>
                <a:cubicBezTo>
                  <a:pt x="718798" y="3509155"/>
                  <a:pt x="687149" y="3519527"/>
                  <a:pt x="673900" y="3527176"/>
                </a:cubicBezTo>
                <a:cubicBezTo>
                  <a:pt x="660651" y="3534826"/>
                  <a:pt x="657039" y="3552711"/>
                  <a:pt x="648610" y="3565479"/>
                </a:cubicBezTo>
                <a:cubicBezTo>
                  <a:pt x="548649" y="3571478"/>
                  <a:pt x="650097" y="3553128"/>
                  <a:pt x="577505" y="3606531"/>
                </a:cubicBezTo>
                <a:cubicBezTo>
                  <a:pt x="563453" y="3616869"/>
                  <a:pt x="544456" y="3617711"/>
                  <a:pt x="527932" y="3623301"/>
                </a:cubicBezTo>
                <a:cubicBezTo>
                  <a:pt x="522891" y="3539305"/>
                  <a:pt x="517669" y="3605525"/>
                  <a:pt x="575762" y="3500880"/>
                </a:cubicBezTo>
                <a:cubicBezTo>
                  <a:pt x="590046" y="3475150"/>
                  <a:pt x="600134" y="3447306"/>
                  <a:pt x="612321" y="3420518"/>
                </a:cubicBezTo>
                <a:cubicBezTo>
                  <a:pt x="600806" y="3407415"/>
                  <a:pt x="593653" y="3388433"/>
                  <a:pt x="577774" y="3381209"/>
                </a:cubicBezTo>
                <a:cubicBezTo>
                  <a:pt x="563849" y="3374874"/>
                  <a:pt x="547186" y="3382478"/>
                  <a:pt x="531959" y="3383959"/>
                </a:cubicBezTo>
                <a:cubicBezTo>
                  <a:pt x="422454" y="3394611"/>
                  <a:pt x="463677" y="3389721"/>
                  <a:pt x="337426" y="3437018"/>
                </a:cubicBezTo>
                <a:cubicBezTo>
                  <a:pt x="255418" y="3441940"/>
                  <a:pt x="316292" y="3432988"/>
                  <a:pt x="206485" y="3477064"/>
                </a:cubicBezTo>
                <a:cubicBezTo>
                  <a:pt x="190297" y="3483561"/>
                  <a:pt x="172021" y="3485112"/>
                  <a:pt x="156914" y="3493834"/>
                </a:cubicBezTo>
                <a:cubicBezTo>
                  <a:pt x="135964" y="3505929"/>
                  <a:pt x="104679" y="3562342"/>
                  <a:pt x="99828" y="3538643"/>
                </a:cubicBezTo>
                <a:cubicBezTo>
                  <a:pt x="93693" y="3508666"/>
                  <a:pt x="135554" y="3488790"/>
                  <a:pt x="150406" y="3462037"/>
                </a:cubicBezTo>
                <a:cubicBezTo>
                  <a:pt x="160088" y="3444597"/>
                  <a:pt x="170828" y="3427702"/>
                  <a:pt x="179453" y="3409716"/>
                </a:cubicBezTo>
                <a:cubicBezTo>
                  <a:pt x="204903" y="3356644"/>
                  <a:pt x="252571" y="3248992"/>
                  <a:pt x="252571" y="3248992"/>
                </a:cubicBezTo>
                <a:cubicBezTo>
                  <a:pt x="213932" y="3243648"/>
                  <a:pt x="175532" y="3236153"/>
                  <a:pt x="136657" y="3232959"/>
                </a:cubicBezTo>
                <a:cubicBezTo>
                  <a:pt x="121408" y="3231707"/>
                  <a:pt x="106126" y="3236368"/>
                  <a:pt x="90841" y="3235709"/>
                </a:cubicBezTo>
                <a:cubicBezTo>
                  <a:pt x="61439" y="3234440"/>
                  <a:pt x="26530" y="3244819"/>
                  <a:pt x="2966" y="3227190"/>
                </a:cubicBezTo>
                <a:cubicBezTo>
                  <a:pt x="-9285" y="3218025"/>
                  <a:pt x="19826" y="3201654"/>
                  <a:pt x="28256" y="3188887"/>
                </a:cubicBezTo>
                <a:cubicBezTo>
                  <a:pt x="85006" y="3164023"/>
                  <a:pt x="139814" y="3134150"/>
                  <a:pt x="198505" y="3114295"/>
                </a:cubicBezTo>
                <a:cubicBezTo>
                  <a:pt x="320564" y="3073003"/>
                  <a:pt x="265272" y="3093751"/>
                  <a:pt x="364998" y="3053723"/>
                </a:cubicBezTo>
                <a:cubicBezTo>
                  <a:pt x="337050" y="2971104"/>
                  <a:pt x="365333" y="3033776"/>
                  <a:pt x="313683" y="2964841"/>
                </a:cubicBezTo>
                <a:cubicBezTo>
                  <a:pt x="145626" y="2740544"/>
                  <a:pt x="248172" y="2859809"/>
                  <a:pt x="158729" y="2758032"/>
                </a:cubicBezTo>
                <a:cubicBezTo>
                  <a:pt x="330734" y="2722832"/>
                  <a:pt x="140729" y="2752837"/>
                  <a:pt x="506472" y="2806131"/>
                </a:cubicBezTo>
                <a:cubicBezTo>
                  <a:pt x="521612" y="2808336"/>
                  <a:pt x="478269" y="2792334"/>
                  <a:pt x="468169" y="2780841"/>
                </a:cubicBezTo>
                <a:cubicBezTo>
                  <a:pt x="454619" y="2765423"/>
                  <a:pt x="449543" y="2744047"/>
                  <a:pt x="437380" y="2727512"/>
                </a:cubicBezTo>
                <a:lnTo>
                  <a:pt x="433822" y="2723264"/>
                </a:lnTo>
                <a:lnTo>
                  <a:pt x="408722" y="2716989"/>
                </a:lnTo>
                <a:cubicBezTo>
                  <a:pt x="318583" y="2686943"/>
                  <a:pt x="337922" y="2686457"/>
                  <a:pt x="353797" y="2688282"/>
                </a:cubicBezTo>
                <a:lnTo>
                  <a:pt x="359932" y="2689172"/>
                </a:lnTo>
                <a:lnTo>
                  <a:pt x="360896" y="2689349"/>
                </a:lnTo>
                <a:cubicBezTo>
                  <a:pt x="364851" y="2690017"/>
                  <a:pt x="365061" y="2689979"/>
                  <a:pt x="363290" y="2689659"/>
                </a:cubicBezTo>
                <a:lnTo>
                  <a:pt x="359932" y="2689172"/>
                </a:lnTo>
                <a:lnTo>
                  <a:pt x="336026" y="2684796"/>
                </a:lnTo>
                <a:cubicBezTo>
                  <a:pt x="322814" y="2682287"/>
                  <a:pt x="304092" y="2678646"/>
                  <a:pt x="278094" y="2673446"/>
                </a:cubicBezTo>
                <a:cubicBezTo>
                  <a:pt x="272574" y="2645849"/>
                  <a:pt x="263940" y="2587083"/>
                  <a:pt x="249065" y="2557332"/>
                </a:cubicBezTo>
                <a:cubicBezTo>
                  <a:pt x="241264" y="2541730"/>
                  <a:pt x="234753" y="2523154"/>
                  <a:pt x="220036" y="2513789"/>
                </a:cubicBezTo>
                <a:cubicBezTo>
                  <a:pt x="179836" y="2488207"/>
                  <a:pt x="132672" y="2475700"/>
                  <a:pt x="89408" y="2455732"/>
                </a:cubicBezTo>
                <a:cubicBezTo>
                  <a:pt x="69763" y="2446665"/>
                  <a:pt x="50703" y="2436380"/>
                  <a:pt x="31351" y="2426704"/>
                </a:cubicBezTo>
                <a:lnTo>
                  <a:pt x="548190" y="2402092"/>
                </a:lnTo>
                <a:lnTo>
                  <a:pt x="513518" y="2387282"/>
                </a:lnTo>
                <a:cubicBezTo>
                  <a:pt x="499804" y="2380502"/>
                  <a:pt x="471256" y="2376771"/>
                  <a:pt x="475215" y="2361993"/>
                </a:cubicBezTo>
                <a:lnTo>
                  <a:pt x="477005" y="2360242"/>
                </a:lnTo>
                <a:lnTo>
                  <a:pt x="460848" y="2357542"/>
                </a:lnTo>
                <a:cubicBezTo>
                  <a:pt x="411255" y="2349684"/>
                  <a:pt x="392430" y="2349600"/>
                  <a:pt x="292608" y="2339618"/>
                </a:cubicBezTo>
                <a:cubicBezTo>
                  <a:pt x="331313" y="2334780"/>
                  <a:pt x="370881" y="2334564"/>
                  <a:pt x="408722" y="2325104"/>
                </a:cubicBezTo>
                <a:cubicBezTo>
                  <a:pt x="429713" y="2319856"/>
                  <a:pt x="446520" y="2303672"/>
                  <a:pt x="466779" y="2296075"/>
                </a:cubicBezTo>
                <a:cubicBezTo>
                  <a:pt x="485457" y="2289071"/>
                  <a:pt x="505484" y="2286399"/>
                  <a:pt x="524836" y="2281561"/>
                </a:cubicBezTo>
                <a:cubicBezTo>
                  <a:pt x="529674" y="2267047"/>
                  <a:pt x="545033" y="2252223"/>
                  <a:pt x="539351" y="2238018"/>
                </a:cubicBezTo>
                <a:cubicBezTo>
                  <a:pt x="532873" y="2221821"/>
                  <a:pt x="508846" y="2220578"/>
                  <a:pt x="495808" y="2208989"/>
                </a:cubicBezTo>
                <a:cubicBezTo>
                  <a:pt x="377019" y="2103399"/>
                  <a:pt x="377446" y="2114085"/>
                  <a:pt x="466779" y="2136418"/>
                </a:cubicBezTo>
                <a:cubicBezTo>
                  <a:pt x="500646" y="2131580"/>
                  <a:pt x="541011" y="2142430"/>
                  <a:pt x="568379" y="2121904"/>
                </a:cubicBezTo>
                <a:cubicBezTo>
                  <a:pt x="582334" y="2111437"/>
                  <a:pt x="538237" y="2104043"/>
                  <a:pt x="524836" y="2092875"/>
                </a:cubicBezTo>
                <a:cubicBezTo>
                  <a:pt x="509067" y="2079734"/>
                  <a:pt x="496879" y="2062690"/>
                  <a:pt x="481294" y="2049332"/>
                </a:cubicBezTo>
                <a:cubicBezTo>
                  <a:pt x="434266" y="2009022"/>
                  <a:pt x="404798" y="1994726"/>
                  <a:pt x="350665" y="1962246"/>
                </a:cubicBezTo>
                <a:cubicBezTo>
                  <a:pt x="399046" y="1957408"/>
                  <a:pt x="464165" y="1984649"/>
                  <a:pt x="495808" y="1947732"/>
                </a:cubicBezTo>
                <a:cubicBezTo>
                  <a:pt x="518513" y="1921243"/>
                  <a:pt x="455701" y="1890562"/>
                  <a:pt x="437751" y="1860646"/>
                </a:cubicBezTo>
                <a:lnTo>
                  <a:pt x="394208" y="1788075"/>
                </a:lnTo>
                <a:cubicBezTo>
                  <a:pt x="408722" y="1783237"/>
                  <a:pt x="422660" y="1771046"/>
                  <a:pt x="437751" y="1773561"/>
                </a:cubicBezTo>
                <a:cubicBezTo>
                  <a:pt x="454958" y="1776429"/>
                  <a:pt x="465692" y="1794788"/>
                  <a:pt x="481294" y="1802589"/>
                </a:cubicBezTo>
                <a:cubicBezTo>
                  <a:pt x="504597" y="1814241"/>
                  <a:pt x="529675" y="1821942"/>
                  <a:pt x="553865" y="1831618"/>
                </a:cubicBezTo>
                <a:lnTo>
                  <a:pt x="554966" y="1830024"/>
                </a:lnTo>
                <a:lnTo>
                  <a:pt x="549386" y="1807631"/>
                </a:lnTo>
                <a:cubicBezTo>
                  <a:pt x="546398" y="1797507"/>
                  <a:pt x="543070" y="1788256"/>
                  <a:pt x="539351" y="1780818"/>
                </a:cubicBezTo>
                <a:cubicBezTo>
                  <a:pt x="531550" y="1765216"/>
                  <a:pt x="525039" y="1746640"/>
                  <a:pt x="510322" y="1737275"/>
                </a:cubicBezTo>
                <a:cubicBezTo>
                  <a:pt x="470122" y="1711693"/>
                  <a:pt x="422958" y="1699186"/>
                  <a:pt x="379694" y="1679218"/>
                </a:cubicBezTo>
                <a:cubicBezTo>
                  <a:pt x="360049" y="1670151"/>
                  <a:pt x="340989" y="1659866"/>
                  <a:pt x="321637" y="1650190"/>
                </a:cubicBezTo>
                <a:lnTo>
                  <a:pt x="828766" y="1626041"/>
                </a:lnTo>
                <a:lnTo>
                  <a:pt x="824163" y="1613451"/>
                </a:lnTo>
                <a:cubicBezTo>
                  <a:pt x="811828" y="1588884"/>
                  <a:pt x="802724" y="1630837"/>
                  <a:pt x="800608" y="1613904"/>
                </a:cubicBezTo>
                <a:cubicBezTo>
                  <a:pt x="800003" y="1609066"/>
                  <a:pt x="800127" y="1602381"/>
                  <a:pt x="800773" y="1594553"/>
                </a:cubicBezTo>
                <a:lnTo>
                  <a:pt x="801387" y="1589681"/>
                </a:lnTo>
                <a:lnTo>
                  <a:pt x="779011" y="1585687"/>
                </a:lnTo>
                <a:cubicBezTo>
                  <a:pt x="705566" y="1572923"/>
                  <a:pt x="699353" y="1574750"/>
                  <a:pt x="582894" y="1563104"/>
                </a:cubicBezTo>
                <a:cubicBezTo>
                  <a:pt x="621599" y="1558266"/>
                  <a:pt x="661167" y="1558050"/>
                  <a:pt x="699008" y="1548590"/>
                </a:cubicBezTo>
                <a:cubicBezTo>
                  <a:pt x="719999" y="1543342"/>
                  <a:pt x="736806" y="1527158"/>
                  <a:pt x="757065" y="1519561"/>
                </a:cubicBezTo>
                <a:cubicBezTo>
                  <a:pt x="775743" y="1512557"/>
                  <a:pt x="795770" y="1509885"/>
                  <a:pt x="815122" y="1505047"/>
                </a:cubicBezTo>
                <a:lnTo>
                  <a:pt x="819754" y="1495996"/>
                </a:lnTo>
                <a:lnTo>
                  <a:pt x="822560" y="1486119"/>
                </a:lnTo>
                <a:lnTo>
                  <a:pt x="828604" y="1468256"/>
                </a:lnTo>
                <a:lnTo>
                  <a:pt x="829637" y="1461504"/>
                </a:lnTo>
                <a:cubicBezTo>
                  <a:pt x="823159" y="1445307"/>
                  <a:pt x="799132" y="1444064"/>
                  <a:pt x="786094" y="1432475"/>
                </a:cubicBezTo>
                <a:cubicBezTo>
                  <a:pt x="667305" y="1326885"/>
                  <a:pt x="667732" y="1337571"/>
                  <a:pt x="757065" y="1359904"/>
                </a:cubicBezTo>
                <a:cubicBezTo>
                  <a:pt x="790932" y="1355066"/>
                  <a:pt x="831297" y="1365916"/>
                  <a:pt x="858665" y="1345390"/>
                </a:cubicBezTo>
                <a:cubicBezTo>
                  <a:pt x="872620" y="1334923"/>
                  <a:pt x="828523" y="1327529"/>
                  <a:pt x="815122" y="1316361"/>
                </a:cubicBezTo>
                <a:cubicBezTo>
                  <a:pt x="799353" y="1303220"/>
                  <a:pt x="787165" y="1286176"/>
                  <a:pt x="771580" y="1272818"/>
                </a:cubicBezTo>
                <a:cubicBezTo>
                  <a:pt x="724552" y="1232508"/>
                  <a:pt x="695084" y="1218212"/>
                  <a:pt x="640951" y="1185732"/>
                </a:cubicBezTo>
                <a:cubicBezTo>
                  <a:pt x="689332" y="1180894"/>
                  <a:pt x="754451" y="1208135"/>
                  <a:pt x="786094" y="1171218"/>
                </a:cubicBezTo>
                <a:cubicBezTo>
                  <a:pt x="808799" y="1144729"/>
                  <a:pt x="745987" y="1114048"/>
                  <a:pt x="728037" y="1084132"/>
                </a:cubicBezTo>
                <a:lnTo>
                  <a:pt x="684494" y="1011561"/>
                </a:lnTo>
                <a:cubicBezTo>
                  <a:pt x="699008" y="1006723"/>
                  <a:pt x="712946" y="994532"/>
                  <a:pt x="728037" y="997047"/>
                </a:cubicBezTo>
                <a:cubicBezTo>
                  <a:pt x="745244" y="999915"/>
                  <a:pt x="755978" y="1018274"/>
                  <a:pt x="771580" y="1026075"/>
                </a:cubicBezTo>
                <a:lnTo>
                  <a:pt x="810376" y="1041594"/>
                </a:lnTo>
                <a:lnTo>
                  <a:pt x="854948" y="1039471"/>
                </a:lnTo>
                <a:lnTo>
                  <a:pt x="858776" y="1033930"/>
                </a:lnTo>
                <a:cubicBezTo>
                  <a:pt x="886929" y="994327"/>
                  <a:pt x="874378" y="1015156"/>
                  <a:pt x="844151" y="924475"/>
                </a:cubicBezTo>
                <a:cubicBezTo>
                  <a:pt x="839313" y="909961"/>
                  <a:pt x="814794" y="877221"/>
                  <a:pt x="829637" y="880932"/>
                </a:cubicBezTo>
                <a:lnTo>
                  <a:pt x="1003808" y="924475"/>
                </a:lnTo>
                <a:cubicBezTo>
                  <a:pt x="1047351" y="919637"/>
                  <a:pt x="1097285" y="933181"/>
                  <a:pt x="1134437" y="909961"/>
                </a:cubicBezTo>
                <a:cubicBezTo>
                  <a:pt x="1151353" y="899389"/>
                  <a:pt x="1125402" y="871084"/>
                  <a:pt x="1119922" y="851904"/>
                </a:cubicBezTo>
                <a:cubicBezTo>
                  <a:pt x="1104858" y="799182"/>
                  <a:pt x="1093313" y="856742"/>
                  <a:pt x="1090894" y="837390"/>
                </a:cubicBezTo>
                <a:cubicBezTo>
                  <a:pt x="1088475" y="818038"/>
                  <a:pt x="1097715" y="769124"/>
                  <a:pt x="1105408" y="735790"/>
                </a:cubicBezTo>
                <a:cubicBezTo>
                  <a:pt x="1112288" y="705975"/>
                  <a:pt x="1134437" y="648704"/>
                  <a:pt x="1134437" y="648704"/>
                </a:cubicBezTo>
                <a:cubicBezTo>
                  <a:pt x="1205882" y="696333"/>
                  <a:pt x="1157901" y="653944"/>
                  <a:pt x="1207008" y="735790"/>
                </a:cubicBezTo>
                <a:lnTo>
                  <a:pt x="1217786" y="753604"/>
                </a:lnTo>
                <a:lnTo>
                  <a:pt x="1226900" y="753369"/>
                </a:lnTo>
                <a:cubicBezTo>
                  <a:pt x="1244646" y="752911"/>
                  <a:pt x="1261579" y="750492"/>
                  <a:pt x="1275263" y="740229"/>
                </a:cubicBezTo>
                <a:cubicBezTo>
                  <a:pt x="1289218" y="729762"/>
                  <a:pt x="1245121" y="722368"/>
                  <a:pt x="1231720" y="711200"/>
                </a:cubicBezTo>
                <a:cubicBezTo>
                  <a:pt x="1215951" y="698059"/>
                  <a:pt x="1203763" y="681015"/>
                  <a:pt x="1188178" y="667657"/>
                </a:cubicBezTo>
                <a:cubicBezTo>
                  <a:pt x="1141150" y="627347"/>
                  <a:pt x="1111682" y="613051"/>
                  <a:pt x="1057549" y="580571"/>
                </a:cubicBezTo>
                <a:cubicBezTo>
                  <a:pt x="1105930" y="575733"/>
                  <a:pt x="1171049" y="602974"/>
                  <a:pt x="1202692" y="566057"/>
                </a:cubicBezTo>
                <a:cubicBezTo>
                  <a:pt x="1225397" y="539568"/>
                  <a:pt x="1162585" y="508887"/>
                  <a:pt x="1144635" y="478971"/>
                </a:cubicBezTo>
                <a:lnTo>
                  <a:pt x="1101092" y="406400"/>
                </a:lnTo>
                <a:cubicBezTo>
                  <a:pt x="1115606" y="401562"/>
                  <a:pt x="1129544" y="389371"/>
                  <a:pt x="1144635" y="391886"/>
                </a:cubicBezTo>
                <a:cubicBezTo>
                  <a:pt x="1161842" y="394754"/>
                  <a:pt x="1172576" y="413113"/>
                  <a:pt x="1188178" y="420914"/>
                </a:cubicBezTo>
                <a:cubicBezTo>
                  <a:pt x="1211481" y="432566"/>
                  <a:pt x="1236559" y="440267"/>
                  <a:pt x="1260749" y="449943"/>
                </a:cubicBezTo>
                <a:cubicBezTo>
                  <a:pt x="1306752" y="380940"/>
                  <a:pt x="1295294" y="422949"/>
                  <a:pt x="1260749" y="319314"/>
                </a:cubicBezTo>
                <a:cubicBezTo>
                  <a:pt x="1255911" y="304800"/>
                  <a:pt x="1231392" y="272060"/>
                  <a:pt x="1246235" y="275771"/>
                </a:cubicBezTo>
                <a:lnTo>
                  <a:pt x="1420406" y="319314"/>
                </a:lnTo>
                <a:cubicBezTo>
                  <a:pt x="1463949" y="314476"/>
                  <a:pt x="1513883" y="328020"/>
                  <a:pt x="1551035" y="304800"/>
                </a:cubicBezTo>
                <a:cubicBezTo>
                  <a:pt x="1567951" y="294228"/>
                  <a:pt x="1542000" y="265923"/>
                  <a:pt x="1536520" y="246743"/>
                </a:cubicBezTo>
                <a:cubicBezTo>
                  <a:pt x="1521456" y="194021"/>
                  <a:pt x="1509911" y="251581"/>
                  <a:pt x="1507492" y="232229"/>
                </a:cubicBezTo>
                <a:cubicBezTo>
                  <a:pt x="1505073" y="212877"/>
                  <a:pt x="1514313" y="163963"/>
                  <a:pt x="1522006" y="130629"/>
                </a:cubicBezTo>
                <a:cubicBezTo>
                  <a:pt x="1528886" y="100814"/>
                  <a:pt x="1551035" y="43543"/>
                  <a:pt x="1551035" y="43543"/>
                </a:cubicBezTo>
                <a:cubicBezTo>
                  <a:pt x="1622480" y="91172"/>
                  <a:pt x="1574499" y="48783"/>
                  <a:pt x="1623606" y="130629"/>
                </a:cubicBezTo>
                <a:cubicBezTo>
                  <a:pt x="1728705" y="305795"/>
                  <a:pt x="1644330" y="143049"/>
                  <a:pt x="1710692" y="275771"/>
                </a:cubicBezTo>
                <a:cubicBezTo>
                  <a:pt x="1767295" y="190867"/>
                  <a:pt x="1729574" y="261896"/>
                  <a:pt x="1754235" y="101600"/>
                </a:cubicBezTo>
                <a:cubicBezTo>
                  <a:pt x="1759442" y="67753"/>
                  <a:pt x="1772425" y="32515"/>
                  <a:pt x="1783263"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Title 20">
            <a:extLst>
              <a:ext uri="{FF2B5EF4-FFF2-40B4-BE49-F238E27FC236}">
                <a16:creationId xmlns:a16="http://schemas.microsoft.com/office/drawing/2014/main" id="{EBDDF819-97D0-4FEC-AF6D-5DA8FB4B64D9}"/>
              </a:ext>
            </a:extLst>
          </p:cNvPr>
          <p:cNvSpPr txBox="1">
            <a:spLocks/>
          </p:cNvSpPr>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5" name="Title 20">
            <a:extLst>
              <a:ext uri="{FF2B5EF4-FFF2-40B4-BE49-F238E27FC236}">
                <a16:creationId xmlns:a16="http://schemas.microsoft.com/office/drawing/2014/main" id="{79AF0592-9A6A-4674-BC14-EC7A27A38E77}"/>
              </a:ext>
            </a:extLst>
          </p:cNvPr>
          <p:cNvSpPr txBox="1">
            <a:spLocks/>
          </p:cNvSpPr>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56" name="Title 4">
            <a:extLst>
              <a:ext uri="{FF2B5EF4-FFF2-40B4-BE49-F238E27FC236}">
                <a16:creationId xmlns:a16="http://schemas.microsoft.com/office/drawing/2014/main" id="{41ED4A53-6A44-4D9C-B3DD-84DA275DEAF7}"/>
              </a:ext>
            </a:extLst>
          </p:cNvPr>
          <p:cNvSpPr txBox="1">
            <a:spLocks/>
          </p:cNvSpPr>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
        <p:nvSpPr>
          <p:cNvPr id="57" name="Title 4">
            <a:extLst>
              <a:ext uri="{FF2B5EF4-FFF2-40B4-BE49-F238E27FC236}">
                <a16:creationId xmlns:a16="http://schemas.microsoft.com/office/drawing/2014/main" id="{B40C9443-CA22-4814-8CC6-55B7F515181C}"/>
              </a:ext>
            </a:extLst>
          </p:cNvPr>
          <p:cNvSpPr txBox="1">
            <a:spLocks/>
          </p:cNvSpPr>
          <p:nvPr/>
        </p:nvSpPr>
        <p:spPr>
          <a:xfrm>
            <a:off x="8532703" y="9423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EA466D"/>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219450430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47"/>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rma libre 44"/>
          <p:cNvSpPr/>
          <p:nvPr/>
        </p:nvSpPr>
        <p:spPr>
          <a:xfrm>
            <a:off x="2497345" y="633904"/>
            <a:ext cx="7619908" cy="4166957"/>
          </a:xfrm>
          <a:custGeom>
            <a:avLst/>
            <a:gdLst/>
            <a:ahLst/>
            <a:cxnLst/>
            <a:rect l="l" t="t" r="r" b="b"/>
            <a:pathLst>
              <a:path w="7619908" h="4166957">
                <a:moveTo>
                  <a:pt x="5731721" y="3698787"/>
                </a:moveTo>
                <a:cubicBezTo>
                  <a:pt x="5731404" y="3705120"/>
                  <a:pt x="5732037" y="3710694"/>
                  <a:pt x="5733621" y="3715507"/>
                </a:cubicBezTo>
                <a:cubicBezTo>
                  <a:pt x="5735204" y="3720321"/>
                  <a:pt x="5739637" y="3722854"/>
                  <a:pt x="5746921" y="3723107"/>
                </a:cubicBezTo>
                <a:cubicBezTo>
                  <a:pt x="5743374" y="3713481"/>
                  <a:pt x="5738307" y="3705374"/>
                  <a:pt x="5731721" y="3698787"/>
                </a:cubicBezTo>
                <a:close/>
                <a:moveTo>
                  <a:pt x="3314520" y="3647987"/>
                </a:moveTo>
                <a:cubicBezTo>
                  <a:pt x="3314204" y="3654320"/>
                  <a:pt x="3314837" y="3659894"/>
                  <a:pt x="3316420" y="3664707"/>
                </a:cubicBezTo>
                <a:cubicBezTo>
                  <a:pt x="3318004" y="3669521"/>
                  <a:pt x="3322437" y="3672054"/>
                  <a:pt x="3329721" y="3672307"/>
                </a:cubicBezTo>
                <a:cubicBezTo>
                  <a:pt x="3326174" y="3662681"/>
                  <a:pt x="3321107" y="3654574"/>
                  <a:pt x="3314520" y="3647987"/>
                </a:cubicBezTo>
                <a:close/>
                <a:moveTo>
                  <a:pt x="4612977" y="3604545"/>
                </a:moveTo>
                <a:cubicBezTo>
                  <a:pt x="4611584" y="3604672"/>
                  <a:pt x="4610570" y="3605178"/>
                  <a:pt x="4609937" y="3606065"/>
                </a:cubicBezTo>
                <a:cubicBezTo>
                  <a:pt x="4609304" y="3606952"/>
                  <a:pt x="4608290" y="3607458"/>
                  <a:pt x="4606897" y="3607585"/>
                </a:cubicBezTo>
                <a:cubicBezTo>
                  <a:pt x="4606960" y="3609422"/>
                  <a:pt x="4607594" y="3611828"/>
                  <a:pt x="4608797" y="3614805"/>
                </a:cubicBezTo>
                <a:cubicBezTo>
                  <a:pt x="4610000" y="3617782"/>
                  <a:pt x="4611394" y="3619429"/>
                  <a:pt x="4612977" y="3619745"/>
                </a:cubicBezTo>
                <a:cubicBezTo>
                  <a:pt x="4615891" y="3619555"/>
                  <a:pt x="4617664" y="3618415"/>
                  <a:pt x="4618297" y="3616325"/>
                </a:cubicBezTo>
                <a:cubicBezTo>
                  <a:pt x="4618931" y="3614235"/>
                  <a:pt x="4619184" y="3612335"/>
                  <a:pt x="4619057" y="3610625"/>
                </a:cubicBezTo>
                <a:cubicBezTo>
                  <a:pt x="4618551" y="3607078"/>
                  <a:pt x="4616524" y="3605052"/>
                  <a:pt x="4612977" y="3604545"/>
                </a:cubicBezTo>
                <a:close/>
                <a:moveTo>
                  <a:pt x="2195778" y="3553745"/>
                </a:moveTo>
                <a:cubicBezTo>
                  <a:pt x="2194384" y="3553872"/>
                  <a:pt x="2193371" y="3554378"/>
                  <a:pt x="2192737" y="3555265"/>
                </a:cubicBezTo>
                <a:cubicBezTo>
                  <a:pt x="2192104" y="3556152"/>
                  <a:pt x="2191092" y="3556658"/>
                  <a:pt x="2189698" y="3556785"/>
                </a:cubicBezTo>
                <a:cubicBezTo>
                  <a:pt x="2189761" y="3558622"/>
                  <a:pt x="2190394" y="3561028"/>
                  <a:pt x="2191598" y="3564005"/>
                </a:cubicBezTo>
                <a:cubicBezTo>
                  <a:pt x="2192801" y="3566982"/>
                  <a:pt x="2194194" y="3568629"/>
                  <a:pt x="2195778" y="3568945"/>
                </a:cubicBezTo>
                <a:cubicBezTo>
                  <a:pt x="2198691" y="3568755"/>
                  <a:pt x="2200464" y="3567615"/>
                  <a:pt x="2201098" y="3565525"/>
                </a:cubicBezTo>
                <a:cubicBezTo>
                  <a:pt x="2201732" y="3563435"/>
                  <a:pt x="2201984" y="3561535"/>
                  <a:pt x="2201858" y="3559825"/>
                </a:cubicBezTo>
                <a:cubicBezTo>
                  <a:pt x="2201351" y="3556278"/>
                  <a:pt x="2199324" y="3554252"/>
                  <a:pt x="2195778" y="3553745"/>
                </a:cubicBezTo>
                <a:close/>
                <a:moveTo>
                  <a:pt x="4594737" y="3525503"/>
                </a:moveTo>
                <a:cubicBezTo>
                  <a:pt x="4594420" y="3531583"/>
                  <a:pt x="4592013" y="3536144"/>
                  <a:pt x="4587517" y="3539184"/>
                </a:cubicBezTo>
                <a:cubicBezTo>
                  <a:pt x="4583020" y="3542224"/>
                  <a:pt x="4578333" y="3543744"/>
                  <a:pt x="4573456" y="3543744"/>
                </a:cubicBezTo>
                <a:cubicBezTo>
                  <a:pt x="4571873" y="3555841"/>
                  <a:pt x="4564400" y="3571168"/>
                  <a:pt x="4551036" y="3589725"/>
                </a:cubicBezTo>
                <a:cubicBezTo>
                  <a:pt x="4537672" y="3608282"/>
                  <a:pt x="4527919" y="3621329"/>
                  <a:pt x="4521775" y="3628865"/>
                </a:cubicBezTo>
                <a:cubicBezTo>
                  <a:pt x="4535266" y="3626586"/>
                  <a:pt x="4542486" y="3622025"/>
                  <a:pt x="4543436" y="3615185"/>
                </a:cubicBezTo>
                <a:cubicBezTo>
                  <a:pt x="4544386" y="3608345"/>
                  <a:pt x="4549326" y="3603785"/>
                  <a:pt x="4558256" y="3601505"/>
                </a:cubicBezTo>
                <a:cubicBezTo>
                  <a:pt x="4566173" y="3596755"/>
                  <a:pt x="4573900" y="3590295"/>
                  <a:pt x="4581437" y="3582125"/>
                </a:cubicBezTo>
                <a:cubicBezTo>
                  <a:pt x="4588973" y="3573954"/>
                  <a:pt x="4594420" y="3565214"/>
                  <a:pt x="4597777" y="3555904"/>
                </a:cubicBezTo>
                <a:close/>
                <a:moveTo>
                  <a:pt x="2177537" y="3474703"/>
                </a:moveTo>
                <a:cubicBezTo>
                  <a:pt x="2177221" y="3480783"/>
                  <a:pt x="2174814" y="3485344"/>
                  <a:pt x="2170317" y="3488384"/>
                </a:cubicBezTo>
                <a:cubicBezTo>
                  <a:pt x="2165820" y="3491424"/>
                  <a:pt x="2161134" y="3492944"/>
                  <a:pt x="2156257" y="3492944"/>
                </a:cubicBezTo>
                <a:cubicBezTo>
                  <a:pt x="2154673" y="3505041"/>
                  <a:pt x="2147200" y="3520368"/>
                  <a:pt x="2133837" y="3538925"/>
                </a:cubicBezTo>
                <a:cubicBezTo>
                  <a:pt x="2120473" y="3557482"/>
                  <a:pt x="2110719" y="3570529"/>
                  <a:pt x="2104576" y="3578065"/>
                </a:cubicBezTo>
                <a:cubicBezTo>
                  <a:pt x="2118066" y="3575786"/>
                  <a:pt x="2125286" y="3571225"/>
                  <a:pt x="2126236" y="3564385"/>
                </a:cubicBezTo>
                <a:cubicBezTo>
                  <a:pt x="2127187" y="3557545"/>
                  <a:pt x="2132127" y="3552985"/>
                  <a:pt x="2141057" y="3550705"/>
                </a:cubicBezTo>
                <a:cubicBezTo>
                  <a:pt x="2148974" y="3545955"/>
                  <a:pt x="2156701" y="3539495"/>
                  <a:pt x="2164237" y="3531325"/>
                </a:cubicBezTo>
                <a:cubicBezTo>
                  <a:pt x="2171774" y="3523154"/>
                  <a:pt x="2177221" y="3514414"/>
                  <a:pt x="2180578" y="3505104"/>
                </a:cubicBezTo>
                <a:close/>
                <a:moveTo>
                  <a:pt x="4764981" y="3440381"/>
                </a:moveTo>
                <a:lnTo>
                  <a:pt x="4764651" y="3441591"/>
                </a:lnTo>
                <a:lnTo>
                  <a:pt x="4771883" y="3457233"/>
                </a:lnTo>
                <a:lnTo>
                  <a:pt x="4772585" y="3457759"/>
                </a:lnTo>
                <a:lnTo>
                  <a:pt x="4777141" y="3449502"/>
                </a:lnTo>
                <a:cubicBezTo>
                  <a:pt x="4777014" y="3446462"/>
                  <a:pt x="4775748" y="3444182"/>
                  <a:pt x="4773341" y="3442662"/>
                </a:cubicBezTo>
                <a:cubicBezTo>
                  <a:pt x="4770934" y="3441142"/>
                  <a:pt x="4768147" y="3440381"/>
                  <a:pt x="4764981" y="3440381"/>
                </a:cubicBezTo>
                <a:close/>
                <a:moveTo>
                  <a:pt x="4679859" y="3440381"/>
                </a:moveTo>
                <a:lnTo>
                  <a:pt x="4695059" y="3452542"/>
                </a:lnTo>
                <a:lnTo>
                  <a:pt x="4679859" y="3461662"/>
                </a:lnTo>
                <a:lnTo>
                  <a:pt x="4670738" y="3473822"/>
                </a:lnTo>
                <a:cubicBezTo>
                  <a:pt x="4656995" y="3476292"/>
                  <a:pt x="4649521" y="3481232"/>
                  <a:pt x="4648318" y="3488642"/>
                </a:cubicBezTo>
                <a:cubicBezTo>
                  <a:pt x="4647115" y="3496053"/>
                  <a:pt x="4643441" y="3500233"/>
                  <a:pt x="4637298" y="3501183"/>
                </a:cubicBezTo>
                <a:cubicBezTo>
                  <a:pt x="4633878" y="3500993"/>
                  <a:pt x="4630078" y="3501373"/>
                  <a:pt x="4625897" y="3502323"/>
                </a:cubicBezTo>
                <a:cubicBezTo>
                  <a:pt x="4621717" y="3503273"/>
                  <a:pt x="4619437" y="3505933"/>
                  <a:pt x="4619057" y="3510303"/>
                </a:cubicBezTo>
                <a:cubicBezTo>
                  <a:pt x="4619374" y="3515307"/>
                  <a:pt x="4621781" y="3520500"/>
                  <a:pt x="4626277" y="3525883"/>
                </a:cubicBezTo>
                <a:cubicBezTo>
                  <a:pt x="4630774" y="3531267"/>
                  <a:pt x="4635461" y="3534180"/>
                  <a:pt x="4640338" y="3534623"/>
                </a:cubicBezTo>
                <a:cubicBezTo>
                  <a:pt x="4642871" y="3534117"/>
                  <a:pt x="4643884" y="3532090"/>
                  <a:pt x="4643378" y="3528543"/>
                </a:cubicBezTo>
                <a:lnTo>
                  <a:pt x="4643378" y="3525503"/>
                </a:lnTo>
                <a:cubicBezTo>
                  <a:pt x="4650155" y="3519170"/>
                  <a:pt x="4662442" y="3507516"/>
                  <a:pt x="4680239" y="3490543"/>
                </a:cubicBezTo>
                <a:cubicBezTo>
                  <a:pt x="4698036" y="3473569"/>
                  <a:pt x="4708043" y="3461915"/>
                  <a:pt x="4710260" y="3455582"/>
                </a:cubicBezTo>
                <a:cubicBezTo>
                  <a:pt x="4709943" y="3454125"/>
                  <a:pt x="4708296" y="3453239"/>
                  <a:pt x="4705320" y="3452922"/>
                </a:cubicBezTo>
                <a:cubicBezTo>
                  <a:pt x="4702343" y="3452605"/>
                  <a:pt x="4699936" y="3452478"/>
                  <a:pt x="4698099" y="3452542"/>
                </a:cubicBezTo>
                <a:close/>
                <a:moveTo>
                  <a:pt x="4819702" y="3397821"/>
                </a:moveTo>
                <a:cubicBezTo>
                  <a:pt x="4818245" y="3398011"/>
                  <a:pt x="4817359" y="3399151"/>
                  <a:pt x="4817042" y="3401241"/>
                </a:cubicBezTo>
                <a:cubicBezTo>
                  <a:pt x="4816725" y="3403331"/>
                  <a:pt x="4816599" y="3405231"/>
                  <a:pt x="4816662" y="3406941"/>
                </a:cubicBezTo>
                <a:cubicBezTo>
                  <a:pt x="4811912" y="3406814"/>
                  <a:pt x="4807732" y="3407828"/>
                  <a:pt x="4804122" y="3409981"/>
                </a:cubicBezTo>
                <a:cubicBezTo>
                  <a:pt x="4800512" y="3412134"/>
                  <a:pt x="4798611" y="3416188"/>
                  <a:pt x="4798421" y="3422141"/>
                </a:cubicBezTo>
                <a:cubicBezTo>
                  <a:pt x="4798358" y="3422394"/>
                  <a:pt x="4798485" y="3423408"/>
                  <a:pt x="4798801" y="3425181"/>
                </a:cubicBezTo>
                <a:cubicBezTo>
                  <a:pt x="4799118" y="3426955"/>
                  <a:pt x="4800005" y="3427968"/>
                  <a:pt x="4801462" y="3428221"/>
                </a:cubicBezTo>
                <a:lnTo>
                  <a:pt x="4801462" y="3419101"/>
                </a:lnTo>
                <a:lnTo>
                  <a:pt x="4822742" y="3403901"/>
                </a:lnTo>
                <a:cubicBezTo>
                  <a:pt x="4823249" y="3400354"/>
                  <a:pt x="4822235" y="3398327"/>
                  <a:pt x="4819702" y="3397821"/>
                </a:cubicBezTo>
                <a:close/>
                <a:moveTo>
                  <a:pt x="2347781" y="3389581"/>
                </a:moveTo>
                <a:lnTo>
                  <a:pt x="2347451" y="3390790"/>
                </a:lnTo>
                <a:lnTo>
                  <a:pt x="2354684" y="3406433"/>
                </a:lnTo>
                <a:lnTo>
                  <a:pt x="2355385" y="3406959"/>
                </a:lnTo>
                <a:lnTo>
                  <a:pt x="2359941" y="3398702"/>
                </a:lnTo>
                <a:cubicBezTo>
                  <a:pt x="2359815" y="3395662"/>
                  <a:pt x="2358548" y="3393382"/>
                  <a:pt x="2356141" y="3391862"/>
                </a:cubicBezTo>
                <a:cubicBezTo>
                  <a:pt x="2353734" y="3390342"/>
                  <a:pt x="2350947" y="3389581"/>
                  <a:pt x="2347781" y="3389581"/>
                </a:cubicBezTo>
                <a:close/>
                <a:moveTo>
                  <a:pt x="2262659" y="3389581"/>
                </a:moveTo>
                <a:lnTo>
                  <a:pt x="2277859" y="3401742"/>
                </a:lnTo>
                <a:lnTo>
                  <a:pt x="2262659" y="3410862"/>
                </a:lnTo>
                <a:lnTo>
                  <a:pt x="2253539" y="3423022"/>
                </a:lnTo>
                <a:cubicBezTo>
                  <a:pt x="2239795" y="3425492"/>
                  <a:pt x="2232322" y="3430432"/>
                  <a:pt x="2231118" y="3437842"/>
                </a:cubicBezTo>
                <a:cubicBezTo>
                  <a:pt x="2229915" y="3445253"/>
                  <a:pt x="2226242" y="3449433"/>
                  <a:pt x="2220099" y="3450383"/>
                </a:cubicBezTo>
                <a:cubicBezTo>
                  <a:pt x="2216679" y="3450193"/>
                  <a:pt x="2212878" y="3450573"/>
                  <a:pt x="2208698" y="3451523"/>
                </a:cubicBezTo>
                <a:cubicBezTo>
                  <a:pt x="2204518" y="3452473"/>
                  <a:pt x="2202238" y="3455133"/>
                  <a:pt x="2201858" y="3459503"/>
                </a:cubicBezTo>
                <a:cubicBezTo>
                  <a:pt x="2202174" y="3464507"/>
                  <a:pt x="2204582" y="3469700"/>
                  <a:pt x="2209078" y="3475083"/>
                </a:cubicBezTo>
                <a:cubicBezTo>
                  <a:pt x="2213575" y="3480467"/>
                  <a:pt x="2218262" y="3483380"/>
                  <a:pt x="2223138" y="3483823"/>
                </a:cubicBezTo>
                <a:cubicBezTo>
                  <a:pt x="2225672" y="3483317"/>
                  <a:pt x="2226685" y="3481290"/>
                  <a:pt x="2226178" y="3477743"/>
                </a:cubicBezTo>
                <a:lnTo>
                  <a:pt x="2226178" y="3474703"/>
                </a:lnTo>
                <a:cubicBezTo>
                  <a:pt x="2232956" y="3468370"/>
                  <a:pt x="2245242" y="3456716"/>
                  <a:pt x="2263039" y="3439743"/>
                </a:cubicBezTo>
                <a:cubicBezTo>
                  <a:pt x="2280837" y="3422769"/>
                  <a:pt x="2290843" y="3411115"/>
                  <a:pt x="2293060" y="3404782"/>
                </a:cubicBezTo>
                <a:cubicBezTo>
                  <a:pt x="2292743" y="3403325"/>
                  <a:pt x="2291096" y="3402439"/>
                  <a:pt x="2288120" y="3402122"/>
                </a:cubicBezTo>
                <a:cubicBezTo>
                  <a:pt x="2285143" y="3401805"/>
                  <a:pt x="2282736" y="3401678"/>
                  <a:pt x="2280900" y="3401742"/>
                </a:cubicBezTo>
                <a:close/>
                <a:moveTo>
                  <a:pt x="2402502" y="3347021"/>
                </a:moveTo>
                <a:cubicBezTo>
                  <a:pt x="2401045" y="3347211"/>
                  <a:pt x="2400159" y="3348351"/>
                  <a:pt x="2399842" y="3350441"/>
                </a:cubicBezTo>
                <a:cubicBezTo>
                  <a:pt x="2399525" y="3352531"/>
                  <a:pt x="2399398" y="3354431"/>
                  <a:pt x="2399462" y="3356141"/>
                </a:cubicBezTo>
                <a:cubicBezTo>
                  <a:pt x="2394712" y="3356014"/>
                  <a:pt x="2390532" y="3357028"/>
                  <a:pt x="2386922" y="3359181"/>
                </a:cubicBezTo>
                <a:cubicBezTo>
                  <a:pt x="2383312" y="3361334"/>
                  <a:pt x="2381412" y="3365388"/>
                  <a:pt x="2381222" y="3371341"/>
                </a:cubicBezTo>
                <a:cubicBezTo>
                  <a:pt x="2381158" y="3371594"/>
                  <a:pt x="2381285" y="3372608"/>
                  <a:pt x="2381602" y="3374381"/>
                </a:cubicBezTo>
                <a:cubicBezTo>
                  <a:pt x="2381918" y="3376155"/>
                  <a:pt x="2382805" y="3377168"/>
                  <a:pt x="2384262" y="3377421"/>
                </a:cubicBezTo>
                <a:lnTo>
                  <a:pt x="2384262" y="3368301"/>
                </a:lnTo>
                <a:lnTo>
                  <a:pt x="2405542" y="3353101"/>
                </a:lnTo>
                <a:cubicBezTo>
                  <a:pt x="2406049" y="3349554"/>
                  <a:pt x="2405036" y="3347527"/>
                  <a:pt x="2402502" y="3347021"/>
                </a:cubicBezTo>
                <a:close/>
                <a:moveTo>
                  <a:pt x="4898559" y="3340244"/>
                </a:moveTo>
                <a:lnTo>
                  <a:pt x="4891074" y="3340752"/>
                </a:lnTo>
                <a:lnTo>
                  <a:pt x="4890383" y="3341199"/>
                </a:lnTo>
                <a:cubicBezTo>
                  <a:pt x="4884303" y="3348103"/>
                  <a:pt x="4878983" y="3354816"/>
                  <a:pt x="4874423" y="3361340"/>
                </a:cubicBezTo>
                <a:cubicBezTo>
                  <a:pt x="4871003" y="3361150"/>
                  <a:pt x="4867203" y="3361530"/>
                  <a:pt x="4863023" y="3362480"/>
                </a:cubicBezTo>
                <a:cubicBezTo>
                  <a:pt x="4858843" y="3363430"/>
                  <a:pt x="4856563" y="3366090"/>
                  <a:pt x="4856183" y="3370460"/>
                </a:cubicBezTo>
                <a:cubicBezTo>
                  <a:pt x="4856689" y="3376540"/>
                  <a:pt x="4858716" y="3379580"/>
                  <a:pt x="4862263" y="3379580"/>
                </a:cubicBezTo>
                <a:cubicBezTo>
                  <a:pt x="4865176" y="3379390"/>
                  <a:pt x="4866950" y="3378250"/>
                  <a:pt x="4867583" y="3376160"/>
                </a:cubicBezTo>
                <a:cubicBezTo>
                  <a:pt x="4868216" y="3374070"/>
                  <a:pt x="4868470" y="3372170"/>
                  <a:pt x="4868343" y="3370460"/>
                </a:cubicBezTo>
                <a:close/>
                <a:moveTo>
                  <a:pt x="5625318" y="3340060"/>
                </a:moveTo>
                <a:lnTo>
                  <a:pt x="5625318" y="3352220"/>
                </a:lnTo>
                <a:cubicBezTo>
                  <a:pt x="5625445" y="3356590"/>
                  <a:pt x="5626712" y="3359250"/>
                  <a:pt x="5629119" y="3360200"/>
                </a:cubicBezTo>
                <a:cubicBezTo>
                  <a:pt x="5631525" y="3361150"/>
                  <a:pt x="5634312" y="3361530"/>
                  <a:pt x="5637479" y="3361340"/>
                </a:cubicBezTo>
                <a:cubicBezTo>
                  <a:pt x="5637352" y="3356843"/>
                  <a:pt x="5636085" y="3352916"/>
                  <a:pt x="5633679" y="3349560"/>
                </a:cubicBezTo>
                <a:cubicBezTo>
                  <a:pt x="5631272" y="3346203"/>
                  <a:pt x="5628485" y="3343036"/>
                  <a:pt x="5625318" y="3340060"/>
                </a:cubicBezTo>
                <a:close/>
                <a:moveTo>
                  <a:pt x="5646599" y="3318779"/>
                </a:moveTo>
                <a:cubicBezTo>
                  <a:pt x="5647422" y="3329356"/>
                  <a:pt x="5648816" y="3337083"/>
                  <a:pt x="5650779" y="3341960"/>
                </a:cubicBezTo>
                <a:cubicBezTo>
                  <a:pt x="5652742" y="3346836"/>
                  <a:pt x="5659456" y="3349243"/>
                  <a:pt x="5670919" y="3349180"/>
                </a:cubicBezTo>
                <a:close/>
                <a:moveTo>
                  <a:pt x="5643559" y="3291418"/>
                </a:moveTo>
                <a:cubicBezTo>
                  <a:pt x="5643495" y="3291545"/>
                  <a:pt x="5642862" y="3292052"/>
                  <a:pt x="5641659" y="3292938"/>
                </a:cubicBezTo>
                <a:cubicBezTo>
                  <a:pt x="5640455" y="3293825"/>
                  <a:pt x="5639062" y="3294332"/>
                  <a:pt x="5637479" y="3294459"/>
                </a:cubicBezTo>
                <a:cubicBezTo>
                  <a:pt x="5637542" y="3296168"/>
                  <a:pt x="5638175" y="3298069"/>
                  <a:pt x="5639379" y="3300159"/>
                </a:cubicBezTo>
                <a:cubicBezTo>
                  <a:pt x="5640582" y="3302249"/>
                  <a:pt x="5641975" y="3303389"/>
                  <a:pt x="5643559" y="3303579"/>
                </a:cubicBezTo>
                <a:cubicBezTo>
                  <a:pt x="5647106" y="3303072"/>
                  <a:pt x="5649132" y="3301046"/>
                  <a:pt x="5649639" y="3297499"/>
                </a:cubicBezTo>
                <a:cubicBezTo>
                  <a:pt x="5649132" y="3293952"/>
                  <a:pt x="5647106" y="3291925"/>
                  <a:pt x="5643559" y="3291418"/>
                </a:cubicBezTo>
                <a:close/>
                <a:moveTo>
                  <a:pt x="2481359" y="3289444"/>
                </a:moveTo>
                <a:lnTo>
                  <a:pt x="2473874" y="3289952"/>
                </a:lnTo>
                <a:lnTo>
                  <a:pt x="2473183" y="3290399"/>
                </a:lnTo>
                <a:cubicBezTo>
                  <a:pt x="2467103" y="3297303"/>
                  <a:pt x="2461784" y="3304016"/>
                  <a:pt x="2457223" y="3310540"/>
                </a:cubicBezTo>
                <a:cubicBezTo>
                  <a:pt x="2453803" y="3310350"/>
                  <a:pt x="2450003" y="3310730"/>
                  <a:pt x="2445823" y="3311680"/>
                </a:cubicBezTo>
                <a:cubicBezTo>
                  <a:pt x="2441643" y="3312630"/>
                  <a:pt x="2439363" y="3315290"/>
                  <a:pt x="2438983" y="3319660"/>
                </a:cubicBezTo>
                <a:cubicBezTo>
                  <a:pt x="2439489" y="3325740"/>
                  <a:pt x="2441516" y="3328780"/>
                  <a:pt x="2445063" y="3328780"/>
                </a:cubicBezTo>
                <a:cubicBezTo>
                  <a:pt x="2447976" y="3328590"/>
                  <a:pt x="2449750" y="3327450"/>
                  <a:pt x="2450383" y="3325360"/>
                </a:cubicBezTo>
                <a:cubicBezTo>
                  <a:pt x="2451016" y="3323270"/>
                  <a:pt x="2451270" y="3321370"/>
                  <a:pt x="2451143" y="3319660"/>
                </a:cubicBezTo>
                <a:close/>
                <a:moveTo>
                  <a:pt x="3208118" y="3289260"/>
                </a:moveTo>
                <a:lnTo>
                  <a:pt x="3208118" y="3301420"/>
                </a:lnTo>
                <a:cubicBezTo>
                  <a:pt x="3208245" y="3305790"/>
                  <a:pt x="3209511" y="3308450"/>
                  <a:pt x="3211918" y="3309400"/>
                </a:cubicBezTo>
                <a:cubicBezTo>
                  <a:pt x="3214325" y="3310350"/>
                  <a:pt x="3217112" y="3310730"/>
                  <a:pt x="3220278" y="3310540"/>
                </a:cubicBezTo>
                <a:cubicBezTo>
                  <a:pt x="3220152" y="3306043"/>
                  <a:pt x="3218885" y="3302116"/>
                  <a:pt x="3216478" y="3298760"/>
                </a:cubicBezTo>
                <a:cubicBezTo>
                  <a:pt x="3214072" y="3295403"/>
                  <a:pt x="3211285" y="3292236"/>
                  <a:pt x="3208118" y="3289260"/>
                </a:cubicBezTo>
                <a:close/>
                <a:moveTo>
                  <a:pt x="4856183" y="3276218"/>
                </a:moveTo>
                <a:cubicBezTo>
                  <a:pt x="4852699" y="3281538"/>
                  <a:pt x="4843706" y="3293699"/>
                  <a:pt x="4829202" y="3312699"/>
                </a:cubicBezTo>
                <a:cubicBezTo>
                  <a:pt x="4814698" y="3331699"/>
                  <a:pt x="4806465" y="3343859"/>
                  <a:pt x="4804502" y="3349180"/>
                </a:cubicBezTo>
                <a:lnTo>
                  <a:pt x="4783221" y="3382620"/>
                </a:lnTo>
                <a:cubicBezTo>
                  <a:pt x="4777078" y="3381417"/>
                  <a:pt x="4771884" y="3383064"/>
                  <a:pt x="4767641" y="3387561"/>
                </a:cubicBezTo>
                <a:cubicBezTo>
                  <a:pt x="4763397" y="3392057"/>
                  <a:pt x="4760484" y="3397504"/>
                  <a:pt x="4758901" y="3403901"/>
                </a:cubicBezTo>
                <a:lnTo>
                  <a:pt x="4777141" y="3406941"/>
                </a:lnTo>
                <a:cubicBezTo>
                  <a:pt x="4780054" y="3406688"/>
                  <a:pt x="4781828" y="3404914"/>
                  <a:pt x="4782461" y="3401621"/>
                </a:cubicBezTo>
                <a:cubicBezTo>
                  <a:pt x="4783094" y="3398327"/>
                  <a:pt x="4783348" y="3395034"/>
                  <a:pt x="4783221" y="3391741"/>
                </a:cubicBezTo>
                <a:cubicBezTo>
                  <a:pt x="4787591" y="3391361"/>
                  <a:pt x="4790251" y="3389081"/>
                  <a:pt x="4791201" y="3384900"/>
                </a:cubicBezTo>
                <a:cubicBezTo>
                  <a:pt x="4792151" y="3380720"/>
                  <a:pt x="4792531" y="3376920"/>
                  <a:pt x="4792341" y="3373500"/>
                </a:cubicBezTo>
                <a:lnTo>
                  <a:pt x="4837942" y="3349180"/>
                </a:lnTo>
                <a:lnTo>
                  <a:pt x="4856183" y="3312699"/>
                </a:lnTo>
                <a:cubicBezTo>
                  <a:pt x="4859349" y="3312699"/>
                  <a:pt x="4862136" y="3311939"/>
                  <a:pt x="4864543" y="3310419"/>
                </a:cubicBezTo>
                <a:cubicBezTo>
                  <a:pt x="4866950" y="3308899"/>
                  <a:pt x="4868216" y="3306619"/>
                  <a:pt x="4868343" y="3303579"/>
                </a:cubicBezTo>
                <a:cubicBezTo>
                  <a:pt x="4868216" y="3298828"/>
                  <a:pt x="4866950" y="3293889"/>
                  <a:pt x="4864543" y="3288758"/>
                </a:cubicBezTo>
                <a:cubicBezTo>
                  <a:pt x="4862136" y="3283628"/>
                  <a:pt x="4859349" y="3279448"/>
                  <a:pt x="4856183" y="3276218"/>
                </a:cubicBezTo>
                <a:close/>
                <a:moveTo>
                  <a:pt x="3229398" y="3267979"/>
                </a:moveTo>
                <a:cubicBezTo>
                  <a:pt x="3230222" y="3278556"/>
                  <a:pt x="3231615" y="3286283"/>
                  <a:pt x="3233579" y="3291160"/>
                </a:cubicBezTo>
                <a:cubicBezTo>
                  <a:pt x="3235542" y="3296036"/>
                  <a:pt x="3242255" y="3298443"/>
                  <a:pt x="3253719" y="3298380"/>
                </a:cubicBezTo>
                <a:close/>
                <a:moveTo>
                  <a:pt x="5196921" y="3266987"/>
                </a:moveTo>
                <a:cubicBezTo>
                  <a:pt x="5196604" y="3273320"/>
                  <a:pt x="5197237" y="3278894"/>
                  <a:pt x="5198821" y="3283707"/>
                </a:cubicBezTo>
                <a:cubicBezTo>
                  <a:pt x="5200404" y="3288521"/>
                  <a:pt x="5204837" y="3291054"/>
                  <a:pt x="5212121" y="3291307"/>
                </a:cubicBezTo>
                <a:cubicBezTo>
                  <a:pt x="5208574" y="3281681"/>
                  <a:pt x="5203507" y="3273574"/>
                  <a:pt x="5196921" y="3266987"/>
                </a:cubicBezTo>
                <a:close/>
                <a:moveTo>
                  <a:pt x="5625318" y="3257978"/>
                </a:moveTo>
                <a:cubicBezTo>
                  <a:pt x="5625382" y="3259815"/>
                  <a:pt x="5626015" y="3262221"/>
                  <a:pt x="5627218" y="3265198"/>
                </a:cubicBezTo>
                <a:cubicBezTo>
                  <a:pt x="5628422" y="3268175"/>
                  <a:pt x="5629815" y="3269821"/>
                  <a:pt x="5631398" y="3270138"/>
                </a:cubicBezTo>
                <a:cubicBezTo>
                  <a:pt x="5634312" y="3269948"/>
                  <a:pt x="5636085" y="3268808"/>
                  <a:pt x="5636719" y="3266718"/>
                </a:cubicBezTo>
                <a:cubicBezTo>
                  <a:pt x="5637352" y="3264628"/>
                  <a:pt x="5637605" y="3262728"/>
                  <a:pt x="5637479" y="3261018"/>
                </a:cubicBezTo>
                <a:close/>
                <a:moveTo>
                  <a:pt x="4985985" y="3244776"/>
                </a:moveTo>
                <a:lnTo>
                  <a:pt x="4984934" y="3245828"/>
                </a:lnTo>
                <a:cubicBezTo>
                  <a:pt x="4982527" y="3249754"/>
                  <a:pt x="4981260" y="3254061"/>
                  <a:pt x="4981134" y="3258748"/>
                </a:cubicBezTo>
                <a:lnTo>
                  <a:pt x="4977339" y="3275223"/>
                </a:lnTo>
                <a:lnTo>
                  <a:pt x="4999066" y="3251898"/>
                </a:lnTo>
                <a:cubicBezTo>
                  <a:pt x="4998052" y="3246894"/>
                  <a:pt x="4993999" y="3244741"/>
                  <a:pt x="4986905" y="3245438"/>
                </a:cubicBezTo>
                <a:close/>
                <a:moveTo>
                  <a:pt x="3226358" y="3240618"/>
                </a:moveTo>
                <a:cubicBezTo>
                  <a:pt x="3226295" y="3240745"/>
                  <a:pt x="3225662" y="3241252"/>
                  <a:pt x="3224458" y="3242138"/>
                </a:cubicBezTo>
                <a:cubicBezTo>
                  <a:pt x="3223255" y="3243025"/>
                  <a:pt x="3221862" y="3243532"/>
                  <a:pt x="3220278" y="3243659"/>
                </a:cubicBezTo>
                <a:cubicBezTo>
                  <a:pt x="3220342" y="3245368"/>
                  <a:pt x="3220975" y="3247269"/>
                  <a:pt x="3222178" y="3249359"/>
                </a:cubicBezTo>
                <a:cubicBezTo>
                  <a:pt x="3223382" y="3251449"/>
                  <a:pt x="3224775" y="3252589"/>
                  <a:pt x="3226358" y="3252779"/>
                </a:cubicBezTo>
                <a:cubicBezTo>
                  <a:pt x="3229905" y="3252272"/>
                  <a:pt x="3231932" y="3250246"/>
                  <a:pt x="3232439" y="3246699"/>
                </a:cubicBezTo>
                <a:cubicBezTo>
                  <a:pt x="3231932" y="3243152"/>
                  <a:pt x="3229905" y="3241125"/>
                  <a:pt x="3226358" y="3240618"/>
                </a:cubicBezTo>
                <a:close/>
                <a:moveTo>
                  <a:pt x="3859429" y="3238100"/>
                </a:moveTo>
                <a:lnTo>
                  <a:pt x="3861393" y="3250862"/>
                </a:lnTo>
                <a:lnTo>
                  <a:pt x="3862333" y="3248746"/>
                </a:lnTo>
                <a:close/>
                <a:moveTo>
                  <a:pt x="2438983" y="3225418"/>
                </a:moveTo>
                <a:cubicBezTo>
                  <a:pt x="2435500" y="3230738"/>
                  <a:pt x="2426506" y="3242899"/>
                  <a:pt x="2412002" y="3261899"/>
                </a:cubicBezTo>
                <a:cubicBezTo>
                  <a:pt x="2397498" y="3280899"/>
                  <a:pt x="2389265" y="3293059"/>
                  <a:pt x="2387302" y="3298380"/>
                </a:cubicBezTo>
                <a:lnTo>
                  <a:pt x="2366022" y="3331820"/>
                </a:lnTo>
                <a:cubicBezTo>
                  <a:pt x="2359878" y="3330617"/>
                  <a:pt x="2354684" y="3332264"/>
                  <a:pt x="2350441" y="3336761"/>
                </a:cubicBezTo>
                <a:cubicBezTo>
                  <a:pt x="2346197" y="3341257"/>
                  <a:pt x="2343284" y="3346704"/>
                  <a:pt x="2341701" y="3353101"/>
                </a:cubicBezTo>
                <a:lnTo>
                  <a:pt x="2359941" y="3356141"/>
                </a:lnTo>
                <a:cubicBezTo>
                  <a:pt x="2362855" y="3355888"/>
                  <a:pt x="2364628" y="3354114"/>
                  <a:pt x="2365261" y="3350821"/>
                </a:cubicBezTo>
                <a:cubicBezTo>
                  <a:pt x="2365894" y="3347527"/>
                  <a:pt x="2366148" y="3344234"/>
                  <a:pt x="2366022" y="3340941"/>
                </a:cubicBezTo>
                <a:cubicBezTo>
                  <a:pt x="2370391" y="3340561"/>
                  <a:pt x="2373051" y="3338281"/>
                  <a:pt x="2374001" y="3334100"/>
                </a:cubicBezTo>
                <a:cubicBezTo>
                  <a:pt x="2374952" y="3329920"/>
                  <a:pt x="2375331" y="3326120"/>
                  <a:pt x="2375141" y="3322700"/>
                </a:cubicBezTo>
                <a:lnTo>
                  <a:pt x="2420742" y="3298380"/>
                </a:lnTo>
                <a:lnTo>
                  <a:pt x="2438983" y="3261899"/>
                </a:lnTo>
                <a:cubicBezTo>
                  <a:pt x="2442149" y="3261899"/>
                  <a:pt x="2444936" y="3261139"/>
                  <a:pt x="2447343" y="3259619"/>
                </a:cubicBezTo>
                <a:cubicBezTo>
                  <a:pt x="2449750" y="3258099"/>
                  <a:pt x="2451016" y="3255819"/>
                  <a:pt x="2451143" y="3252779"/>
                </a:cubicBezTo>
                <a:cubicBezTo>
                  <a:pt x="2451016" y="3248028"/>
                  <a:pt x="2449750" y="3243089"/>
                  <a:pt x="2447343" y="3237958"/>
                </a:cubicBezTo>
                <a:cubicBezTo>
                  <a:pt x="2444936" y="3232828"/>
                  <a:pt x="2442149" y="3228648"/>
                  <a:pt x="2438983" y="3225418"/>
                </a:cubicBezTo>
                <a:close/>
                <a:moveTo>
                  <a:pt x="5613158" y="3221497"/>
                </a:moveTo>
                <a:lnTo>
                  <a:pt x="5613158" y="3224537"/>
                </a:lnTo>
                <a:cubicBezTo>
                  <a:pt x="5613222" y="3226247"/>
                  <a:pt x="5613855" y="3228147"/>
                  <a:pt x="5615058" y="3230237"/>
                </a:cubicBezTo>
                <a:cubicBezTo>
                  <a:pt x="5616262" y="3232327"/>
                  <a:pt x="5617655" y="3233467"/>
                  <a:pt x="5619238" y="3233657"/>
                </a:cubicBezTo>
                <a:cubicBezTo>
                  <a:pt x="5622278" y="3233467"/>
                  <a:pt x="5624558" y="3232327"/>
                  <a:pt x="5626078" y="3230237"/>
                </a:cubicBezTo>
                <a:cubicBezTo>
                  <a:pt x="5627598" y="3228147"/>
                  <a:pt x="5628359" y="3226247"/>
                  <a:pt x="5628359" y="3224537"/>
                </a:cubicBezTo>
                <a:close/>
                <a:moveTo>
                  <a:pt x="4877463" y="3221497"/>
                </a:moveTo>
                <a:cubicBezTo>
                  <a:pt x="4877463" y="3224664"/>
                  <a:pt x="4878223" y="3227451"/>
                  <a:pt x="4879743" y="3229857"/>
                </a:cubicBezTo>
                <a:cubicBezTo>
                  <a:pt x="4881263" y="3232264"/>
                  <a:pt x="4883543" y="3233531"/>
                  <a:pt x="4886583" y="3233657"/>
                </a:cubicBezTo>
                <a:lnTo>
                  <a:pt x="4887075" y="3233255"/>
                </a:lnTo>
                <a:lnTo>
                  <a:pt x="4891946" y="3226690"/>
                </a:lnTo>
                <a:lnTo>
                  <a:pt x="4892663" y="3224537"/>
                </a:lnTo>
                <a:close/>
                <a:moveTo>
                  <a:pt x="6239720" y="3216187"/>
                </a:moveTo>
                <a:cubicBezTo>
                  <a:pt x="6239403" y="3222520"/>
                  <a:pt x="6240036" y="3228094"/>
                  <a:pt x="6241620" y="3232907"/>
                </a:cubicBezTo>
                <a:cubicBezTo>
                  <a:pt x="6243203" y="3237721"/>
                  <a:pt x="6247636" y="3240254"/>
                  <a:pt x="6254920" y="3240507"/>
                </a:cubicBezTo>
                <a:cubicBezTo>
                  <a:pt x="6251373" y="3230881"/>
                  <a:pt x="6246306" y="3222774"/>
                  <a:pt x="6239720" y="3216187"/>
                </a:cubicBezTo>
                <a:close/>
                <a:moveTo>
                  <a:pt x="3208118" y="3207178"/>
                </a:moveTo>
                <a:cubicBezTo>
                  <a:pt x="3208181" y="3209015"/>
                  <a:pt x="3208815" y="3211421"/>
                  <a:pt x="3210018" y="3214398"/>
                </a:cubicBezTo>
                <a:cubicBezTo>
                  <a:pt x="3211222" y="3217375"/>
                  <a:pt x="3212615" y="3219021"/>
                  <a:pt x="3214198" y="3219338"/>
                </a:cubicBezTo>
                <a:cubicBezTo>
                  <a:pt x="3217112" y="3219148"/>
                  <a:pt x="3218885" y="3218008"/>
                  <a:pt x="3219518" y="3215918"/>
                </a:cubicBezTo>
                <a:cubicBezTo>
                  <a:pt x="3220152" y="3213828"/>
                  <a:pt x="3220405" y="3211928"/>
                  <a:pt x="3220278" y="3210218"/>
                </a:cubicBezTo>
                <a:close/>
                <a:moveTo>
                  <a:pt x="2568785" y="3193976"/>
                </a:moveTo>
                <a:lnTo>
                  <a:pt x="2567733" y="3195028"/>
                </a:lnTo>
                <a:cubicBezTo>
                  <a:pt x="2565327" y="3198954"/>
                  <a:pt x="2564060" y="3203261"/>
                  <a:pt x="2563933" y="3207948"/>
                </a:cubicBezTo>
                <a:lnTo>
                  <a:pt x="2560138" y="3224422"/>
                </a:lnTo>
                <a:lnTo>
                  <a:pt x="2581865" y="3201098"/>
                </a:lnTo>
                <a:cubicBezTo>
                  <a:pt x="2580852" y="3196094"/>
                  <a:pt x="2576798" y="3193941"/>
                  <a:pt x="2569705" y="3194638"/>
                </a:cubicBezTo>
                <a:close/>
                <a:moveTo>
                  <a:pt x="924775" y="3192387"/>
                </a:moveTo>
                <a:lnTo>
                  <a:pt x="913694" y="3196669"/>
                </a:lnTo>
                <a:lnTo>
                  <a:pt x="901534" y="3208829"/>
                </a:lnTo>
                <a:lnTo>
                  <a:pt x="908328" y="3213925"/>
                </a:lnTo>
                <a:lnTo>
                  <a:pt x="911222" y="3206307"/>
                </a:lnTo>
                <a:close/>
                <a:moveTo>
                  <a:pt x="4899091" y="3175794"/>
                </a:moveTo>
                <a:lnTo>
                  <a:pt x="4892663" y="3191096"/>
                </a:lnTo>
                <a:lnTo>
                  <a:pt x="4904040" y="3193941"/>
                </a:lnTo>
                <a:close/>
                <a:moveTo>
                  <a:pt x="4078177" y="3172745"/>
                </a:moveTo>
                <a:cubicBezTo>
                  <a:pt x="4076784" y="3172872"/>
                  <a:pt x="4075770" y="3173378"/>
                  <a:pt x="4075137" y="3174265"/>
                </a:cubicBezTo>
                <a:cubicBezTo>
                  <a:pt x="4074504" y="3175152"/>
                  <a:pt x="4073490" y="3175658"/>
                  <a:pt x="4072097" y="3175785"/>
                </a:cubicBezTo>
                <a:cubicBezTo>
                  <a:pt x="4072160" y="3177622"/>
                  <a:pt x="4072794" y="3180028"/>
                  <a:pt x="4073997" y="3183005"/>
                </a:cubicBezTo>
                <a:cubicBezTo>
                  <a:pt x="4075200" y="3185982"/>
                  <a:pt x="4076594" y="3187629"/>
                  <a:pt x="4078177" y="3187945"/>
                </a:cubicBezTo>
                <a:cubicBezTo>
                  <a:pt x="4081091" y="3187755"/>
                  <a:pt x="4082864" y="3186615"/>
                  <a:pt x="4083497" y="3184525"/>
                </a:cubicBezTo>
                <a:cubicBezTo>
                  <a:pt x="4084131" y="3182435"/>
                  <a:pt x="4084384" y="3180535"/>
                  <a:pt x="4084257" y="3178825"/>
                </a:cubicBezTo>
                <a:cubicBezTo>
                  <a:pt x="4083751" y="3175278"/>
                  <a:pt x="4081724" y="3173252"/>
                  <a:pt x="4078177" y="3172745"/>
                </a:cubicBezTo>
                <a:close/>
                <a:moveTo>
                  <a:pt x="3195958" y="3170697"/>
                </a:moveTo>
                <a:lnTo>
                  <a:pt x="3195958" y="3173737"/>
                </a:lnTo>
                <a:cubicBezTo>
                  <a:pt x="3196021" y="3175447"/>
                  <a:pt x="3196654" y="3177347"/>
                  <a:pt x="3197858" y="3179437"/>
                </a:cubicBezTo>
                <a:cubicBezTo>
                  <a:pt x="3199061" y="3181527"/>
                  <a:pt x="3200454" y="3182667"/>
                  <a:pt x="3202038" y="3182857"/>
                </a:cubicBezTo>
                <a:cubicBezTo>
                  <a:pt x="3205078" y="3182667"/>
                  <a:pt x="3207358" y="3181527"/>
                  <a:pt x="3208878" y="3179437"/>
                </a:cubicBezTo>
                <a:cubicBezTo>
                  <a:pt x="3210398" y="3177347"/>
                  <a:pt x="3211158" y="3175447"/>
                  <a:pt x="3211158" y="3173737"/>
                </a:cubicBezTo>
                <a:close/>
                <a:moveTo>
                  <a:pt x="2460263" y="3170697"/>
                </a:moveTo>
                <a:cubicBezTo>
                  <a:pt x="2460263" y="3173864"/>
                  <a:pt x="2461023" y="3176651"/>
                  <a:pt x="2462543" y="3179057"/>
                </a:cubicBezTo>
                <a:cubicBezTo>
                  <a:pt x="2464064" y="3181464"/>
                  <a:pt x="2466343" y="3182731"/>
                  <a:pt x="2469383" y="3182857"/>
                </a:cubicBezTo>
                <a:lnTo>
                  <a:pt x="2469875" y="3182455"/>
                </a:lnTo>
                <a:lnTo>
                  <a:pt x="2474746" y="3175891"/>
                </a:lnTo>
                <a:lnTo>
                  <a:pt x="2475463" y="3173737"/>
                </a:lnTo>
                <a:close/>
                <a:moveTo>
                  <a:pt x="3648992" y="3151584"/>
                </a:moveTo>
                <a:lnTo>
                  <a:pt x="3630528" y="3173125"/>
                </a:lnTo>
                <a:cubicBezTo>
                  <a:pt x="3617228" y="3184715"/>
                  <a:pt x="3604307" y="3195735"/>
                  <a:pt x="3591767" y="3206186"/>
                </a:cubicBezTo>
                <a:lnTo>
                  <a:pt x="3587074" y="3205716"/>
                </a:lnTo>
                <a:lnTo>
                  <a:pt x="3615486" y="3286219"/>
                </a:lnTo>
                <a:lnTo>
                  <a:pt x="3619111" y="3287875"/>
                </a:lnTo>
                <a:lnTo>
                  <a:pt x="3628628" y="3248367"/>
                </a:lnTo>
                <a:cubicBezTo>
                  <a:pt x="3636038" y="3230443"/>
                  <a:pt x="3640978" y="3212329"/>
                  <a:pt x="3643448" y="3194025"/>
                </a:cubicBezTo>
                <a:cubicBezTo>
                  <a:pt x="3649782" y="3195355"/>
                  <a:pt x="3655355" y="3194215"/>
                  <a:pt x="3660169" y="3190605"/>
                </a:cubicBezTo>
                <a:cubicBezTo>
                  <a:pt x="3664982" y="3186995"/>
                  <a:pt x="3667515" y="3182055"/>
                  <a:pt x="3667769" y="3175785"/>
                </a:cubicBezTo>
                <a:lnTo>
                  <a:pt x="3676596" y="3175377"/>
                </a:lnTo>
                <a:lnTo>
                  <a:pt x="3676596" y="3165387"/>
                </a:lnTo>
                <a:close/>
                <a:moveTo>
                  <a:pt x="2481890" y="3124994"/>
                </a:moveTo>
                <a:lnTo>
                  <a:pt x="2475463" y="3140296"/>
                </a:lnTo>
                <a:lnTo>
                  <a:pt x="2486840" y="3143141"/>
                </a:lnTo>
                <a:close/>
                <a:moveTo>
                  <a:pt x="1660978" y="3121945"/>
                </a:moveTo>
                <a:cubicBezTo>
                  <a:pt x="1659585" y="3122072"/>
                  <a:pt x="1658571" y="3122578"/>
                  <a:pt x="1657938" y="3123465"/>
                </a:cubicBezTo>
                <a:cubicBezTo>
                  <a:pt x="1657304" y="3124352"/>
                  <a:pt x="1656291" y="3124858"/>
                  <a:pt x="1654898" y="3124985"/>
                </a:cubicBezTo>
                <a:cubicBezTo>
                  <a:pt x="1654961" y="3126822"/>
                  <a:pt x="1655595" y="3129228"/>
                  <a:pt x="1656797" y="3132205"/>
                </a:cubicBezTo>
                <a:cubicBezTo>
                  <a:pt x="1658001" y="3135182"/>
                  <a:pt x="1659394" y="3136829"/>
                  <a:pt x="1660978" y="3137145"/>
                </a:cubicBezTo>
                <a:cubicBezTo>
                  <a:pt x="1663891" y="3136955"/>
                  <a:pt x="1665665" y="3135815"/>
                  <a:pt x="1666298" y="3133725"/>
                </a:cubicBezTo>
                <a:cubicBezTo>
                  <a:pt x="1666932" y="3131635"/>
                  <a:pt x="1667185" y="3129735"/>
                  <a:pt x="1667058" y="3128025"/>
                </a:cubicBezTo>
                <a:cubicBezTo>
                  <a:pt x="1666552" y="3124478"/>
                  <a:pt x="1664524" y="3122452"/>
                  <a:pt x="1660978" y="3121945"/>
                </a:cubicBezTo>
                <a:close/>
                <a:moveTo>
                  <a:pt x="5883724" y="3121175"/>
                </a:moveTo>
                <a:cubicBezTo>
                  <a:pt x="5883217" y="3124215"/>
                  <a:pt x="5884230" y="3127255"/>
                  <a:pt x="5886764" y="3130295"/>
                </a:cubicBezTo>
                <a:cubicBezTo>
                  <a:pt x="5888284" y="3130168"/>
                  <a:pt x="5889804" y="3129662"/>
                  <a:pt x="5891324" y="3128775"/>
                </a:cubicBezTo>
                <a:cubicBezTo>
                  <a:pt x="5892844" y="3127888"/>
                  <a:pt x="5894364" y="3127382"/>
                  <a:pt x="5895884" y="3127255"/>
                </a:cubicBezTo>
                <a:cubicBezTo>
                  <a:pt x="5895884" y="3123708"/>
                  <a:pt x="5892844" y="3121682"/>
                  <a:pt x="5886764" y="3121175"/>
                </a:cubicBezTo>
                <a:close/>
                <a:moveTo>
                  <a:pt x="5579717" y="3105975"/>
                </a:moveTo>
                <a:cubicBezTo>
                  <a:pt x="5579717" y="3107811"/>
                  <a:pt x="5580477" y="3110218"/>
                  <a:pt x="5581998" y="3113195"/>
                </a:cubicBezTo>
                <a:cubicBezTo>
                  <a:pt x="5583518" y="3116172"/>
                  <a:pt x="5585798" y="3117818"/>
                  <a:pt x="5588838" y="3118135"/>
                </a:cubicBezTo>
                <a:cubicBezTo>
                  <a:pt x="5591371" y="3117628"/>
                  <a:pt x="5592384" y="3115602"/>
                  <a:pt x="5591878" y="3112055"/>
                </a:cubicBezTo>
                <a:close/>
                <a:moveTo>
                  <a:pt x="2795842" y="3101545"/>
                </a:moveTo>
                <a:cubicBezTo>
                  <a:pt x="2791219" y="3102052"/>
                  <a:pt x="2787545" y="3104839"/>
                  <a:pt x="2784822" y="3109906"/>
                </a:cubicBezTo>
                <a:cubicBezTo>
                  <a:pt x="2782099" y="3114973"/>
                  <a:pt x="2780705" y="3119279"/>
                  <a:pt x="2780642" y="3122826"/>
                </a:cubicBezTo>
                <a:lnTo>
                  <a:pt x="2780642" y="3128906"/>
                </a:lnTo>
                <a:lnTo>
                  <a:pt x="2778216" y="3129257"/>
                </a:lnTo>
                <a:lnTo>
                  <a:pt x="2780787" y="3144040"/>
                </a:lnTo>
                <a:lnTo>
                  <a:pt x="2783682" y="3141066"/>
                </a:lnTo>
                <a:cubicBezTo>
                  <a:pt x="2792232" y="3138786"/>
                  <a:pt x="2794892" y="3134226"/>
                  <a:pt x="2791662" y="3127386"/>
                </a:cubicBezTo>
                <a:cubicBezTo>
                  <a:pt x="2788432" y="3120546"/>
                  <a:pt x="2791852" y="3115986"/>
                  <a:pt x="2801922" y="3113706"/>
                </a:cubicBezTo>
                <a:cubicBezTo>
                  <a:pt x="2802049" y="3111869"/>
                  <a:pt x="2801796" y="3109462"/>
                  <a:pt x="2801162" y="3106486"/>
                </a:cubicBezTo>
                <a:cubicBezTo>
                  <a:pt x="2800529" y="3103509"/>
                  <a:pt x="2798756" y="3101862"/>
                  <a:pt x="2795842" y="3101545"/>
                </a:cubicBezTo>
                <a:close/>
                <a:moveTo>
                  <a:pt x="5172349" y="3093815"/>
                </a:moveTo>
                <a:lnTo>
                  <a:pt x="5163892" y="3099379"/>
                </a:lnTo>
                <a:lnTo>
                  <a:pt x="5165036" y="3106705"/>
                </a:lnTo>
                <a:lnTo>
                  <a:pt x="5186162" y="3097461"/>
                </a:lnTo>
                <a:lnTo>
                  <a:pt x="5185788" y="3096238"/>
                </a:lnTo>
                <a:lnTo>
                  <a:pt x="5179949" y="3094194"/>
                </a:lnTo>
                <a:cubicBezTo>
                  <a:pt x="5175516" y="3093878"/>
                  <a:pt x="5172983" y="3093751"/>
                  <a:pt x="5172349" y="3093815"/>
                </a:cubicBezTo>
                <a:close/>
                <a:moveTo>
                  <a:pt x="4059937" y="3093703"/>
                </a:moveTo>
                <a:cubicBezTo>
                  <a:pt x="4059620" y="3099783"/>
                  <a:pt x="4057213" y="3104344"/>
                  <a:pt x="4052717" y="3107384"/>
                </a:cubicBezTo>
                <a:cubicBezTo>
                  <a:pt x="4048220" y="3110424"/>
                  <a:pt x="4043533" y="3111944"/>
                  <a:pt x="4038656" y="3111944"/>
                </a:cubicBezTo>
                <a:cubicBezTo>
                  <a:pt x="4037073" y="3124041"/>
                  <a:pt x="4029600" y="3139368"/>
                  <a:pt x="4016236" y="3157925"/>
                </a:cubicBezTo>
                <a:cubicBezTo>
                  <a:pt x="4009554" y="3167203"/>
                  <a:pt x="4003775" y="3175104"/>
                  <a:pt x="3998898" y="3181628"/>
                </a:cubicBezTo>
                <a:lnTo>
                  <a:pt x="3994247" y="3187650"/>
                </a:lnTo>
                <a:lnTo>
                  <a:pt x="3994663" y="3187807"/>
                </a:lnTo>
                <a:lnTo>
                  <a:pt x="3996010" y="3191359"/>
                </a:lnTo>
                <a:lnTo>
                  <a:pt x="4008636" y="3183385"/>
                </a:lnTo>
                <a:cubicBezTo>
                  <a:pt x="4009586" y="3176545"/>
                  <a:pt x="4014526" y="3171985"/>
                  <a:pt x="4023456" y="3169705"/>
                </a:cubicBezTo>
                <a:cubicBezTo>
                  <a:pt x="4031373" y="3164955"/>
                  <a:pt x="4039100" y="3158495"/>
                  <a:pt x="4046637" y="3150325"/>
                </a:cubicBezTo>
                <a:cubicBezTo>
                  <a:pt x="4054173" y="3142154"/>
                  <a:pt x="4059620" y="3133414"/>
                  <a:pt x="4062977" y="3124104"/>
                </a:cubicBezTo>
                <a:close/>
                <a:moveTo>
                  <a:pt x="5856363" y="3072534"/>
                </a:moveTo>
                <a:cubicBezTo>
                  <a:pt x="5856363" y="3075701"/>
                  <a:pt x="5857123" y="3078487"/>
                  <a:pt x="5858643" y="3080894"/>
                </a:cubicBezTo>
                <a:cubicBezTo>
                  <a:pt x="5860163" y="3083301"/>
                  <a:pt x="5862443" y="3084567"/>
                  <a:pt x="5865483" y="3084694"/>
                </a:cubicBezTo>
                <a:cubicBezTo>
                  <a:pt x="5868397" y="3084631"/>
                  <a:pt x="5870170" y="3083998"/>
                  <a:pt x="5870803" y="3082794"/>
                </a:cubicBezTo>
                <a:cubicBezTo>
                  <a:pt x="5871437" y="3081591"/>
                  <a:pt x="5871690" y="3080198"/>
                  <a:pt x="5871563" y="3078614"/>
                </a:cubicBezTo>
                <a:cubicBezTo>
                  <a:pt x="5871374" y="3075701"/>
                  <a:pt x="5870233" y="3073927"/>
                  <a:pt x="5868143" y="3073294"/>
                </a:cubicBezTo>
                <a:cubicBezTo>
                  <a:pt x="5866053" y="3072661"/>
                  <a:pt x="5864153" y="3072407"/>
                  <a:pt x="5862443" y="3072534"/>
                </a:cubicBezTo>
                <a:close/>
                <a:moveTo>
                  <a:pt x="5151377" y="3045663"/>
                </a:moveTo>
                <a:lnTo>
                  <a:pt x="5148029" y="3048973"/>
                </a:lnTo>
                <a:lnTo>
                  <a:pt x="5147693" y="3049382"/>
                </a:lnTo>
                <a:lnTo>
                  <a:pt x="5147732" y="3051647"/>
                </a:lnTo>
                <a:lnTo>
                  <a:pt x="5148337" y="3052023"/>
                </a:lnTo>
                <a:cubicBezTo>
                  <a:pt x="5150871" y="3051517"/>
                  <a:pt x="5151884" y="3049490"/>
                  <a:pt x="5151377" y="3045943"/>
                </a:cubicBezTo>
                <a:close/>
                <a:moveTo>
                  <a:pt x="2755149" y="3043015"/>
                </a:moveTo>
                <a:lnTo>
                  <a:pt x="2746691" y="3048579"/>
                </a:lnTo>
                <a:lnTo>
                  <a:pt x="2747732" y="3055238"/>
                </a:lnTo>
                <a:lnTo>
                  <a:pt x="2756322" y="3043784"/>
                </a:lnTo>
                <a:lnTo>
                  <a:pt x="2756617" y="3043088"/>
                </a:lnTo>
                <a:close/>
                <a:moveTo>
                  <a:pt x="1642737" y="3042903"/>
                </a:moveTo>
                <a:cubicBezTo>
                  <a:pt x="1642421" y="3048983"/>
                  <a:pt x="1640014" y="3053544"/>
                  <a:pt x="1635517" y="3056584"/>
                </a:cubicBezTo>
                <a:cubicBezTo>
                  <a:pt x="1631020" y="3059624"/>
                  <a:pt x="1626334" y="3061144"/>
                  <a:pt x="1621457" y="3061144"/>
                </a:cubicBezTo>
                <a:cubicBezTo>
                  <a:pt x="1619874" y="3073241"/>
                  <a:pt x="1612400" y="3088568"/>
                  <a:pt x="1599037" y="3107125"/>
                </a:cubicBezTo>
                <a:cubicBezTo>
                  <a:pt x="1585673" y="3125682"/>
                  <a:pt x="1575919" y="3138729"/>
                  <a:pt x="1569776" y="3146265"/>
                </a:cubicBezTo>
                <a:cubicBezTo>
                  <a:pt x="1583266" y="3143986"/>
                  <a:pt x="1590487" y="3139425"/>
                  <a:pt x="1591437" y="3132585"/>
                </a:cubicBezTo>
                <a:cubicBezTo>
                  <a:pt x="1592387" y="3125745"/>
                  <a:pt x="1597326" y="3121185"/>
                  <a:pt x="1606257" y="3118905"/>
                </a:cubicBezTo>
                <a:cubicBezTo>
                  <a:pt x="1614174" y="3114155"/>
                  <a:pt x="1621901" y="3107695"/>
                  <a:pt x="1629437" y="3099525"/>
                </a:cubicBezTo>
                <a:cubicBezTo>
                  <a:pt x="1636974" y="3091354"/>
                  <a:pt x="1642421" y="3082614"/>
                  <a:pt x="1645777" y="3073304"/>
                </a:cubicBezTo>
                <a:close/>
                <a:moveTo>
                  <a:pt x="4230180" y="3008581"/>
                </a:moveTo>
                <a:lnTo>
                  <a:pt x="4221060" y="3042022"/>
                </a:lnTo>
                <a:cubicBezTo>
                  <a:pt x="4211750" y="3046836"/>
                  <a:pt x="4199210" y="3053929"/>
                  <a:pt x="4183439" y="3063303"/>
                </a:cubicBezTo>
                <a:cubicBezTo>
                  <a:pt x="4167669" y="3072676"/>
                  <a:pt x="4158929" y="3082810"/>
                  <a:pt x="4157219" y="3093703"/>
                </a:cubicBezTo>
                <a:cubicBezTo>
                  <a:pt x="4149112" y="3102634"/>
                  <a:pt x="4138725" y="3113654"/>
                  <a:pt x="4126058" y="3126764"/>
                </a:cubicBezTo>
                <a:cubicBezTo>
                  <a:pt x="4113391" y="3139874"/>
                  <a:pt x="4101484" y="3147095"/>
                  <a:pt x="4090337" y="3148424"/>
                </a:cubicBezTo>
                <a:lnTo>
                  <a:pt x="4105538" y="3160585"/>
                </a:lnTo>
                <a:cubicBezTo>
                  <a:pt x="4110288" y="3160331"/>
                  <a:pt x="4114468" y="3160838"/>
                  <a:pt x="4118078" y="3162105"/>
                </a:cubicBezTo>
                <a:cubicBezTo>
                  <a:pt x="4121688" y="3163371"/>
                  <a:pt x="4123588" y="3166918"/>
                  <a:pt x="4123778" y="3172745"/>
                </a:cubicBezTo>
                <a:lnTo>
                  <a:pt x="4123778" y="3190985"/>
                </a:lnTo>
                <a:lnTo>
                  <a:pt x="4069057" y="3230506"/>
                </a:lnTo>
                <a:cubicBezTo>
                  <a:pt x="4060380" y="3229556"/>
                  <a:pt x="4054933" y="3228416"/>
                  <a:pt x="4052717" y="3227086"/>
                </a:cubicBezTo>
                <a:cubicBezTo>
                  <a:pt x="4050500" y="3225756"/>
                  <a:pt x="4048853" y="3220816"/>
                  <a:pt x="4047777" y="3212266"/>
                </a:cubicBezTo>
                <a:cubicBezTo>
                  <a:pt x="4047713" y="3210556"/>
                  <a:pt x="4047080" y="3208656"/>
                  <a:pt x="4045877" y="3206566"/>
                </a:cubicBezTo>
                <a:cubicBezTo>
                  <a:pt x="4044673" y="3204476"/>
                  <a:pt x="4043280" y="3203336"/>
                  <a:pt x="4041696" y="3203145"/>
                </a:cubicBezTo>
                <a:cubicBezTo>
                  <a:pt x="4038593" y="3203272"/>
                  <a:pt x="4035680" y="3204539"/>
                  <a:pt x="4032956" y="3206946"/>
                </a:cubicBezTo>
                <a:cubicBezTo>
                  <a:pt x="4030233" y="3209352"/>
                  <a:pt x="4028079" y="3212139"/>
                  <a:pt x="4026496" y="3215306"/>
                </a:cubicBezTo>
                <a:lnTo>
                  <a:pt x="4038656" y="3239626"/>
                </a:lnTo>
                <a:lnTo>
                  <a:pt x="4027258" y="3248745"/>
                </a:lnTo>
                <a:lnTo>
                  <a:pt x="4029243" y="3253549"/>
                </a:lnTo>
                <a:cubicBezTo>
                  <a:pt x="4029750" y="3263175"/>
                  <a:pt x="4025697" y="3268242"/>
                  <a:pt x="4017083" y="3268749"/>
                </a:cubicBezTo>
                <a:lnTo>
                  <a:pt x="3995803" y="3256589"/>
                </a:lnTo>
                <a:lnTo>
                  <a:pt x="3995022" y="3253974"/>
                </a:lnTo>
                <a:lnTo>
                  <a:pt x="3983935" y="3254827"/>
                </a:lnTo>
                <a:lnTo>
                  <a:pt x="3983935" y="3273067"/>
                </a:lnTo>
                <a:lnTo>
                  <a:pt x="3971775" y="3279147"/>
                </a:lnTo>
                <a:cubicBezTo>
                  <a:pt x="3971838" y="3282314"/>
                  <a:pt x="3970952" y="3285101"/>
                  <a:pt x="3969115" y="3287507"/>
                </a:cubicBezTo>
                <a:cubicBezTo>
                  <a:pt x="3967278" y="3289914"/>
                  <a:pt x="3964111" y="3291181"/>
                  <a:pt x="3959615" y="3291307"/>
                </a:cubicBezTo>
                <a:lnTo>
                  <a:pt x="3950495" y="3288267"/>
                </a:lnTo>
                <a:cubicBezTo>
                  <a:pt x="3947328" y="3289914"/>
                  <a:pt x="3944541" y="3292701"/>
                  <a:pt x="3942134" y="3296628"/>
                </a:cubicBezTo>
                <a:cubicBezTo>
                  <a:pt x="3939728" y="3300554"/>
                  <a:pt x="3938461" y="3304861"/>
                  <a:pt x="3938334" y="3309548"/>
                </a:cubicBezTo>
                <a:cubicBezTo>
                  <a:pt x="3937828" y="3324875"/>
                  <a:pt x="3932761" y="3333742"/>
                  <a:pt x="3923134" y="3336148"/>
                </a:cubicBezTo>
                <a:lnTo>
                  <a:pt x="3900203" y="3345008"/>
                </a:lnTo>
                <a:lnTo>
                  <a:pt x="3923601" y="3386551"/>
                </a:lnTo>
                <a:lnTo>
                  <a:pt x="3944228" y="3431164"/>
                </a:lnTo>
                <a:lnTo>
                  <a:pt x="3974564" y="3385660"/>
                </a:lnTo>
                <a:cubicBezTo>
                  <a:pt x="3974501" y="3380974"/>
                  <a:pt x="3975387" y="3376667"/>
                  <a:pt x="3977224" y="3372740"/>
                </a:cubicBezTo>
                <a:cubicBezTo>
                  <a:pt x="3979061" y="3368813"/>
                  <a:pt x="3982228" y="3366027"/>
                  <a:pt x="3986724" y="3364380"/>
                </a:cubicBezTo>
                <a:cubicBezTo>
                  <a:pt x="3985774" y="3358553"/>
                  <a:pt x="3987674" y="3355006"/>
                  <a:pt x="3992424" y="3353740"/>
                </a:cubicBezTo>
                <a:cubicBezTo>
                  <a:pt x="3997175" y="3352473"/>
                  <a:pt x="4001355" y="3351967"/>
                  <a:pt x="4004965" y="3352220"/>
                </a:cubicBezTo>
                <a:lnTo>
                  <a:pt x="4020165" y="3352220"/>
                </a:lnTo>
                <a:cubicBezTo>
                  <a:pt x="4024598" y="3344746"/>
                  <a:pt x="4028652" y="3334613"/>
                  <a:pt x="4032325" y="3321819"/>
                </a:cubicBezTo>
                <a:cubicBezTo>
                  <a:pt x="4035999" y="3309026"/>
                  <a:pt x="4040052" y="3301932"/>
                  <a:pt x="4044486" y="3300539"/>
                </a:cubicBezTo>
                <a:lnTo>
                  <a:pt x="4059686" y="3303579"/>
                </a:lnTo>
                <a:cubicBezTo>
                  <a:pt x="4061206" y="3289202"/>
                  <a:pt x="4067286" y="3278435"/>
                  <a:pt x="4077926" y="3271278"/>
                </a:cubicBezTo>
                <a:cubicBezTo>
                  <a:pt x="4088566" y="3264121"/>
                  <a:pt x="4094647" y="3255634"/>
                  <a:pt x="4096167" y="3245817"/>
                </a:cubicBezTo>
                <a:lnTo>
                  <a:pt x="4108327" y="3218457"/>
                </a:lnTo>
                <a:lnTo>
                  <a:pt x="4132647" y="3197177"/>
                </a:lnTo>
                <a:cubicBezTo>
                  <a:pt x="4139614" y="3196733"/>
                  <a:pt x="4144681" y="3194580"/>
                  <a:pt x="4147848" y="3190716"/>
                </a:cubicBezTo>
                <a:cubicBezTo>
                  <a:pt x="4151014" y="3186853"/>
                  <a:pt x="4156081" y="3183940"/>
                  <a:pt x="4163048" y="3181976"/>
                </a:cubicBezTo>
                <a:lnTo>
                  <a:pt x="4178248" y="3169816"/>
                </a:lnTo>
                <a:lnTo>
                  <a:pt x="4169128" y="3148536"/>
                </a:lnTo>
                <a:cubicBezTo>
                  <a:pt x="4172168" y="3144989"/>
                  <a:pt x="4175208" y="3142962"/>
                  <a:pt x="4178248" y="3142455"/>
                </a:cubicBezTo>
                <a:cubicBezTo>
                  <a:pt x="4185342" y="3142835"/>
                  <a:pt x="4189395" y="3142076"/>
                  <a:pt x="4190408" y="3140175"/>
                </a:cubicBezTo>
                <a:lnTo>
                  <a:pt x="4193094" y="3126078"/>
                </a:lnTo>
                <a:lnTo>
                  <a:pt x="4163299" y="3148424"/>
                </a:lnTo>
                <a:cubicBezTo>
                  <a:pt x="4158486" y="3148424"/>
                  <a:pt x="4153672" y="3146904"/>
                  <a:pt x="4148859" y="3143864"/>
                </a:cubicBezTo>
                <a:cubicBezTo>
                  <a:pt x="4144045" y="3140824"/>
                  <a:pt x="4140752" y="3136264"/>
                  <a:pt x="4138978" y="3130184"/>
                </a:cubicBezTo>
                <a:cubicBezTo>
                  <a:pt x="4139168" y="3125561"/>
                  <a:pt x="4141069" y="3121887"/>
                  <a:pt x="4144679" y="3119164"/>
                </a:cubicBezTo>
                <a:cubicBezTo>
                  <a:pt x="4148289" y="3116440"/>
                  <a:pt x="4152469" y="3115047"/>
                  <a:pt x="4157219" y="3114984"/>
                </a:cubicBezTo>
                <a:lnTo>
                  <a:pt x="4160259" y="3114984"/>
                </a:lnTo>
                <a:cubicBezTo>
                  <a:pt x="4165009" y="3110740"/>
                  <a:pt x="4179069" y="3096427"/>
                  <a:pt x="4202440" y="3072043"/>
                </a:cubicBezTo>
                <a:cubicBezTo>
                  <a:pt x="4225810" y="3047659"/>
                  <a:pt x="4239111" y="3029545"/>
                  <a:pt x="4242341" y="3017702"/>
                </a:cubicBezTo>
                <a:cubicBezTo>
                  <a:pt x="4242214" y="3014662"/>
                  <a:pt x="4240947" y="3012382"/>
                  <a:pt x="4238540" y="3010862"/>
                </a:cubicBezTo>
                <a:cubicBezTo>
                  <a:pt x="4236134" y="3009342"/>
                  <a:pt x="4233347" y="3008581"/>
                  <a:pt x="4230180" y="3008581"/>
                </a:cubicBezTo>
                <a:close/>
                <a:moveTo>
                  <a:pt x="4145059" y="3008581"/>
                </a:moveTo>
                <a:lnTo>
                  <a:pt x="4160259" y="3020742"/>
                </a:lnTo>
                <a:lnTo>
                  <a:pt x="4145059" y="3029862"/>
                </a:lnTo>
                <a:lnTo>
                  <a:pt x="4135938" y="3042022"/>
                </a:lnTo>
                <a:cubicBezTo>
                  <a:pt x="4122195" y="3044492"/>
                  <a:pt x="4114721" y="3049432"/>
                  <a:pt x="4113518" y="3056842"/>
                </a:cubicBezTo>
                <a:cubicBezTo>
                  <a:pt x="4112315" y="3064253"/>
                  <a:pt x="4108641" y="3068433"/>
                  <a:pt x="4102498" y="3069383"/>
                </a:cubicBezTo>
                <a:cubicBezTo>
                  <a:pt x="4099078" y="3069193"/>
                  <a:pt x="4095278" y="3069573"/>
                  <a:pt x="4091097" y="3070523"/>
                </a:cubicBezTo>
                <a:cubicBezTo>
                  <a:pt x="4086917" y="3071473"/>
                  <a:pt x="4084637" y="3074133"/>
                  <a:pt x="4084257" y="3078503"/>
                </a:cubicBezTo>
                <a:cubicBezTo>
                  <a:pt x="4084574" y="3083507"/>
                  <a:pt x="4086981" y="3088700"/>
                  <a:pt x="4091477" y="3094083"/>
                </a:cubicBezTo>
                <a:cubicBezTo>
                  <a:pt x="4095974" y="3099467"/>
                  <a:pt x="4100661" y="3102380"/>
                  <a:pt x="4105538" y="3102823"/>
                </a:cubicBezTo>
                <a:cubicBezTo>
                  <a:pt x="4108071" y="3102317"/>
                  <a:pt x="4109084" y="3100290"/>
                  <a:pt x="4108578" y="3096743"/>
                </a:cubicBezTo>
                <a:lnTo>
                  <a:pt x="4108578" y="3093703"/>
                </a:lnTo>
                <a:cubicBezTo>
                  <a:pt x="4115355" y="3087370"/>
                  <a:pt x="4127642" y="3075716"/>
                  <a:pt x="4145439" y="3058743"/>
                </a:cubicBezTo>
                <a:cubicBezTo>
                  <a:pt x="4154337" y="3050256"/>
                  <a:pt x="4161288" y="3043099"/>
                  <a:pt x="4166291" y="3037272"/>
                </a:cubicBezTo>
                <a:lnTo>
                  <a:pt x="4172168" y="3028626"/>
                </a:lnTo>
                <a:lnTo>
                  <a:pt x="4169086" y="3025544"/>
                </a:lnTo>
                <a:lnTo>
                  <a:pt x="4169086" y="3022504"/>
                </a:lnTo>
                <a:lnTo>
                  <a:pt x="4168252" y="3021003"/>
                </a:lnTo>
                <a:lnTo>
                  <a:pt x="4163299" y="3020742"/>
                </a:lnTo>
                <a:close/>
                <a:moveTo>
                  <a:pt x="2734177" y="2994863"/>
                </a:moveTo>
                <a:lnTo>
                  <a:pt x="2730828" y="2998173"/>
                </a:lnTo>
                <a:lnTo>
                  <a:pt x="2730493" y="2998582"/>
                </a:lnTo>
                <a:lnTo>
                  <a:pt x="2730532" y="3000847"/>
                </a:lnTo>
                <a:lnTo>
                  <a:pt x="2731137" y="3001223"/>
                </a:lnTo>
                <a:cubicBezTo>
                  <a:pt x="2733670" y="3000717"/>
                  <a:pt x="2734683" y="2998690"/>
                  <a:pt x="2734177" y="2995143"/>
                </a:cubicBezTo>
                <a:close/>
                <a:moveTo>
                  <a:pt x="4360766" y="2966970"/>
                </a:moveTo>
                <a:lnTo>
                  <a:pt x="4354063" y="2972861"/>
                </a:lnTo>
                <a:cubicBezTo>
                  <a:pt x="4346463" y="2981348"/>
                  <a:pt x="4339623" y="2990215"/>
                  <a:pt x="4333542" y="2999461"/>
                </a:cubicBezTo>
                <a:lnTo>
                  <a:pt x="4281861" y="3023782"/>
                </a:lnTo>
                <a:cubicBezTo>
                  <a:pt x="4280531" y="3037842"/>
                  <a:pt x="4274831" y="3047722"/>
                  <a:pt x="4264761" y="3053423"/>
                </a:cubicBezTo>
                <a:cubicBezTo>
                  <a:pt x="4254691" y="3059123"/>
                  <a:pt x="4248231" y="3067483"/>
                  <a:pt x="4245381" y="3078503"/>
                </a:cubicBezTo>
                <a:cubicBezTo>
                  <a:pt x="4231067" y="3071726"/>
                  <a:pt x="4222454" y="3072360"/>
                  <a:pt x="4219540" y="3080403"/>
                </a:cubicBezTo>
                <a:cubicBezTo>
                  <a:pt x="4216627" y="3088447"/>
                  <a:pt x="4214093" y="3098960"/>
                  <a:pt x="4211940" y="3111944"/>
                </a:cubicBezTo>
                <a:lnTo>
                  <a:pt x="4195613" y="3124189"/>
                </a:lnTo>
                <a:lnTo>
                  <a:pt x="4224609" y="3123835"/>
                </a:lnTo>
                <a:cubicBezTo>
                  <a:pt x="4235376" y="3122758"/>
                  <a:pt x="4241203" y="3115792"/>
                  <a:pt x="4242090" y="3102935"/>
                </a:cubicBezTo>
                <a:lnTo>
                  <a:pt x="4278570" y="3054294"/>
                </a:lnTo>
                <a:lnTo>
                  <a:pt x="4342412" y="3033013"/>
                </a:lnTo>
                <a:cubicBezTo>
                  <a:pt x="4342937" y="3001168"/>
                  <a:pt x="4346615" y="2982439"/>
                  <a:pt x="4353446" y="2976828"/>
                </a:cubicBezTo>
                <a:lnTo>
                  <a:pt x="4366650" y="2972838"/>
                </a:lnTo>
                <a:lnTo>
                  <a:pt x="4366415" y="2972343"/>
                </a:lnTo>
                <a:lnTo>
                  <a:pt x="4366186" y="2971006"/>
                </a:lnTo>
                <a:close/>
                <a:moveTo>
                  <a:pt x="4284901" y="2966021"/>
                </a:moveTo>
                <a:cubicBezTo>
                  <a:pt x="4283445" y="2966211"/>
                  <a:pt x="4282558" y="2967351"/>
                  <a:pt x="4282241" y="2969441"/>
                </a:cubicBezTo>
                <a:cubicBezTo>
                  <a:pt x="4281925" y="2971531"/>
                  <a:pt x="4281798" y="2973431"/>
                  <a:pt x="4281861" y="2975141"/>
                </a:cubicBezTo>
                <a:cubicBezTo>
                  <a:pt x="4277111" y="2975014"/>
                  <a:pt x="4272931" y="2976028"/>
                  <a:pt x="4269321" y="2978181"/>
                </a:cubicBezTo>
                <a:cubicBezTo>
                  <a:pt x="4265711" y="2980334"/>
                  <a:pt x="4263811" y="2984388"/>
                  <a:pt x="4263621" y="2990341"/>
                </a:cubicBezTo>
                <a:cubicBezTo>
                  <a:pt x="4263558" y="2990594"/>
                  <a:pt x="4263684" y="2991608"/>
                  <a:pt x="4264001" y="2993381"/>
                </a:cubicBezTo>
                <a:cubicBezTo>
                  <a:pt x="4264318" y="2995155"/>
                  <a:pt x="4265204" y="2996168"/>
                  <a:pt x="4266661" y="2996421"/>
                </a:cubicBezTo>
                <a:lnTo>
                  <a:pt x="4266661" y="2987301"/>
                </a:lnTo>
                <a:lnTo>
                  <a:pt x="4287941" y="2972101"/>
                </a:lnTo>
                <a:cubicBezTo>
                  <a:pt x="4288448" y="2968554"/>
                  <a:pt x="4287435" y="2966527"/>
                  <a:pt x="4284901" y="2966021"/>
                </a:cubicBezTo>
                <a:close/>
                <a:moveTo>
                  <a:pt x="1727859" y="2957781"/>
                </a:moveTo>
                <a:lnTo>
                  <a:pt x="1743060" y="2969942"/>
                </a:lnTo>
                <a:lnTo>
                  <a:pt x="1727859" y="2979062"/>
                </a:lnTo>
                <a:lnTo>
                  <a:pt x="1718738" y="2991222"/>
                </a:lnTo>
                <a:cubicBezTo>
                  <a:pt x="1704996" y="2993692"/>
                  <a:pt x="1697521" y="2998632"/>
                  <a:pt x="1696319" y="3006042"/>
                </a:cubicBezTo>
                <a:cubicBezTo>
                  <a:pt x="1695116" y="3013453"/>
                  <a:pt x="1691442" y="3017633"/>
                  <a:pt x="1685298" y="3018583"/>
                </a:cubicBezTo>
                <a:cubicBezTo>
                  <a:pt x="1681878" y="3018393"/>
                  <a:pt x="1678078" y="3018773"/>
                  <a:pt x="1673898" y="3019723"/>
                </a:cubicBezTo>
                <a:cubicBezTo>
                  <a:pt x="1669717" y="3020673"/>
                  <a:pt x="1667438" y="3023333"/>
                  <a:pt x="1667058" y="3027703"/>
                </a:cubicBezTo>
                <a:cubicBezTo>
                  <a:pt x="1667375" y="3032707"/>
                  <a:pt x="1669782" y="3037900"/>
                  <a:pt x="1674278" y="3043283"/>
                </a:cubicBezTo>
                <a:cubicBezTo>
                  <a:pt x="1678775" y="3048667"/>
                  <a:pt x="1683461" y="3051580"/>
                  <a:pt x="1688338" y="3052023"/>
                </a:cubicBezTo>
                <a:cubicBezTo>
                  <a:pt x="1690872" y="3051517"/>
                  <a:pt x="1691885" y="3049490"/>
                  <a:pt x="1691378" y="3045943"/>
                </a:cubicBezTo>
                <a:lnTo>
                  <a:pt x="1691378" y="3042903"/>
                </a:lnTo>
                <a:cubicBezTo>
                  <a:pt x="1698156" y="3036570"/>
                  <a:pt x="1710443" y="3024916"/>
                  <a:pt x="1728239" y="3007943"/>
                </a:cubicBezTo>
                <a:cubicBezTo>
                  <a:pt x="1746036" y="2990969"/>
                  <a:pt x="1756043" y="2979315"/>
                  <a:pt x="1758260" y="2972982"/>
                </a:cubicBezTo>
                <a:cubicBezTo>
                  <a:pt x="1757943" y="2971525"/>
                  <a:pt x="1756296" y="2970639"/>
                  <a:pt x="1753320" y="2970322"/>
                </a:cubicBezTo>
                <a:cubicBezTo>
                  <a:pt x="1750343" y="2970005"/>
                  <a:pt x="1747936" y="2969878"/>
                  <a:pt x="1746099" y="2969942"/>
                </a:cubicBezTo>
                <a:close/>
                <a:moveTo>
                  <a:pt x="1764341" y="2948661"/>
                </a:moveTo>
                <a:cubicBezTo>
                  <a:pt x="1764341" y="2951828"/>
                  <a:pt x="1765100" y="2954615"/>
                  <a:pt x="1766621" y="2957022"/>
                </a:cubicBezTo>
                <a:cubicBezTo>
                  <a:pt x="1768140" y="2959428"/>
                  <a:pt x="1770420" y="2960695"/>
                  <a:pt x="1773460" y="2960822"/>
                </a:cubicBezTo>
                <a:cubicBezTo>
                  <a:pt x="1775993" y="2960315"/>
                  <a:pt x="1777008" y="2958288"/>
                  <a:pt x="1776500" y="2954742"/>
                </a:cubicBezTo>
                <a:lnTo>
                  <a:pt x="1776500" y="2951701"/>
                </a:lnTo>
                <a:close/>
                <a:moveTo>
                  <a:pt x="4334196" y="2930083"/>
                </a:moveTo>
                <a:lnTo>
                  <a:pt x="4328222" y="2930680"/>
                </a:lnTo>
                <a:cubicBezTo>
                  <a:pt x="4324042" y="2931630"/>
                  <a:pt x="4321762" y="2934290"/>
                  <a:pt x="4321382" y="2938660"/>
                </a:cubicBezTo>
                <a:cubicBezTo>
                  <a:pt x="4321889" y="2944740"/>
                  <a:pt x="4323916" y="2947780"/>
                  <a:pt x="4327462" y="2947780"/>
                </a:cubicBezTo>
                <a:cubicBezTo>
                  <a:pt x="4330376" y="2947590"/>
                  <a:pt x="4332149" y="2946450"/>
                  <a:pt x="4332782" y="2944360"/>
                </a:cubicBezTo>
                <a:cubicBezTo>
                  <a:pt x="4333416" y="2942270"/>
                  <a:pt x="4333669" y="2940370"/>
                  <a:pt x="4333542" y="2938660"/>
                </a:cubicBezTo>
                <a:lnTo>
                  <a:pt x="4336422" y="2935781"/>
                </a:lnTo>
                <a:close/>
                <a:moveTo>
                  <a:pt x="1943566" y="2916170"/>
                </a:moveTo>
                <a:lnTo>
                  <a:pt x="1936864" y="2922061"/>
                </a:lnTo>
                <a:cubicBezTo>
                  <a:pt x="1929264" y="2930548"/>
                  <a:pt x="1922423" y="2939415"/>
                  <a:pt x="1916344" y="2948661"/>
                </a:cubicBezTo>
                <a:lnTo>
                  <a:pt x="1864661" y="2972982"/>
                </a:lnTo>
                <a:cubicBezTo>
                  <a:pt x="1863332" y="2987042"/>
                  <a:pt x="1857632" y="2996922"/>
                  <a:pt x="1847562" y="3002623"/>
                </a:cubicBezTo>
                <a:cubicBezTo>
                  <a:pt x="1837491" y="3008323"/>
                  <a:pt x="1831031" y="3016683"/>
                  <a:pt x="1828182" y="3027703"/>
                </a:cubicBezTo>
                <a:cubicBezTo>
                  <a:pt x="1813868" y="3020926"/>
                  <a:pt x="1805254" y="3021560"/>
                  <a:pt x="1802341" y="3029603"/>
                </a:cubicBezTo>
                <a:cubicBezTo>
                  <a:pt x="1799427" y="3037647"/>
                  <a:pt x="1796894" y="3048160"/>
                  <a:pt x="1794741" y="3061144"/>
                </a:cubicBezTo>
                <a:lnTo>
                  <a:pt x="1778414" y="3073389"/>
                </a:lnTo>
                <a:lnTo>
                  <a:pt x="1807410" y="3073035"/>
                </a:lnTo>
                <a:cubicBezTo>
                  <a:pt x="1818176" y="3071958"/>
                  <a:pt x="1824003" y="3064992"/>
                  <a:pt x="1824890" y="3052135"/>
                </a:cubicBezTo>
                <a:lnTo>
                  <a:pt x="1861371" y="3003494"/>
                </a:lnTo>
                <a:lnTo>
                  <a:pt x="1925212" y="2982213"/>
                </a:lnTo>
                <a:cubicBezTo>
                  <a:pt x="1925737" y="2950368"/>
                  <a:pt x="1929415" y="2931639"/>
                  <a:pt x="1936246" y="2926028"/>
                </a:cubicBezTo>
                <a:lnTo>
                  <a:pt x="1949451" y="2922038"/>
                </a:lnTo>
                <a:lnTo>
                  <a:pt x="1949216" y="2921543"/>
                </a:lnTo>
                <a:lnTo>
                  <a:pt x="1948987" y="2920207"/>
                </a:lnTo>
                <a:close/>
                <a:moveTo>
                  <a:pt x="1867702" y="2915221"/>
                </a:moveTo>
                <a:cubicBezTo>
                  <a:pt x="1866246" y="2915411"/>
                  <a:pt x="1865359" y="2916551"/>
                  <a:pt x="1865042" y="2918641"/>
                </a:cubicBezTo>
                <a:cubicBezTo>
                  <a:pt x="1864725" y="2920731"/>
                  <a:pt x="1864599" y="2922631"/>
                  <a:pt x="1864661" y="2924341"/>
                </a:cubicBezTo>
                <a:cubicBezTo>
                  <a:pt x="1859912" y="2924214"/>
                  <a:pt x="1855732" y="2925228"/>
                  <a:pt x="1852123" y="2927381"/>
                </a:cubicBezTo>
                <a:cubicBezTo>
                  <a:pt x="1848512" y="2929534"/>
                  <a:pt x="1846612" y="2933588"/>
                  <a:pt x="1846422" y="2939541"/>
                </a:cubicBezTo>
                <a:cubicBezTo>
                  <a:pt x="1846359" y="2939794"/>
                  <a:pt x="1846485" y="2940808"/>
                  <a:pt x="1846801" y="2942581"/>
                </a:cubicBezTo>
                <a:cubicBezTo>
                  <a:pt x="1847119" y="2944355"/>
                  <a:pt x="1848005" y="2945368"/>
                  <a:pt x="1849461" y="2945621"/>
                </a:cubicBezTo>
                <a:lnTo>
                  <a:pt x="1849461" y="2936501"/>
                </a:lnTo>
                <a:lnTo>
                  <a:pt x="1870742" y="2921301"/>
                </a:lnTo>
                <a:cubicBezTo>
                  <a:pt x="1871250" y="2917754"/>
                  <a:pt x="1870235" y="2915727"/>
                  <a:pt x="1867702" y="2915221"/>
                </a:cubicBezTo>
                <a:close/>
                <a:moveTo>
                  <a:pt x="1916997" y="2879283"/>
                </a:moveTo>
                <a:lnTo>
                  <a:pt x="1911023" y="2879880"/>
                </a:lnTo>
                <a:cubicBezTo>
                  <a:pt x="1906843" y="2880830"/>
                  <a:pt x="1904563" y="2883490"/>
                  <a:pt x="1904183" y="2887860"/>
                </a:cubicBezTo>
                <a:cubicBezTo>
                  <a:pt x="1904690" y="2893940"/>
                  <a:pt x="1906716" y="2896980"/>
                  <a:pt x="1910264" y="2896980"/>
                </a:cubicBezTo>
                <a:cubicBezTo>
                  <a:pt x="1913176" y="2896790"/>
                  <a:pt x="1914950" y="2895650"/>
                  <a:pt x="1915583" y="2893560"/>
                </a:cubicBezTo>
                <a:cubicBezTo>
                  <a:pt x="1916217" y="2891470"/>
                  <a:pt x="1916470" y="2889570"/>
                  <a:pt x="1916344" y="2887860"/>
                </a:cubicBezTo>
                <a:lnTo>
                  <a:pt x="1919223" y="2884981"/>
                </a:lnTo>
                <a:close/>
                <a:moveTo>
                  <a:pt x="4300271" y="2873116"/>
                </a:moveTo>
                <a:lnTo>
                  <a:pt x="4294402" y="2880899"/>
                </a:lnTo>
                <a:cubicBezTo>
                  <a:pt x="4279898" y="2899899"/>
                  <a:pt x="4271664" y="2912059"/>
                  <a:pt x="4269701" y="2917380"/>
                </a:cubicBezTo>
                <a:lnTo>
                  <a:pt x="4248421" y="2950820"/>
                </a:lnTo>
                <a:cubicBezTo>
                  <a:pt x="4242277" y="2949617"/>
                  <a:pt x="4237084" y="2951264"/>
                  <a:pt x="4232840" y="2955761"/>
                </a:cubicBezTo>
                <a:cubicBezTo>
                  <a:pt x="4228597" y="2960257"/>
                  <a:pt x="4225684" y="2965704"/>
                  <a:pt x="4224100" y="2972101"/>
                </a:cubicBezTo>
                <a:lnTo>
                  <a:pt x="4242341" y="2975141"/>
                </a:lnTo>
                <a:cubicBezTo>
                  <a:pt x="4245254" y="2974888"/>
                  <a:pt x="4247027" y="2973114"/>
                  <a:pt x="4247661" y="2969821"/>
                </a:cubicBezTo>
                <a:cubicBezTo>
                  <a:pt x="4248294" y="2966527"/>
                  <a:pt x="4248547" y="2963234"/>
                  <a:pt x="4248421" y="2959941"/>
                </a:cubicBezTo>
                <a:cubicBezTo>
                  <a:pt x="4252791" y="2959561"/>
                  <a:pt x="4255451" y="2957281"/>
                  <a:pt x="4256401" y="2953100"/>
                </a:cubicBezTo>
                <a:cubicBezTo>
                  <a:pt x="4257351" y="2948920"/>
                  <a:pt x="4257731" y="2945120"/>
                  <a:pt x="4257541" y="2941700"/>
                </a:cubicBezTo>
                <a:lnTo>
                  <a:pt x="4303142" y="2917380"/>
                </a:lnTo>
                <a:lnTo>
                  <a:pt x="4313909" y="2895846"/>
                </a:lnTo>
                <a:close/>
                <a:moveTo>
                  <a:pt x="6133317" y="2857460"/>
                </a:moveTo>
                <a:lnTo>
                  <a:pt x="6133317" y="2869620"/>
                </a:lnTo>
                <a:cubicBezTo>
                  <a:pt x="6133444" y="2873990"/>
                  <a:pt x="6134711" y="2876650"/>
                  <a:pt x="6137118" y="2877600"/>
                </a:cubicBezTo>
                <a:cubicBezTo>
                  <a:pt x="6139524" y="2878550"/>
                  <a:pt x="6142311" y="2878930"/>
                  <a:pt x="6145478" y="2878740"/>
                </a:cubicBezTo>
                <a:cubicBezTo>
                  <a:pt x="6145351" y="2874243"/>
                  <a:pt x="6144084" y="2870316"/>
                  <a:pt x="6141678" y="2866960"/>
                </a:cubicBezTo>
                <a:cubicBezTo>
                  <a:pt x="6139271" y="2863603"/>
                  <a:pt x="6136484" y="2860436"/>
                  <a:pt x="6133317" y="2857460"/>
                </a:cubicBezTo>
                <a:close/>
                <a:moveTo>
                  <a:pt x="5734761" y="2838449"/>
                </a:moveTo>
                <a:cubicBezTo>
                  <a:pt x="5735711" y="2845986"/>
                  <a:pt x="5736851" y="2851433"/>
                  <a:pt x="5738181" y="2854789"/>
                </a:cubicBezTo>
                <a:cubicBezTo>
                  <a:pt x="5739511" y="2858146"/>
                  <a:pt x="5744451" y="2859793"/>
                  <a:pt x="5753001" y="2859730"/>
                </a:cubicBezTo>
                <a:close/>
                <a:moveTo>
                  <a:pt x="6154598" y="2836179"/>
                </a:moveTo>
                <a:cubicBezTo>
                  <a:pt x="6155421" y="2846756"/>
                  <a:pt x="6156815" y="2854483"/>
                  <a:pt x="6158778" y="2859360"/>
                </a:cubicBezTo>
                <a:cubicBezTo>
                  <a:pt x="6160741" y="2864236"/>
                  <a:pt x="6167455" y="2866643"/>
                  <a:pt x="6178918" y="2866580"/>
                </a:cubicBezTo>
                <a:close/>
                <a:moveTo>
                  <a:pt x="1883071" y="2822316"/>
                </a:moveTo>
                <a:lnTo>
                  <a:pt x="1877202" y="2830099"/>
                </a:lnTo>
                <a:cubicBezTo>
                  <a:pt x="1862699" y="2849099"/>
                  <a:pt x="1854465" y="2861259"/>
                  <a:pt x="1852502" y="2866580"/>
                </a:cubicBezTo>
                <a:lnTo>
                  <a:pt x="1831222" y="2900020"/>
                </a:lnTo>
                <a:cubicBezTo>
                  <a:pt x="1825078" y="2898817"/>
                  <a:pt x="1819885" y="2900464"/>
                  <a:pt x="1815640" y="2904961"/>
                </a:cubicBezTo>
                <a:cubicBezTo>
                  <a:pt x="1811398" y="2909457"/>
                  <a:pt x="1808485" y="2914904"/>
                  <a:pt x="1806900" y="2921301"/>
                </a:cubicBezTo>
                <a:lnTo>
                  <a:pt x="1825141" y="2924341"/>
                </a:lnTo>
                <a:cubicBezTo>
                  <a:pt x="1828055" y="2924088"/>
                  <a:pt x="1829828" y="2922314"/>
                  <a:pt x="1830461" y="2919021"/>
                </a:cubicBezTo>
                <a:cubicBezTo>
                  <a:pt x="1831094" y="2915727"/>
                  <a:pt x="1831348" y="2912434"/>
                  <a:pt x="1831222" y="2909141"/>
                </a:cubicBezTo>
                <a:cubicBezTo>
                  <a:pt x="1835592" y="2908761"/>
                  <a:pt x="1838251" y="2906481"/>
                  <a:pt x="1839202" y="2902300"/>
                </a:cubicBezTo>
                <a:cubicBezTo>
                  <a:pt x="1840152" y="2898120"/>
                  <a:pt x="1840532" y="2894320"/>
                  <a:pt x="1840342" y="2890900"/>
                </a:cubicBezTo>
                <a:lnTo>
                  <a:pt x="1885942" y="2866580"/>
                </a:lnTo>
                <a:lnTo>
                  <a:pt x="1896709" y="2845046"/>
                </a:lnTo>
                <a:close/>
                <a:moveTo>
                  <a:pt x="6151558" y="2808818"/>
                </a:moveTo>
                <a:cubicBezTo>
                  <a:pt x="6151494" y="2808945"/>
                  <a:pt x="6150861" y="2809452"/>
                  <a:pt x="6149658" y="2810338"/>
                </a:cubicBezTo>
                <a:cubicBezTo>
                  <a:pt x="6148454" y="2811225"/>
                  <a:pt x="6147061" y="2811732"/>
                  <a:pt x="6145478" y="2811859"/>
                </a:cubicBezTo>
                <a:cubicBezTo>
                  <a:pt x="6145541" y="2813568"/>
                  <a:pt x="6146174" y="2815469"/>
                  <a:pt x="6147378" y="2817559"/>
                </a:cubicBezTo>
                <a:cubicBezTo>
                  <a:pt x="6148581" y="2819649"/>
                  <a:pt x="6149974" y="2820789"/>
                  <a:pt x="6151558" y="2820979"/>
                </a:cubicBezTo>
                <a:cubicBezTo>
                  <a:pt x="6155105" y="2820472"/>
                  <a:pt x="6157131" y="2818446"/>
                  <a:pt x="6157638" y="2814899"/>
                </a:cubicBezTo>
                <a:cubicBezTo>
                  <a:pt x="6157131" y="2811352"/>
                  <a:pt x="6155105" y="2809325"/>
                  <a:pt x="6151558" y="2808818"/>
                </a:cubicBezTo>
                <a:close/>
                <a:moveTo>
                  <a:pt x="4552998" y="2785379"/>
                </a:moveTo>
                <a:lnTo>
                  <a:pt x="4554448" y="2793419"/>
                </a:lnTo>
                <a:lnTo>
                  <a:pt x="4556264" y="2794107"/>
                </a:lnTo>
                <a:cubicBezTo>
                  <a:pt x="4558987" y="2797971"/>
                  <a:pt x="4560381" y="2801644"/>
                  <a:pt x="4560444" y="2805128"/>
                </a:cubicBezTo>
                <a:lnTo>
                  <a:pt x="4561474" y="2806579"/>
                </a:lnTo>
                <a:lnTo>
                  <a:pt x="4562591" y="2797370"/>
                </a:lnTo>
                <a:close/>
                <a:moveTo>
                  <a:pt x="6133317" y="2775378"/>
                </a:moveTo>
                <a:cubicBezTo>
                  <a:pt x="6133381" y="2777215"/>
                  <a:pt x="6134014" y="2779621"/>
                  <a:pt x="6135217" y="2782598"/>
                </a:cubicBezTo>
                <a:cubicBezTo>
                  <a:pt x="6136421" y="2785575"/>
                  <a:pt x="6137814" y="2787221"/>
                  <a:pt x="6139397" y="2787538"/>
                </a:cubicBezTo>
                <a:cubicBezTo>
                  <a:pt x="6142311" y="2787348"/>
                  <a:pt x="6144084" y="2786208"/>
                  <a:pt x="6144718" y="2784118"/>
                </a:cubicBezTo>
                <a:cubicBezTo>
                  <a:pt x="6145351" y="2782028"/>
                  <a:pt x="6145604" y="2780128"/>
                  <a:pt x="6145478" y="2778418"/>
                </a:cubicBezTo>
                <a:close/>
                <a:moveTo>
                  <a:pt x="5704360" y="2756368"/>
                </a:moveTo>
                <a:cubicBezTo>
                  <a:pt x="5704423" y="2758204"/>
                  <a:pt x="5705057" y="2760611"/>
                  <a:pt x="5706260" y="2763588"/>
                </a:cubicBezTo>
                <a:cubicBezTo>
                  <a:pt x="5707463" y="2766564"/>
                  <a:pt x="5708857" y="2768211"/>
                  <a:pt x="5710440" y="2768528"/>
                </a:cubicBezTo>
                <a:cubicBezTo>
                  <a:pt x="5713354" y="2768338"/>
                  <a:pt x="5715127" y="2767198"/>
                  <a:pt x="5715760" y="2765108"/>
                </a:cubicBezTo>
                <a:cubicBezTo>
                  <a:pt x="5716394" y="2763018"/>
                  <a:pt x="5716647" y="2761118"/>
                  <a:pt x="5716520" y="2759407"/>
                </a:cubicBezTo>
                <a:close/>
                <a:moveTo>
                  <a:pt x="6121157" y="2738897"/>
                </a:moveTo>
                <a:lnTo>
                  <a:pt x="6121157" y="2741937"/>
                </a:lnTo>
                <a:cubicBezTo>
                  <a:pt x="6121221" y="2743647"/>
                  <a:pt x="6121854" y="2745547"/>
                  <a:pt x="6123057" y="2747637"/>
                </a:cubicBezTo>
                <a:cubicBezTo>
                  <a:pt x="6124261" y="2749727"/>
                  <a:pt x="6125654" y="2750867"/>
                  <a:pt x="6127237" y="2751057"/>
                </a:cubicBezTo>
                <a:cubicBezTo>
                  <a:pt x="6130277" y="2750867"/>
                  <a:pt x="6132557" y="2749727"/>
                  <a:pt x="6134077" y="2747637"/>
                </a:cubicBezTo>
                <a:cubicBezTo>
                  <a:pt x="6135597" y="2745547"/>
                  <a:pt x="6136358" y="2743647"/>
                  <a:pt x="6136358" y="2741937"/>
                </a:cubicBezTo>
                <a:close/>
                <a:moveTo>
                  <a:pt x="2135800" y="2734579"/>
                </a:moveTo>
                <a:lnTo>
                  <a:pt x="2137249" y="2742619"/>
                </a:lnTo>
                <a:lnTo>
                  <a:pt x="2139065" y="2743307"/>
                </a:lnTo>
                <a:cubicBezTo>
                  <a:pt x="2141788" y="2747171"/>
                  <a:pt x="2143182" y="2750844"/>
                  <a:pt x="2143244" y="2754328"/>
                </a:cubicBezTo>
                <a:lnTo>
                  <a:pt x="2144275" y="2755779"/>
                </a:lnTo>
                <a:lnTo>
                  <a:pt x="2145391" y="2746569"/>
                </a:lnTo>
                <a:close/>
                <a:moveTo>
                  <a:pt x="5698280" y="2710767"/>
                </a:moveTo>
                <a:cubicBezTo>
                  <a:pt x="5695240" y="2710260"/>
                  <a:pt x="5692200" y="2711273"/>
                  <a:pt x="5689160" y="2713807"/>
                </a:cubicBezTo>
                <a:cubicBezTo>
                  <a:pt x="5689033" y="2715517"/>
                  <a:pt x="5689286" y="2717417"/>
                  <a:pt x="5689920" y="2719507"/>
                </a:cubicBezTo>
                <a:cubicBezTo>
                  <a:pt x="5690553" y="2721597"/>
                  <a:pt x="5692326" y="2722737"/>
                  <a:pt x="5695240" y="2722927"/>
                </a:cubicBezTo>
                <a:cubicBezTo>
                  <a:pt x="5696823" y="2722737"/>
                  <a:pt x="5698216" y="2721597"/>
                  <a:pt x="5699420" y="2719507"/>
                </a:cubicBezTo>
                <a:cubicBezTo>
                  <a:pt x="5700623" y="2717417"/>
                  <a:pt x="5701257" y="2715517"/>
                  <a:pt x="5701320" y="2713807"/>
                </a:cubicBezTo>
                <a:cubicBezTo>
                  <a:pt x="5701827" y="2711273"/>
                  <a:pt x="5700813" y="2710260"/>
                  <a:pt x="5698280" y="2710767"/>
                </a:cubicBezTo>
                <a:close/>
                <a:moveTo>
                  <a:pt x="4519558" y="2688097"/>
                </a:moveTo>
                <a:lnTo>
                  <a:pt x="4519558" y="2691137"/>
                </a:lnTo>
                <a:cubicBezTo>
                  <a:pt x="4519621" y="2692847"/>
                  <a:pt x="4520254" y="2694747"/>
                  <a:pt x="4521458" y="2696837"/>
                </a:cubicBezTo>
                <a:cubicBezTo>
                  <a:pt x="4522661" y="2698927"/>
                  <a:pt x="4524054" y="2700067"/>
                  <a:pt x="4525638" y="2700257"/>
                </a:cubicBezTo>
                <a:cubicBezTo>
                  <a:pt x="4528678" y="2700067"/>
                  <a:pt x="4530958" y="2698927"/>
                  <a:pt x="4532478" y="2696837"/>
                </a:cubicBezTo>
                <a:cubicBezTo>
                  <a:pt x="4533998" y="2694747"/>
                  <a:pt x="4534758" y="2692847"/>
                  <a:pt x="4534758" y="2691137"/>
                </a:cubicBezTo>
                <a:close/>
                <a:moveTo>
                  <a:pt x="4679390" y="2671215"/>
                </a:moveTo>
                <a:lnTo>
                  <a:pt x="4670989" y="2686335"/>
                </a:lnTo>
                <a:lnTo>
                  <a:pt x="4670737" y="2686455"/>
                </a:lnTo>
                <a:lnTo>
                  <a:pt x="4672694" y="2692762"/>
                </a:lnTo>
                <a:lnTo>
                  <a:pt x="4677579" y="2692906"/>
                </a:lnTo>
                <a:lnTo>
                  <a:pt x="4685923" y="2686459"/>
                </a:lnTo>
                <a:close/>
                <a:moveTo>
                  <a:pt x="6391723" y="2638575"/>
                </a:moveTo>
                <a:cubicBezTo>
                  <a:pt x="6391216" y="2641615"/>
                  <a:pt x="6392229" y="2644655"/>
                  <a:pt x="6394763" y="2647695"/>
                </a:cubicBezTo>
                <a:cubicBezTo>
                  <a:pt x="6396283" y="2647568"/>
                  <a:pt x="6397803" y="2647062"/>
                  <a:pt x="6399323" y="2646175"/>
                </a:cubicBezTo>
                <a:cubicBezTo>
                  <a:pt x="6400843" y="2645288"/>
                  <a:pt x="6402363" y="2644782"/>
                  <a:pt x="6403883" y="2644655"/>
                </a:cubicBezTo>
                <a:cubicBezTo>
                  <a:pt x="6403883" y="2641108"/>
                  <a:pt x="6400843" y="2639082"/>
                  <a:pt x="6394763" y="2638575"/>
                </a:cubicBezTo>
                <a:close/>
                <a:moveTo>
                  <a:pt x="2102359" y="2637297"/>
                </a:moveTo>
                <a:lnTo>
                  <a:pt x="2102359" y="2640337"/>
                </a:lnTo>
                <a:cubicBezTo>
                  <a:pt x="2102422" y="2642047"/>
                  <a:pt x="2103055" y="2643947"/>
                  <a:pt x="2104258" y="2646037"/>
                </a:cubicBezTo>
                <a:cubicBezTo>
                  <a:pt x="2105463" y="2648127"/>
                  <a:pt x="2106856" y="2649267"/>
                  <a:pt x="2108439" y="2649457"/>
                </a:cubicBezTo>
                <a:cubicBezTo>
                  <a:pt x="2111479" y="2649267"/>
                  <a:pt x="2113759" y="2648127"/>
                  <a:pt x="2115279" y="2646037"/>
                </a:cubicBezTo>
                <a:cubicBezTo>
                  <a:pt x="2116799" y="2643947"/>
                  <a:pt x="2117560" y="2642047"/>
                  <a:pt x="2117560" y="2640337"/>
                </a:cubicBezTo>
                <a:close/>
                <a:moveTo>
                  <a:pt x="6087716" y="2623375"/>
                </a:moveTo>
                <a:cubicBezTo>
                  <a:pt x="6087716" y="2625211"/>
                  <a:pt x="6088476" y="2627618"/>
                  <a:pt x="6089997" y="2630595"/>
                </a:cubicBezTo>
                <a:cubicBezTo>
                  <a:pt x="6091517" y="2633572"/>
                  <a:pt x="6093797" y="2635218"/>
                  <a:pt x="6096837" y="2635535"/>
                </a:cubicBezTo>
                <a:cubicBezTo>
                  <a:pt x="6099370" y="2635028"/>
                  <a:pt x="6100383" y="2633002"/>
                  <a:pt x="6099877" y="2629455"/>
                </a:cubicBezTo>
                <a:close/>
                <a:moveTo>
                  <a:pt x="2262191" y="2620415"/>
                </a:moveTo>
                <a:lnTo>
                  <a:pt x="2253790" y="2635535"/>
                </a:lnTo>
                <a:lnTo>
                  <a:pt x="2253538" y="2635655"/>
                </a:lnTo>
                <a:lnTo>
                  <a:pt x="2255495" y="2641962"/>
                </a:lnTo>
                <a:lnTo>
                  <a:pt x="2260379" y="2642106"/>
                </a:lnTo>
                <a:lnTo>
                  <a:pt x="2268723" y="2635659"/>
                </a:lnTo>
                <a:close/>
                <a:moveTo>
                  <a:pt x="5680040" y="2611418"/>
                </a:moveTo>
                <a:lnTo>
                  <a:pt x="5670465" y="2617717"/>
                </a:lnTo>
                <a:lnTo>
                  <a:pt x="5680040" y="2619565"/>
                </a:lnTo>
                <a:close/>
                <a:moveTo>
                  <a:pt x="5652679" y="2595244"/>
                </a:moveTo>
                <a:lnTo>
                  <a:pt x="5655104" y="2603813"/>
                </a:lnTo>
                <a:lnTo>
                  <a:pt x="5659068" y="2605134"/>
                </a:lnTo>
                <a:lnTo>
                  <a:pt x="5665393" y="2595244"/>
                </a:lnTo>
                <a:close/>
                <a:moveTo>
                  <a:pt x="6364362" y="2589934"/>
                </a:moveTo>
                <a:cubicBezTo>
                  <a:pt x="6364362" y="2593101"/>
                  <a:pt x="6365122" y="2595887"/>
                  <a:pt x="6366642" y="2598294"/>
                </a:cubicBezTo>
                <a:cubicBezTo>
                  <a:pt x="6368162" y="2600701"/>
                  <a:pt x="6370442" y="2601967"/>
                  <a:pt x="6373482" y="2602094"/>
                </a:cubicBezTo>
                <a:cubicBezTo>
                  <a:pt x="6376396" y="2602031"/>
                  <a:pt x="6378169" y="2601398"/>
                  <a:pt x="6378802" y="2600194"/>
                </a:cubicBezTo>
                <a:cubicBezTo>
                  <a:pt x="6379436" y="2598991"/>
                  <a:pt x="6379689" y="2597598"/>
                  <a:pt x="6379562" y="2596014"/>
                </a:cubicBezTo>
                <a:cubicBezTo>
                  <a:pt x="6379373" y="2593101"/>
                  <a:pt x="6378232" y="2591327"/>
                  <a:pt x="6376142" y="2590694"/>
                </a:cubicBezTo>
                <a:cubicBezTo>
                  <a:pt x="6374052" y="2590061"/>
                  <a:pt x="6372152" y="2589807"/>
                  <a:pt x="6370442" y="2589934"/>
                </a:cubicBezTo>
                <a:close/>
                <a:moveTo>
                  <a:pt x="6242760" y="2355849"/>
                </a:moveTo>
                <a:cubicBezTo>
                  <a:pt x="6243710" y="2363386"/>
                  <a:pt x="6244850" y="2368833"/>
                  <a:pt x="6246180" y="2372189"/>
                </a:cubicBezTo>
                <a:cubicBezTo>
                  <a:pt x="6247510" y="2375546"/>
                  <a:pt x="6252450" y="2377193"/>
                  <a:pt x="6261000" y="2377130"/>
                </a:cubicBezTo>
                <a:close/>
                <a:moveTo>
                  <a:pt x="6212359" y="2273768"/>
                </a:moveTo>
                <a:cubicBezTo>
                  <a:pt x="6212422" y="2275604"/>
                  <a:pt x="6213056" y="2278011"/>
                  <a:pt x="6214259" y="2280988"/>
                </a:cubicBezTo>
                <a:cubicBezTo>
                  <a:pt x="6215462" y="2283964"/>
                  <a:pt x="6216856" y="2285611"/>
                  <a:pt x="6218439" y="2285928"/>
                </a:cubicBezTo>
                <a:cubicBezTo>
                  <a:pt x="6221353" y="2285738"/>
                  <a:pt x="6223126" y="2284598"/>
                  <a:pt x="6223759" y="2282508"/>
                </a:cubicBezTo>
                <a:cubicBezTo>
                  <a:pt x="6224393" y="2280418"/>
                  <a:pt x="6224646" y="2278518"/>
                  <a:pt x="6224519" y="2276807"/>
                </a:cubicBezTo>
                <a:close/>
                <a:moveTo>
                  <a:pt x="6206279" y="2228167"/>
                </a:moveTo>
                <a:cubicBezTo>
                  <a:pt x="6203239" y="2227660"/>
                  <a:pt x="6200199" y="2228673"/>
                  <a:pt x="6197159" y="2231207"/>
                </a:cubicBezTo>
                <a:cubicBezTo>
                  <a:pt x="6197032" y="2232917"/>
                  <a:pt x="6197285" y="2234817"/>
                  <a:pt x="6197919" y="2236907"/>
                </a:cubicBezTo>
                <a:cubicBezTo>
                  <a:pt x="6198552" y="2238997"/>
                  <a:pt x="6200325" y="2240137"/>
                  <a:pt x="6203239" y="2240327"/>
                </a:cubicBezTo>
                <a:cubicBezTo>
                  <a:pt x="6204822" y="2240137"/>
                  <a:pt x="6206215" y="2238997"/>
                  <a:pt x="6207419" y="2236907"/>
                </a:cubicBezTo>
                <a:cubicBezTo>
                  <a:pt x="6208622" y="2234817"/>
                  <a:pt x="6209256" y="2232917"/>
                  <a:pt x="6209319" y="2231207"/>
                </a:cubicBezTo>
                <a:cubicBezTo>
                  <a:pt x="6209826" y="2228673"/>
                  <a:pt x="6208812" y="2227660"/>
                  <a:pt x="6206279" y="2228167"/>
                </a:cubicBezTo>
                <a:close/>
                <a:moveTo>
                  <a:pt x="6242451" y="2110045"/>
                </a:moveTo>
                <a:lnTo>
                  <a:pt x="6229680" y="2128290"/>
                </a:lnTo>
                <a:lnTo>
                  <a:pt x="6242451" y="2130115"/>
                </a:lnTo>
                <a:close/>
                <a:moveTo>
                  <a:pt x="6275627" y="2050214"/>
                </a:moveTo>
                <a:lnTo>
                  <a:pt x="6270120" y="2057923"/>
                </a:lnTo>
                <a:lnTo>
                  <a:pt x="6271346" y="2073859"/>
                </a:lnTo>
                <a:lnTo>
                  <a:pt x="6272852" y="2072354"/>
                </a:lnTo>
                <a:cubicBezTo>
                  <a:pt x="6277728" y="2073937"/>
                  <a:pt x="6282415" y="2073810"/>
                  <a:pt x="6286912" y="2071973"/>
                </a:cubicBezTo>
                <a:cubicBezTo>
                  <a:pt x="6291409" y="2070137"/>
                  <a:pt x="6293815" y="2066210"/>
                  <a:pt x="6294132" y="2060193"/>
                </a:cubicBezTo>
                <a:lnTo>
                  <a:pt x="6294132" y="2057153"/>
                </a:lnTo>
                <a:close/>
                <a:moveTo>
                  <a:pt x="5464783" y="1873297"/>
                </a:moveTo>
                <a:lnTo>
                  <a:pt x="5458922" y="1880076"/>
                </a:lnTo>
                <a:lnTo>
                  <a:pt x="5459092" y="1880557"/>
                </a:lnTo>
                <a:lnTo>
                  <a:pt x="5467517" y="1878685"/>
                </a:lnTo>
                <a:close/>
                <a:moveTo>
                  <a:pt x="3047582" y="1822497"/>
                </a:moveTo>
                <a:lnTo>
                  <a:pt x="3041722" y="1829276"/>
                </a:lnTo>
                <a:lnTo>
                  <a:pt x="3041892" y="1829757"/>
                </a:lnTo>
                <a:lnTo>
                  <a:pt x="3050316" y="1827885"/>
                </a:lnTo>
                <a:close/>
                <a:moveTo>
                  <a:pt x="6564483" y="1819283"/>
                </a:moveTo>
                <a:lnTo>
                  <a:pt x="6558926" y="1820798"/>
                </a:lnTo>
                <a:lnTo>
                  <a:pt x="6556286" y="1823967"/>
                </a:lnTo>
                <a:close/>
                <a:moveTo>
                  <a:pt x="6777810" y="1565433"/>
                </a:moveTo>
                <a:lnTo>
                  <a:pt x="6762610" y="1580633"/>
                </a:lnTo>
                <a:cubicBezTo>
                  <a:pt x="6764067" y="1582597"/>
                  <a:pt x="6765714" y="1585510"/>
                  <a:pt x="6767550" y="1589373"/>
                </a:cubicBezTo>
                <a:cubicBezTo>
                  <a:pt x="6769387" y="1593237"/>
                  <a:pt x="6771794" y="1595390"/>
                  <a:pt x="6774770" y="1595834"/>
                </a:cubicBezTo>
                <a:cubicBezTo>
                  <a:pt x="6778317" y="1595327"/>
                  <a:pt x="6780344" y="1593300"/>
                  <a:pt x="6780851" y="1589754"/>
                </a:cubicBezTo>
                <a:cubicBezTo>
                  <a:pt x="6785727" y="1591337"/>
                  <a:pt x="6790414" y="1591210"/>
                  <a:pt x="6794911" y="1589373"/>
                </a:cubicBezTo>
                <a:cubicBezTo>
                  <a:pt x="6799408" y="1587537"/>
                  <a:pt x="6801814" y="1583610"/>
                  <a:pt x="6802131" y="1577593"/>
                </a:cubicBezTo>
                <a:lnTo>
                  <a:pt x="6802131" y="1574553"/>
                </a:lnTo>
                <a:close/>
                <a:moveTo>
                  <a:pt x="6838612" y="1486391"/>
                </a:moveTo>
                <a:cubicBezTo>
                  <a:pt x="6838612" y="1488228"/>
                  <a:pt x="6839372" y="1490635"/>
                  <a:pt x="6840892" y="1493612"/>
                </a:cubicBezTo>
                <a:cubicBezTo>
                  <a:pt x="6842412" y="1496588"/>
                  <a:pt x="6844692" y="1498235"/>
                  <a:pt x="6847732" y="1498552"/>
                </a:cubicBezTo>
                <a:cubicBezTo>
                  <a:pt x="6850265" y="1498045"/>
                  <a:pt x="6851279" y="1496018"/>
                  <a:pt x="6850772" y="1492472"/>
                </a:cubicBezTo>
                <a:lnTo>
                  <a:pt x="6850772" y="1489431"/>
                </a:lnTo>
                <a:close/>
                <a:moveTo>
                  <a:pt x="3597611" y="1410823"/>
                </a:moveTo>
                <a:lnTo>
                  <a:pt x="3581322" y="1431325"/>
                </a:lnTo>
                <a:lnTo>
                  <a:pt x="3585394" y="1435591"/>
                </a:lnTo>
                <a:lnTo>
                  <a:pt x="3600595" y="1432551"/>
                </a:lnTo>
                <a:lnTo>
                  <a:pt x="3607275" y="1425036"/>
                </a:lnTo>
                <a:lnTo>
                  <a:pt x="3605104" y="1420759"/>
                </a:lnTo>
                <a:close/>
                <a:moveTo>
                  <a:pt x="1143064" y="1103574"/>
                </a:moveTo>
                <a:cubicBezTo>
                  <a:pt x="1142874" y="1106994"/>
                  <a:pt x="1143254" y="1110794"/>
                  <a:pt x="1144204" y="1114974"/>
                </a:cubicBezTo>
                <a:cubicBezTo>
                  <a:pt x="1145154" y="1119154"/>
                  <a:pt x="1147814" y="1121434"/>
                  <a:pt x="1152185" y="1121814"/>
                </a:cubicBezTo>
                <a:lnTo>
                  <a:pt x="1161304" y="1121814"/>
                </a:lnTo>
                <a:close/>
                <a:moveTo>
                  <a:pt x="5227893" y="1085984"/>
                </a:moveTo>
                <a:cubicBezTo>
                  <a:pt x="5227893" y="1087694"/>
                  <a:pt x="5228653" y="1089594"/>
                  <a:pt x="5230173" y="1091684"/>
                </a:cubicBezTo>
                <a:cubicBezTo>
                  <a:pt x="5231693" y="1093774"/>
                  <a:pt x="5233973" y="1094914"/>
                  <a:pt x="5237013" y="1095104"/>
                </a:cubicBezTo>
                <a:cubicBezTo>
                  <a:pt x="5239546" y="1095611"/>
                  <a:pt x="5240560" y="1094598"/>
                  <a:pt x="5240053" y="1092064"/>
                </a:cubicBezTo>
                <a:cubicBezTo>
                  <a:pt x="5239546" y="1088518"/>
                  <a:pt x="5237520" y="1086491"/>
                  <a:pt x="5233973" y="1085984"/>
                </a:cubicBezTo>
                <a:close/>
                <a:moveTo>
                  <a:pt x="1130904" y="1057973"/>
                </a:moveTo>
                <a:cubicBezTo>
                  <a:pt x="1131220" y="1060570"/>
                  <a:pt x="1132867" y="1066016"/>
                  <a:pt x="1135844" y="1074313"/>
                </a:cubicBezTo>
                <a:cubicBezTo>
                  <a:pt x="1138820" y="1082610"/>
                  <a:pt x="1141227" y="1087297"/>
                  <a:pt x="1143064" y="1088373"/>
                </a:cubicBezTo>
                <a:lnTo>
                  <a:pt x="1143064" y="1082293"/>
                </a:lnTo>
                <a:close/>
                <a:moveTo>
                  <a:pt x="5273494" y="1046463"/>
                </a:moveTo>
                <a:lnTo>
                  <a:pt x="5258293" y="1049503"/>
                </a:lnTo>
                <a:cubicBezTo>
                  <a:pt x="5258547" y="1052100"/>
                  <a:pt x="5260320" y="1057547"/>
                  <a:pt x="5263613" y="1065844"/>
                </a:cubicBezTo>
                <a:cubicBezTo>
                  <a:pt x="5266907" y="1074141"/>
                  <a:pt x="5270200" y="1078827"/>
                  <a:pt x="5273494" y="1079904"/>
                </a:cubicBezTo>
                <a:lnTo>
                  <a:pt x="5273494" y="1073824"/>
                </a:lnTo>
                <a:lnTo>
                  <a:pt x="5288694" y="1058624"/>
                </a:lnTo>
                <a:cubicBezTo>
                  <a:pt x="5288441" y="1054127"/>
                  <a:pt x="5286667" y="1050960"/>
                  <a:pt x="5283374" y="1049123"/>
                </a:cubicBezTo>
                <a:cubicBezTo>
                  <a:pt x="5280080" y="1047287"/>
                  <a:pt x="5276787" y="1046400"/>
                  <a:pt x="5273494" y="1046463"/>
                </a:cubicBezTo>
                <a:close/>
                <a:moveTo>
                  <a:pt x="2810692" y="1035184"/>
                </a:moveTo>
                <a:cubicBezTo>
                  <a:pt x="2810692" y="1036894"/>
                  <a:pt x="2811453" y="1038794"/>
                  <a:pt x="2812972" y="1040884"/>
                </a:cubicBezTo>
                <a:cubicBezTo>
                  <a:pt x="2814492" y="1042974"/>
                  <a:pt x="2816773" y="1044114"/>
                  <a:pt x="2819813" y="1044304"/>
                </a:cubicBezTo>
                <a:cubicBezTo>
                  <a:pt x="2822346" y="1044811"/>
                  <a:pt x="2823359" y="1043798"/>
                  <a:pt x="2822853" y="1041264"/>
                </a:cubicBezTo>
                <a:cubicBezTo>
                  <a:pt x="2822346" y="1037718"/>
                  <a:pt x="2820319" y="1035691"/>
                  <a:pt x="2816773" y="1035184"/>
                </a:cubicBezTo>
                <a:close/>
                <a:moveTo>
                  <a:pt x="1109623" y="1012372"/>
                </a:moveTo>
                <a:cubicBezTo>
                  <a:pt x="1109497" y="1014082"/>
                  <a:pt x="1109750" y="1015982"/>
                  <a:pt x="1110383" y="1018072"/>
                </a:cubicBezTo>
                <a:cubicBezTo>
                  <a:pt x="1111016" y="1020162"/>
                  <a:pt x="1112790" y="1021302"/>
                  <a:pt x="1115703" y="1021492"/>
                </a:cubicBezTo>
                <a:lnTo>
                  <a:pt x="1121783" y="1021492"/>
                </a:lnTo>
                <a:cubicBezTo>
                  <a:pt x="1119250" y="1015412"/>
                  <a:pt x="1115197" y="1012372"/>
                  <a:pt x="1109623" y="1012372"/>
                </a:cubicBezTo>
                <a:close/>
                <a:moveTo>
                  <a:pt x="7014936" y="1012142"/>
                </a:moveTo>
                <a:lnTo>
                  <a:pt x="7010458" y="1017136"/>
                </a:lnTo>
                <a:lnTo>
                  <a:pt x="7021445" y="1012142"/>
                </a:lnTo>
                <a:close/>
                <a:moveTo>
                  <a:pt x="2856293" y="995663"/>
                </a:moveTo>
                <a:lnTo>
                  <a:pt x="2841093" y="998703"/>
                </a:lnTo>
                <a:cubicBezTo>
                  <a:pt x="2841346" y="1001300"/>
                  <a:pt x="2843120" y="1006747"/>
                  <a:pt x="2846413" y="1015044"/>
                </a:cubicBezTo>
                <a:cubicBezTo>
                  <a:pt x="2849706" y="1023341"/>
                  <a:pt x="2853000" y="1028027"/>
                  <a:pt x="2856293" y="1029104"/>
                </a:cubicBezTo>
                <a:lnTo>
                  <a:pt x="2856293" y="1023024"/>
                </a:lnTo>
                <a:lnTo>
                  <a:pt x="2871494" y="1007824"/>
                </a:lnTo>
                <a:cubicBezTo>
                  <a:pt x="2871240" y="1003327"/>
                  <a:pt x="2869467" y="1000160"/>
                  <a:pt x="2866174" y="998323"/>
                </a:cubicBezTo>
                <a:cubicBezTo>
                  <a:pt x="2862880" y="996487"/>
                  <a:pt x="2859587" y="995600"/>
                  <a:pt x="2856293" y="995663"/>
                </a:cubicBezTo>
                <a:close/>
                <a:moveTo>
                  <a:pt x="1097463" y="963731"/>
                </a:moveTo>
                <a:cubicBezTo>
                  <a:pt x="1097526" y="965568"/>
                  <a:pt x="1098160" y="967974"/>
                  <a:pt x="1099363" y="970951"/>
                </a:cubicBezTo>
                <a:cubicBezTo>
                  <a:pt x="1100566" y="973928"/>
                  <a:pt x="1101960" y="975574"/>
                  <a:pt x="1103543" y="975891"/>
                </a:cubicBezTo>
                <a:cubicBezTo>
                  <a:pt x="1106456" y="975701"/>
                  <a:pt x="1108230" y="974561"/>
                  <a:pt x="1108863" y="972471"/>
                </a:cubicBezTo>
                <a:cubicBezTo>
                  <a:pt x="1109497" y="970381"/>
                  <a:pt x="1109750" y="968481"/>
                  <a:pt x="1109623" y="966771"/>
                </a:cubicBezTo>
                <a:close/>
                <a:moveTo>
                  <a:pt x="1097463" y="909010"/>
                </a:moveTo>
                <a:cubicBezTo>
                  <a:pt x="1095626" y="908946"/>
                  <a:pt x="1093220" y="909073"/>
                  <a:pt x="1090243" y="909390"/>
                </a:cubicBezTo>
                <a:cubicBezTo>
                  <a:pt x="1087266" y="909706"/>
                  <a:pt x="1085619" y="910593"/>
                  <a:pt x="1085303" y="912050"/>
                </a:cubicBezTo>
                <a:cubicBezTo>
                  <a:pt x="1085809" y="913507"/>
                  <a:pt x="1087836" y="914393"/>
                  <a:pt x="1091383" y="914710"/>
                </a:cubicBezTo>
                <a:cubicBezTo>
                  <a:pt x="1094930" y="915027"/>
                  <a:pt x="1096956" y="915153"/>
                  <a:pt x="1097463" y="915090"/>
                </a:cubicBezTo>
                <a:lnTo>
                  <a:pt x="1112663" y="927250"/>
                </a:lnTo>
                <a:cubicBezTo>
                  <a:pt x="1112600" y="923830"/>
                  <a:pt x="1111207" y="920030"/>
                  <a:pt x="1108483" y="915850"/>
                </a:cubicBezTo>
                <a:cubicBezTo>
                  <a:pt x="1105760" y="911670"/>
                  <a:pt x="1102087" y="909390"/>
                  <a:pt x="1097463" y="909010"/>
                </a:cubicBezTo>
                <a:close/>
                <a:moveTo>
                  <a:pt x="1051862" y="799568"/>
                </a:moveTo>
                <a:cubicBezTo>
                  <a:pt x="1054902" y="799758"/>
                  <a:pt x="1057942" y="800898"/>
                  <a:pt x="1060982" y="802988"/>
                </a:cubicBezTo>
                <a:cubicBezTo>
                  <a:pt x="1064022" y="805078"/>
                  <a:pt x="1067063" y="806978"/>
                  <a:pt x="1070102" y="808688"/>
                </a:cubicBezTo>
                <a:lnTo>
                  <a:pt x="1070102" y="811728"/>
                </a:lnTo>
                <a:cubicBezTo>
                  <a:pt x="1070102" y="814895"/>
                  <a:pt x="1069343" y="817681"/>
                  <a:pt x="1067822" y="820088"/>
                </a:cubicBezTo>
                <a:cubicBezTo>
                  <a:pt x="1066302" y="822495"/>
                  <a:pt x="1064022" y="823761"/>
                  <a:pt x="1060982" y="823888"/>
                </a:cubicBezTo>
                <a:cubicBezTo>
                  <a:pt x="1057689" y="823761"/>
                  <a:pt x="1054395" y="822495"/>
                  <a:pt x="1051102" y="820088"/>
                </a:cubicBezTo>
                <a:cubicBezTo>
                  <a:pt x="1047809" y="817681"/>
                  <a:pt x="1046035" y="814895"/>
                  <a:pt x="1045782" y="811728"/>
                </a:cubicBezTo>
                <a:cubicBezTo>
                  <a:pt x="1045655" y="809891"/>
                  <a:pt x="1045909" y="807485"/>
                  <a:pt x="1046542" y="804508"/>
                </a:cubicBezTo>
                <a:cubicBezTo>
                  <a:pt x="1047175" y="801531"/>
                  <a:pt x="1048949" y="799885"/>
                  <a:pt x="1051862" y="799568"/>
                </a:cubicBezTo>
                <a:close/>
                <a:moveTo>
                  <a:pt x="5626226" y="764352"/>
                </a:moveTo>
                <a:lnTo>
                  <a:pt x="5625381" y="764878"/>
                </a:lnTo>
                <a:cubicBezTo>
                  <a:pt x="5620314" y="774948"/>
                  <a:pt x="5614487" y="780648"/>
                  <a:pt x="5607900" y="781978"/>
                </a:cubicBezTo>
                <a:lnTo>
                  <a:pt x="5595740" y="800218"/>
                </a:lnTo>
                <a:cubicBezTo>
                  <a:pt x="5595930" y="804969"/>
                  <a:pt x="5595550" y="809149"/>
                  <a:pt x="5594600" y="812759"/>
                </a:cubicBezTo>
                <a:cubicBezTo>
                  <a:pt x="5593650" y="816369"/>
                  <a:pt x="5590990" y="818269"/>
                  <a:pt x="5586620" y="818459"/>
                </a:cubicBezTo>
                <a:lnTo>
                  <a:pt x="5585275" y="818235"/>
                </a:lnTo>
                <a:lnTo>
                  <a:pt x="5587626" y="826698"/>
                </a:lnTo>
                <a:cubicBezTo>
                  <a:pt x="5592060" y="834678"/>
                  <a:pt x="5594593" y="843798"/>
                  <a:pt x="5595226" y="854058"/>
                </a:cubicBezTo>
                <a:lnTo>
                  <a:pt x="5604347" y="875339"/>
                </a:lnTo>
                <a:lnTo>
                  <a:pt x="5604904" y="880637"/>
                </a:lnTo>
                <a:lnTo>
                  <a:pt x="5628501" y="873389"/>
                </a:lnTo>
                <a:lnTo>
                  <a:pt x="5625627" y="787177"/>
                </a:lnTo>
                <a:cubicBezTo>
                  <a:pt x="5625501" y="783662"/>
                  <a:pt x="5625564" y="778580"/>
                  <a:pt x="5625817" y="771930"/>
                </a:cubicBezTo>
                <a:close/>
                <a:moveTo>
                  <a:pt x="3209026" y="713552"/>
                </a:moveTo>
                <a:lnTo>
                  <a:pt x="3208180" y="714078"/>
                </a:lnTo>
                <a:cubicBezTo>
                  <a:pt x="3203114" y="724148"/>
                  <a:pt x="3197287" y="729848"/>
                  <a:pt x="3190700" y="731178"/>
                </a:cubicBezTo>
                <a:lnTo>
                  <a:pt x="3178540" y="749418"/>
                </a:lnTo>
                <a:cubicBezTo>
                  <a:pt x="3178730" y="754169"/>
                  <a:pt x="3178350" y="758349"/>
                  <a:pt x="3177400" y="761959"/>
                </a:cubicBezTo>
                <a:cubicBezTo>
                  <a:pt x="3176450" y="765569"/>
                  <a:pt x="3173790" y="767469"/>
                  <a:pt x="3169420" y="767659"/>
                </a:cubicBezTo>
                <a:lnTo>
                  <a:pt x="3168075" y="767435"/>
                </a:lnTo>
                <a:lnTo>
                  <a:pt x="3170426" y="775898"/>
                </a:lnTo>
                <a:cubicBezTo>
                  <a:pt x="3174859" y="783878"/>
                  <a:pt x="3177393" y="792998"/>
                  <a:pt x="3178026" y="803259"/>
                </a:cubicBezTo>
                <a:lnTo>
                  <a:pt x="3187146" y="824539"/>
                </a:lnTo>
                <a:lnTo>
                  <a:pt x="3187704" y="829837"/>
                </a:lnTo>
                <a:lnTo>
                  <a:pt x="3211301" y="822589"/>
                </a:lnTo>
                <a:lnTo>
                  <a:pt x="3208427" y="736377"/>
                </a:lnTo>
                <a:cubicBezTo>
                  <a:pt x="3208300" y="732862"/>
                  <a:pt x="3208363" y="727780"/>
                  <a:pt x="3208617" y="721129"/>
                </a:cubicBezTo>
                <a:close/>
                <a:moveTo>
                  <a:pt x="4973893" y="692284"/>
                </a:moveTo>
                <a:cubicBezTo>
                  <a:pt x="4973893" y="693994"/>
                  <a:pt x="4974653" y="695894"/>
                  <a:pt x="4976173" y="697984"/>
                </a:cubicBezTo>
                <a:cubicBezTo>
                  <a:pt x="4977693" y="700074"/>
                  <a:pt x="4979973" y="701214"/>
                  <a:pt x="4983013" y="701404"/>
                </a:cubicBezTo>
                <a:cubicBezTo>
                  <a:pt x="4985546" y="701911"/>
                  <a:pt x="4986560" y="700898"/>
                  <a:pt x="4986053" y="698365"/>
                </a:cubicBezTo>
                <a:cubicBezTo>
                  <a:pt x="4985546" y="694817"/>
                  <a:pt x="4983520" y="692791"/>
                  <a:pt x="4979973" y="692284"/>
                </a:cubicBezTo>
                <a:close/>
                <a:moveTo>
                  <a:pt x="5019494" y="652763"/>
                </a:moveTo>
                <a:lnTo>
                  <a:pt x="5004293" y="655803"/>
                </a:lnTo>
                <a:cubicBezTo>
                  <a:pt x="5004547" y="658400"/>
                  <a:pt x="5006320" y="663847"/>
                  <a:pt x="5009613" y="672144"/>
                </a:cubicBezTo>
                <a:cubicBezTo>
                  <a:pt x="5012907" y="680441"/>
                  <a:pt x="5016200" y="685127"/>
                  <a:pt x="5019494" y="686204"/>
                </a:cubicBezTo>
                <a:lnTo>
                  <a:pt x="5019494" y="680124"/>
                </a:lnTo>
                <a:lnTo>
                  <a:pt x="5034694" y="664924"/>
                </a:lnTo>
                <a:cubicBezTo>
                  <a:pt x="5034441" y="660427"/>
                  <a:pt x="5032667" y="657260"/>
                  <a:pt x="5029374" y="655423"/>
                </a:cubicBezTo>
                <a:cubicBezTo>
                  <a:pt x="5026080" y="653587"/>
                  <a:pt x="5022787" y="652700"/>
                  <a:pt x="5019494" y="652763"/>
                </a:cubicBezTo>
                <a:close/>
                <a:moveTo>
                  <a:pt x="2556692" y="641485"/>
                </a:moveTo>
                <a:cubicBezTo>
                  <a:pt x="2556692" y="643194"/>
                  <a:pt x="2557453" y="645095"/>
                  <a:pt x="2558972" y="647185"/>
                </a:cubicBezTo>
                <a:cubicBezTo>
                  <a:pt x="2560492" y="649275"/>
                  <a:pt x="2562773" y="650415"/>
                  <a:pt x="2565813" y="650605"/>
                </a:cubicBezTo>
                <a:cubicBezTo>
                  <a:pt x="2568346" y="651112"/>
                  <a:pt x="2569359" y="650098"/>
                  <a:pt x="2568853" y="647565"/>
                </a:cubicBezTo>
                <a:cubicBezTo>
                  <a:pt x="2568346" y="644018"/>
                  <a:pt x="2566319" y="641991"/>
                  <a:pt x="2562773" y="641485"/>
                </a:cubicBezTo>
                <a:close/>
                <a:moveTo>
                  <a:pt x="5059014" y="634523"/>
                </a:moveTo>
                <a:lnTo>
                  <a:pt x="5059014" y="637563"/>
                </a:lnTo>
                <a:cubicBezTo>
                  <a:pt x="5058888" y="639273"/>
                  <a:pt x="5059141" y="641173"/>
                  <a:pt x="5059774" y="643263"/>
                </a:cubicBezTo>
                <a:cubicBezTo>
                  <a:pt x="5060408" y="645353"/>
                  <a:pt x="5062181" y="646493"/>
                  <a:pt x="5065094" y="646683"/>
                </a:cubicBezTo>
                <a:cubicBezTo>
                  <a:pt x="5066678" y="646493"/>
                  <a:pt x="5068071" y="645353"/>
                  <a:pt x="5069275" y="643263"/>
                </a:cubicBezTo>
                <a:cubicBezTo>
                  <a:pt x="5070478" y="641173"/>
                  <a:pt x="5071111" y="639273"/>
                  <a:pt x="5071175" y="637563"/>
                </a:cubicBezTo>
                <a:close/>
                <a:moveTo>
                  <a:pt x="2602293" y="601964"/>
                </a:moveTo>
                <a:lnTo>
                  <a:pt x="2587093" y="605004"/>
                </a:lnTo>
                <a:cubicBezTo>
                  <a:pt x="2587346" y="607601"/>
                  <a:pt x="2589120" y="613047"/>
                  <a:pt x="2592413" y="621344"/>
                </a:cubicBezTo>
                <a:cubicBezTo>
                  <a:pt x="2595706" y="629641"/>
                  <a:pt x="2599000" y="634327"/>
                  <a:pt x="2602293" y="635404"/>
                </a:cubicBezTo>
                <a:lnTo>
                  <a:pt x="2602293" y="629324"/>
                </a:lnTo>
                <a:lnTo>
                  <a:pt x="2617494" y="614124"/>
                </a:lnTo>
                <a:cubicBezTo>
                  <a:pt x="2617240" y="609627"/>
                  <a:pt x="2615467" y="606460"/>
                  <a:pt x="2612174" y="604624"/>
                </a:cubicBezTo>
                <a:cubicBezTo>
                  <a:pt x="2608880" y="602787"/>
                  <a:pt x="2605587" y="601900"/>
                  <a:pt x="2602293" y="601964"/>
                </a:cubicBezTo>
                <a:close/>
                <a:moveTo>
                  <a:pt x="2641814" y="583723"/>
                </a:moveTo>
                <a:lnTo>
                  <a:pt x="2641814" y="586764"/>
                </a:lnTo>
                <a:cubicBezTo>
                  <a:pt x="2641687" y="588473"/>
                  <a:pt x="2641941" y="590373"/>
                  <a:pt x="2642574" y="592463"/>
                </a:cubicBezTo>
                <a:cubicBezTo>
                  <a:pt x="2643207" y="594554"/>
                  <a:pt x="2644981" y="595694"/>
                  <a:pt x="2647894" y="595884"/>
                </a:cubicBezTo>
                <a:cubicBezTo>
                  <a:pt x="2649478" y="595694"/>
                  <a:pt x="2650871" y="594554"/>
                  <a:pt x="2652074" y="592463"/>
                </a:cubicBezTo>
                <a:cubicBezTo>
                  <a:pt x="2653278" y="590373"/>
                  <a:pt x="2653911" y="588473"/>
                  <a:pt x="2653974" y="586764"/>
                </a:cubicBezTo>
                <a:close/>
                <a:moveTo>
                  <a:pt x="3445521" y="521767"/>
                </a:moveTo>
                <a:lnTo>
                  <a:pt x="3425545" y="534714"/>
                </a:lnTo>
                <a:cubicBezTo>
                  <a:pt x="3413385" y="541237"/>
                  <a:pt x="3405025" y="544911"/>
                  <a:pt x="3400465" y="545734"/>
                </a:cubicBezTo>
                <a:cubicBezTo>
                  <a:pt x="3380134" y="563278"/>
                  <a:pt x="3358474" y="579112"/>
                  <a:pt x="3335483" y="593235"/>
                </a:cubicBezTo>
                <a:cubicBezTo>
                  <a:pt x="3312493" y="607359"/>
                  <a:pt x="3291592" y="623953"/>
                  <a:pt x="3272782" y="643017"/>
                </a:cubicBezTo>
                <a:cubicBezTo>
                  <a:pt x="3273035" y="646437"/>
                  <a:pt x="3272529" y="650237"/>
                  <a:pt x="3271262" y="654417"/>
                </a:cubicBezTo>
                <a:cubicBezTo>
                  <a:pt x="3269995" y="658597"/>
                  <a:pt x="3266448" y="660877"/>
                  <a:pt x="3260622" y="661257"/>
                </a:cubicBezTo>
                <a:lnTo>
                  <a:pt x="3242381" y="658217"/>
                </a:lnTo>
                <a:lnTo>
                  <a:pt x="3239341" y="694698"/>
                </a:lnTo>
                <a:lnTo>
                  <a:pt x="3231445" y="699609"/>
                </a:lnTo>
                <a:lnTo>
                  <a:pt x="3231987" y="701416"/>
                </a:lnTo>
                <a:cubicBezTo>
                  <a:pt x="3236167" y="714463"/>
                  <a:pt x="3238447" y="727130"/>
                  <a:pt x="3238827" y="739417"/>
                </a:cubicBezTo>
                <a:lnTo>
                  <a:pt x="3263148" y="766778"/>
                </a:lnTo>
                <a:lnTo>
                  <a:pt x="3263148" y="800218"/>
                </a:lnTo>
                <a:lnTo>
                  <a:pt x="3264323" y="802961"/>
                </a:lnTo>
                <a:lnTo>
                  <a:pt x="3300143" y="798060"/>
                </a:lnTo>
                <a:lnTo>
                  <a:pt x="3318383" y="779819"/>
                </a:lnTo>
                <a:cubicBezTo>
                  <a:pt x="3323196" y="779882"/>
                  <a:pt x="3328010" y="778996"/>
                  <a:pt x="3332823" y="777159"/>
                </a:cubicBezTo>
                <a:cubicBezTo>
                  <a:pt x="3337637" y="775323"/>
                  <a:pt x="3340930" y="772156"/>
                  <a:pt x="3342703" y="767659"/>
                </a:cubicBezTo>
                <a:cubicBezTo>
                  <a:pt x="3353407" y="761325"/>
                  <a:pt x="3364681" y="755752"/>
                  <a:pt x="3376524" y="750939"/>
                </a:cubicBezTo>
                <a:cubicBezTo>
                  <a:pt x="3388367" y="746125"/>
                  <a:pt x="3400401" y="743592"/>
                  <a:pt x="3412625" y="743338"/>
                </a:cubicBezTo>
                <a:lnTo>
                  <a:pt x="3412625" y="779819"/>
                </a:lnTo>
                <a:cubicBezTo>
                  <a:pt x="3403505" y="785899"/>
                  <a:pt x="3394385" y="788940"/>
                  <a:pt x="3385264" y="788940"/>
                </a:cubicBezTo>
                <a:cubicBezTo>
                  <a:pt x="3382224" y="792486"/>
                  <a:pt x="3379184" y="794513"/>
                  <a:pt x="3376144" y="795020"/>
                </a:cubicBezTo>
                <a:cubicBezTo>
                  <a:pt x="3368860" y="794260"/>
                  <a:pt x="3364427" y="794260"/>
                  <a:pt x="3362844" y="795020"/>
                </a:cubicBezTo>
                <a:cubicBezTo>
                  <a:pt x="3361260" y="795780"/>
                  <a:pt x="3360627" y="801860"/>
                  <a:pt x="3360944" y="813260"/>
                </a:cubicBezTo>
                <a:cubicBezTo>
                  <a:pt x="3356194" y="813133"/>
                  <a:pt x="3351253" y="813387"/>
                  <a:pt x="3346124" y="814020"/>
                </a:cubicBezTo>
                <a:cubicBezTo>
                  <a:pt x="3340993" y="814653"/>
                  <a:pt x="3336813" y="816426"/>
                  <a:pt x="3333583" y="819340"/>
                </a:cubicBezTo>
                <a:cubicBezTo>
                  <a:pt x="3330543" y="819466"/>
                  <a:pt x="3328263" y="820733"/>
                  <a:pt x="3326743" y="823140"/>
                </a:cubicBezTo>
                <a:cubicBezTo>
                  <a:pt x="3325223" y="825547"/>
                  <a:pt x="3324463" y="828333"/>
                  <a:pt x="3324463" y="831500"/>
                </a:cubicBezTo>
                <a:cubicBezTo>
                  <a:pt x="3324146" y="842710"/>
                  <a:pt x="3320220" y="848410"/>
                  <a:pt x="3312683" y="848600"/>
                </a:cubicBezTo>
                <a:cubicBezTo>
                  <a:pt x="3305146" y="848790"/>
                  <a:pt x="3295899" y="849170"/>
                  <a:pt x="3284942" y="849740"/>
                </a:cubicBezTo>
                <a:lnTo>
                  <a:pt x="3284328" y="854037"/>
                </a:lnTo>
                <a:lnTo>
                  <a:pt x="3284428" y="854939"/>
                </a:lnTo>
                <a:cubicBezTo>
                  <a:pt x="3289052" y="862033"/>
                  <a:pt x="3295005" y="870646"/>
                  <a:pt x="3302288" y="880780"/>
                </a:cubicBezTo>
                <a:cubicBezTo>
                  <a:pt x="3309572" y="890913"/>
                  <a:pt x="3317806" y="896487"/>
                  <a:pt x="3326989" y="897500"/>
                </a:cubicBezTo>
                <a:cubicBezTo>
                  <a:pt x="3329902" y="897310"/>
                  <a:pt x="3331676" y="896170"/>
                  <a:pt x="3332309" y="894080"/>
                </a:cubicBezTo>
                <a:cubicBezTo>
                  <a:pt x="3332943" y="891990"/>
                  <a:pt x="3333196" y="890090"/>
                  <a:pt x="3333069" y="888380"/>
                </a:cubicBezTo>
                <a:cubicBezTo>
                  <a:pt x="3328129" y="884200"/>
                  <a:pt x="3324329" y="877360"/>
                  <a:pt x="3321669" y="867860"/>
                </a:cubicBezTo>
                <a:cubicBezTo>
                  <a:pt x="3319009" y="858359"/>
                  <a:pt x="3319769" y="853039"/>
                  <a:pt x="3323949" y="851899"/>
                </a:cubicBezTo>
                <a:cubicBezTo>
                  <a:pt x="3325659" y="852469"/>
                  <a:pt x="3327559" y="855129"/>
                  <a:pt x="3329649" y="859880"/>
                </a:cubicBezTo>
                <a:cubicBezTo>
                  <a:pt x="3331739" y="864630"/>
                  <a:pt x="3332879" y="868050"/>
                  <a:pt x="3333069" y="870140"/>
                </a:cubicBezTo>
                <a:lnTo>
                  <a:pt x="3390778" y="878305"/>
                </a:lnTo>
                <a:lnTo>
                  <a:pt x="3418133" y="854058"/>
                </a:lnTo>
                <a:lnTo>
                  <a:pt x="3463734" y="832778"/>
                </a:lnTo>
                <a:cubicBezTo>
                  <a:pt x="3468548" y="832841"/>
                  <a:pt x="3473361" y="831955"/>
                  <a:pt x="3478175" y="830118"/>
                </a:cubicBezTo>
                <a:cubicBezTo>
                  <a:pt x="3482988" y="828281"/>
                  <a:pt x="3486282" y="825114"/>
                  <a:pt x="3488055" y="820618"/>
                </a:cubicBezTo>
                <a:lnTo>
                  <a:pt x="3491235" y="820717"/>
                </a:lnTo>
                <a:lnTo>
                  <a:pt x="3481222" y="801726"/>
                </a:lnTo>
                <a:cubicBezTo>
                  <a:pt x="3476915" y="782916"/>
                  <a:pt x="3469568" y="758975"/>
                  <a:pt x="3459181" y="729905"/>
                </a:cubicBezTo>
                <a:cubicBezTo>
                  <a:pt x="3448794" y="700835"/>
                  <a:pt x="3442968" y="679174"/>
                  <a:pt x="3441701" y="664924"/>
                </a:cubicBezTo>
                <a:lnTo>
                  <a:pt x="3441701" y="579802"/>
                </a:lnTo>
                <a:cubicBezTo>
                  <a:pt x="3446198" y="576445"/>
                  <a:pt x="3449364" y="571758"/>
                  <a:pt x="3451201" y="565741"/>
                </a:cubicBezTo>
                <a:cubicBezTo>
                  <a:pt x="3453038" y="559725"/>
                  <a:pt x="3453924" y="554278"/>
                  <a:pt x="3453861" y="549401"/>
                </a:cubicBezTo>
                <a:lnTo>
                  <a:pt x="3444741" y="525081"/>
                </a:lnTo>
                <a:close/>
                <a:moveTo>
                  <a:pt x="3760907" y="467320"/>
                </a:moveTo>
                <a:cubicBezTo>
                  <a:pt x="3761034" y="471500"/>
                  <a:pt x="3762301" y="473780"/>
                  <a:pt x="3764707" y="474160"/>
                </a:cubicBezTo>
                <a:cubicBezTo>
                  <a:pt x="3767114" y="474540"/>
                  <a:pt x="3769901" y="475300"/>
                  <a:pt x="3773068" y="476440"/>
                </a:cubicBezTo>
                <a:cubicBezTo>
                  <a:pt x="3772941" y="473400"/>
                  <a:pt x="3771674" y="471120"/>
                  <a:pt x="3769268" y="469600"/>
                </a:cubicBezTo>
                <a:cubicBezTo>
                  <a:pt x="3766861" y="468080"/>
                  <a:pt x="3764074" y="467320"/>
                  <a:pt x="3760907" y="467320"/>
                </a:cubicBezTo>
                <a:close/>
                <a:moveTo>
                  <a:pt x="1343708" y="416520"/>
                </a:moveTo>
                <a:cubicBezTo>
                  <a:pt x="1343835" y="420700"/>
                  <a:pt x="1345102" y="422980"/>
                  <a:pt x="1347508" y="423360"/>
                </a:cubicBezTo>
                <a:cubicBezTo>
                  <a:pt x="1349915" y="423740"/>
                  <a:pt x="1352702" y="424500"/>
                  <a:pt x="1355868" y="425640"/>
                </a:cubicBezTo>
                <a:cubicBezTo>
                  <a:pt x="1355742" y="422600"/>
                  <a:pt x="1354475" y="420320"/>
                  <a:pt x="1352069" y="418800"/>
                </a:cubicBezTo>
                <a:cubicBezTo>
                  <a:pt x="1349661" y="417280"/>
                  <a:pt x="1346874" y="416520"/>
                  <a:pt x="1343708" y="416520"/>
                </a:cubicBezTo>
                <a:close/>
                <a:moveTo>
                  <a:pt x="3331908" y="31"/>
                </a:moveTo>
                <a:cubicBezTo>
                  <a:pt x="3333872" y="-95"/>
                  <a:pt x="3336785" y="158"/>
                  <a:pt x="3340648" y="791"/>
                </a:cubicBezTo>
                <a:cubicBezTo>
                  <a:pt x="3344512" y="1424"/>
                  <a:pt x="3346666" y="3198"/>
                  <a:pt x="3347109" y="6111"/>
                </a:cubicBezTo>
                <a:cubicBezTo>
                  <a:pt x="3345399" y="15548"/>
                  <a:pt x="3336659" y="24035"/>
                  <a:pt x="3320888" y="31572"/>
                </a:cubicBezTo>
                <a:cubicBezTo>
                  <a:pt x="3305118" y="39109"/>
                  <a:pt x="3292578" y="43795"/>
                  <a:pt x="3283267" y="45632"/>
                </a:cubicBezTo>
                <a:lnTo>
                  <a:pt x="3274147" y="69953"/>
                </a:lnTo>
                <a:cubicBezTo>
                  <a:pt x="3266357" y="70079"/>
                  <a:pt x="3258377" y="71346"/>
                  <a:pt x="3250207" y="73753"/>
                </a:cubicBezTo>
                <a:cubicBezTo>
                  <a:pt x="3242036" y="76160"/>
                  <a:pt x="3234816" y="78946"/>
                  <a:pt x="3228546" y="82113"/>
                </a:cubicBezTo>
                <a:lnTo>
                  <a:pt x="3204226" y="106434"/>
                </a:lnTo>
                <a:cubicBezTo>
                  <a:pt x="3205809" y="111310"/>
                  <a:pt x="3205683" y="115997"/>
                  <a:pt x="3203846" y="120494"/>
                </a:cubicBezTo>
                <a:cubicBezTo>
                  <a:pt x="3202009" y="124991"/>
                  <a:pt x="3198082" y="127397"/>
                  <a:pt x="3192065" y="127714"/>
                </a:cubicBezTo>
                <a:cubicBezTo>
                  <a:pt x="3190545" y="130057"/>
                  <a:pt x="3183705" y="134491"/>
                  <a:pt x="3171545" y="141014"/>
                </a:cubicBezTo>
                <a:cubicBezTo>
                  <a:pt x="3159385" y="147538"/>
                  <a:pt x="3151025" y="151211"/>
                  <a:pt x="3146465" y="152034"/>
                </a:cubicBezTo>
                <a:cubicBezTo>
                  <a:pt x="3126134" y="169578"/>
                  <a:pt x="3104474" y="185412"/>
                  <a:pt x="3081483" y="199535"/>
                </a:cubicBezTo>
                <a:cubicBezTo>
                  <a:pt x="3058493" y="213659"/>
                  <a:pt x="3037592" y="230253"/>
                  <a:pt x="3018782" y="249316"/>
                </a:cubicBezTo>
                <a:cubicBezTo>
                  <a:pt x="3019035" y="252737"/>
                  <a:pt x="3018529" y="256536"/>
                  <a:pt x="3017262" y="260717"/>
                </a:cubicBezTo>
                <a:cubicBezTo>
                  <a:pt x="3015995" y="264897"/>
                  <a:pt x="3012448" y="267177"/>
                  <a:pt x="3006622" y="267557"/>
                </a:cubicBezTo>
                <a:lnTo>
                  <a:pt x="2988381" y="264517"/>
                </a:lnTo>
                <a:lnTo>
                  <a:pt x="2985341" y="300998"/>
                </a:lnTo>
                <a:cubicBezTo>
                  <a:pt x="2969634" y="303848"/>
                  <a:pt x="2959247" y="310308"/>
                  <a:pt x="2954180" y="320378"/>
                </a:cubicBezTo>
                <a:cubicBezTo>
                  <a:pt x="2949114" y="330448"/>
                  <a:pt x="2943287" y="336148"/>
                  <a:pt x="2936700" y="337478"/>
                </a:cubicBezTo>
                <a:lnTo>
                  <a:pt x="2924540" y="355718"/>
                </a:lnTo>
                <a:cubicBezTo>
                  <a:pt x="2924730" y="360469"/>
                  <a:pt x="2924350" y="364649"/>
                  <a:pt x="2923400" y="368259"/>
                </a:cubicBezTo>
                <a:cubicBezTo>
                  <a:pt x="2922450" y="371869"/>
                  <a:pt x="2919790" y="373769"/>
                  <a:pt x="2915420" y="373959"/>
                </a:cubicBezTo>
                <a:lnTo>
                  <a:pt x="2897179" y="370919"/>
                </a:lnTo>
                <a:cubicBezTo>
                  <a:pt x="2896546" y="380229"/>
                  <a:pt x="2892493" y="388969"/>
                  <a:pt x="2885019" y="397139"/>
                </a:cubicBezTo>
                <a:cubicBezTo>
                  <a:pt x="2877546" y="405310"/>
                  <a:pt x="2870452" y="411770"/>
                  <a:pt x="2863739" y="416520"/>
                </a:cubicBezTo>
                <a:cubicBezTo>
                  <a:pt x="2862092" y="427160"/>
                  <a:pt x="2855505" y="433240"/>
                  <a:pt x="2843978" y="434760"/>
                </a:cubicBezTo>
                <a:cubicBezTo>
                  <a:pt x="2832451" y="436280"/>
                  <a:pt x="2825865" y="442360"/>
                  <a:pt x="2824218" y="453001"/>
                </a:cubicBezTo>
                <a:lnTo>
                  <a:pt x="2775577" y="498601"/>
                </a:lnTo>
                <a:cubicBezTo>
                  <a:pt x="2775450" y="504682"/>
                  <a:pt x="2773424" y="509242"/>
                  <a:pt x="2769497" y="512282"/>
                </a:cubicBezTo>
                <a:cubicBezTo>
                  <a:pt x="2765570" y="515322"/>
                  <a:pt x="2760503" y="516842"/>
                  <a:pt x="2754296" y="516842"/>
                </a:cubicBezTo>
                <a:lnTo>
                  <a:pt x="2742136" y="516842"/>
                </a:lnTo>
                <a:cubicBezTo>
                  <a:pt x="2738843" y="519945"/>
                  <a:pt x="2735549" y="523619"/>
                  <a:pt x="2732256" y="527862"/>
                </a:cubicBezTo>
                <a:cubicBezTo>
                  <a:pt x="2728963" y="532106"/>
                  <a:pt x="2727189" y="536539"/>
                  <a:pt x="2726936" y="541163"/>
                </a:cubicBezTo>
                <a:cubicBezTo>
                  <a:pt x="2727126" y="542746"/>
                  <a:pt x="2728266" y="544139"/>
                  <a:pt x="2730356" y="545343"/>
                </a:cubicBezTo>
                <a:cubicBezTo>
                  <a:pt x="2732446" y="546546"/>
                  <a:pt x="2734346" y="547179"/>
                  <a:pt x="2736056" y="547243"/>
                </a:cubicBezTo>
                <a:cubicBezTo>
                  <a:pt x="2747013" y="543696"/>
                  <a:pt x="2757780" y="537109"/>
                  <a:pt x="2768357" y="527482"/>
                </a:cubicBezTo>
                <a:cubicBezTo>
                  <a:pt x="2778934" y="517855"/>
                  <a:pt x="2787420" y="508228"/>
                  <a:pt x="2793817" y="498601"/>
                </a:cubicBezTo>
                <a:cubicBezTo>
                  <a:pt x="2792361" y="492395"/>
                  <a:pt x="2792994" y="487328"/>
                  <a:pt x="2795717" y="483401"/>
                </a:cubicBezTo>
                <a:cubicBezTo>
                  <a:pt x="2798441" y="479474"/>
                  <a:pt x="2802874" y="477448"/>
                  <a:pt x="2809018" y="477321"/>
                </a:cubicBezTo>
                <a:cubicBezTo>
                  <a:pt x="2823015" y="476498"/>
                  <a:pt x="2828461" y="472824"/>
                  <a:pt x="2825358" y="466301"/>
                </a:cubicBezTo>
                <a:cubicBezTo>
                  <a:pt x="2822255" y="459778"/>
                  <a:pt x="2826941" y="455344"/>
                  <a:pt x="2839418" y="453001"/>
                </a:cubicBezTo>
                <a:cubicBezTo>
                  <a:pt x="2860509" y="451797"/>
                  <a:pt x="2880649" y="449644"/>
                  <a:pt x="2899839" y="446541"/>
                </a:cubicBezTo>
                <a:cubicBezTo>
                  <a:pt x="2919030" y="443437"/>
                  <a:pt x="2938410" y="437484"/>
                  <a:pt x="2957981" y="428680"/>
                </a:cubicBezTo>
                <a:lnTo>
                  <a:pt x="2964061" y="440840"/>
                </a:lnTo>
                <a:cubicBezTo>
                  <a:pt x="2970648" y="439067"/>
                  <a:pt x="2974194" y="436533"/>
                  <a:pt x="2974701" y="433240"/>
                </a:cubicBezTo>
                <a:cubicBezTo>
                  <a:pt x="2975208" y="429947"/>
                  <a:pt x="2978754" y="427413"/>
                  <a:pt x="2985341" y="425640"/>
                </a:cubicBezTo>
                <a:cubicBezTo>
                  <a:pt x="2985785" y="418103"/>
                  <a:pt x="2994018" y="412656"/>
                  <a:pt x="3010042" y="409300"/>
                </a:cubicBezTo>
                <a:cubicBezTo>
                  <a:pt x="3026065" y="405943"/>
                  <a:pt x="3038099" y="404297"/>
                  <a:pt x="3046143" y="404360"/>
                </a:cubicBezTo>
                <a:lnTo>
                  <a:pt x="3064383" y="386119"/>
                </a:lnTo>
                <a:cubicBezTo>
                  <a:pt x="3069196" y="386183"/>
                  <a:pt x="3074010" y="385296"/>
                  <a:pt x="3078823" y="383459"/>
                </a:cubicBezTo>
                <a:cubicBezTo>
                  <a:pt x="3083637" y="381623"/>
                  <a:pt x="3086930" y="378456"/>
                  <a:pt x="3088703" y="373959"/>
                </a:cubicBezTo>
                <a:cubicBezTo>
                  <a:pt x="3099407" y="367625"/>
                  <a:pt x="3110681" y="362052"/>
                  <a:pt x="3122524" y="357239"/>
                </a:cubicBezTo>
                <a:cubicBezTo>
                  <a:pt x="3134367" y="352425"/>
                  <a:pt x="3146401" y="349892"/>
                  <a:pt x="3158625" y="349638"/>
                </a:cubicBezTo>
                <a:lnTo>
                  <a:pt x="3158625" y="386119"/>
                </a:lnTo>
                <a:cubicBezTo>
                  <a:pt x="3149505" y="392199"/>
                  <a:pt x="3140385" y="395239"/>
                  <a:pt x="3131264" y="395239"/>
                </a:cubicBezTo>
                <a:cubicBezTo>
                  <a:pt x="3128224" y="398786"/>
                  <a:pt x="3125184" y="400813"/>
                  <a:pt x="3122144" y="401319"/>
                </a:cubicBezTo>
                <a:cubicBezTo>
                  <a:pt x="3114860" y="400559"/>
                  <a:pt x="3110427" y="400559"/>
                  <a:pt x="3108844" y="401319"/>
                </a:cubicBezTo>
                <a:cubicBezTo>
                  <a:pt x="3107260" y="402079"/>
                  <a:pt x="3106627" y="408160"/>
                  <a:pt x="3106944" y="419560"/>
                </a:cubicBezTo>
                <a:cubicBezTo>
                  <a:pt x="3102194" y="419433"/>
                  <a:pt x="3097253" y="419687"/>
                  <a:pt x="3092124" y="420320"/>
                </a:cubicBezTo>
                <a:cubicBezTo>
                  <a:pt x="3086993" y="420953"/>
                  <a:pt x="3082813" y="422727"/>
                  <a:pt x="3079583" y="425640"/>
                </a:cubicBezTo>
                <a:cubicBezTo>
                  <a:pt x="3076543" y="425767"/>
                  <a:pt x="3074263" y="427033"/>
                  <a:pt x="3072743" y="429440"/>
                </a:cubicBezTo>
                <a:cubicBezTo>
                  <a:pt x="3071223" y="431847"/>
                  <a:pt x="3070463" y="434633"/>
                  <a:pt x="3070463" y="437801"/>
                </a:cubicBezTo>
                <a:cubicBezTo>
                  <a:pt x="3070146" y="449010"/>
                  <a:pt x="3066220" y="454711"/>
                  <a:pt x="3058683" y="454901"/>
                </a:cubicBezTo>
                <a:cubicBezTo>
                  <a:pt x="3051146" y="455091"/>
                  <a:pt x="3041899" y="455471"/>
                  <a:pt x="3030942" y="456041"/>
                </a:cubicBezTo>
                <a:lnTo>
                  <a:pt x="3027902" y="477321"/>
                </a:lnTo>
                <a:cubicBezTo>
                  <a:pt x="3017642" y="478018"/>
                  <a:pt x="3009282" y="481185"/>
                  <a:pt x="3002822" y="486821"/>
                </a:cubicBezTo>
                <a:cubicBezTo>
                  <a:pt x="2996361" y="492458"/>
                  <a:pt x="2989521" y="496385"/>
                  <a:pt x="2982301" y="498601"/>
                </a:cubicBezTo>
                <a:cubicBezTo>
                  <a:pt x="2980211" y="498475"/>
                  <a:pt x="2976791" y="498728"/>
                  <a:pt x="2972041" y="499361"/>
                </a:cubicBezTo>
                <a:cubicBezTo>
                  <a:pt x="2967291" y="499995"/>
                  <a:pt x="2964631" y="501768"/>
                  <a:pt x="2964061" y="504682"/>
                </a:cubicBezTo>
                <a:cubicBezTo>
                  <a:pt x="2965454" y="517855"/>
                  <a:pt x="2971028" y="529509"/>
                  <a:pt x="2980781" y="539642"/>
                </a:cubicBezTo>
                <a:cubicBezTo>
                  <a:pt x="2990535" y="549776"/>
                  <a:pt x="2996108" y="561430"/>
                  <a:pt x="2997501" y="574603"/>
                </a:cubicBezTo>
                <a:cubicBezTo>
                  <a:pt x="2996995" y="578150"/>
                  <a:pt x="2994968" y="580176"/>
                  <a:pt x="2991421" y="580683"/>
                </a:cubicBezTo>
                <a:cubicBezTo>
                  <a:pt x="2986544" y="580303"/>
                  <a:pt x="2981858" y="580303"/>
                  <a:pt x="2977361" y="580683"/>
                </a:cubicBezTo>
                <a:cubicBezTo>
                  <a:pt x="2972864" y="581063"/>
                  <a:pt x="2970458" y="584103"/>
                  <a:pt x="2970141" y="589803"/>
                </a:cubicBezTo>
                <a:cubicBezTo>
                  <a:pt x="2970458" y="593097"/>
                  <a:pt x="2970584" y="596390"/>
                  <a:pt x="2970521" y="599684"/>
                </a:cubicBezTo>
                <a:cubicBezTo>
                  <a:pt x="2970458" y="602977"/>
                  <a:pt x="2968304" y="604751"/>
                  <a:pt x="2964061" y="605004"/>
                </a:cubicBezTo>
                <a:lnTo>
                  <a:pt x="2948860" y="605004"/>
                </a:lnTo>
                <a:cubicBezTo>
                  <a:pt x="2942717" y="614377"/>
                  <a:pt x="2935244" y="622991"/>
                  <a:pt x="2926440" y="630844"/>
                </a:cubicBezTo>
                <a:cubicBezTo>
                  <a:pt x="2917636" y="638698"/>
                  <a:pt x="2907883" y="644271"/>
                  <a:pt x="2897179" y="647565"/>
                </a:cubicBezTo>
                <a:cubicBezTo>
                  <a:pt x="2893632" y="659725"/>
                  <a:pt x="2885526" y="665805"/>
                  <a:pt x="2872859" y="665805"/>
                </a:cubicBezTo>
                <a:lnTo>
                  <a:pt x="2863739" y="665805"/>
                </a:lnTo>
                <a:cubicBezTo>
                  <a:pt x="2863929" y="672012"/>
                  <a:pt x="2862789" y="677078"/>
                  <a:pt x="2860318" y="681005"/>
                </a:cubicBezTo>
                <a:cubicBezTo>
                  <a:pt x="2857849" y="684932"/>
                  <a:pt x="2852908" y="686959"/>
                  <a:pt x="2845498" y="687085"/>
                </a:cubicBezTo>
                <a:lnTo>
                  <a:pt x="2833338" y="687085"/>
                </a:lnTo>
                <a:lnTo>
                  <a:pt x="2821178" y="708366"/>
                </a:lnTo>
                <a:cubicBezTo>
                  <a:pt x="2818011" y="708176"/>
                  <a:pt x="2815224" y="708556"/>
                  <a:pt x="2812818" y="709506"/>
                </a:cubicBezTo>
                <a:cubicBezTo>
                  <a:pt x="2810411" y="710456"/>
                  <a:pt x="2809144" y="713116"/>
                  <a:pt x="2809018" y="717486"/>
                </a:cubicBezTo>
                <a:cubicBezTo>
                  <a:pt x="2809144" y="719449"/>
                  <a:pt x="2810411" y="722363"/>
                  <a:pt x="2812818" y="726226"/>
                </a:cubicBezTo>
                <a:cubicBezTo>
                  <a:pt x="2815224" y="730090"/>
                  <a:pt x="2818011" y="732243"/>
                  <a:pt x="2821178" y="732686"/>
                </a:cubicBezTo>
                <a:cubicBezTo>
                  <a:pt x="2822635" y="732560"/>
                  <a:pt x="2823521" y="732053"/>
                  <a:pt x="2823838" y="731166"/>
                </a:cubicBezTo>
                <a:cubicBezTo>
                  <a:pt x="2824155" y="730280"/>
                  <a:pt x="2824281" y="729773"/>
                  <a:pt x="2824218" y="729646"/>
                </a:cubicBezTo>
                <a:cubicBezTo>
                  <a:pt x="2824408" y="725149"/>
                  <a:pt x="2826308" y="721983"/>
                  <a:pt x="2829918" y="720146"/>
                </a:cubicBezTo>
                <a:cubicBezTo>
                  <a:pt x="2833528" y="718309"/>
                  <a:pt x="2837708" y="717423"/>
                  <a:pt x="2842458" y="717486"/>
                </a:cubicBezTo>
                <a:lnTo>
                  <a:pt x="2848538" y="717486"/>
                </a:lnTo>
                <a:cubicBezTo>
                  <a:pt x="2866145" y="698232"/>
                  <a:pt x="2888692" y="680498"/>
                  <a:pt x="2916180" y="664285"/>
                </a:cubicBezTo>
                <a:cubicBezTo>
                  <a:pt x="2943667" y="648071"/>
                  <a:pt x="2970774" y="639458"/>
                  <a:pt x="2997501" y="638445"/>
                </a:cubicBezTo>
                <a:cubicBezTo>
                  <a:pt x="3000668" y="638255"/>
                  <a:pt x="3003455" y="638635"/>
                  <a:pt x="3005862" y="639584"/>
                </a:cubicBezTo>
                <a:cubicBezTo>
                  <a:pt x="3008268" y="640535"/>
                  <a:pt x="3009535" y="643194"/>
                  <a:pt x="3009662" y="647565"/>
                </a:cubicBezTo>
                <a:cubicBezTo>
                  <a:pt x="3006115" y="663145"/>
                  <a:pt x="2989648" y="682146"/>
                  <a:pt x="2960261" y="704566"/>
                </a:cubicBezTo>
                <a:lnTo>
                  <a:pt x="2940034" y="719355"/>
                </a:lnTo>
                <a:lnTo>
                  <a:pt x="2953575" y="719778"/>
                </a:lnTo>
                <a:cubicBezTo>
                  <a:pt x="2962822" y="719651"/>
                  <a:pt x="2967889" y="715345"/>
                  <a:pt x="2968776" y="706857"/>
                </a:cubicBezTo>
                <a:cubicBezTo>
                  <a:pt x="2979353" y="697548"/>
                  <a:pt x="2994679" y="685007"/>
                  <a:pt x="3014757" y="669237"/>
                </a:cubicBezTo>
                <a:cubicBezTo>
                  <a:pt x="3034834" y="653467"/>
                  <a:pt x="3050921" y="644726"/>
                  <a:pt x="3063018" y="643017"/>
                </a:cubicBezTo>
                <a:cubicBezTo>
                  <a:pt x="3065551" y="643523"/>
                  <a:pt x="3066564" y="645550"/>
                  <a:pt x="3066058" y="649097"/>
                </a:cubicBezTo>
                <a:cubicBezTo>
                  <a:pt x="3076445" y="648083"/>
                  <a:pt x="3082271" y="644029"/>
                  <a:pt x="3083538" y="636936"/>
                </a:cubicBezTo>
                <a:cubicBezTo>
                  <a:pt x="3084805" y="629843"/>
                  <a:pt x="3092152" y="625790"/>
                  <a:pt x="3105578" y="624776"/>
                </a:cubicBezTo>
                <a:cubicBezTo>
                  <a:pt x="3111215" y="625219"/>
                  <a:pt x="3118942" y="625093"/>
                  <a:pt x="3128759" y="624396"/>
                </a:cubicBezTo>
                <a:cubicBezTo>
                  <a:pt x="3138576" y="623699"/>
                  <a:pt x="3144022" y="619773"/>
                  <a:pt x="3145099" y="612616"/>
                </a:cubicBezTo>
                <a:cubicBezTo>
                  <a:pt x="3144846" y="607739"/>
                  <a:pt x="3145353" y="603052"/>
                  <a:pt x="3146619" y="598556"/>
                </a:cubicBezTo>
                <a:cubicBezTo>
                  <a:pt x="3147886" y="594059"/>
                  <a:pt x="3151432" y="591652"/>
                  <a:pt x="3157259" y="591336"/>
                </a:cubicBezTo>
                <a:cubicBezTo>
                  <a:pt x="3162136" y="591715"/>
                  <a:pt x="3166823" y="591715"/>
                  <a:pt x="3171320" y="591336"/>
                </a:cubicBezTo>
                <a:cubicBezTo>
                  <a:pt x="3175816" y="590955"/>
                  <a:pt x="3178223" y="587915"/>
                  <a:pt x="3178540" y="582215"/>
                </a:cubicBezTo>
                <a:cubicBezTo>
                  <a:pt x="3194183" y="570245"/>
                  <a:pt x="3210777" y="558465"/>
                  <a:pt x="3228321" y="546874"/>
                </a:cubicBezTo>
                <a:cubicBezTo>
                  <a:pt x="3245865" y="535284"/>
                  <a:pt x="3261698" y="522744"/>
                  <a:pt x="3275822" y="509254"/>
                </a:cubicBezTo>
                <a:lnTo>
                  <a:pt x="3306223" y="509254"/>
                </a:lnTo>
                <a:lnTo>
                  <a:pt x="3315343" y="497093"/>
                </a:lnTo>
                <a:cubicBezTo>
                  <a:pt x="3317433" y="492723"/>
                  <a:pt x="3321613" y="490063"/>
                  <a:pt x="3327883" y="489113"/>
                </a:cubicBezTo>
                <a:cubicBezTo>
                  <a:pt x="3334153" y="488163"/>
                  <a:pt x="3339093" y="487783"/>
                  <a:pt x="3342703" y="487973"/>
                </a:cubicBezTo>
                <a:cubicBezTo>
                  <a:pt x="3344350" y="483477"/>
                  <a:pt x="3347137" y="480310"/>
                  <a:pt x="3351064" y="478473"/>
                </a:cubicBezTo>
                <a:cubicBezTo>
                  <a:pt x="3354990" y="476636"/>
                  <a:pt x="3359297" y="475750"/>
                  <a:pt x="3363984" y="475813"/>
                </a:cubicBezTo>
                <a:cubicBezTo>
                  <a:pt x="3368037" y="476193"/>
                  <a:pt x="3374371" y="477713"/>
                  <a:pt x="3382984" y="480373"/>
                </a:cubicBezTo>
                <a:cubicBezTo>
                  <a:pt x="3391598" y="483033"/>
                  <a:pt x="3396411" y="484553"/>
                  <a:pt x="3397424" y="484933"/>
                </a:cubicBezTo>
                <a:cubicBezTo>
                  <a:pt x="3397171" y="486390"/>
                  <a:pt x="3396158" y="487276"/>
                  <a:pt x="3394385" y="487593"/>
                </a:cubicBezTo>
                <a:cubicBezTo>
                  <a:pt x="3392611" y="487910"/>
                  <a:pt x="3391598" y="488036"/>
                  <a:pt x="3391344" y="487973"/>
                </a:cubicBezTo>
                <a:lnTo>
                  <a:pt x="3388304" y="500134"/>
                </a:lnTo>
                <a:cubicBezTo>
                  <a:pt x="3391598" y="500134"/>
                  <a:pt x="3394891" y="499374"/>
                  <a:pt x="3398185" y="497854"/>
                </a:cubicBezTo>
                <a:cubicBezTo>
                  <a:pt x="3401478" y="496333"/>
                  <a:pt x="3403251" y="494054"/>
                  <a:pt x="3403505" y="491013"/>
                </a:cubicBezTo>
                <a:lnTo>
                  <a:pt x="3403505" y="487973"/>
                </a:lnTo>
                <a:cubicBezTo>
                  <a:pt x="3405278" y="483477"/>
                  <a:pt x="3408571" y="480310"/>
                  <a:pt x="3413385" y="478473"/>
                </a:cubicBezTo>
                <a:cubicBezTo>
                  <a:pt x="3418198" y="476636"/>
                  <a:pt x="3423012" y="475750"/>
                  <a:pt x="3427825" y="475813"/>
                </a:cubicBezTo>
                <a:lnTo>
                  <a:pt x="3456901" y="452552"/>
                </a:lnTo>
                <a:lnTo>
                  <a:pt x="3456901" y="445659"/>
                </a:lnTo>
                <a:cubicBezTo>
                  <a:pt x="3457281" y="442049"/>
                  <a:pt x="3460321" y="440149"/>
                  <a:pt x="3466021" y="439959"/>
                </a:cubicBezTo>
                <a:cubicBezTo>
                  <a:pt x="3465768" y="435209"/>
                  <a:pt x="3466275" y="431029"/>
                  <a:pt x="3467541" y="427419"/>
                </a:cubicBezTo>
                <a:cubicBezTo>
                  <a:pt x="3468808" y="423809"/>
                  <a:pt x="3472355" y="421909"/>
                  <a:pt x="3478182" y="421719"/>
                </a:cubicBezTo>
                <a:lnTo>
                  <a:pt x="3493382" y="421719"/>
                </a:lnTo>
                <a:cubicBezTo>
                  <a:pt x="3493445" y="416905"/>
                  <a:pt x="3494839" y="412092"/>
                  <a:pt x="3497562" y="407278"/>
                </a:cubicBezTo>
                <a:cubicBezTo>
                  <a:pt x="3500285" y="402465"/>
                  <a:pt x="3503959" y="399172"/>
                  <a:pt x="3508582" y="397398"/>
                </a:cubicBezTo>
                <a:cubicBezTo>
                  <a:pt x="3516182" y="397905"/>
                  <a:pt x="3523782" y="399931"/>
                  <a:pt x="3531383" y="403478"/>
                </a:cubicBezTo>
                <a:lnTo>
                  <a:pt x="3552233" y="409038"/>
                </a:lnTo>
                <a:lnTo>
                  <a:pt x="3555204" y="407688"/>
                </a:lnTo>
                <a:lnTo>
                  <a:pt x="3561023" y="397018"/>
                </a:lnTo>
                <a:cubicBezTo>
                  <a:pt x="3564063" y="393408"/>
                  <a:pt x="3567863" y="391508"/>
                  <a:pt x="3572424" y="391318"/>
                </a:cubicBezTo>
                <a:lnTo>
                  <a:pt x="3581544" y="394358"/>
                </a:lnTo>
                <a:lnTo>
                  <a:pt x="3581234" y="395856"/>
                </a:lnTo>
                <a:lnTo>
                  <a:pt x="3585908" y="393731"/>
                </a:lnTo>
                <a:cubicBezTo>
                  <a:pt x="3587872" y="393605"/>
                  <a:pt x="3590785" y="393858"/>
                  <a:pt x="3594648" y="394491"/>
                </a:cubicBezTo>
                <a:lnTo>
                  <a:pt x="3599513" y="398497"/>
                </a:lnTo>
                <a:lnTo>
                  <a:pt x="3602824" y="394358"/>
                </a:lnTo>
                <a:cubicBezTo>
                  <a:pt x="3605231" y="379411"/>
                  <a:pt x="3622458" y="369024"/>
                  <a:pt x="3654505" y="363197"/>
                </a:cubicBezTo>
                <a:cubicBezTo>
                  <a:pt x="3686553" y="357371"/>
                  <a:pt x="3709860" y="354584"/>
                  <a:pt x="3724427" y="354837"/>
                </a:cubicBezTo>
                <a:cubicBezTo>
                  <a:pt x="3725060" y="365098"/>
                  <a:pt x="3727593" y="374218"/>
                  <a:pt x="3732027" y="382198"/>
                </a:cubicBezTo>
                <a:cubicBezTo>
                  <a:pt x="3736460" y="390178"/>
                  <a:pt x="3738994" y="399298"/>
                  <a:pt x="3739627" y="409558"/>
                </a:cubicBezTo>
                <a:lnTo>
                  <a:pt x="3748747" y="430839"/>
                </a:lnTo>
                <a:cubicBezTo>
                  <a:pt x="3748620" y="432676"/>
                  <a:pt x="3748874" y="435082"/>
                  <a:pt x="3749507" y="438059"/>
                </a:cubicBezTo>
                <a:cubicBezTo>
                  <a:pt x="3750141" y="441036"/>
                  <a:pt x="3751914" y="442682"/>
                  <a:pt x="3754827" y="442999"/>
                </a:cubicBezTo>
                <a:cubicBezTo>
                  <a:pt x="3757867" y="442809"/>
                  <a:pt x="3760907" y="441669"/>
                  <a:pt x="3763947" y="439579"/>
                </a:cubicBezTo>
                <a:cubicBezTo>
                  <a:pt x="3766988" y="437489"/>
                  <a:pt x="3770028" y="435589"/>
                  <a:pt x="3773068" y="433879"/>
                </a:cubicBezTo>
                <a:lnTo>
                  <a:pt x="3770028" y="342677"/>
                </a:lnTo>
                <a:cubicBezTo>
                  <a:pt x="3769774" y="335647"/>
                  <a:pt x="3770281" y="322347"/>
                  <a:pt x="3771548" y="302776"/>
                </a:cubicBezTo>
                <a:cubicBezTo>
                  <a:pt x="3772814" y="283206"/>
                  <a:pt x="3776361" y="272186"/>
                  <a:pt x="3782188" y="269715"/>
                </a:cubicBezTo>
                <a:cubicBezTo>
                  <a:pt x="3785608" y="282002"/>
                  <a:pt x="3789408" y="294669"/>
                  <a:pt x="3793588" y="307716"/>
                </a:cubicBezTo>
                <a:cubicBezTo>
                  <a:pt x="3797768" y="320763"/>
                  <a:pt x="3800048" y="333430"/>
                  <a:pt x="3800428" y="345717"/>
                </a:cubicBezTo>
                <a:lnTo>
                  <a:pt x="3824749" y="373078"/>
                </a:lnTo>
                <a:lnTo>
                  <a:pt x="3824749" y="406518"/>
                </a:lnTo>
                <a:lnTo>
                  <a:pt x="3833869" y="427799"/>
                </a:lnTo>
                <a:lnTo>
                  <a:pt x="3842989" y="433879"/>
                </a:lnTo>
                <a:lnTo>
                  <a:pt x="3846029" y="461239"/>
                </a:lnTo>
                <a:cubicBezTo>
                  <a:pt x="3850653" y="468333"/>
                  <a:pt x="3856606" y="476946"/>
                  <a:pt x="3863889" y="487080"/>
                </a:cubicBezTo>
                <a:cubicBezTo>
                  <a:pt x="3871173" y="497214"/>
                  <a:pt x="3879407" y="502787"/>
                  <a:pt x="3888590" y="503800"/>
                </a:cubicBezTo>
                <a:cubicBezTo>
                  <a:pt x="3891503" y="503610"/>
                  <a:pt x="3893277" y="502470"/>
                  <a:pt x="3893910" y="500380"/>
                </a:cubicBezTo>
                <a:cubicBezTo>
                  <a:pt x="3894544" y="498290"/>
                  <a:pt x="3894797" y="496390"/>
                  <a:pt x="3894670" y="494680"/>
                </a:cubicBezTo>
                <a:cubicBezTo>
                  <a:pt x="3889730" y="490500"/>
                  <a:pt x="3885930" y="483660"/>
                  <a:pt x="3883270" y="474160"/>
                </a:cubicBezTo>
                <a:cubicBezTo>
                  <a:pt x="3880610" y="464659"/>
                  <a:pt x="3881370" y="459340"/>
                  <a:pt x="3885550" y="458199"/>
                </a:cubicBezTo>
                <a:cubicBezTo>
                  <a:pt x="3887260" y="458770"/>
                  <a:pt x="3889160" y="461429"/>
                  <a:pt x="3891250" y="466180"/>
                </a:cubicBezTo>
                <a:cubicBezTo>
                  <a:pt x="3893340" y="470930"/>
                  <a:pt x="3894480" y="474350"/>
                  <a:pt x="3894670" y="476440"/>
                </a:cubicBezTo>
                <a:cubicBezTo>
                  <a:pt x="3951735" y="476250"/>
                  <a:pt x="3987329" y="489550"/>
                  <a:pt x="4001452" y="516341"/>
                </a:cubicBezTo>
                <a:lnTo>
                  <a:pt x="4013176" y="556172"/>
                </a:lnTo>
                <a:lnTo>
                  <a:pt x="4017026" y="553092"/>
                </a:lnTo>
                <a:cubicBezTo>
                  <a:pt x="4023296" y="553726"/>
                  <a:pt x="4028996" y="553979"/>
                  <a:pt x="4034126" y="553853"/>
                </a:cubicBezTo>
                <a:cubicBezTo>
                  <a:pt x="4039256" y="553726"/>
                  <a:pt x="4042676" y="549419"/>
                  <a:pt x="4044386" y="540932"/>
                </a:cubicBezTo>
                <a:lnTo>
                  <a:pt x="4144708" y="495331"/>
                </a:lnTo>
                <a:cubicBezTo>
                  <a:pt x="4146672" y="495205"/>
                  <a:pt x="4149585" y="495458"/>
                  <a:pt x="4153448" y="496091"/>
                </a:cubicBezTo>
                <a:cubicBezTo>
                  <a:pt x="4157312" y="496725"/>
                  <a:pt x="4159466" y="498498"/>
                  <a:pt x="4159909" y="501412"/>
                </a:cubicBezTo>
                <a:cubicBezTo>
                  <a:pt x="4158199" y="510848"/>
                  <a:pt x="4149459" y="519335"/>
                  <a:pt x="4133688" y="526872"/>
                </a:cubicBezTo>
                <a:cubicBezTo>
                  <a:pt x="4117918" y="534409"/>
                  <a:pt x="4105378" y="539095"/>
                  <a:pt x="4096067" y="540932"/>
                </a:cubicBezTo>
                <a:lnTo>
                  <a:pt x="4086947" y="565253"/>
                </a:lnTo>
                <a:cubicBezTo>
                  <a:pt x="4079157" y="565379"/>
                  <a:pt x="4071177" y="566646"/>
                  <a:pt x="4063007" y="569053"/>
                </a:cubicBezTo>
                <a:cubicBezTo>
                  <a:pt x="4054836" y="571459"/>
                  <a:pt x="4047616" y="574246"/>
                  <a:pt x="4041346" y="577413"/>
                </a:cubicBezTo>
                <a:lnTo>
                  <a:pt x="4017793" y="600966"/>
                </a:lnTo>
                <a:lnTo>
                  <a:pt x="4019313" y="640603"/>
                </a:lnTo>
                <a:lnTo>
                  <a:pt x="4037553" y="664924"/>
                </a:lnTo>
                <a:lnTo>
                  <a:pt x="4041838" y="682250"/>
                </a:lnTo>
                <a:lnTo>
                  <a:pt x="4047588" y="701416"/>
                </a:lnTo>
                <a:cubicBezTo>
                  <a:pt x="4051768" y="714463"/>
                  <a:pt x="4054048" y="727130"/>
                  <a:pt x="4054428" y="739417"/>
                </a:cubicBezTo>
                <a:lnTo>
                  <a:pt x="4078749" y="766778"/>
                </a:lnTo>
                <a:lnTo>
                  <a:pt x="4078749" y="800218"/>
                </a:lnTo>
                <a:lnTo>
                  <a:pt x="4087869" y="821499"/>
                </a:lnTo>
                <a:lnTo>
                  <a:pt x="4096989" y="827579"/>
                </a:lnTo>
                <a:lnTo>
                  <a:pt x="4100029" y="854939"/>
                </a:lnTo>
                <a:cubicBezTo>
                  <a:pt x="4104653" y="862033"/>
                  <a:pt x="4110606" y="870646"/>
                  <a:pt x="4117889" y="880780"/>
                </a:cubicBezTo>
                <a:cubicBezTo>
                  <a:pt x="4125173" y="890913"/>
                  <a:pt x="4133407" y="896487"/>
                  <a:pt x="4142590" y="897500"/>
                </a:cubicBezTo>
                <a:cubicBezTo>
                  <a:pt x="4145503" y="897310"/>
                  <a:pt x="4147277" y="896170"/>
                  <a:pt x="4147910" y="894080"/>
                </a:cubicBezTo>
                <a:cubicBezTo>
                  <a:pt x="4148544" y="891990"/>
                  <a:pt x="4148797" y="890090"/>
                  <a:pt x="4148670" y="888380"/>
                </a:cubicBezTo>
                <a:cubicBezTo>
                  <a:pt x="4143730" y="884200"/>
                  <a:pt x="4139930" y="877360"/>
                  <a:pt x="4137270" y="867860"/>
                </a:cubicBezTo>
                <a:cubicBezTo>
                  <a:pt x="4134610" y="858359"/>
                  <a:pt x="4135370" y="853039"/>
                  <a:pt x="4139550" y="851899"/>
                </a:cubicBezTo>
                <a:cubicBezTo>
                  <a:pt x="4141260" y="852469"/>
                  <a:pt x="4143160" y="855129"/>
                  <a:pt x="4145250" y="859880"/>
                </a:cubicBezTo>
                <a:cubicBezTo>
                  <a:pt x="4147340" y="864630"/>
                  <a:pt x="4148480" y="868050"/>
                  <a:pt x="4148670" y="870140"/>
                </a:cubicBezTo>
                <a:cubicBezTo>
                  <a:pt x="4205735" y="869950"/>
                  <a:pt x="4241329" y="883250"/>
                  <a:pt x="4255452" y="910041"/>
                </a:cubicBezTo>
                <a:lnTo>
                  <a:pt x="4268748" y="955214"/>
                </a:lnTo>
                <a:lnTo>
                  <a:pt x="4269701" y="953499"/>
                </a:lnTo>
                <a:cubicBezTo>
                  <a:pt x="4269321" y="948749"/>
                  <a:pt x="4269321" y="944569"/>
                  <a:pt x="4269701" y="940959"/>
                </a:cubicBezTo>
                <a:cubicBezTo>
                  <a:pt x="4270081" y="937349"/>
                  <a:pt x="4273121" y="935449"/>
                  <a:pt x="4278821" y="935259"/>
                </a:cubicBezTo>
                <a:cubicBezTo>
                  <a:pt x="4278568" y="930509"/>
                  <a:pt x="4279075" y="926329"/>
                  <a:pt x="4280341" y="922719"/>
                </a:cubicBezTo>
                <a:cubicBezTo>
                  <a:pt x="4281608" y="919109"/>
                  <a:pt x="4285155" y="917209"/>
                  <a:pt x="4290982" y="917019"/>
                </a:cubicBezTo>
                <a:lnTo>
                  <a:pt x="4301728" y="917019"/>
                </a:lnTo>
                <a:lnTo>
                  <a:pt x="4306692" y="915255"/>
                </a:lnTo>
                <a:lnTo>
                  <a:pt x="4310362" y="902578"/>
                </a:lnTo>
                <a:cubicBezTo>
                  <a:pt x="4313085" y="897765"/>
                  <a:pt x="4316759" y="894471"/>
                  <a:pt x="4321382" y="892698"/>
                </a:cubicBezTo>
                <a:lnTo>
                  <a:pt x="4334864" y="896293"/>
                </a:lnTo>
                <a:lnTo>
                  <a:pt x="4345410" y="882300"/>
                </a:lnTo>
                <a:cubicBezTo>
                  <a:pt x="4351237" y="881793"/>
                  <a:pt x="4356303" y="879767"/>
                  <a:pt x="4360610" y="876220"/>
                </a:cubicBezTo>
                <a:cubicBezTo>
                  <a:pt x="4364917" y="872673"/>
                  <a:pt x="4369984" y="870646"/>
                  <a:pt x="4375811" y="870140"/>
                </a:cubicBezTo>
                <a:cubicBezTo>
                  <a:pt x="4375431" y="865263"/>
                  <a:pt x="4375431" y="860576"/>
                  <a:pt x="4375811" y="856080"/>
                </a:cubicBezTo>
                <a:cubicBezTo>
                  <a:pt x="4376191" y="851583"/>
                  <a:pt x="4379231" y="849176"/>
                  <a:pt x="4384931" y="848859"/>
                </a:cubicBezTo>
                <a:cubicBezTo>
                  <a:pt x="4393418" y="848099"/>
                  <a:pt x="4407605" y="842779"/>
                  <a:pt x="4427492" y="832899"/>
                </a:cubicBezTo>
                <a:cubicBezTo>
                  <a:pt x="4447379" y="823019"/>
                  <a:pt x="4458526" y="813139"/>
                  <a:pt x="4460932" y="803259"/>
                </a:cubicBezTo>
                <a:lnTo>
                  <a:pt x="4474616" y="796873"/>
                </a:lnTo>
                <a:lnTo>
                  <a:pt x="4484442" y="789566"/>
                </a:lnTo>
                <a:lnTo>
                  <a:pt x="4488239" y="790516"/>
                </a:lnTo>
                <a:lnTo>
                  <a:pt x="4506533" y="781978"/>
                </a:lnTo>
                <a:lnTo>
                  <a:pt x="4507388" y="781821"/>
                </a:lnTo>
                <a:lnTo>
                  <a:pt x="4517883" y="771326"/>
                </a:lnTo>
                <a:cubicBezTo>
                  <a:pt x="4529536" y="768476"/>
                  <a:pt x="4539670" y="762016"/>
                  <a:pt x="4548284" y="751946"/>
                </a:cubicBezTo>
                <a:cubicBezTo>
                  <a:pt x="4556897" y="741875"/>
                  <a:pt x="4567031" y="736175"/>
                  <a:pt x="4578684" y="734845"/>
                </a:cubicBezTo>
                <a:cubicBezTo>
                  <a:pt x="4588501" y="728005"/>
                  <a:pt x="4600788" y="720405"/>
                  <a:pt x="4615545" y="712045"/>
                </a:cubicBezTo>
                <a:lnTo>
                  <a:pt x="4641567" y="702949"/>
                </a:lnTo>
                <a:lnTo>
                  <a:pt x="4643479" y="701654"/>
                </a:lnTo>
                <a:lnTo>
                  <a:pt x="4656652" y="696769"/>
                </a:lnTo>
                <a:lnTo>
                  <a:pt x="4688887" y="670624"/>
                </a:lnTo>
                <a:cubicBezTo>
                  <a:pt x="4702187" y="662707"/>
                  <a:pt x="4715107" y="655740"/>
                  <a:pt x="4727648" y="649723"/>
                </a:cubicBezTo>
                <a:lnTo>
                  <a:pt x="4745888" y="619323"/>
                </a:lnTo>
                <a:cubicBezTo>
                  <a:pt x="4755895" y="620273"/>
                  <a:pt x="4763242" y="619133"/>
                  <a:pt x="4767929" y="615903"/>
                </a:cubicBezTo>
                <a:cubicBezTo>
                  <a:pt x="4772615" y="612672"/>
                  <a:pt x="4778442" y="610772"/>
                  <a:pt x="4785409" y="610202"/>
                </a:cubicBezTo>
                <a:lnTo>
                  <a:pt x="4791489" y="610202"/>
                </a:lnTo>
                <a:cubicBezTo>
                  <a:pt x="4790792" y="602539"/>
                  <a:pt x="4790666" y="596585"/>
                  <a:pt x="4791109" y="592342"/>
                </a:cubicBezTo>
                <a:cubicBezTo>
                  <a:pt x="4791552" y="588099"/>
                  <a:pt x="4796746" y="585945"/>
                  <a:pt x="4806689" y="585882"/>
                </a:cubicBezTo>
                <a:cubicBezTo>
                  <a:pt x="4808336" y="581449"/>
                  <a:pt x="4811123" y="578155"/>
                  <a:pt x="4815049" y="576002"/>
                </a:cubicBezTo>
                <a:cubicBezTo>
                  <a:pt x="4818976" y="573849"/>
                  <a:pt x="4823283" y="572075"/>
                  <a:pt x="4827970" y="570682"/>
                </a:cubicBezTo>
                <a:cubicBezTo>
                  <a:pt x="4837027" y="567452"/>
                  <a:pt x="4841713" y="559471"/>
                  <a:pt x="4842030" y="546741"/>
                </a:cubicBezTo>
                <a:cubicBezTo>
                  <a:pt x="4842347" y="534011"/>
                  <a:pt x="4847793" y="526791"/>
                  <a:pt x="4858370" y="525081"/>
                </a:cubicBezTo>
                <a:cubicBezTo>
                  <a:pt x="4872557" y="524891"/>
                  <a:pt x="4882184" y="521471"/>
                  <a:pt x="4887251" y="514820"/>
                </a:cubicBezTo>
                <a:cubicBezTo>
                  <a:pt x="4892318" y="508170"/>
                  <a:pt x="4898904" y="499430"/>
                  <a:pt x="4907011" y="488600"/>
                </a:cubicBezTo>
                <a:cubicBezTo>
                  <a:pt x="4912838" y="488093"/>
                  <a:pt x="4917905" y="486067"/>
                  <a:pt x="4922212" y="482520"/>
                </a:cubicBezTo>
                <a:cubicBezTo>
                  <a:pt x="4926519" y="478973"/>
                  <a:pt x="4931585" y="476946"/>
                  <a:pt x="4937412" y="476440"/>
                </a:cubicBezTo>
                <a:cubicBezTo>
                  <a:pt x="4937032" y="471563"/>
                  <a:pt x="4937032" y="466876"/>
                  <a:pt x="4937412" y="462380"/>
                </a:cubicBezTo>
                <a:cubicBezTo>
                  <a:pt x="4937792" y="457883"/>
                  <a:pt x="4940832" y="455476"/>
                  <a:pt x="4946532" y="455159"/>
                </a:cubicBezTo>
                <a:cubicBezTo>
                  <a:pt x="4955019" y="454399"/>
                  <a:pt x="4969206" y="449079"/>
                  <a:pt x="4989093" y="439199"/>
                </a:cubicBezTo>
                <a:cubicBezTo>
                  <a:pt x="5008980" y="429319"/>
                  <a:pt x="5020127" y="419439"/>
                  <a:pt x="5022534" y="409558"/>
                </a:cubicBezTo>
                <a:lnTo>
                  <a:pt x="5068135" y="388278"/>
                </a:lnTo>
                <a:cubicBezTo>
                  <a:pt x="5072948" y="388341"/>
                  <a:pt x="5077762" y="387455"/>
                  <a:pt x="5082575" y="385618"/>
                </a:cubicBezTo>
                <a:cubicBezTo>
                  <a:pt x="5087388" y="383781"/>
                  <a:pt x="5090682" y="380614"/>
                  <a:pt x="5092455" y="376118"/>
                </a:cubicBezTo>
                <a:cubicBezTo>
                  <a:pt x="5099422" y="376751"/>
                  <a:pt x="5107529" y="377004"/>
                  <a:pt x="5116776" y="376878"/>
                </a:cubicBezTo>
                <a:cubicBezTo>
                  <a:pt x="5126023" y="376751"/>
                  <a:pt x="5131089" y="372444"/>
                  <a:pt x="5131976" y="363957"/>
                </a:cubicBezTo>
                <a:cubicBezTo>
                  <a:pt x="5142553" y="354647"/>
                  <a:pt x="5157880" y="342107"/>
                  <a:pt x="5177957" y="326337"/>
                </a:cubicBezTo>
                <a:cubicBezTo>
                  <a:pt x="5198034" y="310566"/>
                  <a:pt x="5214121" y="301826"/>
                  <a:pt x="5226218" y="300116"/>
                </a:cubicBezTo>
                <a:cubicBezTo>
                  <a:pt x="5228751" y="300623"/>
                  <a:pt x="5229765" y="302649"/>
                  <a:pt x="5229258" y="306196"/>
                </a:cubicBezTo>
                <a:cubicBezTo>
                  <a:pt x="5239645" y="305183"/>
                  <a:pt x="5245472" y="301130"/>
                  <a:pt x="5246738" y="294036"/>
                </a:cubicBezTo>
                <a:cubicBezTo>
                  <a:pt x="5248005" y="286942"/>
                  <a:pt x="5255352" y="282889"/>
                  <a:pt x="5268779" y="281876"/>
                </a:cubicBezTo>
                <a:cubicBezTo>
                  <a:pt x="5274415" y="282319"/>
                  <a:pt x="5282142" y="282192"/>
                  <a:pt x="5291959" y="281496"/>
                </a:cubicBezTo>
                <a:cubicBezTo>
                  <a:pt x="5301776" y="280799"/>
                  <a:pt x="5307223" y="276873"/>
                  <a:pt x="5308299" y="269715"/>
                </a:cubicBezTo>
                <a:cubicBezTo>
                  <a:pt x="5308046" y="264839"/>
                  <a:pt x="5308553" y="260152"/>
                  <a:pt x="5309819" y="255655"/>
                </a:cubicBezTo>
                <a:cubicBezTo>
                  <a:pt x="5311086" y="251158"/>
                  <a:pt x="5314633" y="248752"/>
                  <a:pt x="5320460" y="248435"/>
                </a:cubicBezTo>
                <a:cubicBezTo>
                  <a:pt x="5325336" y="248815"/>
                  <a:pt x="5330023" y="248815"/>
                  <a:pt x="5334520" y="248435"/>
                </a:cubicBezTo>
                <a:cubicBezTo>
                  <a:pt x="5339017" y="248055"/>
                  <a:pt x="5341424" y="245015"/>
                  <a:pt x="5341740" y="239315"/>
                </a:cubicBezTo>
                <a:cubicBezTo>
                  <a:pt x="5357384" y="227345"/>
                  <a:pt x="5373978" y="215565"/>
                  <a:pt x="5391521" y="203974"/>
                </a:cubicBezTo>
                <a:cubicBezTo>
                  <a:pt x="5409065" y="192384"/>
                  <a:pt x="5424899" y="179843"/>
                  <a:pt x="5439022" y="166353"/>
                </a:cubicBezTo>
                <a:lnTo>
                  <a:pt x="5469423" y="166353"/>
                </a:lnTo>
                <a:lnTo>
                  <a:pt x="5478543" y="154193"/>
                </a:lnTo>
                <a:cubicBezTo>
                  <a:pt x="5480633" y="149823"/>
                  <a:pt x="5484813" y="147163"/>
                  <a:pt x="5491083" y="146213"/>
                </a:cubicBezTo>
                <a:cubicBezTo>
                  <a:pt x="5497354" y="145263"/>
                  <a:pt x="5502294" y="144883"/>
                  <a:pt x="5505904" y="145073"/>
                </a:cubicBezTo>
                <a:cubicBezTo>
                  <a:pt x="5507550" y="140576"/>
                  <a:pt x="5510337" y="137409"/>
                  <a:pt x="5514264" y="135573"/>
                </a:cubicBezTo>
                <a:cubicBezTo>
                  <a:pt x="5518191" y="133736"/>
                  <a:pt x="5522497" y="132849"/>
                  <a:pt x="5527184" y="132913"/>
                </a:cubicBezTo>
                <a:cubicBezTo>
                  <a:pt x="5531238" y="133293"/>
                  <a:pt x="5537571" y="134813"/>
                  <a:pt x="5546184" y="137473"/>
                </a:cubicBezTo>
                <a:cubicBezTo>
                  <a:pt x="5554798" y="140133"/>
                  <a:pt x="5559611" y="141653"/>
                  <a:pt x="5560625" y="142033"/>
                </a:cubicBezTo>
                <a:cubicBezTo>
                  <a:pt x="5560372" y="143490"/>
                  <a:pt x="5559358" y="144376"/>
                  <a:pt x="5557585" y="144693"/>
                </a:cubicBezTo>
                <a:cubicBezTo>
                  <a:pt x="5555811" y="145010"/>
                  <a:pt x="5554798" y="145136"/>
                  <a:pt x="5554545" y="145073"/>
                </a:cubicBezTo>
                <a:lnTo>
                  <a:pt x="5551505" y="157233"/>
                </a:lnTo>
                <a:cubicBezTo>
                  <a:pt x="5554798" y="157233"/>
                  <a:pt x="5558091" y="156473"/>
                  <a:pt x="5561385" y="154953"/>
                </a:cubicBezTo>
                <a:cubicBezTo>
                  <a:pt x="5564678" y="153433"/>
                  <a:pt x="5566452" y="151153"/>
                  <a:pt x="5566705" y="148113"/>
                </a:cubicBezTo>
                <a:lnTo>
                  <a:pt x="5566705" y="145073"/>
                </a:lnTo>
                <a:cubicBezTo>
                  <a:pt x="5568478" y="140576"/>
                  <a:pt x="5571772" y="137409"/>
                  <a:pt x="5576585" y="135573"/>
                </a:cubicBezTo>
                <a:cubicBezTo>
                  <a:pt x="5581398" y="133736"/>
                  <a:pt x="5586212" y="132849"/>
                  <a:pt x="5591025" y="132913"/>
                </a:cubicBezTo>
                <a:lnTo>
                  <a:pt x="5621426" y="108592"/>
                </a:lnTo>
                <a:cubicBezTo>
                  <a:pt x="5627696" y="109226"/>
                  <a:pt x="5633396" y="109479"/>
                  <a:pt x="5638526" y="109352"/>
                </a:cubicBezTo>
                <a:cubicBezTo>
                  <a:pt x="5643657" y="109226"/>
                  <a:pt x="5647076" y="104919"/>
                  <a:pt x="5648786" y="96432"/>
                </a:cubicBezTo>
                <a:lnTo>
                  <a:pt x="5749109" y="50831"/>
                </a:lnTo>
                <a:cubicBezTo>
                  <a:pt x="5751072" y="50704"/>
                  <a:pt x="5753986" y="50958"/>
                  <a:pt x="5757849" y="51591"/>
                </a:cubicBezTo>
                <a:cubicBezTo>
                  <a:pt x="5761712" y="52224"/>
                  <a:pt x="5763866" y="53998"/>
                  <a:pt x="5764309" y="56911"/>
                </a:cubicBezTo>
                <a:cubicBezTo>
                  <a:pt x="5762599" y="66348"/>
                  <a:pt x="5753859" y="74835"/>
                  <a:pt x="5738088" y="82371"/>
                </a:cubicBezTo>
                <a:cubicBezTo>
                  <a:pt x="5722318" y="89909"/>
                  <a:pt x="5709778" y="94595"/>
                  <a:pt x="5700468" y="96432"/>
                </a:cubicBezTo>
                <a:lnTo>
                  <a:pt x="5691348" y="120752"/>
                </a:lnTo>
                <a:cubicBezTo>
                  <a:pt x="5683557" y="120879"/>
                  <a:pt x="5675577" y="122146"/>
                  <a:pt x="5667407" y="124552"/>
                </a:cubicBezTo>
                <a:cubicBezTo>
                  <a:pt x="5659237" y="126959"/>
                  <a:pt x="5652016" y="129746"/>
                  <a:pt x="5645747" y="132913"/>
                </a:cubicBezTo>
                <a:lnTo>
                  <a:pt x="5621426" y="157233"/>
                </a:lnTo>
                <a:cubicBezTo>
                  <a:pt x="5623009" y="162110"/>
                  <a:pt x="5622883" y="166797"/>
                  <a:pt x="5621046" y="171293"/>
                </a:cubicBezTo>
                <a:cubicBezTo>
                  <a:pt x="5619209" y="175790"/>
                  <a:pt x="5615283" y="178197"/>
                  <a:pt x="5609266" y="178514"/>
                </a:cubicBezTo>
                <a:cubicBezTo>
                  <a:pt x="5607746" y="180857"/>
                  <a:pt x="5600906" y="185291"/>
                  <a:pt x="5588745" y="191814"/>
                </a:cubicBezTo>
                <a:cubicBezTo>
                  <a:pt x="5576585" y="198337"/>
                  <a:pt x="5568225" y="202011"/>
                  <a:pt x="5563665" y="202834"/>
                </a:cubicBezTo>
                <a:cubicBezTo>
                  <a:pt x="5543334" y="220378"/>
                  <a:pt x="5521674" y="236212"/>
                  <a:pt x="5498683" y="250335"/>
                </a:cubicBezTo>
                <a:cubicBezTo>
                  <a:pt x="5475693" y="264459"/>
                  <a:pt x="5454792" y="281052"/>
                  <a:pt x="5435982" y="300116"/>
                </a:cubicBezTo>
                <a:cubicBezTo>
                  <a:pt x="5436235" y="303536"/>
                  <a:pt x="5435729" y="307336"/>
                  <a:pt x="5434462" y="311516"/>
                </a:cubicBezTo>
                <a:cubicBezTo>
                  <a:pt x="5433195" y="315696"/>
                  <a:pt x="5429649" y="317977"/>
                  <a:pt x="5423822" y="318357"/>
                </a:cubicBezTo>
                <a:lnTo>
                  <a:pt x="5405582" y="315316"/>
                </a:lnTo>
                <a:lnTo>
                  <a:pt x="5402542" y="351797"/>
                </a:lnTo>
                <a:cubicBezTo>
                  <a:pt x="5386834" y="354647"/>
                  <a:pt x="5376448" y="361107"/>
                  <a:pt x="5371381" y="371177"/>
                </a:cubicBezTo>
                <a:cubicBezTo>
                  <a:pt x="5366314" y="381248"/>
                  <a:pt x="5360487" y="386948"/>
                  <a:pt x="5353900" y="388278"/>
                </a:cubicBezTo>
                <a:lnTo>
                  <a:pt x="5341740" y="406518"/>
                </a:lnTo>
                <a:cubicBezTo>
                  <a:pt x="5341930" y="411268"/>
                  <a:pt x="5341550" y="415449"/>
                  <a:pt x="5340600" y="419059"/>
                </a:cubicBezTo>
                <a:cubicBezTo>
                  <a:pt x="5339650" y="422669"/>
                  <a:pt x="5336990" y="424569"/>
                  <a:pt x="5332620" y="424759"/>
                </a:cubicBezTo>
                <a:lnTo>
                  <a:pt x="5314380" y="421719"/>
                </a:lnTo>
                <a:cubicBezTo>
                  <a:pt x="5313746" y="431029"/>
                  <a:pt x="5309693" y="439769"/>
                  <a:pt x="5302219" y="447939"/>
                </a:cubicBezTo>
                <a:cubicBezTo>
                  <a:pt x="5294746" y="456109"/>
                  <a:pt x="5287652" y="462570"/>
                  <a:pt x="5280939" y="467320"/>
                </a:cubicBezTo>
                <a:cubicBezTo>
                  <a:pt x="5279292" y="477960"/>
                  <a:pt x="5272705" y="484040"/>
                  <a:pt x="5261179" y="485560"/>
                </a:cubicBezTo>
                <a:cubicBezTo>
                  <a:pt x="5249652" y="487080"/>
                  <a:pt x="5243065" y="493160"/>
                  <a:pt x="5241418" y="503800"/>
                </a:cubicBezTo>
                <a:lnTo>
                  <a:pt x="5192777" y="549401"/>
                </a:lnTo>
                <a:cubicBezTo>
                  <a:pt x="5192650" y="555481"/>
                  <a:pt x="5190624" y="560042"/>
                  <a:pt x="5186697" y="563081"/>
                </a:cubicBezTo>
                <a:cubicBezTo>
                  <a:pt x="5182770" y="566122"/>
                  <a:pt x="5177704" y="567642"/>
                  <a:pt x="5171497" y="567642"/>
                </a:cubicBezTo>
                <a:lnTo>
                  <a:pt x="5159337" y="567642"/>
                </a:lnTo>
                <a:cubicBezTo>
                  <a:pt x="5156043" y="570745"/>
                  <a:pt x="5152750" y="574419"/>
                  <a:pt x="5149456" y="578662"/>
                </a:cubicBezTo>
                <a:cubicBezTo>
                  <a:pt x="5146163" y="582905"/>
                  <a:pt x="5144389" y="587339"/>
                  <a:pt x="5144136" y="591962"/>
                </a:cubicBezTo>
                <a:cubicBezTo>
                  <a:pt x="5144326" y="593545"/>
                  <a:pt x="5145466" y="594939"/>
                  <a:pt x="5147556" y="596142"/>
                </a:cubicBezTo>
                <a:cubicBezTo>
                  <a:pt x="5149646" y="597345"/>
                  <a:pt x="5151546" y="597979"/>
                  <a:pt x="5153256" y="598042"/>
                </a:cubicBezTo>
                <a:cubicBezTo>
                  <a:pt x="5164213" y="594496"/>
                  <a:pt x="5174980" y="587909"/>
                  <a:pt x="5185557" y="578282"/>
                </a:cubicBezTo>
                <a:cubicBezTo>
                  <a:pt x="5196134" y="568655"/>
                  <a:pt x="5204621" y="559028"/>
                  <a:pt x="5211018" y="549401"/>
                </a:cubicBezTo>
                <a:cubicBezTo>
                  <a:pt x="5209561" y="543194"/>
                  <a:pt x="5210194" y="538128"/>
                  <a:pt x="5212918" y="534201"/>
                </a:cubicBezTo>
                <a:cubicBezTo>
                  <a:pt x="5215641" y="530274"/>
                  <a:pt x="5220074" y="528248"/>
                  <a:pt x="5226218" y="528121"/>
                </a:cubicBezTo>
                <a:cubicBezTo>
                  <a:pt x="5240215" y="527297"/>
                  <a:pt x="5245662" y="523624"/>
                  <a:pt x="5242558" y="517101"/>
                </a:cubicBezTo>
                <a:cubicBezTo>
                  <a:pt x="5239455" y="510577"/>
                  <a:pt x="5244142" y="506144"/>
                  <a:pt x="5256619" y="503800"/>
                </a:cubicBezTo>
                <a:cubicBezTo>
                  <a:pt x="5277709" y="502597"/>
                  <a:pt x="5297849" y="500444"/>
                  <a:pt x="5317040" y="497340"/>
                </a:cubicBezTo>
                <a:cubicBezTo>
                  <a:pt x="5336230" y="494237"/>
                  <a:pt x="5355610" y="488283"/>
                  <a:pt x="5375181" y="479480"/>
                </a:cubicBezTo>
                <a:lnTo>
                  <a:pt x="5381261" y="491640"/>
                </a:lnTo>
                <a:cubicBezTo>
                  <a:pt x="5387848" y="489867"/>
                  <a:pt x="5391395" y="487333"/>
                  <a:pt x="5391901" y="484040"/>
                </a:cubicBezTo>
                <a:cubicBezTo>
                  <a:pt x="5392408" y="480747"/>
                  <a:pt x="5395955" y="478213"/>
                  <a:pt x="5402542" y="476440"/>
                </a:cubicBezTo>
                <a:cubicBezTo>
                  <a:pt x="5402985" y="468903"/>
                  <a:pt x="5411218" y="463456"/>
                  <a:pt x="5427242" y="460099"/>
                </a:cubicBezTo>
                <a:cubicBezTo>
                  <a:pt x="5443266" y="456743"/>
                  <a:pt x="5455299" y="455096"/>
                  <a:pt x="5463343" y="455159"/>
                </a:cubicBezTo>
                <a:lnTo>
                  <a:pt x="5481583" y="436919"/>
                </a:lnTo>
                <a:cubicBezTo>
                  <a:pt x="5486396" y="436982"/>
                  <a:pt x="5491210" y="436096"/>
                  <a:pt x="5496023" y="434259"/>
                </a:cubicBezTo>
                <a:cubicBezTo>
                  <a:pt x="5500837" y="432422"/>
                  <a:pt x="5504130" y="429256"/>
                  <a:pt x="5505904" y="424759"/>
                </a:cubicBezTo>
                <a:cubicBezTo>
                  <a:pt x="5516607" y="418425"/>
                  <a:pt x="5527881" y="412852"/>
                  <a:pt x="5539724" y="408038"/>
                </a:cubicBezTo>
                <a:cubicBezTo>
                  <a:pt x="5551568" y="403225"/>
                  <a:pt x="5563602" y="400691"/>
                  <a:pt x="5575825" y="400438"/>
                </a:cubicBezTo>
                <a:lnTo>
                  <a:pt x="5575825" y="436919"/>
                </a:lnTo>
                <a:cubicBezTo>
                  <a:pt x="5566705" y="442999"/>
                  <a:pt x="5557585" y="446039"/>
                  <a:pt x="5548464" y="446039"/>
                </a:cubicBezTo>
                <a:cubicBezTo>
                  <a:pt x="5545424" y="449586"/>
                  <a:pt x="5542384" y="451613"/>
                  <a:pt x="5539344" y="452119"/>
                </a:cubicBezTo>
                <a:cubicBezTo>
                  <a:pt x="5532061" y="451359"/>
                  <a:pt x="5527627" y="451359"/>
                  <a:pt x="5526044" y="452119"/>
                </a:cubicBezTo>
                <a:cubicBezTo>
                  <a:pt x="5524461" y="452879"/>
                  <a:pt x="5523827" y="458959"/>
                  <a:pt x="5524144" y="470360"/>
                </a:cubicBezTo>
                <a:cubicBezTo>
                  <a:pt x="5519394" y="470233"/>
                  <a:pt x="5514454" y="470486"/>
                  <a:pt x="5509324" y="471120"/>
                </a:cubicBezTo>
                <a:cubicBezTo>
                  <a:pt x="5504194" y="471753"/>
                  <a:pt x="5500014" y="473526"/>
                  <a:pt x="5496784" y="476440"/>
                </a:cubicBezTo>
                <a:cubicBezTo>
                  <a:pt x="5493743" y="476567"/>
                  <a:pt x="5491463" y="477833"/>
                  <a:pt x="5489943" y="480240"/>
                </a:cubicBezTo>
                <a:cubicBezTo>
                  <a:pt x="5488423" y="482647"/>
                  <a:pt x="5487663" y="485433"/>
                  <a:pt x="5487663" y="488600"/>
                </a:cubicBezTo>
                <a:cubicBezTo>
                  <a:pt x="5487347" y="499810"/>
                  <a:pt x="5483420" y="505510"/>
                  <a:pt x="5475883" y="505701"/>
                </a:cubicBezTo>
                <a:cubicBezTo>
                  <a:pt x="5468346" y="505890"/>
                  <a:pt x="5459099" y="506270"/>
                  <a:pt x="5448142" y="506841"/>
                </a:cubicBezTo>
                <a:lnTo>
                  <a:pt x="5445102" y="528121"/>
                </a:lnTo>
                <a:cubicBezTo>
                  <a:pt x="5434842" y="528818"/>
                  <a:pt x="5426482" y="531984"/>
                  <a:pt x="5420022" y="537621"/>
                </a:cubicBezTo>
                <a:cubicBezTo>
                  <a:pt x="5413562" y="543258"/>
                  <a:pt x="5406722" y="547185"/>
                  <a:pt x="5399501" y="549401"/>
                </a:cubicBezTo>
                <a:cubicBezTo>
                  <a:pt x="5397411" y="549274"/>
                  <a:pt x="5393991" y="549528"/>
                  <a:pt x="5389241" y="550161"/>
                </a:cubicBezTo>
                <a:cubicBezTo>
                  <a:pt x="5384491" y="550795"/>
                  <a:pt x="5381831" y="552568"/>
                  <a:pt x="5381261" y="555481"/>
                </a:cubicBezTo>
                <a:cubicBezTo>
                  <a:pt x="5382654" y="568655"/>
                  <a:pt x="5388228" y="580309"/>
                  <a:pt x="5397981" y="590442"/>
                </a:cubicBezTo>
                <a:cubicBezTo>
                  <a:pt x="5407735" y="600576"/>
                  <a:pt x="5413308" y="612229"/>
                  <a:pt x="5414702" y="625403"/>
                </a:cubicBezTo>
                <a:cubicBezTo>
                  <a:pt x="5414195" y="628950"/>
                  <a:pt x="5412168" y="630976"/>
                  <a:pt x="5408621" y="631483"/>
                </a:cubicBezTo>
                <a:cubicBezTo>
                  <a:pt x="5403745" y="631103"/>
                  <a:pt x="5399058" y="631103"/>
                  <a:pt x="5394561" y="631483"/>
                </a:cubicBezTo>
                <a:cubicBezTo>
                  <a:pt x="5390064" y="631863"/>
                  <a:pt x="5387658" y="634903"/>
                  <a:pt x="5387341" y="640603"/>
                </a:cubicBezTo>
                <a:cubicBezTo>
                  <a:pt x="5387658" y="643896"/>
                  <a:pt x="5387784" y="647190"/>
                  <a:pt x="5387721" y="650483"/>
                </a:cubicBezTo>
                <a:cubicBezTo>
                  <a:pt x="5387658" y="653777"/>
                  <a:pt x="5385504" y="655550"/>
                  <a:pt x="5381261" y="655803"/>
                </a:cubicBezTo>
                <a:lnTo>
                  <a:pt x="5366061" y="655803"/>
                </a:lnTo>
                <a:cubicBezTo>
                  <a:pt x="5359917" y="665177"/>
                  <a:pt x="5352444" y="673791"/>
                  <a:pt x="5343640" y="681644"/>
                </a:cubicBezTo>
                <a:cubicBezTo>
                  <a:pt x="5334837" y="689497"/>
                  <a:pt x="5325083" y="695071"/>
                  <a:pt x="5314380" y="698365"/>
                </a:cubicBezTo>
                <a:cubicBezTo>
                  <a:pt x="5310833" y="710524"/>
                  <a:pt x="5302726" y="716605"/>
                  <a:pt x="5290059" y="716605"/>
                </a:cubicBezTo>
                <a:lnTo>
                  <a:pt x="5280939" y="716605"/>
                </a:lnTo>
                <a:cubicBezTo>
                  <a:pt x="5281129" y="722812"/>
                  <a:pt x="5279989" y="727878"/>
                  <a:pt x="5277519" y="731805"/>
                </a:cubicBezTo>
                <a:cubicBezTo>
                  <a:pt x="5275049" y="735732"/>
                  <a:pt x="5270109" y="737758"/>
                  <a:pt x="5262699" y="737885"/>
                </a:cubicBezTo>
                <a:lnTo>
                  <a:pt x="5250538" y="737885"/>
                </a:lnTo>
                <a:lnTo>
                  <a:pt x="5238378" y="759166"/>
                </a:lnTo>
                <a:cubicBezTo>
                  <a:pt x="5235211" y="758975"/>
                  <a:pt x="5232425" y="759356"/>
                  <a:pt x="5230018" y="760306"/>
                </a:cubicBezTo>
                <a:cubicBezTo>
                  <a:pt x="5227611" y="761256"/>
                  <a:pt x="5226345" y="763916"/>
                  <a:pt x="5226218" y="768286"/>
                </a:cubicBezTo>
                <a:cubicBezTo>
                  <a:pt x="5226345" y="770249"/>
                  <a:pt x="5227611" y="773163"/>
                  <a:pt x="5230018" y="777026"/>
                </a:cubicBezTo>
                <a:cubicBezTo>
                  <a:pt x="5232425" y="780889"/>
                  <a:pt x="5235211" y="783043"/>
                  <a:pt x="5238378" y="783486"/>
                </a:cubicBezTo>
                <a:cubicBezTo>
                  <a:pt x="5239835" y="783359"/>
                  <a:pt x="5240721" y="782853"/>
                  <a:pt x="5241038" y="781966"/>
                </a:cubicBezTo>
                <a:cubicBezTo>
                  <a:pt x="5241355" y="781079"/>
                  <a:pt x="5241481" y="780573"/>
                  <a:pt x="5241418" y="780446"/>
                </a:cubicBezTo>
                <a:cubicBezTo>
                  <a:pt x="5241608" y="775949"/>
                  <a:pt x="5243508" y="772783"/>
                  <a:pt x="5247118" y="770946"/>
                </a:cubicBezTo>
                <a:cubicBezTo>
                  <a:pt x="5250728" y="769109"/>
                  <a:pt x="5254908" y="768222"/>
                  <a:pt x="5259659" y="768286"/>
                </a:cubicBezTo>
                <a:lnTo>
                  <a:pt x="5265739" y="768286"/>
                </a:lnTo>
                <a:cubicBezTo>
                  <a:pt x="5283346" y="749032"/>
                  <a:pt x="5305893" y="731298"/>
                  <a:pt x="5333380" y="715085"/>
                </a:cubicBezTo>
                <a:cubicBezTo>
                  <a:pt x="5360867" y="698871"/>
                  <a:pt x="5387974" y="690257"/>
                  <a:pt x="5414702" y="689244"/>
                </a:cubicBezTo>
                <a:cubicBezTo>
                  <a:pt x="5417869" y="689054"/>
                  <a:pt x="5420655" y="689434"/>
                  <a:pt x="5423062" y="690384"/>
                </a:cubicBezTo>
                <a:cubicBezTo>
                  <a:pt x="5425469" y="691334"/>
                  <a:pt x="5426735" y="693994"/>
                  <a:pt x="5426862" y="698365"/>
                </a:cubicBezTo>
                <a:cubicBezTo>
                  <a:pt x="5423315" y="713945"/>
                  <a:pt x="5406848" y="732945"/>
                  <a:pt x="5377461" y="755366"/>
                </a:cubicBezTo>
                <a:lnTo>
                  <a:pt x="5357234" y="770155"/>
                </a:lnTo>
                <a:lnTo>
                  <a:pt x="5370776" y="770578"/>
                </a:lnTo>
                <a:cubicBezTo>
                  <a:pt x="5380023" y="770451"/>
                  <a:pt x="5385089" y="766145"/>
                  <a:pt x="5385976" y="757658"/>
                </a:cubicBezTo>
                <a:cubicBezTo>
                  <a:pt x="5396553" y="748347"/>
                  <a:pt x="5411880" y="735807"/>
                  <a:pt x="5431957" y="720037"/>
                </a:cubicBezTo>
                <a:cubicBezTo>
                  <a:pt x="5452034" y="704266"/>
                  <a:pt x="5468121" y="695526"/>
                  <a:pt x="5480218" y="693816"/>
                </a:cubicBezTo>
                <a:cubicBezTo>
                  <a:pt x="5482751" y="694323"/>
                  <a:pt x="5483765" y="696349"/>
                  <a:pt x="5483258" y="699896"/>
                </a:cubicBezTo>
                <a:cubicBezTo>
                  <a:pt x="5493645" y="698883"/>
                  <a:pt x="5499472" y="694830"/>
                  <a:pt x="5500738" y="687736"/>
                </a:cubicBezTo>
                <a:cubicBezTo>
                  <a:pt x="5502005" y="680643"/>
                  <a:pt x="5509352" y="676589"/>
                  <a:pt x="5522779" y="675576"/>
                </a:cubicBezTo>
                <a:cubicBezTo>
                  <a:pt x="5528415" y="676019"/>
                  <a:pt x="5536142" y="675893"/>
                  <a:pt x="5545959" y="675196"/>
                </a:cubicBezTo>
                <a:cubicBezTo>
                  <a:pt x="5555776" y="674499"/>
                  <a:pt x="5561223" y="670573"/>
                  <a:pt x="5562299" y="663416"/>
                </a:cubicBezTo>
                <a:cubicBezTo>
                  <a:pt x="5562046" y="658539"/>
                  <a:pt x="5562553" y="653852"/>
                  <a:pt x="5563819" y="649355"/>
                </a:cubicBezTo>
                <a:cubicBezTo>
                  <a:pt x="5565086" y="644858"/>
                  <a:pt x="5568633" y="642452"/>
                  <a:pt x="5574460" y="642135"/>
                </a:cubicBezTo>
                <a:cubicBezTo>
                  <a:pt x="5579336" y="642515"/>
                  <a:pt x="5584023" y="642515"/>
                  <a:pt x="5588520" y="642135"/>
                </a:cubicBezTo>
                <a:cubicBezTo>
                  <a:pt x="5593017" y="641755"/>
                  <a:pt x="5595424" y="638715"/>
                  <a:pt x="5595740" y="633015"/>
                </a:cubicBezTo>
                <a:cubicBezTo>
                  <a:pt x="5611384" y="621045"/>
                  <a:pt x="5627978" y="609265"/>
                  <a:pt x="5645521" y="597674"/>
                </a:cubicBezTo>
                <a:cubicBezTo>
                  <a:pt x="5663065" y="586084"/>
                  <a:pt x="5678899" y="573544"/>
                  <a:pt x="5693022" y="560053"/>
                </a:cubicBezTo>
                <a:lnTo>
                  <a:pt x="5723423" y="560053"/>
                </a:lnTo>
                <a:lnTo>
                  <a:pt x="5732543" y="547893"/>
                </a:lnTo>
                <a:cubicBezTo>
                  <a:pt x="5734633" y="543523"/>
                  <a:pt x="5738813" y="540863"/>
                  <a:pt x="5745083" y="539913"/>
                </a:cubicBezTo>
                <a:cubicBezTo>
                  <a:pt x="5751354" y="538963"/>
                  <a:pt x="5756294" y="538583"/>
                  <a:pt x="5759904" y="538773"/>
                </a:cubicBezTo>
                <a:cubicBezTo>
                  <a:pt x="5761550" y="534276"/>
                  <a:pt x="5764337" y="531109"/>
                  <a:pt x="5768264" y="529273"/>
                </a:cubicBezTo>
                <a:cubicBezTo>
                  <a:pt x="5772191" y="527436"/>
                  <a:pt x="5776497" y="526549"/>
                  <a:pt x="5781184" y="526613"/>
                </a:cubicBezTo>
                <a:cubicBezTo>
                  <a:pt x="5785238" y="526993"/>
                  <a:pt x="5791571" y="528513"/>
                  <a:pt x="5800184" y="531173"/>
                </a:cubicBezTo>
                <a:cubicBezTo>
                  <a:pt x="5808798" y="533833"/>
                  <a:pt x="5813611" y="535353"/>
                  <a:pt x="5814625" y="535733"/>
                </a:cubicBezTo>
                <a:cubicBezTo>
                  <a:pt x="5814372" y="537190"/>
                  <a:pt x="5813358" y="538076"/>
                  <a:pt x="5811585" y="538393"/>
                </a:cubicBezTo>
                <a:cubicBezTo>
                  <a:pt x="5809811" y="538710"/>
                  <a:pt x="5808798" y="538836"/>
                  <a:pt x="5808545" y="538773"/>
                </a:cubicBezTo>
                <a:lnTo>
                  <a:pt x="5805505" y="550934"/>
                </a:lnTo>
                <a:cubicBezTo>
                  <a:pt x="5808798" y="550934"/>
                  <a:pt x="5812091" y="550173"/>
                  <a:pt x="5815385" y="548653"/>
                </a:cubicBezTo>
                <a:cubicBezTo>
                  <a:pt x="5818678" y="547133"/>
                  <a:pt x="5820452" y="544853"/>
                  <a:pt x="5820705" y="541813"/>
                </a:cubicBezTo>
                <a:lnTo>
                  <a:pt x="5820705" y="538773"/>
                </a:lnTo>
                <a:cubicBezTo>
                  <a:pt x="5822478" y="534276"/>
                  <a:pt x="5825772" y="531109"/>
                  <a:pt x="5830585" y="529273"/>
                </a:cubicBezTo>
                <a:cubicBezTo>
                  <a:pt x="5835398" y="527436"/>
                  <a:pt x="5840212" y="526549"/>
                  <a:pt x="5845025" y="526613"/>
                </a:cubicBezTo>
                <a:lnTo>
                  <a:pt x="5875426" y="502292"/>
                </a:lnTo>
                <a:cubicBezTo>
                  <a:pt x="5881696" y="502926"/>
                  <a:pt x="5887396" y="503179"/>
                  <a:pt x="5892526" y="503052"/>
                </a:cubicBezTo>
                <a:cubicBezTo>
                  <a:pt x="5897657" y="502926"/>
                  <a:pt x="5901076" y="498619"/>
                  <a:pt x="5902786" y="490132"/>
                </a:cubicBezTo>
                <a:lnTo>
                  <a:pt x="6003109" y="444531"/>
                </a:lnTo>
                <a:cubicBezTo>
                  <a:pt x="6005072" y="444404"/>
                  <a:pt x="6007986" y="444658"/>
                  <a:pt x="6011849" y="445291"/>
                </a:cubicBezTo>
                <a:cubicBezTo>
                  <a:pt x="6015712" y="445924"/>
                  <a:pt x="6017866" y="447698"/>
                  <a:pt x="6018309" y="450611"/>
                </a:cubicBezTo>
                <a:cubicBezTo>
                  <a:pt x="6016599" y="460048"/>
                  <a:pt x="6007859" y="468535"/>
                  <a:pt x="5992088" y="476072"/>
                </a:cubicBezTo>
                <a:cubicBezTo>
                  <a:pt x="5976318" y="483609"/>
                  <a:pt x="5963778" y="488295"/>
                  <a:pt x="5954468" y="490132"/>
                </a:cubicBezTo>
                <a:lnTo>
                  <a:pt x="5945348" y="514453"/>
                </a:lnTo>
                <a:cubicBezTo>
                  <a:pt x="5937557" y="514579"/>
                  <a:pt x="5929577" y="515846"/>
                  <a:pt x="5921407" y="518253"/>
                </a:cubicBezTo>
                <a:cubicBezTo>
                  <a:pt x="5913237" y="520659"/>
                  <a:pt x="5906016" y="523446"/>
                  <a:pt x="5899747" y="526613"/>
                </a:cubicBezTo>
                <a:lnTo>
                  <a:pt x="5875426" y="550934"/>
                </a:lnTo>
                <a:cubicBezTo>
                  <a:pt x="5877009" y="555810"/>
                  <a:pt x="5876883" y="560497"/>
                  <a:pt x="5875046" y="564994"/>
                </a:cubicBezTo>
                <a:cubicBezTo>
                  <a:pt x="5873209" y="569491"/>
                  <a:pt x="5869283" y="571897"/>
                  <a:pt x="5863266" y="572214"/>
                </a:cubicBezTo>
                <a:cubicBezTo>
                  <a:pt x="5861746" y="574557"/>
                  <a:pt x="5854906" y="578991"/>
                  <a:pt x="5842745" y="585514"/>
                </a:cubicBezTo>
                <a:cubicBezTo>
                  <a:pt x="5830585" y="592037"/>
                  <a:pt x="5822225" y="595711"/>
                  <a:pt x="5817665" y="596534"/>
                </a:cubicBezTo>
                <a:cubicBezTo>
                  <a:pt x="5797334" y="614078"/>
                  <a:pt x="5775674" y="629912"/>
                  <a:pt x="5752683" y="644035"/>
                </a:cubicBezTo>
                <a:cubicBezTo>
                  <a:pt x="5729693" y="658159"/>
                  <a:pt x="5708792" y="674752"/>
                  <a:pt x="5689982" y="693816"/>
                </a:cubicBezTo>
                <a:cubicBezTo>
                  <a:pt x="5690235" y="697236"/>
                  <a:pt x="5689729" y="701036"/>
                  <a:pt x="5688462" y="705216"/>
                </a:cubicBezTo>
                <a:cubicBezTo>
                  <a:pt x="5687195" y="709397"/>
                  <a:pt x="5683649" y="711677"/>
                  <a:pt x="5677822" y="712057"/>
                </a:cubicBezTo>
                <a:lnTo>
                  <a:pt x="5659582" y="709016"/>
                </a:lnTo>
                <a:lnTo>
                  <a:pt x="5656542" y="745497"/>
                </a:lnTo>
                <a:lnTo>
                  <a:pt x="5648645" y="750409"/>
                </a:lnTo>
                <a:lnTo>
                  <a:pt x="5649187" y="752216"/>
                </a:lnTo>
                <a:cubicBezTo>
                  <a:pt x="5653368" y="765264"/>
                  <a:pt x="5655648" y="777930"/>
                  <a:pt x="5656028" y="790217"/>
                </a:cubicBezTo>
                <a:lnTo>
                  <a:pt x="5680348" y="817578"/>
                </a:lnTo>
                <a:lnTo>
                  <a:pt x="5680348" y="851018"/>
                </a:lnTo>
                <a:lnTo>
                  <a:pt x="5681524" y="853761"/>
                </a:lnTo>
                <a:lnTo>
                  <a:pt x="5717343" y="848859"/>
                </a:lnTo>
                <a:lnTo>
                  <a:pt x="5735583" y="830619"/>
                </a:lnTo>
                <a:cubicBezTo>
                  <a:pt x="5740396" y="830682"/>
                  <a:pt x="5745210" y="829796"/>
                  <a:pt x="5750023" y="827959"/>
                </a:cubicBezTo>
                <a:cubicBezTo>
                  <a:pt x="5754837" y="826122"/>
                  <a:pt x="5758130" y="822956"/>
                  <a:pt x="5759904" y="818459"/>
                </a:cubicBezTo>
                <a:cubicBezTo>
                  <a:pt x="5770607" y="812125"/>
                  <a:pt x="5781881" y="806552"/>
                  <a:pt x="5793724" y="801738"/>
                </a:cubicBezTo>
                <a:cubicBezTo>
                  <a:pt x="5805568" y="796925"/>
                  <a:pt x="5817602" y="794392"/>
                  <a:pt x="5829825" y="794138"/>
                </a:cubicBezTo>
                <a:lnTo>
                  <a:pt x="5829825" y="830619"/>
                </a:lnTo>
                <a:cubicBezTo>
                  <a:pt x="5820705" y="836699"/>
                  <a:pt x="5811585" y="839739"/>
                  <a:pt x="5802464" y="839739"/>
                </a:cubicBezTo>
                <a:cubicBezTo>
                  <a:pt x="5799424" y="843286"/>
                  <a:pt x="5796384" y="845313"/>
                  <a:pt x="5793344" y="845819"/>
                </a:cubicBezTo>
                <a:cubicBezTo>
                  <a:pt x="5786061" y="845059"/>
                  <a:pt x="5781627" y="845059"/>
                  <a:pt x="5780044" y="845819"/>
                </a:cubicBezTo>
                <a:cubicBezTo>
                  <a:pt x="5778461" y="846579"/>
                  <a:pt x="5777827" y="852659"/>
                  <a:pt x="5778144" y="864060"/>
                </a:cubicBezTo>
                <a:cubicBezTo>
                  <a:pt x="5773394" y="863933"/>
                  <a:pt x="5768454" y="864186"/>
                  <a:pt x="5763324" y="864820"/>
                </a:cubicBezTo>
                <a:cubicBezTo>
                  <a:pt x="5758194" y="865453"/>
                  <a:pt x="5754014" y="867226"/>
                  <a:pt x="5750784" y="870140"/>
                </a:cubicBezTo>
                <a:cubicBezTo>
                  <a:pt x="5747743" y="870266"/>
                  <a:pt x="5745463" y="871533"/>
                  <a:pt x="5743943" y="873940"/>
                </a:cubicBezTo>
                <a:cubicBezTo>
                  <a:pt x="5742423" y="876347"/>
                  <a:pt x="5741663" y="879133"/>
                  <a:pt x="5741663" y="882300"/>
                </a:cubicBezTo>
                <a:cubicBezTo>
                  <a:pt x="5741347" y="893510"/>
                  <a:pt x="5737420" y="899210"/>
                  <a:pt x="5729883" y="899400"/>
                </a:cubicBezTo>
                <a:cubicBezTo>
                  <a:pt x="5722346" y="899590"/>
                  <a:pt x="5713099" y="899970"/>
                  <a:pt x="5702142" y="900540"/>
                </a:cubicBezTo>
                <a:lnTo>
                  <a:pt x="5701528" y="904837"/>
                </a:lnTo>
                <a:lnTo>
                  <a:pt x="5701629" y="905739"/>
                </a:lnTo>
                <a:cubicBezTo>
                  <a:pt x="5706252" y="912833"/>
                  <a:pt x="5712205" y="921446"/>
                  <a:pt x="5719489" y="931580"/>
                </a:cubicBezTo>
                <a:cubicBezTo>
                  <a:pt x="5726772" y="941713"/>
                  <a:pt x="5735006" y="947287"/>
                  <a:pt x="5744189" y="948300"/>
                </a:cubicBezTo>
                <a:cubicBezTo>
                  <a:pt x="5747103" y="948110"/>
                  <a:pt x="5748876" y="946970"/>
                  <a:pt x="5749509" y="944880"/>
                </a:cubicBezTo>
                <a:cubicBezTo>
                  <a:pt x="5750143" y="942790"/>
                  <a:pt x="5750396" y="940890"/>
                  <a:pt x="5750270" y="939180"/>
                </a:cubicBezTo>
                <a:cubicBezTo>
                  <a:pt x="5745329" y="935000"/>
                  <a:pt x="5741529" y="928160"/>
                  <a:pt x="5738869" y="918660"/>
                </a:cubicBezTo>
                <a:cubicBezTo>
                  <a:pt x="5736209" y="909159"/>
                  <a:pt x="5736969" y="903839"/>
                  <a:pt x="5741149" y="902699"/>
                </a:cubicBezTo>
                <a:cubicBezTo>
                  <a:pt x="5742859" y="903269"/>
                  <a:pt x="5744759" y="905929"/>
                  <a:pt x="5746849" y="910680"/>
                </a:cubicBezTo>
                <a:cubicBezTo>
                  <a:pt x="5748940" y="915430"/>
                  <a:pt x="5750080" y="918850"/>
                  <a:pt x="5750270" y="920940"/>
                </a:cubicBezTo>
                <a:lnTo>
                  <a:pt x="5807979" y="929105"/>
                </a:lnTo>
                <a:lnTo>
                  <a:pt x="5835334" y="904858"/>
                </a:lnTo>
                <a:lnTo>
                  <a:pt x="5880935" y="883578"/>
                </a:lnTo>
                <a:cubicBezTo>
                  <a:pt x="5885748" y="883641"/>
                  <a:pt x="5890562" y="882755"/>
                  <a:pt x="5895375" y="880918"/>
                </a:cubicBezTo>
                <a:cubicBezTo>
                  <a:pt x="5900188" y="879081"/>
                  <a:pt x="5903482" y="875914"/>
                  <a:pt x="5905255" y="871418"/>
                </a:cubicBezTo>
                <a:cubicBezTo>
                  <a:pt x="5912222" y="872051"/>
                  <a:pt x="5920329" y="872304"/>
                  <a:pt x="5929576" y="872178"/>
                </a:cubicBezTo>
                <a:cubicBezTo>
                  <a:pt x="5938823" y="872051"/>
                  <a:pt x="5943889" y="867744"/>
                  <a:pt x="5944776" y="859257"/>
                </a:cubicBezTo>
                <a:cubicBezTo>
                  <a:pt x="5955353" y="849947"/>
                  <a:pt x="5970680" y="837407"/>
                  <a:pt x="5990757" y="821637"/>
                </a:cubicBezTo>
                <a:cubicBezTo>
                  <a:pt x="6010834" y="805866"/>
                  <a:pt x="6026921" y="797126"/>
                  <a:pt x="6039018" y="795416"/>
                </a:cubicBezTo>
                <a:cubicBezTo>
                  <a:pt x="6041551" y="795923"/>
                  <a:pt x="6042565" y="797950"/>
                  <a:pt x="6042058" y="801496"/>
                </a:cubicBezTo>
                <a:cubicBezTo>
                  <a:pt x="6052445" y="800483"/>
                  <a:pt x="6058272" y="796430"/>
                  <a:pt x="6059538" y="789336"/>
                </a:cubicBezTo>
                <a:cubicBezTo>
                  <a:pt x="6060805" y="782243"/>
                  <a:pt x="6068152" y="778189"/>
                  <a:pt x="6081579" y="777176"/>
                </a:cubicBezTo>
                <a:cubicBezTo>
                  <a:pt x="6087215" y="777619"/>
                  <a:pt x="6094942" y="777492"/>
                  <a:pt x="6104759" y="776796"/>
                </a:cubicBezTo>
                <a:cubicBezTo>
                  <a:pt x="6114576" y="776099"/>
                  <a:pt x="6120023" y="772173"/>
                  <a:pt x="6121099" y="765015"/>
                </a:cubicBezTo>
                <a:cubicBezTo>
                  <a:pt x="6120846" y="760139"/>
                  <a:pt x="6121353" y="755452"/>
                  <a:pt x="6122619" y="750955"/>
                </a:cubicBezTo>
                <a:cubicBezTo>
                  <a:pt x="6123886" y="746459"/>
                  <a:pt x="6127433" y="744052"/>
                  <a:pt x="6133260" y="743735"/>
                </a:cubicBezTo>
                <a:cubicBezTo>
                  <a:pt x="6138136" y="744115"/>
                  <a:pt x="6142823" y="744115"/>
                  <a:pt x="6147320" y="743735"/>
                </a:cubicBezTo>
                <a:cubicBezTo>
                  <a:pt x="6151817" y="743355"/>
                  <a:pt x="6154224" y="740315"/>
                  <a:pt x="6154540" y="734615"/>
                </a:cubicBezTo>
                <a:cubicBezTo>
                  <a:pt x="6170184" y="722645"/>
                  <a:pt x="6186778" y="710864"/>
                  <a:pt x="6204321" y="699274"/>
                </a:cubicBezTo>
                <a:cubicBezTo>
                  <a:pt x="6221865" y="687684"/>
                  <a:pt x="6237699" y="675144"/>
                  <a:pt x="6251822" y="661654"/>
                </a:cubicBezTo>
                <a:lnTo>
                  <a:pt x="6282223" y="661654"/>
                </a:lnTo>
                <a:lnTo>
                  <a:pt x="6291343" y="649493"/>
                </a:lnTo>
                <a:cubicBezTo>
                  <a:pt x="6293433" y="645123"/>
                  <a:pt x="6297613" y="642463"/>
                  <a:pt x="6303883" y="641513"/>
                </a:cubicBezTo>
                <a:cubicBezTo>
                  <a:pt x="6310154" y="640563"/>
                  <a:pt x="6315094" y="640183"/>
                  <a:pt x="6318704" y="640373"/>
                </a:cubicBezTo>
                <a:cubicBezTo>
                  <a:pt x="6320350" y="635876"/>
                  <a:pt x="6323137" y="632709"/>
                  <a:pt x="6327064" y="630873"/>
                </a:cubicBezTo>
                <a:cubicBezTo>
                  <a:pt x="6330991" y="629036"/>
                  <a:pt x="6335297" y="628150"/>
                  <a:pt x="6339984" y="628213"/>
                </a:cubicBezTo>
                <a:cubicBezTo>
                  <a:pt x="6344038" y="628593"/>
                  <a:pt x="6350371" y="630113"/>
                  <a:pt x="6358984" y="632773"/>
                </a:cubicBezTo>
                <a:cubicBezTo>
                  <a:pt x="6367598" y="635433"/>
                  <a:pt x="6372411" y="636953"/>
                  <a:pt x="6373425" y="637333"/>
                </a:cubicBezTo>
                <a:cubicBezTo>
                  <a:pt x="6373172" y="638790"/>
                  <a:pt x="6372158" y="639676"/>
                  <a:pt x="6370385" y="639993"/>
                </a:cubicBezTo>
                <a:cubicBezTo>
                  <a:pt x="6368611" y="640310"/>
                  <a:pt x="6367598" y="640436"/>
                  <a:pt x="6367345" y="640373"/>
                </a:cubicBezTo>
                <a:lnTo>
                  <a:pt x="6364305" y="652533"/>
                </a:lnTo>
                <a:cubicBezTo>
                  <a:pt x="6367598" y="652533"/>
                  <a:pt x="6370891" y="651773"/>
                  <a:pt x="6374185" y="650253"/>
                </a:cubicBezTo>
                <a:cubicBezTo>
                  <a:pt x="6377478" y="648733"/>
                  <a:pt x="6379252" y="646453"/>
                  <a:pt x="6379505" y="643413"/>
                </a:cubicBezTo>
                <a:lnTo>
                  <a:pt x="6379505" y="640373"/>
                </a:lnTo>
                <a:cubicBezTo>
                  <a:pt x="6381278" y="635876"/>
                  <a:pt x="6384572" y="632709"/>
                  <a:pt x="6389385" y="630873"/>
                </a:cubicBezTo>
                <a:cubicBezTo>
                  <a:pt x="6394198" y="629036"/>
                  <a:pt x="6399012" y="628150"/>
                  <a:pt x="6403825" y="628213"/>
                </a:cubicBezTo>
                <a:lnTo>
                  <a:pt x="6434226" y="603892"/>
                </a:lnTo>
                <a:cubicBezTo>
                  <a:pt x="6440496" y="604526"/>
                  <a:pt x="6446196" y="604779"/>
                  <a:pt x="6451326" y="604652"/>
                </a:cubicBezTo>
                <a:cubicBezTo>
                  <a:pt x="6456457" y="604526"/>
                  <a:pt x="6459876" y="600219"/>
                  <a:pt x="6461586" y="591732"/>
                </a:cubicBezTo>
                <a:lnTo>
                  <a:pt x="6561909" y="546131"/>
                </a:lnTo>
                <a:cubicBezTo>
                  <a:pt x="6563872" y="546004"/>
                  <a:pt x="6566786" y="546258"/>
                  <a:pt x="6570649" y="546891"/>
                </a:cubicBezTo>
                <a:cubicBezTo>
                  <a:pt x="6574512" y="547524"/>
                  <a:pt x="6576666" y="549298"/>
                  <a:pt x="6577109" y="552211"/>
                </a:cubicBezTo>
                <a:cubicBezTo>
                  <a:pt x="6575399" y="561648"/>
                  <a:pt x="6566659" y="570135"/>
                  <a:pt x="6550888" y="577672"/>
                </a:cubicBezTo>
                <a:cubicBezTo>
                  <a:pt x="6535118" y="585209"/>
                  <a:pt x="6522578" y="589895"/>
                  <a:pt x="6513268" y="591732"/>
                </a:cubicBezTo>
                <a:lnTo>
                  <a:pt x="6504148" y="616052"/>
                </a:lnTo>
                <a:cubicBezTo>
                  <a:pt x="6496357" y="616179"/>
                  <a:pt x="6488377" y="617446"/>
                  <a:pt x="6480207" y="619852"/>
                </a:cubicBezTo>
                <a:cubicBezTo>
                  <a:pt x="6472037" y="622259"/>
                  <a:pt x="6464816" y="625046"/>
                  <a:pt x="6458547" y="628213"/>
                </a:cubicBezTo>
                <a:lnTo>
                  <a:pt x="6434226" y="652533"/>
                </a:lnTo>
                <a:cubicBezTo>
                  <a:pt x="6435809" y="657410"/>
                  <a:pt x="6435683" y="662097"/>
                  <a:pt x="6433846" y="666593"/>
                </a:cubicBezTo>
                <a:cubicBezTo>
                  <a:pt x="6432009" y="671091"/>
                  <a:pt x="6428083" y="673497"/>
                  <a:pt x="6422066" y="673814"/>
                </a:cubicBezTo>
                <a:cubicBezTo>
                  <a:pt x="6420546" y="676157"/>
                  <a:pt x="6413706" y="680591"/>
                  <a:pt x="6401545" y="687114"/>
                </a:cubicBezTo>
                <a:cubicBezTo>
                  <a:pt x="6389385" y="693637"/>
                  <a:pt x="6381025" y="697311"/>
                  <a:pt x="6376465" y="698134"/>
                </a:cubicBezTo>
                <a:cubicBezTo>
                  <a:pt x="6356134" y="715678"/>
                  <a:pt x="6334474" y="731512"/>
                  <a:pt x="6311483" y="745635"/>
                </a:cubicBezTo>
                <a:cubicBezTo>
                  <a:pt x="6288493" y="759759"/>
                  <a:pt x="6267592" y="776353"/>
                  <a:pt x="6248782" y="795416"/>
                </a:cubicBezTo>
                <a:cubicBezTo>
                  <a:pt x="6249035" y="798836"/>
                  <a:pt x="6248529" y="802636"/>
                  <a:pt x="6247262" y="806817"/>
                </a:cubicBezTo>
                <a:cubicBezTo>
                  <a:pt x="6245995" y="810997"/>
                  <a:pt x="6242449" y="813277"/>
                  <a:pt x="6236622" y="813657"/>
                </a:cubicBezTo>
                <a:lnTo>
                  <a:pt x="6218382" y="810617"/>
                </a:lnTo>
                <a:lnTo>
                  <a:pt x="6215342" y="847097"/>
                </a:lnTo>
                <a:cubicBezTo>
                  <a:pt x="6199634" y="849947"/>
                  <a:pt x="6189248" y="856407"/>
                  <a:pt x="6184181" y="866478"/>
                </a:cubicBezTo>
                <a:cubicBezTo>
                  <a:pt x="6179114" y="876548"/>
                  <a:pt x="6173287" y="882248"/>
                  <a:pt x="6166700" y="883578"/>
                </a:cubicBezTo>
                <a:lnTo>
                  <a:pt x="6154540" y="901818"/>
                </a:lnTo>
                <a:cubicBezTo>
                  <a:pt x="6154730" y="906568"/>
                  <a:pt x="6154350" y="910749"/>
                  <a:pt x="6153400" y="914359"/>
                </a:cubicBezTo>
                <a:cubicBezTo>
                  <a:pt x="6152450" y="917969"/>
                  <a:pt x="6149790" y="919869"/>
                  <a:pt x="6145420" y="920059"/>
                </a:cubicBezTo>
                <a:lnTo>
                  <a:pt x="6127180" y="917019"/>
                </a:lnTo>
                <a:cubicBezTo>
                  <a:pt x="6126546" y="926329"/>
                  <a:pt x="6122493" y="935069"/>
                  <a:pt x="6115019" y="943239"/>
                </a:cubicBezTo>
                <a:cubicBezTo>
                  <a:pt x="6107546" y="951409"/>
                  <a:pt x="6100452" y="957869"/>
                  <a:pt x="6093739" y="962620"/>
                </a:cubicBezTo>
                <a:cubicBezTo>
                  <a:pt x="6092092" y="973260"/>
                  <a:pt x="6085505" y="979340"/>
                  <a:pt x="6073979" y="980860"/>
                </a:cubicBezTo>
                <a:cubicBezTo>
                  <a:pt x="6062452" y="982380"/>
                  <a:pt x="6055865" y="988460"/>
                  <a:pt x="6054218" y="999100"/>
                </a:cubicBezTo>
                <a:lnTo>
                  <a:pt x="6005577" y="1044701"/>
                </a:lnTo>
                <a:cubicBezTo>
                  <a:pt x="6005450" y="1050781"/>
                  <a:pt x="6003424" y="1055341"/>
                  <a:pt x="5999497" y="1058382"/>
                </a:cubicBezTo>
                <a:cubicBezTo>
                  <a:pt x="5995570" y="1061422"/>
                  <a:pt x="5990504" y="1062942"/>
                  <a:pt x="5984297" y="1062942"/>
                </a:cubicBezTo>
                <a:lnTo>
                  <a:pt x="5972137" y="1062942"/>
                </a:lnTo>
                <a:cubicBezTo>
                  <a:pt x="5968843" y="1066045"/>
                  <a:pt x="5965550" y="1069718"/>
                  <a:pt x="5962256" y="1073962"/>
                </a:cubicBezTo>
                <a:cubicBezTo>
                  <a:pt x="5958963" y="1078205"/>
                  <a:pt x="5957189" y="1082639"/>
                  <a:pt x="5956936" y="1087262"/>
                </a:cubicBezTo>
                <a:cubicBezTo>
                  <a:pt x="5957126" y="1088845"/>
                  <a:pt x="5958266" y="1090239"/>
                  <a:pt x="5960356" y="1091442"/>
                </a:cubicBezTo>
                <a:cubicBezTo>
                  <a:pt x="5962446" y="1092646"/>
                  <a:pt x="5964346" y="1093279"/>
                  <a:pt x="5966056" y="1093342"/>
                </a:cubicBezTo>
                <a:cubicBezTo>
                  <a:pt x="5977013" y="1089795"/>
                  <a:pt x="5987780" y="1083209"/>
                  <a:pt x="5998357" y="1073582"/>
                </a:cubicBezTo>
                <a:cubicBezTo>
                  <a:pt x="6008934" y="1063955"/>
                  <a:pt x="6017421" y="1054328"/>
                  <a:pt x="6023818" y="1044701"/>
                </a:cubicBezTo>
                <a:cubicBezTo>
                  <a:pt x="6022361" y="1038494"/>
                  <a:pt x="6022994" y="1033428"/>
                  <a:pt x="6025718" y="1029501"/>
                </a:cubicBezTo>
                <a:cubicBezTo>
                  <a:pt x="6028441" y="1025574"/>
                  <a:pt x="6032874" y="1023548"/>
                  <a:pt x="6039018" y="1023421"/>
                </a:cubicBezTo>
                <a:cubicBezTo>
                  <a:pt x="6053015" y="1022597"/>
                  <a:pt x="6058462" y="1018924"/>
                  <a:pt x="6055358" y="1012401"/>
                </a:cubicBezTo>
                <a:cubicBezTo>
                  <a:pt x="6052255" y="1005877"/>
                  <a:pt x="6056942" y="1001444"/>
                  <a:pt x="6069419" y="999100"/>
                </a:cubicBezTo>
                <a:cubicBezTo>
                  <a:pt x="6090509" y="997897"/>
                  <a:pt x="6110649" y="995743"/>
                  <a:pt x="6129840" y="992640"/>
                </a:cubicBezTo>
                <a:cubicBezTo>
                  <a:pt x="6149030" y="989537"/>
                  <a:pt x="6168410" y="983583"/>
                  <a:pt x="6187981" y="974780"/>
                </a:cubicBezTo>
                <a:lnTo>
                  <a:pt x="6194061" y="986940"/>
                </a:lnTo>
                <a:cubicBezTo>
                  <a:pt x="6200648" y="985167"/>
                  <a:pt x="6204195" y="982633"/>
                  <a:pt x="6204701" y="979340"/>
                </a:cubicBezTo>
                <a:cubicBezTo>
                  <a:pt x="6205208" y="976047"/>
                  <a:pt x="6208755" y="973513"/>
                  <a:pt x="6215342" y="971740"/>
                </a:cubicBezTo>
                <a:cubicBezTo>
                  <a:pt x="6215785" y="964203"/>
                  <a:pt x="6224018" y="958756"/>
                  <a:pt x="6240042" y="955399"/>
                </a:cubicBezTo>
                <a:cubicBezTo>
                  <a:pt x="6256066" y="952043"/>
                  <a:pt x="6268099" y="950396"/>
                  <a:pt x="6276143" y="950459"/>
                </a:cubicBezTo>
                <a:lnTo>
                  <a:pt x="6294383" y="932219"/>
                </a:lnTo>
                <a:cubicBezTo>
                  <a:pt x="6299196" y="932282"/>
                  <a:pt x="6304010" y="931396"/>
                  <a:pt x="6308823" y="929559"/>
                </a:cubicBezTo>
                <a:cubicBezTo>
                  <a:pt x="6313637" y="927722"/>
                  <a:pt x="6316930" y="924556"/>
                  <a:pt x="6318704" y="920059"/>
                </a:cubicBezTo>
                <a:cubicBezTo>
                  <a:pt x="6329407" y="913725"/>
                  <a:pt x="6340681" y="908152"/>
                  <a:pt x="6352524" y="903338"/>
                </a:cubicBezTo>
                <a:cubicBezTo>
                  <a:pt x="6364368" y="898525"/>
                  <a:pt x="6376402" y="895991"/>
                  <a:pt x="6388625" y="895738"/>
                </a:cubicBezTo>
                <a:lnTo>
                  <a:pt x="6388625" y="932219"/>
                </a:lnTo>
                <a:cubicBezTo>
                  <a:pt x="6379505" y="938299"/>
                  <a:pt x="6370385" y="941339"/>
                  <a:pt x="6361264" y="941339"/>
                </a:cubicBezTo>
                <a:cubicBezTo>
                  <a:pt x="6358224" y="944886"/>
                  <a:pt x="6355184" y="946913"/>
                  <a:pt x="6352144" y="947419"/>
                </a:cubicBezTo>
                <a:cubicBezTo>
                  <a:pt x="6344861" y="946659"/>
                  <a:pt x="6340427" y="946659"/>
                  <a:pt x="6338844" y="947419"/>
                </a:cubicBezTo>
                <a:cubicBezTo>
                  <a:pt x="6337261" y="948179"/>
                  <a:pt x="6336627" y="954259"/>
                  <a:pt x="6336944" y="965660"/>
                </a:cubicBezTo>
                <a:cubicBezTo>
                  <a:pt x="6332194" y="965533"/>
                  <a:pt x="6327254" y="965786"/>
                  <a:pt x="6322124" y="966420"/>
                </a:cubicBezTo>
                <a:cubicBezTo>
                  <a:pt x="6316994" y="967053"/>
                  <a:pt x="6312814" y="968826"/>
                  <a:pt x="6309584" y="971740"/>
                </a:cubicBezTo>
                <a:cubicBezTo>
                  <a:pt x="6306543" y="971866"/>
                  <a:pt x="6304263" y="973133"/>
                  <a:pt x="6302743" y="975540"/>
                </a:cubicBezTo>
                <a:cubicBezTo>
                  <a:pt x="6301223" y="977947"/>
                  <a:pt x="6300463" y="980733"/>
                  <a:pt x="6300463" y="983900"/>
                </a:cubicBezTo>
                <a:cubicBezTo>
                  <a:pt x="6300147" y="995110"/>
                  <a:pt x="6296220" y="1000810"/>
                  <a:pt x="6288683" y="1001000"/>
                </a:cubicBezTo>
                <a:cubicBezTo>
                  <a:pt x="6281146" y="1001190"/>
                  <a:pt x="6271899" y="1001570"/>
                  <a:pt x="6260942" y="1002140"/>
                </a:cubicBezTo>
                <a:lnTo>
                  <a:pt x="6257902" y="1023421"/>
                </a:lnTo>
                <a:cubicBezTo>
                  <a:pt x="6247642" y="1024118"/>
                  <a:pt x="6239282" y="1027284"/>
                  <a:pt x="6232822" y="1032921"/>
                </a:cubicBezTo>
                <a:cubicBezTo>
                  <a:pt x="6226362" y="1038558"/>
                  <a:pt x="6219522" y="1042485"/>
                  <a:pt x="6212301" y="1044701"/>
                </a:cubicBezTo>
                <a:cubicBezTo>
                  <a:pt x="6210211" y="1044574"/>
                  <a:pt x="6206791" y="1044828"/>
                  <a:pt x="6202041" y="1045461"/>
                </a:cubicBezTo>
                <a:cubicBezTo>
                  <a:pt x="6197291" y="1046095"/>
                  <a:pt x="6194631" y="1047868"/>
                  <a:pt x="6194061" y="1050781"/>
                </a:cubicBezTo>
                <a:cubicBezTo>
                  <a:pt x="6195454" y="1063955"/>
                  <a:pt x="6201028" y="1075609"/>
                  <a:pt x="6210781" y="1085742"/>
                </a:cubicBezTo>
                <a:cubicBezTo>
                  <a:pt x="6220535" y="1095876"/>
                  <a:pt x="6226108" y="1107529"/>
                  <a:pt x="6227502" y="1120703"/>
                </a:cubicBezTo>
                <a:cubicBezTo>
                  <a:pt x="6226995" y="1124250"/>
                  <a:pt x="6224968" y="1126276"/>
                  <a:pt x="6221421" y="1126783"/>
                </a:cubicBezTo>
                <a:cubicBezTo>
                  <a:pt x="6216545" y="1126403"/>
                  <a:pt x="6211858" y="1126403"/>
                  <a:pt x="6207361" y="1126783"/>
                </a:cubicBezTo>
                <a:cubicBezTo>
                  <a:pt x="6202864" y="1127163"/>
                  <a:pt x="6200458" y="1130203"/>
                  <a:pt x="6200141" y="1135903"/>
                </a:cubicBezTo>
                <a:cubicBezTo>
                  <a:pt x="6200458" y="1139197"/>
                  <a:pt x="6200584" y="1142490"/>
                  <a:pt x="6200521" y="1145783"/>
                </a:cubicBezTo>
                <a:cubicBezTo>
                  <a:pt x="6200458" y="1149077"/>
                  <a:pt x="6198304" y="1150850"/>
                  <a:pt x="6194061" y="1151103"/>
                </a:cubicBezTo>
                <a:lnTo>
                  <a:pt x="6178861" y="1151103"/>
                </a:lnTo>
                <a:cubicBezTo>
                  <a:pt x="6172717" y="1160477"/>
                  <a:pt x="6165244" y="1169091"/>
                  <a:pt x="6156440" y="1176944"/>
                </a:cubicBezTo>
                <a:cubicBezTo>
                  <a:pt x="6147637" y="1184797"/>
                  <a:pt x="6137883" y="1190371"/>
                  <a:pt x="6127180" y="1193664"/>
                </a:cubicBezTo>
                <a:cubicBezTo>
                  <a:pt x="6123633" y="1205825"/>
                  <a:pt x="6115526" y="1211905"/>
                  <a:pt x="6102859" y="1211905"/>
                </a:cubicBezTo>
                <a:lnTo>
                  <a:pt x="6093739" y="1211905"/>
                </a:lnTo>
                <a:cubicBezTo>
                  <a:pt x="6093929" y="1218112"/>
                  <a:pt x="6092789" y="1223178"/>
                  <a:pt x="6090319" y="1227105"/>
                </a:cubicBezTo>
                <a:cubicBezTo>
                  <a:pt x="6087849" y="1231032"/>
                  <a:pt x="6082909" y="1233058"/>
                  <a:pt x="6075499" y="1233185"/>
                </a:cubicBezTo>
                <a:lnTo>
                  <a:pt x="6063338" y="1233185"/>
                </a:lnTo>
                <a:lnTo>
                  <a:pt x="6051178" y="1254466"/>
                </a:lnTo>
                <a:cubicBezTo>
                  <a:pt x="6048011" y="1254276"/>
                  <a:pt x="6045225" y="1254656"/>
                  <a:pt x="6042818" y="1255606"/>
                </a:cubicBezTo>
                <a:cubicBezTo>
                  <a:pt x="6040411" y="1256556"/>
                  <a:pt x="6039145" y="1259216"/>
                  <a:pt x="6039018" y="1263586"/>
                </a:cubicBezTo>
                <a:cubicBezTo>
                  <a:pt x="6039145" y="1265549"/>
                  <a:pt x="6040411" y="1268463"/>
                  <a:pt x="6042818" y="1272326"/>
                </a:cubicBezTo>
                <a:cubicBezTo>
                  <a:pt x="6045225" y="1276189"/>
                  <a:pt x="6048011" y="1278343"/>
                  <a:pt x="6051178" y="1278786"/>
                </a:cubicBezTo>
                <a:cubicBezTo>
                  <a:pt x="6052635" y="1278659"/>
                  <a:pt x="6053521" y="1278153"/>
                  <a:pt x="6053838" y="1277266"/>
                </a:cubicBezTo>
                <a:cubicBezTo>
                  <a:pt x="6054155" y="1276379"/>
                  <a:pt x="6054281" y="1275873"/>
                  <a:pt x="6054218" y="1275746"/>
                </a:cubicBezTo>
                <a:cubicBezTo>
                  <a:pt x="6054408" y="1271249"/>
                  <a:pt x="6056308" y="1268083"/>
                  <a:pt x="6059918" y="1266246"/>
                </a:cubicBezTo>
                <a:cubicBezTo>
                  <a:pt x="6063528" y="1264409"/>
                  <a:pt x="6067708" y="1263522"/>
                  <a:pt x="6072459" y="1263586"/>
                </a:cubicBezTo>
                <a:lnTo>
                  <a:pt x="6078539" y="1263586"/>
                </a:lnTo>
                <a:cubicBezTo>
                  <a:pt x="6096146" y="1244332"/>
                  <a:pt x="6118693" y="1226598"/>
                  <a:pt x="6146180" y="1210385"/>
                </a:cubicBezTo>
                <a:cubicBezTo>
                  <a:pt x="6173667" y="1194171"/>
                  <a:pt x="6200774" y="1185557"/>
                  <a:pt x="6227502" y="1184544"/>
                </a:cubicBezTo>
                <a:cubicBezTo>
                  <a:pt x="6230669" y="1184354"/>
                  <a:pt x="6233455" y="1184734"/>
                  <a:pt x="6235862" y="1185684"/>
                </a:cubicBezTo>
                <a:cubicBezTo>
                  <a:pt x="6238269" y="1186634"/>
                  <a:pt x="6239535" y="1189294"/>
                  <a:pt x="6239662" y="1193664"/>
                </a:cubicBezTo>
                <a:cubicBezTo>
                  <a:pt x="6236115" y="1209245"/>
                  <a:pt x="6219648" y="1228245"/>
                  <a:pt x="6190261" y="1250666"/>
                </a:cubicBezTo>
                <a:cubicBezTo>
                  <a:pt x="6160873" y="1273086"/>
                  <a:pt x="6139847" y="1287526"/>
                  <a:pt x="6127180" y="1293986"/>
                </a:cubicBezTo>
                <a:cubicBezTo>
                  <a:pt x="6127053" y="1296900"/>
                  <a:pt x="6125786" y="1298673"/>
                  <a:pt x="6123379" y="1299307"/>
                </a:cubicBezTo>
                <a:cubicBezTo>
                  <a:pt x="6120973" y="1299940"/>
                  <a:pt x="6118186" y="1300193"/>
                  <a:pt x="6115019" y="1300066"/>
                </a:cubicBezTo>
                <a:cubicBezTo>
                  <a:pt x="6110079" y="1299623"/>
                  <a:pt x="6104759" y="1299750"/>
                  <a:pt x="6099059" y="1300447"/>
                </a:cubicBezTo>
                <a:cubicBezTo>
                  <a:pt x="6093359" y="1301143"/>
                  <a:pt x="6089559" y="1305070"/>
                  <a:pt x="6087659" y="1312227"/>
                </a:cubicBezTo>
                <a:lnTo>
                  <a:pt x="6069419" y="1336547"/>
                </a:lnTo>
                <a:cubicBezTo>
                  <a:pt x="6063338" y="1336421"/>
                  <a:pt x="6058778" y="1337434"/>
                  <a:pt x="6055738" y="1339587"/>
                </a:cubicBezTo>
                <a:cubicBezTo>
                  <a:pt x="6052698" y="1341741"/>
                  <a:pt x="6051178" y="1345794"/>
                  <a:pt x="6051178" y="1351748"/>
                </a:cubicBezTo>
                <a:lnTo>
                  <a:pt x="6051178" y="1360868"/>
                </a:lnTo>
                <a:cubicBezTo>
                  <a:pt x="6041425" y="1359918"/>
                  <a:pt x="6035091" y="1361058"/>
                  <a:pt x="6032178" y="1364288"/>
                </a:cubicBezTo>
                <a:cubicBezTo>
                  <a:pt x="6029264" y="1367518"/>
                  <a:pt x="6024451" y="1369418"/>
                  <a:pt x="6017737" y="1369988"/>
                </a:cubicBezTo>
                <a:lnTo>
                  <a:pt x="5993417" y="1397348"/>
                </a:lnTo>
                <a:lnTo>
                  <a:pt x="5996457" y="1406469"/>
                </a:lnTo>
                <a:lnTo>
                  <a:pt x="6039018" y="1382148"/>
                </a:lnTo>
                <a:lnTo>
                  <a:pt x="6078539" y="1385188"/>
                </a:lnTo>
                <a:cubicBezTo>
                  <a:pt x="6075689" y="1397982"/>
                  <a:pt x="6069228" y="1407355"/>
                  <a:pt x="6059158" y="1413309"/>
                </a:cubicBezTo>
                <a:cubicBezTo>
                  <a:pt x="6049088" y="1419262"/>
                  <a:pt x="6043388" y="1427116"/>
                  <a:pt x="6042058" y="1436869"/>
                </a:cubicBezTo>
                <a:lnTo>
                  <a:pt x="6042058" y="1439909"/>
                </a:lnTo>
                <a:cubicBezTo>
                  <a:pt x="6032811" y="1444786"/>
                  <a:pt x="6023944" y="1451753"/>
                  <a:pt x="6015457" y="1460810"/>
                </a:cubicBezTo>
                <a:lnTo>
                  <a:pt x="5998522" y="1482125"/>
                </a:lnTo>
                <a:lnTo>
                  <a:pt x="6002595" y="1486391"/>
                </a:lnTo>
                <a:lnTo>
                  <a:pt x="6017795" y="1483351"/>
                </a:lnTo>
                <a:lnTo>
                  <a:pt x="6042115" y="1455991"/>
                </a:lnTo>
                <a:cubicBezTo>
                  <a:pt x="6046739" y="1454091"/>
                  <a:pt x="6050412" y="1450291"/>
                  <a:pt x="6053136" y="1444591"/>
                </a:cubicBezTo>
                <a:cubicBezTo>
                  <a:pt x="6055859" y="1438890"/>
                  <a:pt x="6057252" y="1433570"/>
                  <a:pt x="6057316" y="1428630"/>
                </a:cubicBezTo>
                <a:cubicBezTo>
                  <a:pt x="6057252" y="1426920"/>
                  <a:pt x="6057379" y="1425020"/>
                  <a:pt x="6057696" y="1422930"/>
                </a:cubicBezTo>
                <a:cubicBezTo>
                  <a:pt x="6058012" y="1420840"/>
                  <a:pt x="6058899" y="1419700"/>
                  <a:pt x="6060356" y="1419510"/>
                </a:cubicBezTo>
                <a:cubicBezTo>
                  <a:pt x="6064853" y="1419763"/>
                  <a:pt x="6068779" y="1421537"/>
                  <a:pt x="6072136" y="1424830"/>
                </a:cubicBezTo>
                <a:cubicBezTo>
                  <a:pt x="6075493" y="1428123"/>
                  <a:pt x="6078660" y="1431417"/>
                  <a:pt x="6081636" y="1434710"/>
                </a:cubicBezTo>
                <a:cubicBezTo>
                  <a:pt x="6089490" y="1434647"/>
                  <a:pt x="6096583" y="1432494"/>
                  <a:pt x="6102917" y="1428250"/>
                </a:cubicBezTo>
                <a:cubicBezTo>
                  <a:pt x="6109250" y="1424007"/>
                  <a:pt x="6113304" y="1418053"/>
                  <a:pt x="6115077" y="1410390"/>
                </a:cubicBezTo>
                <a:lnTo>
                  <a:pt x="6139397" y="1401270"/>
                </a:lnTo>
                <a:cubicBezTo>
                  <a:pt x="6142564" y="1401396"/>
                  <a:pt x="6145351" y="1401143"/>
                  <a:pt x="6147758" y="1400510"/>
                </a:cubicBezTo>
                <a:cubicBezTo>
                  <a:pt x="6150164" y="1399876"/>
                  <a:pt x="6151431" y="1398103"/>
                  <a:pt x="6151558" y="1395190"/>
                </a:cubicBezTo>
                <a:cubicBezTo>
                  <a:pt x="6151304" y="1389109"/>
                  <a:pt x="6151811" y="1384549"/>
                  <a:pt x="6153078" y="1381509"/>
                </a:cubicBezTo>
                <a:cubicBezTo>
                  <a:pt x="6154345" y="1378469"/>
                  <a:pt x="6157891" y="1376949"/>
                  <a:pt x="6163718" y="1376949"/>
                </a:cubicBezTo>
                <a:cubicBezTo>
                  <a:pt x="6163781" y="1370742"/>
                  <a:pt x="6165175" y="1364916"/>
                  <a:pt x="6167898" y="1359469"/>
                </a:cubicBezTo>
                <a:cubicBezTo>
                  <a:pt x="6170622" y="1354022"/>
                  <a:pt x="6174295" y="1349715"/>
                  <a:pt x="6178918" y="1346548"/>
                </a:cubicBezTo>
                <a:cubicBezTo>
                  <a:pt x="6185252" y="1348195"/>
                  <a:pt x="6190825" y="1347942"/>
                  <a:pt x="6195639" y="1345789"/>
                </a:cubicBezTo>
                <a:cubicBezTo>
                  <a:pt x="6200452" y="1343635"/>
                  <a:pt x="6202985" y="1338822"/>
                  <a:pt x="6203239" y="1331348"/>
                </a:cubicBezTo>
                <a:lnTo>
                  <a:pt x="6233640" y="1331348"/>
                </a:lnTo>
                <a:lnTo>
                  <a:pt x="6242760" y="1319188"/>
                </a:lnTo>
                <a:cubicBezTo>
                  <a:pt x="6252070" y="1318238"/>
                  <a:pt x="6260810" y="1312538"/>
                  <a:pt x="6268980" y="1302088"/>
                </a:cubicBezTo>
                <a:cubicBezTo>
                  <a:pt x="6277150" y="1291637"/>
                  <a:pt x="6283610" y="1282137"/>
                  <a:pt x="6288361" y="1273587"/>
                </a:cubicBezTo>
                <a:cubicBezTo>
                  <a:pt x="6290071" y="1276880"/>
                  <a:pt x="6292731" y="1280174"/>
                  <a:pt x="6296341" y="1283467"/>
                </a:cubicBezTo>
                <a:cubicBezTo>
                  <a:pt x="6299951" y="1286761"/>
                  <a:pt x="6303371" y="1288534"/>
                  <a:pt x="6306601" y="1288787"/>
                </a:cubicBezTo>
                <a:cubicBezTo>
                  <a:pt x="6309514" y="1288597"/>
                  <a:pt x="6311288" y="1287457"/>
                  <a:pt x="6311921" y="1285367"/>
                </a:cubicBezTo>
                <a:cubicBezTo>
                  <a:pt x="6312554" y="1283277"/>
                  <a:pt x="6312808" y="1281377"/>
                  <a:pt x="6312681" y="1279667"/>
                </a:cubicBezTo>
                <a:lnTo>
                  <a:pt x="6312681" y="1273587"/>
                </a:lnTo>
                <a:lnTo>
                  <a:pt x="6321801" y="1267507"/>
                </a:lnTo>
                <a:cubicBezTo>
                  <a:pt x="6322751" y="1259463"/>
                  <a:pt x="6323891" y="1251990"/>
                  <a:pt x="6325221" y="1245087"/>
                </a:cubicBezTo>
                <a:cubicBezTo>
                  <a:pt x="6326551" y="1238183"/>
                  <a:pt x="6331492" y="1234510"/>
                  <a:pt x="6340042" y="1234066"/>
                </a:cubicBezTo>
                <a:lnTo>
                  <a:pt x="6352202" y="1237106"/>
                </a:lnTo>
                <a:lnTo>
                  <a:pt x="6373482" y="1215826"/>
                </a:lnTo>
                <a:cubicBezTo>
                  <a:pt x="6385136" y="1212976"/>
                  <a:pt x="6395270" y="1206516"/>
                  <a:pt x="6403883" y="1196445"/>
                </a:cubicBezTo>
                <a:cubicBezTo>
                  <a:pt x="6412496" y="1186375"/>
                  <a:pt x="6422630" y="1180675"/>
                  <a:pt x="6434284" y="1179345"/>
                </a:cubicBezTo>
                <a:cubicBezTo>
                  <a:pt x="6444101" y="1172505"/>
                  <a:pt x="6456387" y="1164905"/>
                  <a:pt x="6471144" y="1156545"/>
                </a:cubicBezTo>
                <a:cubicBezTo>
                  <a:pt x="6485901" y="1148184"/>
                  <a:pt x="6498948" y="1143624"/>
                  <a:pt x="6510285" y="1142864"/>
                </a:cubicBezTo>
                <a:cubicBezTo>
                  <a:pt x="6519785" y="1132287"/>
                  <a:pt x="6531186" y="1123041"/>
                  <a:pt x="6544486" y="1115124"/>
                </a:cubicBezTo>
                <a:cubicBezTo>
                  <a:pt x="6557786" y="1107207"/>
                  <a:pt x="6570706" y="1100240"/>
                  <a:pt x="6583247" y="1094223"/>
                </a:cubicBezTo>
                <a:lnTo>
                  <a:pt x="6601487" y="1063823"/>
                </a:lnTo>
                <a:cubicBezTo>
                  <a:pt x="6611494" y="1064773"/>
                  <a:pt x="6618841" y="1063633"/>
                  <a:pt x="6623528" y="1060403"/>
                </a:cubicBezTo>
                <a:cubicBezTo>
                  <a:pt x="6628214" y="1057173"/>
                  <a:pt x="6634041" y="1055272"/>
                  <a:pt x="6641008" y="1054702"/>
                </a:cubicBezTo>
                <a:lnTo>
                  <a:pt x="6647088" y="1054702"/>
                </a:lnTo>
                <a:cubicBezTo>
                  <a:pt x="6646391" y="1047039"/>
                  <a:pt x="6646265" y="1041086"/>
                  <a:pt x="6646708" y="1036842"/>
                </a:cubicBezTo>
                <a:cubicBezTo>
                  <a:pt x="6647151" y="1032599"/>
                  <a:pt x="6652345" y="1030445"/>
                  <a:pt x="6662288" y="1030382"/>
                </a:cubicBezTo>
                <a:cubicBezTo>
                  <a:pt x="6663935" y="1025949"/>
                  <a:pt x="6666722" y="1022655"/>
                  <a:pt x="6670648" y="1020502"/>
                </a:cubicBezTo>
                <a:cubicBezTo>
                  <a:pt x="6674575" y="1018348"/>
                  <a:pt x="6678882" y="1016575"/>
                  <a:pt x="6683569" y="1015182"/>
                </a:cubicBezTo>
                <a:cubicBezTo>
                  <a:pt x="6692626" y="1011952"/>
                  <a:pt x="6697312" y="1003971"/>
                  <a:pt x="6697629" y="991241"/>
                </a:cubicBezTo>
                <a:cubicBezTo>
                  <a:pt x="6697946" y="978511"/>
                  <a:pt x="6703392" y="971291"/>
                  <a:pt x="6713969" y="969581"/>
                </a:cubicBezTo>
                <a:cubicBezTo>
                  <a:pt x="6728156" y="969391"/>
                  <a:pt x="6737783" y="965971"/>
                  <a:pt x="6742850" y="959320"/>
                </a:cubicBezTo>
                <a:cubicBezTo>
                  <a:pt x="6747916" y="952670"/>
                  <a:pt x="6754503" y="943930"/>
                  <a:pt x="6762610" y="933100"/>
                </a:cubicBezTo>
                <a:cubicBezTo>
                  <a:pt x="6768437" y="932593"/>
                  <a:pt x="6773504" y="930567"/>
                  <a:pt x="6777810" y="927020"/>
                </a:cubicBezTo>
                <a:cubicBezTo>
                  <a:pt x="6782117" y="923473"/>
                  <a:pt x="6787184" y="921446"/>
                  <a:pt x="6793011" y="920940"/>
                </a:cubicBezTo>
                <a:cubicBezTo>
                  <a:pt x="6792631" y="916063"/>
                  <a:pt x="6792631" y="911376"/>
                  <a:pt x="6793011" y="906880"/>
                </a:cubicBezTo>
                <a:cubicBezTo>
                  <a:pt x="6793391" y="902383"/>
                  <a:pt x="6796431" y="899976"/>
                  <a:pt x="6802131" y="899659"/>
                </a:cubicBezTo>
                <a:cubicBezTo>
                  <a:pt x="6810618" y="898899"/>
                  <a:pt x="6824805" y="893579"/>
                  <a:pt x="6844692" y="883699"/>
                </a:cubicBezTo>
                <a:cubicBezTo>
                  <a:pt x="6864579" y="873819"/>
                  <a:pt x="6875726" y="863939"/>
                  <a:pt x="6878132" y="854058"/>
                </a:cubicBezTo>
                <a:lnTo>
                  <a:pt x="6923734" y="832778"/>
                </a:lnTo>
                <a:cubicBezTo>
                  <a:pt x="6928547" y="832841"/>
                  <a:pt x="6933360" y="831955"/>
                  <a:pt x="6938174" y="830118"/>
                </a:cubicBezTo>
                <a:cubicBezTo>
                  <a:pt x="6942987" y="828281"/>
                  <a:pt x="6946281" y="825114"/>
                  <a:pt x="6948054" y="820618"/>
                </a:cubicBezTo>
                <a:cubicBezTo>
                  <a:pt x="6955021" y="821251"/>
                  <a:pt x="6963128" y="821504"/>
                  <a:pt x="6972374" y="821378"/>
                </a:cubicBezTo>
                <a:cubicBezTo>
                  <a:pt x="6981622" y="821251"/>
                  <a:pt x="6986688" y="816944"/>
                  <a:pt x="6987575" y="808458"/>
                </a:cubicBezTo>
                <a:cubicBezTo>
                  <a:pt x="6998152" y="799148"/>
                  <a:pt x="7013478" y="786608"/>
                  <a:pt x="7033556" y="770837"/>
                </a:cubicBezTo>
                <a:cubicBezTo>
                  <a:pt x="7053633" y="755067"/>
                  <a:pt x="7069720" y="746327"/>
                  <a:pt x="7081817" y="744616"/>
                </a:cubicBezTo>
                <a:cubicBezTo>
                  <a:pt x="7084350" y="745123"/>
                  <a:pt x="7085364" y="747150"/>
                  <a:pt x="7084857" y="750697"/>
                </a:cubicBezTo>
                <a:cubicBezTo>
                  <a:pt x="7095244" y="749683"/>
                  <a:pt x="7101070" y="745630"/>
                  <a:pt x="7102337" y="738536"/>
                </a:cubicBezTo>
                <a:cubicBezTo>
                  <a:pt x="7103604" y="731443"/>
                  <a:pt x="7110951" y="727389"/>
                  <a:pt x="7124378" y="726376"/>
                </a:cubicBezTo>
                <a:cubicBezTo>
                  <a:pt x="7130014" y="726819"/>
                  <a:pt x="7137741" y="726693"/>
                  <a:pt x="7147558" y="725996"/>
                </a:cubicBezTo>
                <a:cubicBezTo>
                  <a:pt x="7157375" y="725299"/>
                  <a:pt x="7162822" y="721373"/>
                  <a:pt x="7163898" y="714216"/>
                </a:cubicBezTo>
                <a:cubicBezTo>
                  <a:pt x="7163645" y="709339"/>
                  <a:pt x="7164152" y="704652"/>
                  <a:pt x="7165418" y="700156"/>
                </a:cubicBezTo>
                <a:cubicBezTo>
                  <a:pt x="7166685" y="695659"/>
                  <a:pt x="7170232" y="693252"/>
                  <a:pt x="7176058" y="692935"/>
                </a:cubicBezTo>
                <a:cubicBezTo>
                  <a:pt x="7180935" y="693315"/>
                  <a:pt x="7185622" y="693315"/>
                  <a:pt x="7190119" y="692935"/>
                </a:cubicBezTo>
                <a:cubicBezTo>
                  <a:pt x="7194616" y="692556"/>
                  <a:pt x="7197022" y="689515"/>
                  <a:pt x="7197339" y="683815"/>
                </a:cubicBezTo>
                <a:cubicBezTo>
                  <a:pt x="7212982" y="671845"/>
                  <a:pt x="7229576" y="660065"/>
                  <a:pt x="7247120" y="648474"/>
                </a:cubicBezTo>
                <a:cubicBezTo>
                  <a:pt x="7264664" y="636884"/>
                  <a:pt x="7280498" y="624344"/>
                  <a:pt x="7294621" y="610854"/>
                </a:cubicBezTo>
                <a:lnTo>
                  <a:pt x="7325022" y="610854"/>
                </a:lnTo>
                <a:lnTo>
                  <a:pt x="7334142" y="598693"/>
                </a:lnTo>
                <a:cubicBezTo>
                  <a:pt x="7336232" y="594323"/>
                  <a:pt x="7340412" y="591663"/>
                  <a:pt x="7346682" y="590713"/>
                </a:cubicBezTo>
                <a:cubicBezTo>
                  <a:pt x="7352952" y="589763"/>
                  <a:pt x="7357892" y="589383"/>
                  <a:pt x="7361502" y="589573"/>
                </a:cubicBezTo>
                <a:cubicBezTo>
                  <a:pt x="7363149" y="585076"/>
                  <a:pt x="7365936" y="581910"/>
                  <a:pt x="7369863" y="580073"/>
                </a:cubicBezTo>
                <a:cubicBezTo>
                  <a:pt x="7373790" y="578236"/>
                  <a:pt x="7378096" y="577350"/>
                  <a:pt x="7382783" y="577413"/>
                </a:cubicBezTo>
                <a:cubicBezTo>
                  <a:pt x="7386836" y="577793"/>
                  <a:pt x="7393170" y="579313"/>
                  <a:pt x="7401783" y="581973"/>
                </a:cubicBezTo>
                <a:cubicBezTo>
                  <a:pt x="7410397" y="584633"/>
                  <a:pt x="7415210" y="586154"/>
                  <a:pt x="7416224" y="586533"/>
                </a:cubicBezTo>
                <a:cubicBezTo>
                  <a:pt x="7415970" y="587990"/>
                  <a:pt x="7414957" y="588877"/>
                  <a:pt x="7413184" y="589193"/>
                </a:cubicBezTo>
                <a:cubicBezTo>
                  <a:pt x="7411410" y="589510"/>
                  <a:pt x="7410397" y="589636"/>
                  <a:pt x="7410144" y="589573"/>
                </a:cubicBezTo>
                <a:lnTo>
                  <a:pt x="7407104" y="601734"/>
                </a:lnTo>
                <a:cubicBezTo>
                  <a:pt x="7410397" y="601734"/>
                  <a:pt x="7413690" y="600973"/>
                  <a:pt x="7416984" y="599453"/>
                </a:cubicBezTo>
                <a:cubicBezTo>
                  <a:pt x="7420277" y="597934"/>
                  <a:pt x="7422050" y="595653"/>
                  <a:pt x="7422304" y="592613"/>
                </a:cubicBezTo>
                <a:lnTo>
                  <a:pt x="7422304" y="589573"/>
                </a:lnTo>
                <a:cubicBezTo>
                  <a:pt x="7424077" y="585076"/>
                  <a:pt x="7427370" y="581910"/>
                  <a:pt x="7432184" y="580073"/>
                </a:cubicBezTo>
                <a:cubicBezTo>
                  <a:pt x="7436997" y="578236"/>
                  <a:pt x="7441811" y="577350"/>
                  <a:pt x="7446624" y="577413"/>
                </a:cubicBezTo>
                <a:lnTo>
                  <a:pt x="7477025" y="553092"/>
                </a:lnTo>
                <a:cubicBezTo>
                  <a:pt x="7483295" y="553726"/>
                  <a:pt x="7488995" y="553979"/>
                  <a:pt x="7494125" y="553853"/>
                </a:cubicBezTo>
                <a:cubicBezTo>
                  <a:pt x="7499256" y="553726"/>
                  <a:pt x="7502675" y="549419"/>
                  <a:pt x="7504385" y="540932"/>
                </a:cubicBezTo>
                <a:lnTo>
                  <a:pt x="7604708" y="495331"/>
                </a:lnTo>
                <a:cubicBezTo>
                  <a:pt x="7606671" y="495205"/>
                  <a:pt x="7609584" y="495458"/>
                  <a:pt x="7613448" y="496091"/>
                </a:cubicBezTo>
                <a:cubicBezTo>
                  <a:pt x="7617311" y="496725"/>
                  <a:pt x="7619465" y="498498"/>
                  <a:pt x="7619908" y="501412"/>
                </a:cubicBezTo>
                <a:cubicBezTo>
                  <a:pt x="7618198" y="510848"/>
                  <a:pt x="7609458" y="519335"/>
                  <a:pt x="7593687" y="526872"/>
                </a:cubicBezTo>
                <a:cubicBezTo>
                  <a:pt x="7577917" y="534409"/>
                  <a:pt x="7565377" y="539095"/>
                  <a:pt x="7556066" y="540932"/>
                </a:cubicBezTo>
                <a:lnTo>
                  <a:pt x="7546946" y="565253"/>
                </a:lnTo>
                <a:cubicBezTo>
                  <a:pt x="7539156" y="565379"/>
                  <a:pt x="7531176" y="566646"/>
                  <a:pt x="7523006" y="569053"/>
                </a:cubicBezTo>
                <a:cubicBezTo>
                  <a:pt x="7514836" y="571459"/>
                  <a:pt x="7507615" y="574246"/>
                  <a:pt x="7501346" y="577413"/>
                </a:cubicBezTo>
                <a:lnTo>
                  <a:pt x="7477025" y="601734"/>
                </a:lnTo>
                <a:cubicBezTo>
                  <a:pt x="7478608" y="606611"/>
                  <a:pt x="7478482" y="611297"/>
                  <a:pt x="7476645" y="615794"/>
                </a:cubicBezTo>
                <a:cubicBezTo>
                  <a:pt x="7474808" y="620291"/>
                  <a:pt x="7470882" y="622697"/>
                  <a:pt x="7464864" y="623014"/>
                </a:cubicBezTo>
                <a:cubicBezTo>
                  <a:pt x="7463344" y="625357"/>
                  <a:pt x="7456504" y="629791"/>
                  <a:pt x="7444344" y="636314"/>
                </a:cubicBezTo>
                <a:cubicBezTo>
                  <a:pt x="7432184" y="642837"/>
                  <a:pt x="7423824" y="646511"/>
                  <a:pt x="7419264" y="647334"/>
                </a:cubicBezTo>
                <a:cubicBezTo>
                  <a:pt x="7398933" y="664878"/>
                  <a:pt x="7377273" y="680712"/>
                  <a:pt x="7354282" y="694836"/>
                </a:cubicBezTo>
                <a:cubicBezTo>
                  <a:pt x="7331292" y="708959"/>
                  <a:pt x="7310391" y="725553"/>
                  <a:pt x="7291581" y="744616"/>
                </a:cubicBezTo>
                <a:cubicBezTo>
                  <a:pt x="7291834" y="748036"/>
                  <a:pt x="7291328" y="751836"/>
                  <a:pt x="7290061" y="756017"/>
                </a:cubicBezTo>
                <a:cubicBezTo>
                  <a:pt x="7288794" y="760197"/>
                  <a:pt x="7285248" y="762477"/>
                  <a:pt x="7279421" y="762857"/>
                </a:cubicBezTo>
                <a:lnTo>
                  <a:pt x="7261180" y="759817"/>
                </a:lnTo>
                <a:lnTo>
                  <a:pt x="7258140" y="796297"/>
                </a:lnTo>
                <a:cubicBezTo>
                  <a:pt x="7242433" y="799148"/>
                  <a:pt x="7232046" y="805608"/>
                  <a:pt x="7226980" y="815678"/>
                </a:cubicBezTo>
                <a:cubicBezTo>
                  <a:pt x="7221913" y="825748"/>
                  <a:pt x="7216086" y="831448"/>
                  <a:pt x="7209499" y="832778"/>
                </a:cubicBezTo>
                <a:lnTo>
                  <a:pt x="7197339" y="851018"/>
                </a:lnTo>
                <a:cubicBezTo>
                  <a:pt x="7197529" y="855768"/>
                  <a:pt x="7197149" y="859949"/>
                  <a:pt x="7196199" y="863559"/>
                </a:cubicBezTo>
                <a:cubicBezTo>
                  <a:pt x="7195249" y="867169"/>
                  <a:pt x="7192589" y="869069"/>
                  <a:pt x="7188219" y="869259"/>
                </a:cubicBezTo>
                <a:lnTo>
                  <a:pt x="7169978" y="866219"/>
                </a:lnTo>
                <a:cubicBezTo>
                  <a:pt x="7169345" y="875529"/>
                  <a:pt x="7165292" y="884269"/>
                  <a:pt x="7157818" y="892439"/>
                </a:cubicBezTo>
                <a:cubicBezTo>
                  <a:pt x="7150345" y="900609"/>
                  <a:pt x="7143251" y="907069"/>
                  <a:pt x="7136538" y="911820"/>
                </a:cubicBezTo>
                <a:cubicBezTo>
                  <a:pt x="7134891" y="922460"/>
                  <a:pt x="7128304" y="928540"/>
                  <a:pt x="7116778" y="930060"/>
                </a:cubicBezTo>
                <a:cubicBezTo>
                  <a:pt x="7105250" y="931580"/>
                  <a:pt x="7098664" y="937660"/>
                  <a:pt x="7097017" y="948300"/>
                </a:cubicBezTo>
                <a:lnTo>
                  <a:pt x="7048376" y="993901"/>
                </a:lnTo>
                <a:lnTo>
                  <a:pt x="7045035" y="1001419"/>
                </a:lnTo>
                <a:lnTo>
                  <a:pt x="7066920" y="991471"/>
                </a:lnTo>
                <a:lnTo>
                  <a:pt x="7068516" y="978701"/>
                </a:lnTo>
                <a:cubicBezTo>
                  <a:pt x="7071240" y="974774"/>
                  <a:pt x="7075673" y="972748"/>
                  <a:pt x="7081817" y="972621"/>
                </a:cubicBezTo>
                <a:cubicBezTo>
                  <a:pt x="7095814" y="971797"/>
                  <a:pt x="7101260" y="968124"/>
                  <a:pt x="7098157" y="961601"/>
                </a:cubicBezTo>
                <a:cubicBezTo>
                  <a:pt x="7095054" y="955077"/>
                  <a:pt x="7099740" y="950644"/>
                  <a:pt x="7112218" y="948300"/>
                </a:cubicBezTo>
                <a:cubicBezTo>
                  <a:pt x="7133308" y="947097"/>
                  <a:pt x="7153448" y="944943"/>
                  <a:pt x="7172638" y="941840"/>
                </a:cubicBezTo>
                <a:cubicBezTo>
                  <a:pt x="7191829" y="938737"/>
                  <a:pt x="7211209" y="932783"/>
                  <a:pt x="7230780" y="923980"/>
                </a:cubicBezTo>
                <a:lnTo>
                  <a:pt x="7236860" y="936140"/>
                </a:lnTo>
                <a:cubicBezTo>
                  <a:pt x="7243447" y="934367"/>
                  <a:pt x="7246994" y="931833"/>
                  <a:pt x="7247500" y="928540"/>
                </a:cubicBezTo>
                <a:cubicBezTo>
                  <a:pt x="7248007" y="925247"/>
                  <a:pt x="7251554" y="922713"/>
                  <a:pt x="7258140" y="920940"/>
                </a:cubicBezTo>
                <a:cubicBezTo>
                  <a:pt x="7258584" y="913403"/>
                  <a:pt x="7266817" y="907956"/>
                  <a:pt x="7282841" y="904599"/>
                </a:cubicBezTo>
                <a:cubicBezTo>
                  <a:pt x="7298864" y="901243"/>
                  <a:pt x="7310898" y="899596"/>
                  <a:pt x="7318942" y="899659"/>
                </a:cubicBezTo>
                <a:lnTo>
                  <a:pt x="7337182" y="881419"/>
                </a:lnTo>
                <a:cubicBezTo>
                  <a:pt x="7341995" y="881482"/>
                  <a:pt x="7346809" y="880596"/>
                  <a:pt x="7351622" y="878759"/>
                </a:cubicBezTo>
                <a:cubicBezTo>
                  <a:pt x="7356436" y="876922"/>
                  <a:pt x="7359729" y="873756"/>
                  <a:pt x="7361502" y="869259"/>
                </a:cubicBezTo>
                <a:cubicBezTo>
                  <a:pt x="7372206" y="862925"/>
                  <a:pt x="7383480" y="857352"/>
                  <a:pt x="7395323" y="852538"/>
                </a:cubicBezTo>
                <a:cubicBezTo>
                  <a:pt x="7407166" y="847725"/>
                  <a:pt x="7419200" y="845191"/>
                  <a:pt x="7431424" y="844938"/>
                </a:cubicBezTo>
                <a:lnTo>
                  <a:pt x="7431424" y="881419"/>
                </a:lnTo>
                <a:cubicBezTo>
                  <a:pt x="7422304" y="887499"/>
                  <a:pt x="7413184" y="890539"/>
                  <a:pt x="7404063" y="890539"/>
                </a:cubicBezTo>
                <a:cubicBezTo>
                  <a:pt x="7401023" y="894086"/>
                  <a:pt x="7397983" y="896113"/>
                  <a:pt x="7394943" y="896619"/>
                </a:cubicBezTo>
                <a:cubicBezTo>
                  <a:pt x="7387660" y="895859"/>
                  <a:pt x="7383226" y="895859"/>
                  <a:pt x="7381643" y="896619"/>
                </a:cubicBezTo>
                <a:cubicBezTo>
                  <a:pt x="7380060" y="897379"/>
                  <a:pt x="7379426" y="903459"/>
                  <a:pt x="7379743" y="914860"/>
                </a:cubicBezTo>
                <a:cubicBezTo>
                  <a:pt x="7374993" y="914733"/>
                  <a:pt x="7370052" y="914986"/>
                  <a:pt x="7364923" y="915620"/>
                </a:cubicBezTo>
                <a:cubicBezTo>
                  <a:pt x="7359792" y="916253"/>
                  <a:pt x="7355612" y="918026"/>
                  <a:pt x="7352382" y="920940"/>
                </a:cubicBezTo>
                <a:cubicBezTo>
                  <a:pt x="7349342" y="921066"/>
                  <a:pt x="7347062" y="922333"/>
                  <a:pt x="7345542" y="924740"/>
                </a:cubicBezTo>
                <a:cubicBezTo>
                  <a:pt x="7344022" y="927147"/>
                  <a:pt x="7343262" y="929933"/>
                  <a:pt x="7343262" y="933100"/>
                </a:cubicBezTo>
                <a:cubicBezTo>
                  <a:pt x="7342946" y="944310"/>
                  <a:pt x="7339019" y="950010"/>
                  <a:pt x="7331482" y="950200"/>
                </a:cubicBezTo>
                <a:cubicBezTo>
                  <a:pt x="7323945" y="950390"/>
                  <a:pt x="7314698" y="950770"/>
                  <a:pt x="7303741" y="951340"/>
                </a:cubicBezTo>
                <a:lnTo>
                  <a:pt x="7300701" y="972621"/>
                </a:lnTo>
                <a:cubicBezTo>
                  <a:pt x="7290441" y="973318"/>
                  <a:pt x="7282081" y="976484"/>
                  <a:pt x="7275621" y="982121"/>
                </a:cubicBezTo>
                <a:cubicBezTo>
                  <a:pt x="7269160" y="987758"/>
                  <a:pt x="7262320" y="991685"/>
                  <a:pt x="7255100" y="993901"/>
                </a:cubicBezTo>
                <a:cubicBezTo>
                  <a:pt x="7253010" y="993774"/>
                  <a:pt x="7249590" y="994028"/>
                  <a:pt x="7244840" y="994661"/>
                </a:cubicBezTo>
                <a:cubicBezTo>
                  <a:pt x="7240090" y="995295"/>
                  <a:pt x="7237430" y="997068"/>
                  <a:pt x="7236860" y="999981"/>
                </a:cubicBezTo>
                <a:cubicBezTo>
                  <a:pt x="7238253" y="1013155"/>
                  <a:pt x="7243827" y="1024809"/>
                  <a:pt x="7253580" y="1034942"/>
                </a:cubicBezTo>
                <a:cubicBezTo>
                  <a:pt x="7263334" y="1045076"/>
                  <a:pt x="7268907" y="1056729"/>
                  <a:pt x="7270300" y="1069903"/>
                </a:cubicBezTo>
                <a:cubicBezTo>
                  <a:pt x="7269794" y="1073450"/>
                  <a:pt x="7267767" y="1075476"/>
                  <a:pt x="7264220" y="1075983"/>
                </a:cubicBezTo>
                <a:cubicBezTo>
                  <a:pt x="7259344" y="1075603"/>
                  <a:pt x="7254657" y="1075603"/>
                  <a:pt x="7250160" y="1075983"/>
                </a:cubicBezTo>
                <a:cubicBezTo>
                  <a:pt x="7245663" y="1076363"/>
                  <a:pt x="7243257" y="1079403"/>
                  <a:pt x="7242940" y="1085103"/>
                </a:cubicBezTo>
                <a:cubicBezTo>
                  <a:pt x="7243257" y="1088397"/>
                  <a:pt x="7243383" y="1091690"/>
                  <a:pt x="7243320" y="1094983"/>
                </a:cubicBezTo>
                <a:cubicBezTo>
                  <a:pt x="7243257" y="1098277"/>
                  <a:pt x="7241103" y="1100050"/>
                  <a:pt x="7236860" y="1100303"/>
                </a:cubicBezTo>
                <a:lnTo>
                  <a:pt x="7221660" y="1100303"/>
                </a:lnTo>
                <a:cubicBezTo>
                  <a:pt x="7215516" y="1109677"/>
                  <a:pt x="7208043" y="1118291"/>
                  <a:pt x="7199239" y="1126144"/>
                </a:cubicBezTo>
                <a:cubicBezTo>
                  <a:pt x="7190436" y="1133997"/>
                  <a:pt x="7180682" y="1139571"/>
                  <a:pt x="7169978" y="1142864"/>
                </a:cubicBezTo>
                <a:cubicBezTo>
                  <a:pt x="7166432" y="1155025"/>
                  <a:pt x="7158325" y="1161105"/>
                  <a:pt x="7145658" y="1161105"/>
                </a:cubicBezTo>
                <a:lnTo>
                  <a:pt x="7136538" y="1161105"/>
                </a:lnTo>
                <a:cubicBezTo>
                  <a:pt x="7136728" y="1167312"/>
                  <a:pt x="7135588" y="1172378"/>
                  <a:pt x="7133118" y="1176305"/>
                </a:cubicBezTo>
                <a:cubicBezTo>
                  <a:pt x="7130648" y="1180232"/>
                  <a:pt x="7125708" y="1182258"/>
                  <a:pt x="7118298" y="1182385"/>
                </a:cubicBezTo>
                <a:lnTo>
                  <a:pt x="7106137" y="1182385"/>
                </a:lnTo>
                <a:lnTo>
                  <a:pt x="7093977" y="1203666"/>
                </a:lnTo>
                <a:cubicBezTo>
                  <a:pt x="7090810" y="1203476"/>
                  <a:pt x="7088024" y="1203856"/>
                  <a:pt x="7085617" y="1204806"/>
                </a:cubicBezTo>
                <a:cubicBezTo>
                  <a:pt x="7083210" y="1205756"/>
                  <a:pt x="7081944" y="1208416"/>
                  <a:pt x="7081817" y="1212786"/>
                </a:cubicBezTo>
                <a:cubicBezTo>
                  <a:pt x="7081944" y="1214749"/>
                  <a:pt x="7083210" y="1217663"/>
                  <a:pt x="7085617" y="1221526"/>
                </a:cubicBezTo>
                <a:cubicBezTo>
                  <a:pt x="7088024" y="1225389"/>
                  <a:pt x="7090810" y="1227543"/>
                  <a:pt x="7093977" y="1227986"/>
                </a:cubicBezTo>
                <a:cubicBezTo>
                  <a:pt x="7095434" y="1227859"/>
                  <a:pt x="7096320" y="1227353"/>
                  <a:pt x="7096637" y="1226466"/>
                </a:cubicBezTo>
                <a:cubicBezTo>
                  <a:pt x="7096954" y="1225579"/>
                  <a:pt x="7097080" y="1225073"/>
                  <a:pt x="7097017" y="1224946"/>
                </a:cubicBezTo>
                <a:cubicBezTo>
                  <a:pt x="7097207" y="1220449"/>
                  <a:pt x="7099107" y="1217283"/>
                  <a:pt x="7102717" y="1215446"/>
                </a:cubicBezTo>
                <a:cubicBezTo>
                  <a:pt x="7106327" y="1213609"/>
                  <a:pt x="7110507" y="1212722"/>
                  <a:pt x="7115258" y="1212786"/>
                </a:cubicBezTo>
                <a:lnTo>
                  <a:pt x="7121338" y="1212786"/>
                </a:lnTo>
                <a:cubicBezTo>
                  <a:pt x="7138944" y="1193532"/>
                  <a:pt x="7161492" y="1175798"/>
                  <a:pt x="7188979" y="1159585"/>
                </a:cubicBezTo>
                <a:cubicBezTo>
                  <a:pt x="7216466" y="1143371"/>
                  <a:pt x="7243573" y="1134757"/>
                  <a:pt x="7270300" y="1133744"/>
                </a:cubicBezTo>
                <a:cubicBezTo>
                  <a:pt x="7273468" y="1133554"/>
                  <a:pt x="7276254" y="1133934"/>
                  <a:pt x="7278661" y="1134884"/>
                </a:cubicBezTo>
                <a:cubicBezTo>
                  <a:pt x="7281068" y="1135834"/>
                  <a:pt x="7282334" y="1138494"/>
                  <a:pt x="7282461" y="1142864"/>
                </a:cubicBezTo>
                <a:cubicBezTo>
                  <a:pt x="7278914" y="1158445"/>
                  <a:pt x="7262447" y="1177445"/>
                  <a:pt x="7233060" y="1199866"/>
                </a:cubicBezTo>
                <a:cubicBezTo>
                  <a:pt x="7203672" y="1222286"/>
                  <a:pt x="7182646" y="1236726"/>
                  <a:pt x="7169978" y="1243186"/>
                </a:cubicBezTo>
                <a:cubicBezTo>
                  <a:pt x="7169852" y="1246100"/>
                  <a:pt x="7168585" y="1247873"/>
                  <a:pt x="7166178" y="1248507"/>
                </a:cubicBezTo>
                <a:cubicBezTo>
                  <a:pt x="7163772" y="1249140"/>
                  <a:pt x="7160985" y="1249393"/>
                  <a:pt x="7157818" y="1249266"/>
                </a:cubicBezTo>
                <a:cubicBezTo>
                  <a:pt x="7152878" y="1248823"/>
                  <a:pt x="7147558" y="1248950"/>
                  <a:pt x="7141858" y="1249647"/>
                </a:cubicBezTo>
                <a:cubicBezTo>
                  <a:pt x="7136158" y="1250343"/>
                  <a:pt x="7132358" y="1254270"/>
                  <a:pt x="7130458" y="1261427"/>
                </a:cubicBezTo>
                <a:lnTo>
                  <a:pt x="7112218" y="1285747"/>
                </a:lnTo>
                <a:cubicBezTo>
                  <a:pt x="7106137" y="1285621"/>
                  <a:pt x="7101577" y="1286634"/>
                  <a:pt x="7098537" y="1288787"/>
                </a:cubicBezTo>
                <a:cubicBezTo>
                  <a:pt x="7095497" y="1290941"/>
                  <a:pt x="7093977" y="1294994"/>
                  <a:pt x="7093977" y="1300948"/>
                </a:cubicBezTo>
                <a:lnTo>
                  <a:pt x="7093977" y="1310068"/>
                </a:lnTo>
                <a:cubicBezTo>
                  <a:pt x="7084224" y="1309118"/>
                  <a:pt x="7077890" y="1310258"/>
                  <a:pt x="7074976" y="1313488"/>
                </a:cubicBezTo>
                <a:cubicBezTo>
                  <a:pt x="7072063" y="1316718"/>
                  <a:pt x="7067250" y="1318618"/>
                  <a:pt x="7060536" y="1319188"/>
                </a:cubicBezTo>
                <a:lnTo>
                  <a:pt x="7036216" y="1346548"/>
                </a:lnTo>
                <a:lnTo>
                  <a:pt x="7039256" y="1355669"/>
                </a:lnTo>
                <a:lnTo>
                  <a:pt x="7081817" y="1331348"/>
                </a:lnTo>
                <a:lnTo>
                  <a:pt x="7121338" y="1334388"/>
                </a:lnTo>
                <a:cubicBezTo>
                  <a:pt x="7118488" y="1347182"/>
                  <a:pt x="7112027" y="1356555"/>
                  <a:pt x="7101957" y="1362509"/>
                </a:cubicBezTo>
                <a:cubicBezTo>
                  <a:pt x="7091887" y="1368462"/>
                  <a:pt x="7086187" y="1376316"/>
                  <a:pt x="7084857" y="1386069"/>
                </a:cubicBezTo>
                <a:lnTo>
                  <a:pt x="7084857" y="1389109"/>
                </a:lnTo>
                <a:cubicBezTo>
                  <a:pt x="7075610" y="1393986"/>
                  <a:pt x="7066743" y="1400953"/>
                  <a:pt x="7058256" y="1410010"/>
                </a:cubicBezTo>
                <a:cubicBezTo>
                  <a:pt x="7049769" y="1419067"/>
                  <a:pt x="7042423" y="1428313"/>
                  <a:pt x="7036216" y="1437750"/>
                </a:cubicBezTo>
                <a:cubicBezTo>
                  <a:pt x="7020446" y="1435217"/>
                  <a:pt x="7011705" y="1438004"/>
                  <a:pt x="7009995" y="1446111"/>
                </a:cubicBezTo>
                <a:cubicBezTo>
                  <a:pt x="7008285" y="1454217"/>
                  <a:pt x="7007905" y="1464604"/>
                  <a:pt x="7008855" y="1477271"/>
                </a:cubicBezTo>
                <a:lnTo>
                  <a:pt x="6999735" y="1492472"/>
                </a:lnTo>
                <a:cubicBezTo>
                  <a:pt x="6997012" y="1510775"/>
                  <a:pt x="6990298" y="1519769"/>
                  <a:pt x="6979595" y="1519452"/>
                </a:cubicBezTo>
                <a:cubicBezTo>
                  <a:pt x="6968891" y="1519135"/>
                  <a:pt x="6961418" y="1527369"/>
                  <a:pt x="6957174" y="1544153"/>
                </a:cubicBezTo>
                <a:cubicBezTo>
                  <a:pt x="6940137" y="1545419"/>
                  <a:pt x="6922530" y="1552006"/>
                  <a:pt x="6904353" y="1563913"/>
                </a:cubicBezTo>
                <a:cubicBezTo>
                  <a:pt x="6886176" y="1575820"/>
                  <a:pt x="6869329" y="1585447"/>
                  <a:pt x="6853812" y="1592794"/>
                </a:cubicBezTo>
                <a:cubicBezTo>
                  <a:pt x="6851849" y="1603434"/>
                  <a:pt x="6846655" y="1612554"/>
                  <a:pt x="6838232" y="1620154"/>
                </a:cubicBezTo>
                <a:cubicBezTo>
                  <a:pt x="6829808" y="1627754"/>
                  <a:pt x="6820815" y="1633834"/>
                  <a:pt x="6811251" y="1638394"/>
                </a:cubicBezTo>
                <a:cubicBezTo>
                  <a:pt x="6808718" y="1653531"/>
                  <a:pt x="6798584" y="1662018"/>
                  <a:pt x="6780851" y="1663855"/>
                </a:cubicBezTo>
                <a:cubicBezTo>
                  <a:pt x="6763117" y="1665692"/>
                  <a:pt x="6752983" y="1670379"/>
                  <a:pt x="6750450" y="1677915"/>
                </a:cubicBezTo>
                <a:cubicBezTo>
                  <a:pt x="6751147" y="1686085"/>
                  <a:pt x="6753553" y="1691026"/>
                  <a:pt x="6757670" y="1692736"/>
                </a:cubicBezTo>
                <a:cubicBezTo>
                  <a:pt x="6761787" y="1694446"/>
                  <a:pt x="6763434" y="1698626"/>
                  <a:pt x="6762610" y="1705276"/>
                </a:cubicBezTo>
                <a:cubicBezTo>
                  <a:pt x="6756340" y="1709646"/>
                  <a:pt x="6749120" y="1712306"/>
                  <a:pt x="6740950" y="1713256"/>
                </a:cubicBezTo>
                <a:cubicBezTo>
                  <a:pt x="6732780" y="1714206"/>
                  <a:pt x="6724799" y="1714586"/>
                  <a:pt x="6717009" y="1714396"/>
                </a:cubicBezTo>
                <a:lnTo>
                  <a:pt x="6689649" y="1723516"/>
                </a:lnTo>
                <a:cubicBezTo>
                  <a:pt x="6689016" y="1715410"/>
                  <a:pt x="6685722" y="1713383"/>
                  <a:pt x="6679769" y="1717436"/>
                </a:cubicBezTo>
                <a:cubicBezTo>
                  <a:pt x="6673815" y="1721490"/>
                  <a:pt x="6669002" y="1725543"/>
                  <a:pt x="6665328" y="1729596"/>
                </a:cubicBezTo>
                <a:lnTo>
                  <a:pt x="6664645" y="1724133"/>
                </a:lnTo>
                <a:lnTo>
                  <a:pt x="6661980" y="1725786"/>
                </a:lnTo>
                <a:cubicBezTo>
                  <a:pt x="6661853" y="1728700"/>
                  <a:pt x="6660586" y="1730473"/>
                  <a:pt x="6658179" y="1731107"/>
                </a:cubicBezTo>
                <a:cubicBezTo>
                  <a:pt x="6655773" y="1731740"/>
                  <a:pt x="6652986" y="1731993"/>
                  <a:pt x="6649819" y="1731866"/>
                </a:cubicBezTo>
                <a:cubicBezTo>
                  <a:pt x="6644879" y="1731423"/>
                  <a:pt x="6639559" y="1731550"/>
                  <a:pt x="6633859" y="1732247"/>
                </a:cubicBezTo>
                <a:cubicBezTo>
                  <a:pt x="6628159" y="1732943"/>
                  <a:pt x="6624359" y="1736870"/>
                  <a:pt x="6622459" y="1744027"/>
                </a:cubicBezTo>
                <a:lnTo>
                  <a:pt x="6617763" y="1750288"/>
                </a:lnTo>
                <a:lnTo>
                  <a:pt x="6631888" y="1750877"/>
                </a:lnTo>
                <a:cubicBezTo>
                  <a:pt x="6632014" y="1747837"/>
                  <a:pt x="6633281" y="1745557"/>
                  <a:pt x="6635688" y="1744037"/>
                </a:cubicBezTo>
                <a:cubicBezTo>
                  <a:pt x="6638095" y="1742517"/>
                  <a:pt x="6640881" y="1741757"/>
                  <a:pt x="6644048" y="1741757"/>
                </a:cubicBezTo>
                <a:lnTo>
                  <a:pt x="6650128" y="1741757"/>
                </a:lnTo>
                <a:cubicBezTo>
                  <a:pt x="6648925" y="1758540"/>
                  <a:pt x="6641451" y="1768294"/>
                  <a:pt x="6627708" y="1771017"/>
                </a:cubicBezTo>
                <a:cubicBezTo>
                  <a:pt x="6613964" y="1773741"/>
                  <a:pt x="6601170" y="1778174"/>
                  <a:pt x="6589327" y="1784318"/>
                </a:cubicBezTo>
                <a:lnTo>
                  <a:pt x="6586287" y="1784318"/>
                </a:lnTo>
                <a:lnTo>
                  <a:pt x="6585978" y="1784297"/>
                </a:lnTo>
                <a:lnTo>
                  <a:pt x="6585978" y="1792668"/>
                </a:lnTo>
                <a:cubicBezTo>
                  <a:pt x="6576225" y="1791718"/>
                  <a:pt x="6569891" y="1792858"/>
                  <a:pt x="6566978" y="1796088"/>
                </a:cubicBezTo>
                <a:cubicBezTo>
                  <a:pt x="6564064" y="1799318"/>
                  <a:pt x="6559251" y="1801218"/>
                  <a:pt x="6552537" y="1801788"/>
                </a:cubicBezTo>
                <a:lnTo>
                  <a:pt x="6539354" y="1816620"/>
                </a:lnTo>
                <a:lnTo>
                  <a:pt x="6555886" y="1805598"/>
                </a:lnTo>
                <a:cubicBezTo>
                  <a:pt x="6555379" y="1802051"/>
                  <a:pt x="6556393" y="1800024"/>
                  <a:pt x="6558926" y="1799518"/>
                </a:cubicBezTo>
                <a:cubicBezTo>
                  <a:pt x="6562093" y="1799834"/>
                  <a:pt x="6564879" y="1801481"/>
                  <a:pt x="6567286" y="1804458"/>
                </a:cubicBezTo>
                <a:cubicBezTo>
                  <a:pt x="6569693" y="1807435"/>
                  <a:pt x="6570960" y="1809841"/>
                  <a:pt x="6571086" y="1811678"/>
                </a:cubicBezTo>
                <a:lnTo>
                  <a:pt x="6567968" y="1817291"/>
                </a:lnTo>
                <a:lnTo>
                  <a:pt x="6573818" y="1813948"/>
                </a:lnTo>
                <a:lnTo>
                  <a:pt x="6613339" y="1816988"/>
                </a:lnTo>
                <a:cubicBezTo>
                  <a:pt x="6610489" y="1829782"/>
                  <a:pt x="6604028" y="1839155"/>
                  <a:pt x="6593958" y="1845109"/>
                </a:cubicBezTo>
                <a:cubicBezTo>
                  <a:pt x="6583888" y="1851062"/>
                  <a:pt x="6578188" y="1858916"/>
                  <a:pt x="6576858" y="1868669"/>
                </a:cubicBezTo>
                <a:lnTo>
                  <a:pt x="6576858" y="1871709"/>
                </a:lnTo>
                <a:cubicBezTo>
                  <a:pt x="6567611" y="1876586"/>
                  <a:pt x="6558744" y="1883553"/>
                  <a:pt x="6550257" y="1892610"/>
                </a:cubicBezTo>
                <a:cubicBezTo>
                  <a:pt x="6541770" y="1901667"/>
                  <a:pt x="6534424" y="1910913"/>
                  <a:pt x="6528217" y="1920350"/>
                </a:cubicBezTo>
                <a:cubicBezTo>
                  <a:pt x="6512447" y="1917817"/>
                  <a:pt x="6503706" y="1920604"/>
                  <a:pt x="6501996" y="1928711"/>
                </a:cubicBezTo>
                <a:cubicBezTo>
                  <a:pt x="6500286" y="1936817"/>
                  <a:pt x="6499906" y="1947204"/>
                  <a:pt x="6500856" y="1959871"/>
                </a:cubicBezTo>
                <a:lnTo>
                  <a:pt x="6491736" y="1975072"/>
                </a:lnTo>
                <a:cubicBezTo>
                  <a:pt x="6489013" y="1993375"/>
                  <a:pt x="6482299" y="2002369"/>
                  <a:pt x="6471596" y="2002052"/>
                </a:cubicBezTo>
                <a:cubicBezTo>
                  <a:pt x="6460892" y="2001735"/>
                  <a:pt x="6453419" y="2009969"/>
                  <a:pt x="6449175" y="2026753"/>
                </a:cubicBezTo>
                <a:cubicBezTo>
                  <a:pt x="6432138" y="2028019"/>
                  <a:pt x="6414531" y="2034606"/>
                  <a:pt x="6396354" y="2046513"/>
                </a:cubicBezTo>
                <a:cubicBezTo>
                  <a:pt x="6378177" y="2058420"/>
                  <a:pt x="6361330" y="2068047"/>
                  <a:pt x="6345813" y="2075394"/>
                </a:cubicBezTo>
                <a:cubicBezTo>
                  <a:pt x="6343850" y="2086034"/>
                  <a:pt x="6338656" y="2095154"/>
                  <a:pt x="6330233" y="2102754"/>
                </a:cubicBezTo>
                <a:cubicBezTo>
                  <a:pt x="6321809" y="2110354"/>
                  <a:pt x="6312816" y="2116434"/>
                  <a:pt x="6303252" y="2120994"/>
                </a:cubicBezTo>
                <a:cubicBezTo>
                  <a:pt x="6300719" y="2136131"/>
                  <a:pt x="6290585" y="2144618"/>
                  <a:pt x="6272852" y="2146455"/>
                </a:cubicBezTo>
                <a:cubicBezTo>
                  <a:pt x="6255118" y="2148292"/>
                  <a:pt x="6244984" y="2152979"/>
                  <a:pt x="6242451" y="2160515"/>
                </a:cubicBezTo>
                <a:cubicBezTo>
                  <a:pt x="6243148" y="2168685"/>
                  <a:pt x="6245554" y="2173626"/>
                  <a:pt x="6249671" y="2175336"/>
                </a:cubicBezTo>
                <a:cubicBezTo>
                  <a:pt x="6253788" y="2177046"/>
                  <a:pt x="6255435" y="2181226"/>
                  <a:pt x="6254611" y="2187876"/>
                </a:cubicBezTo>
                <a:lnTo>
                  <a:pt x="6236035" y="2194720"/>
                </a:lnTo>
                <a:lnTo>
                  <a:pt x="6237297" y="2199856"/>
                </a:lnTo>
                <a:cubicBezTo>
                  <a:pt x="6241667" y="2205303"/>
                  <a:pt x="6248555" y="2208660"/>
                  <a:pt x="6257960" y="2209926"/>
                </a:cubicBezTo>
                <a:lnTo>
                  <a:pt x="6261000" y="2209926"/>
                </a:lnTo>
                <a:cubicBezTo>
                  <a:pt x="6259353" y="2219173"/>
                  <a:pt x="6260367" y="2231840"/>
                  <a:pt x="6264040" y="2247927"/>
                </a:cubicBezTo>
                <a:cubicBezTo>
                  <a:pt x="6267713" y="2264014"/>
                  <a:pt x="6274807" y="2273641"/>
                  <a:pt x="6285321" y="2276807"/>
                </a:cubicBezTo>
                <a:cubicBezTo>
                  <a:pt x="6284370" y="2283331"/>
                  <a:pt x="6283231" y="2290044"/>
                  <a:pt x="6281900" y="2296948"/>
                </a:cubicBezTo>
                <a:cubicBezTo>
                  <a:pt x="6280570" y="2303851"/>
                  <a:pt x="6284751" y="2308285"/>
                  <a:pt x="6294441" y="2310248"/>
                </a:cubicBezTo>
                <a:cubicBezTo>
                  <a:pt x="6295074" y="2317215"/>
                  <a:pt x="6297607" y="2322282"/>
                  <a:pt x="6302041" y="2325449"/>
                </a:cubicBezTo>
                <a:cubicBezTo>
                  <a:pt x="6306474" y="2328615"/>
                  <a:pt x="6309008" y="2333682"/>
                  <a:pt x="6309641" y="2340649"/>
                </a:cubicBezTo>
                <a:cubicBezTo>
                  <a:pt x="6306348" y="2343752"/>
                  <a:pt x="6303054" y="2347426"/>
                  <a:pt x="6299761" y="2351669"/>
                </a:cubicBezTo>
                <a:cubicBezTo>
                  <a:pt x="6296467" y="2355913"/>
                  <a:pt x="6294694" y="2360346"/>
                  <a:pt x="6294441" y="2364969"/>
                </a:cubicBezTo>
                <a:cubicBezTo>
                  <a:pt x="6294314" y="2366553"/>
                  <a:pt x="6294567" y="2367946"/>
                  <a:pt x="6295201" y="2369150"/>
                </a:cubicBezTo>
                <a:cubicBezTo>
                  <a:pt x="6295834" y="2370353"/>
                  <a:pt x="6297607" y="2370986"/>
                  <a:pt x="6300521" y="2371050"/>
                </a:cubicBezTo>
                <a:cubicBezTo>
                  <a:pt x="6303688" y="2370859"/>
                  <a:pt x="6306474" y="2371240"/>
                  <a:pt x="6308881" y="2372189"/>
                </a:cubicBezTo>
                <a:cubicBezTo>
                  <a:pt x="6311288" y="2373140"/>
                  <a:pt x="6312554" y="2375800"/>
                  <a:pt x="6312681" y="2380170"/>
                </a:cubicBezTo>
                <a:lnTo>
                  <a:pt x="6312681" y="2389290"/>
                </a:lnTo>
                <a:lnTo>
                  <a:pt x="6330922" y="2407530"/>
                </a:lnTo>
                <a:cubicBezTo>
                  <a:pt x="6330858" y="2412217"/>
                  <a:pt x="6331745" y="2416524"/>
                  <a:pt x="6333582" y="2420450"/>
                </a:cubicBezTo>
                <a:cubicBezTo>
                  <a:pt x="6335418" y="2424377"/>
                  <a:pt x="6338585" y="2427164"/>
                  <a:pt x="6343082" y="2428811"/>
                </a:cubicBezTo>
                <a:cubicBezTo>
                  <a:pt x="6343272" y="2433308"/>
                  <a:pt x="6345172" y="2436474"/>
                  <a:pt x="6348782" y="2438311"/>
                </a:cubicBezTo>
                <a:cubicBezTo>
                  <a:pt x="6352392" y="2440148"/>
                  <a:pt x="6356572" y="2441034"/>
                  <a:pt x="6361322" y="2440971"/>
                </a:cubicBezTo>
                <a:cubicBezTo>
                  <a:pt x="6382539" y="2440718"/>
                  <a:pt x="6393306" y="2445784"/>
                  <a:pt x="6393623" y="2456171"/>
                </a:cubicBezTo>
                <a:cubicBezTo>
                  <a:pt x="6393939" y="2466558"/>
                  <a:pt x="6393306" y="2483785"/>
                  <a:pt x="6391723" y="2507852"/>
                </a:cubicBezTo>
                <a:lnTo>
                  <a:pt x="6416043" y="2544333"/>
                </a:lnTo>
                <a:cubicBezTo>
                  <a:pt x="6420540" y="2546106"/>
                  <a:pt x="6423707" y="2549400"/>
                  <a:pt x="6425543" y="2554213"/>
                </a:cubicBezTo>
                <a:cubicBezTo>
                  <a:pt x="6427380" y="2559027"/>
                  <a:pt x="6428267" y="2563840"/>
                  <a:pt x="6428204" y="2568653"/>
                </a:cubicBezTo>
                <a:cubicBezTo>
                  <a:pt x="6432574" y="2571884"/>
                  <a:pt x="6435234" y="2576064"/>
                  <a:pt x="6436184" y="2581194"/>
                </a:cubicBezTo>
                <a:cubicBezTo>
                  <a:pt x="6437134" y="2586324"/>
                  <a:pt x="6437514" y="2591264"/>
                  <a:pt x="6437324" y="2596014"/>
                </a:cubicBezTo>
                <a:cubicBezTo>
                  <a:pt x="6437450" y="2599307"/>
                  <a:pt x="6437197" y="2602601"/>
                  <a:pt x="6436564" y="2605894"/>
                </a:cubicBezTo>
                <a:cubicBezTo>
                  <a:pt x="6435930" y="2609188"/>
                  <a:pt x="6434157" y="2610961"/>
                  <a:pt x="6431244" y="2611215"/>
                </a:cubicBezTo>
                <a:lnTo>
                  <a:pt x="6416043" y="2611215"/>
                </a:lnTo>
                <a:cubicBezTo>
                  <a:pt x="6415916" y="2613684"/>
                  <a:pt x="6416170" y="2618625"/>
                  <a:pt x="6416803" y="2626035"/>
                </a:cubicBezTo>
                <a:cubicBezTo>
                  <a:pt x="6417436" y="2633445"/>
                  <a:pt x="6419210" y="2637625"/>
                  <a:pt x="6422123" y="2638575"/>
                </a:cubicBezTo>
                <a:cubicBezTo>
                  <a:pt x="6426240" y="2637688"/>
                  <a:pt x="6430167" y="2635662"/>
                  <a:pt x="6433904" y="2632495"/>
                </a:cubicBezTo>
                <a:cubicBezTo>
                  <a:pt x="6437640" y="2629328"/>
                  <a:pt x="6443847" y="2630342"/>
                  <a:pt x="6452524" y="2635535"/>
                </a:cubicBezTo>
                <a:lnTo>
                  <a:pt x="6464684" y="2662895"/>
                </a:lnTo>
                <a:lnTo>
                  <a:pt x="6476844" y="2675056"/>
                </a:lnTo>
                <a:lnTo>
                  <a:pt x="6476844" y="2705456"/>
                </a:lnTo>
                <a:lnTo>
                  <a:pt x="6489005" y="2723697"/>
                </a:lnTo>
                <a:cubicBezTo>
                  <a:pt x="6488498" y="2728827"/>
                  <a:pt x="6487991" y="2734527"/>
                  <a:pt x="6487485" y="2740797"/>
                </a:cubicBezTo>
                <a:cubicBezTo>
                  <a:pt x="6486978" y="2747067"/>
                  <a:pt x="6489511" y="2750487"/>
                  <a:pt x="6495085" y="2751057"/>
                </a:cubicBezTo>
                <a:lnTo>
                  <a:pt x="6504205" y="2751057"/>
                </a:lnTo>
                <a:cubicBezTo>
                  <a:pt x="6513325" y="2787031"/>
                  <a:pt x="6525486" y="2821485"/>
                  <a:pt x="6540686" y="2854419"/>
                </a:cubicBezTo>
                <a:cubicBezTo>
                  <a:pt x="6556836" y="2855876"/>
                  <a:pt x="6567096" y="2860563"/>
                  <a:pt x="6571466" y="2868480"/>
                </a:cubicBezTo>
                <a:cubicBezTo>
                  <a:pt x="6575837" y="2876397"/>
                  <a:pt x="6577737" y="2887924"/>
                  <a:pt x="6577167" y="2903060"/>
                </a:cubicBezTo>
                <a:cubicBezTo>
                  <a:pt x="6580333" y="2902934"/>
                  <a:pt x="6583120" y="2903187"/>
                  <a:pt x="6585527" y="2903821"/>
                </a:cubicBezTo>
                <a:cubicBezTo>
                  <a:pt x="6587933" y="2904454"/>
                  <a:pt x="6589200" y="2906227"/>
                  <a:pt x="6589327" y="2909141"/>
                </a:cubicBezTo>
                <a:cubicBezTo>
                  <a:pt x="6588693" y="2915601"/>
                  <a:pt x="6584640" y="2921681"/>
                  <a:pt x="6577167" y="2927381"/>
                </a:cubicBezTo>
                <a:cubicBezTo>
                  <a:pt x="6569693" y="2933081"/>
                  <a:pt x="6562600" y="2936121"/>
                  <a:pt x="6555886" y="2936501"/>
                </a:cubicBezTo>
                <a:cubicBezTo>
                  <a:pt x="6552846" y="2936374"/>
                  <a:pt x="6550566" y="2935108"/>
                  <a:pt x="6549046" y="2932701"/>
                </a:cubicBezTo>
                <a:cubicBezTo>
                  <a:pt x="6547526" y="2930294"/>
                  <a:pt x="6546766" y="2927508"/>
                  <a:pt x="6546766" y="2924341"/>
                </a:cubicBezTo>
                <a:lnTo>
                  <a:pt x="6525486" y="2900020"/>
                </a:lnTo>
                <a:cubicBezTo>
                  <a:pt x="6522319" y="2900020"/>
                  <a:pt x="6519532" y="2900780"/>
                  <a:pt x="6517125" y="2902300"/>
                </a:cubicBezTo>
                <a:cubicBezTo>
                  <a:pt x="6514718" y="2903821"/>
                  <a:pt x="6513452" y="2906101"/>
                  <a:pt x="6513325" y="2909141"/>
                </a:cubicBezTo>
                <a:cubicBezTo>
                  <a:pt x="6513515" y="2912371"/>
                  <a:pt x="6514655" y="2915791"/>
                  <a:pt x="6516745" y="2919401"/>
                </a:cubicBezTo>
                <a:cubicBezTo>
                  <a:pt x="6518835" y="2923011"/>
                  <a:pt x="6520735" y="2925671"/>
                  <a:pt x="6522445" y="2927381"/>
                </a:cubicBezTo>
                <a:cubicBezTo>
                  <a:pt x="6522445" y="2933461"/>
                  <a:pt x="6525486" y="2936501"/>
                  <a:pt x="6531566" y="2936501"/>
                </a:cubicBezTo>
                <a:cubicBezTo>
                  <a:pt x="6537646" y="2936248"/>
                  <a:pt x="6542206" y="2936755"/>
                  <a:pt x="6545246" y="2938021"/>
                </a:cubicBezTo>
                <a:cubicBezTo>
                  <a:pt x="6548286" y="2939288"/>
                  <a:pt x="6549806" y="2942835"/>
                  <a:pt x="6549806" y="2948661"/>
                </a:cubicBezTo>
                <a:cubicBezTo>
                  <a:pt x="6554303" y="2950435"/>
                  <a:pt x="6557469" y="2953728"/>
                  <a:pt x="6559306" y="2958542"/>
                </a:cubicBezTo>
                <a:cubicBezTo>
                  <a:pt x="6561143" y="2963355"/>
                  <a:pt x="6562030" y="2968168"/>
                  <a:pt x="6561966" y="2972982"/>
                </a:cubicBezTo>
                <a:lnTo>
                  <a:pt x="6561966" y="2985142"/>
                </a:lnTo>
                <a:cubicBezTo>
                  <a:pt x="6568236" y="2991286"/>
                  <a:pt x="6575456" y="2997239"/>
                  <a:pt x="6583627" y="3003003"/>
                </a:cubicBezTo>
                <a:cubicBezTo>
                  <a:pt x="6591797" y="3008766"/>
                  <a:pt x="6599777" y="3013959"/>
                  <a:pt x="6607567" y="3018583"/>
                </a:cubicBezTo>
                <a:cubicBezTo>
                  <a:pt x="6608961" y="3023333"/>
                  <a:pt x="6610734" y="3028273"/>
                  <a:pt x="6612887" y="3033403"/>
                </a:cubicBezTo>
                <a:cubicBezTo>
                  <a:pt x="6615041" y="3038533"/>
                  <a:pt x="6618334" y="3042713"/>
                  <a:pt x="6622768" y="3045943"/>
                </a:cubicBezTo>
                <a:lnTo>
                  <a:pt x="6610607" y="3076344"/>
                </a:lnTo>
                <a:cubicBezTo>
                  <a:pt x="6620234" y="3078054"/>
                  <a:pt x="6623021" y="3079954"/>
                  <a:pt x="6618967" y="3082044"/>
                </a:cubicBezTo>
                <a:cubicBezTo>
                  <a:pt x="6614914" y="3084134"/>
                  <a:pt x="6610100" y="3085274"/>
                  <a:pt x="6604527" y="3085464"/>
                </a:cubicBezTo>
                <a:cubicBezTo>
                  <a:pt x="6601107" y="3085464"/>
                  <a:pt x="6597307" y="3084704"/>
                  <a:pt x="6593127" y="3083184"/>
                </a:cubicBezTo>
                <a:cubicBezTo>
                  <a:pt x="6588947" y="3081664"/>
                  <a:pt x="6586667" y="3079384"/>
                  <a:pt x="6586287" y="3076344"/>
                </a:cubicBezTo>
                <a:lnTo>
                  <a:pt x="6586287" y="3073304"/>
                </a:lnTo>
                <a:lnTo>
                  <a:pt x="6555886" y="3018583"/>
                </a:lnTo>
                <a:cubicBezTo>
                  <a:pt x="6546259" y="3017063"/>
                  <a:pt x="6538912" y="3010983"/>
                  <a:pt x="6533846" y="3000343"/>
                </a:cubicBezTo>
                <a:cubicBezTo>
                  <a:pt x="6528779" y="2989702"/>
                  <a:pt x="6519912" y="2983622"/>
                  <a:pt x="6507245" y="2982102"/>
                </a:cubicBezTo>
                <a:lnTo>
                  <a:pt x="6476844" y="2966902"/>
                </a:lnTo>
                <a:cubicBezTo>
                  <a:pt x="6469941" y="2953855"/>
                  <a:pt x="6460187" y="2942708"/>
                  <a:pt x="6447584" y="2933461"/>
                </a:cubicBezTo>
                <a:cubicBezTo>
                  <a:pt x="6434980" y="2924214"/>
                  <a:pt x="6424467" y="2913067"/>
                  <a:pt x="6416043" y="2900020"/>
                </a:cubicBezTo>
                <a:cubicBezTo>
                  <a:pt x="6414397" y="2889064"/>
                  <a:pt x="6407810" y="2881337"/>
                  <a:pt x="6396283" y="2876840"/>
                </a:cubicBezTo>
                <a:cubicBezTo>
                  <a:pt x="6384756" y="2872343"/>
                  <a:pt x="6378169" y="2863856"/>
                  <a:pt x="6376522" y="2851379"/>
                </a:cubicBezTo>
                <a:lnTo>
                  <a:pt x="6343082" y="2808818"/>
                </a:lnTo>
                <a:cubicBezTo>
                  <a:pt x="6344792" y="2804005"/>
                  <a:pt x="6345172" y="2799192"/>
                  <a:pt x="6344222" y="2794378"/>
                </a:cubicBezTo>
                <a:cubicBezTo>
                  <a:pt x="6343272" y="2789565"/>
                  <a:pt x="6339852" y="2786271"/>
                  <a:pt x="6333961" y="2784498"/>
                </a:cubicBezTo>
                <a:lnTo>
                  <a:pt x="6285321" y="2717617"/>
                </a:lnTo>
                <a:lnTo>
                  <a:pt x="6254920" y="2705456"/>
                </a:lnTo>
                <a:cubicBezTo>
                  <a:pt x="6261190" y="2714767"/>
                  <a:pt x="6266890" y="2725027"/>
                  <a:pt x="6272020" y="2736237"/>
                </a:cubicBezTo>
                <a:cubicBezTo>
                  <a:pt x="6277150" y="2747447"/>
                  <a:pt x="6280570" y="2758467"/>
                  <a:pt x="6282280" y="2769298"/>
                </a:cubicBezTo>
                <a:cubicBezTo>
                  <a:pt x="6276770" y="2769868"/>
                  <a:pt x="6274870" y="2772528"/>
                  <a:pt x="6276580" y="2777278"/>
                </a:cubicBezTo>
                <a:cubicBezTo>
                  <a:pt x="6278290" y="2782028"/>
                  <a:pt x="6280190" y="2785448"/>
                  <a:pt x="6282280" y="2787538"/>
                </a:cubicBezTo>
                <a:cubicBezTo>
                  <a:pt x="6281267" y="2801092"/>
                  <a:pt x="6282534" y="2814265"/>
                  <a:pt x="6286081" y="2827059"/>
                </a:cubicBezTo>
                <a:cubicBezTo>
                  <a:pt x="6289627" y="2839852"/>
                  <a:pt x="6292414" y="2853026"/>
                  <a:pt x="6294441" y="2866580"/>
                </a:cubicBezTo>
                <a:lnTo>
                  <a:pt x="6306601" y="2890900"/>
                </a:lnTo>
                <a:cubicBezTo>
                  <a:pt x="6306854" y="2896790"/>
                  <a:pt x="6307868" y="2901731"/>
                  <a:pt x="6309641" y="2905720"/>
                </a:cubicBezTo>
                <a:cubicBezTo>
                  <a:pt x="6311414" y="2909711"/>
                  <a:pt x="6312428" y="2913891"/>
                  <a:pt x="6312681" y="2918261"/>
                </a:cubicBezTo>
                <a:lnTo>
                  <a:pt x="6312681" y="3003382"/>
                </a:lnTo>
                <a:lnTo>
                  <a:pt x="6340042" y="3018583"/>
                </a:lnTo>
                <a:cubicBezTo>
                  <a:pt x="6334848" y="3023586"/>
                  <a:pt x="6331555" y="3028780"/>
                  <a:pt x="6330161" y="3034163"/>
                </a:cubicBezTo>
                <a:cubicBezTo>
                  <a:pt x="6328768" y="3039547"/>
                  <a:pt x="6333075" y="3042460"/>
                  <a:pt x="6343082" y="3042903"/>
                </a:cubicBezTo>
                <a:lnTo>
                  <a:pt x="6355242" y="3064184"/>
                </a:lnTo>
                <a:lnTo>
                  <a:pt x="6352202" y="3085464"/>
                </a:lnTo>
                <a:cubicBezTo>
                  <a:pt x="6356699" y="3085844"/>
                  <a:pt x="6359865" y="3088124"/>
                  <a:pt x="6361702" y="3092304"/>
                </a:cubicBezTo>
                <a:cubicBezTo>
                  <a:pt x="6363539" y="3096484"/>
                  <a:pt x="6364425" y="3100284"/>
                  <a:pt x="6364362" y="3103705"/>
                </a:cubicBezTo>
                <a:lnTo>
                  <a:pt x="6361322" y="3118905"/>
                </a:lnTo>
                <a:lnTo>
                  <a:pt x="6376522" y="3146265"/>
                </a:lnTo>
                <a:cubicBezTo>
                  <a:pt x="6364552" y="3147849"/>
                  <a:pt x="6361892" y="3155322"/>
                  <a:pt x="6368542" y="3168686"/>
                </a:cubicBezTo>
                <a:cubicBezTo>
                  <a:pt x="6375192" y="3182049"/>
                  <a:pt x="6380892" y="3191803"/>
                  <a:pt x="6385643" y="3197946"/>
                </a:cubicBezTo>
                <a:cubicBezTo>
                  <a:pt x="6391596" y="3201367"/>
                  <a:pt x="6395650" y="3206687"/>
                  <a:pt x="6397803" y="3213907"/>
                </a:cubicBezTo>
                <a:cubicBezTo>
                  <a:pt x="6399956" y="3221127"/>
                  <a:pt x="6400970" y="3227967"/>
                  <a:pt x="6400843" y="3234427"/>
                </a:cubicBezTo>
                <a:cubicBezTo>
                  <a:pt x="6405466" y="3233351"/>
                  <a:pt x="6409140" y="3234744"/>
                  <a:pt x="6411863" y="3238607"/>
                </a:cubicBezTo>
                <a:cubicBezTo>
                  <a:pt x="6414586" y="3242471"/>
                  <a:pt x="6415980" y="3246144"/>
                  <a:pt x="6416043" y="3249628"/>
                </a:cubicBezTo>
                <a:cubicBezTo>
                  <a:pt x="6421300" y="3256278"/>
                  <a:pt x="6427507" y="3265018"/>
                  <a:pt x="6434664" y="3275848"/>
                </a:cubicBezTo>
                <a:cubicBezTo>
                  <a:pt x="6441820" y="3286678"/>
                  <a:pt x="6445747" y="3296179"/>
                  <a:pt x="6446444" y="3304349"/>
                </a:cubicBezTo>
                <a:cubicBezTo>
                  <a:pt x="6446951" y="3313975"/>
                  <a:pt x="6442897" y="3319042"/>
                  <a:pt x="6434284" y="3319549"/>
                </a:cubicBezTo>
                <a:lnTo>
                  <a:pt x="6413003" y="3307389"/>
                </a:lnTo>
                <a:cubicBezTo>
                  <a:pt x="6411483" y="3291048"/>
                  <a:pt x="6405403" y="3281928"/>
                  <a:pt x="6394763" y="3280028"/>
                </a:cubicBezTo>
                <a:cubicBezTo>
                  <a:pt x="6384123" y="3278128"/>
                  <a:pt x="6378043" y="3272048"/>
                  <a:pt x="6376522" y="3261788"/>
                </a:cubicBezTo>
                <a:cubicBezTo>
                  <a:pt x="6376712" y="3258621"/>
                  <a:pt x="6376332" y="3255835"/>
                  <a:pt x="6375382" y="3253428"/>
                </a:cubicBezTo>
                <a:cubicBezTo>
                  <a:pt x="6374432" y="3251021"/>
                  <a:pt x="6371772" y="3249754"/>
                  <a:pt x="6367402" y="3249628"/>
                </a:cubicBezTo>
                <a:cubicBezTo>
                  <a:pt x="6364109" y="3249944"/>
                  <a:pt x="6360815" y="3250071"/>
                  <a:pt x="6357522" y="3250008"/>
                </a:cubicBezTo>
                <a:cubicBezTo>
                  <a:pt x="6354229" y="3249944"/>
                  <a:pt x="6352455" y="3247791"/>
                  <a:pt x="6352202" y="3243547"/>
                </a:cubicBezTo>
                <a:cubicBezTo>
                  <a:pt x="6351695" y="3237721"/>
                  <a:pt x="6349669" y="3232654"/>
                  <a:pt x="6346122" y="3228347"/>
                </a:cubicBezTo>
                <a:cubicBezTo>
                  <a:pt x="6342575" y="3224041"/>
                  <a:pt x="6340548" y="3218974"/>
                  <a:pt x="6340042" y="3213147"/>
                </a:cubicBezTo>
                <a:lnTo>
                  <a:pt x="6312681" y="3191866"/>
                </a:lnTo>
                <a:lnTo>
                  <a:pt x="6315721" y="3161466"/>
                </a:lnTo>
                <a:lnTo>
                  <a:pt x="6306601" y="3158426"/>
                </a:lnTo>
                <a:lnTo>
                  <a:pt x="6294441" y="3146265"/>
                </a:lnTo>
                <a:lnTo>
                  <a:pt x="6291401" y="3112825"/>
                </a:lnTo>
                <a:cubicBezTo>
                  <a:pt x="6278734" y="3109278"/>
                  <a:pt x="6267587" y="3104211"/>
                  <a:pt x="6257960" y="3097624"/>
                </a:cubicBezTo>
                <a:lnTo>
                  <a:pt x="6230599" y="3052023"/>
                </a:lnTo>
                <a:cubicBezTo>
                  <a:pt x="6228953" y="3042903"/>
                  <a:pt x="6226166" y="3033783"/>
                  <a:pt x="6222239" y="3024663"/>
                </a:cubicBezTo>
                <a:cubicBezTo>
                  <a:pt x="6218313" y="3015543"/>
                  <a:pt x="6214006" y="3006423"/>
                  <a:pt x="6209319" y="2997302"/>
                </a:cubicBezTo>
                <a:cubicBezTo>
                  <a:pt x="6209256" y="2991032"/>
                  <a:pt x="6207862" y="2984572"/>
                  <a:pt x="6205139" y="2977922"/>
                </a:cubicBezTo>
                <a:cubicBezTo>
                  <a:pt x="6202415" y="2971272"/>
                  <a:pt x="6198742" y="2965572"/>
                  <a:pt x="6194119" y="2960822"/>
                </a:cubicBezTo>
                <a:cubicBezTo>
                  <a:pt x="6188292" y="2961708"/>
                  <a:pt x="6184745" y="2966015"/>
                  <a:pt x="6183479" y="2973742"/>
                </a:cubicBezTo>
                <a:cubicBezTo>
                  <a:pt x="6182212" y="2981469"/>
                  <a:pt x="6181705" y="2987296"/>
                  <a:pt x="6181958" y="2991222"/>
                </a:cubicBezTo>
                <a:cubicBezTo>
                  <a:pt x="6190382" y="2992172"/>
                  <a:pt x="6193295" y="2998632"/>
                  <a:pt x="6190699" y="3010603"/>
                </a:cubicBezTo>
                <a:cubicBezTo>
                  <a:pt x="6188102" y="3022573"/>
                  <a:pt x="6193295" y="3034353"/>
                  <a:pt x="6206279" y="3045943"/>
                </a:cubicBezTo>
                <a:cubicBezTo>
                  <a:pt x="6206026" y="3052910"/>
                  <a:pt x="6207292" y="3061017"/>
                  <a:pt x="6210079" y="3070264"/>
                </a:cubicBezTo>
                <a:cubicBezTo>
                  <a:pt x="6212866" y="3079511"/>
                  <a:pt x="6218692" y="3084578"/>
                  <a:pt x="6227559" y="3085464"/>
                </a:cubicBezTo>
                <a:lnTo>
                  <a:pt x="6230599" y="3085464"/>
                </a:lnTo>
                <a:lnTo>
                  <a:pt x="6242760" y="3155386"/>
                </a:lnTo>
                <a:cubicBezTo>
                  <a:pt x="6246053" y="3162986"/>
                  <a:pt x="6250866" y="3169826"/>
                  <a:pt x="6257200" y="3175906"/>
                </a:cubicBezTo>
                <a:cubicBezTo>
                  <a:pt x="6263534" y="3181986"/>
                  <a:pt x="6269867" y="3187306"/>
                  <a:pt x="6276200" y="3191866"/>
                </a:cubicBezTo>
                <a:cubicBezTo>
                  <a:pt x="6277467" y="3202190"/>
                  <a:pt x="6280254" y="3214223"/>
                  <a:pt x="6284561" y="3227967"/>
                </a:cubicBezTo>
                <a:cubicBezTo>
                  <a:pt x="6288867" y="3241711"/>
                  <a:pt x="6296214" y="3249944"/>
                  <a:pt x="6306601" y="3252668"/>
                </a:cubicBezTo>
                <a:lnTo>
                  <a:pt x="6294441" y="3276988"/>
                </a:lnTo>
                <a:cubicBezTo>
                  <a:pt x="6291021" y="3276798"/>
                  <a:pt x="6287221" y="3277178"/>
                  <a:pt x="6283040" y="3278128"/>
                </a:cubicBezTo>
                <a:cubicBezTo>
                  <a:pt x="6278860" y="3279078"/>
                  <a:pt x="6276580" y="3281738"/>
                  <a:pt x="6276200" y="3286108"/>
                </a:cubicBezTo>
                <a:cubicBezTo>
                  <a:pt x="6277340" y="3307579"/>
                  <a:pt x="6281900" y="3323159"/>
                  <a:pt x="6289881" y="3332849"/>
                </a:cubicBezTo>
                <a:cubicBezTo>
                  <a:pt x="6297861" y="3342539"/>
                  <a:pt x="6302421" y="3354320"/>
                  <a:pt x="6303561" y="3368190"/>
                </a:cubicBezTo>
                <a:lnTo>
                  <a:pt x="6303561" y="3371230"/>
                </a:lnTo>
                <a:cubicBezTo>
                  <a:pt x="6315974" y="3392510"/>
                  <a:pt x="6328388" y="3414551"/>
                  <a:pt x="6340802" y="3437351"/>
                </a:cubicBezTo>
                <a:cubicBezTo>
                  <a:pt x="6353215" y="3460152"/>
                  <a:pt x="6364109" y="3483712"/>
                  <a:pt x="6373482" y="3508033"/>
                </a:cubicBezTo>
                <a:lnTo>
                  <a:pt x="6397803" y="3526273"/>
                </a:lnTo>
                <a:cubicBezTo>
                  <a:pt x="6397866" y="3530960"/>
                  <a:pt x="6399260" y="3535267"/>
                  <a:pt x="6401983" y="3539194"/>
                </a:cubicBezTo>
                <a:cubicBezTo>
                  <a:pt x="6404706" y="3543120"/>
                  <a:pt x="6408380" y="3545907"/>
                  <a:pt x="6413003" y="3547554"/>
                </a:cubicBezTo>
                <a:cubicBezTo>
                  <a:pt x="6413890" y="3558827"/>
                  <a:pt x="6417436" y="3567441"/>
                  <a:pt x="6423643" y="3573394"/>
                </a:cubicBezTo>
                <a:cubicBezTo>
                  <a:pt x="6429850" y="3579348"/>
                  <a:pt x="6433397" y="3587961"/>
                  <a:pt x="6434284" y="3599235"/>
                </a:cubicBezTo>
                <a:cubicBezTo>
                  <a:pt x="6446444" y="3599932"/>
                  <a:pt x="6455564" y="3605378"/>
                  <a:pt x="6461644" y="3615575"/>
                </a:cubicBezTo>
                <a:cubicBezTo>
                  <a:pt x="6467724" y="3625772"/>
                  <a:pt x="6470764" y="3636539"/>
                  <a:pt x="6470764" y="3647876"/>
                </a:cubicBezTo>
                <a:cubicBezTo>
                  <a:pt x="6476718" y="3648193"/>
                  <a:pt x="6480771" y="3650599"/>
                  <a:pt x="6482925" y="3655096"/>
                </a:cubicBezTo>
                <a:cubicBezTo>
                  <a:pt x="6485078" y="3659593"/>
                  <a:pt x="6486091" y="3664279"/>
                  <a:pt x="6485965" y="3669156"/>
                </a:cubicBezTo>
                <a:cubicBezTo>
                  <a:pt x="6486091" y="3671120"/>
                  <a:pt x="6485838" y="3674033"/>
                  <a:pt x="6485205" y="3677896"/>
                </a:cubicBezTo>
                <a:cubicBezTo>
                  <a:pt x="6484571" y="3681760"/>
                  <a:pt x="6482798" y="3683913"/>
                  <a:pt x="6479885" y="3684357"/>
                </a:cubicBezTo>
                <a:cubicBezTo>
                  <a:pt x="6472348" y="3682583"/>
                  <a:pt x="6461581" y="3673210"/>
                  <a:pt x="6447584" y="3656236"/>
                </a:cubicBezTo>
                <a:cubicBezTo>
                  <a:pt x="6433587" y="3639262"/>
                  <a:pt x="6425100" y="3625329"/>
                  <a:pt x="6422123" y="3614435"/>
                </a:cubicBezTo>
                <a:cubicBezTo>
                  <a:pt x="6384249" y="3589798"/>
                  <a:pt x="6350555" y="3555471"/>
                  <a:pt x="6321041" y="3511453"/>
                </a:cubicBezTo>
                <a:cubicBezTo>
                  <a:pt x="6291527" y="3467435"/>
                  <a:pt x="6256313" y="3433868"/>
                  <a:pt x="6215399" y="3410751"/>
                </a:cubicBezTo>
                <a:lnTo>
                  <a:pt x="6200199" y="3380350"/>
                </a:lnTo>
                <a:lnTo>
                  <a:pt x="6178918" y="3362110"/>
                </a:lnTo>
                <a:cubicBezTo>
                  <a:pt x="6179108" y="3358563"/>
                  <a:pt x="6178728" y="3354256"/>
                  <a:pt x="6177778" y="3349190"/>
                </a:cubicBezTo>
                <a:cubicBezTo>
                  <a:pt x="6176828" y="3344123"/>
                  <a:pt x="6174168" y="3341336"/>
                  <a:pt x="6169798" y="3340829"/>
                </a:cubicBezTo>
                <a:lnTo>
                  <a:pt x="6142438" y="3295229"/>
                </a:lnTo>
                <a:cubicBezTo>
                  <a:pt x="6143768" y="3289022"/>
                  <a:pt x="6142628" y="3283955"/>
                  <a:pt x="6139018" y="3280028"/>
                </a:cubicBezTo>
                <a:cubicBezTo>
                  <a:pt x="6135407" y="3276102"/>
                  <a:pt x="6130467" y="3274075"/>
                  <a:pt x="6124197" y="3273948"/>
                </a:cubicBezTo>
                <a:lnTo>
                  <a:pt x="6105957" y="3249628"/>
                </a:lnTo>
                <a:cubicBezTo>
                  <a:pt x="6100130" y="3249121"/>
                  <a:pt x="6096583" y="3246334"/>
                  <a:pt x="6095317" y="3241267"/>
                </a:cubicBezTo>
                <a:cubicBezTo>
                  <a:pt x="6094050" y="3236201"/>
                  <a:pt x="6093543" y="3231894"/>
                  <a:pt x="6093797" y="3228347"/>
                </a:cubicBezTo>
                <a:lnTo>
                  <a:pt x="6093797" y="3216187"/>
                </a:lnTo>
                <a:lnTo>
                  <a:pt x="6057316" y="3197946"/>
                </a:lnTo>
                <a:cubicBezTo>
                  <a:pt x="6057126" y="3187116"/>
                  <a:pt x="6055226" y="3176096"/>
                  <a:pt x="6051616" y="3164886"/>
                </a:cubicBezTo>
                <a:cubicBezTo>
                  <a:pt x="6048006" y="3153676"/>
                  <a:pt x="6043826" y="3143415"/>
                  <a:pt x="6039076" y="3134105"/>
                </a:cubicBezTo>
                <a:cubicBezTo>
                  <a:pt x="6028499" y="3133218"/>
                  <a:pt x="6020772" y="3127392"/>
                  <a:pt x="6015895" y="3116625"/>
                </a:cubicBezTo>
                <a:cubicBezTo>
                  <a:pt x="6011018" y="3105858"/>
                  <a:pt x="6008611" y="3095471"/>
                  <a:pt x="6008675" y="3085464"/>
                </a:cubicBezTo>
                <a:lnTo>
                  <a:pt x="5984354" y="3042903"/>
                </a:lnTo>
                <a:cubicBezTo>
                  <a:pt x="5976818" y="3041637"/>
                  <a:pt x="5971371" y="3035050"/>
                  <a:pt x="5968014" y="3023143"/>
                </a:cubicBezTo>
                <a:cubicBezTo>
                  <a:pt x="5964657" y="3011236"/>
                  <a:pt x="5963011" y="3001609"/>
                  <a:pt x="5963074" y="2994262"/>
                </a:cubicBezTo>
                <a:cubicBezTo>
                  <a:pt x="5940527" y="2992996"/>
                  <a:pt x="5930900" y="2987169"/>
                  <a:pt x="5934193" y="2976782"/>
                </a:cubicBezTo>
                <a:cubicBezTo>
                  <a:pt x="5937487" y="2966395"/>
                  <a:pt x="5933940" y="2959048"/>
                  <a:pt x="5923553" y="2954742"/>
                </a:cubicBezTo>
                <a:cubicBezTo>
                  <a:pt x="5922667" y="2940491"/>
                  <a:pt x="5919120" y="2930231"/>
                  <a:pt x="5912913" y="2923961"/>
                </a:cubicBezTo>
                <a:cubicBezTo>
                  <a:pt x="5906706" y="2917691"/>
                  <a:pt x="5903159" y="2909711"/>
                  <a:pt x="5902273" y="2900020"/>
                </a:cubicBezTo>
                <a:lnTo>
                  <a:pt x="5902273" y="2890900"/>
                </a:lnTo>
                <a:lnTo>
                  <a:pt x="5887072" y="2860500"/>
                </a:lnTo>
                <a:lnTo>
                  <a:pt x="5874912" y="2854419"/>
                </a:lnTo>
                <a:lnTo>
                  <a:pt x="5877952" y="2820979"/>
                </a:lnTo>
                <a:cubicBezTo>
                  <a:pt x="5862942" y="2820219"/>
                  <a:pt x="5854962" y="2815659"/>
                  <a:pt x="5854012" y="2807299"/>
                </a:cubicBezTo>
                <a:cubicBezTo>
                  <a:pt x="5853062" y="2798938"/>
                  <a:pt x="5848882" y="2791338"/>
                  <a:pt x="5841471" y="2784498"/>
                </a:cubicBezTo>
                <a:cubicBezTo>
                  <a:pt x="5833681" y="2772781"/>
                  <a:pt x="5827221" y="2762014"/>
                  <a:pt x="5822091" y="2752197"/>
                </a:cubicBezTo>
                <a:cubicBezTo>
                  <a:pt x="5816961" y="2742380"/>
                  <a:pt x="5814301" y="2730853"/>
                  <a:pt x="5814111" y="2717617"/>
                </a:cubicBezTo>
                <a:lnTo>
                  <a:pt x="5792830" y="2702416"/>
                </a:lnTo>
                <a:lnTo>
                  <a:pt x="5792830" y="2656815"/>
                </a:lnTo>
                <a:lnTo>
                  <a:pt x="5768510" y="2641615"/>
                </a:lnTo>
                <a:lnTo>
                  <a:pt x="5768510" y="2611215"/>
                </a:lnTo>
                <a:lnTo>
                  <a:pt x="5753310" y="2602094"/>
                </a:lnTo>
                <a:lnTo>
                  <a:pt x="5728989" y="2608174"/>
                </a:lnTo>
                <a:lnTo>
                  <a:pt x="5717503" y="2628849"/>
                </a:lnTo>
                <a:lnTo>
                  <a:pt x="5722173" y="2636095"/>
                </a:lnTo>
                <a:cubicBezTo>
                  <a:pt x="5723883" y="2642302"/>
                  <a:pt x="5724406" y="2650219"/>
                  <a:pt x="5723741" y="2659846"/>
                </a:cubicBezTo>
                <a:cubicBezTo>
                  <a:pt x="5722410" y="2679099"/>
                  <a:pt x="5731151" y="2689993"/>
                  <a:pt x="5749961" y="2692526"/>
                </a:cubicBezTo>
                <a:lnTo>
                  <a:pt x="5753001" y="2692526"/>
                </a:lnTo>
                <a:cubicBezTo>
                  <a:pt x="5751354" y="2701773"/>
                  <a:pt x="5752368" y="2714440"/>
                  <a:pt x="5756041" y="2730527"/>
                </a:cubicBezTo>
                <a:cubicBezTo>
                  <a:pt x="5759714" y="2746614"/>
                  <a:pt x="5766808" y="2756241"/>
                  <a:pt x="5777322" y="2759407"/>
                </a:cubicBezTo>
                <a:cubicBezTo>
                  <a:pt x="5776371" y="2765931"/>
                  <a:pt x="5775232" y="2772644"/>
                  <a:pt x="5773901" y="2779548"/>
                </a:cubicBezTo>
                <a:cubicBezTo>
                  <a:pt x="5772571" y="2786451"/>
                  <a:pt x="5776752" y="2790885"/>
                  <a:pt x="5786442" y="2792848"/>
                </a:cubicBezTo>
                <a:cubicBezTo>
                  <a:pt x="5787075" y="2799815"/>
                  <a:pt x="5789608" y="2804882"/>
                  <a:pt x="5794042" y="2808049"/>
                </a:cubicBezTo>
                <a:cubicBezTo>
                  <a:pt x="5798475" y="2811215"/>
                  <a:pt x="5801009" y="2816282"/>
                  <a:pt x="5801642" y="2823249"/>
                </a:cubicBezTo>
                <a:cubicBezTo>
                  <a:pt x="5798349" y="2826352"/>
                  <a:pt x="5795055" y="2830026"/>
                  <a:pt x="5791762" y="2834269"/>
                </a:cubicBezTo>
                <a:cubicBezTo>
                  <a:pt x="5788468" y="2838513"/>
                  <a:pt x="5786695" y="2842946"/>
                  <a:pt x="5786442" y="2847569"/>
                </a:cubicBezTo>
                <a:cubicBezTo>
                  <a:pt x="5786315" y="2849153"/>
                  <a:pt x="5786568" y="2850546"/>
                  <a:pt x="5787202" y="2851750"/>
                </a:cubicBezTo>
                <a:cubicBezTo>
                  <a:pt x="5787835" y="2852953"/>
                  <a:pt x="5789608" y="2853586"/>
                  <a:pt x="5792522" y="2853650"/>
                </a:cubicBezTo>
                <a:cubicBezTo>
                  <a:pt x="5795689" y="2853459"/>
                  <a:pt x="5798475" y="2853840"/>
                  <a:pt x="5800882" y="2854789"/>
                </a:cubicBezTo>
                <a:cubicBezTo>
                  <a:pt x="5803289" y="2855740"/>
                  <a:pt x="5804555" y="2858400"/>
                  <a:pt x="5804682" y="2862770"/>
                </a:cubicBezTo>
                <a:lnTo>
                  <a:pt x="5804682" y="2871890"/>
                </a:lnTo>
                <a:lnTo>
                  <a:pt x="5822923" y="2890130"/>
                </a:lnTo>
                <a:cubicBezTo>
                  <a:pt x="5822859" y="2894817"/>
                  <a:pt x="5823746" y="2899124"/>
                  <a:pt x="5825583" y="2903050"/>
                </a:cubicBezTo>
                <a:cubicBezTo>
                  <a:pt x="5827419" y="2906977"/>
                  <a:pt x="5830586" y="2909764"/>
                  <a:pt x="5835083" y="2911411"/>
                </a:cubicBezTo>
                <a:cubicBezTo>
                  <a:pt x="5835273" y="2915908"/>
                  <a:pt x="5837173" y="2919074"/>
                  <a:pt x="5840783" y="2920911"/>
                </a:cubicBezTo>
                <a:cubicBezTo>
                  <a:pt x="5844393" y="2922748"/>
                  <a:pt x="5848573" y="2923634"/>
                  <a:pt x="5853323" y="2923571"/>
                </a:cubicBezTo>
                <a:cubicBezTo>
                  <a:pt x="5874540" y="2923318"/>
                  <a:pt x="5885307" y="2928384"/>
                  <a:pt x="5885624" y="2938771"/>
                </a:cubicBezTo>
                <a:cubicBezTo>
                  <a:pt x="5885940" y="2949158"/>
                  <a:pt x="5885307" y="2966385"/>
                  <a:pt x="5883724" y="2990452"/>
                </a:cubicBezTo>
                <a:lnTo>
                  <a:pt x="5908044" y="3026933"/>
                </a:lnTo>
                <a:cubicBezTo>
                  <a:pt x="5912541" y="3028706"/>
                  <a:pt x="5915708" y="3032000"/>
                  <a:pt x="5917544" y="3036813"/>
                </a:cubicBezTo>
                <a:cubicBezTo>
                  <a:pt x="5919381" y="3041627"/>
                  <a:pt x="5920268" y="3046440"/>
                  <a:pt x="5920205" y="3051253"/>
                </a:cubicBezTo>
                <a:cubicBezTo>
                  <a:pt x="5924575" y="3054484"/>
                  <a:pt x="5927235" y="3058664"/>
                  <a:pt x="5928185" y="3063794"/>
                </a:cubicBezTo>
                <a:cubicBezTo>
                  <a:pt x="5929135" y="3068924"/>
                  <a:pt x="5929515" y="3073864"/>
                  <a:pt x="5929325" y="3078614"/>
                </a:cubicBezTo>
                <a:cubicBezTo>
                  <a:pt x="5929451" y="3081907"/>
                  <a:pt x="5929198" y="3085201"/>
                  <a:pt x="5928565" y="3088494"/>
                </a:cubicBezTo>
                <a:cubicBezTo>
                  <a:pt x="5927931" y="3091788"/>
                  <a:pt x="5926158" y="3093561"/>
                  <a:pt x="5923245" y="3093815"/>
                </a:cubicBezTo>
                <a:lnTo>
                  <a:pt x="5908044" y="3093815"/>
                </a:lnTo>
                <a:cubicBezTo>
                  <a:pt x="5907917" y="3096284"/>
                  <a:pt x="5908171" y="3101225"/>
                  <a:pt x="5908804" y="3108635"/>
                </a:cubicBezTo>
                <a:cubicBezTo>
                  <a:pt x="5909437" y="3116045"/>
                  <a:pt x="5911211" y="3120225"/>
                  <a:pt x="5914124" y="3121175"/>
                </a:cubicBezTo>
                <a:cubicBezTo>
                  <a:pt x="5918241" y="3120288"/>
                  <a:pt x="5922168" y="3118262"/>
                  <a:pt x="5925905" y="3115095"/>
                </a:cubicBezTo>
                <a:cubicBezTo>
                  <a:pt x="5929641" y="3111928"/>
                  <a:pt x="5935848" y="3112942"/>
                  <a:pt x="5944525" y="3118135"/>
                </a:cubicBezTo>
                <a:lnTo>
                  <a:pt x="5956685" y="3145495"/>
                </a:lnTo>
                <a:lnTo>
                  <a:pt x="5968845" y="3157656"/>
                </a:lnTo>
                <a:lnTo>
                  <a:pt x="5968845" y="3188056"/>
                </a:lnTo>
                <a:lnTo>
                  <a:pt x="5981006" y="3206297"/>
                </a:lnTo>
                <a:cubicBezTo>
                  <a:pt x="5980499" y="3211427"/>
                  <a:pt x="5979992" y="3217127"/>
                  <a:pt x="5979486" y="3223397"/>
                </a:cubicBezTo>
                <a:cubicBezTo>
                  <a:pt x="5978979" y="3229667"/>
                  <a:pt x="5981512" y="3233087"/>
                  <a:pt x="5987086" y="3233657"/>
                </a:cubicBezTo>
                <a:lnTo>
                  <a:pt x="5996206" y="3233657"/>
                </a:lnTo>
                <a:cubicBezTo>
                  <a:pt x="6005326" y="3269631"/>
                  <a:pt x="6017487" y="3304085"/>
                  <a:pt x="6032687" y="3337019"/>
                </a:cubicBezTo>
                <a:cubicBezTo>
                  <a:pt x="6048837" y="3338476"/>
                  <a:pt x="6059097" y="3343163"/>
                  <a:pt x="6063467" y="3351080"/>
                </a:cubicBezTo>
                <a:cubicBezTo>
                  <a:pt x="6067838" y="3358997"/>
                  <a:pt x="6069738" y="3370524"/>
                  <a:pt x="6069168" y="3385660"/>
                </a:cubicBezTo>
                <a:cubicBezTo>
                  <a:pt x="6072334" y="3385534"/>
                  <a:pt x="6075121" y="3385787"/>
                  <a:pt x="6077528" y="3386421"/>
                </a:cubicBezTo>
                <a:cubicBezTo>
                  <a:pt x="6079934" y="3387054"/>
                  <a:pt x="6081201" y="3388827"/>
                  <a:pt x="6081328" y="3391741"/>
                </a:cubicBezTo>
                <a:cubicBezTo>
                  <a:pt x="6080694" y="3398201"/>
                  <a:pt x="6076641" y="3404281"/>
                  <a:pt x="6069168" y="3409981"/>
                </a:cubicBezTo>
                <a:cubicBezTo>
                  <a:pt x="6061694" y="3415681"/>
                  <a:pt x="6054601" y="3418721"/>
                  <a:pt x="6047887" y="3419101"/>
                </a:cubicBezTo>
                <a:cubicBezTo>
                  <a:pt x="6044847" y="3418974"/>
                  <a:pt x="6042567" y="3417708"/>
                  <a:pt x="6041047" y="3415301"/>
                </a:cubicBezTo>
                <a:cubicBezTo>
                  <a:pt x="6039527" y="3412894"/>
                  <a:pt x="6038767" y="3410108"/>
                  <a:pt x="6038767" y="3406941"/>
                </a:cubicBezTo>
                <a:lnTo>
                  <a:pt x="6017487" y="3382620"/>
                </a:lnTo>
                <a:cubicBezTo>
                  <a:pt x="6014320" y="3382620"/>
                  <a:pt x="6011533" y="3383380"/>
                  <a:pt x="6009126" y="3384900"/>
                </a:cubicBezTo>
                <a:cubicBezTo>
                  <a:pt x="6006719" y="3386421"/>
                  <a:pt x="6005453" y="3388701"/>
                  <a:pt x="6005326" y="3391741"/>
                </a:cubicBezTo>
                <a:cubicBezTo>
                  <a:pt x="6005516" y="3394971"/>
                  <a:pt x="6006656" y="3398391"/>
                  <a:pt x="6008746" y="3402001"/>
                </a:cubicBezTo>
                <a:cubicBezTo>
                  <a:pt x="6010836" y="3405611"/>
                  <a:pt x="6012736" y="3408271"/>
                  <a:pt x="6014446" y="3409981"/>
                </a:cubicBezTo>
                <a:cubicBezTo>
                  <a:pt x="6014446" y="3416061"/>
                  <a:pt x="6017487" y="3419101"/>
                  <a:pt x="6023567" y="3419101"/>
                </a:cubicBezTo>
                <a:cubicBezTo>
                  <a:pt x="6029647" y="3418848"/>
                  <a:pt x="6034207" y="3419355"/>
                  <a:pt x="6037247" y="3420621"/>
                </a:cubicBezTo>
                <a:cubicBezTo>
                  <a:pt x="6040287" y="3421888"/>
                  <a:pt x="6041807" y="3425435"/>
                  <a:pt x="6041807" y="3431261"/>
                </a:cubicBezTo>
                <a:cubicBezTo>
                  <a:pt x="6046304" y="3433035"/>
                  <a:pt x="6049470" y="3436328"/>
                  <a:pt x="6051307" y="3441142"/>
                </a:cubicBezTo>
                <a:cubicBezTo>
                  <a:pt x="6053144" y="3445955"/>
                  <a:pt x="6054031" y="3450768"/>
                  <a:pt x="6053967" y="3455582"/>
                </a:cubicBezTo>
                <a:lnTo>
                  <a:pt x="6053967" y="3467742"/>
                </a:lnTo>
                <a:cubicBezTo>
                  <a:pt x="6060237" y="3473886"/>
                  <a:pt x="6067457" y="3479839"/>
                  <a:pt x="6075628" y="3485603"/>
                </a:cubicBezTo>
                <a:cubicBezTo>
                  <a:pt x="6083798" y="3491366"/>
                  <a:pt x="6091778" y="3496559"/>
                  <a:pt x="6099568" y="3501183"/>
                </a:cubicBezTo>
                <a:cubicBezTo>
                  <a:pt x="6100962" y="3505933"/>
                  <a:pt x="6102735" y="3510873"/>
                  <a:pt x="6104888" y="3516003"/>
                </a:cubicBezTo>
                <a:cubicBezTo>
                  <a:pt x="6107042" y="3521133"/>
                  <a:pt x="6110335" y="3525313"/>
                  <a:pt x="6114769" y="3528543"/>
                </a:cubicBezTo>
                <a:lnTo>
                  <a:pt x="6102608" y="3558944"/>
                </a:lnTo>
                <a:cubicBezTo>
                  <a:pt x="6112235" y="3560654"/>
                  <a:pt x="6115022" y="3562554"/>
                  <a:pt x="6110968" y="3564644"/>
                </a:cubicBezTo>
                <a:cubicBezTo>
                  <a:pt x="6106915" y="3566734"/>
                  <a:pt x="6102101" y="3567874"/>
                  <a:pt x="6096528" y="3568064"/>
                </a:cubicBezTo>
                <a:cubicBezTo>
                  <a:pt x="6093108" y="3568064"/>
                  <a:pt x="6089308" y="3567304"/>
                  <a:pt x="6085128" y="3565784"/>
                </a:cubicBezTo>
                <a:cubicBezTo>
                  <a:pt x="6080948" y="3564264"/>
                  <a:pt x="6078668" y="3561984"/>
                  <a:pt x="6078288" y="3558944"/>
                </a:cubicBezTo>
                <a:lnTo>
                  <a:pt x="6078288" y="3555904"/>
                </a:lnTo>
                <a:lnTo>
                  <a:pt x="6047887" y="3501183"/>
                </a:lnTo>
                <a:cubicBezTo>
                  <a:pt x="6038260" y="3499663"/>
                  <a:pt x="6030913" y="3493583"/>
                  <a:pt x="6025847" y="3482943"/>
                </a:cubicBezTo>
                <a:cubicBezTo>
                  <a:pt x="6020780" y="3472302"/>
                  <a:pt x="6011913" y="3466222"/>
                  <a:pt x="5999246" y="3464702"/>
                </a:cubicBezTo>
                <a:lnTo>
                  <a:pt x="5968845" y="3449502"/>
                </a:lnTo>
                <a:cubicBezTo>
                  <a:pt x="5961942" y="3436455"/>
                  <a:pt x="5952188" y="3425308"/>
                  <a:pt x="5939585" y="3416061"/>
                </a:cubicBezTo>
                <a:cubicBezTo>
                  <a:pt x="5926981" y="3406814"/>
                  <a:pt x="5916468" y="3395667"/>
                  <a:pt x="5908044" y="3382620"/>
                </a:cubicBezTo>
                <a:cubicBezTo>
                  <a:pt x="5906398" y="3371664"/>
                  <a:pt x="5899811" y="3363937"/>
                  <a:pt x="5888284" y="3359440"/>
                </a:cubicBezTo>
                <a:cubicBezTo>
                  <a:pt x="5876757" y="3354943"/>
                  <a:pt x="5870170" y="3346456"/>
                  <a:pt x="5868523" y="3333979"/>
                </a:cubicBezTo>
                <a:lnTo>
                  <a:pt x="5835083" y="3291418"/>
                </a:lnTo>
                <a:cubicBezTo>
                  <a:pt x="5836793" y="3286605"/>
                  <a:pt x="5837173" y="3281792"/>
                  <a:pt x="5836223" y="3276978"/>
                </a:cubicBezTo>
                <a:cubicBezTo>
                  <a:pt x="5835273" y="3272165"/>
                  <a:pt x="5831853" y="3268871"/>
                  <a:pt x="5825962" y="3267098"/>
                </a:cubicBezTo>
                <a:lnTo>
                  <a:pt x="5777322" y="3200217"/>
                </a:lnTo>
                <a:lnTo>
                  <a:pt x="5746921" y="3188056"/>
                </a:lnTo>
                <a:cubicBezTo>
                  <a:pt x="5753191" y="3197367"/>
                  <a:pt x="5758891" y="3207627"/>
                  <a:pt x="5764021" y="3218837"/>
                </a:cubicBezTo>
                <a:cubicBezTo>
                  <a:pt x="5769151" y="3230047"/>
                  <a:pt x="5772571" y="3241067"/>
                  <a:pt x="5774281" y="3251898"/>
                </a:cubicBezTo>
                <a:cubicBezTo>
                  <a:pt x="5768771" y="3252468"/>
                  <a:pt x="5766871" y="3255128"/>
                  <a:pt x="5768581" y="3259878"/>
                </a:cubicBezTo>
                <a:cubicBezTo>
                  <a:pt x="5770291" y="3264628"/>
                  <a:pt x="5772191" y="3268048"/>
                  <a:pt x="5774281" y="3270138"/>
                </a:cubicBezTo>
                <a:cubicBezTo>
                  <a:pt x="5773268" y="3283692"/>
                  <a:pt x="5774535" y="3296865"/>
                  <a:pt x="5778082" y="3309659"/>
                </a:cubicBezTo>
                <a:cubicBezTo>
                  <a:pt x="5781628" y="3322452"/>
                  <a:pt x="5784415" y="3335626"/>
                  <a:pt x="5786442" y="3349180"/>
                </a:cubicBezTo>
                <a:lnTo>
                  <a:pt x="5798602" y="3373500"/>
                </a:lnTo>
                <a:cubicBezTo>
                  <a:pt x="5798855" y="3379390"/>
                  <a:pt x="5799869" y="3384331"/>
                  <a:pt x="5801642" y="3388320"/>
                </a:cubicBezTo>
                <a:cubicBezTo>
                  <a:pt x="5803415" y="3392311"/>
                  <a:pt x="5804429" y="3396491"/>
                  <a:pt x="5804682" y="3400861"/>
                </a:cubicBezTo>
                <a:lnTo>
                  <a:pt x="5804682" y="3485982"/>
                </a:lnTo>
                <a:lnTo>
                  <a:pt x="5832043" y="3501183"/>
                </a:lnTo>
                <a:cubicBezTo>
                  <a:pt x="5826849" y="3506186"/>
                  <a:pt x="5823556" y="3511380"/>
                  <a:pt x="5822162" y="3516763"/>
                </a:cubicBezTo>
                <a:cubicBezTo>
                  <a:pt x="5820769" y="3522147"/>
                  <a:pt x="5825076" y="3525060"/>
                  <a:pt x="5835083" y="3525503"/>
                </a:cubicBezTo>
                <a:lnTo>
                  <a:pt x="5847243" y="3546784"/>
                </a:lnTo>
                <a:lnTo>
                  <a:pt x="5844203" y="3568064"/>
                </a:lnTo>
                <a:cubicBezTo>
                  <a:pt x="5848700" y="3568444"/>
                  <a:pt x="5851866" y="3570724"/>
                  <a:pt x="5853703" y="3574904"/>
                </a:cubicBezTo>
                <a:cubicBezTo>
                  <a:pt x="5855540" y="3579084"/>
                  <a:pt x="5856426" y="3582884"/>
                  <a:pt x="5856363" y="3586305"/>
                </a:cubicBezTo>
                <a:lnTo>
                  <a:pt x="5853323" y="3601505"/>
                </a:lnTo>
                <a:lnTo>
                  <a:pt x="5868523" y="3628865"/>
                </a:lnTo>
                <a:cubicBezTo>
                  <a:pt x="5856553" y="3630449"/>
                  <a:pt x="5853893" y="3637922"/>
                  <a:pt x="5860543" y="3651286"/>
                </a:cubicBezTo>
                <a:cubicBezTo>
                  <a:pt x="5867193" y="3664649"/>
                  <a:pt x="5872893" y="3674403"/>
                  <a:pt x="5877644" y="3680546"/>
                </a:cubicBezTo>
                <a:cubicBezTo>
                  <a:pt x="5883597" y="3683967"/>
                  <a:pt x="5887651" y="3689287"/>
                  <a:pt x="5889804" y="3696507"/>
                </a:cubicBezTo>
                <a:cubicBezTo>
                  <a:pt x="5891957" y="3703727"/>
                  <a:pt x="5892971" y="3710567"/>
                  <a:pt x="5892844" y="3717027"/>
                </a:cubicBezTo>
                <a:cubicBezTo>
                  <a:pt x="5897467" y="3715951"/>
                  <a:pt x="5901141" y="3717344"/>
                  <a:pt x="5903864" y="3721207"/>
                </a:cubicBezTo>
                <a:cubicBezTo>
                  <a:pt x="5906587" y="3725071"/>
                  <a:pt x="5907981" y="3728744"/>
                  <a:pt x="5908044" y="3732228"/>
                </a:cubicBezTo>
                <a:cubicBezTo>
                  <a:pt x="5913301" y="3738878"/>
                  <a:pt x="5919508" y="3747618"/>
                  <a:pt x="5926665" y="3758448"/>
                </a:cubicBezTo>
                <a:cubicBezTo>
                  <a:pt x="5933821" y="3769278"/>
                  <a:pt x="5937748" y="3778779"/>
                  <a:pt x="5938445" y="3786949"/>
                </a:cubicBezTo>
                <a:cubicBezTo>
                  <a:pt x="5938952" y="3796575"/>
                  <a:pt x="5934898" y="3801642"/>
                  <a:pt x="5926285" y="3802149"/>
                </a:cubicBezTo>
                <a:lnTo>
                  <a:pt x="5905004" y="3789989"/>
                </a:lnTo>
                <a:cubicBezTo>
                  <a:pt x="5903484" y="3773648"/>
                  <a:pt x="5897404" y="3764528"/>
                  <a:pt x="5886764" y="3762628"/>
                </a:cubicBezTo>
                <a:cubicBezTo>
                  <a:pt x="5876124" y="3760728"/>
                  <a:pt x="5870044" y="3754648"/>
                  <a:pt x="5868523" y="3744388"/>
                </a:cubicBezTo>
                <a:cubicBezTo>
                  <a:pt x="5868713" y="3741221"/>
                  <a:pt x="5868333" y="3738435"/>
                  <a:pt x="5867383" y="3736028"/>
                </a:cubicBezTo>
                <a:cubicBezTo>
                  <a:pt x="5866433" y="3733621"/>
                  <a:pt x="5863773" y="3732354"/>
                  <a:pt x="5859403" y="3732228"/>
                </a:cubicBezTo>
                <a:cubicBezTo>
                  <a:pt x="5856110" y="3732544"/>
                  <a:pt x="5852816" y="3732671"/>
                  <a:pt x="5849523" y="3732608"/>
                </a:cubicBezTo>
                <a:cubicBezTo>
                  <a:pt x="5846230" y="3732544"/>
                  <a:pt x="5844456" y="3730391"/>
                  <a:pt x="5844203" y="3726147"/>
                </a:cubicBezTo>
                <a:cubicBezTo>
                  <a:pt x="5843696" y="3720321"/>
                  <a:pt x="5841670" y="3715254"/>
                  <a:pt x="5838123" y="3710947"/>
                </a:cubicBezTo>
                <a:cubicBezTo>
                  <a:pt x="5834576" y="3706641"/>
                  <a:pt x="5832549" y="3701574"/>
                  <a:pt x="5832043" y="3695747"/>
                </a:cubicBezTo>
                <a:lnTo>
                  <a:pt x="5804682" y="3674466"/>
                </a:lnTo>
                <a:lnTo>
                  <a:pt x="5807722" y="3644066"/>
                </a:lnTo>
                <a:lnTo>
                  <a:pt x="5798602" y="3641026"/>
                </a:lnTo>
                <a:lnTo>
                  <a:pt x="5786442" y="3628865"/>
                </a:lnTo>
                <a:lnTo>
                  <a:pt x="5783402" y="3595425"/>
                </a:lnTo>
                <a:cubicBezTo>
                  <a:pt x="5770735" y="3591878"/>
                  <a:pt x="5759588" y="3586811"/>
                  <a:pt x="5749961" y="3580224"/>
                </a:cubicBezTo>
                <a:lnTo>
                  <a:pt x="5722600" y="3534623"/>
                </a:lnTo>
                <a:cubicBezTo>
                  <a:pt x="5720954" y="3525503"/>
                  <a:pt x="5718167" y="3516383"/>
                  <a:pt x="5714240" y="3507263"/>
                </a:cubicBezTo>
                <a:cubicBezTo>
                  <a:pt x="5710314" y="3498143"/>
                  <a:pt x="5706007" y="3489023"/>
                  <a:pt x="5701320" y="3479902"/>
                </a:cubicBezTo>
                <a:cubicBezTo>
                  <a:pt x="5701257" y="3473632"/>
                  <a:pt x="5699863" y="3467172"/>
                  <a:pt x="5697140" y="3460522"/>
                </a:cubicBezTo>
                <a:cubicBezTo>
                  <a:pt x="5694416" y="3453872"/>
                  <a:pt x="5690743" y="3448172"/>
                  <a:pt x="5686120" y="3443422"/>
                </a:cubicBezTo>
                <a:cubicBezTo>
                  <a:pt x="5680293" y="3444308"/>
                  <a:pt x="5676746" y="3448615"/>
                  <a:pt x="5675480" y="3456342"/>
                </a:cubicBezTo>
                <a:cubicBezTo>
                  <a:pt x="5674213" y="3464069"/>
                  <a:pt x="5673706" y="3469896"/>
                  <a:pt x="5673959" y="3473822"/>
                </a:cubicBezTo>
                <a:cubicBezTo>
                  <a:pt x="5682383" y="3474772"/>
                  <a:pt x="5685296" y="3481232"/>
                  <a:pt x="5682700" y="3493203"/>
                </a:cubicBezTo>
                <a:cubicBezTo>
                  <a:pt x="5680103" y="3505173"/>
                  <a:pt x="5685296" y="3516953"/>
                  <a:pt x="5698280" y="3528543"/>
                </a:cubicBezTo>
                <a:cubicBezTo>
                  <a:pt x="5698027" y="3535510"/>
                  <a:pt x="5699293" y="3543617"/>
                  <a:pt x="5702080" y="3552864"/>
                </a:cubicBezTo>
                <a:cubicBezTo>
                  <a:pt x="5704867" y="3562111"/>
                  <a:pt x="5710693" y="3567178"/>
                  <a:pt x="5719560" y="3568064"/>
                </a:cubicBezTo>
                <a:lnTo>
                  <a:pt x="5722600" y="3568064"/>
                </a:lnTo>
                <a:lnTo>
                  <a:pt x="5734761" y="3637986"/>
                </a:lnTo>
                <a:cubicBezTo>
                  <a:pt x="5738054" y="3645586"/>
                  <a:pt x="5742867" y="3652426"/>
                  <a:pt x="5749201" y="3658506"/>
                </a:cubicBezTo>
                <a:cubicBezTo>
                  <a:pt x="5755535" y="3664586"/>
                  <a:pt x="5761868" y="3669906"/>
                  <a:pt x="5768201" y="3674466"/>
                </a:cubicBezTo>
                <a:cubicBezTo>
                  <a:pt x="5769468" y="3684790"/>
                  <a:pt x="5772255" y="3696823"/>
                  <a:pt x="5776562" y="3710567"/>
                </a:cubicBezTo>
                <a:cubicBezTo>
                  <a:pt x="5780868" y="3724311"/>
                  <a:pt x="5788215" y="3732544"/>
                  <a:pt x="5798602" y="3735268"/>
                </a:cubicBezTo>
                <a:lnTo>
                  <a:pt x="5786442" y="3759588"/>
                </a:lnTo>
                <a:cubicBezTo>
                  <a:pt x="5783022" y="3759398"/>
                  <a:pt x="5779222" y="3759778"/>
                  <a:pt x="5775041" y="3760728"/>
                </a:cubicBezTo>
                <a:cubicBezTo>
                  <a:pt x="5770861" y="3761678"/>
                  <a:pt x="5768581" y="3764338"/>
                  <a:pt x="5768201" y="3768708"/>
                </a:cubicBezTo>
                <a:cubicBezTo>
                  <a:pt x="5769341" y="3790179"/>
                  <a:pt x="5773901" y="3805759"/>
                  <a:pt x="5781882" y="3815449"/>
                </a:cubicBezTo>
                <a:cubicBezTo>
                  <a:pt x="5789862" y="3825139"/>
                  <a:pt x="5794422" y="3836920"/>
                  <a:pt x="5795562" y="3850790"/>
                </a:cubicBezTo>
                <a:lnTo>
                  <a:pt x="5795562" y="3853830"/>
                </a:lnTo>
                <a:cubicBezTo>
                  <a:pt x="5807975" y="3875110"/>
                  <a:pt x="5820389" y="3897151"/>
                  <a:pt x="5832803" y="3919951"/>
                </a:cubicBezTo>
                <a:cubicBezTo>
                  <a:pt x="5845216" y="3942752"/>
                  <a:pt x="5856110" y="3966312"/>
                  <a:pt x="5865483" y="3990633"/>
                </a:cubicBezTo>
                <a:lnTo>
                  <a:pt x="5889804" y="4008873"/>
                </a:lnTo>
                <a:cubicBezTo>
                  <a:pt x="5889867" y="4013560"/>
                  <a:pt x="5891261" y="4017867"/>
                  <a:pt x="5893984" y="4021794"/>
                </a:cubicBezTo>
                <a:cubicBezTo>
                  <a:pt x="5896707" y="4025720"/>
                  <a:pt x="5900381" y="4028507"/>
                  <a:pt x="5905004" y="4030154"/>
                </a:cubicBezTo>
                <a:cubicBezTo>
                  <a:pt x="5905891" y="4041427"/>
                  <a:pt x="5909437" y="4050041"/>
                  <a:pt x="5915644" y="4055994"/>
                </a:cubicBezTo>
                <a:cubicBezTo>
                  <a:pt x="5921851" y="4061948"/>
                  <a:pt x="5925398" y="4070561"/>
                  <a:pt x="5926285" y="4081835"/>
                </a:cubicBezTo>
                <a:cubicBezTo>
                  <a:pt x="5938445" y="4082532"/>
                  <a:pt x="5947565" y="4087978"/>
                  <a:pt x="5953645" y="4098175"/>
                </a:cubicBezTo>
                <a:cubicBezTo>
                  <a:pt x="5959725" y="4108372"/>
                  <a:pt x="5962765" y="4119139"/>
                  <a:pt x="5962765" y="4130476"/>
                </a:cubicBezTo>
                <a:cubicBezTo>
                  <a:pt x="5968719" y="4130793"/>
                  <a:pt x="5972772" y="4133199"/>
                  <a:pt x="5974926" y="4137696"/>
                </a:cubicBezTo>
                <a:cubicBezTo>
                  <a:pt x="5977079" y="4142193"/>
                  <a:pt x="5978092" y="4146879"/>
                  <a:pt x="5977966" y="4151756"/>
                </a:cubicBezTo>
                <a:cubicBezTo>
                  <a:pt x="5978092" y="4153720"/>
                  <a:pt x="5977839" y="4156633"/>
                  <a:pt x="5977206" y="4160496"/>
                </a:cubicBezTo>
                <a:cubicBezTo>
                  <a:pt x="5976572" y="4164360"/>
                  <a:pt x="5974799" y="4166513"/>
                  <a:pt x="5971886" y="4166957"/>
                </a:cubicBezTo>
                <a:cubicBezTo>
                  <a:pt x="5964349" y="4165183"/>
                  <a:pt x="5953582" y="4155810"/>
                  <a:pt x="5939585" y="4138836"/>
                </a:cubicBezTo>
                <a:cubicBezTo>
                  <a:pt x="5925588" y="4121862"/>
                  <a:pt x="5917101" y="4107929"/>
                  <a:pt x="5914124" y="4097035"/>
                </a:cubicBezTo>
                <a:cubicBezTo>
                  <a:pt x="5876250" y="4072398"/>
                  <a:pt x="5842556" y="4038071"/>
                  <a:pt x="5813042" y="3994053"/>
                </a:cubicBezTo>
                <a:cubicBezTo>
                  <a:pt x="5783528" y="3950035"/>
                  <a:pt x="5748314" y="3916468"/>
                  <a:pt x="5707400" y="3893351"/>
                </a:cubicBezTo>
                <a:lnTo>
                  <a:pt x="5692200" y="3862950"/>
                </a:lnTo>
                <a:lnTo>
                  <a:pt x="5670919" y="3844710"/>
                </a:lnTo>
                <a:cubicBezTo>
                  <a:pt x="5671109" y="3841163"/>
                  <a:pt x="5670729" y="3836856"/>
                  <a:pt x="5669779" y="3831790"/>
                </a:cubicBezTo>
                <a:cubicBezTo>
                  <a:pt x="5668829" y="3826723"/>
                  <a:pt x="5666169" y="3823936"/>
                  <a:pt x="5661799" y="3823429"/>
                </a:cubicBezTo>
                <a:lnTo>
                  <a:pt x="5634439" y="3777829"/>
                </a:lnTo>
                <a:cubicBezTo>
                  <a:pt x="5635769" y="3771622"/>
                  <a:pt x="5634629" y="3766555"/>
                  <a:pt x="5631019" y="3762628"/>
                </a:cubicBezTo>
                <a:cubicBezTo>
                  <a:pt x="5627408" y="3758702"/>
                  <a:pt x="5622468" y="3756675"/>
                  <a:pt x="5616198" y="3756548"/>
                </a:cubicBezTo>
                <a:lnTo>
                  <a:pt x="5597958" y="3732228"/>
                </a:lnTo>
                <a:cubicBezTo>
                  <a:pt x="5592131" y="3731721"/>
                  <a:pt x="5588584" y="3728934"/>
                  <a:pt x="5587318" y="3723867"/>
                </a:cubicBezTo>
                <a:cubicBezTo>
                  <a:pt x="5586051" y="3718801"/>
                  <a:pt x="5585544" y="3714494"/>
                  <a:pt x="5585798" y="3710947"/>
                </a:cubicBezTo>
                <a:lnTo>
                  <a:pt x="5585798" y="3698787"/>
                </a:lnTo>
                <a:lnTo>
                  <a:pt x="5549317" y="3680546"/>
                </a:lnTo>
                <a:cubicBezTo>
                  <a:pt x="5549127" y="3669716"/>
                  <a:pt x="5547227" y="3658696"/>
                  <a:pt x="5543617" y="3647486"/>
                </a:cubicBezTo>
                <a:cubicBezTo>
                  <a:pt x="5540007" y="3636276"/>
                  <a:pt x="5535827" y="3626015"/>
                  <a:pt x="5531077" y="3616705"/>
                </a:cubicBezTo>
                <a:cubicBezTo>
                  <a:pt x="5520500" y="3615818"/>
                  <a:pt x="5512773" y="3609992"/>
                  <a:pt x="5507896" y="3599225"/>
                </a:cubicBezTo>
                <a:cubicBezTo>
                  <a:pt x="5503019" y="3588458"/>
                  <a:pt x="5500612" y="3578071"/>
                  <a:pt x="5500676" y="3568064"/>
                </a:cubicBezTo>
                <a:lnTo>
                  <a:pt x="5476355" y="3525503"/>
                </a:lnTo>
                <a:cubicBezTo>
                  <a:pt x="5468819" y="3524237"/>
                  <a:pt x="5463372" y="3517650"/>
                  <a:pt x="5460015" y="3505743"/>
                </a:cubicBezTo>
                <a:cubicBezTo>
                  <a:pt x="5456658" y="3493836"/>
                  <a:pt x="5455012" y="3484209"/>
                  <a:pt x="5455075" y="3476862"/>
                </a:cubicBezTo>
                <a:cubicBezTo>
                  <a:pt x="5432528" y="3475596"/>
                  <a:pt x="5422901" y="3469769"/>
                  <a:pt x="5426194" y="3459382"/>
                </a:cubicBezTo>
                <a:cubicBezTo>
                  <a:pt x="5429488" y="3448995"/>
                  <a:pt x="5425941" y="3441648"/>
                  <a:pt x="5415554" y="3437342"/>
                </a:cubicBezTo>
                <a:cubicBezTo>
                  <a:pt x="5414668" y="3423091"/>
                  <a:pt x="5411121" y="3412831"/>
                  <a:pt x="5404914" y="3406561"/>
                </a:cubicBezTo>
                <a:cubicBezTo>
                  <a:pt x="5398707" y="3400291"/>
                  <a:pt x="5395160" y="3392311"/>
                  <a:pt x="5394274" y="3382620"/>
                </a:cubicBezTo>
                <a:lnTo>
                  <a:pt x="5394274" y="3373500"/>
                </a:lnTo>
                <a:lnTo>
                  <a:pt x="5392232" y="3369416"/>
                </a:lnTo>
                <a:lnTo>
                  <a:pt x="5391485" y="3370349"/>
                </a:lnTo>
                <a:lnTo>
                  <a:pt x="5370204" y="3358189"/>
                </a:lnTo>
                <a:cubicBezTo>
                  <a:pt x="5368684" y="3341848"/>
                  <a:pt x="5362604" y="3332728"/>
                  <a:pt x="5351964" y="3330828"/>
                </a:cubicBezTo>
                <a:cubicBezTo>
                  <a:pt x="5341324" y="3328928"/>
                  <a:pt x="5335244" y="3322848"/>
                  <a:pt x="5333723" y="3312588"/>
                </a:cubicBezTo>
                <a:cubicBezTo>
                  <a:pt x="5333913" y="3309421"/>
                  <a:pt x="5333533" y="3306635"/>
                  <a:pt x="5332583" y="3304228"/>
                </a:cubicBezTo>
                <a:cubicBezTo>
                  <a:pt x="5331633" y="3301821"/>
                  <a:pt x="5328973" y="3300554"/>
                  <a:pt x="5324603" y="3300428"/>
                </a:cubicBezTo>
                <a:cubicBezTo>
                  <a:pt x="5321310" y="3300744"/>
                  <a:pt x="5318016" y="3300871"/>
                  <a:pt x="5314723" y="3300808"/>
                </a:cubicBezTo>
                <a:cubicBezTo>
                  <a:pt x="5311430" y="3300744"/>
                  <a:pt x="5309656" y="3298591"/>
                  <a:pt x="5309403" y="3294347"/>
                </a:cubicBezTo>
                <a:cubicBezTo>
                  <a:pt x="5308896" y="3288521"/>
                  <a:pt x="5306870" y="3283454"/>
                  <a:pt x="5303323" y="3279147"/>
                </a:cubicBezTo>
                <a:cubicBezTo>
                  <a:pt x="5299776" y="3274841"/>
                  <a:pt x="5297749" y="3269774"/>
                  <a:pt x="5297243" y="3263947"/>
                </a:cubicBezTo>
                <a:lnTo>
                  <a:pt x="5269882" y="3242666"/>
                </a:lnTo>
                <a:lnTo>
                  <a:pt x="5272922" y="3212266"/>
                </a:lnTo>
                <a:lnTo>
                  <a:pt x="5263802" y="3209226"/>
                </a:lnTo>
                <a:lnTo>
                  <a:pt x="5251642" y="3197065"/>
                </a:lnTo>
                <a:lnTo>
                  <a:pt x="5248602" y="3163625"/>
                </a:lnTo>
                <a:cubicBezTo>
                  <a:pt x="5235935" y="3160078"/>
                  <a:pt x="5224788" y="3155011"/>
                  <a:pt x="5215161" y="3148424"/>
                </a:cubicBezTo>
                <a:lnTo>
                  <a:pt x="5198938" y="3121386"/>
                </a:lnTo>
                <a:lnTo>
                  <a:pt x="5178693" y="3130989"/>
                </a:lnTo>
                <a:lnTo>
                  <a:pt x="5184760" y="3136264"/>
                </a:lnTo>
                <a:lnTo>
                  <a:pt x="5187800" y="3136264"/>
                </a:lnTo>
                <a:lnTo>
                  <a:pt x="5199961" y="3206186"/>
                </a:lnTo>
                <a:cubicBezTo>
                  <a:pt x="5203254" y="3213786"/>
                  <a:pt x="5208067" y="3220626"/>
                  <a:pt x="5214401" y="3226706"/>
                </a:cubicBezTo>
                <a:cubicBezTo>
                  <a:pt x="5220735" y="3232786"/>
                  <a:pt x="5227068" y="3238106"/>
                  <a:pt x="5233401" y="3242666"/>
                </a:cubicBezTo>
                <a:cubicBezTo>
                  <a:pt x="5234668" y="3252990"/>
                  <a:pt x="5237455" y="3265023"/>
                  <a:pt x="5241762" y="3278767"/>
                </a:cubicBezTo>
                <a:cubicBezTo>
                  <a:pt x="5246068" y="3292511"/>
                  <a:pt x="5253415" y="3300744"/>
                  <a:pt x="5263802" y="3303468"/>
                </a:cubicBezTo>
                <a:lnTo>
                  <a:pt x="5251642" y="3327788"/>
                </a:lnTo>
                <a:cubicBezTo>
                  <a:pt x="5248222" y="3327598"/>
                  <a:pt x="5244422" y="3327978"/>
                  <a:pt x="5240241" y="3328928"/>
                </a:cubicBezTo>
                <a:cubicBezTo>
                  <a:pt x="5236061" y="3329878"/>
                  <a:pt x="5233781" y="3332538"/>
                  <a:pt x="5233401" y="3336908"/>
                </a:cubicBezTo>
                <a:cubicBezTo>
                  <a:pt x="5234541" y="3358379"/>
                  <a:pt x="5239101" y="3373959"/>
                  <a:pt x="5247082" y="3383649"/>
                </a:cubicBezTo>
                <a:cubicBezTo>
                  <a:pt x="5255062" y="3393339"/>
                  <a:pt x="5259622" y="3405120"/>
                  <a:pt x="5260762" y="3418990"/>
                </a:cubicBezTo>
                <a:lnTo>
                  <a:pt x="5260762" y="3422030"/>
                </a:lnTo>
                <a:cubicBezTo>
                  <a:pt x="5273175" y="3443310"/>
                  <a:pt x="5285589" y="3465351"/>
                  <a:pt x="5298003" y="3488151"/>
                </a:cubicBezTo>
                <a:cubicBezTo>
                  <a:pt x="5310416" y="3510952"/>
                  <a:pt x="5321310" y="3534512"/>
                  <a:pt x="5330683" y="3558833"/>
                </a:cubicBezTo>
                <a:lnTo>
                  <a:pt x="5355004" y="3577073"/>
                </a:lnTo>
                <a:cubicBezTo>
                  <a:pt x="5355067" y="3581760"/>
                  <a:pt x="5356461" y="3586067"/>
                  <a:pt x="5359184" y="3589994"/>
                </a:cubicBezTo>
                <a:cubicBezTo>
                  <a:pt x="5361907" y="3593920"/>
                  <a:pt x="5365581" y="3596707"/>
                  <a:pt x="5370204" y="3598354"/>
                </a:cubicBezTo>
                <a:cubicBezTo>
                  <a:pt x="5371091" y="3609627"/>
                  <a:pt x="5374637" y="3618241"/>
                  <a:pt x="5380844" y="3624194"/>
                </a:cubicBezTo>
                <a:cubicBezTo>
                  <a:pt x="5387051" y="3630148"/>
                  <a:pt x="5390598" y="3638761"/>
                  <a:pt x="5391485" y="3650035"/>
                </a:cubicBezTo>
                <a:cubicBezTo>
                  <a:pt x="5403645" y="3650732"/>
                  <a:pt x="5412765" y="3656178"/>
                  <a:pt x="5418845" y="3666375"/>
                </a:cubicBezTo>
                <a:cubicBezTo>
                  <a:pt x="5424925" y="3676572"/>
                  <a:pt x="5427965" y="3687339"/>
                  <a:pt x="5427965" y="3698676"/>
                </a:cubicBezTo>
                <a:cubicBezTo>
                  <a:pt x="5433919" y="3698993"/>
                  <a:pt x="5437972" y="3701399"/>
                  <a:pt x="5440126" y="3705896"/>
                </a:cubicBezTo>
                <a:cubicBezTo>
                  <a:pt x="5442279" y="3710393"/>
                  <a:pt x="5443292" y="3715079"/>
                  <a:pt x="5443166" y="3719956"/>
                </a:cubicBezTo>
                <a:cubicBezTo>
                  <a:pt x="5443292" y="3721920"/>
                  <a:pt x="5443039" y="3724833"/>
                  <a:pt x="5442406" y="3728696"/>
                </a:cubicBezTo>
                <a:cubicBezTo>
                  <a:pt x="5441772" y="3732560"/>
                  <a:pt x="5439999" y="3734713"/>
                  <a:pt x="5437086" y="3735157"/>
                </a:cubicBezTo>
                <a:cubicBezTo>
                  <a:pt x="5429549" y="3733383"/>
                  <a:pt x="5418782" y="3724010"/>
                  <a:pt x="5404785" y="3707036"/>
                </a:cubicBezTo>
                <a:cubicBezTo>
                  <a:pt x="5390788" y="3690062"/>
                  <a:pt x="5382301" y="3676129"/>
                  <a:pt x="5379324" y="3665235"/>
                </a:cubicBezTo>
                <a:cubicBezTo>
                  <a:pt x="5341450" y="3640598"/>
                  <a:pt x="5307756" y="3606271"/>
                  <a:pt x="5278242" y="3562253"/>
                </a:cubicBezTo>
                <a:cubicBezTo>
                  <a:pt x="5248728" y="3518235"/>
                  <a:pt x="5213514" y="3484668"/>
                  <a:pt x="5172600" y="3461551"/>
                </a:cubicBezTo>
                <a:lnTo>
                  <a:pt x="5157400" y="3431150"/>
                </a:lnTo>
                <a:lnTo>
                  <a:pt x="5136119" y="3412910"/>
                </a:lnTo>
                <a:cubicBezTo>
                  <a:pt x="5136309" y="3409363"/>
                  <a:pt x="5135929" y="3405056"/>
                  <a:pt x="5134979" y="3399990"/>
                </a:cubicBezTo>
                <a:cubicBezTo>
                  <a:pt x="5134029" y="3394923"/>
                  <a:pt x="5131369" y="3392136"/>
                  <a:pt x="5126999" y="3391629"/>
                </a:cubicBezTo>
                <a:lnTo>
                  <a:pt x="5099639" y="3346029"/>
                </a:lnTo>
                <a:cubicBezTo>
                  <a:pt x="5100969" y="3339822"/>
                  <a:pt x="5099829" y="3334755"/>
                  <a:pt x="5096219" y="3330828"/>
                </a:cubicBezTo>
                <a:cubicBezTo>
                  <a:pt x="5092608" y="3326902"/>
                  <a:pt x="5087668" y="3324875"/>
                  <a:pt x="5081398" y="3324748"/>
                </a:cubicBezTo>
                <a:lnTo>
                  <a:pt x="5063158" y="3300428"/>
                </a:lnTo>
                <a:cubicBezTo>
                  <a:pt x="5057331" y="3299921"/>
                  <a:pt x="5053784" y="3297134"/>
                  <a:pt x="5052518" y="3292067"/>
                </a:cubicBezTo>
                <a:cubicBezTo>
                  <a:pt x="5051251" y="3287001"/>
                  <a:pt x="5050744" y="3282694"/>
                  <a:pt x="5050998" y="3279147"/>
                </a:cubicBezTo>
                <a:lnTo>
                  <a:pt x="5050998" y="3266987"/>
                </a:lnTo>
                <a:lnTo>
                  <a:pt x="5016982" y="3249979"/>
                </a:lnTo>
                <a:lnTo>
                  <a:pt x="5011226" y="3251898"/>
                </a:lnTo>
                <a:cubicBezTo>
                  <a:pt x="5010593" y="3263868"/>
                  <a:pt x="5005019" y="3277168"/>
                  <a:pt x="4994505" y="3291798"/>
                </a:cubicBezTo>
                <a:cubicBezTo>
                  <a:pt x="4983992" y="3306429"/>
                  <a:pt x="4972338" y="3314409"/>
                  <a:pt x="4959545" y="3315739"/>
                </a:cubicBezTo>
                <a:cubicBezTo>
                  <a:pt x="4957708" y="3315676"/>
                  <a:pt x="4955301" y="3315042"/>
                  <a:pt x="4952325" y="3313839"/>
                </a:cubicBezTo>
                <a:cubicBezTo>
                  <a:pt x="4949348" y="3312635"/>
                  <a:pt x="4947701" y="3311242"/>
                  <a:pt x="4947385" y="3309659"/>
                </a:cubicBezTo>
                <a:lnTo>
                  <a:pt x="4972933" y="3279978"/>
                </a:lnTo>
                <a:lnTo>
                  <a:pt x="4965933" y="3285348"/>
                </a:lnTo>
                <a:lnTo>
                  <a:pt x="4938264" y="3296039"/>
                </a:lnTo>
                <a:lnTo>
                  <a:pt x="4938264" y="3300539"/>
                </a:lnTo>
                <a:cubicBezTo>
                  <a:pt x="4940861" y="3304592"/>
                  <a:pt x="4944028" y="3310926"/>
                  <a:pt x="4947764" y="3319539"/>
                </a:cubicBezTo>
                <a:cubicBezTo>
                  <a:pt x="4951501" y="3328153"/>
                  <a:pt x="4949348" y="3332966"/>
                  <a:pt x="4941304" y="3333979"/>
                </a:cubicBezTo>
                <a:lnTo>
                  <a:pt x="4938264" y="3333979"/>
                </a:lnTo>
                <a:lnTo>
                  <a:pt x="4913944" y="3382620"/>
                </a:lnTo>
                <a:cubicBezTo>
                  <a:pt x="4904824" y="3388827"/>
                  <a:pt x="4896463" y="3396174"/>
                  <a:pt x="4888863" y="3404661"/>
                </a:cubicBezTo>
                <a:cubicBezTo>
                  <a:pt x="4881263" y="3413148"/>
                  <a:pt x="4874423" y="3422015"/>
                  <a:pt x="4868343" y="3431261"/>
                </a:cubicBezTo>
                <a:lnTo>
                  <a:pt x="4816662" y="3455582"/>
                </a:lnTo>
                <a:cubicBezTo>
                  <a:pt x="4815332" y="3469642"/>
                  <a:pt x="4809632" y="3479522"/>
                  <a:pt x="4799561" y="3485223"/>
                </a:cubicBezTo>
                <a:lnTo>
                  <a:pt x="4799418" y="3485408"/>
                </a:lnTo>
                <a:lnTo>
                  <a:pt x="4800384" y="3488394"/>
                </a:lnTo>
                <a:cubicBezTo>
                  <a:pt x="4803107" y="3492320"/>
                  <a:pt x="4806781" y="3495107"/>
                  <a:pt x="4811404" y="3496754"/>
                </a:cubicBezTo>
                <a:cubicBezTo>
                  <a:pt x="4812291" y="3508027"/>
                  <a:pt x="4815837" y="3516641"/>
                  <a:pt x="4822044" y="3522594"/>
                </a:cubicBezTo>
                <a:cubicBezTo>
                  <a:pt x="4828251" y="3528548"/>
                  <a:pt x="4831798" y="3537161"/>
                  <a:pt x="4832685" y="3548435"/>
                </a:cubicBezTo>
                <a:cubicBezTo>
                  <a:pt x="4844845" y="3549132"/>
                  <a:pt x="4853965" y="3554578"/>
                  <a:pt x="4860045" y="3564775"/>
                </a:cubicBezTo>
                <a:cubicBezTo>
                  <a:pt x="4866125" y="3574972"/>
                  <a:pt x="4869165" y="3585739"/>
                  <a:pt x="4869165" y="3597076"/>
                </a:cubicBezTo>
                <a:cubicBezTo>
                  <a:pt x="4875119" y="3597393"/>
                  <a:pt x="4879172" y="3599799"/>
                  <a:pt x="4881326" y="3604296"/>
                </a:cubicBezTo>
                <a:cubicBezTo>
                  <a:pt x="4883479" y="3608793"/>
                  <a:pt x="4884492" y="3613479"/>
                  <a:pt x="4884366" y="3618356"/>
                </a:cubicBezTo>
                <a:cubicBezTo>
                  <a:pt x="4884492" y="3620320"/>
                  <a:pt x="4884239" y="3623233"/>
                  <a:pt x="4883606" y="3627096"/>
                </a:cubicBezTo>
                <a:cubicBezTo>
                  <a:pt x="4882972" y="3630960"/>
                  <a:pt x="4881199" y="3633113"/>
                  <a:pt x="4878286" y="3633557"/>
                </a:cubicBezTo>
                <a:cubicBezTo>
                  <a:pt x="4870749" y="3631783"/>
                  <a:pt x="4859982" y="3622410"/>
                  <a:pt x="4845985" y="3605436"/>
                </a:cubicBezTo>
                <a:cubicBezTo>
                  <a:pt x="4831988" y="3588462"/>
                  <a:pt x="4823501" y="3574529"/>
                  <a:pt x="4820524" y="3563635"/>
                </a:cubicBezTo>
                <a:cubicBezTo>
                  <a:pt x="4801587" y="3551317"/>
                  <a:pt x="4783695" y="3536576"/>
                  <a:pt x="4766848" y="3519412"/>
                </a:cubicBezTo>
                <a:lnTo>
                  <a:pt x="4758504" y="3509069"/>
                </a:lnTo>
                <a:lnTo>
                  <a:pt x="4754341" y="3512203"/>
                </a:lnTo>
                <a:cubicBezTo>
                  <a:pt x="4751427" y="3520247"/>
                  <a:pt x="4748894" y="3530760"/>
                  <a:pt x="4746740" y="3543744"/>
                </a:cubicBezTo>
                <a:lnTo>
                  <a:pt x="4698099" y="3580224"/>
                </a:lnTo>
                <a:cubicBezTo>
                  <a:pt x="4693286" y="3580224"/>
                  <a:pt x="4688473" y="3578704"/>
                  <a:pt x="4683659" y="3575664"/>
                </a:cubicBezTo>
                <a:cubicBezTo>
                  <a:pt x="4678845" y="3572624"/>
                  <a:pt x="4675552" y="3568064"/>
                  <a:pt x="4673778" y="3561984"/>
                </a:cubicBezTo>
                <a:cubicBezTo>
                  <a:pt x="4673968" y="3557361"/>
                  <a:pt x="4675869" y="3553687"/>
                  <a:pt x="4679479" y="3550964"/>
                </a:cubicBezTo>
                <a:cubicBezTo>
                  <a:pt x="4683089" y="3548240"/>
                  <a:pt x="4687269" y="3546847"/>
                  <a:pt x="4692019" y="3546784"/>
                </a:cubicBezTo>
                <a:lnTo>
                  <a:pt x="4695059" y="3546784"/>
                </a:lnTo>
                <a:cubicBezTo>
                  <a:pt x="4699809" y="3542540"/>
                  <a:pt x="4713870" y="3528227"/>
                  <a:pt x="4737240" y="3503843"/>
                </a:cubicBezTo>
                <a:lnTo>
                  <a:pt x="4746050" y="3493633"/>
                </a:lnTo>
                <a:lnTo>
                  <a:pt x="4738150" y="3483841"/>
                </a:lnTo>
                <a:lnTo>
                  <a:pt x="4718240" y="3495103"/>
                </a:lnTo>
                <a:cubicBezTo>
                  <a:pt x="4702469" y="3504476"/>
                  <a:pt x="4693729" y="3514610"/>
                  <a:pt x="4692019" y="3525503"/>
                </a:cubicBezTo>
                <a:cubicBezTo>
                  <a:pt x="4683912" y="3534434"/>
                  <a:pt x="4673525" y="3545454"/>
                  <a:pt x="4660858" y="3558564"/>
                </a:cubicBezTo>
                <a:cubicBezTo>
                  <a:pt x="4648191" y="3571674"/>
                  <a:pt x="4636284" y="3578895"/>
                  <a:pt x="4625137" y="3580224"/>
                </a:cubicBezTo>
                <a:lnTo>
                  <a:pt x="4640338" y="3592385"/>
                </a:lnTo>
                <a:cubicBezTo>
                  <a:pt x="4645088" y="3592131"/>
                  <a:pt x="4649268" y="3592638"/>
                  <a:pt x="4652878" y="3593905"/>
                </a:cubicBezTo>
                <a:cubicBezTo>
                  <a:pt x="4656488" y="3595171"/>
                  <a:pt x="4658388" y="3598718"/>
                  <a:pt x="4658578" y="3604545"/>
                </a:cubicBezTo>
                <a:lnTo>
                  <a:pt x="4658578" y="3622785"/>
                </a:lnTo>
                <a:lnTo>
                  <a:pt x="4603857" y="3662306"/>
                </a:lnTo>
                <a:cubicBezTo>
                  <a:pt x="4595180" y="3661356"/>
                  <a:pt x="4589733" y="3660216"/>
                  <a:pt x="4587517" y="3658886"/>
                </a:cubicBezTo>
                <a:cubicBezTo>
                  <a:pt x="4585300" y="3657556"/>
                  <a:pt x="4583653" y="3652616"/>
                  <a:pt x="4582577" y="3644066"/>
                </a:cubicBezTo>
                <a:cubicBezTo>
                  <a:pt x="4582513" y="3642356"/>
                  <a:pt x="4581880" y="3640456"/>
                  <a:pt x="4580677" y="3638366"/>
                </a:cubicBezTo>
                <a:cubicBezTo>
                  <a:pt x="4579473" y="3636276"/>
                  <a:pt x="4578080" y="3635136"/>
                  <a:pt x="4576496" y="3634945"/>
                </a:cubicBezTo>
                <a:cubicBezTo>
                  <a:pt x="4573393" y="3635072"/>
                  <a:pt x="4570480" y="3636339"/>
                  <a:pt x="4567756" y="3638746"/>
                </a:cubicBezTo>
                <a:cubicBezTo>
                  <a:pt x="4565033" y="3641152"/>
                  <a:pt x="4562879" y="3643939"/>
                  <a:pt x="4561296" y="3647106"/>
                </a:cubicBezTo>
                <a:lnTo>
                  <a:pt x="4573456" y="3671426"/>
                </a:lnTo>
                <a:lnTo>
                  <a:pt x="4558256" y="3683586"/>
                </a:lnTo>
                <a:lnTo>
                  <a:pt x="4518735" y="3686627"/>
                </a:lnTo>
                <a:lnTo>
                  <a:pt x="4518735" y="3704867"/>
                </a:lnTo>
                <a:lnTo>
                  <a:pt x="4506575" y="3710947"/>
                </a:lnTo>
                <a:cubicBezTo>
                  <a:pt x="4506638" y="3714114"/>
                  <a:pt x="4505752" y="3716901"/>
                  <a:pt x="4503915" y="3719307"/>
                </a:cubicBezTo>
                <a:cubicBezTo>
                  <a:pt x="4502078" y="3721714"/>
                  <a:pt x="4498911" y="3722981"/>
                  <a:pt x="4494415" y="3723107"/>
                </a:cubicBezTo>
                <a:lnTo>
                  <a:pt x="4485295" y="3720067"/>
                </a:lnTo>
                <a:cubicBezTo>
                  <a:pt x="4482128" y="3721714"/>
                  <a:pt x="4479341" y="3724501"/>
                  <a:pt x="4476934" y="3728428"/>
                </a:cubicBezTo>
                <a:cubicBezTo>
                  <a:pt x="4474528" y="3732354"/>
                  <a:pt x="4473261" y="3736661"/>
                  <a:pt x="4473134" y="3741348"/>
                </a:cubicBezTo>
                <a:cubicBezTo>
                  <a:pt x="4472628" y="3756675"/>
                  <a:pt x="4467561" y="3765542"/>
                  <a:pt x="4457934" y="3767948"/>
                </a:cubicBezTo>
                <a:cubicBezTo>
                  <a:pt x="4448307" y="3770355"/>
                  <a:pt x="4437160" y="3774662"/>
                  <a:pt x="4424493" y="3780869"/>
                </a:cubicBezTo>
                <a:lnTo>
                  <a:pt x="4412333" y="3793029"/>
                </a:lnTo>
                <a:lnTo>
                  <a:pt x="4424493" y="3802149"/>
                </a:lnTo>
                <a:lnTo>
                  <a:pt x="4424493" y="3820389"/>
                </a:lnTo>
                <a:cubicBezTo>
                  <a:pt x="4418350" y="3820516"/>
                  <a:pt x="4411636" y="3821023"/>
                  <a:pt x="4404353" y="3821909"/>
                </a:cubicBezTo>
                <a:cubicBezTo>
                  <a:pt x="4397069" y="3822796"/>
                  <a:pt x="4389596" y="3823303"/>
                  <a:pt x="4381932" y="3823429"/>
                </a:cubicBezTo>
                <a:cubicBezTo>
                  <a:pt x="4378386" y="3823683"/>
                  <a:pt x="4374079" y="3823176"/>
                  <a:pt x="4369012" y="3821909"/>
                </a:cubicBezTo>
                <a:cubicBezTo>
                  <a:pt x="4363945" y="3820643"/>
                  <a:pt x="4361159" y="3817096"/>
                  <a:pt x="4360652" y="3811269"/>
                </a:cubicBezTo>
                <a:lnTo>
                  <a:pt x="4384972" y="3799109"/>
                </a:lnTo>
                <a:lnTo>
                  <a:pt x="4372812" y="3780869"/>
                </a:lnTo>
                <a:cubicBezTo>
                  <a:pt x="4373002" y="3777512"/>
                  <a:pt x="4372622" y="3773585"/>
                  <a:pt x="4371672" y="3769088"/>
                </a:cubicBezTo>
                <a:cubicBezTo>
                  <a:pt x="4370722" y="3764592"/>
                  <a:pt x="4368062" y="3761425"/>
                  <a:pt x="4363692" y="3759588"/>
                </a:cubicBezTo>
                <a:lnTo>
                  <a:pt x="4360652" y="3720067"/>
                </a:lnTo>
                <a:cubicBezTo>
                  <a:pt x="4365655" y="3721651"/>
                  <a:pt x="4370849" y="3721524"/>
                  <a:pt x="4376232" y="3719687"/>
                </a:cubicBezTo>
                <a:cubicBezTo>
                  <a:pt x="4381616" y="3717851"/>
                  <a:pt x="4384529" y="3713924"/>
                  <a:pt x="4384972" y="3707907"/>
                </a:cubicBezTo>
                <a:lnTo>
                  <a:pt x="4397133" y="3680546"/>
                </a:lnTo>
                <a:lnTo>
                  <a:pt x="4388013" y="3647106"/>
                </a:lnTo>
                <a:lnTo>
                  <a:pt x="4360652" y="3628865"/>
                </a:lnTo>
                <a:cubicBezTo>
                  <a:pt x="4360652" y="3625699"/>
                  <a:pt x="4359892" y="3622912"/>
                  <a:pt x="4358372" y="3620505"/>
                </a:cubicBezTo>
                <a:cubicBezTo>
                  <a:pt x="4356852" y="3618099"/>
                  <a:pt x="4354572" y="3616832"/>
                  <a:pt x="4351532" y="3616705"/>
                </a:cubicBezTo>
                <a:cubicBezTo>
                  <a:pt x="4346908" y="3616958"/>
                  <a:pt x="4343235" y="3616452"/>
                  <a:pt x="4340512" y="3615185"/>
                </a:cubicBezTo>
                <a:cubicBezTo>
                  <a:pt x="4337788" y="3613919"/>
                  <a:pt x="4336395" y="3610372"/>
                  <a:pt x="4336332" y="3604545"/>
                </a:cubicBezTo>
                <a:lnTo>
                  <a:pt x="4312011" y="3601505"/>
                </a:lnTo>
                <a:lnTo>
                  <a:pt x="4312011" y="3625825"/>
                </a:lnTo>
                <a:cubicBezTo>
                  <a:pt x="4298964" y="3625065"/>
                  <a:pt x="4286297" y="3625825"/>
                  <a:pt x="4274010" y="3628105"/>
                </a:cubicBezTo>
                <a:cubicBezTo>
                  <a:pt x="4261723" y="3630386"/>
                  <a:pt x="4255136" y="3638746"/>
                  <a:pt x="4254250" y="3653186"/>
                </a:cubicBezTo>
                <a:lnTo>
                  <a:pt x="4254250" y="3662306"/>
                </a:lnTo>
                <a:cubicBezTo>
                  <a:pt x="4233603" y="3671680"/>
                  <a:pt x="4215616" y="3682573"/>
                  <a:pt x="4200289" y="3694987"/>
                </a:cubicBezTo>
                <a:cubicBezTo>
                  <a:pt x="4184962" y="3707400"/>
                  <a:pt x="4168495" y="3719814"/>
                  <a:pt x="4150888" y="3732228"/>
                </a:cubicBezTo>
                <a:cubicBezTo>
                  <a:pt x="4151838" y="3715444"/>
                  <a:pt x="4156018" y="3698090"/>
                  <a:pt x="4163428" y="3680167"/>
                </a:cubicBezTo>
                <a:cubicBezTo>
                  <a:pt x="4170838" y="3662243"/>
                  <a:pt x="4175778" y="3644129"/>
                  <a:pt x="4178248" y="3625825"/>
                </a:cubicBezTo>
                <a:cubicBezTo>
                  <a:pt x="4184582" y="3627155"/>
                  <a:pt x="4190155" y="3626015"/>
                  <a:pt x="4194969" y="3622405"/>
                </a:cubicBezTo>
                <a:cubicBezTo>
                  <a:pt x="4199782" y="3618795"/>
                  <a:pt x="4202315" y="3613855"/>
                  <a:pt x="4202569" y="3607585"/>
                </a:cubicBezTo>
                <a:cubicBezTo>
                  <a:pt x="4214856" y="3610878"/>
                  <a:pt x="4224483" y="3606572"/>
                  <a:pt x="4231449" y="3594665"/>
                </a:cubicBezTo>
                <a:cubicBezTo>
                  <a:pt x="4238416" y="3582758"/>
                  <a:pt x="4241963" y="3570851"/>
                  <a:pt x="4242090" y="3558944"/>
                </a:cubicBezTo>
                <a:lnTo>
                  <a:pt x="4287690" y="3510303"/>
                </a:lnTo>
                <a:cubicBezTo>
                  <a:pt x="4287500" y="3507833"/>
                  <a:pt x="4286360" y="3502893"/>
                  <a:pt x="4284270" y="3495483"/>
                </a:cubicBezTo>
                <a:cubicBezTo>
                  <a:pt x="4282180" y="3488072"/>
                  <a:pt x="4280280" y="3483892"/>
                  <a:pt x="4278570" y="3482943"/>
                </a:cubicBezTo>
                <a:cubicBezTo>
                  <a:pt x="4270400" y="3484209"/>
                  <a:pt x="4265460" y="3490796"/>
                  <a:pt x="4263750" y="3502703"/>
                </a:cubicBezTo>
                <a:cubicBezTo>
                  <a:pt x="4262040" y="3514610"/>
                  <a:pt x="4257860" y="3524237"/>
                  <a:pt x="4251210" y="3531583"/>
                </a:cubicBezTo>
                <a:cubicBezTo>
                  <a:pt x="4251716" y="3546277"/>
                  <a:pt x="4246143" y="3555651"/>
                  <a:pt x="4234489" y="3559704"/>
                </a:cubicBezTo>
                <a:cubicBezTo>
                  <a:pt x="4222836" y="3563757"/>
                  <a:pt x="4211182" y="3565531"/>
                  <a:pt x="4199529" y="3565024"/>
                </a:cubicBezTo>
                <a:cubicBezTo>
                  <a:pt x="4190028" y="3580034"/>
                  <a:pt x="4178628" y="3593335"/>
                  <a:pt x="4165328" y="3604925"/>
                </a:cubicBezTo>
                <a:cubicBezTo>
                  <a:pt x="4152028" y="3616515"/>
                  <a:pt x="4139107" y="3627535"/>
                  <a:pt x="4126567" y="3637986"/>
                </a:cubicBezTo>
                <a:cubicBezTo>
                  <a:pt x="4119727" y="3637226"/>
                  <a:pt x="4112127" y="3636466"/>
                  <a:pt x="4103767" y="3635706"/>
                </a:cubicBezTo>
                <a:cubicBezTo>
                  <a:pt x="4095407" y="3634945"/>
                  <a:pt x="4090846" y="3638746"/>
                  <a:pt x="4090086" y="3647106"/>
                </a:cubicBezTo>
                <a:lnTo>
                  <a:pt x="4044486" y="3692707"/>
                </a:lnTo>
                <a:cubicBezTo>
                  <a:pt x="4038152" y="3691060"/>
                  <a:pt x="4032579" y="3691314"/>
                  <a:pt x="4027765" y="3693467"/>
                </a:cubicBezTo>
                <a:cubicBezTo>
                  <a:pt x="4022952" y="3695620"/>
                  <a:pt x="4020418" y="3700434"/>
                  <a:pt x="4020165" y="3707907"/>
                </a:cubicBezTo>
                <a:lnTo>
                  <a:pt x="3995844" y="3729187"/>
                </a:lnTo>
                <a:lnTo>
                  <a:pt x="3968484" y="3738308"/>
                </a:lnTo>
                <a:cubicBezTo>
                  <a:pt x="3968801" y="3741728"/>
                  <a:pt x="3968927" y="3745528"/>
                  <a:pt x="3968864" y="3749708"/>
                </a:cubicBezTo>
                <a:cubicBezTo>
                  <a:pt x="3968801" y="3753888"/>
                  <a:pt x="3966647" y="3756168"/>
                  <a:pt x="3962404" y="3756548"/>
                </a:cubicBezTo>
                <a:lnTo>
                  <a:pt x="3944163" y="3753508"/>
                </a:lnTo>
                <a:lnTo>
                  <a:pt x="3928963" y="3765668"/>
                </a:lnTo>
                <a:cubicBezTo>
                  <a:pt x="3918766" y="3765542"/>
                  <a:pt x="3912559" y="3767315"/>
                  <a:pt x="3910343" y="3770988"/>
                </a:cubicBezTo>
                <a:cubicBezTo>
                  <a:pt x="3908126" y="3774662"/>
                  <a:pt x="3907239" y="3780995"/>
                  <a:pt x="3907683" y="3789989"/>
                </a:cubicBezTo>
                <a:cubicBezTo>
                  <a:pt x="3905529" y="3797589"/>
                  <a:pt x="3896916" y="3801389"/>
                  <a:pt x="3881842" y="3801389"/>
                </a:cubicBezTo>
                <a:cubicBezTo>
                  <a:pt x="3866769" y="3801389"/>
                  <a:pt x="3858155" y="3806709"/>
                  <a:pt x="3856002" y="3817349"/>
                </a:cubicBezTo>
                <a:cubicBezTo>
                  <a:pt x="3856002" y="3826976"/>
                  <a:pt x="3852962" y="3835083"/>
                  <a:pt x="3846881" y="3841670"/>
                </a:cubicBezTo>
                <a:lnTo>
                  <a:pt x="3828641" y="3869030"/>
                </a:lnTo>
                <a:cubicBezTo>
                  <a:pt x="3830034" y="3875364"/>
                  <a:pt x="3828768" y="3880937"/>
                  <a:pt x="3824841" y="3885751"/>
                </a:cubicBezTo>
                <a:cubicBezTo>
                  <a:pt x="3820914" y="3890564"/>
                  <a:pt x="3815087" y="3893097"/>
                  <a:pt x="3807361" y="3893351"/>
                </a:cubicBezTo>
                <a:cubicBezTo>
                  <a:pt x="3795707" y="3893034"/>
                  <a:pt x="3787094" y="3889867"/>
                  <a:pt x="3781520" y="3883851"/>
                </a:cubicBezTo>
                <a:cubicBezTo>
                  <a:pt x="3775947" y="3877834"/>
                  <a:pt x="3770373" y="3870867"/>
                  <a:pt x="3764800" y="3862950"/>
                </a:cubicBezTo>
                <a:cubicBezTo>
                  <a:pt x="3764736" y="3855160"/>
                  <a:pt x="3766383" y="3848700"/>
                  <a:pt x="3769740" y="3843570"/>
                </a:cubicBezTo>
                <a:cubicBezTo>
                  <a:pt x="3773097" y="3838440"/>
                  <a:pt x="3778543" y="3835780"/>
                  <a:pt x="3786080" y="3835590"/>
                </a:cubicBezTo>
                <a:cubicBezTo>
                  <a:pt x="3788107" y="3820453"/>
                  <a:pt x="3796214" y="3801326"/>
                  <a:pt x="3810401" y="3778209"/>
                </a:cubicBezTo>
                <a:cubicBezTo>
                  <a:pt x="3824588" y="3755091"/>
                  <a:pt x="3832695" y="3736724"/>
                  <a:pt x="3834721" y="3723107"/>
                </a:cubicBezTo>
                <a:cubicBezTo>
                  <a:pt x="3834595" y="3718484"/>
                  <a:pt x="3835608" y="3714811"/>
                  <a:pt x="3837761" y="3712087"/>
                </a:cubicBezTo>
                <a:cubicBezTo>
                  <a:pt x="3839915" y="3709364"/>
                  <a:pt x="3843968" y="3707970"/>
                  <a:pt x="3849922" y="3707907"/>
                </a:cubicBezTo>
                <a:lnTo>
                  <a:pt x="3856002" y="3707907"/>
                </a:lnTo>
                <a:cubicBezTo>
                  <a:pt x="3856318" y="3701574"/>
                  <a:pt x="3858725" y="3695240"/>
                  <a:pt x="3863222" y="3688907"/>
                </a:cubicBezTo>
                <a:cubicBezTo>
                  <a:pt x="3867719" y="3682573"/>
                  <a:pt x="3872405" y="3677760"/>
                  <a:pt x="3877282" y="3674466"/>
                </a:cubicBezTo>
                <a:cubicBezTo>
                  <a:pt x="3885832" y="3672186"/>
                  <a:pt x="3888492" y="3667626"/>
                  <a:pt x="3885262" y="3660786"/>
                </a:cubicBezTo>
                <a:cubicBezTo>
                  <a:pt x="3882032" y="3653946"/>
                  <a:pt x="3885452" y="3649386"/>
                  <a:pt x="3895522" y="3647106"/>
                </a:cubicBezTo>
                <a:cubicBezTo>
                  <a:pt x="3895649" y="3645269"/>
                  <a:pt x="3895396" y="3642862"/>
                  <a:pt x="3894762" y="3639886"/>
                </a:cubicBezTo>
                <a:cubicBezTo>
                  <a:pt x="3894129" y="3636909"/>
                  <a:pt x="3892356" y="3635262"/>
                  <a:pt x="3889442" y="3634945"/>
                </a:cubicBezTo>
                <a:cubicBezTo>
                  <a:pt x="3884819" y="3635452"/>
                  <a:pt x="3881145" y="3638239"/>
                  <a:pt x="3878422" y="3643306"/>
                </a:cubicBezTo>
                <a:cubicBezTo>
                  <a:pt x="3875699" y="3648373"/>
                  <a:pt x="3874305" y="3652679"/>
                  <a:pt x="3874242" y="3656226"/>
                </a:cubicBezTo>
                <a:lnTo>
                  <a:pt x="3874242" y="3662306"/>
                </a:lnTo>
                <a:cubicBezTo>
                  <a:pt x="3864298" y="3660786"/>
                  <a:pt x="3853785" y="3662306"/>
                  <a:pt x="3842701" y="3666866"/>
                </a:cubicBezTo>
                <a:cubicBezTo>
                  <a:pt x="3831618" y="3671426"/>
                  <a:pt x="3824904" y="3679026"/>
                  <a:pt x="3822561" y="3689667"/>
                </a:cubicBezTo>
                <a:lnTo>
                  <a:pt x="3798240" y="3707907"/>
                </a:lnTo>
                <a:cubicBezTo>
                  <a:pt x="3790704" y="3707590"/>
                  <a:pt x="3785257" y="3704424"/>
                  <a:pt x="3781900" y="3698407"/>
                </a:cubicBezTo>
                <a:cubicBezTo>
                  <a:pt x="3778543" y="3692390"/>
                  <a:pt x="3776897" y="3685423"/>
                  <a:pt x="3776960" y="3677507"/>
                </a:cubicBezTo>
                <a:cubicBezTo>
                  <a:pt x="3778290" y="3665093"/>
                  <a:pt x="3783990" y="3658759"/>
                  <a:pt x="3794060" y="3658506"/>
                </a:cubicBezTo>
                <a:cubicBezTo>
                  <a:pt x="3804131" y="3658253"/>
                  <a:pt x="3810591" y="3647359"/>
                  <a:pt x="3813441" y="3625825"/>
                </a:cubicBezTo>
                <a:lnTo>
                  <a:pt x="3849922" y="3577184"/>
                </a:lnTo>
                <a:cubicBezTo>
                  <a:pt x="3849478" y="3566101"/>
                  <a:pt x="3852645" y="3558627"/>
                  <a:pt x="3859422" y="3554764"/>
                </a:cubicBezTo>
                <a:cubicBezTo>
                  <a:pt x="3866198" y="3550901"/>
                  <a:pt x="3870125" y="3544187"/>
                  <a:pt x="3871202" y="3534623"/>
                </a:cubicBezTo>
                <a:cubicBezTo>
                  <a:pt x="3871265" y="3529747"/>
                  <a:pt x="3872659" y="3524300"/>
                  <a:pt x="3875382" y="3518283"/>
                </a:cubicBezTo>
                <a:cubicBezTo>
                  <a:pt x="3878105" y="3512266"/>
                  <a:pt x="3881779" y="3507580"/>
                  <a:pt x="3886402" y="3504223"/>
                </a:cubicBezTo>
                <a:cubicBezTo>
                  <a:pt x="3886339" y="3499410"/>
                  <a:pt x="3887226" y="3494596"/>
                  <a:pt x="3889062" y="3489783"/>
                </a:cubicBezTo>
                <a:cubicBezTo>
                  <a:pt x="3890899" y="3484969"/>
                  <a:pt x="3894066" y="3481676"/>
                  <a:pt x="3898563" y="3479902"/>
                </a:cubicBezTo>
                <a:lnTo>
                  <a:pt x="3906799" y="3464320"/>
                </a:lnTo>
                <a:lnTo>
                  <a:pt x="3903841" y="3460653"/>
                </a:lnTo>
                <a:cubicBezTo>
                  <a:pt x="3889084" y="3438644"/>
                  <a:pt x="3872902" y="3419248"/>
                  <a:pt x="3855295" y="3402464"/>
                </a:cubicBezTo>
                <a:lnTo>
                  <a:pt x="3839544" y="3390737"/>
                </a:lnTo>
                <a:lnTo>
                  <a:pt x="3834212" y="3390109"/>
                </a:lnTo>
                <a:lnTo>
                  <a:pt x="3827883" y="3382054"/>
                </a:lnTo>
                <a:lnTo>
                  <a:pt x="3798199" y="3359951"/>
                </a:lnTo>
                <a:lnTo>
                  <a:pt x="3782998" y="3329550"/>
                </a:lnTo>
                <a:lnTo>
                  <a:pt x="3761718" y="3311310"/>
                </a:lnTo>
                <a:cubicBezTo>
                  <a:pt x="3761908" y="3307763"/>
                  <a:pt x="3761528" y="3303456"/>
                  <a:pt x="3760578" y="3298390"/>
                </a:cubicBezTo>
                <a:cubicBezTo>
                  <a:pt x="3759628" y="3293323"/>
                  <a:pt x="3756968" y="3290536"/>
                  <a:pt x="3752598" y="3290029"/>
                </a:cubicBezTo>
                <a:lnTo>
                  <a:pt x="3725237" y="3244429"/>
                </a:lnTo>
                <a:cubicBezTo>
                  <a:pt x="3726567" y="3238222"/>
                  <a:pt x="3725427" y="3233155"/>
                  <a:pt x="3721817" y="3229228"/>
                </a:cubicBezTo>
                <a:lnTo>
                  <a:pt x="3719450" y="3228257"/>
                </a:lnTo>
                <a:lnTo>
                  <a:pt x="3719450" y="3230506"/>
                </a:lnTo>
                <a:cubicBezTo>
                  <a:pt x="3698803" y="3239880"/>
                  <a:pt x="3680816" y="3250773"/>
                  <a:pt x="3665489" y="3263187"/>
                </a:cubicBezTo>
                <a:lnTo>
                  <a:pt x="3627597" y="3291751"/>
                </a:lnTo>
                <a:lnTo>
                  <a:pt x="3646267" y="3300280"/>
                </a:lnTo>
                <a:cubicBezTo>
                  <a:pt x="3650637" y="3308197"/>
                  <a:pt x="3652537" y="3319724"/>
                  <a:pt x="3651967" y="3334860"/>
                </a:cubicBezTo>
                <a:cubicBezTo>
                  <a:pt x="3655134" y="3334734"/>
                  <a:pt x="3657921" y="3334987"/>
                  <a:pt x="3660327" y="3335621"/>
                </a:cubicBezTo>
                <a:cubicBezTo>
                  <a:pt x="3662734" y="3336254"/>
                  <a:pt x="3664001" y="3338027"/>
                  <a:pt x="3664127" y="3340941"/>
                </a:cubicBezTo>
                <a:cubicBezTo>
                  <a:pt x="3663494" y="3347401"/>
                  <a:pt x="3659441" y="3353481"/>
                  <a:pt x="3651967" y="3359181"/>
                </a:cubicBezTo>
                <a:cubicBezTo>
                  <a:pt x="3644494" y="3364881"/>
                  <a:pt x="3637400" y="3367921"/>
                  <a:pt x="3630687" y="3368301"/>
                </a:cubicBezTo>
                <a:cubicBezTo>
                  <a:pt x="3627647" y="3368174"/>
                  <a:pt x="3625367" y="3366908"/>
                  <a:pt x="3623847" y="3364501"/>
                </a:cubicBezTo>
                <a:cubicBezTo>
                  <a:pt x="3622327" y="3362094"/>
                  <a:pt x="3621567" y="3359308"/>
                  <a:pt x="3621567" y="3356141"/>
                </a:cubicBezTo>
                <a:lnTo>
                  <a:pt x="3600286" y="3331820"/>
                </a:lnTo>
                <a:cubicBezTo>
                  <a:pt x="3597119" y="3331820"/>
                  <a:pt x="3594333" y="3332580"/>
                  <a:pt x="3591926" y="3334100"/>
                </a:cubicBezTo>
                <a:cubicBezTo>
                  <a:pt x="3589519" y="3335621"/>
                  <a:pt x="3588253" y="3337901"/>
                  <a:pt x="3588126" y="3340941"/>
                </a:cubicBezTo>
                <a:cubicBezTo>
                  <a:pt x="3588316" y="3344171"/>
                  <a:pt x="3589456" y="3347591"/>
                  <a:pt x="3591546" y="3351201"/>
                </a:cubicBezTo>
                <a:cubicBezTo>
                  <a:pt x="3593636" y="3354811"/>
                  <a:pt x="3595536" y="3357471"/>
                  <a:pt x="3597246" y="3359181"/>
                </a:cubicBezTo>
                <a:cubicBezTo>
                  <a:pt x="3597246" y="3365261"/>
                  <a:pt x="3600286" y="3368301"/>
                  <a:pt x="3606366" y="3368301"/>
                </a:cubicBezTo>
                <a:cubicBezTo>
                  <a:pt x="3612446" y="3368048"/>
                  <a:pt x="3617007" y="3368555"/>
                  <a:pt x="3620047" y="3369821"/>
                </a:cubicBezTo>
                <a:cubicBezTo>
                  <a:pt x="3623087" y="3371088"/>
                  <a:pt x="3624607" y="3374635"/>
                  <a:pt x="3624607" y="3380461"/>
                </a:cubicBezTo>
                <a:cubicBezTo>
                  <a:pt x="3629103" y="3382235"/>
                  <a:pt x="3632270" y="3385528"/>
                  <a:pt x="3634107" y="3390342"/>
                </a:cubicBezTo>
                <a:cubicBezTo>
                  <a:pt x="3635944" y="3395155"/>
                  <a:pt x="3636830" y="3399968"/>
                  <a:pt x="3636767" y="3404782"/>
                </a:cubicBezTo>
                <a:lnTo>
                  <a:pt x="3636767" y="3416942"/>
                </a:lnTo>
                <a:cubicBezTo>
                  <a:pt x="3643037" y="3423086"/>
                  <a:pt x="3650257" y="3429039"/>
                  <a:pt x="3658427" y="3434803"/>
                </a:cubicBezTo>
                <a:cubicBezTo>
                  <a:pt x="3666598" y="3440566"/>
                  <a:pt x="3674578" y="3445759"/>
                  <a:pt x="3682368" y="3450383"/>
                </a:cubicBezTo>
                <a:cubicBezTo>
                  <a:pt x="3683761" y="3455133"/>
                  <a:pt x="3685535" y="3460073"/>
                  <a:pt x="3687688" y="3465203"/>
                </a:cubicBezTo>
                <a:cubicBezTo>
                  <a:pt x="3689841" y="3470333"/>
                  <a:pt x="3693135" y="3474513"/>
                  <a:pt x="3697568" y="3477743"/>
                </a:cubicBezTo>
                <a:lnTo>
                  <a:pt x="3685408" y="3508144"/>
                </a:lnTo>
                <a:cubicBezTo>
                  <a:pt x="3695035" y="3509854"/>
                  <a:pt x="3697821" y="3511754"/>
                  <a:pt x="3693768" y="3513844"/>
                </a:cubicBezTo>
                <a:cubicBezTo>
                  <a:pt x="3689715" y="3515934"/>
                  <a:pt x="3684901" y="3517074"/>
                  <a:pt x="3679328" y="3517264"/>
                </a:cubicBezTo>
                <a:cubicBezTo>
                  <a:pt x="3675908" y="3517264"/>
                  <a:pt x="3672108" y="3516504"/>
                  <a:pt x="3667928" y="3514984"/>
                </a:cubicBezTo>
                <a:cubicBezTo>
                  <a:pt x="3663747" y="3513464"/>
                  <a:pt x="3661467" y="3511184"/>
                  <a:pt x="3661087" y="3508144"/>
                </a:cubicBezTo>
                <a:lnTo>
                  <a:pt x="3661087" y="3505104"/>
                </a:lnTo>
                <a:lnTo>
                  <a:pt x="3630687" y="3450383"/>
                </a:lnTo>
                <a:cubicBezTo>
                  <a:pt x="3621060" y="3448863"/>
                  <a:pt x="3613713" y="3442783"/>
                  <a:pt x="3608646" y="3432143"/>
                </a:cubicBezTo>
                <a:cubicBezTo>
                  <a:pt x="3603579" y="3421502"/>
                  <a:pt x="3594713" y="3415422"/>
                  <a:pt x="3582046" y="3413902"/>
                </a:cubicBezTo>
                <a:lnTo>
                  <a:pt x="3551645" y="3398702"/>
                </a:lnTo>
                <a:cubicBezTo>
                  <a:pt x="3544742" y="3385655"/>
                  <a:pt x="3534988" y="3374508"/>
                  <a:pt x="3522385" y="3365261"/>
                </a:cubicBezTo>
                <a:cubicBezTo>
                  <a:pt x="3509781" y="3356014"/>
                  <a:pt x="3499267" y="3344867"/>
                  <a:pt x="3490844" y="3331820"/>
                </a:cubicBezTo>
                <a:cubicBezTo>
                  <a:pt x="3489197" y="3320864"/>
                  <a:pt x="3482610" y="3313137"/>
                  <a:pt x="3471083" y="3308640"/>
                </a:cubicBezTo>
                <a:lnTo>
                  <a:pt x="3461822" y="3296707"/>
                </a:lnTo>
                <a:lnTo>
                  <a:pt x="3461044" y="3297387"/>
                </a:lnTo>
                <a:lnTo>
                  <a:pt x="3433684" y="3306508"/>
                </a:lnTo>
                <a:cubicBezTo>
                  <a:pt x="3434001" y="3309928"/>
                  <a:pt x="3434127" y="3313728"/>
                  <a:pt x="3434064" y="3317908"/>
                </a:cubicBezTo>
                <a:cubicBezTo>
                  <a:pt x="3434001" y="3322088"/>
                  <a:pt x="3431847" y="3324368"/>
                  <a:pt x="3427604" y="3324748"/>
                </a:cubicBezTo>
                <a:lnTo>
                  <a:pt x="3409363" y="3321708"/>
                </a:lnTo>
                <a:lnTo>
                  <a:pt x="3394163" y="3333868"/>
                </a:lnTo>
                <a:lnTo>
                  <a:pt x="3384272" y="3336694"/>
                </a:lnTo>
                <a:lnTo>
                  <a:pt x="3384442" y="3337520"/>
                </a:lnTo>
                <a:cubicBezTo>
                  <a:pt x="3386215" y="3341511"/>
                  <a:pt x="3387228" y="3345691"/>
                  <a:pt x="3387482" y="3350061"/>
                </a:cubicBezTo>
                <a:lnTo>
                  <a:pt x="3387482" y="3435182"/>
                </a:lnTo>
                <a:lnTo>
                  <a:pt x="3414842" y="3450383"/>
                </a:lnTo>
                <a:cubicBezTo>
                  <a:pt x="3409649" y="3455386"/>
                  <a:pt x="3406355" y="3460580"/>
                  <a:pt x="3404962" y="3465963"/>
                </a:cubicBezTo>
                <a:cubicBezTo>
                  <a:pt x="3403569" y="3471347"/>
                  <a:pt x="3407876" y="3474260"/>
                  <a:pt x="3417882" y="3474703"/>
                </a:cubicBezTo>
                <a:lnTo>
                  <a:pt x="3430043" y="3495984"/>
                </a:lnTo>
                <a:lnTo>
                  <a:pt x="3427003" y="3517264"/>
                </a:lnTo>
                <a:cubicBezTo>
                  <a:pt x="3431499" y="3517644"/>
                  <a:pt x="3434666" y="3519924"/>
                  <a:pt x="3436503" y="3524104"/>
                </a:cubicBezTo>
                <a:cubicBezTo>
                  <a:pt x="3438340" y="3528284"/>
                  <a:pt x="3439226" y="3532084"/>
                  <a:pt x="3439163" y="3535505"/>
                </a:cubicBezTo>
                <a:lnTo>
                  <a:pt x="3436123" y="3550705"/>
                </a:lnTo>
                <a:lnTo>
                  <a:pt x="3451323" y="3578065"/>
                </a:lnTo>
                <a:cubicBezTo>
                  <a:pt x="3439353" y="3579649"/>
                  <a:pt x="3436693" y="3587122"/>
                  <a:pt x="3443343" y="3600486"/>
                </a:cubicBezTo>
                <a:cubicBezTo>
                  <a:pt x="3449993" y="3613849"/>
                  <a:pt x="3455693" y="3623603"/>
                  <a:pt x="3460443" y="3629746"/>
                </a:cubicBezTo>
                <a:cubicBezTo>
                  <a:pt x="3466397" y="3633167"/>
                  <a:pt x="3470450" y="3638487"/>
                  <a:pt x="3472604" y="3645707"/>
                </a:cubicBezTo>
                <a:cubicBezTo>
                  <a:pt x="3474757" y="3652927"/>
                  <a:pt x="3475770" y="3659767"/>
                  <a:pt x="3475643" y="3666227"/>
                </a:cubicBezTo>
                <a:cubicBezTo>
                  <a:pt x="3480267" y="3665151"/>
                  <a:pt x="3483941" y="3666544"/>
                  <a:pt x="3486664" y="3670407"/>
                </a:cubicBezTo>
                <a:cubicBezTo>
                  <a:pt x="3489387" y="3674271"/>
                  <a:pt x="3490781" y="3677944"/>
                  <a:pt x="3490844" y="3681428"/>
                </a:cubicBezTo>
                <a:cubicBezTo>
                  <a:pt x="3496101" y="3688078"/>
                  <a:pt x="3502307" y="3696818"/>
                  <a:pt x="3509464" y="3707648"/>
                </a:cubicBezTo>
                <a:cubicBezTo>
                  <a:pt x="3516621" y="3718478"/>
                  <a:pt x="3520548" y="3727979"/>
                  <a:pt x="3521244" y="3736149"/>
                </a:cubicBezTo>
                <a:cubicBezTo>
                  <a:pt x="3521751" y="3745775"/>
                  <a:pt x="3517698" y="3750842"/>
                  <a:pt x="3509084" y="3751349"/>
                </a:cubicBezTo>
                <a:lnTo>
                  <a:pt x="3487804" y="3739189"/>
                </a:lnTo>
                <a:cubicBezTo>
                  <a:pt x="3486284" y="3722848"/>
                  <a:pt x="3480204" y="3713728"/>
                  <a:pt x="3469563" y="3711828"/>
                </a:cubicBezTo>
                <a:cubicBezTo>
                  <a:pt x="3458923" y="3709928"/>
                  <a:pt x="3452843" y="3703848"/>
                  <a:pt x="3451323" y="3693588"/>
                </a:cubicBezTo>
                <a:cubicBezTo>
                  <a:pt x="3451513" y="3690421"/>
                  <a:pt x="3451133" y="3687635"/>
                  <a:pt x="3450183" y="3685228"/>
                </a:cubicBezTo>
                <a:cubicBezTo>
                  <a:pt x="3449233" y="3682821"/>
                  <a:pt x="3446573" y="3681554"/>
                  <a:pt x="3442203" y="3681428"/>
                </a:cubicBezTo>
                <a:cubicBezTo>
                  <a:pt x="3438910" y="3681744"/>
                  <a:pt x="3435616" y="3681871"/>
                  <a:pt x="3432323" y="3681808"/>
                </a:cubicBezTo>
                <a:cubicBezTo>
                  <a:pt x="3429029" y="3681744"/>
                  <a:pt x="3427256" y="3679591"/>
                  <a:pt x="3427003" y="3675347"/>
                </a:cubicBezTo>
                <a:cubicBezTo>
                  <a:pt x="3426496" y="3669521"/>
                  <a:pt x="3424469" y="3664454"/>
                  <a:pt x="3420922" y="3660147"/>
                </a:cubicBezTo>
                <a:cubicBezTo>
                  <a:pt x="3417376" y="3655841"/>
                  <a:pt x="3415349" y="3650774"/>
                  <a:pt x="3414842" y="3644947"/>
                </a:cubicBezTo>
                <a:lnTo>
                  <a:pt x="3387482" y="3623666"/>
                </a:lnTo>
                <a:lnTo>
                  <a:pt x="3390522" y="3593266"/>
                </a:lnTo>
                <a:lnTo>
                  <a:pt x="3381402" y="3590226"/>
                </a:lnTo>
                <a:lnTo>
                  <a:pt x="3369241" y="3578065"/>
                </a:lnTo>
                <a:lnTo>
                  <a:pt x="3366201" y="3544625"/>
                </a:lnTo>
                <a:cubicBezTo>
                  <a:pt x="3353534" y="3541078"/>
                  <a:pt x="3342387" y="3536011"/>
                  <a:pt x="3332761" y="3529424"/>
                </a:cubicBezTo>
                <a:lnTo>
                  <a:pt x="3305400" y="3483823"/>
                </a:lnTo>
                <a:cubicBezTo>
                  <a:pt x="3303753" y="3474703"/>
                  <a:pt x="3300967" y="3465583"/>
                  <a:pt x="3297040" y="3456463"/>
                </a:cubicBezTo>
                <a:lnTo>
                  <a:pt x="3291930" y="3445641"/>
                </a:lnTo>
                <a:lnTo>
                  <a:pt x="3290041" y="3453951"/>
                </a:lnTo>
                <a:lnTo>
                  <a:pt x="3273719" y="3461048"/>
                </a:lnTo>
                <a:lnTo>
                  <a:pt x="3281079" y="3477743"/>
                </a:lnTo>
                <a:cubicBezTo>
                  <a:pt x="3280826" y="3484710"/>
                  <a:pt x="3282093" y="3492817"/>
                  <a:pt x="3284880" y="3502064"/>
                </a:cubicBezTo>
                <a:cubicBezTo>
                  <a:pt x="3287666" y="3511311"/>
                  <a:pt x="3293493" y="3516378"/>
                  <a:pt x="3302360" y="3517264"/>
                </a:cubicBezTo>
                <a:lnTo>
                  <a:pt x="3305400" y="3517264"/>
                </a:lnTo>
                <a:lnTo>
                  <a:pt x="3317560" y="3587186"/>
                </a:lnTo>
                <a:cubicBezTo>
                  <a:pt x="3320854" y="3594786"/>
                  <a:pt x="3325667" y="3601626"/>
                  <a:pt x="3332001" y="3607706"/>
                </a:cubicBezTo>
                <a:cubicBezTo>
                  <a:pt x="3338334" y="3613786"/>
                  <a:pt x="3344667" y="3619106"/>
                  <a:pt x="3351001" y="3623666"/>
                </a:cubicBezTo>
                <a:cubicBezTo>
                  <a:pt x="3352268" y="3633990"/>
                  <a:pt x="3355054" y="3646023"/>
                  <a:pt x="3359361" y="3659767"/>
                </a:cubicBezTo>
                <a:cubicBezTo>
                  <a:pt x="3363668" y="3673511"/>
                  <a:pt x="3371015" y="3681744"/>
                  <a:pt x="3381402" y="3684468"/>
                </a:cubicBezTo>
                <a:lnTo>
                  <a:pt x="3369241" y="3708788"/>
                </a:lnTo>
                <a:cubicBezTo>
                  <a:pt x="3365821" y="3708598"/>
                  <a:pt x="3362021" y="3708978"/>
                  <a:pt x="3357841" y="3709928"/>
                </a:cubicBezTo>
                <a:cubicBezTo>
                  <a:pt x="3353661" y="3710878"/>
                  <a:pt x="3351381" y="3713538"/>
                  <a:pt x="3351001" y="3717908"/>
                </a:cubicBezTo>
                <a:cubicBezTo>
                  <a:pt x="3352141" y="3739379"/>
                  <a:pt x="3356701" y="3754959"/>
                  <a:pt x="3364681" y="3764649"/>
                </a:cubicBezTo>
                <a:cubicBezTo>
                  <a:pt x="3372661" y="3774339"/>
                  <a:pt x="3377222" y="3786120"/>
                  <a:pt x="3378361" y="3799990"/>
                </a:cubicBezTo>
                <a:lnTo>
                  <a:pt x="3378361" y="3803030"/>
                </a:lnTo>
                <a:cubicBezTo>
                  <a:pt x="3390775" y="3824310"/>
                  <a:pt x="3403189" y="3846351"/>
                  <a:pt x="3415602" y="3869151"/>
                </a:cubicBezTo>
                <a:cubicBezTo>
                  <a:pt x="3428016" y="3891952"/>
                  <a:pt x="3438910" y="3915512"/>
                  <a:pt x="3448283" y="3939833"/>
                </a:cubicBezTo>
                <a:lnTo>
                  <a:pt x="3472604" y="3958073"/>
                </a:lnTo>
                <a:cubicBezTo>
                  <a:pt x="3472667" y="3962760"/>
                  <a:pt x="3474060" y="3967067"/>
                  <a:pt x="3476784" y="3970994"/>
                </a:cubicBezTo>
                <a:cubicBezTo>
                  <a:pt x="3479507" y="3974920"/>
                  <a:pt x="3483180" y="3977707"/>
                  <a:pt x="3487804" y="3979354"/>
                </a:cubicBezTo>
                <a:cubicBezTo>
                  <a:pt x="3488691" y="3990627"/>
                  <a:pt x="3492237" y="3999241"/>
                  <a:pt x="3498444" y="4005194"/>
                </a:cubicBezTo>
                <a:cubicBezTo>
                  <a:pt x="3504651" y="4011148"/>
                  <a:pt x="3508197" y="4019761"/>
                  <a:pt x="3509084" y="4031035"/>
                </a:cubicBezTo>
                <a:cubicBezTo>
                  <a:pt x="3521244" y="4031732"/>
                  <a:pt x="3530365" y="4037178"/>
                  <a:pt x="3536445" y="4047375"/>
                </a:cubicBezTo>
                <a:cubicBezTo>
                  <a:pt x="3542525" y="4057572"/>
                  <a:pt x="3545565" y="4068339"/>
                  <a:pt x="3545565" y="4079676"/>
                </a:cubicBezTo>
                <a:cubicBezTo>
                  <a:pt x="3551518" y="4079993"/>
                  <a:pt x="3555572" y="4082399"/>
                  <a:pt x="3557725" y="4086896"/>
                </a:cubicBezTo>
                <a:cubicBezTo>
                  <a:pt x="3559879" y="4091393"/>
                  <a:pt x="3560892" y="4096079"/>
                  <a:pt x="3560765" y="4100956"/>
                </a:cubicBezTo>
                <a:cubicBezTo>
                  <a:pt x="3560892" y="4102920"/>
                  <a:pt x="3560639" y="4105833"/>
                  <a:pt x="3560005" y="4109696"/>
                </a:cubicBezTo>
                <a:cubicBezTo>
                  <a:pt x="3559372" y="4113560"/>
                  <a:pt x="3557599" y="4115713"/>
                  <a:pt x="3554685" y="4116157"/>
                </a:cubicBezTo>
                <a:cubicBezTo>
                  <a:pt x="3547148" y="4114383"/>
                  <a:pt x="3536381" y="4105010"/>
                  <a:pt x="3522385" y="4088036"/>
                </a:cubicBezTo>
                <a:cubicBezTo>
                  <a:pt x="3508388" y="4071062"/>
                  <a:pt x="3499901" y="4057129"/>
                  <a:pt x="3496924" y="4046235"/>
                </a:cubicBezTo>
                <a:cubicBezTo>
                  <a:pt x="3459050" y="4021598"/>
                  <a:pt x="3425356" y="3987271"/>
                  <a:pt x="3395842" y="3943253"/>
                </a:cubicBezTo>
                <a:cubicBezTo>
                  <a:pt x="3366328" y="3899235"/>
                  <a:pt x="3331114" y="3865668"/>
                  <a:pt x="3290200" y="3842551"/>
                </a:cubicBezTo>
                <a:lnTo>
                  <a:pt x="3274999" y="3812150"/>
                </a:lnTo>
                <a:lnTo>
                  <a:pt x="3253719" y="3793910"/>
                </a:lnTo>
                <a:cubicBezTo>
                  <a:pt x="3253909" y="3790363"/>
                  <a:pt x="3253529" y="3786056"/>
                  <a:pt x="3252579" y="3780990"/>
                </a:cubicBezTo>
                <a:cubicBezTo>
                  <a:pt x="3251629" y="3775923"/>
                  <a:pt x="3248969" y="3773136"/>
                  <a:pt x="3244599" y="3772629"/>
                </a:cubicBezTo>
                <a:lnTo>
                  <a:pt x="3217238" y="3727029"/>
                </a:lnTo>
                <a:cubicBezTo>
                  <a:pt x="3218568" y="3720822"/>
                  <a:pt x="3217428" y="3715755"/>
                  <a:pt x="3213818" y="3711828"/>
                </a:cubicBezTo>
                <a:cubicBezTo>
                  <a:pt x="3210208" y="3707902"/>
                  <a:pt x="3205268" y="3705875"/>
                  <a:pt x="3198998" y="3705748"/>
                </a:cubicBezTo>
                <a:lnTo>
                  <a:pt x="3180757" y="3681428"/>
                </a:lnTo>
                <a:cubicBezTo>
                  <a:pt x="3174931" y="3680921"/>
                  <a:pt x="3171384" y="3678134"/>
                  <a:pt x="3170117" y="3673067"/>
                </a:cubicBezTo>
                <a:cubicBezTo>
                  <a:pt x="3168851" y="3668001"/>
                  <a:pt x="3168344" y="3663694"/>
                  <a:pt x="3168597" y="3660147"/>
                </a:cubicBezTo>
                <a:lnTo>
                  <a:pt x="3168597" y="3647987"/>
                </a:lnTo>
                <a:lnTo>
                  <a:pt x="3132116" y="3629746"/>
                </a:lnTo>
                <a:cubicBezTo>
                  <a:pt x="3131927" y="3618916"/>
                  <a:pt x="3130026" y="3607896"/>
                  <a:pt x="3126416" y="3596686"/>
                </a:cubicBezTo>
                <a:cubicBezTo>
                  <a:pt x="3122806" y="3585476"/>
                  <a:pt x="3118626" y="3575215"/>
                  <a:pt x="3113876" y="3565905"/>
                </a:cubicBezTo>
                <a:cubicBezTo>
                  <a:pt x="3103299" y="3565018"/>
                  <a:pt x="3095572" y="3559192"/>
                  <a:pt x="3090696" y="3548425"/>
                </a:cubicBezTo>
                <a:cubicBezTo>
                  <a:pt x="3085819" y="3537658"/>
                  <a:pt x="3083412" y="3527271"/>
                  <a:pt x="3083475" y="3517264"/>
                </a:cubicBezTo>
                <a:lnTo>
                  <a:pt x="3059155" y="3474703"/>
                </a:lnTo>
                <a:cubicBezTo>
                  <a:pt x="3051618" y="3473437"/>
                  <a:pt x="3046171" y="3466850"/>
                  <a:pt x="3042815" y="3454943"/>
                </a:cubicBezTo>
                <a:cubicBezTo>
                  <a:pt x="3039458" y="3443036"/>
                  <a:pt x="3037811" y="3433409"/>
                  <a:pt x="3037875" y="3426062"/>
                </a:cubicBezTo>
                <a:cubicBezTo>
                  <a:pt x="3015328" y="3424796"/>
                  <a:pt x="3005701" y="3418969"/>
                  <a:pt x="3008994" y="3408582"/>
                </a:cubicBezTo>
                <a:cubicBezTo>
                  <a:pt x="3012287" y="3398195"/>
                  <a:pt x="3008741" y="3390848"/>
                  <a:pt x="2998354" y="3386542"/>
                </a:cubicBezTo>
                <a:cubicBezTo>
                  <a:pt x="2997467" y="3372291"/>
                  <a:pt x="2993920" y="3362031"/>
                  <a:pt x="2987714" y="3355761"/>
                </a:cubicBezTo>
                <a:cubicBezTo>
                  <a:pt x="2981507" y="3349491"/>
                  <a:pt x="2977960" y="3341511"/>
                  <a:pt x="2977073" y="3331820"/>
                </a:cubicBezTo>
                <a:lnTo>
                  <a:pt x="2977073" y="3322700"/>
                </a:lnTo>
                <a:lnTo>
                  <a:pt x="2975031" y="3318616"/>
                </a:lnTo>
                <a:lnTo>
                  <a:pt x="2974284" y="3319549"/>
                </a:lnTo>
                <a:lnTo>
                  <a:pt x="2953004" y="3307389"/>
                </a:lnTo>
                <a:cubicBezTo>
                  <a:pt x="2951484" y="3291048"/>
                  <a:pt x="2945404" y="3281928"/>
                  <a:pt x="2934763" y="3280028"/>
                </a:cubicBezTo>
                <a:cubicBezTo>
                  <a:pt x="2924123" y="3278128"/>
                  <a:pt x="2918043" y="3272048"/>
                  <a:pt x="2916523" y="3261788"/>
                </a:cubicBezTo>
                <a:cubicBezTo>
                  <a:pt x="2916713" y="3258621"/>
                  <a:pt x="2916333" y="3255835"/>
                  <a:pt x="2915383" y="3253428"/>
                </a:cubicBezTo>
                <a:cubicBezTo>
                  <a:pt x="2914433" y="3251021"/>
                  <a:pt x="2911773" y="3249754"/>
                  <a:pt x="2907403" y="3249628"/>
                </a:cubicBezTo>
                <a:cubicBezTo>
                  <a:pt x="2904110" y="3249944"/>
                  <a:pt x="2900816" y="3250071"/>
                  <a:pt x="2897523" y="3250008"/>
                </a:cubicBezTo>
                <a:cubicBezTo>
                  <a:pt x="2894229" y="3249944"/>
                  <a:pt x="2892456" y="3247791"/>
                  <a:pt x="2892203" y="3243547"/>
                </a:cubicBezTo>
                <a:cubicBezTo>
                  <a:pt x="2891696" y="3237721"/>
                  <a:pt x="2889669" y="3232654"/>
                  <a:pt x="2886122" y="3228347"/>
                </a:cubicBezTo>
                <a:cubicBezTo>
                  <a:pt x="2882576" y="3224041"/>
                  <a:pt x="2880549" y="3218974"/>
                  <a:pt x="2880042" y="3213147"/>
                </a:cubicBezTo>
                <a:lnTo>
                  <a:pt x="2875028" y="3209247"/>
                </a:lnTo>
                <a:lnTo>
                  <a:pt x="2875264" y="3216308"/>
                </a:lnTo>
                <a:cubicBezTo>
                  <a:pt x="2875201" y="3220488"/>
                  <a:pt x="2873047" y="3222768"/>
                  <a:pt x="2868804" y="3223148"/>
                </a:cubicBezTo>
                <a:lnTo>
                  <a:pt x="2850563" y="3220108"/>
                </a:lnTo>
                <a:lnTo>
                  <a:pt x="2835363" y="3232268"/>
                </a:lnTo>
                <a:lnTo>
                  <a:pt x="2827963" y="3234383"/>
                </a:lnTo>
                <a:lnTo>
                  <a:pt x="2833301" y="3244450"/>
                </a:lnTo>
                <a:cubicBezTo>
                  <a:pt x="2836975" y="3248567"/>
                  <a:pt x="2841408" y="3251306"/>
                  <a:pt x="2846602" y="3252668"/>
                </a:cubicBezTo>
                <a:lnTo>
                  <a:pt x="2834441" y="3276988"/>
                </a:lnTo>
                <a:cubicBezTo>
                  <a:pt x="2831021" y="3276798"/>
                  <a:pt x="2827221" y="3277178"/>
                  <a:pt x="2823041" y="3278128"/>
                </a:cubicBezTo>
                <a:cubicBezTo>
                  <a:pt x="2818861" y="3279078"/>
                  <a:pt x="2816581" y="3281738"/>
                  <a:pt x="2816201" y="3286108"/>
                </a:cubicBezTo>
                <a:cubicBezTo>
                  <a:pt x="2817341" y="3307579"/>
                  <a:pt x="2821901" y="3323159"/>
                  <a:pt x="2829881" y="3332849"/>
                </a:cubicBezTo>
                <a:cubicBezTo>
                  <a:pt x="2837861" y="3342539"/>
                  <a:pt x="2842422" y="3354320"/>
                  <a:pt x="2843561" y="3368190"/>
                </a:cubicBezTo>
                <a:lnTo>
                  <a:pt x="2843561" y="3371230"/>
                </a:lnTo>
                <a:cubicBezTo>
                  <a:pt x="2855975" y="3392510"/>
                  <a:pt x="2868389" y="3414551"/>
                  <a:pt x="2880802" y="3437351"/>
                </a:cubicBezTo>
                <a:cubicBezTo>
                  <a:pt x="2893216" y="3460152"/>
                  <a:pt x="2904110" y="3483712"/>
                  <a:pt x="2913483" y="3508033"/>
                </a:cubicBezTo>
                <a:lnTo>
                  <a:pt x="2937804" y="3526273"/>
                </a:lnTo>
                <a:cubicBezTo>
                  <a:pt x="2937867" y="3530960"/>
                  <a:pt x="2939260" y="3535267"/>
                  <a:pt x="2941984" y="3539194"/>
                </a:cubicBezTo>
                <a:cubicBezTo>
                  <a:pt x="2944707" y="3543120"/>
                  <a:pt x="2948380" y="3545907"/>
                  <a:pt x="2953004" y="3547554"/>
                </a:cubicBezTo>
                <a:cubicBezTo>
                  <a:pt x="2953891" y="3558827"/>
                  <a:pt x="2957437" y="3567441"/>
                  <a:pt x="2963644" y="3573394"/>
                </a:cubicBezTo>
                <a:cubicBezTo>
                  <a:pt x="2969851" y="3579348"/>
                  <a:pt x="2973397" y="3587961"/>
                  <a:pt x="2974284" y="3599235"/>
                </a:cubicBezTo>
                <a:cubicBezTo>
                  <a:pt x="2986444" y="3599932"/>
                  <a:pt x="2995565" y="3605378"/>
                  <a:pt x="3001645" y="3615575"/>
                </a:cubicBezTo>
                <a:cubicBezTo>
                  <a:pt x="3007725" y="3625772"/>
                  <a:pt x="3010765" y="3636539"/>
                  <a:pt x="3010765" y="3647876"/>
                </a:cubicBezTo>
                <a:cubicBezTo>
                  <a:pt x="3016718" y="3648193"/>
                  <a:pt x="3020772" y="3650599"/>
                  <a:pt x="3022925" y="3655096"/>
                </a:cubicBezTo>
                <a:cubicBezTo>
                  <a:pt x="3025079" y="3659593"/>
                  <a:pt x="3026092" y="3664279"/>
                  <a:pt x="3025965" y="3669156"/>
                </a:cubicBezTo>
                <a:cubicBezTo>
                  <a:pt x="3026092" y="3671120"/>
                  <a:pt x="3025839" y="3674033"/>
                  <a:pt x="3025205" y="3677896"/>
                </a:cubicBezTo>
                <a:cubicBezTo>
                  <a:pt x="3024572" y="3681760"/>
                  <a:pt x="3022799" y="3683913"/>
                  <a:pt x="3019885" y="3684357"/>
                </a:cubicBezTo>
                <a:cubicBezTo>
                  <a:pt x="3012348" y="3682583"/>
                  <a:pt x="3001581" y="3673210"/>
                  <a:pt x="2987585" y="3656236"/>
                </a:cubicBezTo>
                <a:cubicBezTo>
                  <a:pt x="2973588" y="3639262"/>
                  <a:pt x="2965101" y="3625329"/>
                  <a:pt x="2962124" y="3614435"/>
                </a:cubicBezTo>
                <a:cubicBezTo>
                  <a:pt x="2924250" y="3589798"/>
                  <a:pt x="2890556" y="3555471"/>
                  <a:pt x="2861042" y="3511453"/>
                </a:cubicBezTo>
                <a:cubicBezTo>
                  <a:pt x="2831528" y="3467435"/>
                  <a:pt x="2796314" y="3433868"/>
                  <a:pt x="2755400" y="3410751"/>
                </a:cubicBezTo>
                <a:lnTo>
                  <a:pt x="2740199" y="3380350"/>
                </a:lnTo>
                <a:lnTo>
                  <a:pt x="2718919" y="3362110"/>
                </a:lnTo>
                <a:lnTo>
                  <a:pt x="2718545" y="3357871"/>
                </a:lnTo>
                <a:lnTo>
                  <a:pt x="2713761" y="3359951"/>
                </a:lnTo>
                <a:cubicBezTo>
                  <a:pt x="2702107" y="3359634"/>
                  <a:pt x="2693494" y="3356467"/>
                  <a:pt x="2687920" y="3350451"/>
                </a:cubicBezTo>
                <a:cubicBezTo>
                  <a:pt x="2682347" y="3344434"/>
                  <a:pt x="2676773" y="3337467"/>
                  <a:pt x="2671200" y="3329550"/>
                </a:cubicBezTo>
                <a:cubicBezTo>
                  <a:pt x="2671136" y="3321760"/>
                  <a:pt x="2672783" y="3315300"/>
                  <a:pt x="2676140" y="3310170"/>
                </a:cubicBezTo>
                <a:lnTo>
                  <a:pt x="2687944" y="3304405"/>
                </a:lnTo>
                <a:lnTo>
                  <a:pt x="2682438" y="3295229"/>
                </a:lnTo>
                <a:cubicBezTo>
                  <a:pt x="2683768" y="3289022"/>
                  <a:pt x="2682628" y="3283955"/>
                  <a:pt x="2679018" y="3280028"/>
                </a:cubicBezTo>
                <a:cubicBezTo>
                  <a:pt x="2675408" y="3276102"/>
                  <a:pt x="2670468" y="3274075"/>
                  <a:pt x="2664198" y="3273948"/>
                </a:cubicBezTo>
                <a:lnTo>
                  <a:pt x="2645957" y="3249628"/>
                </a:lnTo>
                <a:cubicBezTo>
                  <a:pt x="2640131" y="3249121"/>
                  <a:pt x="2636584" y="3246334"/>
                  <a:pt x="2635317" y="3241267"/>
                </a:cubicBezTo>
                <a:cubicBezTo>
                  <a:pt x="2634051" y="3236201"/>
                  <a:pt x="2633544" y="3231894"/>
                  <a:pt x="2633797" y="3228347"/>
                </a:cubicBezTo>
                <a:lnTo>
                  <a:pt x="2633797" y="3216187"/>
                </a:lnTo>
                <a:lnTo>
                  <a:pt x="2599782" y="3199179"/>
                </a:lnTo>
                <a:lnTo>
                  <a:pt x="2594025" y="3201098"/>
                </a:lnTo>
                <a:cubicBezTo>
                  <a:pt x="2593392" y="3213068"/>
                  <a:pt x="2587819" y="3226368"/>
                  <a:pt x="2577305" y="3240998"/>
                </a:cubicBezTo>
                <a:cubicBezTo>
                  <a:pt x="2566792" y="3255629"/>
                  <a:pt x="2555138" y="3263609"/>
                  <a:pt x="2542344" y="3264939"/>
                </a:cubicBezTo>
                <a:cubicBezTo>
                  <a:pt x="2540508" y="3264876"/>
                  <a:pt x="2538101" y="3264242"/>
                  <a:pt x="2535124" y="3263039"/>
                </a:cubicBezTo>
                <a:cubicBezTo>
                  <a:pt x="2532147" y="3261835"/>
                  <a:pt x="2530501" y="3260442"/>
                  <a:pt x="2530184" y="3258859"/>
                </a:cubicBezTo>
                <a:lnTo>
                  <a:pt x="2555732" y="3229178"/>
                </a:lnTo>
                <a:lnTo>
                  <a:pt x="2548733" y="3234548"/>
                </a:lnTo>
                <a:lnTo>
                  <a:pt x="2521064" y="3245239"/>
                </a:lnTo>
                <a:lnTo>
                  <a:pt x="2521064" y="3249739"/>
                </a:lnTo>
                <a:cubicBezTo>
                  <a:pt x="2523661" y="3253792"/>
                  <a:pt x="2526827" y="3260126"/>
                  <a:pt x="2530564" y="3268739"/>
                </a:cubicBezTo>
                <a:cubicBezTo>
                  <a:pt x="2534301" y="3277353"/>
                  <a:pt x="2532147" y="3282166"/>
                  <a:pt x="2524104" y="3283179"/>
                </a:cubicBezTo>
                <a:lnTo>
                  <a:pt x="2521064" y="3283179"/>
                </a:lnTo>
                <a:lnTo>
                  <a:pt x="2496744" y="3331820"/>
                </a:lnTo>
                <a:cubicBezTo>
                  <a:pt x="2487624" y="3338027"/>
                  <a:pt x="2479264" y="3345374"/>
                  <a:pt x="2471663" y="3353861"/>
                </a:cubicBezTo>
                <a:cubicBezTo>
                  <a:pt x="2464064" y="3362348"/>
                  <a:pt x="2457223" y="3371215"/>
                  <a:pt x="2451143" y="3380461"/>
                </a:cubicBezTo>
                <a:lnTo>
                  <a:pt x="2399462" y="3404782"/>
                </a:lnTo>
                <a:cubicBezTo>
                  <a:pt x="2398132" y="3418842"/>
                  <a:pt x="2392432" y="3428722"/>
                  <a:pt x="2382362" y="3434423"/>
                </a:cubicBezTo>
                <a:lnTo>
                  <a:pt x="2382219" y="3434608"/>
                </a:lnTo>
                <a:lnTo>
                  <a:pt x="2383184" y="3437594"/>
                </a:lnTo>
                <a:cubicBezTo>
                  <a:pt x="2385908" y="3441520"/>
                  <a:pt x="2389582" y="3444307"/>
                  <a:pt x="2394205" y="3445954"/>
                </a:cubicBezTo>
                <a:cubicBezTo>
                  <a:pt x="2395092" y="3457227"/>
                  <a:pt x="2398638" y="3465841"/>
                  <a:pt x="2404845" y="3471794"/>
                </a:cubicBezTo>
                <a:cubicBezTo>
                  <a:pt x="2411052" y="3477748"/>
                  <a:pt x="2414598" y="3486361"/>
                  <a:pt x="2415485" y="3497635"/>
                </a:cubicBezTo>
                <a:cubicBezTo>
                  <a:pt x="2427645" y="3498332"/>
                  <a:pt x="2436766" y="3503778"/>
                  <a:pt x="2442845" y="3513975"/>
                </a:cubicBezTo>
                <a:cubicBezTo>
                  <a:pt x="2448926" y="3524172"/>
                  <a:pt x="2451965" y="3534939"/>
                  <a:pt x="2451965" y="3546276"/>
                </a:cubicBezTo>
                <a:cubicBezTo>
                  <a:pt x="2457919" y="3546593"/>
                  <a:pt x="2461973" y="3548999"/>
                  <a:pt x="2464127" y="3553496"/>
                </a:cubicBezTo>
                <a:cubicBezTo>
                  <a:pt x="2466279" y="3557993"/>
                  <a:pt x="2467293" y="3562679"/>
                  <a:pt x="2467166" y="3567556"/>
                </a:cubicBezTo>
                <a:cubicBezTo>
                  <a:pt x="2467293" y="3569520"/>
                  <a:pt x="2467039" y="3572433"/>
                  <a:pt x="2466407" y="3576296"/>
                </a:cubicBezTo>
                <a:cubicBezTo>
                  <a:pt x="2465772" y="3580160"/>
                  <a:pt x="2464000" y="3582313"/>
                  <a:pt x="2461086" y="3582757"/>
                </a:cubicBezTo>
                <a:cubicBezTo>
                  <a:pt x="2453549" y="3580983"/>
                  <a:pt x="2442782" y="3571610"/>
                  <a:pt x="2428785" y="3554636"/>
                </a:cubicBezTo>
                <a:cubicBezTo>
                  <a:pt x="2414789" y="3537662"/>
                  <a:pt x="2406302" y="3523729"/>
                  <a:pt x="2403324" y="3512835"/>
                </a:cubicBezTo>
                <a:cubicBezTo>
                  <a:pt x="2384387" y="3500517"/>
                  <a:pt x="2366496" y="3485776"/>
                  <a:pt x="2349648" y="3468612"/>
                </a:cubicBezTo>
                <a:lnTo>
                  <a:pt x="2341304" y="3458269"/>
                </a:lnTo>
                <a:lnTo>
                  <a:pt x="2337141" y="3461403"/>
                </a:lnTo>
                <a:cubicBezTo>
                  <a:pt x="2334228" y="3469447"/>
                  <a:pt x="2331694" y="3479960"/>
                  <a:pt x="2329540" y="3492944"/>
                </a:cubicBezTo>
                <a:lnTo>
                  <a:pt x="2280900" y="3529424"/>
                </a:lnTo>
                <a:cubicBezTo>
                  <a:pt x="2276086" y="3529424"/>
                  <a:pt x="2271272" y="3527904"/>
                  <a:pt x="2266459" y="3524864"/>
                </a:cubicBezTo>
                <a:cubicBezTo>
                  <a:pt x="2261646" y="3521824"/>
                  <a:pt x="2258352" y="3517264"/>
                  <a:pt x="2256579" y="3511184"/>
                </a:cubicBezTo>
                <a:cubicBezTo>
                  <a:pt x="2256769" y="3506561"/>
                  <a:pt x="2258669" y="3502887"/>
                  <a:pt x="2262279" y="3500164"/>
                </a:cubicBezTo>
                <a:cubicBezTo>
                  <a:pt x="2265889" y="3497440"/>
                  <a:pt x="2270070" y="3496047"/>
                  <a:pt x="2274820" y="3495984"/>
                </a:cubicBezTo>
                <a:lnTo>
                  <a:pt x="2277859" y="3495984"/>
                </a:lnTo>
                <a:cubicBezTo>
                  <a:pt x="2282610" y="3491740"/>
                  <a:pt x="2296670" y="3477427"/>
                  <a:pt x="2320040" y="3453043"/>
                </a:cubicBezTo>
                <a:lnTo>
                  <a:pt x="2328851" y="3442833"/>
                </a:lnTo>
                <a:lnTo>
                  <a:pt x="2320950" y="3433041"/>
                </a:lnTo>
                <a:lnTo>
                  <a:pt x="2301040" y="3444303"/>
                </a:lnTo>
                <a:cubicBezTo>
                  <a:pt x="2285270" y="3453676"/>
                  <a:pt x="2276529" y="3463810"/>
                  <a:pt x="2274820" y="3474703"/>
                </a:cubicBezTo>
                <a:cubicBezTo>
                  <a:pt x="2266713" y="3483634"/>
                  <a:pt x="2256326" y="3494654"/>
                  <a:pt x="2243659" y="3507764"/>
                </a:cubicBezTo>
                <a:cubicBezTo>
                  <a:pt x="2230992" y="3520874"/>
                  <a:pt x="2219085" y="3528095"/>
                  <a:pt x="2207938" y="3529424"/>
                </a:cubicBezTo>
                <a:lnTo>
                  <a:pt x="2223138" y="3541585"/>
                </a:lnTo>
                <a:cubicBezTo>
                  <a:pt x="2227888" y="3541331"/>
                  <a:pt x="2232068" y="3541838"/>
                  <a:pt x="2235679" y="3543105"/>
                </a:cubicBezTo>
                <a:cubicBezTo>
                  <a:pt x="2239289" y="3544371"/>
                  <a:pt x="2241189" y="3547918"/>
                  <a:pt x="2241379" y="3553745"/>
                </a:cubicBezTo>
                <a:lnTo>
                  <a:pt x="2241379" y="3571985"/>
                </a:lnTo>
                <a:lnTo>
                  <a:pt x="2186658" y="3611506"/>
                </a:lnTo>
                <a:cubicBezTo>
                  <a:pt x="2177981" y="3610556"/>
                  <a:pt x="2172534" y="3609416"/>
                  <a:pt x="2170317" y="3608086"/>
                </a:cubicBezTo>
                <a:cubicBezTo>
                  <a:pt x="2168101" y="3606756"/>
                  <a:pt x="2166454" y="3601816"/>
                  <a:pt x="2165377" y="3593266"/>
                </a:cubicBezTo>
                <a:cubicBezTo>
                  <a:pt x="2165314" y="3591556"/>
                  <a:pt x="2164680" y="3589656"/>
                  <a:pt x="2163477" y="3587566"/>
                </a:cubicBezTo>
                <a:cubicBezTo>
                  <a:pt x="2162274" y="3585476"/>
                  <a:pt x="2160880" y="3584336"/>
                  <a:pt x="2159297" y="3584145"/>
                </a:cubicBezTo>
                <a:cubicBezTo>
                  <a:pt x="2156194" y="3584272"/>
                  <a:pt x="2153281" y="3585539"/>
                  <a:pt x="2150557" y="3587946"/>
                </a:cubicBezTo>
                <a:cubicBezTo>
                  <a:pt x="2147834" y="3590352"/>
                  <a:pt x="2145680" y="3593139"/>
                  <a:pt x="2144097" y="3596306"/>
                </a:cubicBezTo>
                <a:lnTo>
                  <a:pt x="2156257" y="3620626"/>
                </a:lnTo>
                <a:lnTo>
                  <a:pt x="2141057" y="3632786"/>
                </a:lnTo>
                <a:lnTo>
                  <a:pt x="2101536" y="3635827"/>
                </a:lnTo>
                <a:lnTo>
                  <a:pt x="2101536" y="3654067"/>
                </a:lnTo>
                <a:lnTo>
                  <a:pt x="2089376" y="3660147"/>
                </a:lnTo>
                <a:cubicBezTo>
                  <a:pt x="2089439" y="3663314"/>
                  <a:pt x="2088552" y="3666101"/>
                  <a:pt x="2086715" y="3668507"/>
                </a:cubicBezTo>
                <a:cubicBezTo>
                  <a:pt x="2084879" y="3670914"/>
                  <a:pt x="2081712" y="3672181"/>
                  <a:pt x="2077215" y="3672307"/>
                </a:cubicBezTo>
                <a:lnTo>
                  <a:pt x="2068095" y="3669267"/>
                </a:lnTo>
                <a:cubicBezTo>
                  <a:pt x="2064928" y="3670914"/>
                  <a:pt x="2062142" y="3673701"/>
                  <a:pt x="2059735" y="3677628"/>
                </a:cubicBezTo>
                <a:cubicBezTo>
                  <a:pt x="2057328" y="3681554"/>
                  <a:pt x="2056061" y="3685861"/>
                  <a:pt x="2055935" y="3690548"/>
                </a:cubicBezTo>
                <a:cubicBezTo>
                  <a:pt x="2055428" y="3705875"/>
                  <a:pt x="2050362" y="3714742"/>
                  <a:pt x="2040735" y="3717148"/>
                </a:cubicBezTo>
                <a:cubicBezTo>
                  <a:pt x="2031108" y="3719555"/>
                  <a:pt x="2019961" y="3723862"/>
                  <a:pt x="2007294" y="3730069"/>
                </a:cubicBezTo>
                <a:lnTo>
                  <a:pt x="1995134" y="3742229"/>
                </a:lnTo>
                <a:lnTo>
                  <a:pt x="2007294" y="3751349"/>
                </a:lnTo>
                <a:lnTo>
                  <a:pt x="2007294" y="3769589"/>
                </a:lnTo>
                <a:cubicBezTo>
                  <a:pt x="2001150" y="3769716"/>
                  <a:pt x="1994438" y="3770223"/>
                  <a:pt x="1987153" y="3771109"/>
                </a:cubicBezTo>
                <a:cubicBezTo>
                  <a:pt x="1979870" y="3771996"/>
                  <a:pt x="1972397" y="3772503"/>
                  <a:pt x="1964733" y="3772629"/>
                </a:cubicBezTo>
                <a:cubicBezTo>
                  <a:pt x="1961187" y="3772883"/>
                  <a:pt x="1956880" y="3772376"/>
                  <a:pt x="1951813" y="3771109"/>
                </a:cubicBezTo>
                <a:cubicBezTo>
                  <a:pt x="1946746" y="3769843"/>
                  <a:pt x="1943960" y="3766296"/>
                  <a:pt x="1943453" y="3760469"/>
                </a:cubicBezTo>
                <a:lnTo>
                  <a:pt x="1967774" y="3748309"/>
                </a:lnTo>
                <a:lnTo>
                  <a:pt x="1955613" y="3730069"/>
                </a:lnTo>
                <a:cubicBezTo>
                  <a:pt x="1955803" y="3726712"/>
                  <a:pt x="1955422" y="3722785"/>
                  <a:pt x="1954473" y="3718288"/>
                </a:cubicBezTo>
                <a:cubicBezTo>
                  <a:pt x="1953523" y="3713792"/>
                  <a:pt x="1950863" y="3710625"/>
                  <a:pt x="1946493" y="3708788"/>
                </a:cubicBezTo>
                <a:lnTo>
                  <a:pt x="1943453" y="3669267"/>
                </a:lnTo>
                <a:cubicBezTo>
                  <a:pt x="1948456" y="3670851"/>
                  <a:pt x="1953649" y="3670724"/>
                  <a:pt x="1959033" y="3668887"/>
                </a:cubicBezTo>
                <a:cubicBezTo>
                  <a:pt x="1964417" y="3667051"/>
                  <a:pt x="1967330" y="3663124"/>
                  <a:pt x="1967774" y="3657107"/>
                </a:cubicBezTo>
                <a:lnTo>
                  <a:pt x="1979933" y="3629746"/>
                </a:lnTo>
                <a:lnTo>
                  <a:pt x="1970813" y="3596306"/>
                </a:lnTo>
                <a:lnTo>
                  <a:pt x="1943453" y="3578065"/>
                </a:lnTo>
                <a:cubicBezTo>
                  <a:pt x="1943453" y="3574899"/>
                  <a:pt x="1942693" y="3572112"/>
                  <a:pt x="1941173" y="3569705"/>
                </a:cubicBezTo>
                <a:cubicBezTo>
                  <a:pt x="1939652" y="3567299"/>
                  <a:pt x="1937373" y="3566032"/>
                  <a:pt x="1934332" y="3565905"/>
                </a:cubicBezTo>
                <a:cubicBezTo>
                  <a:pt x="1929709" y="3566158"/>
                  <a:pt x="1926036" y="3565652"/>
                  <a:pt x="1923312" y="3564385"/>
                </a:cubicBezTo>
                <a:cubicBezTo>
                  <a:pt x="1920589" y="3563119"/>
                  <a:pt x="1919195" y="3559572"/>
                  <a:pt x="1919132" y="3553745"/>
                </a:cubicBezTo>
                <a:lnTo>
                  <a:pt x="1894812" y="3550705"/>
                </a:lnTo>
                <a:lnTo>
                  <a:pt x="1894812" y="3575025"/>
                </a:lnTo>
                <a:cubicBezTo>
                  <a:pt x="1881765" y="3574265"/>
                  <a:pt x="1869098" y="3575025"/>
                  <a:pt x="1856811" y="3577305"/>
                </a:cubicBezTo>
                <a:cubicBezTo>
                  <a:pt x="1844524" y="3579586"/>
                  <a:pt x="1837937" y="3587946"/>
                  <a:pt x="1837051" y="3602386"/>
                </a:cubicBezTo>
                <a:lnTo>
                  <a:pt x="1837051" y="3611506"/>
                </a:lnTo>
                <a:cubicBezTo>
                  <a:pt x="1816404" y="3620880"/>
                  <a:pt x="1798417" y="3631773"/>
                  <a:pt x="1783089" y="3644187"/>
                </a:cubicBezTo>
                <a:cubicBezTo>
                  <a:pt x="1767762" y="3656600"/>
                  <a:pt x="1751295" y="3669014"/>
                  <a:pt x="1733688" y="3681428"/>
                </a:cubicBezTo>
                <a:cubicBezTo>
                  <a:pt x="1734638" y="3664644"/>
                  <a:pt x="1738818" y="3647290"/>
                  <a:pt x="1746229" y="3629367"/>
                </a:cubicBezTo>
                <a:cubicBezTo>
                  <a:pt x="1753639" y="3611443"/>
                  <a:pt x="1758579" y="3593329"/>
                  <a:pt x="1761048" y="3575025"/>
                </a:cubicBezTo>
                <a:cubicBezTo>
                  <a:pt x="1767383" y="3576355"/>
                  <a:pt x="1772956" y="3575215"/>
                  <a:pt x="1777769" y="3571605"/>
                </a:cubicBezTo>
                <a:cubicBezTo>
                  <a:pt x="1782583" y="3567995"/>
                  <a:pt x="1785117" y="3563055"/>
                  <a:pt x="1785369" y="3556785"/>
                </a:cubicBezTo>
                <a:cubicBezTo>
                  <a:pt x="1797656" y="3560078"/>
                  <a:pt x="1807283" y="3555772"/>
                  <a:pt x="1814250" y="3543865"/>
                </a:cubicBezTo>
                <a:cubicBezTo>
                  <a:pt x="1821217" y="3531958"/>
                  <a:pt x="1824764" y="3520051"/>
                  <a:pt x="1824890" y="3508144"/>
                </a:cubicBezTo>
                <a:lnTo>
                  <a:pt x="1870491" y="3459503"/>
                </a:lnTo>
                <a:cubicBezTo>
                  <a:pt x="1870302" y="3457033"/>
                  <a:pt x="1869162" y="3452093"/>
                  <a:pt x="1867071" y="3444683"/>
                </a:cubicBezTo>
                <a:cubicBezTo>
                  <a:pt x="1864981" y="3437272"/>
                  <a:pt x="1863081" y="3433092"/>
                  <a:pt x="1861371" y="3432143"/>
                </a:cubicBezTo>
                <a:cubicBezTo>
                  <a:pt x="1853201" y="3433409"/>
                  <a:pt x="1848261" y="3439996"/>
                  <a:pt x="1846550" y="3451903"/>
                </a:cubicBezTo>
                <a:cubicBezTo>
                  <a:pt x="1844841" y="3463810"/>
                  <a:pt x="1840660" y="3473437"/>
                  <a:pt x="1834010" y="3480783"/>
                </a:cubicBezTo>
                <a:cubicBezTo>
                  <a:pt x="1834517" y="3495477"/>
                  <a:pt x="1828944" y="3504851"/>
                  <a:pt x="1817290" y="3508904"/>
                </a:cubicBezTo>
                <a:cubicBezTo>
                  <a:pt x="1805636" y="3512957"/>
                  <a:pt x="1793983" y="3514731"/>
                  <a:pt x="1782330" y="3514224"/>
                </a:cubicBezTo>
                <a:cubicBezTo>
                  <a:pt x="1772829" y="3529234"/>
                  <a:pt x="1761429" y="3542535"/>
                  <a:pt x="1748128" y="3554125"/>
                </a:cubicBezTo>
                <a:cubicBezTo>
                  <a:pt x="1734828" y="3565715"/>
                  <a:pt x="1721908" y="3576735"/>
                  <a:pt x="1709368" y="3587186"/>
                </a:cubicBezTo>
                <a:cubicBezTo>
                  <a:pt x="1702527" y="3586426"/>
                  <a:pt x="1694928" y="3585666"/>
                  <a:pt x="1686568" y="3584906"/>
                </a:cubicBezTo>
                <a:cubicBezTo>
                  <a:pt x="1678208" y="3584145"/>
                  <a:pt x="1673647" y="3587946"/>
                  <a:pt x="1672887" y="3596306"/>
                </a:cubicBezTo>
                <a:lnTo>
                  <a:pt x="1627286" y="3641907"/>
                </a:lnTo>
                <a:cubicBezTo>
                  <a:pt x="1620953" y="3640260"/>
                  <a:pt x="1615379" y="3640514"/>
                  <a:pt x="1610566" y="3642667"/>
                </a:cubicBezTo>
                <a:cubicBezTo>
                  <a:pt x="1605752" y="3644820"/>
                  <a:pt x="1603218" y="3649634"/>
                  <a:pt x="1602966" y="3657107"/>
                </a:cubicBezTo>
                <a:lnTo>
                  <a:pt x="1578645" y="3678387"/>
                </a:lnTo>
                <a:lnTo>
                  <a:pt x="1551285" y="3687508"/>
                </a:lnTo>
                <a:cubicBezTo>
                  <a:pt x="1551601" y="3690928"/>
                  <a:pt x="1551728" y="3694728"/>
                  <a:pt x="1551665" y="3698908"/>
                </a:cubicBezTo>
                <a:cubicBezTo>
                  <a:pt x="1551601" y="3703088"/>
                  <a:pt x="1549448" y="3705368"/>
                  <a:pt x="1545205" y="3705748"/>
                </a:cubicBezTo>
                <a:lnTo>
                  <a:pt x="1526964" y="3702708"/>
                </a:lnTo>
                <a:lnTo>
                  <a:pt x="1511764" y="3714868"/>
                </a:lnTo>
                <a:cubicBezTo>
                  <a:pt x="1501567" y="3714742"/>
                  <a:pt x="1495360" y="3716515"/>
                  <a:pt x="1493143" y="3720188"/>
                </a:cubicBezTo>
                <a:cubicBezTo>
                  <a:pt x="1490927" y="3723862"/>
                  <a:pt x="1490040" y="3730195"/>
                  <a:pt x="1490484" y="3739189"/>
                </a:cubicBezTo>
                <a:cubicBezTo>
                  <a:pt x="1488330" y="3746789"/>
                  <a:pt x="1479716" y="3750589"/>
                  <a:pt x="1464643" y="3750589"/>
                </a:cubicBezTo>
                <a:cubicBezTo>
                  <a:pt x="1449569" y="3750589"/>
                  <a:pt x="1440956" y="3755909"/>
                  <a:pt x="1438803" y="3766549"/>
                </a:cubicBezTo>
                <a:cubicBezTo>
                  <a:pt x="1438803" y="3776176"/>
                  <a:pt x="1435762" y="3784283"/>
                  <a:pt x="1429682" y="3790870"/>
                </a:cubicBezTo>
                <a:lnTo>
                  <a:pt x="1411442" y="3818230"/>
                </a:lnTo>
                <a:cubicBezTo>
                  <a:pt x="1412835" y="3824564"/>
                  <a:pt x="1411569" y="3830137"/>
                  <a:pt x="1407642" y="3834951"/>
                </a:cubicBezTo>
                <a:cubicBezTo>
                  <a:pt x="1403715" y="3839764"/>
                  <a:pt x="1397888" y="3842297"/>
                  <a:pt x="1390161" y="3842551"/>
                </a:cubicBezTo>
                <a:cubicBezTo>
                  <a:pt x="1378508" y="3842234"/>
                  <a:pt x="1369894" y="3839067"/>
                  <a:pt x="1364320" y="3833051"/>
                </a:cubicBezTo>
                <a:cubicBezTo>
                  <a:pt x="1358747" y="3827034"/>
                  <a:pt x="1353174" y="3820067"/>
                  <a:pt x="1347601" y="3812150"/>
                </a:cubicBezTo>
                <a:cubicBezTo>
                  <a:pt x="1347537" y="3804360"/>
                  <a:pt x="1349184" y="3797900"/>
                  <a:pt x="1352540" y="3792770"/>
                </a:cubicBezTo>
                <a:cubicBezTo>
                  <a:pt x="1355897" y="3787640"/>
                  <a:pt x="1361344" y="3784980"/>
                  <a:pt x="1368881" y="3784790"/>
                </a:cubicBezTo>
                <a:cubicBezTo>
                  <a:pt x="1370907" y="3769653"/>
                  <a:pt x="1379014" y="3750526"/>
                  <a:pt x="1393201" y="3727409"/>
                </a:cubicBezTo>
                <a:cubicBezTo>
                  <a:pt x="1407388" y="3704291"/>
                  <a:pt x="1415495" y="3685924"/>
                  <a:pt x="1417522" y="3672307"/>
                </a:cubicBezTo>
                <a:cubicBezTo>
                  <a:pt x="1417395" y="3667684"/>
                  <a:pt x="1418409" y="3664011"/>
                  <a:pt x="1420562" y="3661287"/>
                </a:cubicBezTo>
                <a:cubicBezTo>
                  <a:pt x="1422716" y="3658564"/>
                  <a:pt x="1426769" y="3657170"/>
                  <a:pt x="1432722" y="3657107"/>
                </a:cubicBezTo>
                <a:lnTo>
                  <a:pt x="1438803" y="3657107"/>
                </a:lnTo>
                <a:cubicBezTo>
                  <a:pt x="1439119" y="3650774"/>
                  <a:pt x="1441526" y="3644440"/>
                  <a:pt x="1446022" y="3638107"/>
                </a:cubicBezTo>
                <a:cubicBezTo>
                  <a:pt x="1450520" y="3631773"/>
                  <a:pt x="1455206" y="3626960"/>
                  <a:pt x="1460082" y="3623666"/>
                </a:cubicBezTo>
                <a:cubicBezTo>
                  <a:pt x="1468633" y="3621386"/>
                  <a:pt x="1471293" y="3616826"/>
                  <a:pt x="1468063" y="3609986"/>
                </a:cubicBezTo>
                <a:cubicBezTo>
                  <a:pt x="1464833" y="3603146"/>
                  <a:pt x="1468253" y="3598586"/>
                  <a:pt x="1478324" y="3596306"/>
                </a:cubicBezTo>
                <a:cubicBezTo>
                  <a:pt x="1478450" y="3594469"/>
                  <a:pt x="1478196" y="3592062"/>
                  <a:pt x="1477563" y="3589086"/>
                </a:cubicBezTo>
                <a:cubicBezTo>
                  <a:pt x="1476930" y="3586109"/>
                  <a:pt x="1475156" y="3584462"/>
                  <a:pt x="1472243" y="3584145"/>
                </a:cubicBezTo>
                <a:cubicBezTo>
                  <a:pt x="1467619" y="3584652"/>
                  <a:pt x="1463946" y="3587439"/>
                  <a:pt x="1461223" y="3592506"/>
                </a:cubicBezTo>
                <a:cubicBezTo>
                  <a:pt x="1458499" y="3597573"/>
                  <a:pt x="1457106" y="3601879"/>
                  <a:pt x="1457043" y="3605426"/>
                </a:cubicBezTo>
                <a:lnTo>
                  <a:pt x="1457043" y="3611506"/>
                </a:lnTo>
                <a:cubicBezTo>
                  <a:pt x="1447100" y="3609986"/>
                  <a:pt x="1436586" y="3611506"/>
                  <a:pt x="1425502" y="3616066"/>
                </a:cubicBezTo>
                <a:cubicBezTo>
                  <a:pt x="1414418" y="3620626"/>
                  <a:pt x="1407705" y="3628226"/>
                  <a:pt x="1405362" y="3638867"/>
                </a:cubicBezTo>
                <a:lnTo>
                  <a:pt x="1381041" y="3657107"/>
                </a:lnTo>
                <a:cubicBezTo>
                  <a:pt x="1373505" y="3656790"/>
                  <a:pt x="1368058" y="3653624"/>
                  <a:pt x="1364701" y="3647607"/>
                </a:cubicBezTo>
                <a:cubicBezTo>
                  <a:pt x="1361344" y="3641590"/>
                  <a:pt x="1359697" y="3634623"/>
                  <a:pt x="1359761" y="3626707"/>
                </a:cubicBezTo>
                <a:cubicBezTo>
                  <a:pt x="1361091" y="3614293"/>
                  <a:pt x="1366791" y="3607959"/>
                  <a:pt x="1376861" y="3607706"/>
                </a:cubicBezTo>
                <a:cubicBezTo>
                  <a:pt x="1386931" y="3607453"/>
                  <a:pt x="1393391" y="3596559"/>
                  <a:pt x="1396241" y="3575025"/>
                </a:cubicBezTo>
                <a:lnTo>
                  <a:pt x="1432722" y="3526384"/>
                </a:lnTo>
                <a:cubicBezTo>
                  <a:pt x="1432279" y="3515301"/>
                  <a:pt x="1435446" y="3507827"/>
                  <a:pt x="1442222" y="3503964"/>
                </a:cubicBezTo>
                <a:cubicBezTo>
                  <a:pt x="1448999" y="3500101"/>
                  <a:pt x="1452926" y="3493387"/>
                  <a:pt x="1454003" y="3483823"/>
                </a:cubicBezTo>
                <a:cubicBezTo>
                  <a:pt x="1454066" y="3478947"/>
                  <a:pt x="1455460" y="3473500"/>
                  <a:pt x="1458183" y="3467483"/>
                </a:cubicBezTo>
                <a:cubicBezTo>
                  <a:pt x="1460906" y="3461466"/>
                  <a:pt x="1464580" y="3456780"/>
                  <a:pt x="1469203" y="3453423"/>
                </a:cubicBezTo>
                <a:cubicBezTo>
                  <a:pt x="1469140" y="3448610"/>
                  <a:pt x="1470026" y="3443796"/>
                  <a:pt x="1471863" y="3438983"/>
                </a:cubicBezTo>
                <a:cubicBezTo>
                  <a:pt x="1473700" y="3434169"/>
                  <a:pt x="1476866" y="3430876"/>
                  <a:pt x="1481363" y="3429102"/>
                </a:cubicBezTo>
                <a:cubicBezTo>
                  <a:pt x="1485480" y="3419476"/>
                  <a:pt x="1490167" y="3410609"/>
                  <a:pt x="1495423" y="3402502"/>
                </a:cubicBezTo>
                <a:cubicBezTo>
                  <a:pt x="1500680" y="3394395"/>
                  <a:pt x="1509167" y="3390088"/>
                  <a:pt x="1520884" y="3389581"/>
                </a:cubicBezTo>
                <a:lnTo>
                  <a:pt x="1557365" y="3334860"/>
                </a:lnTo>
                <a:cubicBezTo>
                  <a:pt x="1557301" y="3330174"/>
                  <a:pt x="1558188" y="3325867"/>
                  <a:pt x="1560025" y="3321940"/>
                </a:cubicBezTo>
                <a:cubicBezTo>
                  <a:pt x="1561862" y="3318013"/>
                  <a:pt x="1565028" y="3315227"/>
                  <a:pt x="1569525" y="3313580"/>
                </a:cubicBezTo>
                <a:cubicBezTo>
                  <a:pt x="1568575" y="3307753"/>
                  <a:pt x="1570475" y="3304206"/>
                  <a:pt x="1575226" y="3302940"/>
                </a:cubicBezTo>
                <a:cubicBezTo>
                  <a:pt x="1579975" y="3301673"/>
                  <a:pt x="1584156" y="3301167"/>
                  <a:pt x="1587765" y="3301420"/>
                </a:cubicBezTo>
                <a:lnTo>
                  <a:pt x="1602966" y="3301420"/>
                </a:lnTo>
                <a:cubicBezTo>
                  <a:pt x="1607399" y="3293946"/>
                  <a:pt x="1611452" y="3283813"/>
                  <a:pt x="1615126" y="3271019"/>
                </a:cubicBezTo>
                <a:cubicBezTo>
                  <a:pt x="1618799" y="3258226"/>
                  <a:pt x="1622853" y="3251132"/>
                  <a:pt x="1627286" y="3249739"/>
                </a:cubicBezTo>
                <a:lnTo>
                  <a:pt x="1642486" y="3252779"/>
                </a:lnTo>
                <a:cubicBezTo>
                  <a:pt x="1644006" y="3238402"/>
                  <a:pt x="1650087" y="3227635"/>
                  <a:pt x="1660727" y="3220478"/>
                </a:cubicBezTo>
                <a:cubicBezTo>
                  <a:pt x="1671367" y="3213321"/>
                  <a:pt x="1677447" y="3204834"/>
                  <a:pt x="1678967" y="3195017"/>
                </a:cubicBezTo>
                <a:lnTo>
                  <a:pt x="1691128" y="3167657"/>
                </a:lnTo>
                <a:lnTo>
                  <a:pt x="1715447" y="3146377"/>
                </a:lnTo>
                <a:cubicBezTo>
                  <a:pt x="1722415" y="3145933"/>
                  <a:pt x="1727481" y="3143780"/>
                  <a:pt x="1730648" y="3139916"/>
                </a:cubicBezTo>
                <a:cubicBezTo>
                  <a:pt x="1733814" y="3136053"/>
                  <a:pt x="1738882" y="3133140"/>
                  <a:pt x="1745849" y="3131176"/>
                </a:cubicBezTo>
                <a:lnTo>
                  <a:pt x="1761048" y="3119016"/>
                </a:lnTo>
                <a:lnTo>
                  <a:pt x="1751929" y="3097736"/>
                </a:lnTo>
                <a:cubicBezTo>
                  <a:pt x="1754969" y="3094189"/>
                  <a:pt x="1758009" y="3092162"/>
                  <a:pt x="1761048" y="3091655"/>
                </a:cubicBezTo>
                <a:cubicBezTo>
                  <a:pt x="1768142" y="3092035"/>
                  <a:pt x="1772196" y="3091276"/>
                  <a:pt x="1773209" y="3089375"/>
                </a:cubicBezTo>
                <a:lnTo>
                  <a:pt x="1775894" y="3075279"/>
                </a:lnTo>
                <a:lnTo>
                  <a:pt x="1746099" y="3097624"/>
                </a:lnTo>
                <a:cubicBezTo>
                  <a:pt x="1741286" y="3097624"/>
                  <a:pt x="1736473" y="3096104"/>
                  <a:pt x="1731660" y="3093064"/>
                </a:cubicBezTo>
                <a:cubicBezTo>
                  <a:pt x="1726846" y="3090024"/>
                  <a:pt x="1723553" y="3085464"/>
                  <a:pt x="1721779" y="3079384"/>
                </a:cubicBezTo>
                <a:cubicBezTo>
                  <a:pt x="1721969" y="3074761"/>
                  <a:pt x="1723870" y="3071087"/>
                  <a:pt x="1727479" y="3068364"/>
                </a:cubicBezTo>
                <a:cubicBezTo>
                  <a:pt x="1731090" y="3065640"/>
                  <a:pt x="1735269" y="3064247"/>
                  <a:pt x="1740019" y="3064184"/>
                </a:cubicBezTo>
                <a:lnTo>
                  <a:pt x="1743060" y="3064184"/>
                </a:lnTo>
                <a:cubicBezTo>
                  <a:pt x="1747810" y="3059940"/>
                  <a:pt x="1761870" y="3045627"/>
                  <a:pt x="1785240" y="3021243"/>
                </a:cubicBezTo>
                <a:cubicBezTo>
                  <a:pt x="1808611" y="2996859"/>
                  <a:pt x="1821911" y="2978745"/>
                  <a:pt x="1825141" y="2966902"/>
                </a:cubicBezTo>
                <a:cubicBezTo>
                  <a:pt x="1825014" y="2963862"/>
                  <a:pt x="1823749" y="2961582"/>
                  <a:pt x="1821341" y="2960062"/>
                </a:cubicBezTo>
                <a:cubicBezTo>
                  <a:pt x="1818934" y="2958542"/>
                  <a:pt x="1816148" y="2957781"/>
                  <a:pt x="1812981" y="2957781"/>
                </a:cubicBezTo>
                <a:lnTo>
                  <a:pt x="1803861" y="2991222"/>
                </a:lnTo>
                <a:cubicBezTo>
                  <a:pt x="1794550" y="2996036"/>
                  <a:pt x="1782010" y="3003129"/>
                  <a:pt x="1766240" y="3012503"/>
                </a:cubicBezTo>
                <a:cubicBezTo>
                  <a:pt x="1750470" y="3021876"/>
                  <a:pt x="1741729" y="3032010"/>
                  <a:pt x="1740019" y="3042903"/>
                </a:cubicBezTo>
                <a:cubicBezTo>
                  <a:pt x="1731912" y="3051834"/>
                  <a:pt x="1721526" y="3062854"/>
                  <a:pt x="1708859" y="3075964"/>
                </a:cubicBezTo>
                <a:cubicBezTo>
                  <a:pt x="1696192" y="3089074"/>
                  <a:pt x="1684285" y="3096295"/>
                  <a:pt x="1673138" y="3097624"/>
                </a:cubicBezTo>
                <a:lnTo>
                  <a:pt x="1688338" y="3109785"/>
                </a:lnTo>
                <a:cubicBezTo>
                  <a:pt x="1693088" y="3109531"/>
                  <a:pt x="1697269" y="3110038"/>
                  <a:pt x="1700878" y="3111305"/>
                </a:cubicBezTo>
                <a:cubicBezTo>
                  <a:pt x="1704489" y="3112571"/>
                  <a:pt x="1706390" y="3116118"/>
                  <a:pt x="1706579" y="3121945"/>
                </a:cubicBezTo>
                <a:lnTo>
                  <a:pt x="1706579" y="3140185"/>
                </a:lnTo>
                <a:lnTo>
                  <a:pt x="1651857" y="3179706"/>
                </a:lnTo>
                <a:cubicBezTo>
                  <a:pt x="1643181" y="3178756"/>
                  <a:pt x="1637734" y="3177616"/>
                  <a:pt x="1635517" y="3176286"/>
                </a:cubicBezTo>
                <a:cubicBezTo>
                  <a:pt x="1633301" y="3174956"/>
                  <a:pt x="1631654" y="3170016"/>
                  <a:pt x="1630577" y="3161466"/>
                </a:cubicBezTo>
                <a:cubicBezTo>
                  <a:pt x="1630514" y="3159756"/>
                  <a:pt x="1629881" y="3157856"/>
                  <a:pt x="1628677" y="3155766"/>
                </a:cubicBezTo>
                <a:cubicBezTo>
                  <a:pt x="1627474" y="3153676"/>
                  <a:pt x="1626081" y="3152536"/>
                  <a:pt x="1624498" y="3152345"/>
                </a:cubicBezTo>
                <a:cubicBezTo>
                  <a:pt x="1621393" y="3152472"/>
                  <a:pt x="1618481" y="3153739"/>
                  <a:pt x="1615757" y="3156146"/>
                </a:cubicBezTo>
                <a:cubicBezTo>
                  <a:pt x="1613034" y="3158552"/>
                  <a:pt x="1610880" y="3161339"/>
                  <a:pt x="1609297" y="3164506"/>
                </a:cubicBezTo>
                <a:lnTo>
                  <a:pt x="1621457" y="3188826"/>
                </a:lnTo>
                <a:lnTo>
                  <a:pt x="1606257" y="3200986"/>
                </a:lnTo>
                <a:lnTo>
                  <a:pt x="1566736" y="3204027"/>
                </a:lnTo>
                <a:lnTo>
                  <a:pt x="1566736" y="3222267"/>
                </a:lnTo>
                <a:lnTo>
                  <a:pt x="1554575" y="3228347"/>
                </a:lnTo>
                <a:cubicBezTo>
                  <a:pt x="1554639" y="3231514"/>
                  <a:pt x="1553753" y="3234301"/>
                  <a:pt x="1551916" y="3236707"/>
                </a:cubicBezTo>
                <a:cubicBezTo>
                  <a:pt x="1550079" y="3239114"/>
                  <a:pt x="1546912" y="3240381"/>
                  <a:pt x="1542416" y="3240507"/>
                </a:cubicBezTo>
                <a:lnTo>
                  <a:pt x="1533295" y="3237467"/>
                </a:lnTo>
                <a:cubicBezTo>
                  <a:pt x="1530129" y="3239114"/>
                  <a:pt x="1527342" y="3241901"/>
                  <a:pt x="1524935" y="3245828"/>
                </a:cubicBezTo>
                <a:cubicBezTo>
                  <a:pt x="1522529" y="3249754"/>
                  <a:pt x="1521262" y="3254061"/>
                  <a:pt x="1521135" y="3258748"/>
                </a:cubicBezTo>
                <a:cubicBezTo>
                  <a:pt x="1520629" y="3274075"/>
                  <a:pt x="1515562" y="3282942"/>
                  <a:pt x="1505935" y="3285348"/>
                </a:cubicBezTo>
                <a:cubicBezTo>
                  <a:pt x="1496308" y="3287755"/>
                  <a:pt x="1485161" y="3292062"/>
                  <a:pt x="1472494" y="3298269"/>
                </a:cubicBezTo>
                <a:lnTo>
                  <a:pt x="1460334" y="3310429"/>
                </a:lnTo>
                <a:lnTo>
                  <a:pt x="1472494" y="3319549"/>
                </a:lnTo>
                <a:lnTo>
                  <a:pt x="1472494" y="3337789"/>
                </a:lnTo>
                <a:cubicBezTo>
                  <a:pt x="1466351" y="3337916"/>
                  <a:pt x="1459637" y="3338423"/>
                  <a:pt x="1452353" y="3339309"/>
                </a:cubicBezTo>
                <a:cubicBezTo>
                  <a:pt x="1445070" y="3340196"/>
                  <a:pt x="1437597" y="3340703"/>
                  <a:pt x="1429933" y="3340829"/>
                </a:cubicBezTo>
                <a:cubicBezTo>
                  <a:pt x="1426387" y="3341083"/>
                  <a:pt x="1422080" y="3340576"/>
                  <a:pt x="1417013" y="3339309"/>
                </a:cubicBezTo>
                <a:cubicBezTo>
                  <a:pt x="1411946" y="3338043"/>
                  <a:pt x="1409159" y="3334496"/>
                  <a:pt x="1408652" y="3328669"/>
                </a:cubicBezTo>
                <a:lnTo>
                  <a:pt x="1432974" y="3316509"/>
                </a:lnTo>
                <a:lnTo>
                  <a:pt x="1420813" y="3298269"/>
                </a:lnTo>
                <a:cubicBezTo>
                  <a:pt x="1421003" y="3294912"/>
                  <a:pt x="1420623" y="3290985"/>
                  <a:pt x="1419673" y="3286488"/>
                </a:cubicBezTo>
                <a:cubicBezTo>
                  <a:pt x="1418723" y="3281992"/>
                  <a:pt x="1416063" y="3278825"/>
                  <a:pt x="1411693" y="3276988"/>
                </a:cubicBezTo>
                <a:lnTo>
                  <a:pt x="1408652" y="3237467"/>
                </a:lnTo>
                <a:cubicBezTo>
                  <a:pt x="1413657" y="3239051"/>
                  <a:pt x="1418850" y="3238924"/>
                  <a:pt x="1424233" y="3237087"/>
                </a:cubicBezTo>
                <a:cubicBezTo>
                  <a:pt x="1429616" y="3235251"/>
                  <a:pt x="1432530" y="3231324"/>
                  <a:pt x="1432974" y="3225307"/>
                </a:cubicBezTo>
                <a:lnTo>
                  <a:pt x="1445134" y="3197946"/>
                </a:lnTo>
                <a:lnTo>
                  <a:pt x="1436013" y="3164506"/>
                </a:lnTo>
                <a:lnTo>
                  <a:pt x="1408652" y="3146265"/>
                </a:lnTo>
                <a:cubicBezTo>
                  <a:pt x="1408652" y="3143099"/>
                  <a:pt x="1407892" y="3140312"/>
                  <a:pt x="1406373" y="3137905"/>
                </a:cubicBezTo>
                <a:cubicBezTo>
                  <a:pt x="1404853" y="3135499"/>
                  <a:pt x="1402573" y="3134232"/>
                  <a:pt x="1399532" y="3134105"/>
                </a:cubicBezTo>
                <a:cubicBezTo>
                  <a:pt x="1394909" y="3134358"/>
                  <a:pt x="1391236" y="3133852"/>
                  <a:pt x="1388512" y="3132585"/>
                </a:cubicBezTo>
                <a:cubicBezTo>
                  <a:pt x="1385789" y="3131319"/>
                  <a:pt x="1384396" y="3127772"/>
                  <a:pt x="1384332" y="3121945"/>
                </a:cubicBezTo>
                <a:lnTo>
                  <a:pt x="1360012" y="3118905"/>
                </a:lnTo>
                <a:lnTo>
                  <a:pt x="1360012" y="3143225"/>
                </a:lnTo>
                <a:cubicBezTo>
                  <a:pt x="1346965" y="3142465"/>
                  <a:pt x="1334298" y="3143225"/>
                  <a:pt x="1322011" y="3145505"/>
                </a:cubicBezTo>
                <a:cubicBezTo>
                  <a:pt x="1309724" y="3147786"/>
                  <a:pt x="1303137" y="3156146"/>
                  <a:pt x="1302251" y="3170586"/>
                </a:cubicBezTo>
                <a:lnTo>
                  <a:pt x="1302251" y="3179706"/>
                </a:lnTo>
                <a:cubicBezTo>
                  <a:pt x="1281604" y="3189080"/>
                  <a:pt x="1263616" y="3199973"/>
                  <a:pt x="1248290" y="3212387"/>
                </a:cubicBezTo>
                <a:cubicBezTo>
                  <a:pt x="1232963" y="3224800"/>
                  <a:pt x="1216495" y="3237214"/>
                  <a:pt x="1198888" y="3249628"/>
                </a:cubicBezTo>
                <a:cubicBezTo>
                  <a:pt x="1199839" y="3232844"/>
                  <a:pt x="1204018" y="3215490"/>
                  <a:pt x="1211429" y="3197567"/>
                </a:cubicBezTo>
                <a:cubicBezTo>
                  <a:pt x="1218839" y="3179643"/>
                  <a:pt x="1223779" y="3161529"/>
                  <a:pt x="1226249" y="3143225"/>
                </a:cubicBezTo>
                <a:cubicBezTo>
                  <a:pt x="1232582" y="3144555"/>
                  <a:pt x="1238156" y="3143415"/>
                  <a:pt x="1242969" y="3139805"/>
                </a:cubicBezTo>
                <a:cubicBezTo>
                  <a:pt x="1247783" y="3136195"/>
                  <a:pt x="1250316" y="3131255"/>
                  <a:pt x="1250570" y="3124985"/>
                </a:cubicBezTo>
                <a:cubicBezTo>
                  <a:pt x="1262857" y="3128278"/>
                  <a:pt x="1272483" y="3123972"/>
                  <a:pt x="1279450" y="3112065"/>
                </a:cubicBezTo>
                <a:cubicBezTo>
                  <a:pt x="1286417" y="3100158"/>
                  <a:pt x="1289964" y="3088251"/>
                  <a:pt x="1290090" y="3076344"/>
                </a:cubicBezTo>
                <a:lnTo>
                  <a:pt x="1335691" y="3027703"/>
                </a:lnTo>
                <a:cubicBezTo>
                  <a:pt x="1335501" y="3025233"/>
                  <a:pt x="1334361" y="3020293"/>
                  <a:pt x="1332272" y="3012883"/>
                </a:cubicBezTo>
                <a:cubicBezTo>
                  <a:pt x="1330181" y="3005472"/>
                  <a:pt x="1328281" y="3001292"/>
                  <a:pt x="1326571" y="3000343"/>
                </a:cubicBezTo>
                <a:cubicBezTo>
                  <a:pt x="1318401" y="3001609"/>
                  <a:pt x="1313460" y="3008196"/>
                  <a:pt x="1311751" y="3020103"/>
                </a:cubicBezTo>
                <a:cubicBezTo>
                  <a:pt x="1310041" y="3032010"/>
                  <a:pt x="1305861" y="3041637"/>
                  <a:pt x="1299211" y="3048983"/>
                </a:cubicBezTo>
                <a:cubicBezTo>
                  <a:pt x="1299717" y="3063677"/>
                  <a:pt x="1294144" y="3073051"/>
                  <a:pt x="1282490" y="3077104"/>
                </a:cubicBezTo>
                <a:cubicBezTo>
                  <a:pt x="1270837" y="3081157"/>
                  <a:pt x="1259183" y="3082931"/>
                  <a:pt x="1247530" y="3082424"/>
                </a:cubicBezTo>
                <a:cubicBezTo>
                  <a:pt x="1238029" y="3097434"/>
                  <a:pt x="1226629" y="3110735"/>
                  <a:pt x="1213329" y="3122325"/>
                </a:cubicBezTo>
                <a:cubicBezTo>
                  <a:pt x="1200029" y="3133915"/>
                  <a:pt x="1187108" y="3144935"/>
                  <a:pt x="1174568" y="3155386"/>
                </a:cubicBezTo>
                <a:cubicBezTo>
                  <a:pt x="1167728" y="3154626"/>
                  <a:pt x="1160128" y="3153866"/>
                  <a:pt x="1151767" y="3153106"/>
                </a:cubicBezTo>
                <a:cubicBezTo>
                  <a:pt x="1143407" y="3152345"/>
                  <a:pt x="1138847" y="3156146"/>
                  <a:pt x="1138087" y="3164506"/>
                </a:cubicBezTo>
                <a:lnTo>
                  <a:pt x="1092486" y="3210107"/>
                </a:lnTo>
                <a:cubicBezTo>
                  <a:pt x="1086153" y="3208460"/>
                  <a:pt x="1080580" y="3208714"/>
                  <a:pt x="1075766" y="3210867"/>
                </a:cubicBezTo>
                <a:cubicBezTo>
                  <a:pt x="1070952" y="3213020"/>
                  <a:pt x="1068419" y="3217834"/>
                  <a:pt x="1068166" y="3225307"/>
                </a:cubicBezTo>
                <a:lnTo>
                  <a:pt x="1043845" y="3246587"/>
                </a:lnTo>
                <a:lnTo>
                  <a:pt x="1016485" y="3255708"/>
                </a:lnTo>
                <a:cubicBezTo>
                  <a:pt x="1016801" y="3259128"/>
                  <a:pt x="1016928" y="3262928"/>
                  <a:pt x="1016865" y="3267108"/>
                </a:cubicBezTo>
                <a:cubicBezTo>
                  <a:pt x="1016801" y="3271288"/>
                  <a:pt x="1014648" y="3273568"/>
                  <a:pt x="1010404" y="3273948"/>
                </a:cubicBezTo>
                <a:lnTo>
                  <a:pt x="992164" y="3270908"/>
                </a:lnTo>
                <a:lnTo>
                  <a:pt x="976965" y="3283068"/>
                </a:lnTo>
                <a:cubicBezTo>
                  <a:pt x="966767" y="3282942"/>
                  <a:pt x="960560" y="3284715"/>
                  <a:pt x="958343" y="3288388"/>
                </a:cubicBezTo>
                <a:cubicBezTo>
                  <a:pt x="956127" y="3292062"/>
                  <a:pt x="955240" y="3298395"/>
                  <a:pt x="955684" y="3307389"/>
                </a:cubicBezTo>
                <a:cubicBezTo>
                  <a:pt x="953530" y="3314989"/>
                  <a:pt x="944917" y="3318789"/>
                  <a:pt x="929843" y="3318789"/>
                </a:cubicBezTo>
                <a:cubicBezTo>
                  <a:pt x="914770" y="3318789"/>
                  <a:pt x="906156" y="3324109"/>
                  <a:pt x="904002" y="3334749"/>
                </a:cubicBezTo>
                <a:cubicBezTo>
                  <a:pt x="904002" y="3344376"/>
                  <a:pt x="900962" y="3352483"/>
                  <a:pt x="894882" y="3359070"/>
                </a:cubicBezTo>
                <a:lnTo>
                  <a:pt x="876642" y="3386430"/>
                </a:lnTo>
                <a:cubicBezTo>
                  <a:pt x="878035" y="3392764"/>
                  <a:pt x="876769" y="3398337"/>
                  <a:pt x="872842" y="3403151"/>
                </a:cubicBezTo>
                <a:cubicBezTo>
                  <a:pt x="868916" y="3407964"/>
                  <a:pt x="863088" y="3410497"/>
                  <a:pt x="855361" y="3410751"/>
                </a:cubicBezTo>
                <a:cubicBezTo>
                  <a:pt x="843708" y="3410434"/>
                  <a:pt x="835095" y="3407267"/>
                  <a:pt x="829521" y="3401251"/>
                </a:cubicBezTo>
                <a:cubicBezTo>
                  <a:pt x="823948" y="3395234"/>
                  <a:pt x="818374" y="3388267"/>
                  <a:pt x="812801" y="3380350"/>
                </a:cubicBezTo>
                <a:cubicBezTo>
                  <a:pt x="812738" y="3372560"/>
                  <a:pt x="814384" y="3366100"/>
                  <a:pt x="817740" y="3360970"/>
                </a:cubicBezTo>
                <a:cubicBezTo>
                  <a:pt x="821098" y="3355840"/>
                  <a:pt x="826544" y="3353180"/>
                  <a:pt x="834081" y="3352990"/>
                </a:cubicBezTo>
                <a:cubicBezTo>
                  <a:pt x="836107" y="3337853"/>
                  <a:pt x="844215" y="3318726"/>
                  <a:pt x="858402" y="3295609"/>
                </a:cubicBezTo>
                <a:cubicBezTo>
                  <a:pt x="872589" y="3272491"/>
                  <a:pt x="880696" y="3254124"/>
                  <a:pt x="882722" y="3240507"/>
                </a:cubicBezTo>
                <a:lnTo>
                  <a:pt x="883302" y="3238404"/>
                </a:lnTo>
                <a:lnTo>
                  <a:pt x="871134" y="3239229"/>
                </a:lnTo>
                <a:cubicBezTo>
                  <a:pt x="867587" y="3239483"/>
                  <a:pt x="863280" y="3238976"/>
                  <a:pt x="858213" y="3237709"/>
                </a:cubicBezTo>
                <a:cubicBezTo>
                  <a:pt x="853147" y="3236443"/>
                  <a:pt x="850359" y="3232896"/>
                  <a:pt x="849853" y="3227069"/>
                </a:cubicBezTo>
                <a:lnTo>
                  <a:pt x="874173" y="3214909"/>
                </a:lnTo>
                <a:lnTo>
                  <a:pt x="869484" y="3207875"/>
                </a:lnTo>
                <a:lnTo>
                  <a:pt x="846242" y="3225307"/>
                </a:lnTo>
                <a:cubicBezTo>
                  <a:pt x="838705" y="3224990"/>
                  <a:pt x="833257" y="3221824"/>
                  <a:pt x="829901" y="3215807"/>
                </a:cubicBezTo>
                <a:cubicBezTo>
                  <a:pt x="826544" y="3209790"/>
                  <a:pt x="824898" y="3202823"/>
                  <a:pt x="824961" y="3194907"/>
                </a:cubicBezTo>
                <a:cubicBezTo>
                  <a:pt x="826291" y="3182493"/>
                  <a:pt x="831991" y="3176159"/>
                  <a:pt x="842061" y="3175906"/>
                </a:cubicBezTo>
                <a:lnTo>
                  <a:pt x="852397" y="3168937"/>
                </a:lnTo>
                <a:lnTo>
                  <a:pt x="849853" y="3135867"/>
                </a:lnTo>
                <a:cubicBezTo>
                  <a:pt x="854857" y="3137451"/>
                  <a:pt x="860050" y="3137324"/>
                  <a:pt x="865433" y="3135487"/>
                </a:cubicBezTo>
                <a:cubicBezTo>
                  <a:pt x="870817" y="3133651"/>
                  <a:pt x="873730" y="3129724"/>
                  <a:pt x="874173" y="3123707"/>
                </a:cubicBezTo>
                <a:lnTo>
                  <a:pt x="886334" y="3096346"/>
                </a:lnTo>
                <a:lnTo>
                  <a:pt x="877214" y="3062906"/>
                </a:lnTo>
                <a:lnTo>
                  <a:pt x="849853" y="3044665"/>
                </a:lnTo>
                <a:cubicBezTo>
                  <a:pt x="849853" y="3041499"/>
                  <a:pt x="849093" y="3038712"/>
                  <a:pt x="847573" y="3036305"/>
                </a:cubicBezTo>
                <a:cubicBezTo>
                  <a:pt x="846053" y="3033899"/>
                  <a:pt x="843772" y="3032632"/>
                  <a:pt x="840733" y="3032505"/>
                </a:cubicBezTo>
                <a:cubicBezTo>
                  <a:pt x="836109" y="3032758"/>
                  <a:pt x="832436" y="3032252"/>
                  <a:pt x="829712" y="3030985"/>
                </a:cubicBezTo>
                <a:cubicBezTo>
                  <a:pt x="826989" y="3029719"/>
                  <a:pt x="825596" y="3026172"/>
                  <a:pt x="825533" y="3020345"/>
                </a:cubicBezTo>
                <a:lnTo>
                  <a:pt x="801212" y="3017305"/>
                </a:lnTo>
                <a:lnTo>
                  <a:pt x="801212" y="3041625"/>
                </a:lnTo>
                <a:cubicBezTo>
                  <a:pt x="788165" y="3040865"/>
                  <a:pt x="775498" y="3041625"/>
                  <a:pt x="763211" y="3043905"/>
                </a:cubicBezTo>
                <a:cubicBezTo>
                  <a:pt x="750924" y="3046186"/>
                  <a:pt x="744337" y="3054546"/>
                  <a:pt x="743451" y="3068986"/>
                </a:cubicBezTo>
                <a:lnTo>
                  <a:pt x="743451" y="3078106"/>
                </a:lnTo>
                <a:cubicBezTo>
                  <a:pt x="722804" y="3087480"/>
                  <a:pt x="704816" y="3098373"/>
                  <a:pt x="689490" y="3110787"/>
                </a:cubicBezTo>
                <a:cubicBezTo>
                  <a:pt x="674163" y="3123200"/>
                  <a:pt x="657695" y="3135614"/>
                  <a:pt x="640089" y="3148028"/>
                </a:cubicBezTo>
                <a:cubicBezTo>
                  <a:pt x="641039" y="3131244"/>
                  <a:pt x="645219" y="3113890"/>
                  <a:pt x="652629" y="3095967"/>
                </a:cubicBezTo>
                <a:cubicBezTo>
                  <a:pt x="660039" y="3078043"/>
                  <a:pt x="664979" y="3059929"/>
                  <a:pt x="667449" y="3041625"/>
                </a:cubicBezTo>
                <a:cubicBezTo>
                  <a:pt x="673783" y="3042955"/>
                  <a:pt x="679356" y="3041815"/>
                  <a:pt x="684170" y="3038205"/>
                </a:cubicBezTo>
                <a:cubicBezTo>
                  <a:pt x="688983" y="3034595"/>
                  <a:pt x="691516" y="3029655"/>
                  <a:pt x="691770" y="3023385"/>
                </a:cubicBezTo>
                <a:cubicBezTo>
                  <a:pt x="704057" y="3026678"/>
                  <a:pt x="713683" y="3022372"/>
                  <a:pt x="720650" y="3010465"/>
                </a:cubicBezTo>
                <a:cubicBezTo>
                  <a:pt x="727617" y="2998558"/>
                  <a:pt x="731164" y="2986651"/>
                  <a:pt x="731291" y="2974744"/>
                </a:cubicBezTo>
                <a:lnTo>
                  <a:pt x="776891" y="2926103"/>
                </a:lnTo>
                <a:cubicBezTo>
                  <a:pt x="776701" y="2923633"/>
                  <a:pt x="775561" y="2918693"/>
                  <a:pt x="773471" y="2911283"/>
                </a:cubicBezTo>
                <a:cubicBezTo>
                  <a:pt x="771381" y="2903872"/>
                  <a:pt x="769481" y="2899692"/>
                  <a:pt x="767771" y="2898743"/>
                </a:cubicBezTo>
                <a:cubicBezTo>
                  <a:pt x="759601" y="2900009"/>
                  <a:pt x="754661" y="2906596"/>
                  <a:pt x="752951" y="2918503"/>
                </a:cubicBezTo>
                <a:cubicBezTo>
                  <a:pt x="751241" y="2930410"/>
                  <a:pt x="747061" y="2940037"/>
                  <a:pt x="740411" y="2947383"/>
                </a:cubicBezTo>
                <a:cubicBezTo>
                  <a:pt x="740917" y="2962077"/>
                  <a:pt x="735344" y="2971451"/>
                  <a:pt x="723690" y="2975504"/>
                </a:cubicBezTo>
                <a:cubicBezTo>
                  <a:pt x="712037" y="2979557"/>
                  <a:pt x="700383" y="2981331"/>
                  <a:pt x="688730" y="2980824"/>
                </a:cubicBezTo>
                <a:cubicBezTo>
                  <a:pt x="679229" y="2995834"/>
                  <a:pt x="667830" y="3009135"/>
                  <a:pt x="654529" y="3020725"/>
                </a:cubicBezTo>
                <a:cubicBezTo>
                  <a:pt x="641229" y="3032315"/>
                  <a:pt x="628308" y="3043335"/>
                  <a:pt x="615768" y="3053786"/>
                </a:cubicBezTo>
                <a:cubicBezTo>
                  <a:pt x="608928" y="3053026"/>
                  <a:pt x="601328" y="3052266"/>
                  <a:pt x="592968" y="3051506"/>
                </a:cubicBezTo>
                <a:cubicBezTo>
                  <a:pt x="584607" y="3050745"/>
                  <a:pt x="580047" y="3054546"/>
                  <a:pt x="579287" y="3062906"/>
                </a:cubicBezTo>
                <a:lnTo>
                  <a:pt x="533687" y="3108507"/>
                </a:lnTo>
                <a:cubicBezTo>
                  <a:pt x="527353" y="3106860"/>
                  <a:pt x="521779" y="3107114"/>
                  <a:pt x="516966" y="3109267"/>
                </a:cubicBezTo>
                <a:cubicBezTo>
                  <a:pt x="512153" y="3111420"/>
                  <a:pt x="509619" y="3116234"/>
                  <a:pt x="509366" y="3123707"/>
                </a:cubicBezTo>
                <a:lnTo>
                  <a:pt x="485045" y="3144987"/>
                </a:lnTo>
                <a:lnTo>
                  <a:pt x="457685" y="3154108"/>
                </a:lnTo>
                <a:cubicBezTo>
                  <a:pt x="458002" y="3157528"/>
                  <a:pt x="458128" y="3161328"/>
                  <a:pt x="458065" y="3165508"/>
                </a:cubicBezTo>
                <a:cubicBezTo>
                  <a:pt x="458002" y="3169688"/>
                  <a:pt x="455848" y="3171968"/>
                  <a:pt x="451604" y="3172348"/>
                </a:cubicBezTo>
                <a:lnTo>
                  <a:pt x="433364" y="3169308"/>
                </a:lnTo>
                <a:lnTo>
                  <a:pt x="418164" y="3181468"/>
                </a:lnTo>
                <a:cubicBezTo>
                  <a:pt x="407968" y="3181342"/>
                  <a:pt x="401761" y="3183115"/>
                  <a:pt x="399544" y="3186788"/>
                </a:cubicBezTo>
                <a:cubicBezTo>
                  <a:pt x="397327" y="3190462"/>
                  <a:pt x="396441" y="3196795"/>
                  <a:pt x="396884" y="3205789"/>
                </a:cubicBezTo>
                <a:cubicBezTo>
                  <a:pt x="394731" y="3213389"/>
                  <a:pt x="386117" y="3217189"/>
                  <a:pt x="371043" y="3217189"/>
                </a:cubicBezTo>
                <a:cubicBezTo>
                  <a:pt x="355970" y="3217189"/>
                  <a:pt x="347356" y="3222509"/>
                  <a:pt x="345203" y="3233149"/>
                </a:cubicBezTo>
                <a:cubicBezTo>
                  <a:pt x="345203" y="3242776"/>
                  <a:pt x="342163" y="3250883"/>
                  <a:pt x="336083" y="3257470"/>
                </a:cubicBezTo>
                <a:lnTo>
                  <a:pt x="317842" y="3284830"/>
                </a:lnTo>
                <a:cubicBezTo>
                  <a:pt x="319236" y="3291164"/>
                  <a:pt x="317969" y="3296737"/>
                  <a:pt x="314042" y="3301551"/>
                </a:cubicBezTo>
                <a:cubicBezTo>
                  <a:pt x="310115" y="3306364"/>
                  <a:pt x="304289" y="3308897"/>
                  <a:pt x="296562" y="3309151"/>
                </a:cubicBezTo>
                <a:cubicBezTo>
                  <a:pt x="284908" y="3308834"/>
                  <a:pt x="276294" y="3305667"/>
                  <a:pt x="270721" y="3299651"/>
                </a:cubicBezTo>
                <a:cubicBezTo>
                  <a:pt x="265148" y="3293634"/>
                  <a:pt x="259574" y="3286667"/>
                  <a:pt x="254001" y="3278750"/>
                </a:cubicBezTo>
                <a:cubicBezTo>
                  <a:pt x="253938" y="3270960"/>
                  <a:pt x="255584" y="3264500"/>
                  <a:pt x="258941" y="3259370"/>
                </a:cubicBezTo>
                <a:cubicBezTo>
                  <a:pt x="262298" y="3254240"/>
                  <a:pt x="267745" y="3251580"/>
                  <a:pt x="275282" y="3251390"/>
                </a:cubicBezTo>
                <a:cubicBezTo>
                  <a:pt x="277308" y="3236253"/>
                  <a:pt x="285415" y="3217126"/>
                  <a:pt x="299602" y="3194009"/>
                </a:cubicBezTo>
                <a:cubicBezTo>
                  <a:pt x="313789" y="3170891"/>
                  <a:pt x="321896" y="3152524"/>
                  <a:pt x="323922" y="3138907"/>
                </a:cubicBezTo>
                <a:cubicBezTo>
                  <a:pt x="323796" y="3134284"/>
                  <a:pt x="324809" y="3130611"/>
                  <a:pt x="326962" y="3127887"/>
                </a:cubicBezTo>
                <a:cubicBezTo>
                  <a:pt x="329116" y="3125164"/>
                  <a:pt x="333169" y="3123770"/>
                  <a:pt x="339123" y="3123707"/>
                </a:cubicBezTo>
                <a:lnTo>
                  <a:pt x="345203" y="3123707"/>
                </a:lnTo>
                <a:cubicBezTo>
                  <a:pt x="345520" y="3117374"/>
                  <a:pt x="347926" y="3111040"/>
                  <a:pt x="352423" y="3104707"/>
                </a:cubicBezTo>
                <a:cubicBezTo>
                  <a:pt x="356920" y="3098373"/>
                  <a:pt x="361606" y="3093560"/>
                  <a:pt x="366483" y="3090266"/>
                </a:cubicBezTo>
                <a:cubicBezTo>
                  <a:pt x="375034" y="3087986"/>
                  <a:pt x="377694" y="3083426"/>
                  <a:pt x="374464" y="3076586"/>
                </a:cubicBezTo>
                <a:cubicBezTo>
                  <a:pt x="371233" y="3069746"/>
                  <a:pt x="374654" y="3065186"/>
                  <a:pt x="384724" y="3062906"/>
                </a:cubicBezTo>
                <a:cubicBezTo>
                  <a:pt x="384850" y="3061069"/>
                  <a:pt x="384597" y="3058662"/>
                  <a:pt x="383964" y="3055686"/>
                </a:cubicBezTo>
                <a:cubicBezTo>
                  <a:pt x="383330" y="3052709"/>
                  <a:pt x="381557" y="3051062"/>
                  <a:pt x="378643" y="3050745"/>
                </a:cubicBezTo>
                <a:cubicBezTo>
                  <a:pt x="374020" y="3051252"/>
                  <a:pt x="370347" y="3054039"/>
                  <a:pt x="367623" y="3059106"/>
                </a:cubicBezTo>
                <a:cubicBezTo>
                  <a:pt x="364900" y="3064173"/>
                  <a:pt x="363507" y="3068479"/>
                  <a:pt x="363443" y="3072026"/>
                </a:cubicBezTo>
                <a:lnTo>
                  <a:pt x="363443" y="3078106"/>
                </a:lnTo>
                <a:cubicBezTo>
                  <a:pt x="353500" y="3076586"/>
                  <a:pt x="342986" y="3078106"/>
                  <a:pt x="331902" y="3082666"/>
                </a:cubicBezTo>
                <a:cubicBezTo>
                  <a:pt x="320819" y="3087226"/>
                  <a:pt x="314106" y="3094826"/>
                  <a:pt x="311762" y="3105467"/>
                </a:cubicBezTo>
                <a:lnTo>
                  <a:pt x="287441" y="3123707"/>
                </a:lnTo>
                <a:cubicBezTo>
                  <a:pt x="279905" y="3123390"/>
                  <a:pt x="274458" y="3120224"/>
                  <a:pt x="271101" y="3114207"/>
                </a:cubicBezTo>
                <a:cubicBezTo>
                  <a:pt x="267745" y="3108190"/>
                  <a:pt x="266098" y="3101223"/>
                  <a:pt x="266161" y="3093307"/>
                </a:cubicBezTo>
                <a:cubicBezTo>
                  <a:pt x="267491" y="3080893"/>
                  <a:pt x="273191" y="3074559"/>
                  <a:pt x="283262" y="3074306"/>
                </a:cubicBezTo>
                <a:cubicBezTo>
                  <a:pt x="293332" y="3074053"/>
                  <a:pt x="299792" y="3063159"/>
                  <a:pt x="302642" y="3041625"/>
                </a:cubicBezTo>
                <a:lnTo>
                  <a:pt x="339123" y="2992984"/>
                </a:lnTo>
                <a:cubicBezTo>
                  <a:pt x="338679" y="2981901"/>
                  <a:pt x="341846" y="2974427"/>
                  <a:pt x="348623" y="2970564"/>
                </a:cubicBezTo>
                <a:cubicBezTo>
                  <a:pt x="355400" y="2966701"/>
                  <a:pt x="359326" y="2959987"/>
                  <a:pt x="360403" y="2950423"/>
                </a:cubicBezTo>
                <a:cubicBezTo>
                  <a:pt x="360467" y="2945547"/>
                  <a:pt x="361860" y="2940100"/>
                  <a:pt x="364583" y="2934083"/>
                </a:cubicBezTo>
                <a:cubicBezTo>
                  <a:pt x="367307" y="2928066"/>
                  <a:pt x="370980" y="2923380"/>
                  <a:pt x="375603" y="2920023"/>
                </a:cubicBezTo>
                <a:cubicBezTo>
                  <a:pt x="375540" y="2915210"/>
                  <a:pt x="376427" y="2910396"/>
                  <a:pt x="378263" y="2905583"/>
                </a:cubicBezTo>
                <a:cubicBezTo>
                  <a:pt x="380100" y="2900769"/>
                  <a:pt x="383267" y="2897476"/>
                  <a:pt x="387764" y="2895702"/>
                </a:cubicBezTo>
                <a:cubicBezTo>
                  <a:pt x="391880" y="2886076"/>
                  <a:pt x="396567" y="2877209"/>
                  <a:pt x="401824" y="2869102"/>
                </a:cubicBezTo>
                <a:cubicBezTo>
                  <a:pt x="407081" y="2860995"/>
                  <a:pt x="415567" y="2856688"/>
                  <a:pt x="427284" y="2856181"/>
                </a:cubicBezTo>
                <a:lnTo>
                  <a:pt x="463765" y="2801460"/>
                </a:lnTo>
                <a:cubicBezTo>
                  <a:pt x="463702" y="2796774"/>
                  <a:pt x="464589" y="2792467"/>
                  <a:pt x="466425" y="2788540"/>
                </a:cubicBezTo>
                <a:cubicBezTo>
                  <a:pt x="468262" y="2784613"/>
                  <a:pt x="471428" y="2781827"/>
                  <a:pt x="475925" y="2780180"/>
                </a:cubicBezTo>
                <a:cubicBezTo>
                  <a:pt x="474975" y="2774353"/>
                  <a:pt x="476875" y="2770806"/>
                  <a:pt x="481625" y="2769540"/>
                </a:cubicBezTo>
                <a:cubicBezTo>
                  <a:pt x="486376" y="2768273"/>
                  <a:pt x="490556" y="2767767"/>
                  <a:pt x="494166" y="2768020"/>
                </a:cubicBezTo>
                <a:lnTo>
                  <a:pt x="509366" y="2768020"/>
                </a:lnTo>
                <a:cubicBezTo>
                  <a:pt x="513799" y="2760546"/>
                  <a:pt x="517853" y="2750413"/>
                  <a:pt x="521526" y="2737619"/>
                </a:cubicBezTo>
                <a:cubicBezTo>
                  <a:pt x="525200" y="2724826"/>
                  <a:pt x="529253" y="2717732"/>
                  <a:pt x="533687" y="2716339"/>
                </a:cubicBezTo>
                <a:lnTo>
                  <a:pt x="548887" y="2719379"/>
                </a:lnTo>
                <a:cubicBezTo>
                  <a:pt x="550406" y="2705002"/>
                  <a:pt x="556487" y="2694235"/>
                  <a:pt x="567127" y="2687078"/>
                </a:cubicBezTo>
                <a:cubicBezTo>
                  <a:pt x="577767" y="2679921"/>
                  <a:pt x="583848" y="2671434"/>
                  <a:pt x="585368" y="2661617"/>
                </a:cubicBezTo>
                <a:lnTo>
                  <a:pt x="593665" y="2642946"/>
                </a:lnTo>
                <a:lnTo>
                  <a:pt x="593573" y="2642605"/>
                </a:lnTo>
                <a:cubicBezTo>
                  <a:pt x="592053" y="2640199"/>
                  <a:pt x="589773" y="2638932"/>
                  <a:pt x="586732" y="2638805"/>
                </a:cubicBezTo>
                <a:cubicBezTo>
                  <a:pt x="582109" y="2639058"/>
                  <a:pt x="578436" y="2638552"/>
                  <a:pt x="575712" y="2637285"/>
                </a:cubicBezTo>
                <a:cubicBezTo>
                  <a:pt x="572989" y="2636019"/>
                  <a:pt x="571595" y="2632472"/>
                  <a:pt x="571532" y="2626645"/>
                </a:cubicBezTo>
                <a:lnTo>
                  <a:pt x="547212" y="2623605"/>
                </a:lnTo>
                <a:lnTo>
                  <a:pt x="547212" y="2647925"/>
                </a:lnTo>
                <a:cubicBezTo>
                  <a:pt x="534165" y="2647165"/>
                  <a:pt x="521498" y="2647925"/>
                  <a:pt x="509211" y="2650205"/>
                </a:cubicBezTo>
                <a:cubicBezTo>
                  <a:pt x="496924" y="2652486"/>
                  <a:pt x="490337" y="2660846"/>
                  <a:pt x="489450" y="2675286"/>
                </a:cubicBezTo>
                <a:lnTo>
                  <a:pt x="489450" y="2684406"/>
                </a:lnTo>
                <a:cubicBezTo>
                  <a:pt x="468803" y="2693780"/>
                  <a:pt x="450816" y="2704673"/>
                  <a:pt x="435489" y="2717087"/>
                </a:cubicBezTo>
                <a:cubicBezTo>
                  <a:pt x="420162" y="2729500"/>
                  <a:pt x="403695" y="2741914"/>
                  <a:pt x="386089" y="2754328"/>
                </a:cubicBezTo>
                <a:cubicBezTo>
                  <a:pt x="387039" y="2737544"/>
                  <a:pt x="391219" y="2720190"/>
                  <a:pt x="398629" y="2702267"/>
                </a:cubicBezTo>
                <a:cubicBezTo>
                  <a:pt x="406039" y="2684343"/>
                  <a:pt x="410979" y="2666229"/>
                  <a:pt x="413449" y="2647925"/>
                </a:cubicBezTo>
                <a:cubicBezTo>
                  <a:pt x="419782" y="2649255"/>
                  <a:pt x="425356" y="2648115"/>
                  <a:pt x="430169" y="2644505"/>
                </a:cubicBezTo>
                <a:cubicBezTo>
                  <a:pt x="434982" y="2640895"/>
                  <a:pt x="437516" y="2635955"/>
                  <a:pt x="437769" y="2629685"/>
                </a:cubicBezTo>
                <a:cubicBezTo>
                  <a:pt x="450057" y="2632978"/>
                  <a:pt x="459683" y="2628672"/>
                  <a:pt x="466650" y="2616765"/>
                </a:cubicBezTo>
                <a:cubicBezTo>
                  <a:pt x="473617" y="2604858"/>
                  <a:pt x="477164" y="2592951"/>
                  <a:pt x="477291" y="2581044"/>
                </a:cubicBezTo>
                <a:lnTo>
                  <a:pt x="522892" y="2532403"/>
                </a:lnTo>
                <a:cubicBezTo>
                  <a:pt x="522701" y="2529933"/>
                  <a:pt x="521561" y="2524993"/>
                  <a:pt x="519471" y="2517583"/>
                </a:cubicBezTo>
                <a:cubicBezTo>
                  <a:pt x="517381" y="2510172"/>
                  <a:pt x="515481" y="2505992"/>
                  <a:pt x="513771" y="2505043"/>
                </a:cubicBezTo>
                <a:cubicBezTo>
                  <a:pt x="505601" y="2506309"/>
                  <a:pt x="500661" y="2512896"/>
                  <a:pt x="498951" y="2524803"/>
                </a:cubicBezTo>
                <a:cubicBezTo>
                  <a:pt x="497241" y="2536710"/>
                  <a:pt x="493061" y="2546337"/>
                  <a:pt x="486410" y="2553683"/>
                </a:cubicBezTo>
                <a:cubicBezTo>
                  <a:pt x="486917" y="2568377"/>
                  <a:pt x="481344" y="2577751"/>
                  <a:pt x="469690" y="2581804"/>
                </a:cubicBezTo>
                <a:cubicBezTo>
                  <a:pt x="458036" y="2585857"/>
                  <a:pt x="446383" y="2587631"/>
                  <a:pt x="434729" y="2587124"/>
                </a:cubicBezTo>
                <a:cubicBezTo>
                  <a:pt x="425229" y="2602134"/>
                  <a:pt x="413829" y="2615435"/>
                  <a:pt x="400529" y="2627025"/>
                </a:cubicBezTo>
                <a:cubicBezTo>
                  <a:pt x="387229" y="2638615"/>
                  <a:pt x="374308" y="2649635"/>
                  <a:pt x="361768" y="2660086"/>
                </a:cubicBezTo>
                <a:cubicBezTo>
                  <a:pt x="354928" y="2659326"/>
                  <a:pt x="347328" y="2658566"/>
                  <a:pt x="338968" y="2657806"/>
                </a:cubicBezTo>
                <a:cubicBezTo>
                  <a:pt x="330608" y="2657045"/>
                  <a:pt x="326047" y="2660846"/>
                  <a:pt x="325287" y="2669206"/>
                </a:cubicBezTo>
                <a:lnTo>
                  <a:pt x="279687" y="2714807"/>
                </a:lnTo>
                <a:cubicBezTo>
                  <a:pt x="273353" y="2713160"/>
                  <a:pt x="267780" y="2713414"/>
                  <a:pt x="262966" y="2715567"/>
                </a:cubicBezTo>
                <a:cubicBezTo>
                  <a:pt x="258153" y="2717720"/>
                  <a:pt x="255619" y="2722534"/>
                  <a:pt x="255366" y="2730007"/>
                </a:cubicBezTo>
                <a:lnTo>
                  <a:pt x="231046" y="2751287"/>
                </a:lnTo>
                <a:lnTo>
                  <a:pt x="203685" y="2760408"/>
                </a:lnTo>
                <a:cubicBezTo>
                  <a:pt x="204002" y="2763828"/>
                  <a:pt x="204128" y="2767628"/>
                  <a:pt x="204065" y="2771808"/>
                </a:cubicBezTo>
                <a:cubicBezTo>
                  <a:pt x="204002" y="2775988"/>
                  <a:pt x="201848" y="2778268"/>
                  <a:pt x="197605" y="2778648"/>
                </a:cubicBezTo>
                <a:lnTo>
                  <a:pt x="179365" y="2775608"/>
                </a:lnTo>
                <a:lnTo>
                  <a:pt x="164164" y="2787768"/>
                </a:lnTo>
                <a:cubicBezTo>
                  <a:pt x="153967" y="2787642"/>
                  <a:pt x="147760" y="2789415"/>
                  <a:pt x="145544" y="2793088"/>
                </a:cubicBezTo>
                <a:cubicBezTo>
                  <a:pt x="143327" y="2796762"/>
                  <a:pt x="142440" y="2803095"/>
                  <a:pt x="142884" y="2812089"/>
                </a:cubicBezTo>
                <a:cubicBezTo>
                  <a:pt x="140730" y="2819689"/>
                  <a:pt x="132117" y="2823489"/>
                  <a:pt x="117043" y="2823489"/>
                </a:cubicBezTo>
                <a:cubicBezTo>
                  <a:pt x="101970" y="2823489"/>
                  <a:pt x="93356" y="2828809"/>
                  <a:pt x="91203" y="2839449"/>
                </a:cubicBezTo>
                <a:cubicBezTo>
                  <a:pt x="91203" y="2849076"/>
                  <a:pt x="88163" y="2857183"/>
                  <a:pt x="82082" y="2863770"/>
                </a:cubicBezTo>
                <a:lnTo>
                  <a:pt x="63842" y="2891130"/>
                </a:lnTo>
                <a:cubicBezTo>
                  <a:pt x="65235" y="2897464"/>
                  <a:pt x="63969" y="2903037"/>
                  <a:pt x="60042" y="2907851"/>
                </a:cubicBezTo>
                <a:cubicBezTo>
                  <a:pt x="56115" y="2912664"/>
                  <a:pt x="50288" y="2915197"/>
                  <a:pt x="42562" y="2915451"/>
                </a:cubicBezTo>
                <a:cubicBezTo>
                  <a:pt x="30908" y="2915134"/>
                  <a:pt x="22294" y="2911967"/>
                  <a:pt x="16721" y="2905951"/>
                </a:cubicBezTo>
                <a:cubicBezTo>
                  <a:pt x="11147" y="2899934"/>
                  <a:pt x="5574" y="2892967"/>
                  <a:pt x="1" y="2885050"/>
                </a:cubicBezTo>
                <a:cubicBezTo>
                  <a:pt x="-62" y="2877260"/>
                  <a:pt x="1584" y="2870800"/>
                  <a:pt x="4941" y="2865670"/>
                </a:cubicBezTo>
                <a:cubicBezTo>
                  <a:pt x="8298" y="2860540"/>
                  <a:pt x="13744" y="2857880"/>
                  <a:pt x="21281" y="2857690"/>
                </a:cubicBezTo>
                <a:cubicBezTo>
                  <a:pt x="23308" y="2842553"/>
                  <a:pt x="31415" y="2823426"/>
                  <a:pt x="45602" y="2800309"/>
                </a:cubicBezTo>
                <a:cubicBezTo>
                  <a:pt x="59789" y="2777191"/>
                  <a:pt x="67896" y="2758824"/>
                  <a:pt x="69922" y="2745207"/>
                </a:cubicBezTo>
                <a:cubicBezTo>
                  <a:pt x="69796" y="2740584"/>
                  <a:pt x="70809" y="2736911"/>
                  <a:pt x="72962" y="2734187"/>
                </a:cubicBezTo>
                <a:cubicBezTo>
                  <a:pt x="75115" y="2731464"/>
                  <a:pt x="79169" y="2730070"/>
                  <a:pt x="85122" y="2730007"/>
                </a:cubicBezTo>
                <a:lnTo>
                  <a:pt x="91203" y="2730007"/>
                </a:lnTo>
                <a:cubicBezTo>
                  <a:pt x="91519" y="2723674"/>
                  <a:pt x="93926" y="2717340"/>
                  <a:pt x="98423" y="2711007"/>
                </a:cubicBezTo>
                <a:cubicBezTo>
                  <a:pt x="102920" y="2704673"/>
                  <a:pt x="107606" y="2699860"/>
                  <a:pt x="112483" y="2696566"/>
                </a:cubicBezTo>
                <a:cubicBezTo>
                  <a:pt x="121033" y="2694286"/>
                  <a:pt x="123693" y="2689726"/>
                  <a:pt x="120463" y="2682886"/>
                </a:cubicBezTo>
                <a:cubicBezTo>
                  <a:pt x="117233" y="2676046"/>
                  <a:pt x="120653" y="2671486"/>
                  <a:pt x="130724" y="2669206"/>
                </a:cubicBezTo>
                <a:cubicBezTo>
                  <a:pt x="130850" y="2667369"/>
                  <a:pt x="130597" y="2664962"/>
                  <a:pt x="129963" y="2661986"/>
                </a:cubicBezTo>
                <a:cubicBezTo>
                  <a:pt x="129330" y="2659009"/>
                  <a:pt x="127556" y="2657362"/>
                  <a:pt x="124643" y="2657045"/>
                </a:cubicBezTo>
                <a:cubicBezTo>
                  <a:pt x="120020" y="2657552"/>
                  <a:pt x="116347" y="2660339"/>
                  <a:pt x="113623" y="2665406"/>
                </a:cubicBezTo>
                <a:cubicBezTo>
                  <a:pt x="110900" y="2670473"/>
                  <a:pt x="109506" y="2674779"/>
                  <a:pt x="109443" y="2678326"/>
                </a:cubicBezTo>
                <a:lnTo>
                  <a:pt x="109443" y="2684406"/>
                </a:lnTo>
                <a:cubicBezTo>
                  <a:pt x="99499" y="2682886"/>
                  <a:pt x="88986" y="2684406"/>
                  <a:pt x="77902" y="2688966"/>
                </a:cubicBezTo>
                <a:cubicBezTo>
                  <a:pt x="66819" y="2693526"/>
                  <a:pt x="60105" y="2701126"/>
                  <a:pt x="57762" y="2711767"/>
                </a:cubicBezTo>
                <a:lnTo>
                  <a:pt x="33441" y="2730007"/>
                </a:lnTo>
                <a:cubicBezTo>
                  <a:pt x="25905" y="2729690"/>
                  <a:pt x="20458" y="2726524"/>
                  <a:pt x="17101" y="2720507"/>
                </a:cubicBezTo>
                <a:cubicBezTo>
                  <a:pt x="13744" y="2714490"/>
                  <a:pt x="12098" y="2707523"/>
                  <a:pt x="12161" y="2699607"/>
                </a:cubicBezTo>
                <a:cubicBezTo>
                  <a:pt x="13491" y="2687193"/>
                  <a:pt x="19191" y="2680859"/>
                  <a:pt x="29261" y="2680606"/>
                </a:cubicBezTo>
                <a:cubicBezTo>
                  <a:pt x="39332" y="2680353"/>
                  <a:pt x="45792" y="2669459"/>
                  <a:pt x="48642" y="2647925"/>
                </a:cubicBezTo>
                <a:lnTo>
                  <a:pt x="85122" y="2599284"/>
                </a:lnTo>
                <a:cubicBezTo>
                  <a:pt x="84679" y="2588201"/>
                  <a:pt x="87846" y="2580727"/>
                  <a:pt x="94623" y="2576864"/>
                </a:cubicBezTo>
                <a:cubicBezTo>
                  <a:pt x="101399" y="2573001"/>
                  <a:pt x="105326" y="2566287"/>
                  <a:pt x="106403" y="2556723"/>
                </a:cubicBezTo>
                <a:cubicBezTo>
                  <a:pt x="106466" y="2551847"/>
                  <a:pt x="107860" y="2546400"/>
                  <a:pt x="110583" y="2540383"/>
                </a:cubicBezTo>
                <a:cubicBezTo>
                  <a:pt x="113306" y="2534366"/>
                  <a:pt x="116980" y="2529680"/>
                  <a:pt x="121603" y="2526323"/>
                </a:cubicBezTo>
                <a:cubicBezTo>
                  <a:pt x="121540" y="2521510"/>
                  <a:pt x="122426" y="2516696"/>
                  <a:pt x="124263" y="2511883"/>
                </a:cubicBezTo>
                <a:cubicBezTo>
                  <a:pt x="126100" y="2507069"/>
                  <a:pt x="129267" y="2503776"/>
                  <a:pt x="133764" y="2502002"/>
                </a:cubicBezTo>
                <a:cubicBezTo>
                  <a:pt x="137880" y="2492376"/>
                  <a:pt x="142567" y="2483509"/>
                  <a:pt x="147824" y="2475402"/>
                </a:cubicBezTo>
                <a:cubicBezTo>
                  <a:pt x="153081" y="2467295"/>
                  <a:pt x="161567" y="2462988"/>
                  <a:pt x="173284" y="2462481"/>
                </a:cubicBezTo>
                <a:lnTo>
                  <a:pt x="209765" y="2407760"/>
                </a:lnTo>
                <a:cubicBezTo>
                  <a:pt x="209702" y="2403074"/>
                  <a:pt x="210588" y="2398767"/>
                  <a:pt x="212425" y="2394840"/>
                </a:cubicBezTo>
                <a:cubicBezTo>
                  <a:pt x="214262" y="2390913"/>
                  <a:pt x="217429" y="2388127"/>
                  <a:pt x="221925" y="2386480"/>
                </a:cubicBezTo>
                <a:cubicBezTo>
                  <a:pt x="220975" y="2380653"/>
                  <a:pt x="222875" y="2377106"/>
                  <a:pt x="227625" y="2375840"/>
                </a:cubicBezTo>
                <a:cubicBezTo>
                  <a:pt x="232376" y="2374573"/>
                  <a:pt x="236556" y="2374067"/>
                  <a:pt x="240166" y="2374320"/>
                </a:cubicBezTo>
                <a:lnTo>
                  <a:pt x="255366" y="2374320"/>
                </a:lnTo>
                <a:cubicBezTo>
                  <a:pt x="259799" y="2366846"/>
                  <a:pt x="263853" y="2356713"/>
                  <a:pt x="267526" y="2343919"/>
                </a:cubicBezTo>
                <a:cubicBezTo>
                  <a:pt x="271199" y="2331126"/>
                  <a:pt x="275253" y="2324032"/>
                  <a:pt x="279687" y="2322639"/>
                </a:cubicBezTo>
                <a:lnTo>
                  <a:pt x="294887" y="2325679"/>
                </a:lnTo>
                <a:cubicBezTo>
                  <a:pt x="296407" y="2311302"/>
                  <a:pt x="302487" y="2300535"/>
                  <a:pt x="313127" y="2293378"/>
                </a:cubicBezTo>
                <a:cubicBezTo>
                  <a:pt x="323767" y="2286221"/>
                  <a:pt x="329848" y="2277734"/>
                  <a:pt x="331367" y="2267917"/>
                </a:cubicBezTo>
                <a:lnTo>
                  <a:pt x="343528" y="2240557"/>
                </a:lnTo>
                <a:lnTo>
                  <a:pt x="367848" y="2219277"/>
                </a:lnTo>
                <a:cubicBezTo>
                  <a:pt x="374815" y="2218833"/>
                  <a:pt x="379882" y="2216680"/>
                  <a:pt x="383048" y="2212816"/>
                </a:cubicBezTo>
                <a:cubicBezTo>
                  <a:pt x="386215" y="2208953"/>
                  <a:pt x="391282" y="2206040"/>
                  <a:pt x="398249" y="2204076"/>
                </a:cubicBezTo>
                <a:lnTo>
                  <a:pt x="413449" y="2191916"/>
                </a:lnTo>
                <a:lnTo>
                  <a:pt x="404329" y="2170636"/>
                </a:lnTo>
                <a:cubicBezTo>
                  <a:pt x="407369" y="2167089"/>
                  <a:pt x="410409" y="2165062"/>
                  <a:pt x="413449" y="2164555"/>
                </a:cubicBezTo>
                <a:cubicBezTo>
                  <a:pt x="420543" y="2164935"/>
                  <a:pt x="424596" y="2164176"/>
                  <a:pt x="425609" y="2162275"/>
                </a:cubicBezTo>
                <a:cubicBezTo>
                  <a:pt x="426622" y="2160375"/>
                  <a:pt x="427636" y="2155055"/>
                  <a:pt x="428649" y="2146315"/>
                </a:cubicBezTo>
                <a:cubicBezTo>
                  <a:pt x="438656" y="2147139"/>
                  <a:pt x="449043" y="2147012"/>
                  <a:pt x="459810" y="2145935"/>
                </a:cubicBezTo>
                <a:cubicBezTo>
                  <a:pt x="470577" y="2144858"/>
                  <a:pt x="476403" y="2137892"/>
                  <a:pt x="477291" y="2125035"/>
                </a:cubicBezTo>
                <a:lnTo>
                  <a:pt x="513771" y="2076394"/>
                </a:lnTo>
                <a:lnTo>
                  <a:pt x="577613" y="2055113"/>
                </a:lnTo>
                <a:cubicBezTo>
                  <a:pt x="578138" y="2023268"/>
                  <a:pt x="581816" y="2004539"/>
                  <a:pt x="588647" y="1998928"/>
                </a:cubicBezTo>
                <a:cubicBezTo>
                  <a:pt x="595477" y="1993317"/>
                  <a:pt x="602308" y="1991253"/>
                  <a:pt x="609139" y="1992736"/>
                </a:cubicBezTo>
                <a:cubicBezTo>
                  <a:pt x="615970" y="1994218"/>
                  <a:pt x="619648" y="1989677"/>
                  <a:pt x="620173" y="1979112"/>
                </a:cubicBezTo>
                <a:lnTo>
                  <a:pt x="620173" y="1973031"/>
                </a:lnTo>
                <a:lnTo>
                  <a:pt x="644494" y="1951751"/>
                </a:lnTo>
                <a:cubicBezTo>
                  <a:pt x="669067" y="1951181"/>
                  <a:pt x="685281" y="1943961"/>
                  <a:pt x="693135" y="1930091"/>
                </a:cubicBezTo>
                <a:cubicBezTo>
                  <a:pt x="700988" y="1916220"/>
                  <a:pt x="708082" y="1899120"/>
                  <a:pt x="714415" y="1878789"/>
                </a:cubicBezTo>
                <a:lnTo>
                  <a:pt x="747856" y="1869669"/>
                </a:lnTo>
                <a:cubicBezTo>
                  <a:pt x="752732" y="1860423"/>
                  <a:pt x="759700" y="1852316"/>
                  <a:pt x="768756" y="1845349"/>
                </a:cubicBezTo>
                <a:cubicBezTo>
                  <a:pt x="777813" y="1838382"/>
                  <a:pt x="787060" y="1833315"/>
                  <a:pt x="796497" y="1830149"/>
                </a:cubicBezTo>
                <a:cubicBezTo>
                  <a:pt x="796243" y="1825398"/>
                  <a:pt x="796750" y="1821218"/>
                  <a:pt x="798017" y="1817608"/>
                </a:cubicBezTo>
                <a:cubicBezTo>
                  <a:pt x="799284" y="1813998"/>
                  <a:pt x="802830" y="1812098"/>
                  <a:pt x="808657" y="1811908"/>
                </a:cubicBezTo>
                <a:lnTo>
                  <a:pt x="823857" y="1811908"/>
                </a:lnTo>
                <a:cubicBezTo>
                  <a:pt x="822084" y="1801585"/>
                  <a:pt x="822591" y="1794871"/>
                  <a:pt x="825378" y="1791768"/>
                </a:cubicBezTo>
                <a:cubicBezTo>
                  <a:pt x="828164" y="1788664"/>
                  <a:pt x="834751" y="1787271"/>
                  <a:pt x="845138" y="1787588"/>
                </a:cubicBezTo>
                <a:lnTo>
                  <a:pt x="857298" y="1766307"/>
                </a:lnTo>
                <a:lnTo>
                  <a:pt x="872498" y="1754147"/>
                </a:lnTo>
                <a:lnTo>
                  <a:pt x="875539" y="1726786"/>
                </a:lnTo>
                <a:lnTo>
                  <a:pt x="899859" y="1714626"/>
                </a:lnTo>
                <a:cubicBezTo>
                  <a:pt x="903406" y="1714943"/>
                  <a:pt x="907713" y="1715070"/>
                  <a:pt x="912780" y="1715006"/>
                </a:cubicBezTo>
                <a:cubicBezTo>
                  <a:pt x="917846" y="1714943"/>
                  <a:pt x="920633" y="1712789"/>
                  <a:pt x="921140" y="1708546"/>
                </a:cubicBezTo>
                <a:lnTo>
                  <a:pt x="918099" y="1684225"/>
                </a:lnTo>
                <a:cubicBezTo>
                  <a:pt x="921773" y="1684289"/>
                  <a:pt x="926586" y="1683402"/>
                  <a:pt x="932540" y="1681565"/>
                </a:cubicBezTo>
                <a:cubicBezTo>
                  <a:pt x="938493" y="1679729"/>
                  <a:pt x="941787" y="1676562"/>
                  <a:pt x="942420" y="1672065"/>
                </a:cubicBezTo>
                <a:cubicBezTo>
                  <a:pt x="948374" y="1671749"/>
                  <a:pt x="952427" y="1669342"/>
                  <a:pt x="954580" y="1664845"/>
                </a:cubicBezTo>
                <a:cubicBezTo>
                  <a:pt x="956734" y="1660348"/>
                  <a:pt x="957747" y="1655662"/>
                  <a:pt x="957620" y="1650785"/>
                </a:cubicBezTo>
                <a:lnTo>
                  <a:pt x="957620" y="1644705"/>
                </a:lnTo>
                <a:cubicBezTo>
                  <a:pt x="967120" y="1637611"/>
                  <a:pt x="975480" y="1630518"/>
                  <a:pt x="982701" y="1623424"/>
                </a:cubicBezTo>
                <a:cubicBezTo>
                  <a:pt x="989921" y="1616331"/>
                  <a:pt x="993721" y="1606197"/>
                  <a:pt x="994101" y="1593024"/>
                </a:cubicBezTo>
                <a:lnTo>
                  <a:pt x="994101" y="1586944"/>
                </a:lnTo>
                <a:lnTo>
                  <a:pt x="1018421" y="1580864"/>
                </a:lnTo>
                <a:cubicBezTo>
                  <a:pt x="1027795" y="1574783"/>
                  <a:pt x="1037168" y="1567943"/>
                  <a:pt x="1046542" y="1560343"/>
                </a:cubicBezTo>
                <a:cubicBezTo>
                  <a:pt x="1055916" y="1552743"/>
                  <a:pt x="1063769" y="1544383"/>
                  <a:pt x="1070102" y="1535263"/>
                </a:cubicBezTo>
                <a:cubicBezTo>
                  <a:pt x="1070039" y="1530513"/>
                  <a:pt x="1070926" y="1526332"/>
                  <a:pt x="1072762" y="1522722"/>
                </a:cubicBezTo>
                <a:cubicBezTo>
                  <a:pt x="1074599" y="1519112"/>
                  <a:pt x="1077766" y="1517212"/>
                  <a:pt x="1082263" y="1517022"/>
                </a:cubicBezTo>
                <a:lnTo>
                  <a:pt x="1097463" y="1520062"/>
                </a:lnTo>
                <a:cubicBezTo>
                  <a:pt x="1107470" y="1513666"/>
                  <a:pt x="1118617" y="1505179"/>
                  <a:pt x="1130904" y="1494602"/>
                </a:cubicBezTo>
                <a:cubicBezTo>
                  <a:pt x="1143191" y="1484025"/>
                  <a:pt x="1151297" y="1473258"/>
                  <a:pt x="1155224" y="1462301"/>
                </a:cubicBezTo>
                <a:cubicBezTo>
                  <a:pt x="1155224" y="1452674"/>
                  <a:pt x="1161304" y="1447607"/>
                  <a:pt x="1173465" y="1447101"/>
                </a:cubicBezTo>
                <a:lnTo>
                  <a:pt x="1179545" y="1447101"/>
                </a:lnTo>
                <a:lnTo>
                  <a:pt x="1197785" y="1428860"/>
                </a:lnTo>
                <a:lnTo>
                  <a:pt x="1200825" y="1395420"/>
                </a:lnTo>
                <a:cubicBezTo>
                  <a:pt x="1197658" y="1386363"/>
                  <a:pt x="1193351" y="1377876"/>
                  <a:pt x="1187905" y="1369959"/>
                </a:cubicBezTo>
                <a:cubicBezTo>
                  <a:pt x="1182458" y="1362042"/>
                  <a:pt x="1176632" y="1354315"/>
                  <a:pt x="1170424" y="1346779"/>
                </a:cubicBezTo>
                <a:cubicBezTo>
                  <a:pt x="1170552" y="1340445"/>
                  <a:pt x="1169538" y="1334112"/>
                  <a:pt x="1167385" y="1327778"/>
                </a:cubicBezTo>
                <a:cubicBezTo>
                  <a:pt x="1165231" y="1321445"/>
                  <a:pt x="1161178" y="1316631"/>
                  <a:pt x="1155224" y="1313338"/>
                </a:cubicBezTo>
                <a:lnTo>
                  <a:pt x="1158264" y="1267737"/>
                </a:lnTo>
                <a:cubicBezTo>
                  <a:pt x="1145598" y="1235816"/>
                  <a:pt x="1134451" y="1203136"/>
                  <a:pt x="1124823" y="1169695"/>
                </a:cubicBezTo>
                <a:cubicBezTo>
                  <a:pt x="1115197" y="1136254"/>
                  <a:pt x="1110130" y="1102054"/>
                  <a:pt x="1109623" y="1067093"/>
                </a:cubicBezTo>
                <a:cubicBezTo>
                  <a:pt x="1108483" y="1052083"/>
                  <a:pt x="1103923" y="1042582"/>
                  <a:pt x="1095943" y="1038592"/>
                </a:cubicBezTo>
                <a:cubicBezTo>
                  <a:pt x="1087963" y="1034602"/>
                  <a:pt x="1083403" y="1025862"/>
                  <a:pt x="1082263" y="1012372"/>
                </a:cubicBezTo>
                <a:cubicBezTo>
                  <a:pt x="1080426" y="1010915"/>
                  <a:pt x="1078019" y="1009268"/>
                  <a:pt x="1075042" y="1007432"/>
                </a:cubicBezTo>
                <a:cubicBezTo>
                  <a:pt x="1072066" y="1005595"/>
                  <a:pt x="1070419" y="1003188"/>
                  <a:pt x="1070102" y="1000212"/>
                </a:cubicBezTo>
                <a:cubicBezTo>
                  <a:pt x="1070609" y="997678"/>
                  <a:pt x="1072636" y="996665"/>
                  <a:pt x="1076182" y="997172"/>
                </a:cubicBezTo>
                <a:lnTo>
                  <a:pt x="1082263" y="997172"/>
                </a:lnTo>
                <a:cubicBezTo>
                  <a:pt x="1079919" y="992675"/>
                  <a:pt x="1075486" y="978108"/>
                  <a:pt x="1068962" y="953471"/>
                </a:cubicBezTo>
                <a:cubicBezTo>
                  <a:pt x="1062439" y="928833"/>
                  <a:pt x="1058766" y="911986"/>
                  <a:pt x="1057942" y="902930"/>
                </a:cubicBezTo>
                <a:cubicBezTo>
                  <a:pt x="1057752" y="898243"/>
                  <a:pt x="1058132" y="889376"/>
                  <a:pt x="1059082" y="876329"/>
                </a:cubicBezTo>
                <a:cubicBezTo>
                  <a:pt x="1060032" y="863282"/>
                  <a:pt x="1062692" y="855935"/>
                  <a:pt x="1067063" y="854289"/>
                </a:cubicBezTo>
                <a:cubicBezTo>
                  <a:pt x="1068709" y="854605"/>
                  <a:pt x="1070736" y="856252"/>
                  <a:pt x="1073143" y="859229"/>
                </a:cubicBezTo>
                <a:cubicBezTo>
                  <a:pt x="1075549" y="862206"/>
                  <a:pt x="1077576" y="864612"/>
                  <a:pt x="1079222" y="866449"/>
                </a:cubicBezTo>
                <a:cubicBezTo>
                  <a:pt x="1082769" y="866956"/>
                  <a:pt x="1084796" y="865942"/>
                  <a:pt x="1085303" y="863409"/>
                </a:cubicBezTo>
                <a:cubicBezTo>
                  <a:pt x="1085176" y="860242"/>
                  <a:pt x="1083909" y="856695"/>
                  <a:pt x="1081503" y="852769"/>
                </a:cubicBezTo>
                <a:cubicBezTo>
                  <a:pt x="1079096" y="848842"/>
                  <a:pt x="1076309" y="845295"/>
                  <a:pt x="1073143" y="842128"/>
                </a:cubicBezTo>
                <a:cubicBezTo>
                  <a:pt x="1087646" y="824395"/>
                  <a:pt x="1091319" y="815021"/>
                  <a:pt x="1084163" y="814008"/>
                </a:cubicBezTo>
                <a:cubicBezTo>
                  <a:pt x="1077006" y="812995"/>
                  <a:pt x="1072319" y="808181"/>
                  <a:pt x="1070102" y="799568"/>
                </a:cubicBezTo>
                <a:cubicBezTo>
                  <a:pt x="1071179" y="792411"/>
                  <a:pt x="1072826" y="783164"/>
                  <a:pt x="1075042" y="771827"/>
                </a:cubicBezTo>
                <a:cubicBezTo>
                  <a:pt x="1077259" y="760490"/>
                  <a:pt x="1073586" y="753523"/>
                  <a:pt x="1064022" y="750927"/>
                </a:cubicBezTo>
                <a:cubicBezTo>
                  <a:pt x="1059715" y="732116"/>
                  <a:pt x="1052369" y="708176"/>
                  <a:pt x="1041982" y="679105"/>
                </a:cubicBezTo>
                <a:cubicBezTo>
                  <a:pt x="1031595" y="650035"/>
                  <a:pt x="1025769" y="628375"/>
                  <a:pt x="1024501" y="614124"/>
                </a:cubicBezTo>
                <a:lnTo>
                  <a:pt x="1024501" y="529002"/>
                </a:lnTo>
                <a:cubicBezTo>
                  <a:pt x="1028998" y="525645"/>
                  <a:pt x="1032165" y="520959"/>
                  <a:pt x="1034002" y="514942"/>
                </a:cubicBezTo>
                <a:cubicBezTo>
                  <a:pt x="1035839" y="508925"/>
                  <a:pt x="1036725" y="503479"/>
                  <a:pt x="1036662" y="498601"/>
                </a:cubicBezTo>
                <a:lnTo>
                  <a:pt x="1027542" y="474281"/>
                </a:lnTo>
                <a:cubicBezTo>
                  <a:pt x="1027921" y="466871"/>
                  <a:pt x="1029442" y="460411"/>
                  <a:pt x="1032102" y="454901"/>
                </a:cubicBezTo>
                <a:cubicBezTo>
                  <a:pt x="1034762" y="449391"/>
                  <a:pt x="1036282" y="443690"/>
                  <a:pt x="1036662" y="437801"/>
                </a:cubicBezTo>
                <a:lnTo>
                  <a:pt x="1027542" y="416520"/>
                </a:lnTo>
                <a:cubicBezTo>
                  <a:pt x="1030708" y="416520"/>
                  <a:pt x="1033495" y="415760"/>
                  <a:pt x="1035902" y="414240"/>
                </a:cubicBezTo>
                <a:cubicBezTo>
                  <a:pt x="1038308" y="412720"/>
                  <a:pt x="1039575" y="410440"/>
                  <a:pt x="1039702" y="407400"/>
                </a:cubicBezTo>
                <a:cubicBezTo>
                  <a:pt x="1039322" y="402650"/>
                  <a:pt x="1039322" y="398470"/>
                  <a:pt x="1039702" y="394860"/>
                </a:cubicBezTo>
                <a:cubicBezTo>
                  <a:pt x="1040082" y="391249"/>
                  <a:pt x="1043122" y="389349"/>
                  <a:pt x="1048822" y="389159"/>
                </a:cubicBezTo>
                <a:cubicBezTo>
                  <a:pt x="1048569" y="384409"/>
                  <a:pt x="1049076" y="380229"/>
                  <a:pt x="1050342" y="376619"/>
                </a:cubicBezTo>
                <a:cubicBezTo>
                  <a:pt x="1051609" y="373009"/>
                  <a:pt x="1055155" y="371109"/>
                  <a:pt x="1060982" y="370919"/>
                </a:cubicBezTo>
                <a:lnTo>
                  <a:pt x="1076182" y="370919"/>
                </a:lnTo>
                <a:cubicBezTo>
                  <a:pt x="1076246" y="366106"/>
                  <a:pt x="1077640" y="361292"/>
                  <a:pt x="1080363" y="356479"/>
                </a:cubicBezTo>
                <a:cubicBezTo>
                  <a:pt x="1083086" y="351665"/>
                  <a:pt x="1086759" y="348372"/>
                  <a:pt x="1091383" y="346599"/>
                </a:cubicBezTo>
                <a:cubicBezTo>
                  <a:pt x="1098983" y="347105"/>
                  <a:pt x="1106583" y="349132"/>
                  <a:pt x="1114183" y="352679"/>
                </a:cubicBezTo>
                <a:cubicBezTo>
                  <a:pt x="1121783" y="356225"/>
                  <a:pt x="1129384" y="358252"/>
                  <a:pt x="1136984" y="358759"/>
                </a:cubicBezTo>
                <a:cubicBezTo>
                  <a:pt x="1138504" y="354009"/>
                  <a:pt x="1140784" y="349828"/>
                  <a:pt x="1143824" y="346218"/>
                </a:cubicBezTo>
                <a:cubicBezTo>
                  <a:pt x="1146864" y="342608"/>
                  <a:pt x="1150664" y="340708"/>
                  <a:pt x="1155224" y="340518"/>
                </a:cubicBezTo>
                <a:lnTo>
                  <a:pt x="1164345" y="343558"/>
                </a:lnTo>
                <a:cubicBezTo>
                  <a:pt x="1160164" y="348182"/>
                  <a:pt x="1159404" y="351855"/>
                  <a:pt x="1162064" y="354579"/>
                </a:cubicBezTo>
                <a:cubicBezTo>
                  <a:pt x="1164724" y="357302"/>
                  <a:pt x="1168524" y="358696"/>
                  <a:pt x="1173465" y="358759"/>
                </a:cubicBezTo>
                <a:lnTo>
                  <a:pt x="1185625" y="343558"/>
                </a:lnTo>
                <a:cubicBezTo>
                  <a:pt x="1188032" y="328611"/>
                  <a:pt x="1205259" y="318225"/>
                  <a:pt x="1237306" y="312398"/>
                </a:cubicBezTo>
                <a:cubicBezTo>
                  <a:pt x="1269353" y="306571"/>
                  <a:pt x="1292660" y="303784"/>
                  <a:pt x="1307227" y="304037"/>
                </a:cubicBezTo>
                <a:cubicBezTo>
                  <a:pt x="1307860" y="314298"/>
                  <a:pt x="1310394" y="323418"/>
                  <a:pt x="1314827" y="331398"/>
                </a:cubicBezTo>
                <a:cubicBezTo>
                  <a:pt x="1319261" y="339378"/>
                  <a:pt x="1321794" y="348498"/>
                  <a:pt x="1322427" y="358759"/>
                </a:cubicBezTo>
                <a:lnTo>
                  <a:pt x="1331548" y="380039"/>
                </a:lnTo>
                <a:cubicBezTo>
                  <a:pt x="1331421" y="381876"/>
                  <a:pt x="1331675" y="384282"/>
                  <a:pt x="1332308" y="387259"/>
                </a:cubicBezTo>
                <a:cubicBezTo>
                  <a:pt x="1332941" y="390236"/>
                  <a:pt x="1334714" y="391883"/>
                  <a:pt x="1337628" y="392199"/>
                </a:cubicBezTo>
                <a:cubicBezTo>
                  <a:pt x="1340668" y="392009"/>
                  <a:pt x="1343708" y="390869"/>
                  <a:pt x="1346748" y="388779"/>
                </a:cubicBezTo>
                <a:cubicBezTo>
                  <a:pt x="1349788" y="386689"/>
                  <a:pt x="1352828" y="384789"/>
                  <a:pt x="1355868" y="383079"/>
                </a:cubicBezTo>
                <a:lnTo>
                  <a:pt x="1352828" y="291877"/>
                </a:lnTo>
                <a:cubicBezTo>
                  <a:pt x="1352575" y="284847"/>
                  <a:pt x="1353082" y="271547"/>
                  <a:pt x="1354348" y="251977"/>
                </a:cubicBezTo>
                <a:cubicBezTo>
                  <a:pt x="1355615" y="232406"/>
                  <a:pt x="1359162" y="221386"/>
                  <a:pt x="1364989" y="218916"/>
                </a:cubicBezTo>
                <a:cubicBezTo>
                  <a:pt x="1368409" y="231203"/>
                  <a:pt x="1372209" y="243870"/>
                  <a:pt x="1376389" y="256917"/>
                </a:cubicBezTo>
                <a:cubicBezTo>
                  <a:pt x="1380569" y="269964"/>
                  <a:pt x="1382849" y="282630"/>
                  <a:pt x="1383229" y="294917"/>
                </a:cubicBezTo>
                <a:lnTo>
                  <a:pt x="1407549" y="322278"/>
                </a:lnTo>
                <a:lnTo>
                  <a:pt x="1407549" y="355718"/>
                </a:lnTo>
                <a:lnTo>
                  <a:pt x="1416669" y="376999"/>
                </a:lnTo>
                <a:lnTo>
                  <a:pt x="1425790" y="383079"/>
                </a:lnTo>
                <a:lnTo>
                  <a:pt x="1428830" y="410440"/>
                </a:lnTo>
                <a:cubicBezTo>
                  <a:pt x="1433454" y="417533"/>
                  <a:pt x="1439407" y="426147"/>
                  <a:pt x="1446690" y="436280"/>
                </a:cubicBezTo>
                <a:cubicBezTo>
                  <a:pt x="1453973" y="446414"/>
                  <a:pt x="1462207" y="451987"/>
                  <a:pt x="1471390" y="453001"/>
                </a:cubicBezTo>
                <a:cubicBezTo>
                  <a:pt x="1474304" y="452811"/>
                  <a:pt x="1476077" y="451670"/>
                  <a:pt x="1476711" y="449580"/>
                </a:cubicBezTo>
                <a:cubicBezTo>
                  <a:pt x="1477345" y="447490"/>
                  <a:pt x="1477597" y="445590"/>
                  <a:pt x="1477471" y="443880"/>
                </a:cubicBezTo>
                <a:cubicBezTo>
                  <a:pt x="1472531" y="439700"/>
                  <a:pt x="1468731" y="432860"/>
                  <a:pt x="1466070" y="423360"/>
                </a:cubicBezTo>
                <a:cubicBezTo>
                  <a:pt x="1463410" y="413860"/>
                  <a:pt x="1464171" y="408540"/>
                  <a:pt x="1468350" y="407400"/>
                </a:cubicBezTo>
                <a:cubicBezTo>
                  <a:pt x="1470061" y="407970"/>
                  <a:pt x="1471961" y="410630"/>
                  <a:pt x="1474051" y="415380"/>
                </a:cubicBezTo>
                <a:cubicBezTo>
                  <a:pt x="1476141" y="420130"/>
                  <a:pt x="1477281" y="423550"/>
                  <a:pt x="1477471" y="425640"/>
                </a:cubicBezTo>
                <a:cubicBezTo>
                  <a:pt x="1534535" y="425450"/>
                  <a:pt x="1570130" y="438751"/>
                  <a:pt x="1584253" y="465541"/>
                </a:cubicBezTo>
                <a:cubicBezTo>
                  <a:pt x="1598377" y="492332"/>
                  <a:pt x="1604330" y="533752"/>
                  <a:pt x="1602113" y="589803"/>
                </a:cubicBezTo>
                <a:lnTo>
                  <a:pt x="1620353" y="614124"/>
                </a:lnTo>
                <a:lnTo>
                  <a:pt x="1624637" y="631447"/>
                </a:lnTo>
                <a:lnTo>
                  <a:pt x="1630389" y="650617"/>
                </a:lnTo>
                <a:cubicBezTo>
                  <a:pt x="1634569" y="663664"/>
                  <a:pt x="1636849" y="676330"/>
                  <a:pt x="1637230" y="688617"/>
                </a:cubicBezTo>
                <a:lnTo>
                  <a:pt x="1661550" y="715978"/>
                </a:lnTo>
                <a:lnTo>
                  <a:pt x="1661550" y="749418"/>
                </a:lnTo>
                <a:lnTo>
                  <a:pt x="1670670" y="770699"/>
                </a:lnTo>
                <a:lnTo>
                  <a:pt x="1679789" y="776779"/>
                </a:lnTo>
                <a:lnTo>
                  <a:pt x="1682830" y="804140"/>
                </a:lnTo>
                <a:cubicBezTo>
                  <a:pt x="1687453" y="811233"/>
                  <a:pt x="1693406" y="819846"/>
                  <a:pt x="1700690" y="829980"/>
                </a:cubicBezTo>
                <a:cubicBezTo>
                  <a:pt x="1707973" y="840113"/>
                  <a:pt x="1716208" y="845687"/>
                  <a:pt x="1725390" y="846700"/>
                </a:cubicBezTo>
                <a:cubicBezTo>
                  <a:pt x="1728304" y="846510"/>
                  <a:pt x="1730078" y="845370"/>
                  <a:pt x="1730711" y="843280"/>
                </a:cubicBezTo>
                <a:cubicBezTo>
                  <a:pt x="1731344" y="841190"/>
                  <a:pt x="1731598" y="839290"/>
                  <a:pt x="1731472" y="837580"/>
                </a:cubicBezTo>
                <a:cubicBezTo>
                  <a:pt x="1726530" y="833400"/>
                  <a:pt x="1722731" y="826560"/>
                  <a:pt x="1720070" y="817060"/>
                </a:cubicBezTo>
                <a:cubicBezTo>
                  <a:pt x="1717411" y="807560"/>
                  <a:pt x="1718171" y="802240"/>
                  <a:pt x="1722351" y="801100"/>
                </a:cubicBezTo>
                <a:cubicBezTo>
                  <a:pt x="1724061" y="801670"/>
                  <a:pt x="1725960" y="804330"/>
                  <a:pt x="1728051" y="809080"/>
                </a:cubicBezTo>
                <a:cubicBezTo>
                  <a:pt x="1730141" y="813830"/>
                  <a:pt x="1731281" y="817250"/>
                  <a:pt x="1731472" y="819340"/>
                </a:cubicBezTo>
                <a:cubicBezTo>
                  <a:pt x="1788536" y="819150"/>
                  <a:pt x="1824129" y="832450"/>
                  <a:pt x="1838253" y="859241"/>
                </a:cubicBezTo>
                <a:lnTo>
                  <a:pt x="1851550" y="904414"/>
                </a:lnTo>
                <a:lnTo>
                  <a:pt x="1852502" y="902699"/>
                </a:lnTo>
                <a:cubicBezTo>
                  <a:pt x="1852123" y="897949"/>
                  <a:pt x="1852123" y="893769"/>
                  <a:pt x="1852502" y="890159"/>
                </a:cubicBezTo>
                <a:cubicBezTo>
                  <a:pt x="1852882" y="886549"/>
                  <a:pt x="1855922" y="884649"/>
                  <a:pt x="1861622" y="884459"/>
                </a:cubicBezTo>
                <a:cubicBezTo>
                  <a:pt x="1861369" y="879709"/>
                  <a:pt x="1861876" y="875529"/>
                  <a:pt x="1863142" y="871919"/>
                </a:cubicBezTo>
                <a:cubicBezTo>
                  <a:pt x="1864409" y="868309"/>
                  <a:pt x="1867956" y="866409"/>
                  <a:pt x="1873783" y="866219"/>
                </a:cubicBezTo>
                <a:lnTo>
                  <a:pt x="1888983" y="866219"/>
                </a:lnTo>
                <a:cubicBezTo>
                  <a:pt x="1889047" y="861405"/>
                  <a:pt x="1890439" y="856592"/>
                  <a:pt x="1893163" y="851778"/>
                </a:cubicBezTo>
                <a:cubicBezTo>
                  <a:pt x="1895886" y="846965"/>
                  <a:pt x="1899559" y="843671"/>
                  <a:pt x="1904183" y="841898"/>
                </a:cubicBezTo>
                <a:lnTo>
                  <a:pt x="1924509" y="847318"/>
                </a:lnTo>
                <a:lnTo>
                  <a:pt x="1930440" y="836048"/>
                </a:lnTo>
                <a:lnTo>
                  <a:pt x="1960841" y="836048"/>
                </a:lnTo>
                <a:lnTo>
                  <a:pt x="1969961" y="823888"/>
                </a:lnTo>
                <a:cubicBezTo>
                  <a:pt x="1979271" y="822938"/>
                  <a:pt x="1988011" y="817238"/>
                  <a:pt x="1996181" y="806788"/>
                </a:cubicBezTo>
                <a:cubicBezTo>
                  <a:pt x="2004352" y="796338"/>
                  <a:pt x="2010811" y="786838"/>
                  <a:pt x="2015562" y="778288"/>
                </a:cubicBezTo>
                <a:cubicBezTo>
                  <a:pt x="2017272" y="781581"/>
                  <a:pt x="2019932" y="784874"/>
                  <a:pt x="2023542" y="788168"/>
                </a:cubicBezTo>
                <a:cubicBezTo>
                  <a:pt x="2027152" y="791461"/>
                  <a:pt x="2030572" y="793234"/>
                  <a:pt x="2033802" y="793488"/>
                </a:cubicBezTo>
                <a:cubicBezTo>
                  <a:pt x="2036716" y="793297"/>
                  <a:pt x="2038489" y="792158"/>
                  <a:pt x="2039123" y="790068"/>
                </a:cubicBezTo>
                <a:cubicBezTo>
                  <a:pt x="2039755" y="787977"/>
                  <a:pt x="2040009" y="786078"/>
                  <a:pt x="2039883" y="784367"/>
                </a:cubicBezTo>
                <a:lnTo>
                  <a:pt x="2039883" y="778288"/>
                </a:lnTo>
                <a:lnTo>
                  <a:pt x="2049002" y="772207"/>
                </a:lnTo>
                <a:cubicBezTo>
                  <a:pt x="2049953" y="764164"/>
                  <a:pt x="2051093" y="756690"/>
                  <a:pt x="2052423" y="749787"/>
                </a:cubicBezTo>
                <a:cubicBezTo>
                  <a:pt x="2053753" y="742883"/>
                  <a:pt x="2058693" y="739210"/>
                  <a:pt x="2067243" y="738767"/>
                </a:cubicBezTo>
                <a:lnTo>
                  <a:pt x="2079403" y="741807"/>
                </a:lnTo>
                <a:lnTo>
                  <a:pt x="2100684" y="720526"/>
                </a:lnTo>
                <a:cubicBezTo>
                  <a:pt x="2112337" y="717676"/>
                  <a:pt x="2122471" y="711216"/>
                  <a:pt x="2131085" y="701146"/>
                </a:cubicBezTo>
                <a:cubicBezTo>
                  <a:pt x="2139698" y="691075"/>
                  <a:pt x="2149831" y="685376"/>
                  <a:pt x="2161485" y="684045"/>
                </a:cubicBezTo>
                <a:cubicBezTo>
                  <a:pt x="2171302" y="677205"/>
                  <a:pt x="2183589" y="669605"/>
                  <a:pt x="2198346" y="661245"/>
                </a:cubicBezTo>
                <a:cubicBezTo>
                  <a:pt x="2213103" y="652885"/>
                  <a:pt x="2226149" y="648325"/>
                  <a:pt x="2237486" y="647565"/>
                </a:cubicBezTo>
                <a:cubicBezTo>
                  <a:pt x="2246987" y="636988"/>
                  <a:pt x="2258387" y="627741"/>
                  <a:pt x="2271687" y="619824"/>
                </a:cubicBezTo>
                <a:cubicBezTo>
                  <a:pt x="2284987" y="611907"/>
                  <a:pt x="2297908" y="604940"/>
                  <a:pt x="2310448" y="598924"/>
                </a:cubicBezTo>
                <a:lnTo>
                  <a:pt x="2328689" y="568523"/>
                </a:lnTo>
                <a:cubicBezTo>
                  <a:pt x="2338695" y="569473"/>
                  <a:pt x="2346042" y="568333"/>
                  <a:pt x="2350729" y="565103"/>
                </a:cubicBezTo>
                <a:cubicBezTo>
                  <a:pt x="2355415" y="561873"/>
                  <a:pt x="2361242" y="559973"/>
                  <a:pt x="2368209" y="559403"/>
                </a:cubicBezTo>
                <a:lnTo>
                  <a:pt x="2374289" y="559403"/>
                </a:lnTo>
                <a:cubicBezTo>
                  <a:pt x="2373593" y="551739"/>
                  <a:pt x="2373466" y="545786"/>
                  <a:pt x="2373910" y="541542"/>
                </a:cubicBezTo>
                <a:cubicBezTo>
                  <a:pt x="2374352" y="537299"/>
                  <a:pt x="2379546" y="535145"/>
                  <a:pt x="2389490" y="535082"/>
                </a:cubicBezTo>
                <a:cubicBezTo>
                  <a:pt x="2391137" y="530649"/>
                  <a:pt x="2393923" y="527356"/>
                  <a:pt x="2397850" y="525202"/>
                </a:cubicBezTo>
                <a:cubicBezTo>
                  <a:pt x="2401777" y="523049"/>
                  <a:pt x="2406083" y="521275"/>
                  <a:pt x="2410770" y="519882"/>
                </a:cubicBezTo>
                <a:cubicBezTo>
                  <a:pt x="2419827" y="516652"/>
                  <a:pt x="2424513" y="508672"/>
                  <a:pt x="2424830" y="495941"/>
                </a:cubicBezTo>
                <a:cubicBezTo>
                  <a:pt x="2425147" y="483211"/>
                  <a:pt x="2430594" y="475991"/>
                  <a:pt x="2441171" y="474281"/>
                </a:cubicBezTo>
                <a:cubicBezTo>
                  <a:pt x="2455358" y="474091"/>
                  <a:pt x="2464984" y="470671"/>
                  <a:pt x="2470051" y="464021"/>
                </a:cubicBezTo>
                <a:cubicBezTo>
                  <a:pt x="2475118" y="457371"/>
                  <a:pt x="2481705" y="448630"/>
                  <a:pt x="2489812" y="437801"/>
                </a:cubicBezTo>
                <a:cubicBezTo>
                  <a:pt x="2495638" y="437294"/>
                  <a:pt x="2500705" y="435267"/>
                  <a:pt x="2505012" y="431720"/>
                </a:cubicBezTo>
                <a:cubicBezTo>
                  <a:pt x="2509319" y="428174"/>
                  <a:pt x="2514385" y="426147"/>
                  <a:pt x="2520212" y="425640"/>
                </a:cubicBezTo>
                <a:cubicBezTo>
                  <a:pt x="2519832" y="420763"/>
                  <a:pt x="2519832" y="416077"/>
                  <a:pt x="2520212" y="411580"/>
                </a:cubicBezTo>
                <a:cubicBezTo>
                  <a:pt x="2520592" y="407083"/>
                  <a:pt x="2523632" y="404676"/>
                  <a:pt x="2529332" y="404360"/>
                </a:cubicBezTo>
                <a:cubicBezTo>
                  <a:pt x="2537819" y="403600"/>
                  <a:pt x="2552006" y="398279"/>
                  <a:pt x="2571893" y="388399"/>
                </a:cubicBezTo>
                <a:cubicBezTo>
                  <a:pt x="2591780" y="378519"/>
                  <a:pt x="2602927" y="368639"/>
                  <a:pt x="2605333" y="358759"/>
                </a:cubicBezTo>
                <a:lnTo>
                  <a:pt x="2650934" y="337478"/>
                </a:lnTo>
                <a:cubicBezTo>
                  <a:pt x="2655748" y="337541"/>
                  <a:pt x="2660561" y="336655"/>
                  <a:pt x="2665375" y="334818"/>
                </a:cubicBezTo>
                <a:cubicBezTo>
                  <a:pt x="2670188" y="332981"/>
                  <a:pt x="2673482" y="329815"/>
                  <a:pt x="2675255" y="325318"/>
                </a:cubicBezTo>
                <a:cubicBezTo>
                  <a:pt x="2682222" y="325951"/>
                  <a:pt x="2690328" y="326205"/>
                  <a:pt x="2699575" y="326078"/>
                </a:cubicBezTo>
                <a:cubicBezTo>
                  <a:pt x="2708822" y="325951"/>
                  <a:pt x="2713889" y="321645"/>
                  <a:pt x="2714776" y="313158"/>
                </a:cubicBezTo>
                <a:cubicBezTo>
                  <a:pt x="2725353" y="303848"/>
                  <a:pt x="2740679" y="291307"/>
                  <a:pt x="2760757" y="275537"/>
                </a:cubicBezTo>
                <a:cubicBezTo>
                  <a:pt x="2780834" y="259767"/>
                  <a:pt x="2796921" y="251027"/>
                  <a:pt x="2809018" y="249316"/>
                </a:cubicBezTo>
                <a:cubicBezTo>
                  <a:pt x="2811551" y="249823"/>
                  <a:pt x="2812564" y="251850"/>
                  <a:pt x="2812058" y="255397"/>
                </a:cubicBezTo>
                <a:cubicBezTo>
                  <a:pt x="2822445" y="254383"/>
                  <a:pt x="2828271" y="250330"/>
                  <a:pt x="2829538" y="243236"/>
                </a:cubicBezTo>
                <a:cubicBezTo>
                  <a:pt x="2830805" y="236143"/>
                  <a:pt x="2838152" y="232089"/>
                  <a:pt x="2851578" y="231076"/>
                </a:cubicBezTo>
                <a:cubicBezTo>
                  <a:pt x="2857215" y="231519"/>
                  <a:pt x="2864942" y="231393"/>
                  <a:pt x="2874759" y="230696"/>
                </a:cubicBezTo>
                <a:cubicBezTo>
                  <a:pt x="2884576" y="229999"/>
                  <a:pt x="2890022" y="226073"/>
                  <a:pt x="2891099" y="218916"/>
                </a:cubicBezTo>
                <a:cubicBezTo>
                  <a:pt x="2890846" y="214039"/>
                  <a:pt x="2891353" y="209352"/>
                  <a:pt x="2892619" y="204855"/>
                </a:cubicBezTo>
                <a:cubicBezTo>
                  <a:pt x="2893886" y="200359"/>
                  <a:pt x="2897432" y="197952"/>
                  <a:pt x="2903259" y="197635"/>
                </a:cubicBezTo>
                <a:cubicBezTo>
                  <a:pt x="2908136" y="198015"/>
                  <a:pt x="2912823" y="198015"/>
                  <a:pt x="2917320" y="197635"/>
                </a:cubicBezTo>
                <a:cubicBezTo>
                  <a:pt x="2921816" y="197255"/>
                  <a:pt x="2924223" y="194215"/>
                  <a:pt x="2924540" y="188515"/>
                </a:cubicBezTo>
                <a:cubicBezTo>
                  <a:pt x="2940183" y="176545"/>
                  <a:pt x="2956777" y="164765"/>
                  <a:pt x="2974321" y="153174"/>
                </a:cubicBezTo>
                <a:cubicBezTo>
                  <a:pt x="2991865" y="141584"/>
                  <a:pt x="3007698" y="129044"/>
                  <a:pt x="3021822" y="115554"/>
                </a:cubicBezTo>
                <a:lnTo>
                  <a:pt x="3052223" y="115554"/>
                </a:lnTo>
                <a:lnTo>
                  <a:pt x="3061343" y="103393"/>
                </a:lnTo>
                <a:cubicBezTo>
                  <a:pt x="3063433" y="99023"/>
                  <a:pt x="3067613" y="96363"/>
                  <a:pt x="3073883" y="95413"/>
                </a:cubicBezTo>
                <a:cubicBezTo>
                  <a:pt x="3080153" y="94463"/>
                  <a:pt x="3085093" y="94083"/>
                  <a:pt x="3088703" y="94273"/>
                </a:cubicBezTo>
                <a:cubicBezTo>
                  <a:pt x="3090350" y="89777"/>
                  <a:pt x="3093137" y="86610"/>
                  <a:pt x="3097064" y="84773"/>
                </a:cubicBezTo>
                <a:cubicBezTo>
                  <a:pt x="3100990" y="82936"/>
                  <a:pt x="3105297" y="82049"/>
                  <a:pt x="3109984" y="82113"/>
                </a:cubicBezTo>
                <a:cubicBezTo>
                  <a:pt x="3114037" y="82493"/>
                  <a:pt x="3120371" y="84013"/>
                  <a:pt x="3128984" y="86673"/>
                </a:cubicBezTo>
                <a:cubicBezTo>
                  <a:pt x="3137598" y="89333"/>
                  <a:pt x="3142411" y="90853"/>
                  <a:pt x="3143424" y="91233"/>
                </a:cubicBezTo>
                <a:cubicBezTo>
                  <a:pt x="3143171" y="92690"/>
                  <a:pt x="3142158" y="93577"/>
                  <a:pt x="3140385" y="93893"/>
                </a:cubicBezTo>
                <a:cubicBezTo>
                  <a:pt x="3138611" y="94210"/>
                  <a:pt x="3137598" y="94336"/>
                  <a:pt x="3137344" y="94273"/>
                </a:cubicBezTo>
                <a:lnTo>
                  <a:pt x="3134304" y="106434"/>
                </a:lnTo>
                <a:cubicBezTo>
                  <a:pt x="3137598" y="106434"/>
                  <a:pt x="3140891" y="105674"/>
                  <a:pt x="3144185" y="104153"/>
                </a:cubicBezTo>
                <a:cubicBezTo>
                  <a:pt x="3147478" y="102633"/>
                  <a:pt x="3149251" y="100354"/>
                  <a:pt x="3149505" y="97313"/>
                </a:cubicBezTo>
                <a:lnTo>
                  <a:pt x="3149505" y="94273"/>
                </a:lnTo>
                <a:cubicBezTo>
                  <a:pt x="3151278" y="89777"/>
                  <a:pt x="3154571" y="86610"/>
                  <a:pt x="3159385" y="84773"/>
                </a:cubicBezTo>
                <a:cubicBezTo>
                  <a:pt x="3164198" y="82936"/>
                  <a:pt x="3169012" y="82049"/>
                  <a:pt x="3173825" y="82113"/>
                </a:cubicBezTo>
                <a:lnTo>
                  <a:pt x="3204226" y="57792"/>
                </a:lnTo>
                <a:cubicBezTo>
                  <a:pt x="3210496" y="58426"/>
                  <a:pt x="3216196" y="58679"/>
                  <a:pt x="3221326" y="58552"/>
                </a:cubicBezTo>
                <a:cubicBezTo>
                  <a:pt x="3226456" y="58426"/>
                  <a:pt x="3229876" y="54119"/>
                  <a:pt x="3231586" y="45632"/>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ES" sz="287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
        <p:nvSpPr>
          <p:cNvPr id="46" name="Title 20">
            <a:extLst>
              <a:ext uri="{FF2B5EF4-FFF2-40B4-BE49-F238E27FC236}">
                <a16:creationId xmlns:a16="http://schemas.microsoft.com/office/drawing/2014/main" id="{79AF0592-9A6A-4674-BC14-EC7A27A38E77}"/>
              </a:ext>
            </a:extLst>
          </p:cNvPr>
          <p:cNvSpPr txBox="1">
            <a:spLocks/>
          </p:cNvSpPr>
          <p:nvPr/>
        </p:nvSpPr>
        <p:spPr bwMode="auto">
          <a:xfrm>
            <a:off x="5606166" y="4766120"/>
            <a:ext cx="5925433" cy="13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47" name="Title 4">
            <a:extLst>
              <a:ext uri="{FF2B5EF4-FFF2-40B4-BE49-F238E27FC236}">
                <a16:creationId xmlns:a16="http://schemas.microsoft.com/office/drawing/2014/main" id="{B40C9443-CA22-4814-8CC6-55B7F515181C}"/>
              </a:ext>
            </a:extLst>
          </p:cNvPr>
          <p:cNvSpPr txBox="1">
            <a:spLocks/>
          </p:cNvSpPr>
          <p:nvPr/>
        </p:nvSpPr>
        <p:spPr>
          <a:xfrm>
            <a:off x="506303" y="4904729"/>
            <a:ext cx="6097697" cy="949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cxnSp>
        <p:nvCxnSpPr>
          <p:cNvPr id="5" name="Conector recto 4"/>
          <p:cNvCxnSpPr/>
          <p:nvPr/>
        </p:nvCxnSpPr>
        <p:spPr>
          <a:xfrm>
            <a:off x="5295900" y="4904729"/>
            <a:ext cx="0" cy="121558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Forma libre 48"/>
          <p:cNvSpPr/>
          <p:nvPr/>
        </p:nvSpPr>
        <p:spPr>
          <a:xfrm rot="5400000">
            <a:off x="175901" y="-175901"/>
            <a:ext cx="1536700" cy="1888501"/>
          </a:xfrm>
          <a:custGeom>
            <a:avLst/>
            <a:gdLst>
              <a:gd name="connsiteX0" fmla="*/ 1019575 w 1986214"/>
              <a:gd name="connsiteY0" fmla="*/ 2404957 h 2440924"/>
              <a:gd name="connsiteX1" fmla="*/ 1013331 w 1986214"/>
              <a:gd name="connsiteY1" fmla="*/ 2406377 h 2440924"/>
              <a:gd name="connsiteX2" fmla="*/ 1017709 w 1986214"/>
              <a:gd name="connsiteY2" fmla="*/ 2425893 h 2440924"/>
              <a:gd name="connsiteX3" fmla="*/ 1024056 w 1986214"/>
              <a:gd name="connsiteY3" fmla="*/ 2428884 h 2440924"/>
              <a:gd name="connsiteX4" fmla="*/ 1032373 w 1986214"/>
              <a:gd name="connsiteY4" fmla="*/ 2415350 h 2440924"/>
              <a:gd name="connsiteX5" fmla="*/ 1035272 w 1986214"/>
              <a:gd name="connsiteY5" fmla="*/ 2405081 h 2440924"/>
              <a:gd name="connsiteX6" fmla="*/ 1021265 w 1986214"/>
              <a:gd name="connsiteY6" fmla="*/ 2410116 h 2440924"/>
              <a:gd name="connsiteX7" fmla="*/ 1019575 w 1986214"/>
              <a:gd name="connsiteY7" fmla="*/ 2404957 h 2440924"/>
              <a:gd name="connsiteX8" fmla="*/ 1066186 w 1986214"/>
              <a:gd name="connsiteY8" fmla="*/ 2384743 h 2440924"/>
              <a:gd name="connsiteX9" fmla="*/ 1052271 w 1986214"/>
              <a:gd name="connsiteY9" fmla="*/ 2393699 h 2440924"/>
              <a:gd name="connsiteX10" fmla="*/ 1057031 w 1986214"/>
              <a:gd name="connsiteY10" fmla="*/ 2395942 h 2440924"/>
              <a:gd name="connsiteX11" fmla="*/ 1066186 w 1986214"/>
              <a:gd name="connsiteY11" fmla="*/ 2384743 h 2440924"/>
              <a:gd name="connsiteX12" fmla="*/ 1035106 w 1986214"/>
              <a:gd name="connsiteY12" fmla="*/ 2364280 h 2440924"/>
              <a:gd name="connsiteX13" fmla="*/ 1033565 w 1986214"/>
              <a:gd name="connsiteY13" fmla="*/ 2365493 h 2440924"/>
              <a:gd name="connsiteX14" fmla="*/ 1032024 w 1986214"/>
              <a:gd name="connsiteY14" fmla="*/ 2366706 h 2440924"/>
              <a:gd name="connsiteX15" fmla="*/ 1028285 w 1986214"/>
              <a:gd name="connsiteY15" fmla="*/ 2374640 h 2440924"/>
              <a:gd name="connsiteX16" fmla="*/ 1024709 w 1986214"/>
              <a:gd name="connsiteY16" fmla="*/ 2385317 h 2440924"/>
              <a:gd name="connsiteX17" fmla="*/ 1024073 w 1986214"/>
              <a:gd name="connsiteY17" fmla="*/ 2395926 h 2440924"/>
              <a:gd name="connsiteX18" fmla="*/ 1042292 w 1986214"/>
              <a:gd name="connsiteY18" fmla="*/ 2369606 h 2440924"/>
              <a:gd name="connsiteX19" fmla="*/ 1063777 w 1986214"/>
              <a:gd name="connsiteY19" fmla="*/ 2348702 h 2440924"/>
              <a:gd name="connsiteX20" fmla="*/ 1055935 w 1986214"/>
              <a:gd name="connsiteY20" fmla="*/ 2348886 h 2440924"/>
              <a:gd name="connsiteX21" fmla="*/ 1044353 w 1986214"/>
              <a:gd name="connsiteY21" fmla="*/ 2357003 h 2440924"/>
              <a:gd name="connsiteX22" fmla="*/ 1053783 w 1986214"/>
              <a:gd name="connsiteY22" fmla="*/ 2357568 h 2440924"/>
              <a:gd name="connsiteX23" fmla="*/ 1062281 w 1986214"/>
              <a:gd name="connsiteY23" fmla="*/ 2351876 h 2440924"/>
              <a:gd name="connsiteX24" fmla="*/ 1114315 w 1986214"/>
              <a:gd name="connsiteY24" fmla="*/ 2294949 h 2440924"/>
              <a:gd name="connsiteX25" fmla="*/ 1106486 w 1986214"/>
              <a:gd name="connsiteY25" fmla="*/ 2312591 h 2440924"/>
              <a:gd name="connsiteX26" fmla="*/ 1096279 w 1986214"/>
              <a:gd name="connsiteY26" fmla="*/ 2329112 h 2440924"/>
              <a:gd name="connsiteX27" fmla="*/ 1107768 w 1986214"/>
              <a:gd name="connsiteY27" fmla="*/ 2317073 h 2440924"/>
              <a:gd name="connsiteX28" fmla="*/ 1123180 w 1986214"/>
              <a:gd name="connsiteY28" fmla="*/ 2304943 h 2440924"/>
              <a:gd name="connsiteX29" fmla="*/ 1212201 w 1986214"/>
              <a:gd name="connsiteY29" fmla="*/ 2218905 h 2440924"/>
              <a:gd name="connsiteX30" fmla="*/ 1205380 w 1986214"/>
              <a:gd name="connsiteY30" fmla="*/ 2229265 h 2440924"/>
              <a:gd name="connsiteX31" fmla="*/ 1194231 w 1986214"/>
              <a:gd name="connsiteY31" fmla="*/ 2234920 h 2440924"/>
              <a:gd name="connsiteX32" fmla="*/ 1183712 w 1986214"/>
              <a:gd name="connsiteY32" fmla="*/ 2242325 h 2440924"/>
              <a:gd name="connsiteX33" fmla="*/ 1169140 w 1986214"/>
              <a:gd name="connsiteY33" fmla="*/ 2256789 h 2440924"/>
              <a:gd name="connsiteX34" fmla="*/ 1163306 w 1986214"/>
              <a:gd name="connsiteY34" fmla="*/ 2254768 h 2440924"/>
              <a:gd name="connsiteX35" fmla="*/ 1160550 w 1986214"/>
              <a:gd name="connsiteY35" fmla="*/ 2258559 h 2440924"/>
              <a:gd name="connsiteX36" fmla="*/ 1145795 w 1986214"/>
              <a:gd name="connsiteY36" fmla="*/ 2265181 h 2440924"/>
              <a:gd name="connsiteX37" fmla="*/ 1133557 w 1986214"/>
              <a:gd name="connsiteY37" fmla="*/ 2278806 h 2440924"/>
              <a:gd name="connsiteX38" fmla="*/ 1130383 w 1986214"/>
              <a:gd name="connsiteY38" fmla="*/ 2277311 h 2440924"/>
              <a:gd name="connsiteX39" fmla="*/ 1125149 w 1986214"/>
              <a:gd name="connsiteY39" fmla="*/ 2288419 h 2440924"/>
              <a:gd name="connsiteX40" fmla="*/ 1131588 w 1986214"/>
              <a:gd name="connsiteY40" fmla="*/ 2295331 h 2440924"/>
              <a:gd name="connsiteX41" fmla="*/ 1132126 w 1986214"/>
              <a:gd name="connsiteY41" fmla="*/ 2293160 h 2440924"/>
              <a:gd name="connsiteX42" fmla="*/ 1133922 w 1986214"/>
              <a:gd name="connsiteY42" fmla="*/ 2294492 h 2440924"/>
              <a:gd name="connsiteX43" fmla="*/ 1140087 w 1986214"/>
              <a:gd name="connsiteY43" fmla="*/ 2289640 h 2440924"/>
              <a:gd name="connsiteX44" fmla="*/ 1143903 w 1986214"/>
              <a:gd name="connsiteY44" fmla="*/ 2289257 h 2440924"/>
              <a:gd name="connsiteX45" fmla="*/ 1147091 w 1986214"/>
              <a:gd name="connsiteY45" fmla="*/ 2287122 h 2440924"/>
              <a:gd name="connsiteX46" fmla="*/ 1167171 w 1986214"/>
              <a:gd name="connsiteY46" fmla="*/ 2273314 h 2440924"/>
              <a:gd name="connsiteX47" fmla="*/ 1182808 w 1986214"/>
              <a:gd name="connsiteY47" fmla="*/ 2254019 h 2440924"/>
              <a:gd name="connsiteX48" fmla="*/ 1200894 w 1986214"/>
              <a:gd name="connsiteY48" fmla="*/ 2238786 h 2440924"/>
              <a:gd name="connsiteX49" fmla="*/ 1206585 w 1986214"/>
              <a:gd name="connsiteY49" fmla="*/ 2247285 h 2440924"/>
              <a:gd name="connsiteX50" fmla="*/ 1214128 w 1986214"/>
              <a:gd name="connsiteY50" fmla="*/ 2238477 h 2440924"/>
              <a:gd name="connsiteX51" fmla="*/ 1223492 w 1986214"/>
              <a:gd name="connsiteY51" fmla="*/ 2231982 h 2440924"/>
              <a:gd name="connsiteX52" fmla="*/ 1216305 w 1986214"/>
              <a:gd name="connsiteY52" fmla="*/ 2226656 h 2440924"/>
              <a:gd name="connsiteX53" fmla="*/ 1245068 w 1986214"/>
              <a:gd name="connsiteY53" fmla="*/ 2215000 h 2440924"/>
              <a:gd name="connsiteX54" fmla="*/ 1241986 w 1986214"/>
              <a:gd name="connsiteY54" fmla="*/ 2217425 h 2440924"/>
              <a:gd name="connsiteX55" fmla="*/ 1234417 w 1986214"/>
              <a:gd name="connsiteY55" fmla="*/ 2229373 h 2440924"/>
              <a:gd name="connsiteX56" fmla="*/ 1233761 w 1986214"/>
              <a:gd name="connsiteY56" fmla="*/ 2234881 h 2440924"/>
              <a:gd name="connsiteX57" fmla="*/ 1241863 w 1986214"/>
              <a:gd name="connsiteY57" fmla="*/ 2229004 h 2440924"/>
              <a:gd name="connsiteX58" fmla="*/ 1247584 w 1986214"/>
              <a:gd name="connsiteY58" fmla="*/ 2222004 h 2440924"/>
              <a:gd name="connsiteX59" fmla="*/ 1245068 w 1986214"/>
              <a:gd name="connsiteY59" fmla="*/ 2215000 h 2440924"/>
              <a:gd name="connsiteX60" fmla="*/ 1233029 w 1986214"/>
              <a:gd name="connsiteY60" fmla="*/ 2203509 h 2440924"/>
              <a:gd name="connsiteX61" fmla="*/ 1230038 w 1986214"/>
              <a:gd name="connsiteY61" fmla="*/ 2209857 h 2440924"/>
              <a:gd name="connsiteX62" fmla="*/ 1233715 w 1986214"/>
              <a:gd name="connsiteY62" fmla="*/ 2207712 h 2440924"/>
              <a:gd name="connsiteX63" fmla="*/ 1236203 w 1986214"/>
              <a:gd name="connsiteY63" fmla="*/ 2205005 h 2440924"/>
              <a:gd name="connsiteX64" fmla="*/ 1279466 w 1986214"/>
              <a:gd name="connsiteY64" fmla="*/ 2158974 h 2440924"/>
              <a:gd name="connsiteX65" fmla="*/ 1274411 w 1986214"/>
              <a:gd name="connsiteY65" fmla="*/ 2160955 h 2440924"/>
              <a:gd name="connsiteX66" fmla="*/ 1275543 w 1986214"/>
              <a:gd name="connsiteY66" fmla="*/ 2163185 h 2440924"/>
              <a:gd name="connsiteX67" fmla="*/ 1278424 w 1986214"/>
              <a:gd name="connsiteY67" fmla="*/ 2164786 h 2440924"/>
              <a:gd name="connsiteX68" fmla="*/ 1284589 w 1986214"/>
              <a:gd name="connsiteY68" fmla="*/ 2159933 h 2440924"/>
              <a:gd name="connsiteX69" fmla="*/ 1279466 w 1986214"/>
              <a:gd name="connsiteY69" fmla="*/ 2158974 h 2440924"/>
              <a:gd name="connsiteX70" fmla="*/ 1415540 w 1986214"/>
              <a:gd name="connsiteY70" fmla="*/ 2054869 h 2440924"/>
              <a:gd name="connsiteX71" fmla="*/ 1412549 w 1986214"/>
              <a:gd name="connsiteY71" fmla="*/ 2061217 h 2440924"/>
              <a:gd name="connsiteX72" fmla="*/ 1416379 w 1986214"/>
              <a:gd name="connsiteY72" fmla="*/ 2057203 h 2440924"/>
              <a:gd name="connsiteX73" fmla="*/ 1443663 w 1986214"/>
              <a:gd name="connsiteY73" fmla="*/ 2015763 h 2440924"/>
              <a:gd name="connsiteX74" fmla="*/ 1442915 w 1986214"/>
              <a:gd name="connsiteY74" fmla="*/ 2017349 h 2440924"/>
              <a:gd name="connsiteX75" fmla="*/ 1445524 w 1986214"/>
              <a:gd name="connsiteY75" fmla="*/ 2028275 h 2440924"/>
              <a:gd name="connsiteX76" fmla="*/ 1518552 w 1986214"/>
              <a:gd name="connsiteY76" fmla="*/ 1996754 h 2440924"/>
              <a:gd name="connsiteX77" fmla="*/ 1511549 w 1986214"/>
              <a:gd name="connsiteY77" fmla="*/ 1999271 h 2440924"/>
              <a:gd name="connsiteX78" fmla="*/ 1512785 w 1986214"/>
              <a:gd name="connsiteY78" fmla="*/ 2001792 h 2440924"/>
              <a:gd name="connsiteX79" fmla="*/ 1511640 w 1986214"/>
              <a:gd name="connsiteY79" fmla="*/ 2003193 h 2440924"/>
              <a:gd name="connsiteX80" fmla="*/ 1506223 w 1986214"/>
              <a:gd name="connsiteY80" fmla="*/ 2006457 h 2440924"/>
              <a:gd name="connsiteX81" fmla="*/ 1496046 w 1986214"/>
              <a:gd name="connsiteY81" fmla="*/ 2007480 h 2440924"/>
              <a:gd name="connsiteX82" fmla="*/ 1494367 w 1986214"/>
              <a:gd name="connsiteY82" fmla="*/ 2002810 h 2440924"/>
              <a:gd name="connsiteX83" fmla="*/ 1486707 w 1986214"/>
              <a:gd name="connsiteY83" fmla="*/ 2010835 h 2440924"/>
              <a:gd name="connsiteX84" fmla="*/ 1469850 w 1986214"/>
              <a:gd name="connsiteY84" fmla="*/ 2019861 h 2440924"/>
              <a:gd name="connsiteX85" fmla="*/ 1456632 w 1986214"/>
              <a:gd name="connsiteY85" fmla="*/ 2033509 h 2440924"/>
              <a:gd name="connsiteX86" fmla="*/ 1443555 w 1986214"/>
              <a:gd name="connsiteY86" fmla="*/ 2044800 h 2440924"/>
              <a:gd name="connsiteX87" fmla="*/ 1436306 w 1986214"/>
              <a:gd name="connsiteY87" fmla="*/ 2049383 h 2440924"/>
              <a:gd name="connsiteX88" fmla="*/ 1432065 w 1986214"/>
              <a:gd name="connsiteY88" fmla="*/ 2056838 h 2440924"/>
              <a:gd name="connsiteX89" fmla="*/ 1412450 w 1986214"/>
              <a:gd name="connsiteY89" fmla="*/ 2073774 h 2440924"/>
              <a:gd name="connsiteX90" fmla="*/ 1392835 w 1986214"/>
              <a:gd name="connsiteY90" fmla="*/ 2090710 h 2440924"/>
              <a:gd name="connsiteX91" fmla="*/ 1384244 w 1986214"/>
              <a:gd name="connsiteY91" fmla="*/ 2092480 h 2440924"/>
              <a:gd name="connsiteX92" fmla="*/ 1375592 w 1986214"/>
              <a:gd name="connsiteY92" fmla="*/ 2100038 h 2440924"/>
              <a:gd name="connsiteX93" fmla="*/ 1365751 w 1986214"/>
              <a:gd name="connsiteY93" fmla="*/ 2107036 h 2440924"/>
              <a:gd name="connsiteX94" fmla="*/ 1360516 w 1986214"/>
              <a:gd name="connsiteY94" fmla="*/ 2118144 h 2440924"/>
              <a:gd name="connsiteX95" fmla="*/ 1381772 w 1986214"/>
              <a:gd name="connsiteY95" fmla="*/ 2112646 h 2440924"/>
              <a:gd name="connsiteX96" fmla="*/ 1396938 w 1986214"/>
              <a:gd name="connsiteY96" fmla="*/ 2098461 h 2440924"/>
              <a:gd name="connsiteX97" fmla="*/ 1401489 w 1986214"/>
              <a:gd name="connsiteY97" fmla="*/ 2100121 h 2440924"/>
              <a:gd name="connsiteX98" fmla="*/ 1404781 w 1986214"/>
              <a:gd name="connsiteY98" fmla="*/ 2098279 h 2440924"/>
              <a:gd name="connsiteX99" fmla="*/ 1407866 w 1986214"/>
              <a:gd name="connsiteY99" fmla="*/ 2091732 h 2440924"/>
              <a:gd name="connsiteX100" fmla="*/ 1414029 w 1986214"/>
              <a:gd name="connsiteY100" fmla="*/ 2091001 h 2440924"/>
              <a:gd name="connsiteX101" fmla="*/ 1456998 w 1986214"/>
              <a:gd name="connsiteY101" fmla="*/ 2049194 h 2440924"/>
              <a:gd name="connsiteX102" fmla="*/ 1467175 w 1986214"/>
              <a:gd name="connsiteY102" fmla="*/ 2048172 h 2440924"/>
              <a:gd name="connsiteX103" fmla="*/ 1470960 w 1986214"/>
              <a:gd name="connsiteY103" fmla="*/ 2042199 h 2440924"/>
              <a:gd name="connsiteX104" fmla="*/ 1477261 w 1986214"/>
              <a:gd name="connsiteY104" fmla="*/ 2043229 h 2440924"/>
              <a:gd name="connsiteX105" fmla="*/ 1492672 w 1986214"/>
              <a:gd name="connsiteY105" fmla="*/ 2031099 h 2440924"/>
              <a:gd name="connsiteX106" fmla="*/ 1499564 w 1986214"/>
              <a:gd name="connsiteY106" fmla="*/ 2019560 h 2440924"/>
              <a:gd name="connsiteX107" fmla="*/ 1511640 w 1986214"/>
              <a:gd name="connsiteY107" fmla="*/ 2003193 h 2440924"/>
              <a:gd name="connsiteX108" fmla="*/ 1518552 w 1986214"/>
              <a:gd name="connsiteY108" fmla="*/ 1996754 h 2440924"/>
              <a:gd name="connsiteX109" fmla="*/ 1528272 w 1986214"/>
              <a:gd name="connsiteY109" fmla="*/ 1976124 h 2440924"/>
              <a:gd name="connsiteX110" fmla="*/ 1526910 w 1986214"/>
              <a:gd name="connsiteY110" fmla="*/ 1977079 h 2440924"/>
              <a:gd name="connsiteX111" fmla="*/ 1531446 w 1986214"/>
              <a:gd name="connsiteY111" fmla="*/ 1977620 h 2440924"/>
              <a:gd name="connsiteX112" fmla="*/ 1547879 w 1986214"/>
              <a:gd name="connsiteY112" fmla="*/ 1975667 h 2440924"/>
              <a:gd name="connsiteX113" fmla="*/ 1539228 w 1986214"/>
              <a:gd name="connsiteY113" fmla="*/ 1983225 h 2440924"/>
              <a:gd name="connsiteX114" fmla="*/ 1529386 w 1986214"/>
              <a:gd name="connsiteY114" fmla="*/ 1990223 h 2440924"/>
              <a:gd name="connsiteX115" fmla="*/ 1536663 w 1986214"/>
              <a:gd name="connsiteY115" fmla="*/ 1999470 h 2440924"/>
              <a:gd name="connsiteX116" fmla="*/ 1548902 w 1986214"/>
              <a:gd name="connsiteY116" fmla="*/ 1985845 h 2440924"/>
              <a:gd name="connsiteX117" fmla="*/ 1553372 w 1986214"/>
              <a:gd name="connsiteY117" fmla="*/ 1984073 h 2440924"/>
              <a:gd name="connsiteX118" fmla="*/ 1556653 w 1986214"/>
              <a:gd name="connsiteY118" fmla="*/ 1981740 h 2440924"/>
              <a:gd name="connsiteX119" fmla="*/ 1554017 w 1986214"/>
              <a:gd name="connsiteY119" fmla="*/ 1978075 h 2440924"/>
              <a:gd name="connsiteX120" fmla="*/ 1547879 w 1986214"/>
              <a:gd name="connsiteY120" fmla="*/ 1975667 h 2440924"/>
              <a:gd name="connsiteX121" fmla="*/ 1575163 w 1986214"/>
              <a:gd name="connsiteY121" fmla="*/ 1934226 h 2440924"/>
              <a:gd name="connsiteX122" fmla="*/ 1567320 w 1986214"/>
              <a:gd name="connsiteY122" fmla="*/ 1934409 h 2440924"/>
              <a:gd name="connsiteX123" fmla="*/ 1556670 w 1986214"/>
              <a:gd name="connsiteY123" fmla="*/ 1948782 h 2440924"/>
              <a:gd name="connsiteX124" fmla="*/ 1566511 w 1986214"/>
              <a:gd name="connsiteY124" fmla="*/ 1941784 h 2440924"/>
              <a:gd name="connsiteX125" fmla="*/ 1575163 w 1986214"/>
              <a:gd name="connsiteY125" fmla="*/ 1934226 h 2440924"/>
              <a:gd name="connsiteX126" fmla="*/ 1593748 w 1986214"/>
              <a:gd name="connsiteY126" fmla="*/ 1923592 h 2440924"/>
              <a:gd name="connsiteX127" fmla="*/ 1592345 w 1986214"/>
              <a:gd name="connsiteY127" fmla="*/ 1930687 h 2440924"/>
              <a:gd name="connsiteX128" fmla="*/ 1595518 w 1986214"/>
              <a:gd name="connsiteY128" fmla="*/ 1932183 h 2440924"/>
              <a:gd name="connsiteX129" fmla="*/ 1598600 w 1986214"/>
              <a:gd name="connsiteY129" fmla="*/ 1929756 h 2440924"/>
              <a:gd name="connsiteX130" fmla="*/ 1598719 w 1986214"/>
              <a:gd name="connsiteY130" fmla="*/ 1926419 h 2440924"/>
              <a:gd name="connsiteX131" fmla="*/ 1595336 w 1986214"/>
              <a:gd name="connsiteY131" fmla="*/ 1924340 h 2440924"/>
              <a:gd name="connsiteX132" fmla="*/ 1624388 w 1986214"/>
              <a:gd name="connsiteY132" fmla="*/ 1891490 h 2440924"/>
              <a:gd name="connsiteX133" fmla="*/ 1619154 w 1986214"/>
              <a:gd name="connsiteY133" fmla="*/ 1902597 h 2440924"/>
              <a:gd name="connsiteX134" fmla="*/ 1614230 w 1986214"/>
              <a:gd name="connsiteY134" fmla="*/ 1901731 h 2440924"/>
              <a:gd name="connsiteX135" fmla="*/ 1610564 w 1986214"/>
              <a:gd name="connsiteY135" fmla="*/ 1904366 h 2440924"/>
              <a:gd name="connsiteX136" fmla="*/ 1609324 w 1986214"/>
              <a:gd name="connsiteY136" fmla="*/ 1910085 h 2440924"/>
              <a:gd name="connsiteX137" fmla="*/ 1611586 w 1986214"/>
              <a:gd name="connsiteY137" fmla="*/ 1914544 h 2440924"/>
              <a:gd name="connsiteX138" fmla="*/ 1613722 w 1986214"/>
              <a:gd name="connsiteY138" fmla="*/ 1913612 h 2440924"/>
              <a:gd name="connsiteX139" fmla="*/ 1614668 w 1986214"/>
              <a:gd name="connsiteY139" fmla="*/ 1912118 h 2440924"/>
              <a:gd name="connsiteX140" fmla="*/ 1629332 w 1986214"/>
              <a:gd name="connsiteY140" fmla="*/ 1901575 h 2440924"/>
              <a:gd name="connsiteX141" fmla="*/ 1640456 w 1986214"/>
              <a:gd name="connsiteY141" fmla="*/ 1873851 h 2440924"/>
              <a:gd name="connsiteX142" fmla="*/ 1638213 w 1986214"/>
              <a:gd name="connsiteY142" fmla="*/ 1878612 h 2440924"/>
              <a:gd name="connsiteX143" fmla="*/ 1628127 w 1986214"/>
              <a:gd name="connsiteY143" fmla="*/ 1883555 h 2440924"/>
              <a:gd name="connsiteX144" fmla="*/ 1626632 w 1986214"/>
              <a:gd name="connsiteY144" fmla="*/ 1886729 h 2440924"/>
              <a:gd name="connsiteX145" fmla="*/ 1637557 w 1986214"/>
              <a:gd name="connsiteY145" fmla="*/ 1884120 h 2440924"/>
              <a:gd name="connsiteX146" fmla="*/ 1639800 w 1986214"/>
              <a:gd name="connsiteY146" fmla="*/ 1879360 h 2440924"/>
              <a:gd name="connsiteX147" fmla="*/ 1640724 w 1986214"/>
              <a:gd name="connsiteY147" fmla="*/ 1876886 h 2440924"/>
              <a:gd name="connsiteX148" fmla="*/ 1640456 w 1986214"/>
              <a:gd name="connsiteY148" fmla="*/ 1873851 h 2440924"/>
              <a:gd name="connsiteX149" fmla="*/ 1255370 w 1986214"/>
              <a:gd name="connsiteY149" fmla="*/ 1649504 h 2440924"/>
              <a:gd name="connsiteX150" fmla="*/ 1230438 w 1986214"/>
              <a:gd name="connsiteY150" fmla="*/ 1657148 h 2440924"/>
              <a:gd name="connsiteX151" fmla="*/ 1217406 w 1986214"/>
              <a:gd name="connsiteY151" fmla="*/ 1670399 h 2440924"/>
              <a:gd name="connsiteX152" fmla="*/ 1211379 w 1986214"/>
              <a:gd name="connsiteY152" fmla="*/ 1681133 h 2440924"/>
              <a:gd name="connsiteX153" fmla="*/ 1223234 w 1986214"/>
              <a:gd name="connsiteY153" fmla="*/ 1684780 h 2440924"/>
              <a:gd name="connsiteX154" fmla="*/ 1224821 w 1986214"/>
              <a:gd name="connsiteY154" fmla="*/ 1685528 h 2440924"/>
              <a:gd name="connsiteX155" fmla="*/ 1230711 w 1986214"/>
              <a:gd name="connsiteY155" fmla="*/ 1668912 h 2440924"/>
              <a:gd name="connsiteX156" fmla="*/ 1250227 w 1986214"/>
              <a:gd name="connsiteY156" fmla="*/ 1664534 h 2440924"/>
              <a:gd name="connsiteX157" fmla="*/ 1260969 w 1986214"/>
              <a:gd name="connsiteY157" fmla="*/ 1654082 h 2440924"/>
              <a:gd name="connsiteX158" fmla="*/ 1078964 w 1986214"/>
              <a:gd name="connsiteY158" fmla="*/ 1641148 h 2440924"/>
              <a:gd name="connsiteX159" fmla="*/ 1071168 w 1986214"/>
              <a:gd name="connsiteY159" fmla="*/ 1646093 h 2440924"/>
              <a:gd name="connsiteX160" fmla="*/ 1071623 w 1986214"/>
              <a:gd name="connsiteY160" fmla="*/ 1646367 h 2440924"/>
              <a:gd name="connsiteX161" fmla="*/ 1666758 w 1986214"/>
              <a:gd name="connsiteY161" fmla="*/ 1554646 h 2440924"/>
              <a:gd name="connsiteX162" fmla="*/ 1641826 w 1986214"/>
              <a:gd name="connsiteY162" fmla="*/ 1562290 h 2440924"/>
              <a:gd name="connsiteX163" fmla="*/ 1628794 w 1986214"/>
              <a:gd name="connsiteY163" fmla="*/ 1575541 h 2440924"/>
              <a:gd name="connsiteX164" fmla="*/ 1622767 w 1986214"/>
              <a:gd name="connsiteY164" fmla="*/ 1586275 h 2440924"/>
              <a:gd name="connsiteX165" fmla="*/ 1634622 w 1986214"/>
              <a:gd name="connsiteY165" fmla="*/ 1589922 h 2440924"/>
              <a:gd name="connsiteX166" fmla="*/ 1636209 w 1986214"/>
              <a:gd name="connsiteY166" fmla="*/ 1590670 h 2440924"/>
              <a:gd name="connsiteX167" fmla="*/ 1642100 w 1986214"/>
              <a:gd name="connsiteY167" fmla="*/ 1574054 h 2440924"/>
              <a:gd name="connsiteX168" fmla="*/ 1661615 w 1986214"/>
              <a:gd name="connsiteY168" fmla="*/ 1569676 h 2440924"/>
              <a:gd name="connsiteX169" fmla="*/ 1672357 w 1986214"/>
              <a:gd name="connsiteY169" fmla="*/ 1559223 h 2440924"/>
              <a:gd name="connsiteX170" fmla="*/ 976601 w 1986214"/>
              <a:gd name="connsiteY170" fmla="*/ 1483257 h 2440924"/>
              <a:gd name="connsiteX171" fmla="*/ 969448 w 1986214"/>
              <a:gd name="connsiteY171" fmla="*/ 1491532 h 2440924"/>
              <a:gd name="connsiteX172" fmla="*/ 971811 w 1986214"/>
              <a:gd name="connsiteY172" fmla="*/ 1490683 h 2440924"/>
              <a:gd name="connsiteX173" fmla="*/ 1021904 w 1986214"/>
              <a:gd name="connsiteY173" fmla="*/ 1472310 h 2440924"/>
              <a:gd name="connsiteX174" fmla="*/ 1017007 w 1986214"/>
              <a:gd name="connsiteY174" fmla="*/ 1477073 h 2440924"/>
              <a:gd name="connsiteX175" fmla="*/ 1005426 w 1986214"/>
              <a:gd name="connsiteY175" fmla="*/ 1485190 h 2440924"/>
              <a:gd name="connsiteX176" fmla="*/ 1003903 w 1986214"/>
              <a:gd name="connsiteY176" fmla="*/ 1495623 h 2440924"/>
              <a:gd name="connsiteX177" fmla="*/ 996362 w 1986214"/>
              <a:gd name="connsiteY177" fmla="*/ 1500311 h 2440924"/>
              <a:gd name="connsiteX178" fmla="*/ 1005550 w 1986214"/>
              <a:gd name="connsiteY178" fmla="*/ 1504027 h 2440924"/>
              <a:gd name="connsiteX179" fmla="*/ 1002676 w 1986214"/>
              <a:gd name="connsiteY179" fmla="*/ 1458104 h 2440924"/>
              <a:gd name="connsiteX180" fmla="*/ 991685 w 1986214"/>
              <a:gd name="connsiteY180" fmla="*/ 1465807 h 2440924"/>
              <a:gd name="connsiteX181" fmla="*/ 979929 w 1986214"/>
              <a:gd name="connsiteY181" fmla="*/ 1479408 h 2440924"/>
              <a:gd name="connsiteX182" fmla="*/ 993479 w 1986214"/>
              <a:gd name="connsiteY182" fmla="*/ 1477622 h 2440924"/>
              <a:gd name="connsiteX183" fmla="*/ 1044722 w 1986214"/>
              <a:gd name="connsiteY183" fmla="*/ 1417532 h 2440924"/>
              <a:gd name="connsiteX184" fmla="*/ 1039602 w 1986214"/>
              <a:gd name="connsiteY184" fmla="*/ 1421173 h 2440924"/>
              <a:gd name="connsiteX185" fmla="*/ 1034421 w 1986214"/>
              <a:gd name="connsiteY185" fmla="*/ 1432169 h 2440924"/>
              <a:gd name="connsiteX186" fmla="*/ 1044108 w 1986214"/>
              <a:gd name="connsiteY186" fmla="*/ 1427790 h 2440924"/>
              <a:gd name="connsiteX187" fmla="*/ 1077705 w 1986214"/>
              <a:gd name="connsiteY187" fmla="*/ 1394701 h 2440924"/>
              <a:gd name="connsiteX188" fmla="*/ 1071652 w 1986214"/>
              <a:gd name="connsiteY188" fmla="*/ 1395947 h 2440924"/>
              <a:gd name="connsiteX189" fmla="*/ 1056658 w 1986214"/>
              <a:gd name="connsiteY189" fmla="*/ 1409046 h 2440924"/>
              <a:gd name="connsiteX190" fmla="*/ 1050303 w 1986214"/>
              <a:gd name="connsiteY190" fmla="*/ 1413564 h 2440924"/>
              <a:gd name="connsiteX191" fmla="*/ 1061763 w 1986214"/>
              <a:gd name="connsiteY191" fmla="*/ 1410900 h 2440924"/>
              <a:gd name="connsiteX192" fmla="*/ 1125890 w 1986214"/>
              <a:gd name="connsiteY192" fmla="*/ 1330766 h 2440924"/>
              <a:gd name="connsiteX193" fmla="*/ 1120707 w 1986214"/>
              <a:gd name="connsiteY193" fmla="*/ 1341767 h 2440924"/>
              <a:gd name="connsiteX194" fmla="*/ 1127344 w 1986214"/>
              <a:gd name="connsiteY194" fmla="*/ 1334813 h 2440924"/>
              <a:gd name="connsiteX195" fmla="*/ 1174627 w 1986214"/>
              <a:gd name="connsiteY195" fmla="*/ 1262994 h 2440924"/>
              <a:gd name="connsiteX196" fmla="*/ 1173332 w 1986214"/>
              <a:gd name="connsiteY196" fmla="*/ 1265744 h 2440924"/>
              <a:gd name="connsiteX197" fmla="*/ 1177853 w 1986214"/>
              <a:gd name="connsiteY197" fmla="*/ 1284677 h 2440924"/>
              <a:gd name="connsiteX198" fmla="*/ 1304412 w 1986214"/>
              <a:gd name="connsiteY198" fmla="*/ 1230050 h 2440924"/>
              <a:gd name="connsiteX199" fmla="*/ 1292275 w 1986214"/>
              <a:gd name="connsiteY199" fmla="*/ 1234413 h 2440924"/>
              <a:gd name="connsiteX200" fmla="*/ 1294417 w 1986214"/>
              <a:gd name="connsiteY200" fmla="*/ 1238782 h 2440924"/>
              <a:gd name="connsiteX201" fmla="*/ 1292433 w 1986214"/>
              <a:gd name="connsiteY201" fmla="*/ 1241208 h 2440924"/>
              <a:gd name="connsiteX202" fmla="*/ 1283046 w 1986214"/>
              <a:gd name="connsiteY202" fmla="*/ 1246868 h 2440924"/>
              <a:gd name="connsiteX203" fmla="*/ 1265407 w 1986214"/>
              <a:gd name="connsiteY203" fmla="*/ 1248638 h 2440924"/>
              <a:gd name="connsiteX204" fmla="*/ 1262499 w 1986214"/>
              <a:gd name="connsiteY204" fmla="*/ 1240547 h 2440924"/>
              <a:gd name="connsiteX205" fmla="*/ 1249224 w 1986214"/>
              <a:gd name="connsiteY205" fmla="*/ 1254455 h 2440924"/>
              <a:gd name="connsiteX206" fmla="*/ 1220011 w 1986214"/>
              <a:gd name="connsiteY206" fmla="*/ 1270095 h 2440924"/>
              <a:gd name="connsiteX207" fmla="*/ 1197103 w 1986214"/>
              <a:gd name="connsiteY207" fmla="*/ 1293748 h 2440924"/>
              <a:gd name="connsiteX208" fmla="*/ 1174440 w 1986214"/>
              <a:gd name="connsiteY208" fmla="*/ 1313315 h 2440924"/>
              <a:gd name="connsiteX209" fmla="*/ 1161876 w 1986214"/>
              <a:gd name="connsiteY209" fmla="*/ 1321258 h 2440924"/>
              <a:gd name="connsiteX210" fmla="*/ 1154528 w 1986214"/>
              <a:gd name="connsiteY210" fmla="*/ 1334178 h 2440924"/>
              <a:gd name="connsiteX211" fmla="*/ 1120534 w 1986214"/>
              <a:gd name="connsiteY211" fmla="*/ 1363529 h 2440924"/>
              <a:gd name="connsiteX212" fmla="*/ 1107455 w 1986214"/>
              <a:gd name="connsiteY212" fmla="*/ 1374822 h 2440924"/>
              <a:gd name="connsiteX213" fmla="*/ 1108836 w 1986214"/>
              <a:gd name="connsiteY213" fmla="*/ 1376844 h 2440924"/>
              <a:gd name="connsiteX214" fmla="*/ 1103727 w 1986214"/>
              <a:gd name="connsiteY214" fmla="*/ 1393344 h 2440924"/>
              <a:gd name="connsiteX215" fmla="*/ 1089030 w 1986214"/>
              <a:gd name="connsiteY215" fmla="*/ 1402417 h 2440924"/>
              <a:gd name="connsiteX216" fmla="*/ 1065770 w 1986214"/>
              <a:gd name="connsiteY216" fmla="*/ 1427089 h 2440924"/>
              <a:gd name="connsiteX217" fmla="*/ 1060330 w 1986214"/>
              <a:gd name="connsiteY217" fmla="*/ 1432715 h 2440924"/>
              <a:gd name="connsiteX218" fmla="*/ 1067367 w 1986214"/>
              <a:gd name="connsiteY218" fmla="*/ 1430895 h 2440924"/>
              <a:gd name="connsiteX219" fmla="*/ 1093653 w 1986214"/>
              <a:gd name="connsiteY219" fmla="*/ 1406314 h 2440924"/>
              <a:gd name="connsiteX220" fmla="*/ 1101539 w 1986214"/>
              <a:gd name="connsiteY220" fmla="*/ 1409190 h 2440924"/>
              <a:gd name="connsiteX221" fmla="*/ 1107245 w 1986214"/>
              <a:gd name="connsiteY221" fmla="*/ 1405997 h 2440924"/>
              <a:gd name="connsiteX222" fmla="*/ 1112590 w 1986214"/>
              <a:gd name="connsiteY222" fmla="*/ 1394653 h 2440924"/>
              <a:gd name="connsiteX223" fmla="*/ 1123269 w 1986214"/>
              <a:gd name="connsiteY223" fmla="*/ 1393384 h 2440924"/>
              <a:gd name="connsiteX224" fmla="*/ 1197737 w 1986214"/>
              <a:gd name="connsiteY224" fmla="*/ 1320932 h 2440924"/>
              <a:gd name="connsiteX225" fmla="*/ 1215374 w 1986214"/>
              <a:gd name="connsiteY225" fmla="*/ 1319161 h 2440924"/>
              <a:gd name="connsiteX226" fmla="*/ 1221933 w 1986214"/>
              <a:gd name="connsiteY226" fmla="*/ 1308808 h 2440924"/>
              <a:gd name="connsiteX227" fmla="*/ 1232853 w 1986214"/>
              <a:gd name="connsiteY227" fmla="*/ 1310594 h 2440924"/>
              <a:gd name="connsiteX228" fmla="*/ 1259562 w 1986214"/>
              <a:gd name="connsiteY228" fmla="*/ 1289573 h 2440924"/>
              <a:gd name="connsiteX229" fmla="*/ 1271506 w 1986214"/>
              <a:gd name="connsiteY229" fmla="*/ 1269575 h 2440924"/>
              <a:gd name="connsiteX230" fmla="*/ 1292433 w 1986214"/>
              <a:gd name="connsiteY230" fmla="*/ 1241208 h 2440924"/>
              <a:gd name="connsiteX231" fmla="*/ 1304412 w 1986214"/>
              <a:gd name="connsiteY231" fmla="*/ 1230050 h 2440924"/>
              <a:gd name="connsiteX232" fmla="*/ 1321258 w 1986214"/>
              <a:gd name="connsiteY232" fmla="*/ 1194299 h 2440924"/>
              <a:gd name="connsiteX233" fmla="*/ 1318896 w 1986214"/>
              <a:gd name="connsiteY233" fmla="*/ 1195954 h 2440924"/>
              <a:gd name="connsiteX234" fmla="*/ 1326758 w 1986214"/>
              <a:gd name="connsiteY234" fmla="*/ 1196891 h 2440924"/>
              <a:gd name="connsiteX235" fmla="*/ 1355238 w 1986214"/>
              <a:gd name="connsiteY235" fmla="*/ 1193507 h 2440924"/>
              <a:gd name="connsiteX236" fmla="*/ 1340244 w 1986214"/>
              <a:gd name="connsiteY236" fmla="*/ 1206606 h 2440924"/>
              <a:gd name="connsiteX237" fmla="*/ 1323187 w 1986214"/>
              <a:gd name="connsiteY237" fmla="*/ 1218733 h 2440924"/>
              <a:gd name="connsiteX238" fmla="*/ 1335801 w 1986214"/>
              <a:gd name="connsiteY238" fmla="*/ 1234758 h 2440924"/>
              <a:gd name="connsiteX239" fmla="*/ 1357009 w 1986214"/>
              <a:gd name="connsiteY239" fmla="*/ 1211145 h 2440924"/>
              <a:gd name="connsiteX240" fmla="*/ 1364757 w 1986214"/>
              <a:gd name="connsiteY240" fmla="*/ 1208074 h 2440924"/>
              <a:gd name="connsiteX241" fmla="*/ 1370442 w 1986214"/>
              <a:gd name="connsiteY241" fmla="*/ 1204032 h 2440924"/>
              <a:gd name="connsiteX242" fmla="*/ 1365874 w 1986214"/>
              <a:gd name="connsiteY242" fmla="*/ 1197679 h 2440924"/>
              <a:gd name="connsiteX243" fmla="*/ 1355238 w 1986214"/>
              <a:gd name="connsiteY243" fmla="*/ 1193507 h 2440924"/>
              <a:gd name="connsiteX244" fmla="*/ 1402521 w 1986214"/>
              <a:gd name="connsiteY244" fmla="*/ 1121689 h 2440924"/>
              <a:gd name="connsiteX245" fmla="*/ 1388930 w 1986214"/>
              <a:gd name="connsiteY245" fmla="*/ 1122006 h 2440924"/>
              <a:gd name="connsiteX246" fmla="*/ 1370471 w 1986214"/>
              <a:gd name="connsiteY246" fmla="*/ 1146915 h 2440924"/>
              <a:gd name="connsiteX247" fmla="*/ 1387528 w 1986214"/>
              <a:gd name="connsiteY247" fmla="*/ 1134787 h 2440924"/>
              <a:gd name="connsiteX248" fmla="*/ 1402521 w 1986214"/>
              <a:gd name="connsiteY248" fmla="*/ 1121689 h 2440924"/>
              <a:gd name="connsiteX249" fmla="*/ 1434729 w 1986214"/>
              <a:gd name="connsiteY249" fmla="*/ 1103259 h 2440924"/>
              <a:gd name="connsiteX250" fmla="*/ 1432296 w 1986214"/>
              <a:gd name="connsiteY250" fmla="*/ 1115555 h 2440924"/>
              <a:gd name="connsiteX251" fmla="*/ 1437796 w 1986214"/>
              <a:gd name="connsiteY251" fmla="*/ 1118147 h 2440924"/>
              <a:gd name="connsiteX252" fmla="*/ 1443138 w 1986214"/>
              <a:gd name="connsiteY252" fmla="*/ 1113943 h 2440924"/>
              <a:gd name="connsiteX253" fmla="*/ 1443343 w 1986214"/>
              <a:gd name="connsiteY253" fmla="*/ 1108158 h 2440924"/>
              <a:gd name="connsiteX254" fmla="*/ 1437479 w 1986214"/>
              <a:gd name="connsiteY254" fmla="*/ 1104555 h 2440924"/>
              <a:gd name="connsiteX255" fmla="*/ 1487830 w 1986214"/>
              <a:gd name="connsiteY255" fmla="*/ 1047624 h 2440924"/>
              <a:gd name="connsiteX256" fmla="*/ 1478759 w 1986214"/>
              <a:gd name="connsiteY256" fmla="*/ 1066874 h 2440924"/>
              <a:gd name="connsiteX257" fmla="*/ 1470225 w 1986214"/>
              <a:gd name="connsiteY257" fmla="*/ 1065373 h 2440924"/>
              <a:gd name="connsiteX258" fmla="*/ 1463872 w 1986214"/>
              <a:gd name="connsiteY258" fmla="*/ 1069942 h 2440924"/>
              <a:gd name="connsiteX259" fmla="*/ 1461723 w 1986214"/>
              <a:gd name="connsiteY259" fmla="*/ 1079851 h 2440924"/>
              <a:gd name="connsiteX260" fmla="*/ 1465643 w 1986214"/>
              <a:gd name="connsiteY260" fmla="*/ 1087579 h 2440924"/>
              <a:gd name="connsiteX261" fmla="*/ 1469345 w 1986214"/>
              <a:gd name="connsiteY261" fmla="*/ 1085963 h 2440924"/>
              <a:gd name="connsiteX262" fmla="*/ 1470984 w 1986214"/>
              <a:gd name="connsiteY262" fmla="*/ 1083375 h 2440924"/>
              <a:gd name="connsiteX263" fmla="*/ 1496397 w 1986214"/>
              <a:gd name="connsiteY263" fmla="*/ 1065103 h 2440924"/>
              <a:gd name="connsiteX264" fmla="*/ 1515676 w 1986214"/>
              <a:gd name="connsiteY264" fmla="*/ 1017057 h 2440924"/>
              <a:gd name="connsiteX265" fmla="*/ 1511788 w 1986214"/>
              <a:gd name="connsiteY265" fmla="*/ 1025307 h 2440924"/>
              <a:gd name="connsiteX266" fmla="*/ 1494309 w 1986214"/>
              <a:gd name="connsiteY266" fmla="*/ 1033874 h 2440924"/>
              <a:gd name="connsiteX267" fmla="*/ 1491717 w 1986214"/>
              <a:gd name="connsiteY267" fmla="*/ 1039374 h 2440924"/>
              <a:gd name="connsiteX268" fmla="*/ 1510651 w 1986214"/>
              <a:gd name="connsiteY268" fmla="*/ 1034852 h 2440924"/>
              <a:gd name="connsiteX269" fmla="*/ 1514538 w 1986214"/>
              <a:gd name="connsiteY269" fmla="*/ 1026602 h 2440924"/>
              <a:gd name="connsiteX270" fmla="*/ 1516138 w 1986214"/>
              <a:gd name="connsiteY270" fmla="*/ 1022315 h 2440924"/>
              <a:gd name="connsiteX271" fmla="*/ 1515676 w 1986214"/>
              <a:gd name="connsiteY271" fmla="*/ 1017057 h 2440924"/>
              <a:gd name="connsiteX272" fmla="*/ 514181 w 1986214"/>
              <a:gd name="connsiteY272" fmla="*/ 896068 h 2440924"/>
              <a:gd name="connsiteX273" fmla="*/ 512499 w 1986214"/>
              <a:gd name="connsiteY273" fmla="*/ 897330 h 2440924"/>
              <a:gd name="connsiteX274" fmla="*/ 513557 w 1986214"/>
              <a:gd name="connsiteY274" fmla="*/ 897829 h 2440924"/>
              <a:gd name="connsiteX275" fmla="*/ 580321 w 1986214"/>
              <a:gd name="connsiteY275" fmla="*/ 848219 h 2440924"/>
              <a:gd name="connsiteX276" fmla="*/ 575572 w 1986214"/>
              <a:gd name="connsiteY276" fmla="*/ 852642 h 2440924"/>
              <a:gd name="connsiteX277" fmla="*/ 574692 w 1986214"/>
              <a:gd name="connsiteY277" fmla="*/ 852871 h 2440924"/>
              <a:gd name="connsiteX278" fmla="*/ 575003 w 1986214"/>
              <a:gd name="connsiteY278" fmla="*/ 853336 h 2440924"/>
              <a:gd name="connsiteX279" fmla="*/ 577629 w 1986214"/>
              <a:gd name="connsiteY279" fmla="*/ 852392 h 2440924"/>
              <a:gd name="connsiteX280" fmla="*/ 600602 w 1986214"/>
              <a:gd name="connsiteY280" fmla="*/ 836561 h 2440924"/>
              <a:gd name="connsiteX281" fmla="*/ 589397 w 1986214"/>
              <a:gd name="connsiteY281" fmla="*/ 839765 h 2440924"/>
              <a:gd name="connsiteX282" fmla="*/ 588307 w 1986214"/>
              <a:gd name="connsiteY282" fmla="*/ 840779 h 2440924"/>
              <a:gd name="connsiteX283" fmla="*/ 599297 w 1986214"/>
              <a:gd name="connsiteY283" fmla="*/ 839331 h 2440924"/>
              <a:gd name="connsiteX284" fmla="*/ 650046 w 1986214"/>
              <a:gd name="connsiteY284" fmla="*/ 787510 h 2440924"/>
              <a:gd name="connsiteX285" fmla="*/ 642361 w 1986214"/>
              <a:gd name="connsiteY285" fmla="*/ 789094 h 2440924"/>
              <a:gd name="connsiteX286" fmla="*/ 637586 w 1986214"/>
              <a:gd name="connsiteY286" fmla="*/ 795077 h 2440924"/>
              <a:gd name="connsiteX287" fmla="*/ 649926 w 1986214"/>
              <a:gd name="connsiteY287" fmla="*/ 789499 h 2440924"/>
              <a:gd name="connsiteX288" fmla="*/ 690838 w 1986214"/>
              <a:gd name="connsiteY288" fmla="*/ 747944 h 2440924"/>
              <a:gd name="connsiteX289" fmla="*/ 689134 w 1986214"/>
              <a:gd name="connsiteY289" fmla="*/ 750845 h 2440924"/>
              <a:gd name="connsiteX290" fmla="*/ 691721 w 1986214"/>
              <a:gd name="connsiteY290" fmla="*/ 748360 h 2440924"/>
              <a:gd name="connsiteX291" fmla="*/ 693718 w 1986214"/>
              <a:gd name="connsiteY291" fmla="*/ 714354 h 2440924"/>
              <a:gd name="connsiteX292" fmla="*/ 675959 w 1986214"/>
              <a:gd name="connsiteY292" fmla="*/ 730307 h 2440924"/>
              <a:gd name="connsiteX293" fmla="*/ 681973 w 1986214"/>
              <a:gd name="connsiteY293" fmla="*/ 737948 h 2440924"/>
              <a:gd name="connsiteX294" fmla="*/ 694211 w 1986214"/>
              <a:gd name="connsiteY294" fmla="*/ 724323 h 2440924"/>
              <a:gd name="connsiteX295" fmla="*/ 698682 w 1986214"/>
              <a:gd name="connsiteY295" fmla="*/ 722552 h 2440924"/>
              <a:gd name="connsiteX296" fmla="*/ 701962 w 1986214"/>
              <a:gd name="connsiteY296" fmla="*/ 720219 h 2440924"/>
              <a:gd name="connsiteX297" fmla="*/ 699327 w 1986214"/>
              <a:gd name="connsiteY297" fmla="*/ 716554 h 2440924"/>
              <a:gd name="connsiteX298" fmla="*/ 739057 w 1986214"/>
              <a:gd name="connsiteY298" fmla="*/ 662070 h 2440924"/>
              <a:gd name="connsiteX299" fmla="*/ 737655 w 1986214"/>
              <a:gd name="connsiteY299" fmla="*/ 669165 h 2440924"/>
              <a:gd name="connsiteX300" fmla="*/ 740828 w 1986214"/>
              <a:gd name="connsiteY300" fmla="*/ 670660 h 2440924"/>
              <a:gd name="connsiteX301" fmla="*/ 743910 w 1986214"/>
              <a:gd name="connsiteY301" fmla="*/ 668235 h 2440924"/>
              <a:gd name="connsiteX302" fmla="*/ 744029 w 1986214"/>
              <a:gd name="connsiteY302" fmla="*/ 664897 h 2440924"/>
              <a:gd name="connsiteX303" fmla="*/ 740645 w 1986214"/>
              <a:gd name="connsiteY303" fmla="*/ 662818 h 2440924"/>
              <a:gd name="connsiteX304" fmla="*/ 769698 w 1986214"/>
              <a:gd name="connsiteY304" fmla="*/ 629967 h 2440924"/>
              <a:gd name="connsiteX305" fmla="*/ 764464 w 1986214"/>
              <a:gd name="connsiteY305" fmla="*/ 641075 h 2440924"/>
              <a:gd name="connsiteX306" fmla="*/ 759540 w 1986214"/>
              <a:gd name="connsiteY306" fmla="*/ 640209 h 2440924"/>
              <a:gd name="connsiteX307" fmla="*/ 755873 w 1986214"/>
              <a:gd name="connsiteY307" fmla="*/ 642845 h 2440924"/>
              <a:gd name="connsiteX308" fmla="*/ 754634 w 1986214"/>
              <a:gd name="connsiteY308" fmla="*/ 648563 h 2440924"/>
              <a:gd name="connsiteX309" fmla="*/ 756896 w 1986214"/>
              <a:gd name="connsiteY309" fmla="*/ 653023 h 2440924"/>
              <a:gd name="connsiteX310" fmla="*/ 759032 w 1986214"/>
              <a:gd name="connsiteY310" fmla="*/ 652090 h 2440924"/>
              <a:gd name="connsiteX311" fmla="*/ 759978 w 1986214"/>
              <a:gd name="connsiteY311" fmla="*/ 650596 h 2440924"/>
              <a:gd name="connsiteX312" fmla="*/ 774642 w 1986214"/>
              <a:gd name="connsiteY312" fmla="*/ 640054 h 2440924"/>
              <a:gd name="connsiteX313" fmla="*/ 785766 w 1986214"/>
              <a:gd name="connsiteY313" fmla="*/ 612330 h 2440924"/>
              <a:gd name="connsiteX314" fmla="*/ 783523 w 1986214"/>
              <a:gd name="connsiteY314" fmla="*/ 617090 h 2440924"/>
              <a:gd name="connsiteX315" fmla="*/ 773437 w 1986214"/>
              <a:gd name="connsiteY315" fmla="*/ 622033 h 2440924"/>
              <a:gd name="connsiteX316" fmla="*/ 771941 w 1986214"/>
              <a:gd name="connsiteY316" fmla="*/ 625207 h 2440924"/>
              <a:gd name="connsiteX317" fmla="*/ 782866 w 1986214"/>
              <a:gd name="connsiteY317" fmla="*/ 622598 h 2440924"/>
              <a:gd name="connsiteX318" fmla="*/ 785110 w 1986214"/>
              <a:gd name="connsiteY318" fmla="*/ 617838 h 2440924"/>
              <a:gd name="connsiteX319" fmla="*/ 786033 w 1986214"/>
              <a:gd name="connsiteY319" fmla="*/ 615364 h 2440924"/>
              <a:gd name="connsiteX320" fmla="*/ 785766 w 1986214"/>
              <a:gd name="connsiteY320" fmla="*/ 612330 h 2440924"/>
              <a:gd name="connsiteX321" fmla="*/ 1561258 w 1986214"/>
              <a:gd name="connsiteY321" fmla="*/ 463864 h 2440924"/>
              <a:gd name="connsiteX322" fmla="*/ 1518049 w 1986214"/>
              <a:gd name="connsiteY322" fmla="*/ 477110 h 2440924"/>
              <a:gd name="connsiteX323" fmla="*/ 1495466 w 1986214"/>
              <a:gd name="connsiteY323" fmla="*/ 500075 h 2440924"/>
              <a:gd name="connsiteX324" fmla="*/ 1485020 w 1986214"/>
              <a:gd name="connsiteY324" fmla="*/ 518678 h 2440924"/>
              <a:gd name="connsiteX325" fmla="*/ 1505566 w 1986214"/>
              <a:gd name="connsiteY325" fmla="*/ 524999 h 2440924"/>
              <a:gd name="connsiteX326" fmla="*/ 1508316 w 1986214"/>
              <a:gd name="connsiteY326" fmla="*/ 526295 h 2440924"/>
              <a:gd name="connsiteX327" fmla="*/ 1518525 w 1986214"/>
              <a:gd name="connsiteY327" fmla="*/ 497498 h 2440924"/>
              <a:gd name="connsiteX328" fmla="*/ 1552345 w 1986214"/>
              <a:gd name="connsiteY328" fmla="*/ 489910 h 2440924"/>
              <a:gd name="connsiteX329" fmla="*/ 1570962 w 1986214"/>
              <a:gd name="connsiteY329" fmla="*/ 471797 h 2440924"/>
              <a:gd name="connsiteX330" fmla="*/ 812068 w 1986214"/>
              <a:gd name="connsiteY330" fmla="*/ 293124 h 2440924"/>
              <a:gd name="connsiteX331" fmla="*/ 787136 w 1986214"/>
              <a:gd name="connsiteY331" fmla="*/ 300768 h 2440924"/>
              <a:gd name="connsiteX332" fmla="*/ 774104 w 1986214"/>
              <a:gd name="connsiteY332" fmla="*/ 314019 h 2440924"/>
              <a:gd name="connsiteX333" fmla="*/ 768077 w 1986214"/>
              <a:gd name="connsiteY333" fmla="*/ 324754 h 2440924"/>
              <a:gd name="connsiteX334" fmla="*/ 779932 w 1986214"/>
              <a:gd name="connsiteY334" fmla="*/ 328400 h 2440924"/>
              <a:gd name="connsiteX335" fmla="*/ 781519 w 1986214"/>
              <a:gd name="connsiteY335" fmla="*/ 329148 h 2440924"/>
              <a:gd name="connsiteX336" fmla="*/ 787410 w 1986214"/>
              <a:gd name="connsiteY336" fmla="*/ 312531 h 2440924"/>
              <a:gd name="connsiteX337" fmla="*/ 806925 w 1986214"/>
              <a:gd name="connsiteY337" fmla="*/ 308153 h 2440924"/>
              <a:gd name="connsiteX338" fmla="*/ 817667 w 1986214"/>
              <a:gd name="connsiteY338" fmla="*/ 297702 h 2440924"/>
              <a:gd name="connsiteX339" fmla="*/ 1877011 w 1986214"/>
              <a:gd name="connsiteY339" fmla="*/ 588 h 2440924"/>
              <a:gd name="connsiteX340" fmla="*/ 1887849 w 1986214"/>
              <a:gd name="connsiteY340" fmla="*/ 6115 h 2440924"/>
              <a:gd name="connsiteX341" fmla="*/ 1852517 w 1986214"/>
              <a:gd name="connsiteY341" fmla="*/ 43657 h 2440924"/>
              <a:gd name="connsiteX342" fmla="*/ 1803836 w 1986214"/>
              <a:gd name="connsiteY342" fmla="*/ 77430 h 2440924"/>
              <a:gd name="connsiteX343" fmla="*/ 1806586 w 1986214"/>
              <a:gd name="connsiteY343" fmla="*/ 78726 h 2440924"/>
              <a:gd name="connsiteX344" fmla="*/ 1807934 w 1986214"/>
              <a:gd name="connsiteY344" fmla="*/ 92803 h 2440924"/>
              <a:gd name="connsiteX345" fmla="*/ 1798970 w 1986214"/>
              <a:gd name="connsiteY345" fmla="*/ 102021 h 2440924"/>
              <a:gd name="connsiteX346" fmla="*/ 1749955 w 1986214"/>
              <a:gd name="connsiteY346" fmla="*/ 157902 h 2440924"/>
              <a:gd name="connsiteX347" fmla="*/ 1696815 w 1986214"/>
              <a:gd name="connsiteY347" fmla="*/ 211837 h 2440924"/>
              <a:gd name="connsiteX348" fmla="*/ 1694121 w 1986214"/>
              <a:gd name="connsiteY348" fmla="*/ 220229 h 2440924"/>
              <a:gd name="connsiteX349" fmla="*/ 1682086 w 1986214"/>
              <a:gd name="connsiteY349" fmla="*/ 221699 h 2440924"/>
              <a:gd name="connsiteX350" fmla="*/ 1677835 w 1986214"/>
              <a:gd name="connsiteY350" fmla="*/ 228939 h 2440924"/>
              <a:gd name="connsiteX351" fmla="*/ 1679653 w 1986214"/>
              <a:gd name="connsiteY351" fmla="*/ 233996 h 2440924"/>
              <a:gd name="connsiteX352" fmla="*/ 1663446 w 1986214"/>
              <a:gd name="connsiteY352" fmla="*/ 246103 h 2440924"/>
              <a:gd name="connsiteX353" fmla="*/ 1654399 w 1986214"/>
              <a:gd name="connsiteY353" fmla="*/ 259063 h 2440924"/>
              <a:gd name="connsiteX354" fmla="*/ 1678674 w 1986214"/>
              <a:gd name="connsiteY354" fmla="*/ 250338 h 2440924"/>
              <a:gd name="connsiteX355" fmla="*/ 1688061 w 1986214"/>
              <a:gd name="connsiteY355" fmla="*/ 244679 h 2440924"/>
              <a:gd name="connsiteX356" fmla="*/ 1689199 w 1986214"/>
              <a:gd name="connsiteY356" fmla="*/ 235134 h 2440924"/>
              <a:gd name="connsiteX357" fmla="*/ 1703826 w 1986214"/>
              <a:gd name="connsiteY357" fmla="*/ 228164 h 2440924"/>
              <a:gd name="connsiteX358" fmla="*/ 1717362 w 1986214"/>
              <a:gd name="connsiteY358" fmla="*/ 218158 h 2440924"/>
              <a:gd name="connsiteX359" fmla="*/ 1762687 w 1986214"/>
              <a:gd name="connsiteY359" fmla="*/ 179023 h 2440924"/>
              <a:gd name="connsiteX360" fmla="*/ 1785667 w 1986214"/>
              <a:gd name="connsiteY360" fmla="*/ 173048 h 2440924"/>
              <a:gd name="connsiteX361" fmla="*/ 1797077 w 1986214"/>
              <a:gd name="connsiteY361" fmla="*/ 166663 h 2440924"/>
              <a:gd name="connsiteX362" fmla="*/ 1800238 w 1986214"/>
              <a:gd name="connsiteY362" fmla="*/ 156389 h 2440924"/>
              <a:gd name="connsiteX363" fmla="*/ 1821604 w 1986214"/>
              <a:gd name="connsiteY363" fmla="*/ 139572 h 2440924"/>
              <a:gd name="connsiteX364" fmla="*/ 1840869 w 1986214"/>
              <a:gd name="connsiteY364" fmla="*/ 120084 h 2440924"/>
              <a:gd name="connsiteX365" fmla="*/ 1860133 w 1986214"/>
              <a:gd name="connsiteY365" fmla="*/ 100596 h 2440924"/>
              <a:gd name="connsiteX366" fmla="*/ 1910138 w 1986214"/>
              <a:gd name="connsiteY366" fmla="*/ 87191 h 2440924"/>
              <a:gd name="connsiteX367" fmla="*/ 1913000 w 1986214"/>
              <a:gd name="connsiteY367" fmla="*/ 107863 h 2440924"/>
              <a:gd name="connsiteX368" fmla="*/ 1897180 w 1986214"/>
              <a:gd name="connsiteY368" fmla="*/ 114692 h 2440924"/>
              <a:gd name="connsiteX369" fmla="*/ 1888575 w 1986214"/>
              <a:gd name="connsiteY369" fmla="*/ 132061 h 2440924"/>
              <a:gd name="connsiteX370" fmla="*/ 1878880 w 1986214"/>
              <a:gd name="connsiteY370" fmla="*/ 146397 h 2440924"/>
              <a:gd name="connsiteX371" fmla="*/ 1846040 w 1986214"/>
              <a:gd name="connsiteY371" fmla="*/ 174191 h 2440924"/>
              <a:gd name="connsiteX372" fmla="*/ 1824485 w 1986214"/>
              <a:gd name="connsiteY372" fmla="*/ 204782 h 2440924"/>
              <a:gd name="connsiteX373" fmla="*/ 1777863 w 1986214"/>
              <a:gd name="connsiteY373" fmla="*/ 246666 h 2440924"/>
              <a:gd name="connsiteX374" fmla="*/ 1776434 w 1986214"/>
              <a:gd name="connsiteY374" fmla="*/ 272878 h 2440924"/>
              <a:gd name="connsiteX375" fmla="*/ 1754380 w 1986214"/>
              <a:gd name="connsiteY375" fmla="*/ 289371 h 2440924"/>
              <a:gd name="connsiteX376" fmla="*/ 1725483 w 1986214"/>
              <a:gd name="connsiteY376" fmla="*/ 318603 h 2440924"/>
              <a:gd name="connsiteX377" fmla="*/ 1690279 w 1986214"/>
              <a:gd name="connsiteY377" fmla="*/ 339823 h 2440924"/>
              <a:gd name="connsiteX378" fmla="*/ 1688164 w 1986214"/>
              <a:gd name="connsiteY378" fmla="*/ 365711 h 2440924"/>
              <a:gd name="connsiteX379" fmla="*/ 1662433 w 1986214"/>
              <a:gd name="connsiteY379" fmla="*/ 370391 h 2440924"/>
              <a:gd name="connsiteX380" fmla="*/ 1648179 w 1986214"/>
              <a:gd name="connsiteY380" fmla="*/ 400641 h 2440924"/>
              <a:gd name="connsiteX381" fmla="*/ 1633509 w 1986214"/>
              <a:gd name="connsiteY381" fmla="*/ 413053 h 2440924"/>
              <a:gd name="connsiteX382" fmla="*/ 1618721 w 1986214"/>
              <a:gd name="connsiteY382" fmla="*/ 420367 h 2440924"/>
              <a:gd name="connsiteX383" fmla="*/ 1612364 w 1986214"/>
              <a:gd name="connsiteY383" fmla="*/ 432074 h 2440924"/>
              <a:gd name="connsiteX384" fmla="*/ 1611105 w 1986214"/>
              <a:gd name="connsiteY384" fmla="*/ 443663 h 2440924"/>
              <a:gd name="connsiteX385" fmla="*/ 1614803 w 1986214"/>
              <a:gd name="connsiteY385" fmla="*/ 449187 h 2440924"/>
              <a:gd name="connsiteX386" fmla="*/ 1619355 w 1986214"/>
              <a:gd name="connsiteY386" fmla="*/ 447550 h 2440924"/>
              <a:gd name="connsiteX387" fmla="*/ 1631823 w 1986214"/>
              <a:gd name="connsiteY387" fmla="*/ 428221 h 2440924"/>
              <a:gd name="connsiteX388" fmla="*/ 1656905 w 1986214"/>
              <a:gd name="connsiteY388" fmla="*/ 424915 h 2440924"/>
              <a:gd name="connsiteX389" fmla="*/ 1676342 w 1986214"/>
              <a:gd name="connsiteY389" fmla="*/ 383665 h 2440924"/>
              <a:gd name="connsiteX390" fmla="*/ 1679093 w 1986214"/>
              <a:gd name="connsiteY390" fmla="*/ 384962 h 2440924"/>
              <a:gd name="connsiteX391" fmla="*/ 1686722 w 1986214"/>
              <a:gd name="connsiteY391" fmla="*/ 376793 h 2440924"/>
              <a:gd name="connsiteX392" fmla="*/ 1688164 w 1986214"/>
              <a:gd name="connsiteY392" fmla="*/ 365711 h 2440924"/>
              <a:gd name="connsiteX393" fmla="*/ 1716891 w 1986214"/>
              <a:gd name="connsiteY393" fmla="*/ 351102 h 2440924"/>
              <a:gd name="connsiteX394" fmla="*/ 1744647 w 1986214"/>
              <a:gd name="connsiteY394" fmla="*/ 338555 h 2440924"/>
              <a:gd name="connsiteX395" fmla="*/ 1745993 w 1986214"/>
              <a:gd name="connsiteY395" fmla="*/ 316085 h 2440924"/>
              <a:gd name="connsiteX396" fmla="*/ 1775243 w 1986214"/>
              <a:gd name="connsiteY396" fmla="*/ 309284 h 2440924"/>
              <a:gd name="connsiteX397" fmla="*/ 1808289 w 1986214"/>
              <a:gd name="connsiteY397" fmla="*/ 275705 h 2440924"/>
              <a:gd name="connsiteX398" fmla="*/ 1844368 w 1986214"/>
              <a:gd name="connsiteY398" fmla="*/ 241036 h 2440924"/>
              <a:gd name="connsiteX399" fmla="*/ 1852599 w 1986214"/>
              <a:gd name="connsiteY399" fmla="*/ 244074 h 2440924"/>
              <a:gd name="connsiteX400" fmla="*/ 1856823 w 1986214"/>
              <a:gd name="connsiteY400" fmla="*/ 250266 h 2440924"/>
              <a:gd name="connsiteX401" fmla="*/ 1847970 w 1986214"/>
              <a:gd name="connsiteY401" fmla="*/ 278860 h 2440924"/>
              <a:gd name="connsiteX402" fmla="*/ 1822497 w 1986214"/>
              <a:gd name="connsiteY402" fmla="*/ 294583 h 2440924"/>
              <a:gd name="connsiteX403" fmla="*/ 1782186 w 1986214"/>
              <a:gd name="connsiteY403" fmla="*/ 337341 h 2440924"/>
              <a:gd name="connsiteX404" fmla="*/ 1742848 w 1986214"/>
              <a:gd name="connsiteY404" fmla="*/ 378035 h 2440924"/>
              <a:gd name="connsiteX405" fmla="*/ 1740983 w 1986214"/>
              <a:gd name="connsiteY405" fmla="*/ 385558 h 2440924"/>
              <a:gd name="connsiteX406" fmla="*/ 1730868 w 1986214"/>
              <a:gd name="connsiteY406" fmla="*/ 389193 h 2440924"/>
              <a:gd name="connsiteX407" fmla="*/ 1724393 w 1986214"/>
              <a:gd name="connsiteY407" fmla="*/ 395804 h 2440924"/>
              <a:gd name="connsiteX408" fmla="*/ 1727139 w 1986214"/>
              <a:gd name="connsiteY408" fmla="*/ 404241 h 2440924"/>
              <a:gd name="connsiteX409" fmla="*/ 1709316 w 1986214"/>
              <a:gd name="connsiteY409" fmla="*/ 412645 h 2440924"/>
              <a:gd name="connsiteX410" fmla="*/ 1697680 w 1986214"/>
              <a:gd name="connsiteY410" fmla="*/ 423965 h 2440924"/>
              <a:gd name="connsiteX411" fmla="*/ 1677609 w 1986214"/>
              <a:gd name="connsiteY411" fmla="*/ 438033 h 2440924"/>
              <a:gd name="connsiteX412" fmla="*/ 1674971 w 1986214"/>
              <a:gd name="connsiteY412" fmla="*/ 456113 h 2440924"/>
              <a:gd name="connsiteX413" fmla="*/ 1661901 w 1986214"/>
              <a:gd name="connsiteY413" fmla="*/ 464237 h 2440924"/>
              <a:gd name="connsiteX414" fmla="*/ 1699655 w 1986214"/>
              <a:gd name="connsiteY414" fmla="*/ 479507 h 2440924"/>
              <a:gd name="connsiteX415" fmla="*/ 1729515 w 1986214"/>
              <a:gd name="connsiteY415" fmla="*/ 506180 h 2440924"/>
              <a:gd name="connsiteX416" fmla="*/ 1727766 w 1986214"/>
              <a:gd name="connsiteY416" fmla="*/ 525939 h 2440924"/>
              <a:gd name="connsiteX417" fmla="*/ 1716557 w 1986214"/>
              <a:gd name="connsiteY417" fmla="*/ 533680 h 2440924"/>
              <a:gd name="connsiteX418" fmla="*/ 1710912 w 1986214"/>
              <a:gd name="connsiteY418" fmla="*/ 539421 h 2440924"/>
              <a:gd name="connsiteX419" fmla="*/ 1707328 w 1986214"/>
              <a:gd name="connsiteY419" fmla="*/ 546134 h 2440924"/>
              <a:gd name="connsiteX420" fmla="*/ 1718170 w 1986214"/>
              <a:gd name="connsiteY420" fmla="*/ 544521 h 2440924"/>
              <a:gd name="connsiteX421" fmla="*/ 1766879 w 1986214"/>
              <a:gd name="connsiteY421" fmla="*/ 533867 h 2440924"/>
              <a:gd name="connsiteX422" fmla="*/ 1781450 w 1986214"/>
              <a:gd name="connsiteY422" fmla="*/ 517208 h 2440924"/>
              <a:gd name="connsiteX423" fmla="*/ 1783800 w 1986214"/>
              <a:gd name="connsiteY423" fmla="*/ 508654 h 2440924"/>
              <a:gd name="connsiteX424" fmla="*/ 1793429 w 1986214"/>
              <a:gd name="connsiteY424" fmla="*/ 506049 h 2440924"/>
              <a:gd name="connsiteX425" fmla="*/ 1797194 w 1986214"/>
              <a:gd name="connsiteY425" fmla="*/ 499842 h 2440924"/>
              <a:gd name="connsiteX426" fmla="*/ 1795862 w 1986214"/>
              <a:gd name="connsiteY426" fmla="*/ 493754 h 2440924"/>
              <a:gd name="connsiteX427" fmla="*/ 1830821 w 1986214"/>
              <a:gd name="connsiteY427" fmla="*/ 476619 h 2440924"/>
              <a:gd name="connsiteX428" fmla="*/ 1865780 w 1986214"/>
              <a:gd name="connsiteY428" fmla="*/ 459485 h 2440924"/>
              <a:gd name="connsiteX429" fmla="*/ 1898276 w 1986214"/>
              <a:gd name="connsiteY429" fmla="*/ 431529 h 2440924"/>
              <a:gd name="connsiteX430" fmla="*/ 1938289 w 1986214"/>
              <a:gd name="connsiteY430" fmla="*/ 419717 h 2440924"/>
              <a:gd name="connsiteX431" fmla="*/ 1942018 w 1986214"/>
              <a:gd name="connsiteY431" fmla="*/ 404671 h 2440924"/>
              <a:gd name="connsiteX432" fmla="*/ 1949062 w 1986214"/>
              <a:gd name="connsiteY432" fmla="*/ 393287 h 2440924"/>
              <a:gd name="connsiteX433" fmla="*/ 1963385 w 1986214"/>
              <a:gd name="connsiteY433" fmla="*/ 387854 h 2440924"/>
              <a:gd name="connsiteX434" fmla="*/ 1982476 w 1986214"/>
              <a:gd name="connsiteY434" fmla="*/ 390128 h 2440924"/>
              <a:gd name="connsiteX435" fmla="*/ 1985844 w 1986214"/>
              <a:gd name="connsiteY435" fmla="*/ 410619 h 2440924"/>
              <a:gd name="connsiteX436" fmla="*/ 1969676 w 1986214"/>
              <a:gd name="connsiteY436" fmla="*/ 424425 h 2440924"/>
              <a:gd name="connsiteX437" fmla="*/ 1937934 w 1986214"/>
              <a:gd name="connsiteY437" fmla="*/ 440974 h 2440924"/>
              <a:gd name="connsiteX438" fmla="*/ 1917714 w 1986214"/>
              <a:gd name="connsiteY438" fmla="*/ 470514 h 2440924"/>
              <a:gd name="connsiteX439" fmla="*/ 1888066 w 1986214"/>
              <a:gd name="connsiteY439" fmla="*/ 504013 h 2440924"/>
              <a:gd name="connsiteX440" fmla="*/ 1847134 w 1986214"/>
              <a:gd name="connsiteY440" fmla="*/ 534716 h 2440924"/>
              <a:gd name="connsiteX441" fmla="*/ 1846056 w 1986214"/>
              <a:gd name="connsiteY441" fmla="*/ 546810 h 2440924"/>
              <a:gd name="connsiteX442" fmla="*/ 1836609 w 1986214"/>
              <a:gd name="connsiteY442" fmla="*/ 549920 h 2440924"/>
              <a:gd name="connsiteX443" fmla="*/ 1828123 w 1986214"/>
              <a:gd name="connsiteY443" fmla="*/ 572387 h 2440924"/>
              <a:gd name="connsiteX444" fmla="*/ 1830922 w 1986214"/>
              <a:gd name="connsiteY444" fmla="*/ 597650 h 2440924"/>
              <a:gd name="connsiteX445" fmla="*/ 1775139 w 1986214"/>
              <a:gd name="connsiteY445" fmla="*/ 640259 h 2440924"/>
              <a:gd name="connsiteX446" fmla="*/ 1733792 w 1986214"/>
              <a:gd name="connsiteY446" fmla="*/ 689670 h 2440924"/>
              <a:gd name="connsiteX447" fmla="*/ 1702722 w 1986214"/>
              <a:gd name="connsiteY447" fmla="*/ 698553 h 2440924"/>
              <a:gd name="connsiteX448" fmla="*/ 1679675 w 1986214"/>
              <a:gd name="connsiteY448" fmla="*/ 716260 h 2440924"/>
              <a:gd name="connsiteX449" fmla="*/ 1658692 w 1986214"/>
              <a:gd name="connsiteY449" fmla="*/ 734937 h 2440924"/>
              <a:gd name="connsiteX450" fmla="*/ 1657554 w 1986214"/>
              <a:gd name="connsiteY450" fmla="*/ 744483 h 2440924"/>
              <a:gd name="connsiteX451" fmla="*/ 1688163 w 1986214"/>
              <a:gd name="connsiteY451" fmla="*/ 730341 h 2440924"/>
              <a:gd name="connsiteX452" fmla="*/ 1720834 w 1986214"/>
              <a:gd name="connsiteY452" fmla="*/ 717170 h 2440924"/>
              <a:gd name="connsiteX453" fmla="*/ 1742677 w 1986214"/>
              <a:gd name="connsiteY453" fmla="*/ 720741 h 2440924"/>
              <a:gd name="connsiteX454" fmla="*/ 1727313 w 1986214"/>
              <a:gd name="connsiteY454" fmla="*/ 703420 h 2440924"/>
              <a:gd name="connsiteX455" fmla="*/ 1738155 w 1986214"/>
              <a:gd name="connsiteY455" fmla="*/ 701807 h 2440924"/>
              <a:gd name="connsiteX456" fmla="*/ 1749460 w 1986214"/>
              <a:gd name="connsiteY456" fmla="*/ 705454 h 2440924"/>
              <a:gd name="connsiteX457" fmla="*/ 1754814 w 1986214"/>
              <a:gd name="connsiteY457" fmla="*/ 716378 h 2440924"/>
              <a:gd name="connsiteX458" fmla="*/ 1767560 w 1986214"/>
              <a:gd name="connsiteY458" fmla="*/ 708941 h 2440924"/>
              <a:gd name="connsiteX459" fmla="*/ 1776180 w 1986214"/>
              <a:gd name="connsiteY459" fmla="*/ 699561 h 2440924"/>
              <a:gd name="connsiteX460" fmla="*/ 1787492 w 1986214"/>
              <a:gd name="connsiteY460" fmla="*/ 688927 h 2440924"/>
              <a:gd name="connsiteX461" fmla="*/ 1798685 w 1986214"/>
              <a:gd name="connsiteY461" fmla="*/ 673198 h 2440924"/>
              <a:gd name="connsiteX462" fmla="*/ 1783164 w 1986214"/>
              <a:gd name="connsiteY462" fmla="*/ 649081 h 2440924"/>
              <a:gd name="connsiteX463" fmla="*/ 1808576 w 1986214"/>
              <a:gd name="connsiteY463" fmla="*/ 630809 h 2440924"/>
              <a:gd name="connsiteX464" fmla="*/ 1833486 w 1986214"/>
              <a:gd name="connsiteY464" fmla="*/ 649268 h 2440924"/>
              <a:gd name="connsiteX465" fmla="*/ 1819748 w 1986214"/>
              <a:gd name="connsiteY465" fmla="*/ 657917 h 2440924"/>
              <a:gd name="connsiteX466" fmla="*/ 1808072 w 1986214"/>
              <a:gd name="connsiteY466" fmla="*/ 667539 h 2440924"/>
              <a:gd name="connsiteX467" fmla="*/ 1815186 w 1986214"/>
              <a:gd name="connsiteY467" fmla="*/ 680973 h 2440924"/>
              <a:gd name="connsiteX468" fmla="*/ 1819548 w 1986214"/>
              <a:gd name="connsiteY468" fmla="*/ 693110 h 2440924"/>
              <a:gd name="connsiteX469" fmla="*/ 1807123 w 1986214"/>
              <a:gd name="connsiteY469" fmla="*/ 706999 h 2440924"/>
              <a:gd name="connsiteX470" fmla="*/ 1791544 w 1986214"/>
              <a:gd name="connsiteY470" fmla="*/ 716882 h 2440924"/>
              <a:gd name="connsiteX471" fmla="*/ 1804302 w 1986214"/>
              <a:gd name="connsiteY471" fmla="*/ 724574 h 2440924"/>
              <a:gd name="connsiteX472" fmla="*/ 1814998 w 1986214"/>
              <a:gd name="connsiteY472" fmla="*/ 731294 h 2440924"/>
              <a:gd name="connsiteX473" fmla="*/ 1800732 w 1986214"/>
              <a:gd name="connsiteY473" fmla="*/ 746416 h 2440924"/>
              <a:gd name="connsiteX474" fmla="*/ 1776152 w 1986214"/>
              <a:gd name="connsiteY474" fmla="*/ 756679 h 2440924"/>
              <a:gd name="connsiteX475" fmla="*/ 1765587 w 1986214"/>
              <a:gd name="connsiteY475" fmla="*/ 770184 h 2440924"/>
              <a:gd name="connsiteX476" fmla="*/ 1754785 w 1986214"/>
              <a:gd name="connsiteY476" fmla="*/ 773495 h 2440924"/>
              <a:gd name="connsiteX477" fmla="*/ 1731964 w 1986214"/>
              <a:gd name="connsiteY477" fmla="*/ 786267 h 2440924"/>
              <a:gd name="connsiteX478" fmla="*/ 1720302 w 1986214"/>
              <a:gd name="connsiteY478" fmla="*/ 811017 h 2440924"/>
              <a:gd name="connsiteX479" fmla="*/ 1732439 w 1986214"/>
              <a:gd name="connsiteY479" fmla="*/ 806655 h 2440924"/>
              <a:gd name="connsiteX480" fmla="*/ 1753807 w 1986214"/>
              <a:gd name="connsiteY480" fmla="*/ 789837 h 2440924"/>
              <a:gd name="connsiteX481" fmla="*/ 1762223 w 1986214"/>
              <a:gd name="connsiteY481" fmla="*/ 786241 h 2440924"/>
              <a:gd name="connsiteX482" fmla="*/ 1768694 w 1986214"/>
              <a:gd name="connsiteY482" fmla="*/ 786770 h 2440924"/>
              <a:gd name="connsiteX483" fmla="*/ 1762543 w 1986214"/>
              <a:gd name="connsiteY483" fmla="*/ 792693 h 2440924"/>
              <a:gd name="connsiteX484" fmla="*/ 1755419 w 1986214"/>
              <a:gd name="connsiteY484" fmla="*/ 800680 h 2440924"/>
              <a:gd name="connsiteX485" fmla="*/ 1731460 w 1986214"/>
              <a:gd name="connsiteY485" fmla="*/ 822996 h 2440924"/>
              <a:gd name="connsiteX486" fmla="*/ 1707502 w 1986214"/>
              <a:gd name="connsiteY486" fmla="*/ 845314 h 2440924"/>
              <a:gd name="connsiteX487" fmla="*/ 1687431 w 1986214"/>
              <a:gd name="connsiteY487" fmla="*/ 859381 h 2440924"/>
              <a:gd name="connsiteX488" fmla="*/ 1671565 w 1986214"/>
              <a:gd name="connsiteY488" fmla="*/ 878790 h 2440924"/>
              <a:gd name="connsiteX489" fmla="*/ 1698755 w 1986214"/>
              <a:gd name="connsiteY489" fmla="*/ 863876 h 2440924"/>
              <a:gd name="connsiteX490" fmla="*/ 1719639 w 1986214"/>
              <a:gd name="connsiteY490" fmla="*/ 840951 h 2440924"/>
              <a:gd name="connsiteX491" fmla="*/ 1737753 w 1986214"/>
              <a:gd name="connsiteY491" fmla="*/ 859568 h 2440924"/>
              <a:gd name="connsiteX492" fmla="*/ 1717999 w 1986214"/>
              <a:gd name="connsiteY492" fmla="*/ 887227 h 2440924"/>
              <a:gd name="connsiteX493" fmla="*/ 1733045 w 1986214"/>
              <a:gd name="connsiteY493" fmla="*/ 890956 h 2440924"/>
              <a:gd name="connsiteX494" fmla="*/ 1739020 w 1986214"/>
              <a:gd name="connsiteY494" fmla="*/ 913935 h 2440924"/>
              <a:gd name="connsiteX495" fmla="*/ 1705832 w 1986214"/>
              <a:gd name="connsiteY495" fmla="*/ 948707 h 2440924"/>
              <a:gd name="connsiteX496" fmla="*/ 1662335 w 1986214"/>
              <a:gd name="connsiteY496" fmla="*/ 971480 h 2440924"/>
              <a:gd name="connsiteX497" fmla="*/ 1623936 w 1986214"/>
              <a:gd name="connsiteY497" fmla="*/ 994134 h 2440924"/>
              <a:gd name="connsiteX498" fmla="*/ 1618436 w 1986214"/>
              <a:gd name="connsiteY498" fmla="*/ 991542 h 2440924"/>
              <a:gd name="connsiteX499" fmla="*/ 1614548 w 1986214"/>
              <a:gd name="connsiteY499" fmla="*/ 999793 h 2440924"/>
              <a:gd name="connsiteX500" fmla="*/ 1585089 w 1986214"/>
              <a:gd name="connsiteY500" fmla="*/ 1019518 h 2440924"/>
              <a:gd name="connsiteX501" fmla="*/ 1556761 w 1986214"/>
              <a:gd name="connsiteY501" fmla="*/ 1043977 h 2440924"/>
              <a:gd name="connsiteX502" fmla="*/ 1526489 w 1986214"/>
              <a:gd name="connsiteY502" fmla="*/ 1072562 h 2440924"/>
              <a:gd name="connsiteX503" fmla="*/ 1497595 w 1986214"/>
              <a:gd name="connsiteY503" fmla="*/ 1094654 h 2440924"/>
              <a:gd name="connsiteX504" fmla="*/ 1471618 w 1986214"/>
              <a:gd name="connsiteY504" fmla="*/ 1110558 h 2440924"/>
              <a:gd name="connsiteX505" fmla="*/ 1454614 w 1986214"/>
              <a:gd name="connsiteY505" fmla="*/ 1139514 h 2440924"/>
              <a:gd name="connsiteX506" fmla="*/ 1457364 w 1986214"/>
              <a:gd name="connsiteY506" fmla="*/ 1140809 h 2440924"/>
              <a:gd name="connsiteX507" fmla="*/ 1450726 w 1986214"/>
              <a:gd name="connsiteY507" fmla="*/ 1147764 h 2440924"/>
              <a:gd name="connsiteX508" fmla="*/ 1445226 w 1986214"/>
              <a:gd name="connsiteY508" fmla="*/ 1145172 h 2440924"/>
              <a:gd name="connsiteX509" fmla="*/ 1426293 w 1986214"/>
              <a:gd name="connsiteY509" fmla="*/ 1149693 h 2440924"/>
              <a:gd name="connsiteX510" fmla="*/ 1407834 w 1986214"/>
              <a:gd name="connsiteY510" fmla="*/ 1174602 h 2440924"/>
              <a:gd name="connsiteX511" fmla="*/ 1389375 w 1986214"/>
              <a:gd name="connsiteY511" fmla="*/ 1199511 h 2440924"/>
              <a:gd name="connsiteX512" fmla="*/ 1395510 w 1986214"/>
              <a:gd name="connsiteY512" fmla="*/ 1229286 h 2440924"/>
              <a:gd name="connsiteX513" fmla="*/ 1399714 w 1986214"/>
              <a:gd name="connsiteY513" fmla="*/ 1234628 h 2440924"/>
              <a:gd name="connsiteX514" fmla="*/ 1391903 w 1986214"/>
              <a:gd name="connsiteY514" fmla="*/ 1242290 h 2440924"/>
              <a:gd name="connsiteX515" fmla="*/ 1380939 w 1986214"/>
              <a:gd name="connsiteY515" fmla="*/ 1245946 h 2440924"/>
              <a:gd name="connsiteX516" fmla="*/ 1372843 w 1986214"/>
              <a:gd name="connsiteY516" fmla="*/ 1255993 h 2440924"/>
              <a:gd name="connsiteX517" fmla="*/ 1359413 w 1986214"/>
              <a:gd name="connsiteY517" fmla="*/ 1255966 h 2440924"/>
              <a:gd name="connsiteX518" fmla="*/ 1351163 w 1986214"/>
              <a:gd name="connsiteY518" fmla="*/ 1252079 h 2440924"/>
              <a:gd name="connsiteX519" fmla="*/ 1334159 w 1986214"/>
              <a:gd name="connsiteY519" fmla="*/ 1281034 h 2440924"/>
              <a:gd name="connsiteX520" fmla="*/ 1282038 w 1986214"/>
              <a:gd name="connsiteY520" fmla="*/ 1320327 h 2440924"/>
              <a:gd name="connsiteX521" fmla="*/ 1267150 w 1986214"/>
              <a:gd name="connsiteY521" fmla="*/ 1323393 h 2440924"/>
              <a:gd name="connsiteX522" fmla="*/ 1247661 w 1986214"/>
              <a:gd name="connsiteY522" fmla="*/ 1347817 h 2440924"/>
              <a:gd name="connsiteX523" fmla="*/ 1221984 w 1986214"/>
              <a:gd name="connsiteY523" fmla="*/ 1369324 h 2440924"/>
              <a:gd name="connsiteX524" fmla="*/ 1206434 w 1986214"/>
              <a:gd name="connsiteY524" fmla="*/ 1402325 h 2440924"/>
              <a:gd name="connsiteX525" fmla="*/ 1175362 w 1986214"/>
              <a:gd name="connsiteY525" fmla="*/ 1411208 h 2440924"/>
              <a:gd name="connsiteX526" fmla="*/ 1151404 w 1986214"/>
              <a:gd name="connsiteY526" fmla="*/ 1433526 h 2440924"/>
              <a:gd name="connsiteX527" fmla="*/ 1128424 w 1986214"/>
              <a:gd name="connsiteY527" fmla="*/ 1439501 h 2440924"/>
              <a:gd name="connsiteX528" fmla="*/ 1108270 w 1986214"/>
              <a:gd name="connsiteY528" fmla="*/ 1457310 h 2440924"/>
              <a:gd name="connsiteX529" fmla="*/ 1087145 w 1986214"/>
              <a:gd name="connsiteY529" fmla="*/ 1477181 h 2440924"/>
              <a:gd name="connsiteX530" fmla="*/ 1040366 w 1986214"/>
              <a:gd name="connsiteY530" fmla="*/ 1512270 h 2440924"/>
              <a:gd name="connsiteX531" fmla="*/ 1029277 w 1986214"/>
              <a:gd name="connsiteY531" fmla="*/ 1519064 h 2440924"/>
              <a:gd name="connsiteX532" fmla="*/ 1035376 w 1986214"/>
              <a:gd name="connsiteY532" fmla="*/ 1524513 h 2440924"/>
              <a:gd name="connsiteX533" fmla="*/ 1034367 w 1986214"/>
              <a:gd name="connsiteY533" fmla="*/ 1535914 h 2440924"/>
              <a:gd name="connsiteX534" fmla="*/ 1027899 w 1986214"/>
              <a:gd name="connsiteY534" fmla="*/ 1540381 h 2440924"/>
              <a:gd name="connsiteX535" fmla="*/ 1024642 w 1986214"/>
              <a:gd name="connsiteY535" fmla="*/ 1543694 h 2440924"/>
              <a:gd name="connsiteX536" fmla="*/ 1022574 w 1986214"/>
              <a:gd name="connsiteY536" fmla="*/ 1547568 h 2440924"/>
              <a:gd name="connsiteX537" fmla="*/ 1028830 w 1986214"/>
              <a:gd name="connsiteY537" fmla="*/ 1546637 h 2440924"/>
              <a:gd name="connsiteX538" fmla="*/ 1056937 w 1986214"/>
              <a:gd name="connsiteY538" fmla="*/ 1540489 h 2440924"/>
              <a:gd name="connsiteX539" fmla="*/ 1065344 w 1986214"/>
              <a:gd name="connsiteY539" fmla="*/ 1530876 h 2440924"/>
              <a:gd name="connsiteX540" fmla="*/ 1066700 w 1986214"/>
              <a:gd name="connsiteY540" fmla="*/ 1525941 h 2440924"/>
              <a:gd name="connsiteX541" fmla="*/ 1072257 w 1986214"/>
              <a:gd name="connsiteY541" fmla="*/ 1524438 h 2440924"/>
              <a:gd name="connsiteX542" fmla="*/ 1074429 w 1986214"/>
              <a:gd name="connsiteY542" fmla="*/ 1520856 h 2440924"/>
              <a:gd name="connsiteX543" fmla="*/ 1073661 w 1986214"/>
              <a:gd name="connsiteY543" fmla="*/ 1517343 h 2440924"/>
              <a:gd name="connsiteX544" fmla="*/ 1093832 w 1986214"/>
              <a:gd name="connsiteY544" fmla="*/ 1507456 h 2440924"/>
              <a:gd name="connsiteX545" fmla="*/ 1114004 w 1986214"/>
              <a:gd name="connsiteY545" fmla="*/ 1497569 h 2440924"/>
              <a:gd name="connsiteX546" fmla="*/ 1132755 w 1986214"/>
              <a:gd name="connsiteY546" fmla="*/ 1481438 h 2440924"/>
              <a:gd name="connsiteX547" fmla="*/ 1155843 w 1986214"/>
              <a:gd name="connsiteY547" fmla="*/ 1474622 h 2440924"/>
              <a:gd name="connsiteX548" fmla="*/ 1157995 w 1986214"/>
              <a:gd name="connsiteY548" fmla="*/ 1465940 h 2440924"/>
              <a:gd name="connsiteX549" fmla="*/ 1162060 w 1986214"/>
              <a:gd name="connsiteY549" fmla="*/ 1459371 h 2440924"/>
              <a:gd name="connsiteX550" fmla="*/ 1170325 w 1986214"/>
              <a:gd name="connsiteY550" fmla="*/ 1456236 h 2440924"/>
              <a:gd name="connsiteX551" fmla="*/ 1181341 w 1986214"/>
              <a:gd name="connsiteY551" fmla="*/ 1457549 h 2440924"/>
              <a:gd name="connsiteX552" fmla="*/ 1183285 w 1986214"/>
              <a:gd name="connsiteY552" fmla="*/ 1469372 h 2440924"/>
              <a:gd name="connsiteX553" fmla="*/ 1173955 w 1986214"/>
              <a:gd name="connsiteY553" fmla="*/ 1477339 h 2440924"/>
              <a:gd name="connsiteX554" fmla="*/ 1155639 w 1986214"/>
              <a:gd name="connsiteY554" fmla="*/ 1486888 h 2440924"/>
              <a:gd name="connsiteX555" fmla="*/ 1143972 w 1986214"/>
              <a:gd name="connsiteY555" fmla="*/ 1503933 h 2440924"/>
              <a:gd name="connsiteX556" fmla="*/ 1126865 w 1986214"/>
              <a:gd name="connsiteY556" fmla="*/ 1523263 h 2440924"/>
              <a:gd name="connsiteX557" fmla="*/ 1103245 w 1986214"/>
              <a:gd name="connsiteY557" fmla="*/ 1540979 h 2440924"/>
              <a:gd name="connsiteX558" fmla="*/ 1102623 w 1986214"/>
              <a:gd name="connsiteY558" fmla="*/ 1547958 h 2440924"/>
              <a:gd name="connsiteX559" fmla="*/ 1097172 w 1986214"/>
              <a:gd name="connsiteY559" fmla="*/ 1549753 h 2440924"/>
              <a:gd name="connsiteX560" fmla="*/ 1092276 w 1986214"/>
              <a:gd name="connsiteY560" fmla="*/ 1562717 h 2440924"/>
              <a:gd name="connsiteX561" fmla="*/ 1093891 w 1986214"/>
              <a:gd name="connsiteY561" fmla="*/ 1577293 h 2440924"/>
              <a:gd name="connsiteX562" fmla="*/ 1061702 w 1986214"/>
              <a:gd name="connsiteY562" fmla="*/ 1601880 h 2440924"/>
              <a:gd name="connsiteX563" fmla="*/ 1037845 w 1986214"/>
              <a:gd name="connsiteY563" fmla="*/ 1630391 h 2440924"/>
              <a:gd name="connsiteX564" fmla="*/ 1019916 w 1986214"/>
              <a:gd name="connsiteY564" fmla="*/ 1635517 h 2440924"/>
              <a:gd name="connsiteX565" fmla="*/ 1006618 w 1986214"/>
              <a:gd name="connsiteY565" fmla="*/ 1645734 h 2440924"/>
              <a:gd name="connsiteX566" fmla="*/ 994509 w 1986214"/>
              <a:gd name="connsiteY566" fmla="*/ 1656512 h 2440924"/>
              <a:gd name="connsiteX567" fmla="*/ 993853 w 1986214"/>
              <a:gd name="connsiteY567" fmla="*/ 1662020 h 2440924"/>
              <a:gd name="connsiteX568" fmla="*/ 1011516 w 1986214"/>
              <a:gd name="connsiteY568" fmla="*/ 1653859 h 2440924"/>
              <a:gd name="connsiteX569" fmla="*/ 1030367 w 1986214"/>
              <a:gd name="connsiteY569" fmla="*/ 1646260 h 2440924"/>
              <a:gd name="connsiteX570" fmla="*/ 1042970 w 1986214"/>
              <a:gd name="connsiteY570" fmla="*/ 1648320 h 2440924"/>
              <a:gd name="connsiteX571" fmla="*/ 1034106 w 1986214"/>
              <a:gd name="connsiteY571" fmla="*/ 1638325 h 2440924"/>
              <a:gd name="connsiteX572" fmla="*/ 1040362 w 1986214"/>
              <a:gd name="connsiteY572" fmla="*/ 1637395 h 2440924"/>
              <a:gd name="connsiteX573" fmla="*/ 1046885 w 1986214"/>
              <a:gd name="connsiteY573" fmla="*/ 1639499 h 2440924"/>
              <a:gd name="connsiteX574" fmla="*/ 1049975 w 1986214"/>
              <a:gd name="connsiteY574" fmla="*/ 1645802 h 2440924"/>
              <a:gd name="connsiteX575" fmla="*/ 1057329 w 1986214"/>
              <a:gd name="connsiteY575" fmla="*/ 1641511 h 2440924"/>
              <a:gd name="connsiteX576" fmla="*/ 1062304 w 1986214"/>
              <a:gd name="connsiteY576" fmla="*/ 1636098 h 2440924"/>
              <a:gd name="connsiteX577" fmla="*/ 1068831 w 1986214"/>
              <a:gd name="connsiteY577" fmla="*/ 1629963 h 2440924"/>
              <a:gd name="connsiteX578" fmla="*/ 1075289 w 1986214"/>
              <a:gd name="connsiteY578" fmla="*/ 1620886 h 2440924"/>
              <a:gd name="connsiteX579" fmla="*/ 1066333 w 1986214"/>
              <a:gd name="connsiteY579" fmla="*/ 1606970 h 2440924"/>
              <a:gd name="connsiteX580" fmla="*/ 1080997 w 1986214"/>
              <a:gd name="connsiteY580" fmla="*/ 1596428 h 2440924"/>
              <a:gd name="connsiteX581" fmla="*/ 1095370 w 1986214"/>
              <a:gd name="connsiteY581" fmla="*/ 1607078 h 2440924"/>
              <a:gd name="connsiteX582" fmla="*/ 1087442 w 1986214"/>
              <a:gd name="connsiteY582" fmla="*/ 1612069 h 2440924"/>
              <a:gd name="connsiteX583" fmla="*/ 1080706 w 1986214"/>
              <a:gd name="connsiteY583" fmla="*/ 1617622 h 2440924"/>
              <a:gd name="connsiteX584" fmla="*/ 1084810 w 1986214"/>
              <a:gd name="connsiteY584" fmla="*/ 1625372 h 2440924"/>
              <a:gd name="connsiteX585" fmla="*/ 1087328 w 1986214"/>
              <a:gd name="connsiteY585" fmla="*/ 1632376 h 2440924"/>
              <a:gd name="connsiteX586" fmla="*/ 1080383 w 1986214"/>
              <a:gd name="connsiteY586" fmla="*/ 1640139 h 2440924"/>
              <a:gd name="connsiteX587" fmla="*/ 1084797 w 1986214"/>
              <a:gd name="connsiteY587" fmla="*/ 1637001 h 2440924"/>
              <a:gd name="connsiteX588" fmla="*/ 1091369 w 1986214"/>
              <a:gd name="connsiteY588" fmla="*/ 1632826 h 2440924"/>
              <a:gd name="connsiteX589" fmla="*/ 1097873 w 1986214"/>
              <a:gd name="connsiteY589" fmla="*/ 1625710 h 2440924"/>
              <a:gd name="connsiteX590" fmla="*/ 1130586 w 1986214"/>
              <a:gd name="connsiteY590" fmla="*/ 1602583 h 2440924"/>
              <a:gd name="connsiteX591" fmla="*/ 1165119 w 1986214"/>
              <a:gd name="connsiteY591" fmla="*/ 1581769 h 2440924"/>
              <a:gd name="connsiteX592" fmla="*/ 1168766 w 1986214"/>
              <a:gd name="connsiteY592" fmla="*/ 1569913 h 2440924"/>
              <a:gd name="connsiteX593" fmla="*/ 1198933 w 1986214"/>
              <a:gd name="connsiteY593" fmla="*/ 1551162 h 2440924"/>
              <a:gd name="connsiteX594" fmla="*/ 1215666 w 1986214"/>
              <a:gd name="connsiteY594" fmla="*/ 1532625 h 2440924"/>
              <a:gd name="connsiteX595" fmla="*/ 1238911 w 1986214"/>
              <a:gd name="connsiteY595" fmla="*/ 1515703 h 2440924"/>
              <a:gd name="connsiteX596" fmla="*/ 1255909 w 1986214"/>
              <a:gd name="connsiteY596" fmla="*/ 1504320 h 2440924"/>
              <a:gd name="connsiteX597" fmla="*/ 1259438 w 1986214"/>
              <a:gd name="connsiteY597" fmla="*/ 1495802 h 2440924"/>
              <a:gd name="connsiteX598" fmla="*/ 1268986 w 1986214"/>
              <a:gd name="connsiteY598" fmla="*/ 1493029 h 2440924"/>
              <a:gd name="connsiteX599" fmla="*/ 1376301 w 1986214"/>
              <a:gd name="connsiteY599" fmla="*/ 1417550 h 2440924"/>
              <a:gd name="connsiteX600" fmla="*/ 1390322 w 1986214"/>
              <a:gd name="connsiteY600" fmla="*/ 1408886 h 2440924"/>
              <a:gd name="connsiteX601" fmla="*/ 1404973 w 1986214"/>
              <a:gd name="connsiteY601" fmla="*/ 1401972 h 2440924"/>
              <a:gd name="connsiteX602" fmla="*/ 1410601 w 1986214"/>
              <a:gd name="connsiteY602" fmla="*/ 1395172 h 2440924"/>
              <a:gd name="connsiteX603" fmla="*/ 1418049 w 1986214"/>
              <a:gd name="connsiteY603" fmla="*/ 1390682 h 2440924"/>
              <a:gd name="connsiteX604" fmla="*/ 1429630 w 1986214"/>
              <a:gd name="connsiteY604" fmla="*/ 1382564 h 2440924"/>
              <a:gd name="connsiteX605" fmla="*/ 1437567 w 1986214"/>
              <a:gd name="connsiteY605" fmla="*/ 1382184 h 2440924"/>
              <a:gd name="connsiteX606" fmla="*/ 1443821 w 1986214"/>
              <a:gd name="connsiteY606" fmla="*/ 1385373 h 2440924"/>
              <a:gd name="connsiteX607" fmla="*/ 1423433 w 1986214"/>
              <a:gd name="connsiteY607" fmla="*/ 1407035 h 2440924"/>
              <a:gd name="connsiteX608" fmla="*/ 1395343 w 1986214"/>
              <a:gd name="connsiteY608" fmla="*/ 1426523 h 2440924"/>
              <a:gd name="connsiteX609" fmla="*/ 1396930 w 1986214"/>
              <a:gd name="connsiteY609" fmla="*/ 1427270 h 2440924"/>
              <a:gd name="connsiteX610" fmla="*/ 1397708 w 1986214"/>
              <a:gd name="connsiteY610" fmla="*/ 1435394 h 2440924"/>
              <a:gd name="connsiteX611" fmla="*/ 1392535 w 1986214"/>
              <a:gd name="connsiteY611" fmla="*/ 1440713 h 2440924"/>
              <a:gd name="connsiteX612" fmla="*/ 1364253 w 1986214"/>
              <a:gd name="connsiteY612" fmla="*/ 1472957 h 2440924"/>
              <a:gd name="connsiteX613" fmla="*/ 1333590 w 1986214"/>
              <a:gd name="connsiteY613" fmla="*/ 1504079 h 2440924"/>
              <a:gd name="connsiteX614" fmla="*/ 1332035 w 1986214"/>
              <a:gd name="connsiteY614" fmla="*/ 1508922 h 2440924"/>
              <a:gd name="connsiteX615" fmla="*/ 1325091 w 1986214"/>
              <a:gd name="connsiteY615" fmla="*/ 1509770 h 2440924"/>
              <a:gd name="connsiteX616" fmla="*/ 1322637 w 1986214"/>
              <a:gd name="connsiteY616" fmla="*/ 1513946 h 2440924"/>
              <a:gd name="connsiteX617" fmla="*/ 1323686 w 1986214"/>
              <a:gd name="connsiteY617" fmla="*/ 1516865 h 2440924"/>
              <a:gd name="connsiteX618" fmla="*/ 1314334 w 1986214"/>
              <a:gd name="connsiteY618" fmla="*/ 1523851 h 2440924"/>
              <a:gd name="connsiteX619" fmla="*/ 1309114 w 1986214"/>
              <a:gd name="connsiteY619" fmla="*/ 1531329 h 2440924"/>
              <a:gd name="connsiteX620" fmla="*/ 1323122 w 1986214"/>
              <a:gd name="connsiteY620" fmla="*/ 1526295 h 2440924"/>
              <a:gd name="connsiteX621" fmla="*/ 1328539 w 1986214"/>
              <a:gd name="connsiteY621" fmla="*/ 1523029 h 2440924"/>
              <a:gd name="connsiteX622" fmla="*/ 1329195 w 1986214"/>
              <a:gd name="connsiteY622" fmla="*/ 1517522 h 2440924"/>
              <a:gd name="connsiteX623" fmla="*/ 1337635 w 1986214"/>
              <a:gd name="connsiteY623" fmla="*/ 1513499 h 2440924"/>
              <a:gd name="connsiteX624" fmla="*/ 1345446 w 1986214"/>
              <a:gd name="connsiteY624" fmla="*/ 1507726 h 2440924"/>
              <a:gd name="connsiteX625" fmla="*/ 1371599 w 1986214"/>
              <a:gd name="connsiteY625" fmla="*/ 1485145 h 2440924"/>
              <a:gd name="connsiteX626" fmla="*/ 1384858 w 1986214"/>
              <a:gd name="connsiteY626" fmla="*/ 1481697 h 2440924"/>
              <a:gd name="connsiteX627" fmla="*/ 1391443 w 1986214"/>
              <a:gd name="connsiteY627" fmla="*/ 1478012 h 2440924"/>
              <a:gd name="connsiteX628" fmla="*/ 1393267 w 1986214"/>
              <a:gd name="connsiteY628" fmla="*/ 1472085 h 2440924"/>
              <a:gd name="connsiteX629" fmla="*/ 1405596 w 1986214"/>
              <a:gd name="connsiteY629" fmla="*/ 1462380 h 2440924"/>
              <a:gd name="connsiteX630" fmla="*/ 1416712 w 1986214"/>
              <a:gd name="connsiteY630" fmla="*/ 1451136 h 2440924"/>
              <a:gd name="connsiteX631" fmla="*/ 1427828 w 1986214"/>
              <a:gd name="connsiteY631" fmla="*/ 1439890 h 2440924"/>
              <a:gd name="connsiteX632" fmla="*/ 1456682 w 1986214"/>
              <a:gd name="connsiteY632" fmla="*/ 1432155 h 2440924"/>
              <a:gd name="connsiteX633" fmla="*/ 1458333 w 1986214"/>
              <a:gd name="connsiteY633" fmla="*/ 1444083 h 2440924"/>
              <a:gd name="connsiteX634" fmla="*/ 1449205 w 1986214"/>
              <a:gd name="connsiteY634" fmla="*/ 1448024 h 2440924"/>
              <a:gd name="connsiteX635" fmla="*/ 1444240 w 1986214"/>
              <a:gd name="connsiteY635" fmla="*/ 1458047 h 2440924"/>
              <a:gd name="connsiteX636" fmla="*/ 1438645 w 1986214"/>
              <a:gd name="connsiteY636" fmla="*/ 1466318 h 2440924"/>
              <a:gd name="connsiteX637" fmla="*/ 1419696 w 1986214"/>
              <a:gd name="connsiteY637" fmla="*/ 1482356 h 2440924"/>
              <a:gd name="connsiteX638" fmla="*/ 1407258 w 1986214"/>
              <a:gd name="connsiteY638" fmla="*/ 1500008 h 2440924"/>
              <a:gd name="connsiteX639" fmla="*/ 1380356 w 1986214"/>
              <a:gd name="connsiteY639" fmla="*/ 1524176 h 2440924"/>
              <a:gd name="connsiteX640" fmla="*/ 1379531 w 1986214"/>
              <a:gd name="connsiteY640" fmla="*/ 1539301 h 2440924"/>
              <a:gd name="connsiteX641" fmla="*/ 1366806 w 1986214"/>
              <a:gd name="connsiteY641" fmla="*/ 1548818 h 2440924"/>
              <a:gd name="connsiteX642" fmla="*/ 1350132 w 1986214"/>
              <a:gd name="connsiteY642" fmla="*/ 1565685 h 2440924"/>
              <a:gd name="connsiteX643" fmla="*/ 1329819 w 1986214"/>
              <a:gd name="connsiteY643" fmla="*/ 1577930 h 2440924"/>
              <a:gd name="connsiteX644" fmla="*/ 1328597 w 1986214"/>
              <a:gd name="connsiteY644" fmla="*/ 1592867 h 2440924"/>
              <a:gd name="connsiteX645" fmla="*/ 1313751 w 1986214"/>
              <a:gd name="connsiteY645" fmla="*/ 1595568 h 2440924"/>
              <a:gd name="connsiteX646" fmla="*/ 1305526 w 1986214"/>
              <a:gd name="connsiteY646" fmla="*/ 1613023 h 2440924"/>
              <a:gd name="connsiteX647" fmla="*/ 1297061 w 1986214"/>
              <a:gd name="connsiteY647" fmla="*/ 1620185 h 2440924"/>
              <a:gd name="connsiteX648" fmla="*/ 1288528 w 1986214"/>
              <a:gd name="connsiteY648" fmla="*/ 1624405 h 2440924"/>
              <a:gd name="connsiteX649" fmla="*/ 1284859 w 1986214"/>
              <a:gd name="connsiteY649" fmla="*/ 1631161 h 2440924"/>
              <a:gd name="connsiteX650" fmla="*/ 1284132 w 1986214"/>
              <a:gd name="connsiteY650" fmla="*/ 1637848 h 2440924"/>
              <a:gd name="connsiteX651" fmla="*/ 1286267 w 1986214"/>
              <a:gd name="connsiteY651" fmla="*/ 1641035 h 2440924"/>
              <a:gd name="connsiteX652" fmla="*/ 1288892 w 1986214"/>
              <a:gd name="connsiteY652" fmla="*/ 1640091 h 2440924"/>
              <a:gd name="connsiteX653" fmla="*/ 1296088 w 1986214"/>
              <a:gd name="connsiteY653" fmla="*/ 1628937 h 2440924"/>
              <a:gd name="connsiteX654" fmla="*/ 1310561 w 1986214"/>
              <a:gd name="connsiteY654" fmla="*/ 1627030 h 2440924"/>
              <a:gd name="connsiteX655" fmla="*/ 1321776 w 1986214"/>
              <a:gd name="connsiteY655" fmla="*/ 1603227 h 2440924"/>
              <a:gd name="connsiteX656" fmla="*/ 1323363 w 1986214"/>
              <a:gd name="connsiteY656" fmla="*/ 1603975 h 2440924"/>
              <a:gd name="connsiteX657" fmla="*/ 1327766 w 1986214"/>
              <a:gd name="connsiteY657" fmla="*/ 1599263 h 2440924"/>
              <a:gd name="connsiteX658" fmla="*/ 1328597 w 1986214"/>
              <a:gd name="connsiteY658" fmla="*/ 1592867 h 2440924"/>
              <a:gd name="connsiteX659" fmla="*/ 1345173 w 1986214"/>
              <a:gd name="connsiteY659" fmla="*/ 1584438 h 2440924"/>
              <a:gd name="connsiteX660" fmla="*/ 1361190 w 1986214"/>
              <a:gd name="connsiteY660" fmla="*/ 1577198 h 2440924"/>
              <a:gd name="connsiteX661" fmla="*/ 1361967 w 1986214"/>
              <a:gd name="connsiteY661" fmla="*/ 1564233 h 2440924"/>
              <a:gd name="connsiteX662" fmla="*/ 1378845 w 1986214"/>
              <a:gd name="connsiteY662" fmla="*/ 1560308 h 2440924"/>
              <a:gd name="connsiteX663" fmla="*/ 1397912 w 1986214"/>
              <a:gd name="connsiteY663" fmla="*/ 1540933 h 2440924"/>
              <a:gd name="connsiteX664" fmla="*/ 1418732 w 1986214"/>
              <a:gd name="connsiteY664" fmla="*/ 1520927 h 2440924"/>
              <a:gd name="connsiteX665" fmla="*/ 1423480 w 1986214"/>
              <a:gd name="connsiteY665" fmla="*/ 1522681 h 2440924"/>
              <a:gd name="connsiteX666" fmla="*/ 1425917 w 1986214"/>
              <a:gd name="connsiteY666" fmla="*/ 1526252 h 2440924"/>
              <a:gd name="connsiteX667" fmla="*/ 1420809 w 1986214"/>
              <a:gd name="connsiteY667" fmla="*/ 1542753 h 2440924"/>
              <a:gd name="connsiteX668" fmla="*/ 1406111 w 1986214"/>
              <a:gd name="connsiteY668" fmla="*/ 1551826 h 2440924"/>
              <a:gd name="connsiteX669" fmla="*/ 1382851 w 1986214"/>
              <a:gd name="connsiteY669" fmla="*/ 1576497 h 2440924"/>
              <a:gd name="connsiteX670" fmla="*/ 1360152 w 1986214"/>
              <a:gd name="connsiteY670" fmla="*/ 1599979 h 2440924"/>
              <a:gd name="connsiteX671" fmla="*/ 1359076 w 1986214"/>
              <a:gd name="connsiteY671" fmla="*/ 1604320 h 2440924"/>
              <a:gd name="connsiteX672" fmla="*/ 1353239 w 1986214"/>
              <a:gd name="connsiteY672" fmla="*/ 1606417 h 2440924"/>
              <a:gd name="connsiteX673" fmla="*/ 1349502 w 1986214"/>
              <a:gd name="connsiteY673" fmla="*/ 1610233 h 2440924"/>
              <a:gd name="connsiteX674" fmla="*/ 1351087 w 1986214"/>
              <a:gd name="connsiteY674" fmla="*/ 1615099 h 2440924"/>
              <a:gd name="connsiteX675" fmla="*/ 1340803 w 1986214"/>
              <a:gd name="connsiteY675" fmla="*/ 1619949 h 2440924"/>
              <a:gd name="connsiteX676" fmla="*/ 1334089 w 1986214"/>
              <a:gd name="connsiteY676" fmla="*/ 1626482 h 2440924"/>
              <a:gd name="connsiteX677" fmla="*/ 1322507 w 1986214"/>
              <a:gd name="connsiteY677" fmla="*/ 1634598 h 2440924"/>
              <a:gd name="connsiteX678" fmla="*/ 1320985 w 1986214"/>
              <a:gd name="connsiteY678" fmla="*/ 1645032 h 2440924"/>
              <a:gd name="connsiteX679" fmla="*/ 1313443 w 1986214"/>
              <a:gd name="connsiteY679" fmla="*/ 1649719 h 2440924"/>
              <a:gd name="connsiteX680" fmla="*/ 1335229 w 1986214"/>
              <a:gd name="connsiteY680" fmla="*/ 1658531 h 2440924"/>
              <a:gd name="connsiteX681" fmla="*/ 1344202 w 1986214"/>
              <a:gd name="connsiteY681" fmla="*/ 1666546 h 2440924"/>
              <a:gd name="connsiteX682" fmla="*/ 1356547 w 1986214"/>
              <a:gd name="connsiteY682" fmla="*/ 1653295 h 2440924"/>
              <a:gd name="connsiteX683" fmla="*/ 1371963 w 1986214"/>
              <a:gd name="connsiteY683" fmla="*/ 1632926 h 2440924"/>
              <a:gd name="connsiteX684" fmla="*/ 1375975 w 1986214"/>
              <a:gd name="connsiteY684" fmla="*/ 1636756 h 2440924"/>
              <a:gd name="connsiteX685" fmla="*/ 1384566 w 1986214"/>
              <a:gd name="connsiteY685" fmla="*/ 1634987 h 2440924"/>
              <a:gd name="connsiteX686" fmla="*/ 1387053 w 1986214"/>
              <a:gd name="connsiteY686" fmla="*/ 1632280 h 2440924"/>
              <a:gd name="connsiteX687" fmla="*/ 1385970 w 1986214"/>
              <a:gd name="connsiteY687" fmla="*/ 1627892 h 2440924"/>
              <a:gd name="connsiteX688" fmla="*/ 1409167 w 1986214"/>
              <a:gd name="connsiteY688" fmla="*/ 1613128 h 2440924"/>
              <a:gd name="connsiteX689" fmla="*/ 1427535 w 1986214"/>
              <a:gd name="connsiteY689" fmla="*/ 1593180 h 2440924"/>
              <a:gd name="connsiteX690" fmla="*/ 1435601 w 1986214"/>
              <a:gd name="connsiteY690" fmla="*/ 1589952 h 2440924"/>
              <a:gd name="connsiteX691" fmla="*/ 1438278 w 1986214"/>
              <a:gd name="connsiteY691" fmla="*/ 1582728 h 2440924"/>
              <a:gd name="connsiteX692" fmla="*/ 1450723 w 1986214"/>
              <a:gd name="connsiteY692" fmla="*/ 1573806 h 2440924"/>
              <a:gd name="connsiteX693" fmla="*/ 1463866 w 1986214"/>
              <a:gd name="connsiteY693" fmla="*/ 1569577 h 2440924"/>
              <a:gd name="connsiteX694" fmla="*/ 1469283 w 1986214"/>
              <a:gd name="connsiteY694" fmla="*/ 1566311 h 2440924"/>
              <a:gd name="connsiteX695" fmla="*/ 1469939 w 1986214"/>
              <a:gd name="connsiteY695" fmla="*/ 1560804 h 2440924"/>
              <a:gd name="connsiteX696" fmla="*/ 1496185 w 1986214"/>
              <a:gd name="connsiteY696" fmla="*/ 1542143 h 2440924"/>
              <a:gd name="connsiteX697" fmla="*/ 1502758 w 1986214"/>
              <a:gd name="connsiteY697" fmla="*/ 1537968 h 2440924"/>
              <a:gd name="connsiteX698" fmla="*/ 1509261 w 1986214"/>
              <a:gd name="connsiteY698" fmla="*/ 1530852 h 2440924"/>
              <a:gd name="connsiteX699" fmla="*/ 1541975 w 1986214"/>
              <a:gd name="connsiteY699" fmla="*/ 1507725 h 2440924"/>
              <a:gd name="connsiteX700" fmla="*/ 1576507 w 1986214"/>
              <a:gd name="connsiteY700" fmla="*/ 1486911 h 2440924"/>
              <a:gd name="connsiteX701" fmla="*/ 1580155 w 1986214"/>
              <a:gd name="connsiteY701" fmla="*/ 1475055 h 2440924"/>
              <a:gd name="connsiteX702" fmla="*/ 1610321 w 1986214"/>
              <a:gd name="connsiteY702" fmla="*/ 1456303 h 2440924"/>
              <a:gd name="connsiteX703" fmla="*/ 1627054 w 1986214"/>
              <a:gd name="connsiteY703" fmla="*/ 1437767 h 2440924"/>
              <a:gd name="connsiteX704" fmla="*/ 1650299 w 1986214"/>
              <a:gd name="connsiteY704" fmla="*/ 1420844 h 2440924"/>
              <a:gd name="connsiteX705" fmla="*/ 1667297 w 1986214"/>
              <a:gd name="connsiteY705" fmla="*/ 1409462 h 2440924"/>
              <a:gd name="connsiteX706" fmla="*/ 1670826 w 1986214"/>
              <a:gd name="connsiteY706" fmla="*/ 1400944 h 2440924"/>
              <a:gd name="connsiteX707" fmla="*/ 1680374 w 1986214"/>
              <a:gd name="connsiteY707" fmla="*/ 1398171 h 2440924"/>
              <a:gd name="connsiteX708" fmla="*/ 1787690 w 1986214"/>
              <a:gd name="connsiteY708" fmla="*/ 1322692 h 2440924"/>
              <a:gd name="connsiteX709" fmla="*/ 1801710 w 1986214"/>
              <a:gd name="connsiteY709" fmla="*/ 1314028 h 2440924"/>
              <a:gd name="connsiteX710" fmla="*/ 1816361 w 1986214"/>
              <a:gd name="connsiteY710" fmla="*/ 1307114 h 2440924"/>
              <a:gd name="connsiteX711" fmla="*/ 1821989 w 1986214"/>
              <a:gd name="connsiteY711" fmla="*/ 1300313 h 2440924"/>
              <a:gd name="connsiteX712" fmla="*/ 1829438 w 1986214"/>
              <a:gd name="connsiteY712" fmla="*/ 1295824 h 2440924"/>
              <a:gd name="connsiteX713" fmla="*/ 1841019 w 1986214"/>
              <a:gd name="connsiteY713" fmla="*/ 1287706 h 2440924"/>
              <a:gd name="connsiteX714" fmla="*/ 1848955 w 1986214"/>
              <a:gd name="connsiteY714" fmla="*/ 1287325 h 2440924"/>
              <a:gd name="connsiteX715" fmla="*/ 1855209 w 1986214"/>
              <a:gd name="connsiteY715" fmla="*/ 1290514 h 2440924"/>
              <a:gd name="connsiteX716" fmla="*/ 1834821 w 1986214"/>
              <a:gd name="connsiteY716" fmla="*/ 1312176 h 2440924"/>
              <a:gd name="connsiteX717" fmla="*/ 1806732 w 1986214"/>
              <a:gd name="connsiteY717" fmla="*/ 1331664 h 2440924"/>
              <a:gd name="connsiteX718" fmla="*/ 1808318 w 1986214"/>
              <a:gd name="connsiteY718" fmla="*/ 1332412 h 2440924"/>
              <a:gd name="connsiteX719" fmla="*/ 1809096 w 1986214"/>
              <a:gd name="connsiteY719" fmla="*/ 1340535 h 2440924"/>
              <a:gd name="connsiteX720" fmla="*/ 1803923 w 1986214"/>
              <a:gd name="connsiteY720" fmla="*/ 1345855 h 2440924"/>
              <a:gd name="connsiteX721" fmla="*/ 1775641 w 1986214"/>
              <a:gd name="connsiteY721" fmla="*/ 1378099 h 2440924"/>
              <a:gd name="connsiteX722" fmla="*/ 1744978 w 1986214"/>
              <a:gd name="connsiteY722" fmla="*/ 1409221 h 2440924"/>
              <a:gd name="connsiteX723" fmla="*/ 1743423 w 1986214"/>
              <a:gd name="connsiteY723" fmla="*/ 1414063 h 2440924"/>
              <a:gd name="connsiteX724" fmla="*/ 1736479 w 1986214"/>
              <a:gd name="connsiteY724" fmla="*/ 1414912 h 2440924"/>
              <a:gd name="connsiteX725" fmla="*/ 1734026 w 1986214"/>
              <a:gd name="connsiteY725" fmla="*/ 1419088 h 2440924"/>
              <a:gd name="connsiteX726" fmla="*/ 1735075 w 1986214"/>
              <a:gd name="connsiteY726" fmla="*/ 1422007 h 2440924"/>
              <a:gd name="connsiteX727" fmla="*/ 1725723 w 1986214"/>
              <a:gd name="connsiteY727" fmla="*/ 1428993 h 2440924"/>
              <a:gd name="connsiteX728" fmla="*/ 1720502 w 1986214"/>
              <a:gd name="connsiteY728" fmla="*/ 1436471 h 2440924"/>
              <a:gd name="connsiteX729" fmla="*/ 1734510 w 1986214"/>
              <a:gd name="connsiteY729" fmla="*/ 1431437 h 2440924"/>
              <a:gd name="connsiteX730" fmla="*/ 1739927 w 1986214"/>
              <a:gd name="connsiteY730" fmla="*/ 1428171 h 2440924"/>
              <a:gd name="connsiteX731" fmla="*/ 1740583 w 1986214"/>
              <a:gd name="connsiteY731" fmla="*/ 1422663 h 2440924"/>
              <a:gd name="connsiteX732" fmla="*/ 1749023 w 1986214"/>
              <a:gd name="connsiteY732" fmla="*/ 1418641 h 2440924"/>
              <a:gd name="connsiteX733" fmla="*/ 1756834 w 1986214"/>
              <a:gd name="connsiteY733" fmla="*/ 1412868 h 2440924"/>
              <a:gd name="connsiteX734" fmla="*/ 1782987 w 1986214"/>
              <a:gd name="connsiteY734" fmla="*/ 1390286 h 2440924"/>
              <a:gd name="connsiteX735" fmla="*/ 1796247 w 1986214"/>
              <a:gd name="connsiteY735" fmla="*/ 1386838 h 2440924"/>
              <a:gd name="connsiteX736" fmla="*/ 1802831 w 1986214"/>
              <a:gd name="connsiteY736" fmla="*/ 1383154 h 2440924"/>
              <a:gd name="connsiteX737" fmla="*/ 1804655 w 1986214"/>
              <a:gd name="connsiteY737" fmla="*/ 1377226 h 2440924"/>
              <a:gd name="connsiteX738" fmla="*/ 1816984 w 1986214"/>
              <a:gd name="connsiteY738" fmla="*/ 1367522 h 2440924"/>
              <a:gd name="connsiteX739" fmla="*/ 1828100 w 1986214"/>
              <a:gd name="connsiteY739" fmla="*/ 1356277 h 2440924"/>
              <a:gd name="connsiteX740" fmla="*/ 1839216 w 1986214"/>
              <a:gd name="connsiteY740" fmla="*/ 1345032 h 2440924"/>
              <a:gd name="connsiteX741" fmla="*/ 1868070 w 1986214"/>
              <a:gd name="connsiteY741" fmla="*/ 1337297 h 2440924"/>
              <a:gd name="connsiteX742" fmla="*/ 1869721 w 1986214"/>
              <a:gd name="connsiteY742" fmla="*/ 1349225 h 2440924"/>
              <a:gd name="connsiteX743" fmla="*/ 1860593 w 1986214"/>
              <a:gd name="connsiteY743" fmla="*/ 1353166 h 2440924"/>
              <a:gd name="connsiteX744" fmla="*/ 1855628 w 1986214"/>
              <a:gd name="connsiteY744" fmla="*/ 1363189 h 2440924"/>
              <a:gd name="connsiteX745" fmla="*/ 1850033 w 1986214"/>
              <a:gd name="connsiteY745" fmla="*/ 1371460 h 2440924"/>
              <a:gd name="connsiteX746" fmla="*/ 1831084 w 1986214"/>
              <a:gd name="connsiteY746" fmla="*/ 1387498 h 2440924"/>
              <a:gd name="connsiteX747" fmla="*/ 1818646 w 1986214"/>
              <a:gd name="connsiteY747" fmla="*/ 1405150 h 2440924"/>
              <a:gd name="connsiteX748" fmla="*/ 1791744 w 1986214"/>
              <a:gd name="connsiteY748" fmla="*/ 1429318 h 2440924"/>
              <a:gd name="connsiteX749" fmla="*/ 1790920 w 1986214"/>
              <a:gd name="connsiteY749" fmla="*/ 1444443 h 2440924"/>
              <a:gd name="connsiteX750" fmla="*/ 1778194 w 1986214"/>
              <a:gd name="connsiteY750" fmla="*/ 1453960 h 2440924"/>
              <a:gd name="connsiteX751" fmla="*/ 1761520 w 1986214"/>
              <a:gd name="connsiteY751" fmla="*/ 1470827 h 2440924"/>
              <a:gd name="connsiteX752" fmla="*/ 1741207 w 1986214"/>
              <a:gd name="connsiteY752" fmla="*/ 1483072 h 2440924"/>
              <a:gd name="connsiteX753" fmla="*/ 1739985 w 1986214"/>
              <a:gd name="connsiteY753" fmla="*/ 1498009 h 2440924"/>
              <a:gd name="connsiteX754" fmla="*/ 1725139 w 1986214"/>
              <a:gd name="connsiteY754" fmla="*/ 1500709 h 2440924"/>
              <a:gd name="connsiteX755" fmla="*/ 1716914 w 1986214"/>
              <a:gd name="connsiteY755" fmla="*/ 1518165 h 2440924"/>
              <a:gd name="connsiteX756" fmla="*/ 1708449 w 1986214"/>
              <a:gd name="connsiteY756" fmla="*/ 1525327 h 2440924"/>
              <a:gd name="connsiteX757" fmla="*/ 1699916 w 1986214"/>
              <a:gd name="connsiteY757" fmla="*/ 1529547 h 2440924"/>
              <a:gd name="connsiteX758" fmla="*/ 1696247 w 1986214"/>
              <a:gd name="connsiteY758" fmla="*/ 1536303 h 2440924"/>
              <a:gd name="connsiteX759" fmla="*/ 1695520 w 1986214"/>
              <a:gd name="connsiteY759" fmla="*/ 1542990 h 2440924"/>
              <a:gd name="connsiteX760" fmla="*/ 1697655 w 1986214"/>
              <a:gd name="connsiteY760" fmla="*/ 1546177 h 2440924"/>
              <a:gd name="connsiteX761" fmla="*/ 1700280 w 1986214"/>
              <a:gd name="connsiteY761" fmla="*/ 1545233 h 2440924"/>
              <a:gd name="connsiteX762" fmla="*/ 1707476 w 1986214"/>
              <a:gd name="connsiteY762" fmla="*/ 1534079 h 2440924"/>
              <a:gd name="connsiteX763" fmla="*/ 1721949 w 1986214"/>
              <a:gd name="connsiteY763" fmla="*/ 1532172 h 2440924"/>
              <a:gd name="connsiteX764" fmla="*/ 1733165 w 1986214"/>
              <a:gd name="connsiteY764" fmla="*/ 1508369 h 2440924"/>
              <a:gd name="connsiteX765" fmla="*/ 1734751 w 1986214"/>
              <a:gd name="connsiteY765" fmla="*/ 1509117 h 2440924"/>
              <a:gd name="connsiteX766" fmla="*/ 1739154 w 1986214"/>
              <a:gd name="connsiteY766" fmla="*/ 1504405 h 2440924"/>
              <a:gd name="connsiteX767" fmla="*/ 1739985 w 1986214"/>
              <a:gd name="connsiteY767" fmla="*/ 1498009 h 2440924"/>
              <a:gd name="connsiteX768" fmla="*/ 1756561 w 1986214"/>
              <a:gd name="connsiteY768" fmla="*/ 1489580 h 2440924"/>
              <a:gd name="connsiteX769" fmla="*/ 1772578 w 1986214"/>
              <a:gd name="connsiteY769" fmla="*/ 1482340 h 2440924"/>
              <a:gd name="connsiteX770" fmla="*/ 1773355 w 1986214"/>
              <a:gd name="connsiteY770" fmla="*/ 1469374 h 2440924"/>
              <a:gd name="connsiteX771" fmla="*/ 1790233 w 1986214"/>
              <a:gd name="connsiteY771" fmla="*/ 1465450 h 2440924"/>
              <a:gd name="connsiteX772" fmla="*/ 1809301 w 1986214"/>
              <a:gd name="connsiteY772" fmla="*/ 1446074 h 2440924"/>
              <a:gd name="connsiteX773" fmla="*/ 1830120 w 1986214"/>
              <a:gd name="connsiteY773" fmla="*/ 1426069 h 2440924"/>
              <a:gd name="connsiteX774" fmla="*/ 1834868 w 1986214"/>
              <a:gd name="connsiteY774" fmla="*/ 1427823 h 2440924"/>
              <a:gd name="connsiteX775" fmla="*/ 1837305 w 1986214"/>
              <a:gd name="connsiteY775" fmla="*/ 1431394 h 2440924"/>
              <a:gd name="connsiteX776" fmla="*/ 1832197 w 1986214"/>
              <a:gd name="connsiteY776" fmla="*/ 1447895 h 2440924"/>
              <a:gd name="connsiteX777" fmla="*/ 1817500 w 1986214"/>
              <a:gd name="connsiteY777" fmla="*/ 1456967 h 2440924"/>
              <a:gd name="connsiteX778" fmla="*/ 1794239 w 1986214"/>
              <a:gd name="connsiteY778" fmla="*/ 1481639 h 2440924"/>
              <a:gd name="connsiteX779" fmla="*/ 1771540 w 1986214"/>
              <a:gd name="connsiteY779" fmla="*/ 1505121 h 2440924"/>
              <a:gd name="connsiteX780" fmla="*/ 1770464 w 1986214"/>
              <a:gd name="connsiteY780" fmla="*/ 1509462 h 2440924"/>
              <a:gd name="connsiteX781" fmla="*/ 1764627 w 1986214"/>
              <a:gd name="connsiteY781" fmla="*/ 1511559 h 2440924"/>
              <a:gd name="connsiteX782" fmla="*/ 1760890 w 1986214"/>
              <a:gd name="connsiteY782" fmla="*/ 1515374 h 2440924"/>
              <a:gd name="connsiteX783" fmla="*/ 1762475 w 1986214"/>
              <a:gd name="connsiteY783" fmla="*/ 1520241 h 2440924"/>
              <a:gd name="connsiteX784" fmla="*/ 1752191 w 1986214"/>
              <a:gd name="connsiteY784" fmla="*/ 1525091 h 2440924"/>
              <a:gd name="connsiteX785" fmla="*/ 1745477 w 1986214"/>
              <a:gd name="connsiteY785" fmla="*/ 1531624 h 2440924"/>
              <a:gd name="connsiteX786" fmla="*/ 1733895 w 1986214"/>
              <a:gd name="connsiteY786" fmla="*/ 1539740 h 2440924"/>
              <a:gd name="connsiteX787" fmla="*/ 1732373 w 1986214"/>
              <a:gd name="connsiteY787" fmla="*/ 1550174 h 2440924"/>
              <a:gd name="connsiteX788" fmla="*/ 1724831 w 1986214"/>
              <a:gd name="connsiteY788" fmla="*/ 1554861 h 2440924"/>
              <a:gd name="connsiteX789" fmla="*/ 1746617 w 1986214"/>
              <a:gd name="connsiteY789" fmla="*/ 1563673 h 2440924"/>
              <a:gd name="connsiteX790" fmla="*/ 1763846 w 1986214"/>
              <a:gd name="connsiteY790" fmla="*/ 1579063 h 2440924"/>
              <a:gd name="connsiteX791" fmla="*/ 1762837 w 1986214"/>
              <a:gd name="connsiteY791" fmla="*/ 1590464 h 2440924"/>
              <a:gd name="connsiteX792" fmla="*/ 1756369 w 1986214"/>
              <a:gd name="connsiteY792" fmla="*/ 1594932 h 2440924"/>
              <a:gd name="connsiteX793" fmla="*/ 1753111 w 1986214"/>
              <a:gd name="connsiteY793" fmla="*/ 1598244 h 2440924"/>
              <a:gd name="connsiteX794" fmla="*/ 1751044 w 1986214"/>
              <a:gd name="connsiteY794" fmla="*/ 1602118 h 2440924"/>
              <a:gd name="connsiteX795" fmla="*/ 1757299 w 1986214"/>
              <a:gd name="connsiteY795" fmla="*/ 1601187 h 2440924"/>
              <a:gd name="connsiteX796" fmla="*/ 1785406 w 1986214"/>
              <a:gd name="connsiteY796" fmla="*/ 1595039 h 2440924"/>
              <a:gd name="connsiteX797" fmla="*/ 1793814 w 1986214"/>
              <a:gd name="connsiteY797" fmla="*/ 1585426 h 2440924"/>
              <a:gd name="connsiteX798" fmla="*/ 1795170 w 1986214"/>
              <a:gd name="connsiteY798" fmla="*/ 1580491 h 2440924"/>
              <a:gd name="connsiteX799" fmla="*/ 1800726 w 1986214"/>
              <a:gd name="connsiteY799" fmla="*/ 1578988 h 2440924"/>
              <a:gd name="connsiteX800" fmla="*/ 1802898 w 1986214"/>
              <a:gd name="connsiteY800" fmla="*/ 1575406 h 2440924"/>
              <a:gd name="connsiteX801" fmla="*/ 1802131 w 1986214"/>
              <a:gd name="connsiteY801" fmla="*/ 1571893 h 2440924"/>
              <a:gd name="connsiteX802" fmla="*/ 1822302 w 1986214"/>
              <a:gd name="connsiteY802" fmla="*/ 1562006 h 2440924"/>
              <a:gd name="connsiteX803" fmla="*/ 1842473 w 1986214"/>
              <a:gd name="connsiteY803" fmla="*/ 1552119 h 2440924"/>
              <a:gd name="connsiteX804" fmla="*/ 1861225 w 1986214"/>
              <a:gd name="connsiteY804" fmla="*/ 1535988 h 2440924"/>
              <a:gd name="connsiteX805" fmla="*/ 1884313 w 1986214"/>
              <a:gd name="connsiteY805" fmla="*/ 1529172 h 2440924"/>
              <a:gd name="connsiteX806" fmla="*/ 1886465 w 1986214"/>
              <a:gd name="connsiteY806" fmla="*/ 1520490 h 2440924"/>
              <a:gd name="connsiteX807" fmla="*/ 1890530 w 1986214"/>
              <a:gd name="connsiteY807" fmla="*/ 1513921 h 2440924"/>
              <a:gd name="connsiteX808" fmla="*/ 1898794 w 1986214"/>
              <a:gd name="connsiteY808" fmla="*/ 1510786 h 2440924"/>
              <a:gd name="connsiteX809" fmla="*/ 1909811 w 1986214"/>
              <a:gd name="connsiteY809" fmla="*/ 1512099 h 2440924"/>
              <a:gd name="connsiteX810" fmla="*/ 1911754 w 1986214"/>
              <a:gd name="connsiteY810" fmla="*/ 1523922 h 2440924"/>
              <a:gd name="connsiteX811" fmla="*/ 1902425 w 1986214"/>
              <a:gd name="connsiteY811" fmla="*/ 1531889 h 2440924"/>
              <a:gd name="connsiteX812" fmla="*/ 1884109 w 1986214"/>
              <a:gd name="connsiteY812" fmla="*/ 1541439 h 2440924"/>
              <a:gd name="connsiteX813" fmla="*/ 1872442 w 1986214"/>
              <a:gd name="connsiteY813" fmla="*/ 1558483 h 2440924"/>
              <a:gd name="connsiteX814" fmla="*/ 1855334 w 1986214"/>
              <a:gd name="connsiteY814" fmla="*/ 1577813 h 2440924"/>
              <a:gd name="connsiteX815" fmla="*/ 1831715 w 1986214"/>
              <a:gd name="connsiteY815" fmla="*/ 1595529 h 2440924"/>
              <a:gd name="connsiteX816" fmla="*/ 1831093 w 1986214"/>
              <a:gd name="connsiteY816" fmla="*/ 1602508 h 2440924"/>
              <a:gd name="connsiteX817" fmla="*/ 1825642 w 1986214"/>
              <a:gd name="connsiteY817" fmla="*/ 1604303 h 2440924"/>
              <a:gd name="connsiteX818" fmla="*/ 1820746 w 1986214"/>
              <a:gd name="connsiteY818" fmla="*/ 1617267 h 2440924"/>
              <a:gd name="connsiteX819" fmla="*/ 1822361 w 1986214"/>
              <a:gd name="connsiteY819" fmla="*/ 1631843 h 2440924"/>
              <a:gd name="connsiteX820" fmla="*/ 1790172 w 1986214"/>
              <a:gd name="connsiteY820" fmla="*/ 1656430 h 2440924"/>
              <a:gd name="connsiteX821" fmla="*/ 1766314 w 1986214"/>
              <a:gd name="connsiteY821" fmla="*/ 1684941 h 2440924"/>
              <a:gd name="connsiteX822" fmla="*/ 1748386 w 1986214"/>
              <a:gd name="connsiteY822" fmla="*/ 1690067 h 2440924"/>
              <a:gd name="connsiteX823" fmla="*/ 1735087 w 1986214"/>
              <a:gd name="connsiteY823" fmla="*/ 1700284 h 2440924"/>
              <a:gd name="connsiteX824" fmla="*/ 1722979 w 1986214"/>
              <a:gd name="connsiteY824" fmla="*/ 1711062 h 2440924"/>
              <a:gd name="connsiteX825" fmla="*/ 1722323 w 1986214"/>
              <a:gd name="connsiteY825" fmla="*/ 1716570 h 2440924"/>
              <a:gd name="connsiteX826" fmla="*/ 1739985 w 1986214"/>
              <a:gd name="connsiteY826" fmla="*/ 1708409 h 2440924"/>
              <a:gd name="connsiteX827" fmla="*/ 1758837 w 1986214"/>
              <a:gd name="connsiteY827" fmla="*/ 1700810 h 2440924"/>
              <a:gd name="connsiteX828" fmla="*/ 1771440 w 1986214"/>
              <a:gd name="connsiteY828" fmla="*/ 1702870 h 2440924"/>
              <a:gd name="connsiteX829" fmla="*/ 1762576 w 1986214"/>
              <a:gd name="connsiteY829" fmla="*/ 1692875 h 2440924"/>
              <a:gd name="connsiteX830" fmla="*/ 1768832 w 1986214"/>
              <a:gd name="connsiteY830" fmla="*/ 1691945 h 2440924"/>
              <a:gd name="connsiteX831" fmla="*/ 1775354 w 1986214"/>
              <a:gd name="connsiteY831" fmla="*/ 1694049 h 2440924"/>
              <a:gd name="connsiteX832" fmla="*/ 1778444 w 1986214"/>
              <a:gd name="connsiteY832" fmla="*/ 1700353 h 2440924"/>
              <a:gd name="connsiteX833" fmla="*/ 1785799 w 1986214"/>
              <a:gd name="connsiteY833" fmla="*/ 1696061 h 2440924"/>
              <a:gd name="connsiteX834" fmla="*/ 1790774 w 1986214"/>
              <a:gd name="connsiteY834" fmla="*/ 1690648 h 2440924"/>
              <a:gd name="connsiteX835" fmla="*/ 1797301 w 1986214"/>
              <a:gd name="connsiteY835" fmla="*/ 1684513 h 2440924"/>
              <a:gd name="connsiteX836" fmla="*/ 1803759 w 1986214"/>
              <a:gd name="connsiteY836" fmla="*/ 1675436 h 2440924"/>
              <a:gd name="connsiteX837" fmla="*/ 1794803 w 1986214"/>
              <a:gd name="connsiteY837" fmla="*/ 1661520 h 2440924"/>
              <a:gd name="connsiteX838" fmla="*/ 1809467 w 1986214"/>
              <a:gd name="connsiteY838" fmla="*/ 1650978 h 2440924"/>
              <a:gd name="connsiteX839" fmla="*/ 1823840 w 1986214"/>
              <a:gd name="connsiteY839" fmla="*/ 1661628 h 2440924"/>
              <a:gd name="connsiteX840" fmla="*/ 1815912 w 1986214"/>
              <a:gd name="connsiteY840" fmla="*/ 1666619 h 2440924"/>
              <a:gd name="connsiteX841" fmla="*/ 1809176 w 1986214"/>
              <a:gd name="connsiteY841" fmla="*/ 1672172 h 2440924"/>
              <a:gd name="connsiteX842" fmla="*/ 1813280 w 1986214"/>
              <a:gd name="connsiteY842" fmla="*/ 1679922 h 2440924"/>
              <a:gd name="connsiteX843" fmla="*/ 1815797 w 1986214"/>
              <a:gd name="connsiteY843" fmla="*/ 1686927 h 2440924"/>
              <a:gd name="connsiteX844" fmla="*/ 1808627 w 1986214"/>
              <a:gd name="connsiteY844" fmla="*/ 1694941 h 2440924"/>
              <a:gd name="connsiteX845" fmla="*/ 1799638 w 1986214"/>
              <a:gd name="connsiteY845" fmla="*/ 1700643 h 2440924"/>
              <a:gd name="connsiteX846" fmla="*/ 1807001 w 1986214"/>
              <a:gd name="connsiteY846" fmla="*/ 1705082 h 2440924"/>
              <a:gd name="connsiteX847" fmla="*/ 1813172 w 1986214"/>
              <a:gd name="connsiteY847" fmla="*/ 1708959 h 2440924"/>
              <a:gd name="connsiteX848" fmla="*/ 1804940 w 1986214"/>
              <a:gd name="connsiteY848" fmla="*/ 1717685 h 2440924"/>
              <a:gd name="connsiteX849" fmla="*/ 1790757 w 1986214"/>
              <a:gd name="connsiteY849" fmla="*/ 1723607 h 2440924"/>
              <a:gd name="connsiteX850" fmla="*/ 1784661 w 1986214"/>
              <a:gd name="connsiteY850" fmla="*/ 1731400 h 2440924"/>
              <a:gd name="connsiteX851" fmla="*/ 1778428 w 1986214"/>
              <a:gd name="connsiteY851" fmla="*/ 1733311 h 2440924"/>
              <a:gd name="connsiteX852" fmla="*/ 1765260 w 1986214"/>
              <a:gd name="connsiteY852" fmla="*/ 1740681 h 2440924"/>
              <a:gd name="connsiteX853" fmla="*/ 1758531 w 1986214"/>
              <a:gd name="connsiteY853" fmla="*/ 1754962 h 2440924"/>
              <a:gd name="connsiteX854" fmla="*/ 1765533 w 1986214"/>
              <a:gd name="connsiteY854" fmla="*/ 1752445 h 2440924"/>
              <a:gd name="connsiteX855" fmla="*/ 1777863 w 1986214"/>
              <a:gd name="connsiteY855" fmla="*/ 1742740 h 2440924"/>
              <a:gd name="connsiteX856" fmla="*/ 1782719 w 1986214"/>
              <a:gd name="connsiteY856" fmla="*/ 1740665 h 2440924"/>
              <a:gd name="connsiteX857" fmla="*/ 1786454 w 1986214"/>
              <a:gd name="connsiteY857" fmla="*/ 1740971 h 2440924"/>
              <a:gd name="connsiteX858" fmla="*/ 1782904 w 1986214"/>
              <a:gd name="connsiteY858" fmla="*/ 1744388 h 2440924"/>
              <a:gd name="connsiteX859" fmla="*/ 1778793 w 1986214"/>
              <a:gd name="connsiteY859" fmla="*/ 1748997 h 2440924"/>
              <a:gd name="connsiteX860" fmla="*/ 1764969 w 1986214"/>
              <a:gd name="connsiteY860" fmla="*/ 1761875 h 2440924"/>
              <a:gd name="connsiteX861" fmla="*/ 1751145 w 1986214"/>
              <a:gd name="connsiteY861" fmla="*/ 1774751 h 2440924"/>
              <a:gd name="connsiteX862" fmla="*/ 1739563 w 1986214"/>
              <a:gd name="connsiteY862" fmla="*/ 1782869 h 2440924"/>
              <a:gd name="connsiteX863" fmla="*/ 1730408 w 1986214"/>
              <a:gd name="connsiteY863" fmla="*/ 1794068 h 2440924"/>
              <a:gd name="connsiteX864" fmla="*/ 1746097 w 1986214"/>
              <a:gd name="connsiteY864" fmla="*/ 1785463 h 2440924"/>
              <a:gd name="connsiteX865" fmla="*/ 1758148 w 1986214"/>
              <a:gd name="connsiteY865" fmla="*/ 1772234 h 2440924"/>
              <a:gd name="connsiteX866" fmla="*/ 1768600 w 1986214"/>
              <a:gd name="connsiteY866" fmla="*/ 1782976 h 2440924"/>
              <a:gd name="connsiteX867" fmla="*/ 1757201 w 1986214"/>
              <a:gd name="connsiteY867" fmla="*/ 1798936 h 2440924"/>
              <a:gd name="connsiteX868" fmla="*/ 1765883 w 1986214"/>
              <a:gd name="connsiteY868" fmla="*/ 1801088 h 2440924"/>
              <a:gd name="connsiteX869" fmla="*/ 1769331 w 1986214"/>
              <a:gd name="connsiteY869" fmla="*/ 1814347 h 2440924"/>
              <a:gd name="connsiteX870" fmla="*/ 1750181 w 1986214"/>
              <a:gd name="connsiteY870" fmla="*/ 1834412 h 2440924"/>
              <a:gd name="connsiteX871" fmla="*/ 1725082 w 1986214"/>
              <a:gd name="connsiteY871" fmla="*/ 1847552 h 2440924"/>
              <a:gd name="connsiteX872" fmla="*/ 1702924 w 1986214"/>
              <a:gd name="connsiteY872" fmla="*/ 1860624 h 2440924"/>
              <a:gd name="connsiteX873" fmla="*/ 1699751 w 1986214"/>
              <a:gd name="connsiteY873" fmla="*/ 1859129 h 2440924"/>
              <a:gd name="connsiteX874" fmla="*/ 1697508 w 1986214"/>
              <a:gd name="connsiteY874" fmla="*/ 1863890 h 2440924"/>
              <a:gd name="connsiteX875" fmla="*/ 1680510 w 1986214"/>
              <a:gd name="connsiteY875" fmla="*/ 1875271 h 2440924"/>
              <a:gd name="connsiteX876" fmla="*/ 1664164 w 1986214"/>
              <a:gd name="connsiteY876" fmla="*/ 1889385 h 2440924"/>
              <a:gd name="connsiteX877" fmla="*/ 1646696 w 1986214"/>
              <a:gd name="connsiteY877" fmla="*/ 1905879 h 2440924"/>
              <a:gd name="connsiteX878" fmla="*/ 1630024 w 1986214"/>
              <a:gd name="connsiteY878" fmla="*/ 1918627 h 2440924"/>
              <a:gd name="connsiteX879" fmla="*/ 1615034 w 1986214"/>
              <a:gd name="connsiteY879" fmla="*/ 1927804 h 2440924"/>
              <a:gd name="connsiteX880" fmla="*/ 1605221 w 1986214"/>
              <a:gd name="connsiteY880" fmla="*/ 1944512 h 2440924"/>
              <a:gd name="connsiteX881" fmla="*/ 1606809 w 1986214"/>
              <a:gd name="connsiteY881" fmla="*/ 1945260 h 2440924"/>
              <a:gd name="connsiteX882" fmla="*/ 1602978 w 1986214"/>
              <a:gd name="connsiteY882" fmla="*/ 1949272 h 2440924"/>
              <a:gd name="connsiteX883" fmla="*/ 1599805 w 1986214"/>
              <a:gd name="connsiteY883" fmla="*/ 1947777 h 2440924"/>
              <a:gd name="connsiteX884" fmla="*/ 1588880 w 1986214"/>
              <a:gd name="connsiteY884" fmla="*/ 1950386 h 2440924"/>
              <a:gd name="connsiteX885" fmla="*/ 1578229 w 1986214"/>
              <a:gd name="connsiteY885" fmla="*/ 1964759 h 2440924"/>
              <a:gd name="connsiteX886" fmla="*/ 1567578 w 1986214"/>
              <a:gd name="connsiteY886" fmla="*/ 1979132 h 2440924"/>
              <a:gd name="connsiteX887" fmla="*/ 1571117 w 1986214"/>
              <a:gd name="connsiteY887" fmla="*/ 1996312 h 2440924"/>
              <a:gd name="connsiteX888" fmla="*/ 1573544 w 1986214"/>
              <a:gd name="connsiteY888" fmla="*/ 1999395 h 2440924"/>
              <a:gd name="connsiteX889" fmla="*/ 1569036 w 1986214"/>
              <a:gd name="connsiteY889" fmla="*/ 2003816 h 2440924"/>
              <a:gd name="connsiteX890" fmla="*/ 1562710 w 1986214"/>
              <a:gd name="connsiteY890" fmla="*/ 2005925 h 2440924"/>
              <a:gd name="connsiteX891" fmla="*/ 1558038 w 1986214"/>
              <a:gd name="connsiteY891" fmla="*/ 2011724 h 2440924"/>
              <a:gd name="connsiteX892" fmla="*/ 1550289 w 1986214"/>
              <a:gd name="connsiteY892" fmla="*/ 2011708 h 2440924"/>
              <a:gd name="connsiteX893" fmla="*/ 1545529 w 1986214"/>
              <a:gd name="connsiteY893" fmla="*/ 2009465 h 2440924"/>
              <a:gd name="connsiteX894" fmla="*/ 1535716 w 1986214"/>
              <a:gd name="connsiteY894" fmla="*/ 2026172 h 2440924"/>
              <a:gd name="connsiteX895" fmla="*/ 1505642 w 1986214"/>
              <a:gd name="connsiteY895" fmla="*/ 2048845 h 2440924"/>
              <a:gd name="connsiteX896" fmla="*/ 1497051 w 1986214"/>
              <a:gd name="connsiteY896" fmla="*/ 2050615 h 2440924"/>
              <a:gd name="connsiteX897" fmla="*/ 1485805 w 1986214"/>
              <a:gd name="connsiteY897" fmla="*/ 2064708 h 2440924"/>
              <a:gd name="connsiteX898" fmla="*/ 1470988 w 1986214"/>
              <a:gd name="connsiteY898" fmla="*/ 2077117 h 2440924"/>
              <a:gd name="connsiteX899" fmla="*/ 1462015 w 1986214"/>
              <a:gd name="connsiteY899" fmla="*/ 2096160 h 2440924"/>
              <a:gd name="connsiteX900" fmla="*/ 1444087 w 1986214"/>
              <a:gd name="connsiteY900" fmla="*/ 2101286 h 2440924"/>
              <a:gd name="connsiteX901" fmla="*/ 1430262 w 1986214"/>
              <a:gd name="connsiteY901" fmla="*/ 2114164 h 2440924"/>
              <a:gd name="connsiteX902" fmla="*/ 1417003 w 1986214"/>
              <a:gd name="connsiteY902" fmla="*/ 2117612 h 2440924"/>
              <a:gd name="connsiteX903" fmla="*/ 1405373 w 1986214"/>
              <a:gd name="connsiteY903" fmla="*/ 2127888 h 2440924"/>
              <a:gd name="connsiteX904" fmla="*/ 1393184 w 1986214"/>
              <a:gd name="connsiteY904" fmla="*/ 2139354 h 2440924"/>
              <a:gd name="connsiteX905" fmla="*/ 1366191 w 1986214"/>
              <a:gd name="connsiteY905" fmla="*/ 2159601 h 2440924"/>
              <a:gd name="connsiteX906" fmla="*/ 1351878 w 1986214"/>
              <a:gd name="connsiteY906" fmla="*/ 2168371 h 2440924"/>
              <a:gd name="connsiteX907" fmla="*/ 1335185 w 1986214"/>
              <a:gd name="connsiteY907" fmla="*/ 2176018 h 2440924"/>
              <a:gd name="connsiteX908" fmla="*/ 1357708 w 1986214"/>
              <a:gd name="connsiteY908" fmla="*/ 2132334 h 2440924"/>
              <a:gd name="connsiteX909" fmla="*/ 1349682 w 1986214"/>
              <a:gd name="connsiteY909" fmla="*/ 2124674 h 2440924"/>
              <a:gd name="connsiteX910" fmla="*/ 1338101 w 1986214"/>
              <a:gd name="connsiteY910" fmla="*/ 2132791 h 2440924"/>
              <a:gd name="connsiteX911" fmla="*/ 1317853 w 1986214"/>
              <a:gd name="connsiteY911" fmla="*/ 2156216 h 2440924"/>
              <a:gd name="connsiteX912" fmla="*/ 1299984 w 1986214"/>
              <a:gd name="connsiteY912" fmla="*/ 2180762 h 2440924"/>
              <a:gd name="connsiteX913" fmla="*/ 1291693 w 1986214"/>
              <a:gd name="connsiteY913" fmla="*/ 2191156 h 2440924"/>
              <a:gd name="connsiteX914" fmla="*/ 1276547 w 1986214"/>
              <a:gd name="connsiteY914" fmla="*/ 2185232 h 2440924"/>
              <a:gd name="connsiteX915" fmla="*/ 1272716 w 1986214"/>
              <a:gd name="connsiteY915" fmla="*/ 2189244 h 2440924"/>
              <a:gd name="connsiteX916" fmla="*/ 1273552 w 1986214"/>
              <a:gd name="connsiteY916" fmla="*/ 2199819 h 2440924"/>
              <a:gd name="connsiteX917" fmla="*/ 1265987 w 1986214"/>
              <a:gd name="connsiteY917" fmla="*/ 2203526 h 2440924"/>
              <a:gd name="connsiteX918" fmla="*/ 1260164 w 1986214"/>
              <a:gd name="connsiteY918" fmla="*/ 2201994 h 2440924"/>
              <a:gd name="connsiteX919" fmla="*/ 1254971 w 1986214"/>
              <a:gd name="connsiteY919" fmla="*/ 2202213 h 2440924"/>
              <a:gd name="connsiteX920" fmla="*/ 1254223 w 1986214"/>
              <a:gd name="connsiteY920" fmla="*/ 2203801 h 2440924"/>
              <a:gd name="connsiteX921" fmla="*/ 1270457 w 1986214"/>
              <a:gd name="connsiteY921" fmla="*/ 2226963 h 2440924"/>
              <a:gd name="connsiteX922" fmla="*/ 1285903 w 1986214"/>
              <a:gd name="connsiteY922" fmla="*/ 2216304 h 2440924"/>
              <a:gd name="connsiteX923" fmla="*/ 1296519 w 1986214"/>
              <a:gd name="connsiteY923" fmla="*/ 2200460 h 2440924"/>
              <a:gd name="connsiteX924" fmla="*/ 1310344 w 1986214"/>
              <a:gd name="connsiteY924" fmla="*/ 2187582 h 2440924"/>
              <a:gd name="connsiteX925" fmla="*/ 1323421 w 1986214"/>
              <a:gd name="connsiteY925" fmla="*/ 2176292 h 2440924"/>
              <a:gd name="connsiteX926" fmla="*/ 1325395 w 1986214"/>
              <a:gd name="connsiteY926" fmla="*/ 2172617 h 2440924"/>
              <a:gd name="connsiteX927" fmla="*/ 1327999 w 1986214"/>
              <a:gd name="connsiteY927" fmla="*/ 2170692 h 2440924"/>
              <a:gd name="connsiteX928" fmla="*/ 1331914 w 1986214"/>
              <a:gd name="connsiteY928" fmla="*/ 2182960 h 2440924"/>
              <a:gd name="connsiteX929" fmla="*/ 1329386 w 1986214"/>
              <a:gd name="connsiteY929" fmla="*/ 2196555 h 2440924"/>
              <a:gd name="connsiteX930" fmla="*/ 1327588 w 1986214"/>
              <a:gd name="connsiteY930" fmla="*/ 2199344 h 2440924"/>
              <a:gd name="connsiteX931" fmla="*/ 1323969 w 1986214"/>
              <a:gd name="connsiteY931" fmla="*/ 2199821 h 2440924"/>
              <a:gd name="connsiteX932" fmla="*/ 1304434 w 1986214"/>
              <a:gd name="connsiteY932" fmla="*/ 2220188 h 2440924"/>
              <a:gd name="connsiteX933" fmla="*/ 1280070 w 1986214"/>
              <a:gd name="connsiteY933" fmla="*/ 2235370 h 2440924"/>
              <a:gd name="connsiteX934" fmla="*/ 1274325 w 1986214"/>
              <a:gd name="connsiteY934" fmla="*/ 2241390 h 2440924"/>
              <a:gd name="connsiteX935" fmla="*/ 1268580 w 1986214"/>
              <a:gd name="connsiteY935" fmla="*/ 2247409 h 2440924"/>
              <a:gd name="connsiteX936" fmla="*/ 1252117 w 1986214"/>
              <a:gd name="connsiteY936" fmla="*/ 2260741 h 2440924"/>
              <a:gd name="connsiteX937" fmla="*/ 1233835 w 1986214"/>
              <a:gd name="connsiteY937" fmla="*/ 2271760 h 2440924"/>
              <a:gd name="connsiteX938" fmla="*/ 1230215 w 1986214"/>
              <a:gd name="connsiteY938" fmla="*/ 2276357 h 2440924"/>
              <a:gd name="connsiteX939" fmla="*/ 1225336 w 1986214"/>
              <a:gd name="connsiteY939" fmla="*/ 2277452 h 2440924"/>
              <a:gd name="connsiteX940" fmla="*/ 1224127 w 1986214"/>
              <a:gd name="connsiteY940" fmla="*/ 2267671 h 2440924"/>
              <a:gd name="connsiteX941" fmla="*/ 1228800 w 1986214"/>
              <a:gd name="connsiteY941" fmla="*/ 2257753 h 2440924"/>
              <a:gd name="connsiteX942" fmla="*/ 1213863 w 1986214"/>
              <a:gd name="connsiteY942" fmla="*/ 2256532 h 2440924"/>
              <a:gd name="connsiteX943" fmla="*/ 1204799 w 1986214"/>
              <a:gd name="connsiteY943" fmla="*/ 2271653 h 2440924"/>
              <a:gd name="connsiteX944" fmla="*/ 1177058 w 1986214"/>
              <a:gd name="connsiteY944" fmla="*/ 2293487 h 2440924"/>
              <a:gd name="connsiteX945" fmla="*/ 1175471 w 1986214"/>
              <a:gd name="connsiteY945" fmla="*/ 2292739 h 2440924"/>
              <a:gd name="connsiteX946" fmla="*/ 1149317 w 1986214"/>
              <a:gd name="connsiteY946" fmla="*/ 2315320 h 2440924"/>
              <a:gd name="connsiteX947" fmla="*/ 1143595 w 1986214"/>
              <a:gd name="connsiteY947" fmla="*/ 2322320 h 2440924"/>
              <a:gd name="connsiteX948" fmla="*/ 1140253 w 1986214"/>
              <a:gd name="connsiteY948" fmla="*/ 2330441 h 2440924"/>
              <a:gd name="connsiteX949" fmla="*/ 1145235 w 1986214"/>
              <a:gd name="connsiteY949" fmla="*/ 2333758 h 2440924"/>
              <a:gd name="connsiteX950" fmla="*/ 1142023 w 1986214"/>
              <a:gd name="connsiteY950" fmla="*/ 2339032 h 2440924"/>
              <a:gd name="connsiteX951" fmla="*/ 1138860 w 1986214"/>
              <a:gd name="connsiteY951" fmla="*/ 2338026 h 2440924"/>
              <a:gd name="connsiteX952" fmla="*/ 1135767 w 1986214"/>
              <a:gd name="connsiteY952" fmla="*/ 2339962 h 2440924"/>
              <a:gd name="connsiteX953" fmla="*/ 1135927 w 1986214"/>
              <a:gd name="connsiteY953" fmla="*/ 2346825 h 2440924"/>
              <a:gd name="connsiteX954" fmla="*/ 1138467 w 1986214"/>
              <a:gd name="connsiteY954" fmla="*/ 2354808 h 2440924"/>
              <a:gd name="connsiteX955" fmla="*/ 1126113 w 1986214"/>
              <a:gd name="connsiteY955" fmla="*/ 2367652 h 2440924"/>
              <a:gd name="connsiteX956" fmla="*/ 1113060 w 1986214"/>
              <a:gd name="connsiteY956" fmla="*/ 2375804 h 2440924"/>
              <a:gd name="connsiteX957" fmla="*/ 1106719 w 1986214"/>
              <a:gd name="connsiteY957" fmla="*/ 2385662 h 2440924"/>
              <a:gd name="connsiteX958" fmla="*/ 1095971 w 1986214"/>
              <a:gd name="connsiteY958" fmla="*/ 2383264 h 2440924"/>
              <a:gd name="connsiteX959" fmla="*/ 1087746 w 1986214"/>
              <a:gd name="connsiteY959" fmla="*/ 2400719 h 2440924"/>
              <a:gd name="connsiteX960" fmla="*/ 1080167 w 1986214"/>
              <a:gd name="connsiteY960" fmla="*/ 2386968 h 2440924"/>
              <a:gd name="connsiteX961" fmla="*/ 1076090 w 1986214"/>
              <a:gd name="connsiteY961" fmla="*/ 2371957 h 2440924"/>
              <a:gd name="connsiteX962" fmla="*/ 1070017 w 1986214"/>
              <a:gd name="connsiteY962" fmla="*/ 2380730 h 2440924"/>
              <a:gd name="connsiteX963" fmla="*/ 1072061 w 1986214"/>
              <a:gd name="connsiteY963" fmla="*/ 2401085 h 2440924"/>
              <a:gd name="connsiteX964" fmla="*/ 1043803 w 1986214"/>
              <a:gd name="connsiteY964" fmla="*/ 2430190 h 2440924"/>
              <a:gd name="connsiteX965" fmla="*/ 1030178 w 1986214"/>
              <a:gd name="connsiteY965" fmla="*/ 2440924 h 2440924"/>
              <a:gd name="connsiteX966" fmla="*/ 979204 w 1986214"/>
              <a:gd name="connsiteY966" fmla="*/ 2440924 h 2440924"/>
              <a:gd name="connsiteX967" fmla="*/ 985682 w 1986214"/>
              <a:gd name="connsiteY967" fmla="*/ 2432133 h 2440924"/>
              <a:gd name="connsiteX968" fmla="*/ 995781 w 1986214"/>
              <a:gd name="connsiteY968" fmla="*/ 2423560 h 2440924"/>
              <a:gd name="connsiteX969" fmla="*/ 1006510 w 1986214"/>
              <a:gd name="connsiteY969" fmla="*/ 2416737 h 2440924"/>
              <a:gd name="connsiteX970" fmla="*/ 996989 w 1986214"/>
              <a:gd name="connsiteY970" fmla="*/ 2412251 h 2440924"/>
              <a:gd name="connsiteX971" fmla="*/ 983164 w 1986214"/>
              <a:gd name="connsiteY971" fmla="*/ 2425129 h 2440924"/>
              <a:gd name="connsiteX972" fmla="*/ 969339 w 1986214"/>
              <a:gd name="connsiteY972" fmla="*/ 2438006 h 2440924"/>
              <a:gd name="connsiteX973" fmla="*/ 963829 w 1986214"/>
              <a:gd name="connsiteY973" fmla="*/ 2440924 h 2440924"/>
              <a:gd name="connsiteX974" fmla="*/ 0 w 1986214"/>
              <a:gd name="connsiteY974" fmla="*/ 2440924 h 2440924"/>
              <a:gd name="connsiteX975" fmla="*/ 0 w 1986214"/>
              <a:gd name="connsiteY975" fmla="*/ 817129 h 2440924"/>
              <a:gd name="connsiteX976" fmla="*/ 1109 w 1986214"/>
              <a:gd name="connsiteY976" fmla="*/ 816596 h 2440924"/>
              <a:gd name="connsiteX977" fmla="*/ 633 w 1986214"/>
              <a:gd name="connsiteY977" fmla="*/ 812978 h 2440924"/>
              <a:gd name="connsiteX978" fmla="*/ 0 w 1986214"/>
              <a:gd name="connsiteY978" fmla="*/ 812570 h 2440924"/>
              <a:gd name="connsiteX979" fmla="*/ 0 w 1986214"/>
              <a:gd name="connsiteY979" fmla="*/ 808921 h 2440924"/>
              <a:gd name="connsiteX980" fmla="*/ 9334 w 1986214"/>
              <a:gd name="connsiteY980" fmla="*/ 799140 h 2440924"/>
              <a:gd name="connsiteX981" fmla="*/ 28011 w 1986214"/>
              <a:gd name="connsiteY981" fmla="*/ 792428 h 2440924"/>
              <a:gd name="connsiteX982" fmla="*/ 52487 w 1986214"/>
              <a:gd name="connsiteY982" fmla="*/ 765177 h 2440924"/>
              <a:gd name="connsiteX983" fmla="*/ 57789 w 1986214"/>
              <a:gd name="connsiteY983" fmla="*/ 757010 h 2440924"/>
              <a:gd name="connsiteX984" fmla="*/ 67989 w 1986214"/>
              <a:gd name="connsiteY984" fmla="*/ 756969 h 2440924"/>
              <a:gd name="connsiteX985" fmla="*/ 73360 w 1986214"/>
              <a:gd name="connsiteY985" fmla="*/ 751743 h 2440924"/>
              <a:gd name="connsiteX986" fmla="*/ 78731 w 1986214"/>
              <a:gd name="connsiteY986" fmla="*/ 746517 h 2440924"/>
              <a:gd name="connsiteX987" fmla="*/ 94740 w 1986214"/>
              <a:gd name="connsiteY987" fmla="*/ 730548 h 2440924"/>
              <a:gd name="connsiteX988" fmla="*/ 110119 w 1986214"/>
              <a:gd name="connsiteY988" fmla="*/ 712828 h 2440924"/>
              <a:gd name="connsiteX989" fmla="*/ 121282 w 1986214"/>
              <a:gd name="connsiteY989" fmla="*/ 703543 h 2440924"/>
              <a:gd name="connsiteX990" fmla="*/ 132443 w 1986214"/>
              <a:gd name="connsiteY990" fmla="*/ 694259 h 2440924"/>
              <a:gd name="connsiteX991" fmla="*/ 144772 w 1986214"/>
              <a:gd name="connsiteY991" fmla="*/ 684555 h 2440924"/>
              <a:gd name="connsiteX992" fmla="*/ 153646 w 1986214"/>
              <a:gd name="connsiteY992" fmla="*/ 678071 h 2440924"/>
              <a:gd name="connsiteX993" fmla="*/ 162518 w 1986214"/>
              <a:gd name="connsiteY993" fmla="*/ 671586 h 2440924"/>
              <a:gd name="connsiteX994" fmla="*/ 175778 w 1986214"/>
              <a:gd name="connsiteY994" fmla="*/ 668138 h 2440924"/>
              <a:gd name="connsiteX995" fmla="*/ 176327 w 1986214"/>
              <a:gd name="connsiteY995" fmla="*/ 666458 h 2440924"/>
              <a:gd name="connsiteX996" fmla="*/ 175686 w 1986214"/>
              <a:gd name="connsiteY996" fmla="*/ 664217 h 2440924"/>
              <a:gd name="connsiteX997" fmla="*/ 181103 w 1986214"/>
              <a:gd name="connsiteY997" fmla="*/ 660951 h 2440924"/>
              <a:gd name="connsiteX998" fmla="*/ 184361 w 1986214"/>
              <a:gd name="connsiteY998" fmla="*/ 657639 h 2440924"/>
              <a:gd name="connsiteX999" fmla="*/ 186429 w 1986214"/>
              <a:gd name="connsiteY999" fmla="*/ 653765 h 2440924"/>
              <a:gd name="connsiteX1000" fmla="*/ 217683 w 1986214"/>
              <a:gd name="connsiteY1000" fmla="*/ 631163 h 2440924"/>
              <a:gd name="connsiteX1001" fmla="*/ 246487 w 1986214"/>
              <a:gd name="connsiteY1001" fmla="*/ 604498 h 2440924"/>
              <a:gd name="connsiteX1002" fmla="*/ 259530 w 1986214"/>
              <a:gd name="connsiteY1002" fmla="*/ 591737 h 2440924"/>
              <a:gd name="connsiteX1003" fmla="*/ 272642 w 1986214"/>
              <a:gd name="connsiteY1003" fmla="*/ 581917 h 2440924"/>
              <a:gd name="connsiteX1004" fmla="*/ 283420 w 1986214"/>
              <a:gd name="connsiteY1004" fmla="*/ 568816 h 2440924"/>
              <a:gd name="connsiteX1005" fmla="*/ 297208 w 1986214"/>
              <a:gd name="connsiteY1005" fmla="*/ 558587 h 2440924"/>
              <a:gd name="connsiteX1006" fmla="*/ 305799 w 1986214"/>
              <a:gd name="connsiteY1006" fmla="*/ 556818 h 2440924"/>
              <a:gd name="connsiteX1007" fmla="*/ 307714 w 1986214"/>
              <a:gd name="connsiteY1007" fmla="*/ 554811 h 2440924"/>
              <a:gd name="connsiteX1008" fmla="*/ 309629 w 1986214"/>
              <a:gd name="connsiteY1008" fmla="*/ 552805 h 2440924"/>
              <a:gd name="connsiteX1009" fmla="*/ 314009 w 1986214"/>
              <a:gd name="connsiteY1009" fmla="*/ 547111 h 2440924"/>
              <a:gd name="connsiteX1010" fmla="*/ 317197 w 1986214"/>
              <a:gd name="connsiteY1010" fmla="*/ 540858 h 2440924"/>
              <a:gd name="connsiteX1011" fmla="*/ 321866 w 1986214"/>
              <a:gd name="connsiteY1011" fmla="*/ 539179 h 2440924"/>
              <a:gd name="connsiteX1012" fmla="*/ 324156 w 1986214"/>
              <a:gd name="connsiteY1012" fmla="*/ 536380 h 2440924"/>
              <a:gd name="connsiteX1013" fmla="*/ 326445 w 1986214"/>
              <a:gd name="connsiteY1013" fmla="*/ 533579 h 2440924"/>
              <a:gd name="connsiteX1014" fmla="*/ 328032 w 1986214"/>
              <a:gd name="connsiteY1014" fmla="*/ 534327 h 2440924"/>
              <a:gd name="connsiteX1015" fmla="*/ 333448 w 1986214"/>
              <a:gd name="connsiteY1015" fmla="*/ 531062 h 2440924"/>
              <a:gd name="connsiteX1016" fmla="*/ 344938 w 1986214"/>
              <a:gd name="connsiteY1016" fmla="*/ 519024 h 2440924"/>
              <a:gd name="connsiteX1017" fmla="*/ 351000 w 1986214"/>
              <a:gd name="connsiteY1017" fmla="*/ 509760 h 2440924"/>
              <a:gd name="connsiteX1018" fmla="*/ 354750 w 1986214"/>
              <a:gd name="connsiteY1018" fmla="*/ 502316 h 2440924"/>
              <a:gd name="connsiteX1019" fmla="*/ 360188 w 1986214"/>
              <a:gd name="connsiteY1019" fmla="*/ 504151 h 2440924"/>
              <a:gd name="connsiteX1020" fmla="*/ 364927 w 1986214"/>
              <a:gd name="connsiteY1020" fmla="*/ 501295 h 2440924"/>
              <a:gd name="connsiteX1021" fmla="*/ 368058 w 1986214"/>
              <a:gd name="connsiteY1021" fmla="*/ 496709 h 2440924"/>
              <a:gd name="connsiteX1022" fmla="*/ 374266 w 1986214"/>
              <a:gd name="connsiteY1022" fmla="*/ 497937 h 2440924"/>
              <a:gd name="connsiteX1023" fmla="*/ 386594 w 1986214"/>
              <a:gd name="connsiteY1023" fmla="*/ 488233 h 2440924"/>
              <a:gd name="connsiteX1024" fmla="*/ 395185 w 1986214"/>
              <a:gd name="connsiteY1024" fmla="*/ 486463 h 2440924"/>
              <a:gd name="connsiteX1025" fmla="*/ 416013 w 1986214"/>
              <a:gd name="connsiteY1025" fmla="*/ 471069 h 2440924"/>
              <a:gd name="connsiteX1026" fmla="*/ 422926 w 1986214"/>
              <a:gd name="connsiteY1026" fmla="*/ 464630 h 2440924"/>
              <a:gd name="connsiteX1027" fmla="*/ 429838 w 1986214"/>
              <a:gd name="connsiteY1027" fmla="*/ 458191 h 2440924"/>
              <a:gd name="connsiteX1028" fmla="*/ 443754 w 1986214"/>
              <a:gd name="connsiteY1028" fmla="*/ 449235 h 2440924"/>
              <a:gd name="connsiteX1029" fmla="*/ 453002 w 1986214"/>
              <a:gd name="connsiteY1029" fmla="*/ 441957 h 2440924"/>
              <a:gd name="connsiteX1030" fmla="*/ 464434 w 1986214"/>
              <a:gd name="connsiteY1030" fmla="*/ 427468 h 2440924"/>
              <a:gd name="connsiteX1031" fmla="*/ 478316 w 1986214"/>
              <a:gd name="connsiteY1031" fmla="*/ 417041 h 2440924"/>
              <a:gd name="connsiteX1032" fmla="*/ 501856 w 1986214"/>
              <a:gd name="connsiteY1032" fmla="*/ 391774 h 2440924"/>
              <a:gd name="connsiteX1033" fmla="*/ 517272 w 1986214"/>
              <a:gd name="connsiteY1033" fmla="*/ 371405 h 2440924"/>
              <a:gd name="connsiteX1034" fmla="*/ 521285 w 1986214"/>
              <a:gd name="connsiteY1034" fmla="*/ 375235 h 2440924"/>
              <a:gd name="connsiteX1035" fmla="*/ 529876 w 1986214"/>
              <a:gd name="connsiteY1035" fmla="*/ 373465 h 2440924"/>
              <a:gd name="connsiteX1036" fmla="*/ 532362 w 1986214"/>
              <a:gd name="connsiteY1036" fmla="*/ 370758 h 2440924"/>
              <a:gd name="connsiteX1037" fmla="*/ 531280 w 1986214"/>
              <a:gd name="connsiteY1037" fmla="*/ 366369 h 2440924"/>
              <a:gd name="connsiteX1038" fmla="*/ 554477 w 1986214"/>
              <a:gd name="connsiteY1038" fmla="*/ 351606 h 2440924"/>
              <a:gd name="connsiteX1039" fmla="*/ 572845 w 1986214"/>
              <a:gd name="connsiteY1039" fmla="*/ 331658 h 2440924"/>
              <a:gd name="connsiteX1040" fmla="*/ 580911 w 1986214"/>
              <a:gd name="connsiteY1040" fmla="*/ 328429 h 2440924"/>
              <a:gd name="connsiteX1041" fmla="*/ 583587 w 1986214"/>
              <a:gd name="connsiteY1041" fmla="*/ 321207 h 2440924"/>
              <a:gd name="connsiteX1042" fmla="*/ 596032 w 1986214"/>
              <a:gd name="connsiteY1042" fmla="*/ 312285 h 2440924"/>
              <a:gd name="connsiteX1043" fmla="*/ 609176 w 1986214"/>
              <a:gd name="connsiteY1043" fmla="*/ 308055 h 2440924"/>
              <a:gd name="connsiteX1044" fmla="*/ 614593 w 1986214"/>
              <a:gd name="connsiteY1044" fmla="*/ 304790 h 2440924"/>
              <a:gd name="connsiteX1045" fmla="*/ 615249 w 1986214"/>
              <a:gd name="connsiteY1045" fmla="*/ 299281 h 2440924"/>
              <a:gd name="connsiteX1046" fmla="*/ 641495 w 1986214"/>
              <a:gd name="connsiteY1046" fmla="*/ 280621 h 2440924"/>
              <a:gd name="connsiteX1047" fmla="*/ 648067 w 1986214"/>
              <a:gd name="connsiteY1047" fmla="*/ 276447 h 2440924"/>
              <a:gd name="connsiteX1048" fmla="*/ 654571 w 1986214"/>
              <a:gd name="connsiteY1048" fmla="*/ 269330 h 2440924"/>
              <a:gd name="connsiteX1049" fmla="*/ 687284 w 1986214"/>
              <a:gd name="connsiteY1049" fmla="*/ 246204 h 2440924"/>
              <a:gd name="connsiteX1050" fmla="*/ 721817 w 1986214"/>
              <a:gd name="connsiteY1050" fmla="*/ 225389 h 2440924"/>
              <a:gd name="connsiteX1051" fmla="*/ 725464 w 1986214"/>
              <a:gd name="connsiteY1051" fmla="*/ 213533 h 2440924"/>
              <a:gd name="connsiteX1052" fmla="*/ 755631 w 1986214"/>
              <a:gd name="connsiteY1052" fmla="*/ 194782 h 2440924"/>
              <a:gd name="connsiteX1053" fmla="*/ 772364 w 1986214"/>
              <a:gd name="connsiteY1053" fmla="*/ 176245 h 2440924"/>
              <a:gd name="connsiteX1054" fmla="*/ 795609 w 1986214"/>
              <a:gd name="connsiteY1054" fmla="*/ 159322 h 2440924"/>
              <a:gd name="connsiteX1055" fmla="*/ 812607 w 1986214"/>
              <a:gd name="connsiteY1055" fmla="*/ 147940 h 2440924"/>
              <a:gd name="connsiteX1056" fmla="*/ 816136 w 1986214"/>
              <a:gd name="connsiteY1056" fmla="*/ 139423 h 2440924"/>
              <a:gd name="connsiteX1057" fmla="*/ 825684 w 1986214"/>
              <a:gd name="connsiteY1057" fmla="*/ 136650 h 2440924"/>
              <a:gd name="connsiteX1058" fmla="*/ 932999 w 1986214"/>
              <a:gd name="connsiteY1058" fmla="*/ 61170 h 2440924"/>
              <a:gd name="connsiteX1059" fmla="*/ 947020 w 1986214"/>
              <a:gd name="connsiteY1059" fmla="*/ 52505 h 2440924"/>
              <a:gd name="connsiteX1060" fmla="*/ 961670 w 1986214"/>
              <a:gd name="connsiteY1060" fmla="*/ 45592 h 2440924"/>
              <a:gd name="connsiteX1061" fmla="*/ 967299 w 1986214"/>
              <a:gd name="connsiteY1061" fmla="*/ 38791 h 2440924"/>
              <a:gd name="connsiteX1062" fmla="*/ 974748 w 1986214"/>
              <a:gd name="connsiteY1062" fmla="*/ 34302 h 2440924"/>
              <a:gd name="connsiteX1063" fmla="*/ 986328 w 1986214"/>
              <a:gd name="connsiteY1063" fmla="*/ 26184 h 2440924"/>
              <a:gd name="connsiteX1064" fmla="*/ 994265 w 1986214"/>
              <a:gd name="connsiteY1064" fmla="*/ 25803 h 2440924"/>
              <a:gd name="connsiteX1065" fmla="*/ 1000519 w 1986214"/>
              <a:gd name="connsiteY1065" fmla="*/ 28993 h 2440924"/>
              <a:gd name="connsiteX1066" fmla="*/ 980130 w 1986214"/>
              <a:gd name="connsiteY1066" fmla="*/ 50655 h 2440924"/>
              <a:gd name="connsiteX1067" fmla="*/ 952041 w 1986214"/>
              <a:gd name="connsiteY1067" fmla="*/ 70143 h 2440924"/>
              <a:gd name="connsiteX1068" fmla="*/ 953628 w 1986214"/>
              <a:gd name="connsiteY1068" fmla="*/ 70891 h 2440924"/>
              <a:gd name="connsiteX1069" fmla="*/ 954406 w 1986214"/>
              <a:gd name="connsiteY1069" fmla="*/ 79013 h 2440924"/>
              <a:gd name="connsiteX1070" fmla="*/ 949233 w 1986214"/>
              <a:gd name="connsiteY1070" fmla="*/ 84333 h 2440924"/>
              <a:gd name="connsiteX1071" fmla="*/ 920951 w 1986214"/>
              <a:gd name="connsiteY1071" fmla="*/ 116577 h 2440924"/>
              <a:gd name="connsiteX1072" fmla="*/ 890288 w 1986214"/>
              <a:gd name="connsiteY1072" fmla="*/ 147699 h 2440924"/>
              <a:gd name="connsiteX1073" fmla="*/ 888733 w 1986214"/>
              <a:gd name="connsiteY1073" fmla="*/ 152541 h 2440924"/>
              <a:gd name="connsiteX1074" fmla="*/ 881788 w 1986214"/>
              <a:gd name="connsiteY1074" fmla="*/ 153390 h 2440924"/>
              <a:gd name="connsiteX1075" fmla="*/ 879336 w 1986214"/>
              <a:gd name="connsiteY1075" fmla="*/ 157567 h 2440924"/>
              <a:gd name="connsiteX1076" fmla="*/ 880384 w 1986214"/>
              <a:gd name="connsiteY1076" fmla="*/ 160485 h 2440924"/>
              <a:gd name="connsiteX1077" fmla="*/ 871033 w 1986214"/>
              <a:gd name="connsiteY1077" fmla="*/ 167471 h 2440924"/>
              <a:gd name="connsiteX1078" fmla="*/ 865813 w 1986214"/>
              <a:gd name="connsiteY1078" fmla="*/ 174950 h 2440924"/>
              <a:gd name="connsiteX1079" fmla="*/ 879820 w 1986214"/>
              <a:gd name="connsiteY1079" fmla="*/ 169915 h 2440924"/>
              <a:gd name="connsiteX1080" fmla="*/ 885237 w 1986214"/>
              <a:gd name="connsiteY1080" fmla="*/ 166650 h 2440924"/>
              <a:gd name="connsiteX1081" fmla="*/ 885893 w 1986214"/>
              <a:gd name="connsiteY1081" fmla="*/ 161141 h 2440924"/>
              <a:gd name="connsiteX1082" fmla="*/ 894333 w 1986214"/>
              <a:gd name="connsiteY1082" fmla="*/ 157119 h 2440924"/>
              <a:gd name="connsiteX1083" fmla="*/ 902143 w 1986214"/>
              <a:gd name="connsiteY1083" fmla="*/ 151346 h 2440924"/>
              <a:gd name="connsiteX1084" fmla="*/ 928297 w 1986214"/>
              <a:gd name="connsiteY1084" fmla="*/ 128764 h 2440924"/>
              <a:gd name="connsiteX1085" fmla="*/ 941557 w 1986214"/>
              <a:gd name="connsiteY1085" fmla="*/ 125317 h 2440924"/>
              <a:gd name="connsiteX1086" fmla="*/ 948141 w 1986214"/>
              <a:gd name="connsiteY1086" fmla="*/ 121632 h 2440924"/>
              <a:gd name="connsiteX1087" fmla="*/ 949965 w 1986214"/>
              <a:gd name="connsiteY1087" fmla="*/ 115704 h 2440924"/>
              <a:gd name="connsiteX1088" fmla="*/ 962294 w 1986214"/>
              <a:gd name="connsiteY1088" fmla="*/ 106001 h 2440924"/>
              <a:gd name="connsiteX1089" fmla="*/ 973410 w 1986214"/>
              <a:gd name="connsiteY1089" fmla="*/ 94755 h 2440924"/>
              <a:gd name="connsiteX1090" fmla="*/ 984526 w 1986214"/>
              <a:gd name="connsiteY1090" fmla="*/ 83510 h 2440924"/>
              <a:gd name="connsiteX1091" fmla="*/ 1013380 w 1986214"/>
              <a:gd name="connsiteY1091" fmla="*/ 75775 h 2440924"/>
              <a:gd name="connsiteX1092" fmla="*/ 1015031 w 1986214"/>
              <a:gd name="connsiteY1092" fmla="*/ 87703 h 2440924"/>
              <a:gd name="connsiteX1093" fmla="*/ 1005903 w 1986214"/>
              <a:gd name="connsiteY1093" fmla="*/ 91643 h 2440924"/>
              <a:gd name="connsiteX1094" fmla="*/ 1000938 w 1986214"/>
              <a:gd name="connsiteY1094" fmla="*/ 101666 h 2440924"/>
              <a:gd name="connsiteX1095" fmla="*/ 995343 w 1986214"/>
              <a:gd name="connsiteY1095" fmla="*/ 109938 h 2440924"/>
              <a:gd name="connsiteX1096" fmla="*/ 976393 w 1986214"/>
              <a:gd name="connsiteY1096" fmla="*/ 125976 h 2440924"/>
              <a:gd name="connsiteX1097" fmla="*/ 963956 w 1986214"/>
              <a:gd name="connsiteY1097" fmla="*/ 143628 h 2440924"/>
              <a:gd name="connsiteX1098" fmla="*/ 937054 w 1986214"/>
              <a:gd name="connsiteY1098" fmla="*/ 167796 h 2440924"/>
              <a:gd name="connsiteX1099" fmla="*/ 936229 w 1986214"/>
              <a:gd name="connsiteY1099" fmla="*/ 182921 h 2440924"/>
              <a:gd name="connsiteX1100" fmla="*/ 923504 w 1986214"/>
              <a:gd name="connsiteY1100" fmla="*/ 192438 h 2440924"/>
              <a:gd name="connsiteX1101" fmla="*/ 906829 w 1986214"/>
              <a:gd name="connsiteY1101" fmla="*/ 209306 h 2440924"/>
              <a:gd name="connsiteX1102" fmla="*/ 886517 w 1986214"/>
              <a:gd name="connsiteY1102" fmla="*/ 221550 h 2440924"/>
              <a:gd name="connsiteX1103" fmla="*/ 885295 w 1986214"/>
              <a:gd name="connsiteY1103" fmla="*/ 236488 h 2440924"/>
              <a:gd name="connsiteX1104" fmla="*/ 870448 w 1986214"/>
              <a:gd name="connsiteY1104" fmla="*/ 239188 h 2440924"/>
              <a:gd name="connsiteX1105" fmla="*/ 862224 w 1986214"/>
              <a:gd name="connsiteY1105" fmla="*/ 256643 h 2440924"/>
              <a:gd name="connsiteX1106" fmla="*/ 853759 w 1986214"/>
              <a:gd name="connsiteY1106" fmla="*/ 263804 h 2440924"/>
              <a:gd name="connsiteX1107" fmla="*/ 845225 w 1986214"/>
              <a:gd name="connsiteY1107" fmla="*/ 268026 h 2440924"/>
              <a:gd name="connsiteX1108" fmla="*/ 841557 w 1986214"/>
              <a:gd name="connsiteY1108" fmla="*/ 274781 h 2440924"/>
              <a:gd name="connsiteX1109" fmla="*/ 840830 w 1986214"/>
              <a:gd name="connsiteY1109" fmla="*/ 281468 h 2440924"/>
              <a:gd name="connsiteX1110" fmla="*/ 842965 w 1986214"/>
              <a:gd name="connsiteY1110" fmla="*/ 284654 h 2440924"/>
              <a:gd name="connsiteX1111" fmla="*/ 845590 w 1986214"/>
              <a:gd name="connsiteY1111" fmla="*/ 283711 h 2440924"/>
              <a:gd name="connsiteX1112" fmla="*/ 852786 w 1986214"/>
              <a:gd name="connsiteY1112" fmla="*/ 272558 h 2440924"/>
              <a:gd name="connsiteX1113" fmla="*/ 867258 w 1986214"/>
              <a:gd name="connsiteY1113" fmla="*/ 270651 h 2440924"/>
              <a:gd name="connsiteX1114" fmla="*/ 878474 w 1986214"/>
              <a:gd name="connsiteY1114" fmla="*/ 246848 h 2440924"/>
              <a:gd name="connsiteX1115" fmla="*/ 880061 w 1986214"/>
              <a:gd name="connsiteY1115" fmla="*/ 247595 h 2440924"/>
              <a:gd name="connsiteX1116" fmla="*/ 884464 w 1986214"/>
              <a:gd name="connsiteY1116" fmla="*/ 242883 h 2440924"/>
              <a:gd name="connsiteX1117" fmla="*/ 885295 w 1986214"/>
              <a:gd name="connsiteY1117" fmla="*/ 236488 h 2440924"/>
              <a:gd name="connsiteX1118" fmla="*/ 901871 w 1986214"/>
              <a:gd name="connsiteY1118" fmla="*/ 228057 h 2440924"/>
              <a:gd name="connsiteX1119" fmla="*/ 917888 w 1986214"/>
              <a:gd name="connsiteY1119" fmla="*/ 220819 h 2440924"/>
              <a:gd name="connsiteX1120" fmla="*/ 918665 w 1986214"/>
              <a:gd name="connsiteY1120" fmla="*/ 207853 h 2440924"/>
              <a:gd name="connsiteX1121" fmla="*/ 935543 w 1986214"/>
              <a:gd name="connsiteY1121" fmla="*/ 203928 h 2440924"/>
              <a:gd name="connsiteX1122" fmla="*/ 954611 w 1986214"/>
              <a:gd name="connsiteY1122" fmla="*/ 184552 h 2440924"/>
              <a:gd name="connsiteX1123" fmla="*/ 975429 w 1986214"/>
              <a:gd name="connsiteY1123" fmla="*/ 164548 h 2440924"/>
              <a:gd name="connsiteX1124" fmla="*/ 980178 w 1986214"/>
              <a:gd name="connsiteY1124" fmla="*/ 166300 h 2440924"/>
              <a:gd name="connsiteX1125" fmla="*/ 982616 w 1986214"/>
              <a:gd name="connsiteY1125" fmla="*/ 169873 h 2440924"/>
              <a:gd name="connsiteX1126" fmla="*/ 977507 w 1986214"/>
              <a:gd name="connsiteY1126" fmla="*/ 186372 h 2440924"/>
              <a:gd name="connsiteX1127" fmla="*/ 962810 w 1986214"/>
              <a:gd name="connsiteY1127" fmla="*/ 195445 h 2440924"/>
              <a:gd name="connsiteX1128" fmla="*/ 939549 w 1986214"/>
              <a:gd name="connsiteY1128" fmla="*/ 220118 h 2440924"/>
              <a:gd name="connsiteX1129" fmla="*/ 916850 w 1986214"/>
              <a:gd name="connsiteY1129" fmla="*/ 243599 h 2440924"/>
              <a:gd name="connsiteX1130" fmla="*/ 915774 w 1986214"/>
              <a:gd name="connsiteY1130" fmla="*/ 247940 h 2440924"/>
              <a:gd name="connsiteX1131" fmla="*/ 909937 w 1986214"/>
              <a:gd name="connsiteY1131" fmla="*/ 250038 h 2440924"/>
              <a:gd name="connsiteX1132" fmla="*/ 906200 w 1986214"/>
              <a:gd name="connsiteY1132" fmla="*/ 253852 h 2440924"/>
              <a:gd name="connsiteX1133" fmla="*/ 907785 w 1986214"/>
              <a:gd name="connsiteY1133" fmla="*/ 258720 h 2440924"/>
              <a:gd name="connsiteX1134" fmla="*/ 897500 w 1986214"/>
              <a:gd name="connsiteY1134" fmla="*/ 263570 h 2440924"/>
              <a:gd name="connsiteX1135" fmla="*/ 890786 w 1986214"/>
              <a:gd name="connsiteY1135" fmla="*/ 270102 h 2440924"/>
              <a:gd name="connsiteX1136" fmla="*/ 879205 w 1986214"/>
              <a:gd name="connsiteY1136" fmla="*/ 278219 h 2440924"/>
              <a:gd name="connsiteX1137" fmla="*/ 877683 w 1986214"/>
              <a:gd name="connsiteY1137" fmla="*/ 288652 h 2440924"/>
              <a:gd name="connsiteX1138" fmla="*/ 870141 w 1986214"/>
              <a:gd name="connsiteY1138" fmla="*/ 293340 h 2440924"/>
              <a:gd name="connsiteX1139" fmla="*/ 891927 w 1986214"/>
              <a:gd name="connsiteY1139" fmla="*/ 302150 h 2440924"/>
              <a:gd name="connsiteX1140" fmla="*/ 909156 w 1986214"/>
              <a:gd name="connsiteY1140" fmla="*/ 317541 h 2440924"/>
              <a:gd name="connsiteX1141" fmla="*/ 908147 w 1986214"/>
              <a:gd name="connsiteY1141" fmla="*/ 328943 h 2440924"/>
              <a:gd name="connsiteX1142" fmla="*/ 901679 w 1986214"/>
              <a:gd name="connsiteY1142" fmla="*/ 333409 h 2440924"/>
              <a:gd name="connsiteX1143" fmla="*/ 898421 w 1986214"/>
              <a:gd name="connsiteY1143" fmla="*/ 336723 h 2440924"/>
              <a:gd name="connsiteX1144" fmla="*/ 896354 w 1986214"/>
              <a:gd name="connsiteY1144" fmla="*/ 340596 h 2440924"/>
              <a:gd name="connsiteX1145" fmla="*/ 902610 w 1986214"/>
              <a:gd name="connsiteY1145" fmla="*/ 339666 h 2440924"/>
              <a:gd name="connsiteX1146" fmla="*/ 930716 w 1986214"/>
              <a:gd name="connsiteY1146" fmla="*/ 333517 h 2440924"/>
              <a:gd name="connsiteX1147" fmla="*/ 939123 w 1986214"/>
              <a:gd name="connsiteY1147" fmla="*/ 323905 h 2440924"/>
              <a:gd name="connsiteX1148" fmla="*/ 940480 w 1986214"/>
              <a:gd name="connsiteY1148" fmla="*/ 318968 h 2440924"/>
              <a:gd name="connsiteX1149" fmla="*/ 946036 w 1986214"/>
              <a:gd name="connsiteY1149" fmla="*/ 317467 h 2440924"/>
              <a:gd name="connsiteX1150" fmla="*/ 948208 w 1986214"/>
              <a:gd name="connsiteY1150" fmla="*/ 313885 h 2440924"/>
              <a:gd name="connsiteX1151" fmla="*/ 947440 w 1986214"/>
              <a:gd name="connsiteY1151" fmla="*/ 310371 h 2440924"/>
              <a:gd name="connsiteX1152" fmla="*/ 967612 w 1986214"/>
              <a:gd name="connsiteY1152" fmla="*/ 300484 h 2440924"/>
              <a:gd name="connsiteX1153" fmla="*/ 987783 w 1986214"/>
              <a:gd name="connsiteY1153" fmla="*/ 290597 h 2440924"/>
              <a:gd name="connsiteX1154" fmla="*/ 1006535 w 1986214"/>
              <a:gd name="connsiteY1154" fmla="*/ 274466 h 2440924"/>
              <a:gd name="connsiteX1155" fmla="*/ 1029624 w 1986214"/>
              <a:gd name="connsiteY1155" fmla="*/ 267651 h 2440924"/>
              <a:gd name="connsiteX1156" fmla="*/ 1031775 w 1986214"/>
              <a:gd name="connsiteY1156" fmla="*/ 258968 h 2440924"/>
              <a:gd name="connsiteX1157" fmla="*/ 1035840 w 1986214"/>
              <a:gd name="connsiteY1157" fmla="*/ 252400 h 2440924"/>
              <a:gd name="connsiteX1158" fmla="*/ 1044104 w 1986214"/>
              <a:gd name="connsiteY1158" fmla="*/ 249265 h 2440924"/>
              <a:gd name="connsiteX1159" fmla="*/ 1055121 w 1986214"/>
              <a:gd name="connsiteY1159" fmla="*/ 250577 h 2440924"/>
              <a:gd name="connsiteX1160" fmla="*/ 1057064 w 1986214"/>
              <a:gd name="connsiteY1160" fmla="*/ 262401 h 2440924"/>
              <a:gd name="connsiteX1161" fmla="*/ 1047734 w 1986214"/>
              <a:gd name="connsiteY1161" fmla="*/ 270367 h 2440924"/>
              <a:gd name="connsiteX1162" fmla="*/ 1029419 w 1986214"/>
              <a:gd name="connsiteY1162" fmla="*/ 279916 h 2440924"/>
              <a:gd name="connsiteX1163" fmla="*/ 1017751 w 1986214"/>
              <a:gd name="connsiteY1163" fmla="*/ 296962 h 2440924"/>
              <a:gd name="connsiteX1164" fmla="*/ 1000644 w 1986214"/>
              <a:gd name="connsiteY1164" fmla="*/ 316291 h 2440924"/>
              <a:gd name="connsiteX1165" fmla="*/ 977025 w 1986214"/>
              <a:gd name="connsiteY1165" fmla="*/ 334007 h 2440924"/>
              <a:gd name="connsiteX1166" fmla="*/ 976404 w 1986214"/>
              <a:gd name="connsiteY1166" fmla="*/ 340986 h 2440924"/>
              <a:gd name="connsiteX1167" fmla="*/ 970952 w 1986214"/>
              <a:gd name="connsiteY1167" fmla="*/ 342781 h 2440924"/>
              <a:gd name="connsiteX1168" fmla="*/ 966056 w 1986214"/>
              <a:gd name="connsiteY1168" fmla="*/ 355744 h 2440924"/>
              <a:gd name="connsiteX1169" fmla="*/ 967670 w 1986214"/>
              <a:gd name="connsiteY1169" fmla="*/ 370322 h 2440924"/>
              <a:gd name="connsiteX1170" fmla="*/ 935482 w 1986214"/>
              <a:gd name="connsiteY1170" fmla="*/ 394908 h 2440924"/>
              <a:gd name="connsiteX1171" fmla="*/ 911624 w 1986214"/>
              <a:gd name="connsiteY1171" fmla="*/ 423420 h 2440924"/>
              <a:gd name="connsiteX1172" fmla="*/ 893696 w 1986214"/>
              <a:gd name="connsiteY1172" fmla="*/ 428546 h 2440924"/>
              <a:gd name="connsiteX1173" fmla="*/ 880397 w 1986214"/>
              <a:gd name="connsiteY1173" fmla="*/ 438763 h 2440924"/>
              <a:gd name="connsiteX1174" fmla="*/ 868289 w 1986214"/>
              <a:gd name="connsiteY1174" fmla="*/ 449540 h 2440924"/>
              <a:gd name="connsiteX1175" fmla="*/ 867633 w 1986214"/>
              <a:gd name="connsiteY1175" fmla="*/ 455049 h 2440924"/>
              <a:gd name="connsiteX1176" fmla="*/ 885295 w 1986214"/>
              <a:gd name="connsiteY1176" fmla="*/ 446888 h 2440924"/>
              <a:gd name="connsiteX1177" fmla="*/ 904147 w 1986214"/>
              <a:gd name="connsiteY1177" fmla="*/ 439287 h 2440924"/>
              <a:gd name="connsiteX1178" fmla="*/ 916750 w 1986214"/>
              <a:gd name="connsiteY1178" fmla="*/ 441348 h 2440924"/>
              <a:gd name="connsiteX1179" fmla="*/ 907885 w 1986214"/>
              <a:gd name="connsiteY1179" fmla="*/ 431354 h 2440924"/>
              <a:gd name="connsiteX1180" fmla="*/ 914142 w 1986214"/>
              <a:gd name="connsiteY1180" fmla="*/ 430423 h 2440924"/>
              <a:gd name="connsiteX1181" fmla="*/ 920664 w 1986214"/>
              <a:gd name="connsiteY1181" fmla="*/ 432527 h 2440924"/>
              <a:gd name="connsiteX1182" fmla="*/ 923754 w 1986214"/>
              <a:gd name="connsiteY1182" fmla="*/ 438831 h 2440924"/>
              <a:gd name="connsiteX1183" fmla="*/ 931109 w 1986214"/>
              <a:gd name="connsiteY1183" fmla="*/ 434540 h 2440924"/>
              <a:gd name="connsiteX1184" fmla="*/ 936083 w 1986214"/>
              <a:gd name="connsiteY1184" fmla="*/ 429127 h 2440924"/>
              <a:gd name="connsiteX1185" fmla="*/ 942610 w 1986214"/>
              <a:gd name="connsiteY1185" fmla="*/ 422992 h 2440924"/>
              <a:gd name="connsiteX1186" fmla="*/ 949068 w 1986214"/>
              <a:gd name="connsiteY1186" fmla="*/ 413915 h 2440924"/>
              <a:gd name="connsiteX1187" fmla="*/ 940113 w 1986214"/>
              <a:gd name="connsiteY1187" fmla="*/ 399999 h 2440924"/>
              <a:gd name="connsiteX1188" fmla="*/ 954777 w 1986214"/>
              <a:gd name="connsiteY1188" fmla="*/ 389455 h 2440924"/>
              <a:gd name="connsiteX1189" fmla="*/ 969149 w 1986214"/>
              <a:gd name="connsiteY1189" fmla="*/ 400107 h 2440924"/>
              <a:gd name="connsiteX1190" fmla="*/ 961223 w 1986214"/>
              <a:gd name="connsiteY1190" fmla="*/ 405098 h 2440924"/>
              <a:gd name="connsiteX1191" fmla="*/ 954486 w 1986214"/>
              <a:gd name="connsiteY1191" fmla="*/ 410649 h 2440924"/>
              <a:gd name="connsiteX1192" fmla="*/ 958590 w 1986214"/>
              <a:gd name="connsiteY1192" fmla="*/ 418401 h 2440924"/>
              <a:gd name="connsiteX1193" fmla="*/ 961107 w 1986214"/>
              <a:gd name="connsiteY1193" fmla="*/ 425405 h 2440924"/>
              <a:gd name="connsiteX1194" fmla="*/ 953937 w 1986214"/>
              <a:gd name="connsiteY1194" fmla="*/ 433419 h 2440924"/>
              <a:gd name="connsiteX1195" fmla="*/ 944948 w 1986214"/>
              <a:gd name="connsiteY1195" fmla="*/ 439122 h 2440924"/>
              <a:gd name="connsiteX1196" fmla="*/ 952310 w 1986214"/>
              <a:gd name="connsiteY1196" fmla="*/ 443560 h 2440924"/>
              <a:gd name="connsiteX1197" fmla="*/ 958482 w 1986214"/>
              <a:gd name="connsiteY1197" fmla="*/ 447438 h 2440924"/>
              <a:gd name="connsiteX1198" fmla="*/ 950250 w 1986214"/>
              <a:gd name="connsiteY1198" fmla="*/ 456163 h 2440924"/>
              <a:gd name="connsiteX1199" fmla="*/ 936067 w 1986214"/>
              <a:gd name="connsiteY1199" fmla="*/ 462085 h 2440924"/>
              <a:gd name="connsiteX1200" fmla="*/ 929971 w 1986214"/>
              <a:gd name="connsiteY1200" fmla="*/ 469878 h 2440924"/>
              <a:gd name="connsiteX1201" fmla="*/ 923738 w 1986214"/>
              <a:gd name="connsiteY1201" fmla="*/ 471789 h 2440924"/>
              <a:gd name="connsiteX1202" fmla="*/ 910570 w 1986214"/>
              <a:gd name="connsiteY1202" fmla="*/ 479158 h 2440924"/>
              <a:gd name="connsiteX1203" fmla="*/ 903840 w 1986214"/>
              <a:gd name="connsiteY1203" fmla="*/ 493440 h 2440924"/>
              <a:gd name="connsiteX1204" fmla="*/ 910843 w 1986214"/>
              <a:gd name="connsiteY1204" fmla="*/ 490922 h 2440924"/>
              <a:gd name="connsiteX1205" fmla="*/ 923173 w 1986214"/>
              <a:gd name="connsiteY1205" fmla="*/ 481219 h 2440924"/>
              <a:gd name="connsiteX1206" fmla="*/ 928028 w 1986214"/>
              <a:gd name="connsiteY1206" fmla="*/ 479144 h 2440924"/>
              <a:gd name="connsiteX1207" fmla="*/ 931764 w 1986214"/>
              <a:gd name="connsiteY1207" fmla="*/ 479449 h 2440924"/>
              <a:gd name="connsiteX1208" fmla="*/ 928214 w 1986214"/>
              <a:gd name="connsiteY1208" fmla="*/ 482867 h 2440924"/>
              <a:gd name="connsiteX1209" fmla="*/ 924103 w 1986214"/>
              <a:gd name="connsiteY1209" fmla="*/ 487474 h 2440924"/>
              <a:gd name="connsiteX1210" fmla="*/ 910279 w 1986214"/>
              <a:gd name="connsiteY1210" fmla="*/ 500352 h 2440924"/>
              <a:gd name="connsiteX1211" fmla="*/ 896454 w 1986214"/>
              <a:gd name="connsiteY1211" fmla="*/ 513230 h 2440924"/>
              <a:gd name="connsiteX1212" fmla="*/ 884873 w 1986214"/>
              <a:gd name="connsiteY1212" fmla="*/ 521347 h 2440924"/>
              <a:gd name="connsiteX1213" fmla="*/ 875717 w 1986214"/>
              <a:gd name="connsiteY1213" fmla="*/ 532547 h 2440924"/>
              <a:gd name="connsiteX1214" fmla="*/ 891407 w 1986214"/>
              <a:gd name="connsiteY1214" fmla="*/ 523941 h 2440924"/>
              <a:gd name="connsiteX1215" fmla="*/ 903458 w 1986214"/>
              <a:gd name="connsiteY1215" fmla="*/ 510712 h 2440924"/>
              <a:gd name="connsiteX1216" fmla="*/ 913909 w 1986214"/>
              <a:gd name="connsiteY1216" fmla="*/ 521455 h 2440924"/>
              <a:gd name="connsiteX1217" fmla="*/ 902511 w 1986214"/>
              <a:gd name="connsiteY1217" fmla="*/ 537415 h 2440924"/>
              <a:gd name="connsiteX1218" fmla="*/ 911193 w 1986214"/>
              <a:gd name="connsiteY1218" fmla="*/ 539567 h 2440924"/>
              <a:gd name="connsiteX1219" fmla="*/ 914640 w 1986214"/>
              <a:gd name="connsiteY1219" fmla="*/ 552826 h 2440924"/>
              <a:gd name="connsiteX1220" fmla="*/ 895491 w 1986214"/>
              <a:gd name="connsiteY1220" fmla="*/ 572891 h 2440924"/>
              <a:gd name="connsiteX1221" fmla="*/ 870392 w 1986214"/>
              <a:gd name="connsiteY1221" fmla="*/ 586031 h 2440924"/>
              <a:gd name="connsiteX1222" fmla="*/ 848234 w 1986214"/>
              <a:gd name="connsiteY1222" fmla="*/ 599103 h 2440924"/>
              <a:gd name="connsiteX1223" fmla="*/ 845061 w 1986214"/>
              <a:gd name="connsiteY1223" fmla="*/ 597608 h 2440924"/>
              <a:gd name="connsiteX1224" fmla="*/ 842818 w 1986214"/>
              <a:gd name="connsiteY1224" fmla="*/ 602368 h 2440924"/>
              <a:gd name="connsiteX1225" fmla="*/ 825820 w 1986214"/>
              <a:gd name="connsiteY1225" fmla="*/ 613750 h 2440924"/>
              <a:gd name="connsiteX1226" fmla="*/ 809473 w 1986214"/>
              <a:gd name="connsiteY1226" fmla="*/ 627864 h 2440924"/>
              <a:gd name="connsiteX1227" fmla="*/ 792005 w 1986214"/>
              <a:gd name="connsiteY1227" fmla="*/ 644358 h 2440924"/>
              <a:gd name="connsiteX1228" fmla="*/ 775333 w 1986214"/>
              <a:gd name="connsiteY1228" fmla="*/ 657105 h 2440924"/>
              <a:gd name="connsiteX1229" fmla="*/ 760344 w 1986214"/>
              <a:gd name="connsiteY1229" fmla="*/ 666282 h 2440924"/>
              <a:gd name="connsiteX1230" fmla="*/ 750532 w 1986214"/>
              <a:gd name="connsiteY1230" fmla="*/ 682991 h 2440924"/>
              <a:gd name="connsiteX1231" fmla="*/ 752118 w 1986214"/>
              <a:gd name="connsiteY1231" fmla="*/ 683739 h 2440924"/>
              <a:gd name="connsiteX1232" fmla="*/ 748289 w 1986214"/>
              <a:gd name="connsiteY1232" fmla="*/ 687751 h 2440924"/>
              <a:gd name="connsiteX1233" fmla="*/ 745115 w 1986214"/>
              <a:gd name="connsiteY1233" fmla="*/ 686255 h 2440924"/>
              <a:gd name="connsiteX1234" fmla="*/ 734189 w 1986214"/>
              <a:gd name="connsiteY1234" fmla="*/ 688864 h 2440924"/>
              <a:gd name="connsiteX1235" fmla="*/ 723539 w 1986214"/>
              <a:gd name="connsiteY1235" fmla="*/ 703238 h 2440924"/>
              <a:gd name="connsiteX1236" fmla="*/ 712887 w 1986214"/>
              <a:gd name="connsiteY1236" fmla="*/ 717610 h 2440924"/>
              <a:gd name="connsiteX1237" fmla="*/ 716427 w 1986214"/>
              <a:gd name="connsiteY1237" fmla="*/ 734791 h 2440924"/>
              <a:gd name="connsiteX1238" fmla="*/ 718853 w 1986214"/>
              <a:gd name="connsiteY1238" fmla="*/ 737873 h 2440924"/>
              <a:gd name="connsiteX1239" fmla="*/ 714346 w 1986214"/>
              <a:gd name="connsiteY1239" fmla="*/ 742295 h 2440924"/>
              <a:gd name="connsiteX1240" fmla="*/ 713398 w 1986214"/>
              <a:gd name="connsiteY1240" fmla="*/ 742611 h 2440924"/>
              <a:gd name="connsiteX1241" fmla="*/ 709545 w 1986214"/>
              <a:gd name="connsiteY1241" fmla="*/ 755054 h 2440924"/>
              <a:gd name="connsiteX1242" fmla="*/ 694848 w 1986214"/>
              <a:gd name="connsiteY1242" fmla="*/ 764127 h 2440924"/>
              <a:gd name="connsiteX1243" fmla="*/ 671588 w 1986214"/>
              <a:gd name="connsiteY1243" fmla="*/ 788798 h 2440924"/>
              <a:gd name="connsiteX1244" fmla="*/ 648888 w 1986214"/>
              <a:gd name="connsiteY1244" fmla="*/ 812280 h 2440924"/>
              <a:gd name="connsiteX1245" fmla="*/ 647812 w 1986214"/>
              <a:gd name="connsiteY1245" fmla="*/ 816621 h 2440924"/>
              <a:gd name="connsiteX1246" fmla="*/ 641975 w 1986214"/>
              <a:gd name="connsiteY1246" fmla="*/ 818718 h 2440924"/>
              <a:gd name="connsiteX1247" fmla="*/ 638239 w 1986214"/>
              <a:gd name="connsiteY1247" fmla="*/ 822534 h 2440924"/>
              <a:gd name="connsiteX1248" fmla="*/ 639823 w 1986214"/>
              <a:gd name="connsiteY1248" fmla="*/ 827400 h 2440924"/>
              <a:gd name="connsiteX1249" fmla="*/ 629539 w 1986214"/>
              <a:gd name="connsiteY1249" fmla="*/ 832250 h 2440924"/>
              <a:gd name="connsiteX1250" fmla="*/ 622825 w 1986214"/>
              <a:gd name="connsiteY1250" fmla="*/ 838783 h 2440924"/>
              <a:gd name="connsiteX1251" fmla="*/ 611244 w 1986214"/>
              <a:gd name="connsiteY1251" fmla="*/ 846899 h 2440924"/>
              <a:gd name="connsiteX1252" fmla="*/ 609721 w 1986214"/>
              <a:gd name="connsiteY1252" fmla="*/ 857333 h 2440924"/>
              <a:gd name="connsiteX1253" fmla="*/ 602180 w 1986214"/>
              <a:gd name="connsiteY1253" fmla="*/ 862020 h 2440924"/>
              <a:gd name="connsiteX1254" fmla="*/ 623965 w 1986214"/>
              <a:gd name="connsiteY1254" fmla="*/ 870832 h 2440924"/>
              <a:gd name="connsiteX1255" fmla="*/ 641195 w 1986214"/>
              <a:gd name="connsiteY1255" fmla="*/ 886222 h 2440924"/>
              <a:gd name="connsiteX1256" fmla="*/ 640185 w 1986214"/>
              <a:gd name="connsiteY1256" fmla="*/ 897624 h 2440924"/>
              <a:gd name="connsiteX1257" fmla="*/ 633717 w 1986214"/>
              <a:gd name="connsiteY1257" fmla="*/ 902091 h 2440924"/>
              <a:gd name="connsiteX1258" fmla="*/ 630460 w 1986214"/>
              <a:gd name="connsiteY1258" fmla="*/ 905403 h 2440924"/>
              <a:gd name="connsiteX1259" fmla="*/ 628392 w 1986214"/>
              <a:gd name="connsiteY1259" fmla="*/ 909277 h 2440924"/>
              <a:gd name="connsiteX1260" fmla="*/ 634649 w 1986214"/>
              <a:gd name="connsiteY1260" fmla="*/ 908346 h 2440924"/>
              <a:gd name="connsiteX1261" fmla="*/ 662755 w 1986214"/>
              <a:gd name="connsiteY1261" fmla="*/ 902198 h 2440924"/>
              <a:gd name="connsiteX1262" fmla="*/ 671162 w 1986214"/>
              <a:gd name="connsiteY1262" fmla="*/ 892586 h 2440924"/>
              <a:gd name="connsiteX1263" fmla="*/ 672518 w 1986214"/>
              <a:gd name="connsiteY1263" fmla="*/ 887650 h 2440924"/>
              <a:gd name="connsiteX1264" fmla="*/ 678075 w 1986214"/>
              <a:gd name="connsiteY1264" fmla="*/ 886147 h 2440924"/>
              <a:gd name="connsiteX1265" fmla="*/ 680247 w 1986214"/>
              <a:gd name="connsiteY1265" fmla="*/ 882565 h 2440924"/>
              <a:gd name="connsiteX1266" fmla="*/ 679479 w 1986214"/>
              <a:gd name="connsiteY1266" fmla="*/ 879052 h 2440924"/>
              <a:gd name="connsiteX1267" fmla="*/ 699650 w 1986214"/>
              <a:gd name="connsiteY1267" fmla="*/ 869166 h 2440924"/>
              <a:gd name="connsiteX1268" fmla="*/ 719822 w 1986214"/>
              <a:gd name="connsiteY1268" fmla="*/ 859279 h 2440924"/>
              <a:gd name="connsiteX1269" fmla="*/ 738573 w 1986214"/>
              <a:gd name="connsiteY1269" fmla="*/ 843148 h 2440924"/>
              <a:gd name="connsiteX1270" fmla="*/ 761662 w 1986214"/>
              <a:gd name="connsiteY1270" fmla="*/ 836332 h 2440924"/>
              <a:gd name="connsiteX1271" fmla="*/ 763813 w 1986214"/>
              <a:gd name="connsiteY1271" fmla="*/ 827650 h 2440924"/>
              <a:gd name="connsiteX1272" fmla="*/ 767879 w 1986214"/>
              <a:gd name="connsiteY1272" fmla="*/ 821081 h 2440924"/>
              <a:gd name="connsiteX1273" fmla="*/ 776143 w 1986214"/>
              <a:gd name="connsiteY1273" fmla="*/ 817945 h 2440924"/>
              <a:gd name="connsiteX1274" fmla="*/ 787159 w 1986214"/>
              <a:gd name="connsiteY1274" fmla="*/ 819258 h 2440924"/>
              <a:gd name="connsiteX1275" fmla="*/ 787713 w 1986214"/>
              <a:gd name="connsiteY1275" fmla="*/ 822630 h 2440924"/>
              <a:gd name="connsiteX1276" fmla="*/ 791774 w 1986214"/>
              <a:gd name="connsiteY1276" fmla="*/ 816683 h 2440924"/>
              <a:gd name="connsiteX1277" fmla="*/ 802533 w 1986214"/>
              <a:gd name="connsiteY1277" fmla="*/ 818812 h 2440924"/>
              <a:gd name="connsiteX1278" fmla="*/ 823900 w 1986214"/>
              <a:gd name="connsiteY1278" fmla="*/ 801994 h 2440924"/>
              <a:gd name="connsiteX1279" fmla="*/ 838788 w 1986214"/>
              <a:gd name="connsiteY1279" fmla="*/ 798928 h 2440924"/>
              <a:gd name="connsiteX1280" fmla="*/ 874884 w 1986214"/>
              <a:gd name="connsiteY1280" fmla="*/ 772247 h 2440924"/>
              <a:gd name="connsiteX1281" fmla="*/ 886863 w 1986214"/>
              <a:gd name="connsiteY1281" fmla="*/ 761089 h 2440924"/>
              <a:gd name="connsiteX1282" fmla="*/ 898842 w 1986214"/>
              <a:gd name="connsiteY1282" fmla="*/ 749930 h 2440924"/>
              <a:gd name="connsiteX1283" fmla="*/ 922958 w 1986214"/>
              <a:gd name="connsiteY1283" fmla="*/ 734409 h 2440924"/>
              <a:gd name="connsiteX1284" fmla="*/ 938985 w 1986214"/>
              <a:gd name="connsiteY1284" fmla="*/ 721795 h 2440924"/>
              <a:gd name="connsiteX1285" fmla="*/ 958798 w 1986214"/>
              <a:gd name="connsiteY1285" fmla="*/ 696685 h 2440924"/>
              <a:gd name="connsiteX1286" fmla="*/ 982855 w 1986214"/>
              <a:gd name="connsiteY1286" fmla="*/ 678615 h 2440924"/>
              <a:gd name="connsiteX1287" fmla="*/ 1023652 w 1986214"/>
              <a:gd name="connsiteY1287" fmla="*/ 634826 h 2440924"/>
              <a:gd name="connsiteX1288" fmla="*/ 1050368 w 1986214"/>
              <a:gd name="connsiteY1288" fmla="*/ 599526 h 2440924"/>
              <a:gd name="connsiteX1289" fmla="*/ 1057322 w 1986214"/>
              <a:gd name="connsiteY1289" fmla="*/ 606163 h 2440924"/>
              <a:gd name="connsiteX1290" fmla="*/ 1072210 w 1986214"/>
              <a:gd name="connsiteY1290" fmla="*/ 603096 h 2440924"/>
              <a:gd name="connsiteX1291" fmla="*/ 1076520 w 1986214"/>
              <a:gd name="connsiteY1291" fmla="*/ 598406 h 2440924"/>
              <a:gd name="connsiteX1292" fmla="*/ 1074643 w 1986214"/>
              <a:gd name="connsiteY1292" fmla="*/ 590801 h 2440924"/>
              <a:gd name="connsiteX1293" fmla="*/ 1114845 w 1986214"/>
              <a:gd name="connsiteY1293" fmla="*/ 565215 h 2440924"/>
              <a:gd name="connsiteX1294" fmla="*/ 1146677 w 1986214"/>
              <a:gd name="connsiteY1294" fmla="*/ 530644 h 2440924"/>
              <a:gd name="connsiteX1295" fmla="*/ 1160656 w 1986214"/>
              <a:gd name="connsiteY1295" fmla="*/ 525049 h 2440924"/>
              <a:gd name="connsiteX1296" fmla="*/ 1165294 w 1986214"/>
              <a:gd name="connsiteY1296" fmla="*/ 512531 h 2440924"/>
              <a:gd name="connsiteX1297" fmla="*/ 1186862 w 1986214"/>
              <a:gd name="connsiteY1297" fmla="*/ 497069 h 2440924"/>
              <a:gd name="connsiteX1298" fmla="*/ 1209640 w 1986214"/>
              <a:gd name="connsiteY1298" fmla="*/ 489739 h 2440924"/>
              <a:gd name="connsiteX1299" fmla="*/ 1219028 w 1986214"/>
              <a:gd name="connsiteY1299" fmla="*/ 484081 h 2440924"/>
              <a:gd name="connsiteX1300" fmla="*/ 1220165 w 1986214"/>
              <a:gd name="connsiteY1300" fmla="*/ 474534 h 2440924"/>
              <a:gd name="connsiteX1301" fmla="*/ 1265649 w 1986214"/>
              <a:gd name="connsiteY1301" fmla="*/ 442195 h 2440924"/>
              <a:gd name="connsiteX1302" fmla="*/ 1277039 w 1986214"/>
              <a:gd name="connsiteY1302" fmla="*/ 434960 h 2440924"/>
              <a:gd name="connsiteX1303" fmla="*/ 1288312 w 1986214"/>
              <a:gd name="connsiteY1303" fmla="*/ 422629 h 2440924"/>
              <a:gd name="connsiteX1304" fmla="*/ 1345004 w 1986214"/>
              <a:gd name="connsiteY1304" fmla="*/ 382549 h 2440924"/>
              <a:gd name="connsiteX1305" fmla="*/ 1404850 w 1986214"/>
              <a:gd name="connsiteY1305" fmla="*/ 346476 h 2440924"/>
              <a:gd name="connsiteX1306" fmla="*/ 1411171 w 1986214"/>
              <a:gd name="connsiteY1306" fmla="*/ 325930 h 2440924"/>
              <a:gd name="connsiteX1307" fmla="*/ 1463450 w 1986214"/>
              <a:gd name="connsiteY1307" fmla="*/ 293433 h 2440924"/>
              <a:gd name="connsiteX1308" fmla="*/ 1492450 w 1986214"/>
              <a:gd name="connsiteY1308" fmla="*/ 261309 h 2440924"/>
              <a:gd name="connsiteX1309" fmla="*/ 1532734 w 1986214"/>
              <a:gd name="connsiteY1309" fmla="*/ 231981 h 2440924"/>
              <a:gd name="connsiteX1310" fmla="*/ 1562192 w 1986214"/>
              <a:gd name="connsiteY1310" fmla="*/ 212256 h 2440924"/>
              <a:gd name="connsiteX1311" fmla="*/ 1568308 w 1986214"/>
              <a:gd name="connsiteY1311" fmla="*/ 197494 h 2440924"/>
              <a:gd name="connsiteX1312" fmla="*/ 1584855 w 1986214"/>
              <a:gd name="connsiteY1312" fmla="*/ 192688 h 2440924"/>
              <a:gd name="connsiteX1313" fmla="*/ 1770835 w 1986214"/>
              <a:gd name="connsiteY1313" fmla="*/ 61880 h 2440924"/>
              <a:gd name="connsiteX1314" fmla="*/ 1795135 w 1986214"/>
              <a:gd name="connsiteY1314" fmla="*/ 46864 h 2440924"/>
              <a:gd name="connsiteX1315" fmla="*/ 1820524 w 1986214"/>
              <a:gd name="connsiteY1315" fmla="*/ 34883 h 2440924"/>
              <a:gd name="connsiteX1316" fmla="*/ 1830279 w 1986214"/>
              <a:gd name="connsiteY1316" fmla="*/ 23096 h 2440924"/>
              <a:gd name="connsiteX1317" fmla="*/ 1843186 w 1986214"/>
              <a:gd name="connsiteY1317" fmla="*/ 15315 h 2440924"/>
              <a:gd name="connsiteX1318" fmla="*/ 1863258 w 1986214"/>
              <a:gd name="connsiteY1318" fmla="*/ 1249 h 2440924"/>
              <a:gd name="connsiteX1319" fmla="*/ 1877011 w 1986214"/>
              <a:gd name="connsiteY1319" fmla="*/ 588 h 244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Lst>
            <a:rect l="l" t="t" r="r" b="b"/>
            <a:pathLst>
              <a:path w="1986214" h="2440924">
                <a:moveTo>
                  <a:pt x="1019575" y="2404957"/>
                </a:moveTo>
                <a:cubicBezTo>
                  <a:pt x="1016963" y="2403726"/>
                  <a:pt x="1014882" y="2404200"/>
                  <a:pt x="1013331" y="2406377"/>
                </a:cubicBezTo>
                <a:lnTo>
                  <a:pt x="1017709" y="2425893"/>
                </a:lnTo>
                <a:lnTo>
                  <a:pt x="1024056" y="2428884"/>
                </a:lnTo>
                <a:lnTo>
                  <a:pt x="1032373" y="2415350"/>
                </a:lnTo>
                <a:lnTo>
                  <a:pt x="1035272" y="2405081"/>
                </a:lnTo>
                <a:lnTo>
                  <a:pt x="1021265" y="2410116"/>
                </a:lnTo>
                <a:cubicBezTo>
                  <a:pt x="1022750" y="2407907"/>
                  <a:pt x="1022188" y="2406188"/>
                  <a:pt x="1019575" y="2404957"/>
                </a:cubicBezTo>
                <a:close/>
                <a:moveTo>
                  <a:pt x="1066186" y="2384743"/>
                </a:moveTo>
                <a:lnTo>
                  <a:pt x="1052271" y="2393699"/>
                </a:lnTo>
                <a:lnTo>
                  <a:pt x="1057031" y="2395942"/>
                </a:lnTo>
                <a:cubicBezTo>
                  <a:pt x="1060502" y="2393376"/>
                  <a:pt x="1063555" y="2389643"/>
                  <a:pt x="1066186" y="2384743"/>
                </a:cubicBezTo>
                <a:close/>
                <a:moveTo>
                  <a:pt x="1035106" y="2364280"/>
                </a:moveTo>
                <a:cubicBezTo>
                  <a:pt x="1034697" y="2364976"/>
                  <a:pt x="1034184" y="2365381"/>
                  <a:pt x="1033565" y="2365493"/>
                </a:cubicBezTo>
                <a:cubicBezTo>
                  <a:pt x="1032947" y="2365606"/>
                  <a:pt x="1032433" y="2366010"/>
                  <a:pt x="1032024" y="2366706"/>
                </a:cubicBezTo>
                <a:lnTo>
                  <a:pt x="1028285" y="2374640"/>
                </a:lnTo>
                <a:cubicBezTo>
                  <a:pt x="1026743" y="2377913"/>
                  <a:pt x="1025551" y="2381473"/>
                  <a:pt x="1024709" y="2385317"/>
                </a:cubicBezTo>
                <a:cubicBezTo>
                  <a:pt x="1023866" y="2389163"/>
                  <a:pt x="1023655" y="2392699"/>
                  <a:pt x="1024073" y="2395926"/>
                </a:cubicBezTo>
                <a:lnTo>
                  <a:pt x="1042292" y="2369606"/>
                </a:lnTo>
                <a:close/>
                <a:moveTo>
                  <a:pt x="1063777" y="2348702"/>
                </a:moveTo>
                <a:lnTo>
                  <a:pt x="1055935" y="2348886"/>
                </a:lnTo>
                <a:lnTo>
                  <a:pt x="1044353" y="2357003"/>
                </a:lnTo>
                <a:lnTo>
                  <a:pt x="1053783" y="2357568"/>
                </a:lnTo>
                <a:lnTo>
                  <a:pt x="1062281" y="2351876"/>
                </a:lnTo>
                <a:close/>
                <a:moveTo>
                  <a:pt x="1114315" y="2294949"/>
                </a:moveTo>
                <a:cubicBezTo>
                  <a:pt x="1112079" y="2300037"/>
                  <a:pt x="1109470" y="2305917"/>
                  <a:pt x="1106486" y="2312591"/>
                </a:cubicBezTo>
                <a:cubicBezTo>
                  <a:pt x="1103504" y="2319266"/>
                  <a:pt x="1100101" y="2324773"/>
                  <a:pt x="1096279" y="2329112"/>
                </a:cubicBezTo>
                <a:cubicBezTo>
                  <a:pt x="1100948" y="2327433"/>
                  <a:pt x="1104777" y="2323421"/>
                  <a:pt x="1107768" y="2317073"/>
                </a:cubicBezTo>
                <a:lnTo>
                  <a:pt x="1123180" y="2304943"/>
                </a:lnTo>
                <a:close/>
                <a:moveTo>
                  <a:pt x="1212201" y="2218905"/>
                </a:moveTo>
                <a:lnTo>
                  <a:pt x="1205380" y="2229265"/>
                </a:lnTo>
                <a:cubicBezTo>
                  <a:pt x="1201798" y="2230607"/>
                  <a:pt x="1198082" y="2232492"/>
                  <a:pt x="1194231" y="2234920"/>
                </a:cubicBezTo>
                <a:cubicBezTo>
                  <a:pt x="1190381" y="2237347"/>
                  <a:pt x="1186875" y="2239815"/>
                  <a:pt x="1183712" y="2242325"/>
                </a:cubicBezTo>
                <a:cubicBezTo>
                  <a:pt x="1180862" y="2249062"/>
                  <a:pt x="1176004" y="2253884"/>
                  <a:pt x="1169140" y="2256789"/>
                </a:cubicBezTo>
                <a:cubicBezTo>
                  <a:pt x="1167896" y="2254628"/>
                  <a:pt x="1165951" y="2253953"/>
                  <a:pt x="1163306" y="2254768"/>
                </a:cubicBezTo>
                <a:cubicBezTo>
                  <a:pt x="1160660" y="2255581"/>
                  <a:pt x="1159741" y="2256845"/>
                  <a:pt x="1160550" y="2258559"/>
                </a:cubicBezTo>
                <a:lnTo>
                  <a:pt x="1145795" y="2265181"/>
                </a:lnTo>
                <a:lnTo>
                  <a:pt x="1133557" y="2278806"/>
                </a:lnTo>
                <a:lnTo>
                  <a:pt x="1130383" y="2277311"/>
                </a:lnTo>
                <a:lnTo>
                  <a:pt x="1125149" y="2288419"/>
                </a:lnTo>
                <a:lnTo>
                  <a:pt x="1131588" y="2295331"/>
                </a:lnTo>
                <a:cubicBezTo>
                  <a:pt x="1131266" y="2294129"/>
                  <a:pt x="1131444" y="2293405"/>
                  <a:pt x="1132126" y="2293160"/>
                </a:cubicBezTo>
                <a:cubicBezTo>
                  <a:pt x="1132807" y="2292916"/>
                  <a:pt x="1133406" y="2293360"/>
                  <a:pt x="1133922" y="2294492"/>
                </a:cubicBezTo>
                <a:lnTo>
                  <a:pt x="1140087" y="2289640"/>
                </a:lnTo>
                <a:cubicBezTo>
                  <a:pt x="1140746" y="2290556"/>
                  <a:pt x="1142018" y="2290428"/>
                  <a:pt x="1143903" y="2289257"/>
                </a:cubicBezTo>
                <a:cubicBezTo>
                  <a:pt x="1145788" y="2288085"/>
                  <a:pt x="1146851" y="2287373"/>
                  <a:pt x="1147091" y="2287122"/>
                </a:cubicBezTo>
                <a:lnTo>
                  <a:pt x="1167171" y="2273314"/>
                </a:lnTo>
                <a:cubicBezTo>
                  <a:pt x="1169494" y="2269157"/>
                  <a:pt x="1174706" y="2262725"/>
                  <a:pt x="1182808" y="2254019"/>
                </a:cubicBezTo>
                <a:cubicBezTo>
                  <a:pt x="1190909" y="2245313"/>
                  <a:pt x="1196939" y="2240235"/>
                  <a:pt x="1200894" y="2238786"/>
                </a:cubicBezTo>
                <a:lnTo>
                  <a:pt x="1206585" y="2247285"/>
                </a:lnTo>
                <a:cubicBezTo>
                  <a:pt x="1208854" y="2244355"/>
                  <a:pt x="1211369" y="2241419"/>
                  <a:pt x="1214128" y="2238477"/>
                </a:cubicBezTo>
                <a:cubicBezTo>
                  <a:pt x="1216888" y="2235536"/>
                  <a:pt x="1220008" y="2233371"/>
                  <a:pt x="1223492" y="2231982"/>
                </a:cubicBezTo>
                <a:lnTo>
                  <a:pt x="1216305" y="2226656"/>
                </a:lnTo>
                <a:close/>
                <a:moveTo>
                  <a:pt x="1245068" y="2215000"/>
                </a:moveTo>
                <a:cubicBezTo>
                  <a:pt x="1244459" y="2216976"/>
                  <a:pt x="1243433" y="2217784"/>
                  <a:pt x="1241986" y="2217425"/>
                </a:cubicBezTo>
                <a:lnTo>
                  <a:pt x="1234417" y="2229373"/>
                </a:lnTo>
                <a:lnTo>
                  <a:pt x="1233761" y="2234881"/>
                </a:lnTo>
                <a:cubicBezTo>
                  <a:pt x="1236566" y="2233213"/>
                  <a:pt x="1239267" y="2231255"/>
                  <a:pt x="1241863" y="2229004"/>
                </a:cubicBezTo>
                <a:cubicBezTo>
                  <a:pt x="1244458" y="2226752"/>
                  <a:pt x="1246366" y="2224419"/>
                  <a:pt x="1247584" y="2222004"/>
                </a:cubicBezTo>
                <a:cubicBezTo>
                  <a:pt x="1249080" y="2218829"/>
                  <a:pt x="1248241" y="2216495"/>
                  <a:pt x="1245068" y="2215000"/>
                </a:cubicBezTo>
                <a:close/>
                <a:moveTo>
                  <a:pt x="1233029" y="2203509"/>
                </a:moveTo>
                <a:lnTo>
                  <a:pt x="1230038" y="2209857"/>
                </a:lnTo>
                <a:cubicBezTo>
                  <a:pt x="1231270" y="2209387"/>
                  <a:pt x="1232495" y="2208672"/>
                  <a:pt x="1233715" y="2207712"/>
                </a:cubicBezTo>
                <a:cubicBezTo>
                  <a:pt x="1234936" y="2206751"/>
                  <a:pt x="1235764" y="2205849"/>
                  <a:pt x="1236203" y="2205005"/>
                </a:cubicBezTo>
                <a:close/>
                <a:moveTo>
                  <a:pt x="1279466" y="2158974"/>
                </a:moveTo>
                <a:cubicBezTo>
                  <a:pt x="1277076" y="2158818"/>
                  <a:pt x="1275391" y="2159477"/>
                  <a:pt x="1274411" y="2160955"/>
                </a:cubicBezTo>
                <a:cubicBezTo>
                  <a:pt x="1274152" y="2161763"/>
                  <a:pt x="1274529" y="2162506"/>
                  <a:pt x="1275543" y="2163185"/>
                </a:cubicBezTo>
                <a:cubicBezTo>
                  <a:pt x="1276556" y="2163864"/>
                  <a:pt x="1277516" y="2164398"/>
                  <a:pt x="1278424" y="2164786"/>
                </a:cubicBezTo>
                <a:lnTo>
                  <a:pt x="1284589" y="2159933"/>
                </a:lnTo>
                <a:cubicBezTo>
                  <a:pt x="1283564" y="2159451"/>
                  <a:pt x="1281856" y="2159130"/>
                  <a:pt x="1279466" y="2158974"/>
                </a:cubicBezTo>
                <a:close/>
                <a:moveTo>
                  <a:pt x="1415540" y="2054869"/>
                </a:moveTo>
                <a:lnTo>
                  <a:pt x="1412549" y="2061217"/>
                </a:lnTo>
                <a:lnTo>
                  <a:pt x="1416379" y="2057203"/>
                </a:lnTo>
                <a:close/>
                <a:moveTo>
                  <a:pt x="1443663" y="2015763"/>
                </a:moveTo>
                <a:lnTo>
                  <a:pt x="1442915" y="2017349"/>
                </a:lnTo>
                <a:cubicBezTo>
                  <a:pt x="1440283" y="2022250"/>
                  <a:pt x="1441153" y="2025892"/>
                  <a:pt x="1445524" y="2028275"/>
                </a:cubicBezTo>
                <a:close/>
                <a:moveTo>
                  <a:pt x="1518552" y="1996754"/>
                </a:moveTo>
                <a:lnTo>
                  <a:pt x="1511549" y="1999271"/>
                </a:lnTo>
                <a:cubicBezTo>
                  <a:pt x="1512065" y="2000403"/>
                  <a:pt x="1512477" y="2001244"/>
                  <a:pt x="1512785" y="2001792"/>
                </a:cubicBezTo>
                <a:cubicBezTo>
                  <a:pt x="1513091" y="2002341"/>
                  <a:pt x="1512710" y="2002807"/>
                  <a:pt x="1511640" y="2003193"/>
                </a:cubicBezTo>
                <a:cubicBezTo>
                  <a:pt x="1510628" y="2004655"/>
                  <a:pt x="1508822" y="2005743"/>
                  <a:pt x="1506223" y="2006457"/>
                </a:cubicBezTo>
                <a:lnTo>
                  <a:pt x="1496046" y="2007480"/>
                </a:lnTo>
                <a:lnTo>
                  <a:pt x="1494367" y="2002810"/>
                </a:lnTo>
                <a:cubicBezTo>
                  <a:pt x="1490273" y="2006698"/>
                  <a:pt x="1487719" y="2009373"/>
                  <a:pt x="1486707" y="2010835"/>
                </a:cubicBezTo>
                <a:cubicBezTo>
                  <a:pt x="1481088" y="2013844"/>
                  <a:pt x="1475469" y="2016852"/>
                  <a:pt x="1469850" y="2019861"/>
                </a:cubicBezTo>
                <a:cubicBezTo>
                  <a:pt x="1464231" y="2022869"/>
                  <a:pt x="1459825" y="2027417"/>
                  <a:pt x="1456632" y="2033509"/>
                </a:cubicBezTo>
                <a:lnTo>
                  <a:pt x="1443555" y="2044800"/>
                </a:lnTo>
                <a:cubicBezTo>
                  <a:pt x="1440480" y="2045410"/>
                  <a:pt x="1438063" y="2046938"/>
                  <a:pt x="1436306" y="2049383"/>
                </a:cubicBezTo>
                <a:cubicBezTo>
                  <a:pt x="1434547" y="2051826"/>
                  <a:pt x="1433134" y="2054311"/>
                  <a:pt x="1432065" y="2056838"/>
                </a:cubicBezTo>
                <a:cubicBezTo>
                  <a:pt x="1427907" y="2063605"/>
                  <a:pt x="1421368" y="2069250"/>
                  <a:pt x="1412450" y="2073774"/>
                </a:cubicBezTo>
                <a:cubicBezTo>
                  <a:pt x="1403531" y="2078298"/>
                  <a:pt x="1396993" y="2083943"/>
                  <a:pt x="1392835" y="2090710"/>
                </a:cubicBezTo>
                <a:lnTo>
                  <a:pt x="1384244" y="2092480"/>
                </a:lnTo>
                <a:cubicBezTo>
                  <a:pt x="1381856" y="2095233"/>
                  <a:pt x="1378972" y="2097752"/>
                  <a:pt x="1375592" y="2100038"/>
                </a:cubicBezTo>
                <a:cubicBezTo>
                  <a:pt x="1372213" y="2102323"/>
                  <a:pt x="1368931" y="2104656"/>
                  <a:pt x="1365751" y="2107036"/>
                </a:cubicBezTo>
                <a:lnTo>
                  <a:pt x="1360516" y="2118144"/>
                </a:lnTo>
                <a:cubicBezTo>
                  <a:pt x="1367267" y="2118820"/>
                  <a:pt x="1374352" y="2116987"/>
                  <a:pt x="1381772" y="2112646"/>
                </a:cubicBezTo>
                <a:cubicBezTo>
                  <a:pt x="1389190" y="2108304"/>
                  <a:pt x="1394246" y="2103575"/>
                  <a:pt x="1396938" y="2098461"/>
                </a:cubicBezTo>
                <a:cubicBezTo>
                  <a:pt x="1398561" y="2099307"/>
                  <a:pt x="1400078" y="2099860"/>
                  <a:pt x="1401489" y="2100121"/>
                </a:cubicBezTo>
                <a:cubicBezTo>
                  <a:pt x="1402901" y="2100382"/>
                  <a:pt x="1403999" y="2099769"/>
                  <a:pt x="1404781" y="2098279"/>
                </a:cubicBezTo>
                <a:cubicBezTo>
                  <a:pt x="1405752" y="2095706"/>
                  <a:pt x="1406780" y="2093524"/>
                  <a:pt x="1407866" y="2091732"/>
                </a:cubicBezTo>
                <a:cubicBezTo>
                  <a:pt x="1408952" y="2089941"/>
                  <a:pt x="1411007" y="2089698"/>
                  <a:pt x="1414029" y="2091001"/>
                </a:cubicBezTo>
                <a:lnTo>
                  <a:pt x="1456998" y="2049194"/>
                </a:lnTo>
                <a:cubicBezTo>
                  <a:pt x="1462023" y="2051562"/>
                  <a:pt x="1465415" y="2051221"/>
                  <a:pt x="1467175" y="2048172"/>
                </a:cubicBezTo>
                <a:cubicBezTo>
                  <a:pt x="1468507" y="2045003"/>
                  <a:pt x="1469768" y="2043012"/>
                  <a:pt x="1470960" y="2042199"/>
                </a:cubicBezTo>
                <a:cubicBezTo>
                  <a:pt x="1472150" y="2041387"/>
                  <a:pt x="1474250" y="2041730"/>
                  <a:pt x="1477261" y="2043229"/>
                </a:cubicBezTo>
                <a:lnTo>
                  <a:pt x="1492672" y="2031099"/>
                </a:lnTo>
                <a:cubicBezTo>
                  <a:pt x="1493872" y="2028553"/>
                  <a:pt x="1496169" y="2024708"/>
                  <a:pt x="1499564" y="2019560"/>
                </a:cubicBezTo>
                <a:cubicBezTo>
                  <a:pt x="1502959" y="2014413"/>
                  <a:pt x="1506984" y="2008957"/>
                  <a:pt x="1511640" y="2003193"/>
                </a:cubicBezTo>
                <a:cubicBezTo>
                  <a:pt x="1515111" y="2000627"/>
                  <a:pt x="1517415" y="1998480"/>
                  <a:pt x="1518552" y="1996754"/>
                </a:cubicBezTo>
                <a:close/>
                <a:moveTo>
                  <a:pt x="1528272" y="1976124"/>
                </a:moveTo>
                <a:lnTo>
                  <a:pt x="1526910" y="1977079"/>
                </a:lnTo>
                <a:lnTo>
                  <a:pt x="1531446" y="1977620"/>
                </a:lnTo>
                <a:close/>
                <a:moveTo>
                  <a:pt x="1547879" y="1975667"/>
                </a:moveTo>
                <a:cubicBezTo>
                  <a:pt x="1544896" y="1978140"/>
                  <a:pt x="1542013" y="1980659"/>
                  <a:pt x="1539228" y="1983225"/>
                </a:cubicBezTo>
                <a:cubicBezTo>
                  <a:pt x="1536443" y="1985792"/>
                  <a:pt x="1533163" y="1988124"/>
                  <a:pt x="1529386" y="1990223"/>
                </a:cubicBezTo>
                <a:cubicBezTo>
                  <a:pt x="1532560" y="1991718"/>
                  <a:pt x="1534985" y="1994801"/>
                  <a:pt x="1536663" y="1999470"/>
                </a:cubicBezTo>
                <a:lnTo>
                  <a:pt x="1548902" y="1985845"/>
                </a:lnTo>
                <a:cubicBezTo>
                  <a:pt x="1550199" y="1985406"/>
                  <a:pt x="1551690" y="1984815"/>
                  <a:pt x="1553372" y="1984073"/>
                </a:cubicBezTo>
                <a:cubicBezTo>
                  <a:pt x="1555055" y="1983331"/>
                  <a:pt x="1556149" y="1982554"/>
                  <a:pt x="1556653" y="1981740"/>
                </a:cubicBezTo>
                <a:cubicBezTo>
                  <a:pt x="1557140" y="1980192"/>
                  <a:pt x="1556261" y="1978970"/>
                  <a:pt x="1554017" y="1978075"/>
                </a:cubicBezTo>
                <a:cubicBezTo>
                  <a:pt x="1551773" y="1977179"/>
                  <a:pt x="1549727" y="1976376"/>
                  <a:pt x="1547879" y="1975667"/>
                </a:cubicBezTo>
                <a:close/>
                <a:moveTo>
                  <a:pt x="1575163" y="1934226"/>
                </a:moveTo>
                <a:lnTo>
                  <a:pt x="1567320" y="1934409"/>
                </a:lnTo>
                <a:cubicBezTo>
                  <a:pt x="1564189" y="1940368"/>
                  <a:pt x="1560639" y="1945158"/>
                  <a:pt x="1556670" y="1948782"/>
                </a:cubicBezTo>
                <a:cubicBezTo>
                  <a:pt x="1560446" y="1946684"/>
                  <a:pt x="1563727" y="1944350"/>
                  <a:pt x="1566511" y="1941784"/>
                </a:cubicBezTo>
                <a:cubicBezTo>
                  <a:pt x="1569296" y="1939219"/>
                  <a:pt x="1572180" y="1936699"/>
                  <a:pt x="1575163" y="1934226"/>
                </a:cubicBezTo>
                <a:close/>
                <a:moveTo>
                  <a:pt x="1593748" y="1923592"/>
                </a:moveTo>
                <a:cubicBezTo>
                  <a:pt x="1592113" y="1926376"/>
                  <a:pt x="1591645" y="1928742"/>
                  <a:pt x="1592345" y="1930687"/>
                </a:cubicBezTo>
                <a:lnTo>
                  <a:pt x="1595518" y="1932183"/>
                </a:lnTo>
                <a:cubicBezTo>
                  <a:pt x="1596965" y="1932541"/>
                  <a:pt x="1597992" y="1931732"/>
                  <a:pt x="1598600" y="1929756"/>
                </a:cubicBezTo>
                <a:cubicBezTo>
                  <a:pt x="1599317" y="1928235"/>
                  <a:pt x="1599357" y="1927123"/>
                  <a:pt x="1598719" y="1926419"/>
                </a:cubicBezTo>
                <a:cubicBezTo>
                  <a:pt x="1598081" y="1925714"/>
                  <a:pt x="1596953" y="1925021"/>
                  <a:pt x="1595336" y="1924340"/>
                </a:cubicBezTo>
                <a:close/>
                <a:moveTo>
                  <a:pt x="1624388" y="1891490"/>
                </a:moveTo>
                <a:lnTo>
                  <a:pt x="1619154" y="1902597"/>
                </a:lnTo>
                <a:cubicBezTo>
                  <a:pt x="1617502" y="1901819"/>
                  <a:pt x="1615860" y="1901529"/>
                  <a:pt x="1614230" y="1901731"/>
                </a:cubicBezTo>
                <a:cubicBezTo>
                  <a:pt x="1612599" y="1901933"/>
                  <a:pt x="1611377" y="1902811"/>
                  <a:pt x="1610564" y="1904366"/>
                </a:cubicBezTo>
                <a:cubicBezTo>
                  <a:pt x="1609753" y="1906086"/>
                  <a:pt x="1609341" y="1907992"/>
                  <a:pt x="1609324" y="1910085"/>
                </a:cubicBezTo>
                <a:cubicBezTo>
                  <a:pt x="1609307" y="1912178"/>
                  <a:pt x="1610061" y="1913664"/>
                  <a:pt x="1611586" y="1914544"/>
                </a:cubicBezTo>
                <a:cubicBezTo>
                  <a:pt x="1612408" y="1914770"/>
                  <a:pt x="1613121" y="1914459"/>
                  <a:pt x="1613722" y="1913612"/>
                </a:cubicBezTo>
                <a:cubicBezTo>
                  <a:pt x="1614323" y="1912764"/>
                  <a:pt x="1614638" y="1912266"/>
                  <a:pt x="1614668" y="1912118"/>
                </a:cubicBezTo>
                <a:lnTo>
                  <a:pt x="1629332" y="1901575"/>
                </a:lnTo>
                <a:close/>
                <a:moveTo>
                  <a:pt x="1640456" y="1873851"/>
                </a:moveTo>
                <a:lnTo>
                  <a:pt x="1638213" y="1878612"/>
                </a:lnTo>
                <a:lnTo>
                  <a:pt x="1628127" y="1883555"/>
                </a:lnTo>
                <a:lnTo>
                  <a:pt x="1626632" y="1886729"/>
                </a:lnTo>
                <a:lnTo>
                  <a:pt x="1637557" y="1884120"/>
                </a:lnTo>
                <a:lnTo>
                  <a:pt x="1639800" y="1879360"/>
                </a:lnTo>
                <a:cubicBezTo>
                  <a:pt x="1639926" y="1879176"/>
                  <a:pt x="1640234" y="1878352"/>
                  <a:pt x="1640724" y="1876886"/>
                </a:cubicBezTo>
                <a:cubicBezTo>
                  <a:pt x="1641212" y="1875420"/>
                  <a:pt x="1641123" y="1874407"/>
                  <a:pt x="1640456" y="1873851"/>
                </a:cubicBezTo>
                <a:close/>
                <a:moveTo>
                  <a:pt x="1255370" y="1649504"/>
                </a:moveTo>
                <a:lnTo>
                  <a:pt x="1230438" y="1657148"/>
                </a:lnTo>
                <a:cubicBezTo>
                  <a:pt x="1223212" y="1659965"/>
                  <a:pt x="1218868" y="1664381"/>
                  <a:pt x="1217406" y="1670399"/>
                </a:cubicBezTo>
                <a:cubicBezTo>
                  <a:pt x="1215944" y="1676416"/>
                  <a:pt x="1213935" y="1679994"/>
                  <a:pt x="1211379" y="1681133"/>
                </a:cubicBezTo>
                <a:lnTo>
                  <a:pt x="1223234" y="1684780"/>
                </a:lnTo>
                <a:lnTo>
                  <a:pt x="1224821" y="1685528"/>
                </a:lnTo>
                <a:lnTo>
                  <a:pt x="1230711" y="1668912"/>
                </a:lnTo>
                <a:lnTo>
                  <a:pt x="1250227" y="1664534"/>
                </a:lnTo>
                <a:lnTo>
                  <a:pt x="1260969" y="1654082"/>
                </a:lnTo>
                <a:close/>
                <a:moveTo>
                  <a:pt x="1078964" y="1641148"/>
                </a:moveTo>
                <a:lnTo>
                  <a:pt x="1071168" y="1646093"/>
                </a:lnTo>
                <a:lnTo>
                  <a:pt x="1071623" y="1646367"/>
                </a:lnTo>
                <a:close/>
                <a:moveTo>
                  <a:pt x="1666758" y="1554646"/>
                </a:moveTo>
                <a:lnTo>
                  <a:pt x="1641826" y="1562290"/>
                </a:lnTo>
                <a:cubicBezTo>
                  <a:pt x="1634600" y="1565106"/>
                  <a:pt x="1630256" y="1569523"/>
                  <a:pt x="1628794" y="1575541"/>
                </a:cubicBezTo>
                <a:cubicBezTo>
                  <a:pt x="1627332" y="1581558"/>
                  <a:pt x="1625323" y="1585136"/>
                  <a:pt x="1622767" y="1586275"/>
                </a:cubicBezTo>
                <a:lnTo>
                  <a:pt x="1634622" y="1589922"/>
                </a:lnTo>
                <a:lnTo>
                  <a:pt x="1636209" y="1590670"/>
                </a:lnTo>
                <a:lnTo>
                  <a:pt x="1642100" y="1574054"/>
                </a:lnTo>
                <a:lnTo>
                  <a:pt x="1661615" y="1569676"/>
                </a:lnTo>
                <a:lnTo>
                  <a:pt x="1672357" y="1559223"/>
                </a:lnTo>
                <a:close/>
                <a:moveTo>
                  <a:pt x="976601" y="1483257"/>
                </a:moveTo>
                <a:lnTo>
                  <a:pt x="969448" y="1491532"/>
                </a:lnTo>
                <a:lnTo>
                  <a:pt x="971811" y="1490683"/>
                </a:lnTo>
                <a:close/>
                <a:moveTo>
                  <a:pt x="1021904" y="1472310"/>
                </a:moveTo>
                <a:lnTo>
                  <a:pt x="1017007" y="1477073"/>
                </a:lnTo>
                <a:lnTo>
                  <a:pt x="1005426" y="1485190"/>
                </a:lnTo>
                <a:cubicBezTo>
                  <a:pt x="1006214" y="1489521"/>
                  <a:pt x="1005706" y="1492999"/>
                  <a:pt x="1003903" y="1495623"/>
                </a:cubicBezTo>
                <a:cubicBezTo>
                  <a:pt x="1002101" y="1498249"/>
                  <a:pt x="999587" y="1499811"/>
                  <a:pt x="996362" y="1500311"/>
                </a:cubicBezTo>
                <a:lnTo>
                  <a:pt x="1005550" y="1504027"/>
                </a:lnTo>
                <a:close/>
                <a:moveTo>
                  <a:pt x="1002676" y="1458104"/>
                </a:moveTo>
                <a:lnTo>
                  <a:pt x="991685" y="1465807"/>
                </a:lnTo>
                <a:lnTo>
                  <a:pt x="979929" y="1479408"/>
                </a:lnTo>
                <a:lnTo>
                  <a:pt x="993479" y="1477622"/>
                </a:lnTo>
                <a:close/>
                <a:moveTo>
                  <a:pt x="1044722" y="1417532"/>
                </a:moveTo>
                <a:lnTo>
                  <a:pt x="1039602" y="1421173"/>
                </a:lnTo>
                <a:lnTo>
                  <a:pt x="1034421" y="1432169"/>
                </a:lnTo>
                <a:lnTo>
                  <a:pt x="1044108" y="1427790"/>
                </a:lnTo>
                <a:close/>
                <a:moveTo>
                  <a:pt x="1077705" y="1394701"/>
                </a:moveTo>
                <a:lnTo>
                  <a:pt x="1071652" y="1395947"/>
                </a:lnTo>
                <a:cubicBezTo>
                  <a:pt x="1067514" y="1400718"/>
                  <a:pt x="1062516" y="1405084"/>
                  <a:pt x="1056658" y="1409046"/>
                </a:cubicBezTo>
                <a:lnTo>
                  <a:pt x="1050303" y="1413564"/>
                </a:lnTo>
                <a:lnTo>
                  <a:pt x="1061763" y="1410900"/>
                </a:lnTo>
                <a:close/>
                <a:moveTo>
                  <a:pt x="1125890" y="1330766"/>
                </a:moveTo>
                <a:lnTo>
                  <a:pt x="1120707" y="1341767"/>
                </a:lnTo>
                <a:lnTo>
                  <a:pt x="1127344" y="1334813"/>
                </a:lnTo>
                <a:close/>
                <a:moveTo>
                  <a:pt x="1174627" y="1262994"/>
                </a:moveTo>
                <a:lnTo>
                  <a:pt x="1173332" y="1265744"/>
                </a:lnTo>
                <a:cubicBezTo>
                  <a:pt x="1168769" y="1274236"/>
                  <a:pt x="1170277" y="1280547"/>
                  <a:pt x="1177853" y="1284677"/>
                </a:cubicBezTo>
                <a:close/>
                <a:moveTo>
                  <a:pt x="1304412" y="1230050"/>
                </a:moveTo>
                <a:lnTo>
                  <a:pt x="1292275" y="1234413"/>
                </a:lnTo>
                <a:cubicBezTo>
                  <a:pt x="1293170" y="1236374"/>
                  <a:pt x="1293884" y="1237832"/>
                  <a:pt x="1294417" y="1238782"/>
                </a:cubicBezTo>
                <a:cubicBezTo>
                  <a:pt x="1294948" y="1239734"/>
                  <a:pt x="1294287" y="1240542"/>
                  <a:pt x="1292433" y="1241208"/>
                </a:cubicBezTo>
                <a:cubicBezTo>
                  <a:pt x="1290679" y="1243742"/>
                  <a:pt x="1287549" y="1245629"/>
                  <a:pt x="1283046" y="1246868"/>
                </a:cubicBezTo>
                <a:lnTo>
                  <a:pt x="1265407" y="1248638"/>
                </a:lnTo>
                <a:lnTo>
                  <a:pt x="1262499" y="1240547"/>
                </a:lnTo>
                <a:cubicBezTo>
                  <a:pt x="1255404" y="1247285"/>
                  <a:pt x="1250978" y="1251921"/>
                  <a:pt x="1249224" y="1254455"/>
                </a:cubicBezTo>
                <a:cubicBezTo>
                  <a:pt x="1239486" y="1259669"/>
                  <a:pt x="1229748" y="1264882"/>
                  <a:pt x="1220011" y="1270095"/>
                </a:cubicBezTo>
                <a:cubicBezTo>
                  <a:pt x="1210273" y="1275308"/>
                  <a:pt x="1202637" y="1283193"/>
                  <a:pt x="1197103" y="1293748"/>
                </a:cubicBezTo>
                <a:lnTo>
                  <a:pt x="1174440" y="1313315"/>
                </a:lnTo>
                <a:cubicBezTo>
                  <a:pt x="1169110" y="1314375"/>
                  <a:pt x="1164922" y="1317022"/>
                  <a:pt x="1161876" y="1321258"/>
                </a:cubicBezTo>
                <a:cubicBezTo>
                  <a:pt x="1158830" y="1325493"/>
                  <a:pt x="1156381" y="1329800"/>
                  <a:pt x="1154528" y="1334178"/>
                </a:cubicBezTo>
                <a:cubicBezTo>
                  <a:pt x="1147321" y="1345906"/>
                  <a:pt x="1135990" y="1355690"/>
                  <a:pt x="1120534" y="1363529"/>
                </a:cubicBezTo>
                <a:lnTo>
                  <a:pt x="1107455" y="1374822"/>
                </a:lnTo>
                <a:lnTo>
                  <a:pt x="1108836" y="1376844"/>
                </a:lnTo>
                <a:cubicBezTo>
                  <a:pt x="1110383" y="1382906"/>
                  <a:pt x="1108681" y="1388406"/>
                  <a:pt x="1103727" y="1393344"/>
                </a:cubicBezTo>
                <a:cubicBezTo>
                  <a:pt x="1098775" y="1398283"/>
                  <a:pt x="1093875" y="1401307"/>
                  <a:pt x="1089030" y="1402417"/>
                </a:cubicBezTo>
                <a:cubicBezTo>
                  <a:pt x="1080448" y="1410856"/>
                  <a:pt x="1072694" y="1419081"/>
                  <a:pt x="1065770" y="1427089"/>
                </a:cubicBezTo>
                <a:lnTo>
                  <a:pt x="1060330" y="1432715"/>
                </a:lnTo>
                <a:lnTo>
                  <a:pt x="1067367" y="1430895"/>
                </a:lnTo>
                <a:cubicBezTo>
                  <a:pt x="1080224" y="1423371"/>
                  <a:pt x="1088986" y="1415177"/>
                  <a:pt x="1093653" y="1406314"/>
                </a:cubicBezTo>
                <a:cubicBezTo>
                  <a:pt x="1096463" y="1407778"/>
                  <a:pt x="1099092" y="1408737"/>
                  <a:pt x="1101539" y="1409190"/>
                </a:cubicBezTo>
                <a:cubicBezTo>
                  <a:pt x="1103986" y="1409642"/>
                  <a:pt x="1105888" y="1408578"/>
                  <a:pt x="1107245" y="1405997"/>
                </a:cubicBezTo>
                <a:cubicBezTo>
                  <a:pt x="1108926" y="1401538"/>
                  <a:pt x="1110707" y="1397757"/>
                  <a:pt x="1112590" y="1394653"/>
                </a:cubicBezTo>
                <a:cubicBezTo>
                  <a:pt x="1114472" y="1391549"/>
                  <a:pt x="1118032" y="1391126"/>
                  <a:pt x="1123269" y="1393384"/>
                </a:cubicBezTo>
                <a:lnTo>
                  <a:pt x="1197737" y="1320932"/>
                </a:lnTo>
                <a:cubicBezTo>
                  <a:pt x="1206445" y="1325036"/>
                  <a:pt x="1212325" y="1324446"/>
                  <a:pt x="1215374" y="1319161"/>
                </a:cubicBezTo>
                <a:cubicBezTo>
                  <a:pt x="1217683" y="1313667"/>
                  <a:pt x="1219869" y="1310216"/>
                  <a:pt x="1221933" y="1308808"/>
                </a:cubicBezTo>
                <a:cubicBezTo>
                  <a:pt x="1223997" y="1307401"/>
                  <a:pt x="1227637" y="1307996"/>
                  <a:pt x="1232853" y="1310594"/>
                </a:cubicBezTo>
                <a:lnTo>
                  <a:pt x="1259562" y="1289573"/>
                </a:lnTo>
                <a:cubicBezTo>
                  <a:pt x="1261641" y="1285161"/>
                  <a:pt x="1265622" y="1278495"/>
                  <a:pt x="1271506" y="1269575"/>
                </a:cubicBezTo>
                <a:cubicBezTo>
                  <a:pt x="1277389" y="1260655"/>
                  <a:pt x="1284365" y="1251199"/>
                  <a:pt x="1292433" y="1241208"/>
                </a:cubicBezTo>
                <a:cubicBezTo>
                  <a:pt x="1298450" y="1236762"/>
                  <a:pt x="1302442" y="1233043"/>
                  <a:pt x="1304412" y="1230050"/>
                </a:cubicBezTo>
                <a:close/>
                <a:moveTo>
                  <a:pt x="1321258" y="1194299"/>
                </a:moveTo>
                <a:lnTo>
                  <a:pt x="1318896" y="1195954"/>
                </a:lnTo>
                <a:lnTo>
                  <a:pt x="1326758" y="1196891"/>
                </a:lnTo>
                <a:close/>
                <a:moveTo>
                  <a:pt x="1355238" y="1193507"/>
                </a:moveTo>
                <a:cubicBezTo>
                  <a:pt x="1350068" y="1197793"/>
                  <a:pt x="1345070" y="1202158"/>
                  <a:pt x="1340244" y="1206606"/>
                </a:cubicBezTo>
                <a:cubicBezTo>
                  <a:pt x="1335417" y="1211054"/>
                  <a:pt x="1329732" y="1215095"/>
                  <a:pt x="1323187" y="1218733"/>
                </a:cubicBezTo>
                <a:cubicBezTo>
                  <a:pt x="1328687" y="1221325"/>
                  <a:pt x="1332892" y="1226667"/>
                  <a:pt x="1335801" y="1234758"/>
                </a:cubicBezTo>
                <a:lnTo>
                  <a:pt x="1357009" y="1211145"/>
                </a:lnTo>
                <a:cubicBezTo>
                  <a:pt x="1359258" y="1210384"/>
                  <a:pt x="1361840" y="1209361"/>
                  <a:pt x="1364757" y="1208074"/>
                </a:cubicBezTo>
                <a:cubicBezTo>
                  <a:pt x="1367674" y="1206788"/>
                  <a:pt x="1369568" y="1205441"/>
                  <a:pt x="1370442" y="1204032"/>
                </a:cubicBezTo>
                <a:cubicBezTo>
                  <a:pt x="1371286" y="1201349"/>
                  <a:pt x="1369764" y="1199231"/>
                  <a:pt x="1365874" y="1197679"/>
                </a:cubicBezTo>
                <a:cubicBezTo>
                  <a:pt x="1361985" y="1196126"/>
                  <a:pt x="1358440" y="1194736"/>
                  <a:pt x="1355238" y="1193507"/>
                </a:cubicBezTo>
                <a:close/>
                <a:moveTo>
                  <a:pt x="1402521" y="1121689"/>
                </a:moveTo>
                <a:lnTo>
                  <a:pt x="1388930" y="1122006"/>
                </a:lnTo>
                <a:cubicBezTo>
                  <a:pt x="1383503" y="1132332"/>
                  <a:pt x="1377351" y="1140634"/>
                  <a:pt x="1370471" y="1146915"/>
                </a:cubicBezTo>
                <a:cubicBezTo>
                  <a:pt x="1377016" y="1143278"/>
                  <a:pt x="1382701" y="1139235"/>
                  <a:pt x="1387528" y="1134787"/>
                </a:cubicBezTo>
                <a:cubicBezTo>
                  <a:pt x="1392354" y="1130340"/>
                  <a:pt x="1397351" y="1125974"/>
                  <a:pt x="1402521" y="1121689"/>
                </a:cubicBezTo>
                <a:close/>
                <a:moveTo>
                  <a:pt x="1434729" y="1103259"/>
                </a:moveTo>
                <a:cubicBezTo>
                  <a:pt x="1431896" y="1108085"/>
                  <a:pt x="1431084" y="1112184"/>
                  <a:pt x="1432296" y="1115555"/>
                </a:cubicBezTo>
                <a:lnTo>
                  <a:pt x="1437796" y="1118147"/>
                </a:lnTo>
                <a:cubicBezTo>
                  <a:pt x="1440304" y="1118768"/>
                  <a:pt x="1442084" y="1117367"/>
                  <a:pt x="1443138" y="1113943"/>
                </a:cubicBezTo>
                <a:cubicBezTo>
                  <a:pt x="1444381" y="1111307"/>
                  <a:pt x="1444449" y="1109379"/>
                  <a:pt x="1443343" y="1108158"/>
                </a:cubicBezTo>
                <a:cubicBezTo>
                  <a:pt x="1442238" y="1106937"/>
                  <a:pt x="1440283" y="1105736"/>
                  <a:pt x="1437479" y="1104555"/>
                </a:cubicBezTo>
                <a:close/>
                <a:moveTo>
                  <a:pt x="1487830" y="1047624"/>
                </a:moveTo>
                <a:lnTo>
                  <a:pt x="1478759" y="1066874"/>
                </a:lnTo>
                <a:cubicBezTo>
                  <a:pt x="1475895" y="1065524"/>
                  <a:pt x="1473049" y="1065025"/>
                  <a:pt x="1470225" y="1065373"/>
                </a:cubicBezTo>
                <a:cubicBezTo>
                  <a:pt x="1467399" y="1065723"/>
                  <a:pt x="1465282" y="1067245"/>
                  <a:pt x="1463872" y="1069942"/>
                </a:cubicBezTo>
                <a:cubicBezTo>
                  <a:pt x="1462468" y="1072921"/>
                  <a:pt x="1461751" y="1076225"/>
                  <a:pt x="1461723" y="1079851"/>
                </a:cubicBezTo>
                <a:cubicBezTo>
                  <a:pt x="1461694" y="1083478"/>
                  <a:pt x="1463001" y="1086055"/>
                  <a:pt x="1465643" y="1087579"/>
                </a:cubicBezTo>
                <a:cubicBezTo>
                  <a:pt x="1467068" y="1087971"/>
                  <a:pt x="1468302" y="1087432"/>
                  <a:pt x="1469345" y="1085963"/>
                </a:cubicBezTo>
                <a:cubicBezTo>
                  <a:pt x="1470386" y="1084494"/>
                  <a:pt x="1470933" y="1083631"/>
                  <a:pt x="1470984" y="1083375"/>
                </a:cubicBezTo>
                <a:lnTo>
                  <a:pt x="1496397" y="1065103"/>
                </a:lnTo>
                <a:close/>
                <a:moveTo>
                  <a:pt x="1515676" y="1017057"/>
                </a:moveTo>
                <a:lnTo>
                  <a:pt x="1511788" y="1025307"/>
                </a:lnTo>
                <a:lnTo>
                  <a:pt x="1494309" y="1033874"/>
                </a:lnTo>
                <a:lnTo>
                  <a:pt x="1491717" y="1039374"/>
                </a:lnTo>
                <a:lnTo>
                  <a:pt x="1510651" y="1034852"/>
                </a:lnTo>
                <a:lnTo>
                  <a:pt x="1514538" y="1026602"/>
                </a:lnTo>
                <a:cubicBezTo>
                  <a:pt x="1514757" y="1026285"/>
                  <a:pt x="1515291" y="1024857"/>
                  <a:pt x="1516138" y="1022315"/>
                </a:cubicBezTo>
                <a:cubicBezTo>
                  <a:pt x="1516985" y="1019774"/>
                  <a:pt x="1516832" y="1018021"/>
                  <a:pt x="1515676" y="1017057"/>
                </a:cubicBezTo>
                <a:close/>
                <a:moveTo>
                  <a:pt x="514181" y="896068"/>
                </a:moveTo>
                <a:lnTo>
                  <a:pt x="512499" y="897330"/>
                </a:lnTo>
                <a:lnTo>
                  <a:pt x="513557" y="897829"/>
                </a:lnTo>
                <a:close/>
                <a:moveTo>
                  <a:pt x="580321" y="848219"/>
                </a:moveTo>
                <a:lnTo>
                  <a:pt x="575572" y="852642"/>
                </a:lnTo>
                <a:lnTo>
                  <a:pt x="574692" y="852871"/>
                </a:lnTo>
                <a:lnTo>
                  <a:pt x="575003" y="853336"/>
                </a:lnTo>
                <a:cubicBezTo>
                  <a:pt x="576234" y="853552"/>
                  <a:pt x="577110" y="853238"/>
                  <a:pt x="577629" y="852392"/>
                </a:cubicBezTo>
                <a:close/>
                <a:moveTo>
                  <a:pt x="600602" y="836561"/>
                </a:moveTo>
                <a:lnTo>
                  <a:pt x="589397" y="839765"/>
                </a:lnTo>
                <a:lnTo>
                  <a:pt x="588307" y="840779"/>
                </a:lnTo>
                <a:lnTo>
                  <a:pt x="599297" y="839331"/>
                </a:lnTo>
                <a:close/>
                <a:moveTo>
                  <a:pt x="650046" y="787510"/>
                </a:moveTo>
                <a:lnTo>
                  <a:pt x="642361" y="789094"/>
                </a:lnTo>
                <a:lnTo>
                  <a:pt x="637586" y="795077"/>
                </a:lnTo>
                <a:lnTo>
                  <a:pt x="649926" y="789499"/>
                </a:lnTo>
                <a:close/>
                <a:moveTo>
                  <a:pt x="690838" y="747944"/>
                </a:moveTo>
                <a:lnTo>
                  <a:pt x="689134" y="750845"/>
                </a:lnTo>
                <a:lnTo>
                  <a:pt x="691721" y="748360"/>
                </a:lnTo>
                <a:close/>
                <a:moveTo>
                  <a:pt x="693718" y="714354"/>
                </a:moveTo>
                <a:lnTo>
                  <a:pt x="675959" y="730307"/>
                </a:lnTo>
                <a:lnTo>
                  <a:pt x="681973" y="737948"/>
                </a:lnTo>
                <a:lnTo>
                  <a:pt x="694211" y="724323"/>
                </a:lnTo>
                <a:cubicBezTo>
                  <a:pt x="695509" y="723885"/>
                  <a:pt x="696999" y="723293"/>
                  <a:pt x="698682" y="722552"/>
                </a:cubicBezTo>
                <a:cubicBezTo>
                  <a:pt x="700365" y="721809"/>
                  <a:pt x="701458" y="721032"/>
                  <a:pt x="701962" y="720219"/>
                </a:cubicBezTo>
                <a:cubicBezTo>
                  <a:pt x="702450" y="718671"/>
                  <a:pt x="701572" y="717449"/>
                  <a:pt x="699327" y="716554"/>
                </a:cubicBezTo>
                <a:close/>
                <a:moveTo>
                  <a:pt x="739057" y="662070"/>
                </a:moveTo>
                <a:cubicBezTo>
                  <a:pt x="737423" y="664855"/>
                  <a:pt x="736955" y="667220"/>
                  <a:pt x="737655" y="669165"/>
                </a:cubicBezTo>
                <a:lnTo>
                  <a:pt x="740828" y="670660"/>
                </a:lnTo>
                <a:cubicBezTo>
                  <a:pt x="742275" y="671019"/>
                  <a:pt x="743302" y="670211"/>
                  <a:pt x="743910" y="668235"/>
                </a:cubicBezTo>
                <a:cubicBezTo>
                  <a:pt x="744626" y="666714"/>
                  <a:pt x="744666" y="665602"/>
                  <a:pt x="744029" y="664897"/>
                </a:cubicBezTo>
                <a:cubicBezTo>
                  <a:pt x="743390" y="664193"/>
                  <a:pt x="742263" y="663500"/>
                  <a:pt x="740645" y="662818"/>
                </a:cubicBezTo>
                <a:close/>
                <a:moveTo>
                  <a:pt x="769698" y="629967"/>
                </a:moveTo>
                <a:lnTo>
                  <a:pt x="764464" y="641075"/>
                </a:lnTo>
                <a:cubicBezTo>
                  <a:pt x="762812" y="640296"/>
                  <a:pt x="761170" y="640008"/>
                  <a:pt x="759540" y="640209"/>
                </a:cubicBezTo>
                <a:cubicBezTo>
                  <a:pt x="757909" y="640411"/>
                  <a:pt x="756687" y="641290"/>
                  <a:pt x="755873" y="642845"/>
                </a:cubicBezTo>
                <a:cubicBezTo>
                  <a:pt x="755063" y="644564"/>
                  <a:pt x="754650" y="646471"/>
                  <a:pt x="754634" y="648563"/>
                </a:cubicBezTo>
                <a:cubicBezTo>
                  <a:pt x="754617" y="650656"/>
                  <a:pt x="755371" y="652143"/>
                  <a:pt x="756896" y="653023"/>
                </a:cubicBezTo>
                <a:cubicBezTo>
                  <a:pt x="757718" y="653249"/>
                  <a:pt x="758430" y="652938"/>
                  <a:pt x="759032" y="652090"/>
                </a:cubicBezTo>
                <a:cubicBezTo>
                  <a:pt x="759633" y="651242"/>
                  <a:pt x="759948" y="650744"/>
                  <a:pt x="759978" y="650596"/>
                </a:cubicBezTo>
                <a:lnTo>
                  <a:pt x="774642" y="640054"/>
                </a:lnTo>
                <a:close/>
                <a:moveTo>
                  <a:pt x="785766" y="612330"/>
                </a:moveTo>
                <a:lnTo>
                  <a:pt x="783523" y="617090"/>
                </a:lnTo>
                <a:lnTo>
                  <a:pt x="773437" y="622033"/>
                </a:lnTo>
                <a:lnTo>
                  <a:pt x="771941" y="625207"/>
                </a:lnTo>
                <a:lnTo>
                  <a:pt x="782866" y="622598"/>
                </a:lnTo>
                <a:lnTo>
                  <a:pt x="785110" y="617838"/>
                </a:lnTo>
                <a:cubicBezTo>
                  <a:pt x="785236" y="617655"/>
                  <a:pt x="785543" y="616830"/>
                  <a:pt x="786033" y="615364"/>
                </a:cubicBezTo>
                <a:cubicBezTo>
                  <a:pt x="786522" y="613898"/>
                  <a:pt x="786433" y="612886"/>
                  <a:pt x="785766" y="612330"/>
                </a:cubicBezTo>
                <a:close/>
                <a:moveTo>
                  <a:pt x="1561258" y="463864"/>
                </a:moveTo>
                <a:lnTo>
                  <a:pt x="1518049" y="477110"/>
                </a:lnTo>
                <a:cubicBezTo>
                  <a:pt x="1505527" y="481992"/>
                  <a:pt x="1497999" y="489647"/>
                  <a:pt x="1495466" y="500075"/>
                </a:cubicBezTo>
                <a:cubicBezTo>
                  <a:pt x="1492933" y="510504"/>
                  <a:pt x="1489450" y="516705"/>
                  <a:pt x="1485020" y="518678"/>
                </a:cubicBezTo>
                <a:lnTo>
                  <a:pt x="1505566" y="524999"/>
                </a:lnTo>
                <a:lnTo>
                  <a:pt x="1508316" y="526295"/>
                </a:lnTo>
                <a:lnTo>
                  <a:pt x="1518525" y="497498"/>
                </a:lnTo>
                <a:lnTo>
                  <a:pt x="1552345" y="489910"/>
                </a:lnTo>
                <a:lnTo>
                  <a:pt x="1570962" y="471797"/>
                </a:lnTo>
                <a:close/>
                <a:moveTo>
                  <a:pt x="812068" y="293124"/>
                </a:moveTo>
                <a:lnTo>
                  <a:pt x="787136" y="300768"/>
                </a:lnTo>
                <a:cubicBezTo>
                  <a:pt x="779910" y="303584"/>
                  <a:pt x="775565" y="308002"/>
                  <a:pt x="774104" y="314019"/>
                </a:cubicBezTo>
                <a:cubicBezTo>
                  <a:pt x="772642" y="320037"/>
                  <a:pt x="770633" y="323615"/>
                  <a:pt x="768077" y="324754"/>
                </a:cubicBezTo>
                <a:lnTo>
                  <a:pt x="779932" y="328400"/>
                </a:lnTo>
                <a:lnTo>
                  <a:pt x="781519" y="329148"/>
                </a:lnTo>
                <a:lnTo>
                  <a:pt x="787410" y="312531"/>
                </a:lnTo>
                <a:lnTo>
                  <a:pt x="806925" y="308153"/>
                </a:lnTo>
                <a:lnTo>
                  <a:pt x="817667" y="297702"/>
                </a:lnTo>
                <a:close/>
                <a:moveTo>
                  <a:pt x="1877011" y="588"/>
                </a:moveTo>
                <a:cubicBezTo>
                  <a:pt x="1881878" y="1551"/>
                  <a:pt x="1885492" y="3394"/>
                  <a:pt x="1887849" y="6115"/>
                </a:cubicBezTo>
                <a:cubicBezTo>
                  <a:pt x="1886066" y="13466"/>
                  <a:pt x="1874289" y="25980"/>
                  <a:pt x="1852517" y="43657"/>
                </a:cubicBezTo>
                <a:cubicBezTo>
                  <a:pt x="1830745" y="61333"/>
                  <a:pt x="1814518" y="72591"/>
                  <a:pt x="1803836" y="77430"/>
                </a:cubicBezTo>
                <a:lnTo>
                  <a:pt x="1806586" y="78726"/>
                </a:lnTo>
                <a:cubicBezTo>
                  <a:pt x="1808765" y="84653"/>
                  <a:pt x="1809214" y="89346"/>
                  <a:pt x="1807934" y="92803"/>
                </a:cubicBezTo>
                <a:cubicBezTo>
                  <a:pt x="1806656" y="96261"/>
                  <a:pt x="1803667" y="99334"/>
                  <a:pt x="1798970" y="102021"/>
                </a:cubicBezTo>
                <a:cubicBezTo>
                  <a:pt x="1785706" y="121256"/>
                  <a:pt x="1769368" y="139883"/>
                  <a:pt x="1749955" y="157902"/>
                </a:cubicBezTo>
                <a:cubicBezTo>
                  <a:pt x="1730544" y="175919"/>
                  <a:pt x="1712831" y="193898"/>
                  <a:pt x="1696815" y="211837"/>
                </a:cubicBezTo>
                <a:cubicBezTo>
                  <a:pt x="1697584" y="216891"/>
                  <a:pt x="1696687" y="219688"/>
                  <a:pt x="1694121" y="220229"/>
                </a:cubicBezTo>
                <a:cubicBezTo>
                  <a:pt x="1691555" y="220771"/>
                  <a:pt x="1687544" y="221261"/>
                  <a:pt x="1682086" y="221699"/>
                </a:cubicBezTo>
                <a:cubicBezTo>
                  <a:pt x="1680508" y="224457"/>
                  <a:pt x="1679091" y="226870"/>
                  <a:pt x="1677835" y="228939"/>
                </a:cubicBezTo>
                <a:cubicBezTo>
                  <a:pt x="1676580" y="231009"/>
                  <a:pt x="1677187" y="232694"/>
                  <a:pt x="1679653" y="233996"/>
                </a:cubicBezTo>
                <a:cubicBezTo>
                  <a:pt x="1675516" y="237577"/>
                  <a:pt x="1670113" y="241613"/>
                  <a:pt x="1663446" y="246103"/>
                </a:cubicBezTo>
                <a:cubicBezTo>
                  <a:pt x="1656779" y="250594"/>
                  <a:pt x="1653764" y="254914"/>
                  <a:pt x="1654399" y="259063"/>
                </a:cubicBezTo>
                <a:lnTo>
                  <a:pt x="1678674" y="250338"/>
                </a:lnTo>
                <a:cubicBezTo>
                  <a:pt x="1682834" y="248938"/>
                  <a:pt x="1685964" y="247052"/>
                  <a:pt x="1688061" y="244679"/>
                </a:cubicBezTo>
                <a:cubicBezTo>
                  <a:pt x="1690159" y="242307"/>
                  <a:pt x="1690539" y="239126"/>
                  <a:pt x="1689199" y="235134"/>
                </a:cubicBezTo>
                <a:cubicBezTo>
                  <a:pt x="1693498" y="233589"/>
                  <a:pt x="1698374" y="231265"/>
                  <a:pt x="1703826" y="228164"/>
                </a:cubicBezTo>
                <a:cubicBezTo>
                  <a:pt x="1709279" y="225061"/>
                  <a:pt x="1713791" y="221726"/>
                  <a:pt x="1717362" y="218158"/>
                </a:cubicBezTo>
                <a:lnTo>
                  <a:pt x="1762687" y="179023"/>
                </a:lnTo>
                <a:lnTo>
                  <a:pt x="1785667" y="173048"/>
                </a:lnTo>
                <a:cubicBezTo>
                  <a:pt x="1789996" y="171587"/>
                  <a:pt x="1793799" y="169458"/>
                  <a:pt x="1797077" y="166663"/>
                </a:cubicBezTo>
                <a:cubicBezTo>
                  <a:pt x="1800355" y="163866"/>
                  <a:pt x="1801408" y="160442"/>
                  <a:pt x="1800238" y="156389"/>
                </a:cubicBezTo>
                <a:lnTo>
                  <a:pt x="1821604" y="139572"/>
                </a:lnTo>
                <a:cubicBezTo>
                  <a:pt x="1824549" y="129757"/>
                  <a:pt x="1830970" y="123262"/>
                  <a:pt x="1840869" y="120084"/>
                </a:cubicBezTo>
                <a:cubicBezTo>
                  <a:pt x="1850767" y="116907"/>
                  <a:pt x="1857189" y="110410"/>
                  <a:pt x="1860133" y="100596"/>
                </a:cubicBezTo>
                <a:lnTo>
                  <a:pt x="1910138" y="87191"/>
                </a:lnTo>
                <a:cubicBezTo>
                  <a:pt x="1913396" y="98108"/>
                  <a:pt x="1914349" y="104999"/>
                  <a:pt x="1913000" y="107863"/>
                </a:cubicBezTo>
                <a:cubicBezTo>
                  <a:pt x="1911650" y="110728"/>
                  <a:pt x="1906377" y="113004"/>
                  <a:pt x="1897180" y="114692"/>
                </a:cubicBezTo>
                <a:cubicBezTo>
                  <a:pt x="1898750" y="124883"/>
                  <a:pt x="1895881" y="130673"/>
                  <a:pt x="1888575" y="132061"/>
                </a:cubicBezTo>
                <a:cubicBezTo>
                  <a:pt x="1881270" y="133450"/>
                  <a:pt x="1878039" y="138228"/>
                  <a:pt x="1878880" y="146397"/>
                </a:cubicBezTo>
                <a:cubicBezTo>
                  <a:pt x="1870636" y="151263"/>
                  <a:pt x="1859689" y="160528"/>
                  <a:pt x="1846040" y="174191"/>
                </a:cubicBezTo>
                <a:cubicBezTo>
                  <a:pt x="1832391" y="187853"/>
                  <a:pt x="1825206" y="198050"/>
                  <a:pt x="1824485" y="204782"/>
                </a:cubicBezTo>
                <a:lnTo>
                  <a:pt x="1777863" y="246666"/>
                </a:lnTo>
                <a:cubicBezTo>
                  <a:pt x="1780299" y="256356"/>
                  <a:pt x="1779822" y="265093"/>
                  <a:pt x="1776434" y="272878"/>
                </a:cubicBezTo>
                <a:cubicBezTo>
                  <a:pt x="1773046" y="280664"/>
                  <a:pt x="1765695" y="286161"/>
                  <a:pt x="1754380" y="289371"/>
                </a:cubicBezTo>
                <a:cubicBezTo>
                  <a:pt x="1746285" y="299419"/>
                  <a:pt x="1736652" y="309164"/>
                  <a:pt x="1725483" y="318603"/>
                </a:cubicBezTo>
                <a:cubicBezTo>
                  <a:pt x="1714314" y="328043"/>
                  <a:pt x="1702580" y="335116"/>
                  <a:pt x="1690279" y="339823"/>
                </a:cubicBezTo>
                <a:lnTo>
                  <a:pt x="1688164" y="365711"/>
                </a:lnTo>
                <a:lnTo>
                  <a:pt x="1662433" y="370391"/>
                </a:lnTo>
                <a:lnTo>
                  <a:pt x="1648179" y="400641"/>
                </a:lnTo>
                <a:cubicBezTo>
                  <a:pt x="1641924" y="404555"/>
                  <a:pt x="1637034" y="408692"/>
                  <a:pt x="1633509" y="413053"/>
                </a:cubicBezTo>
                <a:cubicBezTo>
                  <a:pt x="1629985" y="417412"/>
                  <a:pt x="1625055" y="419851"/>
                  <a:pt x="1618721" y="420367"/>
                </a:cubicBezTo>
                <a:cubicBezTo>
                  <a:pt x="1615975" y="422923"/>
                  <a:pt x="1613857" y="426826"/>
                  <a:pt x="1612364" y="432074"/>
                </a:cubicBezTo>
                <a:cubicBezTo>
                  <a:pt x="1610871" y="437321"/>
                  <a:pt x="1610451" y="441185"/>
                  <a:pt x="1611105" y="443663"/>
                </a:cubicBezTo>
                <a:cubicBezTo>
                  <a:pt x="1611436" y="446970"/>
                  <a:pt x="1612670" y="448811"/>
                  <a:pt x="1614803" y="449187"/>
                </a:cubicBezTo>
                <a:cubicBezTo>
                  <a:pt x="1616936" y="449562"/>
                  <a:pt x="1618454" y="449016"/>
                  <a:pt x="1619355" y="447550"/>
                </a:cubicBezTo>
                <a:cubicBezTo>
                  <a:pt x="1617627" y="436654"/>
                  <a:pt x="1621783" y="430211"/>
                  <a:pt x="1631823" y="428221"/>
                </a:cubicBezTo>
                <a:cubicBezTo>
                  <a:pt x="1641863" y="426230"/>
                  <a:pt x="1650223" y="425129"/>
                  <a:pt x="1656905" y="424915"/>
                </a:cubicBezTo>
                <a:lnTo>
                  <a:pt x="1676342" y="383665"/>
                </a:lnTo>
                <a:lnTo>
                  <a:pt x="1679093" y="384962"/>
                </a:lnTo>
                <a:cubicBezTo>
                  <a:pt x="1681989" y="382826"/>
                  <a:pt x="1684532" y="380103"/>
                  <a:pt x="1686722" y="376793"/>
                </a:cubicBezTo>
                <a:cubicBezTo>
                  <a:pt x="1688911" y="373485"/>
                  <a:pt x="1689392" y="369790"/>
                  <a:pt x="1688164" y="365711"/>
                </a:cubicBezTo>
                <a:cubicBezTo>
                  <a:pt x="1699215" y="362166"/>
                  <a:pt x="1708791" y="357296"/>
                  <a:pt x="1716891" y="351102"/>
                </a:cubicBezTo>
                <a:cubicBezTo>
                  <a:pt x="1724991" y="344907"/>
                  <a:pt x="1734244" y="340725"/>
                  <a:pt x="1744647" y="338555"/>
                </a:cubicBezTo>
                <a:cubicBezTo>
                  <a:pt x="1739779" y="325409"/>
                  <a:pt x="1740228" y="317920"/>
                  <a:pt x="1745993" y="316085"/>
                </a:cubicBezTo>
                <a:cubicBezTo>
                  <a:pt x="1751759" y="314251"/>
                  <a:pt x="1761508" y="311984"/>
                  <a:pt x="1775243" y="309284"/>
                </a:cubicBezTo>
                <a:cubicBezTo>
                  <a:pt x="1784970" y="304835"/>
                  <a:pt x="1795986" y="293643"/>
                  <a:pt x="1808289" y="275705"/>
                </a:cubicBezTo>
                <a:cubicBezTo>
                  <a:pt x="1820591" y="257768"/>
                  <a:pt x="1832618" y="246212"/>
                  <a:pt x="1844368" y="241036"/>
                </a:cubicBezTo>
                <a:cubicBezTo>
                  <a:pt x="1847770" y="241098"/>
                  <a:pt x="1850513" y="242111"/>
                  <a:pt x="1852599" y="244074"/>
                </a:cubicBezTo>
                <a:cubicBezTo>
                  <a:pt x="1854684" y="246037"/>
                  <a:pt x="1856092" y="248101"/>
                  <a:pt x="1856823" y="250266"/>
                </a:cubicBezTo>
                <a:cubicBezTo>
                  <a:pt x="1859504" y="260771"/>
                  <a:pt x="1856553" y="270302"/>
                  <a:pt x="1847970" y="278860"/>
                </a:cubicBezTo>
                <a:cubicBezTo>
                  <a:pt x="1839387" y="287418"/>
                  <a:pt x="1830895" y="292659"/>
                  <a:pt x="1822497" y="294583"/>
                </a:cubicBezTo>
                <a:cubicBezTo>
                  <a:pt x="1807624" y="309209"/>
                  <a:pt x="1794187" y="323462"/>
                  <a:pt x="1782186" y="337341"/>
                </a:cubicBezTo>
                <a:cubicBezTo>
                  <a:pt x="1770186" y="351219"/>
                  <a:pt x="1757073" y="364784"/>
                  <a:pt x="1742848" y="378035"/>
                </a:cubicBezTo>
                <a:cubicBezTo>
                  <a:pt x="1744126" y="381858"/>
                  <a:pt x="1743505" y="384366"/>
                  <a:pt x="1740983" y="385558"/>
                </a:cubicBezTo>
                <a:cubicBezTo>
                  <a:pt x="1738460" y="386751"/>
                  <a:pt x="1735089" y="387962"/>
                  <a:pt x="1730868" y="389193"/>
                </a:cubicBezTo>
                <a:cubicBezTo>
                  <a:pt x="1726910" y="390760"/>
                  <a:pt x="1724752" y="392963"/>
                  <a:pt x="1724393" y="395804"/>
                </a:cubicBezTo>
                <a:cubicBezTo>
                  <a:pt x="1724034" y="398646"/>
                  <a:pt x="1724950" y="401458"/>
                  <a:pt x="1727139" y="404241"/>
                </a:cubicBezTo>
                <a:cubicBezTo>
                  <a:pt x="1720845" y="406455"/>
                  <a:pt x="1714903" y="409256"/>
                  <a:pt x="1709316" y="412645"/>
                </a:cubicBezTo>
                <a:cubicBezTo>
                  <a:pt x="1703728" y="416034"/>
                  <a:pt x="1699850" y="419806"/>
                  <a:pt x="1697680" y="423965"/>
                </a:cubicBezTo>
                <a:lnTo>
                  <a:pt x="1677609" y="438033"/>
                </a:lnTo>
                <a:cubicBezTo>
                  <a:pt x="1678974" y="445538"/>
                  <a:pt x="1678095" y="451564"/>
                  <a:pt x="1674971" y="456113"/>
                </a:cubicBezTo>
                <a:cubicBezTo>
                  <a:pt x="1671847" y="460663"/>
                  <a:pt x="1667491" y="463370"/>
                  <a:pt x="1661901" y="464237"/>
                </a:cubicBezTo>
                <a:cubicBezTo>
                  <a:pt x="1671564" y="467950"/>
                  <a:pt x="1684149" y="473040"/>
                  <a:pt x="1699655" y="479507"/>
                </a:cubicBezTo>
                <a:cubicBezTo>
                  <a:pt x="1715161" y="485973"/>
                  <a:pt x="1725115" y="494864"/>
                  <a:pt x="1729515" y="506180"/>
                </a:cubicBezTo>
                <a:cubicBezTo>
                  <a:pt x="1730914" y="513909"/>
                  <a:pt x="1730331" y="520496"/>
                  <a:pt x="1727766" y="525939"/>
                </a:cubicBezTo>
                <a:cubicBezTo>
                  <a:pt x="1725201" y="531382"/>
                  <a:pt x="1721466" y="533962"/>
                  <a:pt x="1716557" y="533680"/>
                </a:cubicBezTo>
                <a:cubicBezTo>
                  <a:pt x="1715515" y="535149"/>
                  <a:pt x="1713632" y="537063"/>
                  <a:pt x="1710912" y="539421"/>
                </a:cubicBezTo>
                <a:cubicBezTo>
                  <a:pt x="1708190" y="541780"/>
                  <a:pt x="1706995" y="544017"/>
                  <a:pt x="1707328" y="546134"/>
                </a:cubicBezTo>
                <a:lnTo>
                  <a:pt x="1718170" y="544521"/>
                </a:lnTo>
                <a:lnTo>
                  <a:pt x="1766879" y="533867"/>
                </a:lnTo>
                <a:lnTo>
                  <a:pt x="1781450" y="517208"/>
                </a:lnTo>
                <a:cubicBezTo>
                  <a:pt x="1780737" y="512182"/>
                  <a:pt x="1781521" y="509330"/>
                  <a:pt x="1783800" y="508654"/>
                </a:cubicBezTo>
                <a:cubicBezTo>
                  <a:pt x="1786079" y="507977"/>
                  <a:pt x="1789289" y="507109"/>
                  <a:pt x="1793429" y="506049"/>
                </a:cubicBezTo>
                <a:cubicBezTo>
                  <a:pt x="1795958" y="503950"/>
                  <a:pt x="1797212" y="501882"/>
                  <a:pt x="1797194" y="499842"/>
                </a:cubicBezTo>
                <a:cubicBezTo>
                  <a:pt x="1797175" y="497802"/>
                  <a:pt x="1796731" y="495772"/>
                  <a:pt x="1795862" y="493754"/>
                </a:cubicBezTo>
                <a:cubicBezTo>
                  <a:pt x="1807879" y="489053"/>
                  <a:pt x="1819531" y="483341"/>
                  <a:pt x="1830821" y="476619"/>
                </a:cubicBezTo>
                <a:cubicBezTo>
                  <a:pt x="1842110" y="469896"/>
                  <a:pt x="1853763" y="464185"/>
                  <a:pt x="1865780" y="459485"/>
                </a:cubicBezTo>
                <a:cubicBezTo>
                  <a:pt x="1874610" y="448173"/>
                  <a:pt x="1885442" y="438854"/>
                  <a:pt x="1898276" y="431529"/>
                </a:cubicBezTo>
                <a:cubicBezTo>
                  <a:pt x="1911109" y="424204"/>
                  <a:pt x="1924447" y="420267"/>
                  <a:pt x="1938289" y="419717"/>
                </a:cubicBezTo>
                <a:lnTo>
                  <a:pt x="1942018" y="404671"/>
                </a:lnTo>
                <a:cubicBezTo>
                  <a:pt x="1942728" y="399894"/>
                  <a:pt x="1945076" y="396100"/>
                  <a:pt x="1949062" y="393287"/>
                </a:cubicBezTo>
                <a:cubicBezTo>
                  <a:pt x="1953047" y="390474"/>
                  <a:pt x="1957822" y="388664"/>
                  <a:pt x="1963385" y="387854"/>
                </a:cubicBezTo>
                <a:cubicBezTo>
                  <a:pt x="1974284" y="378987"/>
                  <a:pt x="1980647" y="379745"/>
                  <a:pt x="1982476" y="390128"/>
                </a:cubicBezTo>
                <a:cubicBezTo>
                  <a:pt x="1985752" y="398183"/>
                  <a:pt x="1986875" y="405013"/>
                  <a:pt x="1985844" y="410619"/>
                </a:cubicBezTo>
                <a:cubicBezTo>
                  <a:pt x="1984813" y="416225"/>
                  <a:pt x="1979424" y="420827"/>
                  <a:pt x="1969676" y="424425"/>
                </a:cubicBezTo>
                <a:cubicBezTo>
                  <a:pt x="1961999" y="426899"/>
                  <a:pt x="1951419" y="432415"/>
                  <a:pt x="1937934" y="440974"/>
                </a:cubicBezTo>
                <a:cubicBezTo>
                  <a:pt x="1924449" y="449533"/>
                  <a:pt x="1917709" y="459380"/>
                  <a:pt x="1917714" y="470514"/>
                </a:cubicBezTo>
                <a:cubicBezTo>
                  <a:pt x="1912252" y="478093"/>
                  <a:pt x="1902370" y="489259"/>
                  <a:pt x="1888066" y="504013"/>
                </a:cubicBezTo>
                <a:cubicBezTo>
                  <a:pt x="1873762" y="518768"/>
                  <a:pt x="1860119" y="529001"/>
                  <a:pt x="1847134" y="534716"/>
                </a:cubicBezTo>
                <a:cubicBezTo>
                  <a:pt x="1849029" y="540649"/>
                  <a:pt x="1848670" y="544681"/>
                  <a:pt x="1846056" y="546810"/>
                </a:cubicBezTo>
                <a:cubicBezTo>
                  <a:pt x="1843442" y="548939"/>
                  <a:pt x="1840294" y="549976"/>
                  <a:pt x="1836609" y="549920"/>
                </a:cubicBezTo>
                <a:cubicBezTo>
                  <a:pt x="1829849" y="552826"/>
                  <a:pt x="1827021" y="560315"/>
                  <a:pt x="1828123" y="572387"/>
                </a:cubicBezTo>
                <a:cubicBezTo>
                  <a:pt x="1829226" y="584459"/>
                  <a:pt x="1830159" y="592880"/>
                  <a:pt x="1830922" y="597650"/>
                </a:cubicBezTo>
                <a:cubicBezTo>
                  <a:pt x="1820634" y="603585"/>
                  <a:pt x="1802040" y="617788"/>
                  <a:pt x="1775139" y="640259"/>
                </a:cubicBezTo>
                <a:cubicBezTo>
                  <a:pt x="1748238" y="662729"/>
                  <a:pt x="1734455" y="679199"/>
                  <a:pt x="1733792" y="689670"/>
                </a:cubicBezTo>
                <a:lnTo>
                  <a:pt x="1702722" y="698553"/>
                </a:lnTo>
                <a:cubicBezTo>
                  <a:pt x="1694705" y="704718"/>
                  <a:pt x="1687024" y="710620"/>
                  <a:pt x="1679675" y="716260"/>
                </a:cubicBezTo>
                <a:cubicBezTo>
                  <a:pt x="1672327" y="721899"/>
                  <a:pt x="1665333" y="728125"/>
                  <a:pt x="1658692" y="734937"/>
                </a:cubicBezTo>
                <a:lnTo>
                  <a:pt x="1657554" y="744483"/>
                </a:lnTo>
                <a:cubicBezTo>
                  <a:pt x="1667239" y="746666"/>
                  <a:pt x="1677441" y="741952"/>
                  <a:pt x="1688163" y="730341"/>
                </a:cubicBezTo>
                <a:cubicBezTo>
                  <a:pt x="1698885" y="718730"/>
                  <a:pt x="1709775" y="714340"/>
                  <a:pt x="1720834" y="717170"/>
                </a:cubicBezTo>
                <a:cubicBezTo>
                  <a:pt x="1726092" y="719088"/>
                  <a:pt x="1733372" y="720278"/>
                  <a:pt x="1742677" y="720741"/>
                </a:cubicBezTo>
                <a:lnTo>
                  <a:pt x="1727313" y="703420"/>
                </a:lnTo>
                <a:lnTo>
                  <a:pt x="1738155" y="701807"/>
                </a:lnTo>
                <a:cubicBezTo>
                  <a:pt x="1743411" y="701203"/>
                  <a:pt x="1747179" y="702419"/>
                  <a:pt x="1749460" y="705454"/>
                </a:cubicBezTo>
                <a:cubicBezTo>
                  <a:pt x="1751740" y="708488"/>
                  <a:pt x="1753525" y="712130"/>
                  <a:pt x="1754814" y="716378"/>
                </a:cubicBezTo>
                <a:cubicBezTo>
                  <a:pt x="1759569" y="713718"/>
                  <a:pt x="1763817" y="711238"/>
                  <a:pt x="1767560" y="708941"/>
                </a:cubicBezTo>
                <a:cubicBezTo>
                  <a:pt x="1771303" y="706645"/>
                  <a:pt x="1774176" y="703517"/>
                  <a:pt x="1776180" y="699561"/>
                </a:cubicBezTo>
                <a:cubicBezTo>
                  <a:pt x="1780163" y="697796"/>
                  <a:pt x="1783933" y="694252"/>
                  <a:pt x="1787492" y="688927"/>
                </a:cubicBezTo>
                <a:cubicBezTo>
                  <a:pt x="1791051" y="683603"/>
                  <a:pt x="1794782" y="678360"/>
                  <a:pt x="1798685" y="673198"/>
                </a:cubicBezTo>
                <a:cubicBezTo>
                  <a:pt x="1790192" y="668635"/>
                  <a:pt x="1785019" y="660598"/>
                  <a:pt x="1783164" y="649081"/>
                </a:cubicBezTo>
                <a:cubicBezTo>
                  <a:pt x="1794464" y="647685"/>
                  <a:pt x="1802934" y="641593"/>
                  <a:pt x="1808576" y="630809"/>
                </a:cubicBezTo>
                <a:lnTo>
                  <a:pt x="1833486" y="649268"/>
                </a:lnTo>
                <a:cubicBezTo>
                  <a:pt x="1827703" y="651584"/>
                  <a:pt x="1823124" y="654467"/>
                  <a:pt x="1819748" y="657917"/>
                </a:cubicBezTo>
                <a:cubicBezTo>
                  <a:pt x="1816371" y="661368"/>
                  <a:pt x="1812480" y="664575"/>
                  <a:pt x="1808072" y="667539"/>
                </a:cubicBezTo>
                <a:lnTo>
                  <a:pt x="1815186" y="680973"/>
                </a:lnTo>
                <a:cubicBezTo>
                  <a:pt x="1820686" y="683564"/>
                  <a:pt x="1822140" y="687610"/>
                  <a:pt x="1819548" y="693110"/>
                </a:cubicBezTo>
                <a:cubicBezTo>
                  <a:pt x="1816701" y="698559"/>
                  <a:pt x="1812558" y="703189"/>
                  <a:pt x="1807123" y="706999"/>
                </a:cubicBezTo>
                <a:cubicBezTo>
                  <a:pt x="1801686" y="710809"/>
                  <a:pt x="1796494" y="714103"/>
                  <a:pt x="1791544" y="716882"/>
                </a:cubicBezTo>
                <a:cubicBezTo>
                  <a:pt x="1795301" y="720052"/>
                  <a:pt x="1799554" y="722616"/>
                  <a:pt x="1804302" y="724574"/>
                </a:cubicBezTo>
                <a:cubicBezTo>
                  <a:pt x="1809051" y="726531"/>
                  <a:pt x="1812616" y="728771"/>
                  <a:pt x="1814998" y="731294"/>
                </a:cubicBezTo>
                <a:cubicBezTo>
                  <a:pt x="1814844" y="736823"/>
                  <a:pt x="1810089" y="741863"/>
                  <a:pt x="1800732" y="746416"/>
                </a:cubicBezTo>
                <a:cubicBezTo>
                  <a:pt x="1791375" y="750969"/>
                  <a:pt x="1783182" y="754390"/>
                  <a:pt x="1776152" y="756679"/>
                </a:cubicBezTo>
                <a:cubicBezTo>
                  <a:pt x="1773338" y="762354"/>
                  <a:pt x="1769816" y="766856"/>
                  <a:pt x="1765587" y="770184"/>
                </a:cubicBezTo>
                <a:cubicBezTo>
                  <a:pt x="1761359" y="773512"/>
                  <a:pt x="1757758" y="774616"/>
                  <a:pt x="1754785" y="773495"/>
                </a:cubicBezTo>
                <a:lnTo>
                  <a:pt x="1731964" y="786267"/>
                </a:lnTo>
                <a:lnTo>
                  <a:pt x="1720302" y="811017"/>
                </a:lnTo>
                <a:lnTo>
                  <a:pt x="1732439" y="806655"/>
                </a:lnTo>
                <a:lnTo>
                  <a:pt x="1753807" y="789837"/>
                </a:lnTo>
                <a:cubicBezTo>
                  <a:pt x="1756591" y="787790"/>
                  <a:pt x="1759397" y="786590"/>
                  <a:pt x="1762223" y="786241"/>
                </a:cubicBezTo>
                <a:cubicBezTo>
                  <a:pt x="1765047" y="785892"/>
                  <a:pt x="1767205" y="786068"/>
                  <a:pt x="1768694" y="786770"/>
                </a:cubicBezTo>
                <a:cubicBezTo>
                  <a:pt x="1767736" y="788209"/>
                  <a:pt x="1765686" y="790184"/>
                  <a:pt x="1762543" y="792693"/>
                </a:cubicBezTo>
                <a:cubicBezTo>
                  <a:pt x="1759399" y="795204"/>
                  <a:pt x="1757025" y="797866"/>
                  <a:pt x="1755419" y="800680"/>
                </a:cubicBezTo>
                <a:cubicBezTo>
                  <a:pt x="1755118" y="809639"/>
                  <a:pt x="1747132" y="817079"/>
                  <a:pt x="1731460" y="822996"/>
                </a:cubicBezTo>
                <a:cubicBezTo>
                  <a:pt x="1715790" y="828915"/>
                  <a:pt x="1707804" y="836354"/>
                  <a:pt x="1707502" y="845314"/>
                </a:cubicBezTo>
                <a:lnTo>
                  <a:pt x="1687431" y="859381"/>
                </a:lnTo>
                <a:cubicBezTo>
                  <a:pt x="1684165" y="865123"/>
                  <a:pt x="1678877" y="871593"/>
                  <a:pt x="1671565" y="878790"/>
                </a:cubicBezTo>
                <a:cubicBezTo>
                  <a:pt x="1680648" y="874669"/>
                  <a:pt x="1689712" y="869697"/>
                  <a:pt x="1698755" y="863876"/>
                </a:cubicBezTo>
                <a:cubicBezTo>
                  <a:pt x="1707799" y="858056"/>
                  <a:pt x="1714760" y="850414"/>
                  <a:pt x="1719639" y="840951"/>
                </a:cubicBezTo>
                <a:lnTo>
                  <a:pt x="1737753" y="859568"/>
                </a:lnTo>
                <a:lnTo>
                  <a:pt x="1717999" y="887227"/>
                </a:lnTo>
                <a:lnTo>
                  <a:pt x="1733045" y="890956"/>
                </a:lnTo>
                <a:lnTo>
                  <a:pt x="1739020" y="913935"/>
                </a:lnTo>
                <a:lnTo>
                  <a:pt x="1705832" y="948707"/>
                </a:lnTo>
                <a:cubicBezTo>
                  <a:pt x="1690344" y="953942"/>
                  <a:pt x="1675845" y="961533"/>
                  <a:pt x="1662335" y="971480"/>
                </a:cubicBezTo>
                <a:cubicBezTo>
                  <a:pt x="1648826" y="981428"/>
                  <a:pt x="1636026" y="988979"/>
                  <a:pt x="1623936" y="994134"/>
                </a:cubicBezTo>
                <a:lnTo>
                  <a:pt x="1618436" y="991542"/>
                </a:lnTo>
                <a:lnTo>
                  <a:pt x="1614548" y="999793"/>
                </a:lnTo>
                <a:lnTo>
                  <a:pt x="1585089" y="1019518"/>
                </a:lnTo>
                <a:cubicBezTo>
                  <a:pt x="1578437" y="1030666"/>
                  <a:pt x="1568994" y="1038819"/>
                  <a:pt x="1556761" y="1043977"/>
                </a:cubicBezTo>
                <a:cubicBezTo>
                  <a:pt x="1544529" y="1049135"/>
                  <a:pt x="1534438" y="1058664"/>
                  <a:pt x="1526489" y="1072562"/>
                </a:cubicBezTo>
                <a:cubicBezTo>
                  <a:pt x="1520439" y="1076782"/>
                  <a:pt x="1510808" y="1084147"/>
                  <a:pt x="1497595" y="1094654"/>
                </a:cubicBezTo>
                <a:cubicBezTo>
                  <a:pt x="1484383" y="1105162"/>
                  <a:pt x="1475723" y="1110463"/>
                  <a:pt x="1471618" y="1110558"/>
                </a:cubicBezTo>
                <a:cubicBezTo>
                  <a:pt x="1467973" y="1119483"/>
                  <a:pt x="1462304" y="1129135"/>
                  <a:pt x="1454614" y="1139514"/>
                </a:cubicBezTo>
                <a:lnTo>
                  <a:pt x="1457364" y="1140809"/>
                </a:lnTo>
                <a:cubicBezTo>
                  <a:pt x="1459277" y="1145071"/>
                  <a:pt x="1457064" y="1147389"/>
                  <a:pt x="1450726" y="1147764"/>
                </a:cubicBezTo>
                <a:lnTo>
                  <a:pt x="1445226" y="1145172"/>
                </a:lnTo>
                <a:cubicBezTo>
                  <a:pt x="1438346" y="1151452"/>
                  <a:pt x="1432035" y="1152959"/>
                  <a:pt x="1426293" y="1149693"/>
                </a:cubicBezTo>
                <a:cubicBezTo>
                  <a:pt x="1421353" y="1158988"/>
                  <a:pt x="1415200" y="1167291"/>
                  <a:pt x="1407834" y="1174602"/>
                </a:cubicBezTo>
                <a:cubicBezTo>
                  <a:pt x="1400468" y="1181914"/>
                  <a:pt x="1394316" y="1190216"/>
                  <a:pt x="1389375" y="1199511"/>
                </a:cubicBezTo>
                <a:lnTo>
                  <a:pt x="1395510" y="1229286"/>
                </a:lnTo>
                <a:cubicBezTo>
                  <a:pt x="1398934" y="1230339"/>
                  <a:pt x="1400335" y="1232121"/>
                  <a:pt x="1399714" y="1234628"/>
                </a:cubicBezTo>
                <a:cubicBezTo>
                  <a:pt x="1398223" y="1237496"/>
                  <a:pt x="1395619" y="1240049"/>
                  <a:pt x="1391903" y="1242290"/>
                </a:cubicBezTo>
                <a:cubicBezTo>
                  <a:pt x="1388187" y="1244529"/>
                  <a:pt x="1384532" y="1245747"/>
                  <a:pt x="1380939" y="1245946"/>
                </a:cubicBezTo>
                <a:cubicBezTo>
                  <a:pt x="1379028" y="1250296"/>
                  <a:pt x="1376330" y="1253646"/>
                  <a:pt x="1372843" y="1255993"/>
                </a:cubicBezTo>
                <a:cubicBezTo>
                  <a:pt x="1369357" y="1258341"/>
                  <a:pt x="1364880" y="1258332"/>
                  <a:pt x="1359413" y="1255966"/>
                </a:cubicBezTo>
                <a:lnTo>
                  <a:pt x="1351163" y="1252079"/>
                </a:lnTo>
                <a:lnTo>
                  <a:pt x="1334159" y="1281034"/>
                </a:lnTo>
                <a:lnTo>
                  <a:pt x="1282038" y="1320327"/>
                </a:lnTo>
                <a:lnTo>
                  <a:pt x="1267150" y="1323393"/>
                </a:lnTo>
                <a:cubicBezTo>
                  <a:pt x="1262868" y="1331738"/>
                  <a:pt x="1256372" y="1339879"/>
                  <a:pt x="1247661" y="1347817"/>
                </a:cubicBezTo>
                <a:cubicBezTo>
                  <a:pt x="1238949" y="1355754"/>
                  <a:pt x="1230390" y="1362923"/>
                  <a:pt x="1221984" y="1369324"/>
                </a:cubicBezTo>
                <a:lnTo>
                  <a:pt x="1206434" y="1402325"/>
                </a:lnTo>
                <a:lnTo>
                  <a:pt x="1175362" y="1411208"/>
                </a:lnTo>
                <a:lnTo>
                  <a:pt x="1151404" y="1433526"/>
                </a:lnTo>
                <a:lnTo>
                  <a:pt x="1128424" y="1439501"/>
                </a:lnTo>
                <a:cubicBezTo>
                  <a:pt x="1123384" y="1448118"/>
                  <a:pt x="1116666" y="1454054"/>
                  <a:pt x="1108270" y="1457310"/>
                </a:cubicBezTo>
                <a:cubicBezTo>
                  <a:pt x="1099876" y="1460565"/>
                  <a:pt x="1092834" y="1467190"/>
                  <a:pt x="1087145" y="1477181"/>
                </a:cubicBezTo>
                <a:lnTo>
                  <a:pt x="1040366" y="1512270"/>
                </a:lnTo>
                <a:lnTo>
                  <a:pt x="1029277" y="1519064"/>
                </a:lnTo>
                <a:lnTo>
                  <a:pt x="1035376" y="1524513"/>
                </a:lnTo>
                <a:cubicBezTo>
                  <a:pt x="1036183" y="1528973"/>
                  <a:pt x="1035847" y="1532774"/>
                  <a:pt x="1034367" y="1535914"/>
                </a:cubicBezTo>
                <a:cubicBezTo>
                  <a:pt x="1032887" y="1539055"/>
                  <a:pt x="1030731" y="1540544"/>
                  <a:pt x="1027899" y="1540381"/>
                </a:cubicBezTo>
                <a:cubicBezTo>
                  <a:pt x="1027298" y="1541229"/>
                  <a:pt x="1026212" y="1542334"/>
                  <a:pt x="1024642" y="1543694"/>
                </a:cubicBezTo>
                <a:cubicBezTo>
                  <a:pt x="1023071" y="1545055"/>
                  <a:pt x="1022383" y="1546346"/>
                  <a:pt x="1022574" y="1547568"/>
                </a:cubicBezTo>
                <a:lnTo>
                  <a:pt x="1028830" y="1546637"/>
                </a:lnTo>
                <a:lnTo>
                  <a:pt x="1056937" y="1540489"/>
                </a:lnTo>
                <a:lnTo>
                  <a:pt x="1065344" y="1530876"/>
                </a:lnTo>
                <a:cubicBezTo>
                  <a:pt x="1064933" y="1527976"/>
                  <a:pt x="1065385" y="1526330"/>
                  <a:pt x="1066700" y="1525941"/>
                </a:cubicBezTo>
                <a:cubicBezTo>
                  <a:pt x="1068015" y="1525550"/>
                  <a:pt x="1069867" y="1525050"/>
                  <a:pt x="1072257" y="1524438"/>
                </a:cubicBezTo>
                <a:cubicBezTo>
                  <a:pt x="1073716" y="1523227"/>
                  <a:pt x="1074440" y="1522033"/>
                  <a:pt x="1074429" y="1520856"/>
                </a:cubicBezTo>
                <a:cubicBezTo>
                  <a:pt x="1074418" y="1519679"/>
                  <a:pt x="1074162" y="1518508"/>
                  <a:pt x="1073661" y="1517343"/>
                </a:cubicBezTo>
                <a:cubicBezTo>
                  <a:pt x="1080594" y="1514631"/>
                  <a:pt x="1087319" y="1511335"/>
                  <a:pt x="1093832" y="1507456"/>
                </a:cubicBezTo>
                <a:cubicBezTo>
                  <a:pt x="1100346" y="1503577"/>
                  <a:pt x="1107071" y="1500281"/>
                  <a:pt x="1114004" y="1497569"/>
                </a:cubicBezTo>
                <a:cubicBezTo>
                  <a:pt x="1119100" y="1491042"/>
                  <a:pt x="1125350" y="1485665"/>
                  <a:pt x="1132755" y="1481438"/>
                </a:cubicBezTo>
                <a:cubicBezTo>
                  <a:pt x="1140161" y="1477211"/>
                  <a:pt x="1147857" y="1474940"/>
                  <a:pt x="1155843" y="1474622"/>
                </a:cubicBezTo>
                <a:lnTo>
                  <a:pt x="1157995" y="1465940"/>
                </a:lnTo>
                <a:cubicBezTo>
                  <a:pt x="1158405" y="1463184"/>
                  <a:pt x="1159760" y="1460995"/>
                  <a:pt x="1162060" y="1459371"/>
                </a:cubicBezTo>
                <a:cubicBezTo>
                  <a:pt x="1164360" y="1457749"/>
                  <a:pt x="1167115" y="1456704"/>
                  <a:pt x="1170325" y="1456236"/>
                </a:cubicBezTo>
                <a:cubicBezTo>
                  <a:pt x="1176613" y="1451120"/>
                  <a:pt x="1180286" y="1451558"/>
                  <a:pt x="1181341" y="1457549"/>
                </a:cubicBezTo>
                <a:cubicBezTo>
                  <a:pt x="1183231" y="1462197"/>
                  <a:pt x="1183879" y="1466138"/>
                  <a:pt x="1183285" y="1469372"/>
                </a:cubicBezTo>
                <a:cubicBezTo>
                  <a:pt x="1182689" y="1472607"/>
                  <a:pt x="1179580" y="1475262"/>
                  <a:pt x="1173955" y="1477339"/>
                </a:cubicBezTo>
                <a:cubicBezTo>
                  <a:pt x="1169526" y="1478767"/>
                  <a:pt x="1163420" y="1481949"/>
                  <a:pt x="1155639" y="1486888"/>
                </a:cubicBezTo>
                <a:cubicBezTo>
                  <a:pt x="1147858" y="1491827"/>
                  <a:pt x="1143969" y="1497508"/>
                  <a:pt x="1143972" y="1503933"/>
                </a:cubicBezTo>
                <a:cubicBezTo>
                  <a:pt x="1140820" y="1508306"/>
                  <a:pt x="1135118" y="1514749"/>
                  <a:pt x="1126865" y="1523263"/>
                </a:cubicBezTo>
                <a:cubicBezTo>
                  <a:pt x="1118611" y="1531776"/>
                  <a:pt x="1110738" y="1537682"/>
                  <a:pt x="1103245" y="1540979"/>
                </a:cubicBezTo>
                <a:cubicBezTo>
                  <a:pt x="1104339" y="1544403"/>
                  <a:pt x="1104132" y="1546729"/>
                  <a:pt x="1102623" y="1547958"/>
                </a:cubicBezTo>
                <a:cubicBezTo>
                  <a:pt x="1101115" y="1549187"/>
                  <a:pt x="1099298" y="1549784"/>
                  <a:pt x="1097172" y="1549753"/>
                </a:cubicBezTo>
                <a:cubicBezTo>
                  <a:pt x="1093271" y="1551429"/>
                  <a:pt x="1091640" y="1555751"/>
                  <a:pt x="1092276" y="1562717"/>
                </a:cubicBezTo>
                <a:cubicBezTo>
                  <a:pt x="1092913" y="1569682"/>
                  <a:pt x="1093451" y="1574541"/>
                  <a:pt x="1093891" y="1577293"/>
                </a:cubicBezTo>
                <a:cubicBezTo>
                  <a:pt x="1087955" y="1580718"/>
                  <a:pt x="1077225" y="1588913"/>
                  <a:pt x="1061702" y="1601880"/>
                </a:cubicBezTo>
                <a:cubicBezTo>
                  <a:pt x="1046180" y="1614846"/>
                  <a:pt x="1038227" y="1624350"/>
                  <a:pt x="1037845" y="1630391"/>
                </a:cubicBezTo>
                <a:lnTo>
                  <a:pt x="1019916" y="1635517"/>
                </a:lnTo>
                <a:cubicBezTo>
                  <a:pt x="1015291" y="1639075"/>
                  <a:pt x="1010858" y="1642480"/>
                  <a:pt x="1006618" y="1645734"/>
                </a:cubicBezTo>
                <a:cubicBezTo>
                  <a:pt x="1002378" y="1648988"/>
                  <a:pt x="998342" y="1652581"/>
                  <a:pt x="994509" y="1656512"/>
                </a:cubicBezTo>
                <a:lnTo>
                  <a:pt x="993853" y="1662020"/>
                </a:lnTo>
                <a:cubicBezTo>
                  <a:pt x="999441" y="1663280"/>
                  <a:pt x="1005329" y="1660559"/>
                  <a:pt x="1011516" y="1653859"/>
                </a:cubicBezTo>
                <a:cubicBezTo>
                  <a:pt x="1017702" y="1647160"/>
                  <a:pt x="1023987" y="1644626"/>
                  <a:pt x="1030367" y="1646260"/>
                </a:cubicBezTo>
                <a:cubicBezTo>
                  <a:pt x="1033401" y="1647365"/>
                  <a:pt x="1037602" y="1648052"/>
                  <a:pt x="1042970" y="1648320"/>
                </a:cubicBezTo>
                <a:lnTo>
                  <a:pt x="1034106" y="1638325"/>
                </a:lnTo>
                <a:lnTo>
                  <a:pt x="1040362" y="1637395"/>
                </a:lnTo>
                <a:cubicBezTo>
                  <a:pt x="1043394" y="1637046"/>
                  <a:pt x="1045569" y="1637747"/>
                  <a:pt x="1046885" y="1639499"/>
                </a:cubicBezTo>
                <a:cubicBezTo>
                  <a:pt x="1048201" y="1641250"/>
                  <a:pt x="1049230" y="1643351"/>
                  <a:pt x="1049975" y="1645802"/>
                </a:cubicBezTo>
                <a:cubicBezTo>
                  <a:pt x="1052718" y="1644267"/>
                  <a:pt x="1055169" y="1642837"/>
                  <a:pt x="1057329" y="1641511"/>
                </a:cubicBezTo>
                <a:cubicBezTo>
                  <a:pt x="1059489" y="1640186"/>
                  <a:pt x="1061147" y="1638382"/>
                  <a:pt x="1062304" y="1636098"/>
                </a:cubicBezTo>
                <a:cubicBezTo>
                  <a:pt x="1064601" y="1635080"/>
                  <a:pt x="1066777" y="1633036"/>
                  <a:pt x="1068831" y="1629963"/>
                </a:cubicBezTo>
                <a:cubicBezTo>
                  <a:pt x="1070884" y="1626891"/>
                  <a:pt x="1073037" y="1623865"/>
                  <a:pt x="1075289" y="1620886"/>
                </a:cubicBezTo>
                <a:cubicBezTo>
                  <a:pt x="1070388" y="1618254"/>
                  <a:pt x="1067404" y="1613615"/>
                  <a:pt x="1066333" y="1606970"/>
                </a:cubicBezTo>
                <a:cubicBezTo>
                  <a:pt x="1072854" y="1606164"/>
                  <a:pt x="1077741" y="1602650"/>
                  <a:pt x="1080997" y="1596428"/>
                </a:cubicBezTo>
                <a:lnTo>
                  <a:pt x="1095370" y="1607078"/>
                </a:lnTo>
                <a:cubicBezTo>
                  <a:pt x="1092033" y="1608414"/>
                  <a:pt x="1089391" y="1610079"/>
                  <a:pt x="1087442" y="1612069"/>
                </a:cubicBezTo>
                <a:cubicBezTo>
                  <a:pt x="1085495" y="1614060"/>
                  <a:pt x="1083249" y="1615911"/>
                  <a:pt x="1080706" y="1617622"/>
                </a:cubicBezTo>
                <a:lnTo>
                  <a:pt x="1084810" y="1625372"/>
                </a:lnTo>
                <a:cubicBezTo>
                  <a:pt x="1087984" y="1626868"/>
                  <a:pt x="1088823" y="1629203"/>
                  <a:pt x="1087328" y="1632376"/>
                </a:cubicBezTo>
                <a:lnTo>
                  <a:pt x="1080383" y="1640139"/>
                </a:lnTo>
                <a:lnTo>
                  <a:pt x="1084797" y="1637001"/>
                </a:lnTo>
                <a:cubicBezTo>
                  <a:pt x="1086503" y="1635866"/>
                  <a:pt x="1088693" y="1634475"/>
                  <a:pt x="1091369" y="1632826"/>
                </a:cubicBezTo>
                <a:cubicBezTo>
                  <a:pt x="1094044" y="1631178"/>
                  <a:pt x="1096213" y="1628806"/>
                  <a:pt x="1097873" y="1625710"/>
                </a:cubicBezTo>
                <a:cubicBezTo>
                  <a:pt x="1109558" y="1619945"/>
                  <a:pt x="1120463" y="1612236"/>
                  <a:pt x="1130586" y="1602583"/>
                </a:cubicBezTo>
                <a:cubicBezTo>
                  <a:pt x="1140709" y="1592931"/>
                  <a:pt x="1152220" y="1585993"/>
                  <a:pt x="1165119" y="1581769"/>
                </a:cubicBezTo>
                <a:lnTo>
                  <a:pt x="1168766" y="1569913"/>
                </a:lnTo>
                <a:lnTo>
                  <a:pt x="1198933" y="1551162"/>
                </a:lnTo>
                <a:cubicBezTo>
                  <a:pt x="1201178" y="1547170"/>
                  <a:pt x="1206755" y="1540991"/>
                  <a:pt x="1215666" y="1532625"/>
                </a:cubicBezTo>
                <a:cubicBezTo>
                  <a:pt x="1224577" y="1524260"/>
                  <a:pt x="1232326" y="1518619"/>
                  <a:pt x="1238911" y="1515703"/>
                </a:cubicBezTo>
                <a:cubicBezTo>
                  <a:pt x="1241777" y="1509619"/>
                  <a:pt x="1247443" y="1505825"/>
                  <a:pt x="1255909" y="1504320"/>
                </a:cubicBezTo>
                <a:cubicBezTo>
                  <a:pt x="1255288" y="1500150"/>
                  <a:pt x="1256465" y="1497311"/>
                  <a:pt x="1259438" y="1495802"/>
                </a:cubicBezTo>
                <a:cubicBezTo>
                  <a:pt x="1262411" y="1494294"/>
                  <a:pt x="1265594" y="1493370"/>
                  <a:pt x="1268986" y="1493029"/>
                </a:cubicBezTo>
                <a:lnTo>
                  <a:pt x="1376301" y="1417550"/>
                </a:lnTo>
                <a:cubicBezTo>
                  <a:pt x="1381821" y="1415182"/>
                  <a:pt x="1386494" y="1412293"/>
                  <a:pt x="1390322" y="1408886"/>
                </a:cubicBezTo>
                <a:cubicBezTo>
                  <a:pt x="1394150" y="1405477"/>
                  <a:pt x="1399033" y="1403173"/>
                  <a:pt x="1404973" y="1401972"/>
                </a:cubicBezTo>
                <a:cubicBezTo>
                  <a:pt x="1406207" y="1399524"/>
                  <a:pt x="1408083" y="1397257"/>
                  <a:pt x="1410601" y="1395172"/>
                </a:cubicBezTo>
                <a:cubicBezTo>
                  <a:pt x="1413119" y="1393085"/>
                  <a:pt x="1415602" y="1391588"/>
                  <a:pt x="1418049" y="1390682"/>
                </a:cubicBezTo>
                <a:lnTo>
                  <a:pt x="1429630" y="1382564"/>
                </a:lnTo>
                <a:cubicBezTo>
                  <a:pt x="1432113" y="1381755"/>
                  <a:pt x="1434759" y="1381628"/>
                  <a:pt x="1437567" y="1382184"/>
                </a:cubicBezTo>
                <a:cubicBezTo>
                  <a:pt x="1440376" y="1382739"/>
                  <a:pt x="1442460" y="1383802"/>
                  <a:pt x="1443821" y="1385373"/>
                </a:cubicBezTo>
                <a:cubicBezTo>
                  <a:pt x="1442792" y="1389615"/>
                  <a:pt x="1435996" y="1396835"/>
                  <a:pt x="1423433" y="1407035"/>
                </a:cubicBezTo>
                <a:cubicBezTo>
                  <a:pt x="1410870" y="1417235"/>
                  <a:pt x="1401507" y="1423730"/>
                  <a:pt x="1395343" y="1426523"/>
                </a:cubicBezTo>
                <a:lnTo>
                  <a:pt x="1396930" y="1427270"/>
                </a:lnTo>
                <a:cubicBezTo>
                  <a:pt x="1398187" y="1430690"/>
                  <a:pt x="1398447" y="1433398"/>
                  <a:pt x="1397708" y="1435394"/>
                </a:cubicBezTo>
                <a:cubicBezTo>
                  <a:pt x="1396970" y="1437388"/>
                  <a:pt x="1395246" y="1439162"/>
                  <a:pt x="1392535" y="1440713"/>
                </a:cubicBezTo>
                <a:cubicBezTo>
                  <a:pt x="1384882" y="1451812"/>
                  <a:pt x="1375454" y="1462560"/>
                  <a:pt x="1364253" y="1472957"/>
                </a:cubicBezTo>
                <a:cubicBezTo>
                  <a:pt x="1353052" y="1483354"/>
                  <a:pt x="1342830" y="1493728"/>
                  <a:pt x="1333590" y="1504079"/>
                </a:cubicBezTo>
                <a:cubicBezTo>
                  <a:pt x="1334034" y="1506995"/>
                  <a:pt x="1333515" y="1508609"/>
                  <a:pt x="1332035" y="1508922"/>
                </a:cubicBezTo>
                <a:cubicBezTo>
                  <a:pt x="1330555" y="1509234"/>
                  <a:pt x="1328240" y="1509517"/>
                  <a:pt x="1325091" y="1509770"/>
                </a:cubicBezTo>
                <a:cubicBezTo>
                  <a:pt x="1324179" y="1511361"/>
                  <a:pt x="1323362" y="1512754"/>
                  <a:pt x="1322637" y="1513946"/>
                </a:cubicBezTo>
                <a:cubicBezTo>
                  <a:pt x="1321913" y="1515141"/>
                  <a:pt x="1322263" y="1516114"/>
                  <a:pt x="1323686" y="1516865"/>
                </a:cubicBezTo>
                <a:cubicBezTo>
                  <a:pt x="1321299" y="1518931"/>
                  <a:pt x="1318182" y="1521260"/>
                  <a:pt x="1314334" y="1523851"/>
                </a:cubicBezTo>
                <a:cubicBezTo>
                  <a:pt x="1310488" y="1526442"/>
                  <a:pt x="1308748" y="1528935"/>
                  <a:pt x="1309114" y="1531329"/>
                </a:cubicBezTo>
                <a:lnTo>
                  <a:pt x="1323122" y="1526295"/>
                </a:lnTo>
                <a:cubicBezTo>
                  <a:pt x="1325522" y="1525487"/>
                  <a:pt x="1327328" y="1524399"/>
                  <a:pt x="1328539" y="1523029"/>
                </a:cubicBezTo>
                <a:cubicBezTo>
                  <a:pt x="1329750" y="1521661"/>
                  <a:pt x="1329968" y="1519825"/>
                  <a:pt x="1329195" y="1517522"/>
                </a:cubicBezTo>
                <a:cubicBezTo>
                  <a:pt x="1331676" y="1516630"/>
                  <a:pt x="1334489" y="1515289"/>
                  <a:pt x="1337635" y="1513499"/>
                </a:cubicBezTo>
                <a:cubicBezTo>
                  <a:pt x="1340781" y="1511710"/>
                  <a:pt x="1343384" y="1509785"/>
                  <a:pt x="1345446" y="1507726"/>
                </a:cubicBezTo>
                <a:lnTo>
                  <a:pt x="1371599" y="1485145"/>
                </a:lnTo>
                <a:lnTo>
                  <a:pt x="1384858" y="1481697"/>
                </a:lnTo>
                <a:cubicBezTo>
                  <a:pt x="1387357" y="1480854"/>
                  <a:pt x="1389552" y="1479626"/>
                  <a:pt x="1391443" y="1478012"/>
                </a:cubicBezTo>
                <a:cubicBezTo>
                  <a:pt x="1393334" y="1476398"/>
                  <a:pt x="1393942" y="1474423"/>
                  <a:pt x="1393267" y="1472085"/>
                </a:cubicBezTo>
                <a:lnTo>
                  <a:pt x="1405596" y="1462380"/>
                </a:lnTo>
                <a:cubicBezTo>
                  <a:pt x="1407295" y="1456717"/>
                  <a:pt x="1411000" y="1452969"/>
                  <a:pt x="1416712" y="1451136"/>
                </a:cubicBezTo>
                <a:cubicBezTo>
                  <a:pt x="1422424" y="1449302"/>
                  <a:pt x="1426129" y="1445553"/>
                  <a:pt x="1427828" y="1439890"/>
                </a:cubicBezTo>
                <a:lnTo>
                  <a:pt x="1456682" y="1432155"/>
                </a:lnTo>
                <a:cubicBezTo>
                  <a:pt x="1458562" y="1438455"/>
                  <a:pt x="1459112" y="1442430"/>
                  <a:pt x="1458333" y="1444083"/>
                </a:cubicBezTo>
                <a:cubicBezTo>
                  <a:pt x="1457554" y="1445737"/>
                  <a:pt x="1454512" y="1447050"/>
                  <a:pt x="1449205" y="1448024"/>
                </a:cubicBezTo>
                <a:cubicBezTo>
                  <a:pt x="1450111" y="1453904"/>
                  <a:pt x="1448455" y="1457245"/>
                  <a:pt x="1444240" y="1458047"/>
                </a:cubicBezTo>
                <a:cubicBezTo>
                  <a:pt x="1440024" y="1458847"/>
                  <a:pt x="1438159" y="1461604"/>
                  <a:pt x="1438645" y="1466318"/>
                </a:cubicBezTo>
                <a:cubicBezTo>
                  <a:pt x="1433889" y="1469127"/>
                  <a:pt x="1427571" y="1474473"/>
                  <a:pt x="1419696" y="1482356"/>
                </a:cubicBezTo>
                <a:cubicBezTo>
                  <a:pt x="1411820" y="1490240"/>
                  <a:pt x="1407674" y="1496123"/>
                  <a:pt x="1407258" y="1500008"/>
                </a:cubicBezTo>
                <a:lnTo>
                  <a:pt x="1380356" y="1524176"/>
                </a:lnTo>
                <a:cubicBezTo>
                  <a:pt x="1381762" y="1529767"/>
                  <a:pt x="1381487" y="1534808"/>
                  <a:pt x="1379531" y="1539301"/>
                </a:cubicBezTo>
                <a:cubicBezTo>
                  <a:pt x="1377576" y="1543793"/>
                  <a:pt x="1373334" y="1546966"/>
                  <a:pt x="1366806" y="1548818"/>
                </a:cubicBezTo>
                <a:cubicBezTo>
                  <a:pt x="1362135" y="1554616"/>
                  <a:pt x="1356576" y="1560239"/>
                  <a:pt x="1350132" y="1565685"/>
                </a:cubicBezTo>
                <a:cubicBezTo>
                  <a:pt x="1343687" y="1571133"/>
                  <a:pt x="1336915" y="1575214"/>
                  <a:pt x="1329819" y="1577930"/>
                </a:cubicBezTo>
                <a:lnTo>
                  <a:pt x="1328597" y="1592867"/>
                </a:lnTo>
                <a:lnTo>
                  <a:pt x="1313751" y="1595568"/>
                </a:lnTo>
                <a:lnTo>
                  <a:pt x="1305526" y="1613023"/>
                </a:lnTo>
                <a:cubicBezTo>
                  <a:pt x="1301916" y="1615282"/>
                  <a:pt x="1299095" y="1617669"/>
                  <a:pt x="1297061" y="1620185"/>
                </a:cubicBezTo>
                <a:cubicBezTo>
                  <a:pt x="1295027" y="1622701"/>
                  <a:pt x="1292182" y="1624108"/>
                  <a:pt x="1288528" y="1624405"/>
                </a:cubicBezTo>
                <a:cubicBezTo>
                  <a:pt x="1286944" y="1625881"/>
                  <a:pt x="1285721" y="1628133"/>
                  <a:pt x="1284859" y="1631161"/>
                </a:cubicBezTo>
                <a:cubicBezTo>
                  <a:pt x="1283998" y="1634189"/>
                  <a:pt x="1283756" y="1636418"/>
                  <a:pt x="1284132" y="1637848"/>
                </a:cubicBezTo>
                <a:cubicBezTo>
                  <a:pt x="1284324" y="1639756"/>
                  <a:pt x="1285035" y="1640818"/>
                  <a:pt x="1286267" y="1641035"/>
                </a:cubicBezTo>
                <a:cubicBezTo>
                  <a:pt x="1287498" y="1641251"/>
                  <a:pt x="1288373" y="1640937"/>
                  <a:pt x="1288892" y="1640091"/>
                </a:cubicBezTo>
                <a:cubicBezTo>
                  <a:pt x="1287896" y="1633804"/>
                  <a:pt x="1290295" y="1630086"/>
                  <a:pt x="1296088" y="1628937"/>
                </a:cubicBezTo>
                <a:cubicBezTo>
                  <a:pt x="1301881" y="1627789"/>
                  <a:pt x="1306706" y="1627153"/>
                  <a:pt x="1310561" y="1627030"/>
                </a:cubicBezTo>
                <a:lnTo>
                  <a:pt x="1321776" y="1603227"/>
                </a:lnTo>
                <a:lnTo>
                  <a:pt x="1323363" y="1603975"/>
                </a:lnTo>
                <a:cubicBezTo>
                  <a:pt x="1325035" y="1602743"/>
                  <a:pt x="1326502" y="1601173"/>
                  <a:pt x="1327766" y="1599263"/>
                </a:cubicBezTo>
                <a:cubicBezTo>
                  <a:pt x="1329028" y="1597353"/>
                  <a:pt x="1329306" y="1595221"/>
                  <a:pt x="1328597" y="1592867"/>
                </a:cubicBezTo>
                <a:cubicBezTo>
                  <a:pt x="1334974" y="1590822"/>
                  <a:pt x="1340500" y="1588013"/>
                  <a:pt x="1345173" y="1584438"/>
                </a:cubicBezTo>
                <a:cubicBezTo>
                  <a:pt x="1349848" y="1580863"/>
                  <a:pt x="1355186" y="1578449"/>
                  <a:pt x="1361190" y="1577198"/>
                </a:cubicBezTo>
                <a:cubicBezTo>
                  <a:pt x="1358380" y="1569613"/>
                  <a:pt x="1358639" y="1565291"/>
                  <a:pt x="1361967" y="1564233"/>
                </a:cubicBezTo>
                <a:cubicBezTo>
                  <a:pt x="1365293" y="1563174"/>
                  <a:pt x="1370919" y="1561865"/>
                  <a:pt x="1378845" y="1560308"/>
                </a:cubicBezTo>
                <a:cubicBezTo>
                  <a:pt x="1384457" y="1557741"/>
                  <a:pt x="1390813" y="1551283"/>
                  <a:pt x="1397912" y="1540933"/>
                </a:cubicBezTo>
                <a:cubicBezTo>
                  <a:pt x="1405011" y="1530582"/>
                  <a:pt x="1411951" y="1523914"/>
                  <a:pt x="1418732" y="1520927"/>
                </a:cubicBezTo>
                <a:cubicBezTo>
                  <a:pt x="1420694" y="1520963"/>
                  <a:pt x="1422276" y="1521548"/>
                  <a:pt x="1423480" y="1522681"/>
                </a:cubicBezTo>
                <a:cubicBezTo>
                  <a:pt x="1424684" y="1523813"/>
                  <a:pt x="1425496" y="1525004"/>
                  <a:pt x="1425917" y="1526252"/>
                </a:cubicBezTo>
                <a:cubicBezTo>
                  <a:pt x="1427465" y="1532314"/>
                  <a:pt x="1425762" y="1537814"/>
                  <a:pt x="1420809" y="1542753"/>
                </a:cubicBezTo>
                <a:cubicBezTo>
                  <a:pt x="1415856" y="1547691"/>
                  <a:pt x="1410957" y="1550715"/>
                  <a:pt x="1406111" y="1551826"/>
                </a:cubicBezTo>
                <a:cubicBezTo>
                  <a:pt x="1397530" y="1560265"/>
                  <a:pt x="1389775" y="1568489"/>
                  <a:pt x="1382851" y="1576497"/>
                </a:cubicBezTo>
                <a:cubicBezTo>
                  <a:pt x="1375926" y="1584506"/>
                  <a:pt x="1368360" y="1592333"/>
                  <a:pt x="1360152" y="1599979"/>
                </a:cubicBezTo>
                <a:cubicBezTo>
                  <a:pt x="1360889" y="1602185"/>
                  <a:pt x="1360531" y="1603632"/>
                  <a:pt x="1359076" y="1604320"/>
                </a:cubicBezTo>
                <a:cubicBezTo>
                  <a:pt x="1357620" y="1605007"/>
                  <a:pt x="1355674" y="1605707"/>
                  <a:pt x="1353239" y="1606417"/>
                </a:cubicBezTo>
                <a:cubicBezTo>
                  <a:pt x="1350955" y="1607321"/>
                  <a:pt x="1349709" y="1608592"/>
                  <a:pt x="1349502" y="1610233"/>
                </a:cubicBezTo>
                <a:cubicBezTo>
                  <a:pt x="1349296" y="1611872"/>
                  <a:pt x="1349823" y="1613495"/>
                  <a:pt x="1351087" y="1615099"/>
                </a:cubicBezTo>
                <a:cubicBezTo>
                  <a:pt x="1347454" y="1616378"/>
                  <a:pt x="1344027" y="1617994"/>
                  <a:pt x="1340803" y="1619949"/>
                </a:cubicBezTo>
                <a:cubicBezTo>
                  <a:pt x="1337579" y="1621905"/>
                  <a:pt x="1335341" y="1624083"/>
                  <a:pt x="1334089" y="1626482"/>
                </a:cubicBezTo>
                <a:lnTo>
                  <a:pt x="1322507" y="1634598"/>
                </a:lnTo>
                <a:cubicBezTo>
                  <a:pt x="1323295" y="1638929"/>
                  <a:pt x="1322788" y="1642407"/>
                  <a:pt x="1320985" y="1645032"/>
                </a:cubicBezTo>
                <a:cubicBezTo>
                  <a:pt x="1319183" y="1647657"/>
                  <a:pt x="1316669" y="1649220"/>
                  <a:pt x="1313443" y="1649719"/>
                </a:cubicBezTo>
                <a:cubicBezTo>
                  <a:pt x="1319019" y="1651862"/>
                  <a:pt x="1326281" y="1654799"/>
                  <a:pt x="1335229" y="1658531"/>
                </a:cubicBezTo>
                <a:lnTo>
                  <a:pt x="1344202" y="1666546"/>
                </a:lnTo>
                <a:lnTo>
                  <a:pt x="1356547" y="1653295"/>
                </a:lnTo>
                <a:cubicBezTo>
                  <a:pt x="1363320" y="1645094"/>
                  <a:pt x="1368459" y="1638305"/>
                  <a:pt x="1371963" y="1632926"/>
                </a:cubicBezTo>
                <a:cubicBezTo>
                  <a:pt x="1372926" y="1634996"/>
                  <a:pt x="1374264" y="1636273"/>
                  <a:pt x="1375975" y="1636756"/>
                </a:cubicBezTo>
                <a:lnTo>
                  <a:pt x="1384566" y="1634987"/>
                </a:lnTo>
                <a:cubicBezTo>
                  <a:pt x="1385798" y="1634516"/>
                  <a:pt x="1386626" y="1633614"/>
                  <a:pt x="1387053" y="1632280"/>
                </a:cubicBezTo>
                <a:cubicBezTo>
                  <a:pt x="1387480" y="1630946"/>
                  <a:pt x="1387118" y="1629483"/>
                  <a:pt x="1385970" y="1627892"/>
                </a:cubicBezTo>
                <a:cubicBezTo>
                  <a:pt x="1392761" y="1624709"/>
                  <a:pt x="1400494" y="1619787"/>
                  <a:pt x="1409167" y="1613128"/>
                </a:cubicBezTo>
                <a:cubicBezTo>
                  <a:pt x="1417840" y="1606468"/>
                  <a:pt x="1423962" y="1599819"/>
                  <a:pt x="1427535" y="1593180"/>
                </a:cubicBezTo>
                <a:cubicBezTo>
                  <a:pt x="1430778" y="1592728"/>
                  <a:pt x="1433467" y="1591652"/>
                  <a:pt x="1435601" y="1589952"/>
                </a:cubicBezTo>
                <a:cubicBezTo>
                  <a:pt x="1437736" y="1588250"/>
                  <a:pt x="1438628" y="1585843"/>
                  <a:pt x="1438278" y="1582728"/>
                </a:cubicBezTo>
                <a:cubicBezTo>
                  <a:pt x="1441843" y="1577904"/>
                  <a:pt x="1445991" y="1574930"/>
                  <a:pt x="1450723" y="1573806"/>
                </a:cubicBezTo>
                <a:cubicBezTo>
                  <a:pt x="1455454" y="1572682"/>
                  <a:pt x="1459835" y="1571272"/>
                  <a:pt x="1463866" y="1569577"/>
                </a:cubicBezTo>
                <a:cubicBezTo>
                  <a:pt x="1466862" y="1569049"/>
                  <a:pt x="1468668" y="1567960"/>
                  <a:pt x="1469283" y="1566311"/>
                </a:cubicBezTo>
                <a:cubicBezTo>
                  <a:pt x="1469899" y="1564662"/>
                  <a:pt x="1470117" y="1562826"/>
                  <a:pt x="1469939" y="1560804"/>
                </a:cubicBezTo>
                <a:lnTo>
                  <a:pt x="1496185" y="1542143"/>
                </a:lnTo>
                <a:cubicBezTo>
                  <a:pt x="1497891" y="1541007"/>
                  <a:pt x="1500082" y="1539617"/>
                  <a:pt x="1502758" y="1537968"/>
                </a:cubicBezTo>
                <a:cubicBezTo>
                  <a:pt x="1505432" y="1536320"/>
                  <a:pt x="1507601" y="1533948"/>
                  <a:pt x="1509261" y="1530852"/>
                </a:cubicBezTo>
                <a:cubicBezTo>
                  <a:pt x="1520946" y="1525087"/>
                  <a:pt x="1531851" y="1517378"/>
                  <a:pt x="1541975" y="1507725"/>
                </a:cubicBezTo>
                <a:cubicBezTo>
                  <a:pt x="1552097" y="1498073"/>
                  <a:pt x="1563608" y="1491135"/>
                  <a:pt x="1576507" y="1486911"/>
                </a:cubicBezTo>
                <a:lnTo>
                  <a:pt x="1580155" y="1475055"/>
                </a:lnTo>
                <a:lnTo>
                  <a:pt x="1610321" y="1456303"/>
                </a:lnTo>
                <a:cubicBezTo>
                  <a:pt x="1612566" y="1452311"/>
                  <a:pt x="1618144" y="1446133"/>
                  <a:pt x="1627054" y="1437767"/>
                </a:cubicBezTo>
                <a:cubicBezTo>
                  <a:pt x="1635965" y="1429402"/>
                  <a:pt x="1643714" y="1423761"/>
                  <a:pt x="1650299" y="1420844"/>
                </a:cubicBezTo>
                <a:cubicBezTo>
                  <a:pt x="1653166" y="1414761"/>
                  <a:pt x="1658831" y="1410967"/>
                  <a:pt x="1667297" y="1409462"/>
                </a:cubicBezTo>
                <a:cubicBezTo>
                  <a:pt x="1666677" y="1405292"/>
                  <a:pt x="1667853" y="1402452"/>
                  <a:pt x="1670826" y="1400944"/>
                </a:cubicBezTo>
                <a:cubicBezTo>
                  <a:pt x="1673799" y="1399436"/>
                  <a:pt x="1676982" y="1398511"/>
                  <a:pt x="1680374" y="1398171"/>
                </a:cubicBezTo>
                <a:lnTo>
                  <a:pt x="1787690" y="1322692"/>
                </a:lnTo>
                <a:cubicBezTo>
                  <a:pt x="1793209" y="1320323"/>
                  <a:pt x="1797883" y="1317435"/>
                  <a:pt x="1801710" y="1314028"/>
                </a:cubicBezTo>
                <a:cubicBezTo>
                  <a:pt x="1805538" y="1310619"/>
                  <a:pt x="1810421" y="1308315"/>
                  <a:pt x="1816361" y="1307114"/>
                </a:cubicBezTo>
                <a:cubicBezTo>
                  <a:pt x="1817595" y="1304665"/>
                  <a:pt x="1819471" y="1302399"/>
                  <a:pt x="1821989" y="1300313"/>
                </a:cubicBezTo>
                <a:cubicBezTo>
                  <a:pt x="1824507" y="1298226"/>
                  <a:pt x="1826990" y="1296730"/>
                  <a:pt x="1829438" y="1295824"/>
                </a:cubicBezTo>
                <a:lnTo>
                  <a:pt x="1841019" y="1287706"/>
                </a:lnTo>
                <a:cubicBezTo>
                  <a:pt x="1843501" y="1286897"/>
                  <a:pt x="1846147" y="1286769"/>
                  <a:pt x="1848955" y="1287325"/>
                </a:cubicBezTo>
                <a:cubicBezTo>
                  <a:pt x="1851764" y="1287881"/>
                  <a:pt x="1853848" y="1288943"/>
                  <a:pt x="1855209" y="1290514"/>
                </a:cubicBezTo>
                <a:cubicBezTo>
                  <a:pt x="1854180" y="1294756"/>
                  <a:pt x="1847384" y="1301976"/>
                  <a:pt x="1834821" y="1312176"/>
                </a:cubicBezTo>
                <a:cubicBezTo>
                  <a:pt x="1822259" y="1322377"/>
                  <a:pt x="1812895" y="1328872"/>
                  <a:pt x="1806732" y="1331664"/>
                </a:cubicBezTo>
                <a:lnTo>
                  <a:pt x="1808318" y="1332412"/>
                </a:lnTo>
                <a:cubicBezTo>
                  <a:pt x="1809575" y="1335832"/>
                  <a:pt x="1809835" y="1338540"/>
                  <a:pt x="1809096" y="1340535"/>
                </a:cubicBezTo>
                <a:cubicBezTo>
                  <a:pt x="1808358" y="1342530"/>
                  <a:pt x="1806634" y="1344303"/>
                  <a:pt x="1803923" y="1345855"/>
                </a:cubicBezTo>
                <a:cubicBezTo>
                  <a:pt x="1796270" y="1356954"/>
                  <a:pt x="1786843" y="1367701"/>
                  <a:pt x="1775641" y="1378099"/>
                </a:cubicBezTo>
                <a:cubicBezTo>
                  <a:pt x="1764440" y="1388496"/>
                  <a:pt x="1754218" y="1398870"/>
                  <a:pt x="1744978" y="1409221"/>
                </a:cubicBezTo>
                <a:cubicBezTo>
                  <a:pt x="1745422" y="1412137"/>
                  <a:pt x="1744903" y="1413751"/>
                  <a:pt x="1743423" y="1414063"/>
                </a:cubicBezTo>
                <a:cubicBezTo>
                  <a:pt x="1741943" y="1414375"/>
                  <a:pt x="1739628" y="1414659"/>
                  <a:pt x="1736479" y="1414912"/>
                </a:cubicBezTo>
                <a:cubicBezTo>
                  <a:pt x="1735568" y="1416503"/>
                  <a:pt x="1734750" y="1417895"/>
                  <a:pt x="1734026" y="1419088"/>
                </a:cubicBezTo>
                <a:cubicBezTo>
                  <a:pt x="1733301" y="1420283"/>
                  <a:pt x="1733651" y="1421255"/>
                  <a:pt x="1735075" y="1422007"/>
                </a:cubicBezTo>
                <a:cubicBezTo>
                  <a:pt x="1732687" y="1424073"/>
                  <a:pt x="1729570" y="1426402"/>
                  <a:pt x="1725723" y="1428993"/>
                </a:cubicBezTo>
                <a:cubicBezTo>
                  <a:pt x="1721876" y="1431584"/>
                  <a:pt x="1720136" y="1434077"/>
                  <a:pt x="1720502" y="1436471"/>
                </a:cubicBezTo>
                <a:lnTo>
                  <a:pt x="1734510" y="1431437"/>
                </a:lnTo>
                <a:cubicBezTo>
                  <a:pt x="1736911" y="1430629"/>
                  <a:pt x="1738716" y="1429540"/>
                  <a:pt x="1739927" y="1428171"/>
                </a:cubicBezTo>
                <a:cubicBezTo>
                  <a:pt x="1741138" y="1426803"/>
                  <a:pt x="1741356" y="1424967"/>
                  <a:pt x="1740583" y="1422663"/>
                </a:cubicBezTo>
                <a:cubicBezTo>
                  <a:pt x="1743064" y="1421772"/>
                  <a:pt x="1745877" y="1420431"/>
                  <a:pt x="1749023" y="1418641"/>
                </a:cubicBezTo>
                <a:cubicBezTo>
                  <a:pt x="1752169" y="1416851"/>
                  <a:pt x="1754773" y="1414927"/>
                  <a:pt x="1756834" y="1412868"/>
                </a:cubicBezTo>
                <a:lnTo>
                  <a:pt x="1782987" y="1390286"/>
                </a:lnTo>
                <a:lnTo>
                  <a:pt x="1796247" y="1386838"/>
                </a:lnTo>
                <a:cubicBezTo>
                  <a:pt x="1798745" y="1385996"/>
                  <a:pt x="1800940" y="1384767"/>
                  <a:pt x="1802831" y="1383154"/>
                </a:cubicBezTo>
                <a:cubicBezTo>
                  <a:pt x="1804723" y="1381540"/>
                  <a:pt x="1805331" y="1379565"/>
                  <a:pt x="1804655" y="1377226"/>
                </a:cubicBezTo>
                <a:lnTo>
                  <a:pt x="1816984" y="1367522"/>
                </a:lnTo>
                <a:cubicBezTo>
                  <a:pt x="1818683" y="1361859"/>
                  <a:pt x="1822388" y="1358111"/>
                  <a:pt x="1828100" y="1356277"/>
                </a:cubicBezTo>
                <a:cubicBezTo>
                  <a:pt x="1833812" y="1354444"/>
                  <a:pt x="1837517" y="1350695"/>
                  <a:pt x="1839216" y="1345032"/>
                </a:cubicBezTo>
                <a:lnTo>
                  <a:pt x="1868070" y="1337297"/>
                </a:lnTo>
                <a:cubicBezTo>
                  <a:pt x="1869950" y="1343597"/>
                  <a:pt x="1870500" y="1347572"/>
                  <a:pt x="1869721" y="1349225"/>
                </a:cubicBezTo>
                <a:cubicBezTo>
                  <a:pt x="1868942" y="1350878"/>
                  <a:pt x="1865900" y="1352192"/>
                  <a:pt x="1860593" y="1353166"/>
                </a:cubicBezTo>
                <a:cubicBezTo>
                  <a:pt x="1861499" y="1359046"/>
                  <a:pt x="1859844" y="1362387"/>
                  <a:pt x="1855628" y="1363189"/>
                </a:cubicBezTo>
                <a:cubicBezTo>
                  <a:pt x="1851412" y="1363989"/>
                  <a:pt x="1849547" y="1366746"/>
                  <a:pt x="1850033" y="1371460"/>
                </a:cubicBezTo>
                <a:cubicBezTo>
                  <a:pt x="1845277" y="1374268"/>
                  <a:pt x="1838959" y="1379615"/>
                  <a:pt x="1831084" y="1387498"/>
                </a:cubicBezTo>
                <a:cubicBezTo>
                  <a:pt x="1823208" y="1395382"/>
                  <a:pt x="1819062" y="1401265"/>
                  <a:pt x="1818646" y="1405150"/>
                </a:cubicBezTo>
                <a:lnTo>
                  <a:pt x="1791744" y="1429318"/>
                </a:lnTo>
                <a:cubicBezTo>
                  <a:pt x="1793150" y="1434909"/>
                  <a:pt x="1792875" y="1439950"/>
                  <a:pt x="1790920" y="1444443"/>
                </a:cubicBezTo>
                <a:cubicBezTo>
                  <a:pt x="1788964" y="1448935"/>
                  <a:pt x="1784722" y="1452108"/>
                  <a:pt x="1778194" y="1453960"/>
                </a:cubicBezTo>
                <a:cubicBezTo>
                  <a:pt x="1773523" y="1459758"/>
                  <a:pt x="1767964" y="1465380"/>
                  <a:pt x="1761520" y="1470827"/>
                </a:cubicBezTo>
                <a:cubicBezTo>
                  <a:pt x="1755075" y="1476275"/>
                  <a:pt x="1748303" y="1480356"/>
                  <a:pt x="1741207" y="1483072"/>
                </a:cubicBezTo>
                <a:lnTo>
                  <a:pt x="1739985" y="1498009"/>
                </a:lnTo>
                <a:lnTo>
                  <a:pt x="1725139" y="1500709"/>
                </a:lnTo>
                <a:lnTo>
                  <a:pt x="1716914" y="1518165"/>
                </a:lnTo>
                <a:cubicBezTo>
                  <a:pt x="1713304" y="1520423"/>
                  <a:pt x="1710483" y="1522811"/>
                  <a:pt x="1708449" y="1525327"/>
                </a:cubicBezTo>
                <a:cubicBezTo>
                  <a:pt x="1706415" y="1527843"/>
                  <a:pt x="1703570" y="1529249"/>
                  <a:pt x="1699916" y="1529547"/>
                </a:cubicBezTo>
                <a:cubicBezTo>
                  <a:pt x="1698332" y="1531023"/>
                  <a:pt x="1697109" y="1533274"/>
                  <a:pt x="1696247" y="1536303"/>
                </a:cubicBezTo>
                <a:cubicBezTo>
                  <a:pt x="1695386" y="1539331"/>
                  <a:pt x="1695144" y="1541560"/>
                  <a:pt x="1695520" y="1542990"/>
                </a:cubicBezTo>
                <a:cubicBezTo>
                  <a:pt x="1695713" y="1544898"/>
                  <a:pt x="1696424" y="1545960"/>
                  <a:pt x="1697655" y="1546177"/>
                </a:cubicBezTo>
                <a:cubicBezTo>
                  <a:pt x="1698886" y="1546393"/>
                  <a:pt x="1699762" y="1546078"/>
                  <a:pt x="1700280" y="1545233"/>
                </a:cubicBezTo>
                <a:cubicBezTo>
                  <a:pt x="1699284" y="1538946"/>
                  <a:pt x="1701683" y="1535228"/>
                  <a:pt x="1707476" y="1534079"/>
                </a:cubicBezTo>
                <a:cubicBezTo>
                  <a:pt x="1713269" y="1532931"/>
                  <a:pt x="1718094" y="1532295"/>
                  <a:pt x="1721949" y="1532172"/>
                </a:cubicBezTo>
                <a:lnTo>
                  <a:pt x="1733165" y="1508369"/>
                </a:lnTo>
                <a:lnTo>
                  <a:pt x="1734751" y="1509117"/>
                </a:lnTo>
                <a:cubicBezTo>
                  <a:pt x="1736423" y="1507885"/>
                  <a:pt x="1737890" y="1506314"/>
                  <a:pt x="1739154" y="1504405"/>
                </a:cubicBezTo>
                <a:cubicBezTo>
                  <a:pt x="1740416" y="1502495"/>
                  <a:pt x="1740694" y="1500363"/>
                  <a:pt x="1739985" y="1498009"/>
                </a:cubicBezTo>
                <a:cubicBezTo>
                  <a:pt x="1746362" y="1495964"/>
                  <a:pt x="1751888" y="1493155"/>
                  <a:pt x="1756561" y="1489580"/>
                </a:cubicBezTo>
                <a:cubicBezTo>
                  <a:pt x="1761236" y="1486005"/>
                  <a:pt x="1766574" y="1483591"/>
                  <a:pt x="1772578" y="1482340"/>
                </a:cubicBezTo>
                <a:cubicBezTo>
                  <a:pt x="1769768" y="1474755"/>
                  <a:pt x="1770027" y="1470433"/>
                  <a:pt x="1773355" y="1469374"/>
                </a:cubicBezTo>
                <a:cubicBezTo>
                  <a:pt x="1776681" y="1468316"/>
                  <a:pt x="1782307" y="1467007"/>
                  <a:pt x="1790233" y="1465450"/>
                </a:cubicBezTo>
                <a:cubicBezTo>
                  <a:pt x="1795846" y="1462883"/>
                  <a:pt x="1802201" y="1456425"/>
                  <a:pt x="1809301" y="1446074"/>
                </a:cubicBezTo>
                <a:cubicBezTo>
                  <a:pt x="1816400" y="1435724"/>
                  <a:pt x="1823339" y="1429056"/>
                  <a:pt x="1830120" y="1426069"/>
                </a:cubicBezTo>
                <a:cubicBezTo>
                  <a:pt x="1832082" y="1426105"/>
                  <a:pt x="1833665" y="1426689"/>
                  <a:pt x="1834868" y="1427823"/>
                </a:cubicBezTo>
                <a:cubicBezTo>
                  <a:pt x="1836072" y="1428954"/>
                  <a:pt x="1836885" y="1430146"/>
                  <a:pt x="1837305" y="1431394"/>
                </a:cubicBezTo>
                <a:cubicBezTo>
                  <a:pt x="1838853" y="1437456"/>
                  <a:pt x="1837150" y="1442956"/>
                  <a:pt x="1832197" y="1447895"/>
                </a:cubicBezTo>
                <a:cubicBezTo>
                  <a:pt x="1827245" y="1452833"/>
                  <a:pt x="1822345" y="1455857"/>
                  <a:pt x="1817500" y="1456967"/>
                </a:cubicBezTo>
                <a:cubicBezTo>
                  <a:pt x="1808918" y="1465406"/>
                  <a:pt x="1801163" y="1473631"/>
                  <a:pt x="1794239" y="1481639"/>
                </a:cubicBezTo>
                <a:cubicBezTo>
                  <a:pt x="1787314" y="1489647"/>
                  <a:pt x="1779748" y="1497475"/>
                  <a:pt x="1771540" y="1505121"/>
                </a:cubicBezTo>
                <a:cubicBezTo>
                  <a:pt x="1772277" y="1507326"/>
                  <a:pt x="1771919" y="1508774"/>
                  <a:pt x="1770464" y="1509462"/>
                </a:cubicBezTo>
                <a:cubicBezTo>
                  <a:pt x="1769008" y="1510149"/>
                  <a:pt x="1767062" y="1510849"/>
                  <a:pt x="1764627" y="1511559"/>
                </a:cubicBezTo>
                <a:cubicBezTo>
                  <a:pt x="1762343" y="1512463"/>
                  <a:pt x="1761097" y="1513734"/>
                  <a:pt x="1760890" y="1515374"/>
                </a:cubicBezTo>
                <a:cubicBezTo>
                  <a:pt x="1760684" y="1517014"/>
                  <a:pt x="1761212" y="1518637"/>
                  <a:pt x="1762475" y="1520241"/>
                </a:cubicBezTo>
                <a:cubicBezTo>
                  <a:pt x="1758843" y="1521520"/>
                  <a:pt x="1755415" y="1523136"/>
                  <a:pt x="1752191" y="1525091"/>
                </a:cubicBezTo>
                <a:cubicBezTo>
                  <a:pt x="1748967" y="1527046"/>
                  <a:pt x="1746729" y="1529224"/>
                  <a:pt x="1745477" y="1531624"/>
                </a:cubicBezTo>
                <a:lnTo>
                  <a:pt x="1733895" y="1539740"/>
                </a:lnTo>
                <a:cubicBezTo>
                  <a:pt x="1734683" y="1544071"/>
                  <a:pt x="1734176" y="1547549"/>
                  <a:pt x="1732373" y="1550174"/>
                </a:cubicBezTo>
                <a:cubicBezTo>
                  <a:pt x="1730571" y="1552799"/>
                  <a:pt x="1728057" y="1554361"/>
                  <a:pt x="1724831" y="1554861"/>
                </a:cubicBezTo>
                <a:cubicBezTo>
                  <a:pt x="1730407" y="1557004"/>
                  <a:pt x="1737669" y="1559941"/>
                  <a:pt x="1746617" y="1563673"/>
                </a:cubicBezTo>
                <a:cubicBezTo>
                  <a:pt x="1755564" y="1567403"/>
                  <a:pt x="1761307" y="1572534"/>
                  <a:pt x="1763846" y="1579063"/>
                </a:cubicBezTo>
                <a:cubicBezTo>
                  <a:pt x="1764653" y="1583523"/>
                  <a:pt x="1764317" y="1587324"/>
                  <a:pt x="1762837" y="1590464"/>
                </a:cubicBezTo>
                <a:cubicBezTo>
                  <a:pt x="1761357" y="1593605"/>
                  <a:pt x="1759201" y="1595094"/>
                  <a:pt x="1756369" y="1594932"/>
                </a:cubicBezTo>
                <a:cubicBezTo>
                  <a:pt x="1755767" y="1595779"/>
                  <a:pt x="1754682" y="1596884"/>
                  <a:pt x="1753111" y="1598244"/>
                </a:cubicBezTo>
                <a:cubicBezTo>
                  <a:pt x="1751541" y="1599606"/>
                  <a:pt x="1750852" y="1600896"/>
                  <a:pt x="1751044" y="1602118"/>
                </a:cubicBezTo>
                <a:lnTo>
                  <a:pt x="1757299" y="1601187"/>
                </a:lnTo>
                <a:lnTo>
                  <a:pt x="1785406" y="1595039"/>
                </a:lnTo>
                <a:lnTo>
                  <a:pt x="1793814" y="1585426"/>
                </a:lnTo>
                <a:cubicBezTo>
                  <a:pt x="1793402" y="1582527"/>
                  <a:pt x="1793855" y="1580881"/>
                  <a:pt x="1795170" y="1580491"/>
                </a:cubicBezTo>
                <a:cubicBezTo>
                  <a:pt x="1796485" y="1580100"/>
                  <a:pt x="1798337" y="1579600"/>
                  <a:pt x="1800726" y="1578988"/>
                </a:cubicBezTo>
                <a:cubicBezTo>
                  <a:pt x="1802186" y="1577777"/>
                  <a:pt x="1802910" y="1576583"/>
                  <a:pt x="1802898" y="1575406"/>
                </a:cubicBezTo>
                <a:cubicBezTo>
                  <a:pt x="1802888" y="1574229"/>
                  <a:pt x="1802632" y="1573058"/>
                  <a:pt x="1802131" y="1571893"/>
                </a:cubicBezTo>
                <a:cubicBezTo>
                  <a:pt x="1809064" y="1569181"/>
                  <a:pt x="1815788" y="1565885"/>
                  <a:pt x="1822302" y="1562006"/>
                </a:cubicBezTo>
                <a:cubicBezTo>
                  <a:pt x="1828816" y="1558127"/>
                  <a:pt x="1835540" y="1554831"/>
                  <a:pt x="1842473" y="1552119"/>
                </a:cubicBezTo>
                <a:cubicBezTo>
                  <a:pt x="1847570" y="1545592"/>
                  <a:pt x="1853820" y="1540215"/>
                  <a:pt x="1861225" y="1535988"/>
                </a:cubicBezTo>
                <a:cubicBezTo>
                  <a:pt x="1868631" y="1531761"/>
                  <a:pt x="1876327" y="1529490"/>
                  <a:pt x="1884313" y="1529172"/>
                </a:cubicBezTo>
                <a:lnTo>
                  <a:pt x="1886465" y="1520490"/>
                </a:lnTo>
                <a:cubicBezTo>
                  <a:pt x="1886875" y="1517734"/>
                  <a:pt x="1888230" y="1515545"/>
                  <a:pt x="1890530" y="1513921"/>
                </a:cubicBezTo>
                <a:cubicBezTo>
                  <a:pt x="1892830" y="1512299"/>
                  <a:pt x="1895585" y="1511254"/>
                  <a:pt x="1898794" y="1510786"/>
                </a:cubicBezTo>
                <a:cubicBezTo>
                  <a:pt x="1905083" y="1505670"/>
                  <a:pt x="1908756" y="1506108"/>
                  <a:pt x="1909811" y="1512099"/>
                </a:cubicBezTo>
                <a:cubicBezTo>
                  <a:pt x="1911701" y="1516747"/>
                  <a:pt x="1912349" y="1520688"/>
                  <a:pt x="1911754" y="1523922"/>
                </a:cubicBezTo>
                <a:cubicBezTo>
                  <a:pt x="1911159" y="1527157"/>
                  <a:pt x="1908049" y="1529812"/>
                  <a:pt x="1902425" y="1531889"/>
                </a:cubicBezTo>
                <a:cubicBezTo>
                  <a:pt x="1897995" y="1533317"/>
                  <a:pt x="1891890" y="1536499"/>
                  <a:pt x="1884109" y="1541439"/>
                </a:cubicBezTo>
                <a:cubicBezTo>
                  <a:pt x="1876328" y="1546377"/>
                  <a:pt x="1872439" y="1552058"/>
                  <a:pt x="1872442" y="1558483"/>
                </a:cubicBezTo>
                <a:cubicBezTo>
                  <a:pt x="1869290" y="1562856"/>
                  <a:pt x="1863588" y="1569299"/>
                  <a:pt x="1855334" y="1577813"/>
                </a:cubicBezTo>
                <a:cubicBezTo>
                  <a:pt x="1847080" y="1586326"/>
                  <a:pt x="1839208" y="1592232"/>
                  <a:pt x="1831715" y="1595529"/>
                </a:cubicBezTo>
                <a:cubicBezTo>
                  <a:pt x="1832809" y="1598953"/>
                  <a:pt x="1832602" y="1601279"/>
                  <a:pt x="1831093" y="1602508"/>
                </a:cubicBezTo>
                <a:cubicBezTo>
                  <a:pt x="1829585" y="1603737"/>
                  <a:pt x="1827768" y="1604334"/>
                  <a:pt x="1825642" y="1604303"/>
                </a:cubicBezTo>
                <a:cubicBezTo>
                  <a:pt x="1821741" y="1605979"/>
                  <a:pt x="1820109" y="1610301"/>
                  <a:pt x="1820746" y="1617267"/>
                </a:cubicBezTo>
                <a:cubicBezTo>
                  <a:pt x="1821382" y="1624233"/>
                  <a:pt x="1821921" y="1629091"/>
                  <a:pt x="1822361" y="1631843"/>
                </a:cubicBezTo>
                <a:cubicBezTo>
                  <a:pt x="1816425" y="1635268"/>
                  <a:pt x="1805695" y="1643463"/>
                  <a:pt x="1790172" y="1656430"/>
                </a:cubicBezTo>
                <a:cubicBezTo>
                  <a:pt x="1774649" y="1669396"/>
                  <a:pt x="1766697" y="1678900"/>
                  <a:pt x="1766314" y="1684941"/>
                </a:cubicBezTo>
                <a:lnTo>
                  <a:pt x="1748386" y="1690067"/>
                </a:lnTo>
                <a:cubicBezTo>
                  <a:pt x="1743760" y="1693625"/>
                  <a:pt x="1739328" y="1697030"/>
                  <a:pt x="1735087" y="1700284"/>
                </a:cubicBezTo>
                <a:cubicBezTo>
                  <a:pt x="1730848" y="1703539"/>
                  <a:pt x="1726812" y="1707131"/>
                  <a:pt x="1722979" y="1711062"/>
                </a:cubicBezTo>
                <a:lnTo>
                  <a:pt x="1722323" y="1716570"/>
                </a:lnTo>
                <a:cubicBezTo>
                  <a:pt x="1727911" y="1717830"/>
                  <a:pt x="1733798" y="1715109"/>
                  <a:pt x="1739985" y="1708409"/>
                </a:cubicBezTo>
                <a:cubicBezTo>
                  <a:pt x="1746172" y="1701710"/>
                  <a:pt x="1752457" y="1699176"/>
                  <a:pt x="1758837" y="1700810"/>
                </a:cubicBezTo>
                <a:cubicBezTo>
                  <a:pt x="1761871" y="1701915"/>
                  <a:pt x="1766072" y="1702603"/>
                  <a:pt x="1771440" y="1702870"/>
                </a:cubicBezTo>
                <a:lnTo>
                  <a:pt x="1762576" y="1692875"/>
                </a:lnTo>
                <a:lnTo>
                  <a:pt x="1768832" y="1691945"/>
                </a:lnTo>
                <a:cubicBezTo>
                  <a:pt x="1771864" y="1691596"/>
                  <a:pt x="1774039" y="1692297"/>
                  <a:pt x="1775354" y="1694049"/>
                </a:cubicBezTo>
                <a:cubicBezTo>
                  <a:pt x="1776670" y="1695800"/>
                  <a:pt x="1777700" y="1697902"/>
                  <a:pt x="1778444" y="1700353"/>
                </a:cubicBezTo>
                <a:cubicBezTo>
                  <a:pt x="1781187" y="1698817"/>
                  <a:pt x="1783639" y="1697387"/>
                  <a:pt x="1785799" y="1696061"/>
                </a:cubicBezTo>
                <a:cubicBezTo>
                  <a:pt x="1787959" y="1694736"/>
                  <a:pt x="1789617" y="1692932"/>
                  <a:pt x="1790774" y="1690648"/>
                </a:cubicBezTo>
                <a:cubicBezTo>
                  <a:pt x="1793071" y="1689630"/>
                  <a:pt x="1795247" y="1687586"/>
                  <a:pt x="1797301" y="1684513"/>
                </a:cubicBezTo>
                <a:cubicBezTo>
                  <a:pt x="1799354" y="1681441"/>
                  <a:pt x="1801507" y="1678415"/>
                  <a:pt x="1803759" y="1675436"/>
                </a:cubicBezTo>
                <a:cubicBezTo>
                  <a:pt x="1798858" y="1672804"/>
                  <a:pt x="1795874" y="1668165"/>
                  <a:pt x="1794803" y="1661520"/>
                </a:cubicBezTo>
                <a:cubicBezTo>
                  <a:pt x="1801323" y="1660715"/>
                  <a:pt x="1806211" y="1657200"/>
                  <a:pt x="1809467" y="1650978"/>
                </a:cubicBezTo>
                <a:lnTo>
                  <a:pt x="1823840" y="1661628"/>
                </a:lnTo>
                <a:cubicBezTo>
                  <a:pt x="1820503" y="1662964"/>
                  <a:pt x="1817861" y="1664629"/>
                  <a:pt x="1815912" y="1666619"/>
                </a:cubicBezTo>
                <a:cubicBezTo>
                  <a:pt x="1813965" y="1668610"/>
                  <a:pt x="1811719" y="1670461"/>
                  <a:pt x="1809176" y="1672172"/>
                </a:cubicBezTo>
                <a:lnTo>
                  <a:pt x="1813280" y="1679922"/>
                </a:lnTo>
                <a:cubicBezTo>
                  <a:pt x="1816454" y="1681418"/>
                  <a:pt x="1817293" y="1683753"/>
                  <a:pt x="1815797" y="1686927"/>
                </a:cubicBezTo>
                <a:cubicBezTo>
                  <a:pt x="1814154" y="1690071"/>
                  <a:pt x="1811765" y="1692742"/>
                  <a:pt x="1808627" y="1694941"/>
                </a:cubicBezTo>
                <a:cubicBezTo>
                  <a:pt x="1805491" y="1697139"/>
                  <a:pt x="1802494" y="1699040"/>
                  <a:pt x="1799638" y="1700643"/>
                </a:cubicBezTo>
                <a:cubicBezTo>
                  <a:pt x="1801806" y="1702473"/>
                  <a:pt x="1804261" y="1703952"/>
                  <a:pt x="1807001" y="1705082"/>
                </a:cubicBezTo>
                <a:cubicBezTo>
                  <a:pt x="1809740" y="1706211"/>
                  <a:pt x="1811798" y="1707504"/>
                  <a:pt x="1813172" y="1708959"/>
                </a:cubicBezTo>
                <a:cubicBezTo>
                  <a:pt x="1813083" y="1712150"/>
                  <a:pt x="1810338" y="1715058"/>
                  <a:pt x="1804940" y="1717685"/>
                </a:cubicBezTo>
                <a:cubicBezTo>
                  <a:pt x="1799541" y="1720312"/>
                  <a:pt x="1794814" y="1722286"/>
                  <a:pt x="1790757" y="1723607"/>
                </a:cubicBezTo>
                <a:cubicBezTo>
                  <a:pt x="1789133" y="1726881"/>
                  <a:pt x="1787101" y="1729479"/>
                  <a:pt x="1784661" y="1731400"/>
                </a:cubicBezTo>
                <a:cubicBezTo>
                  <a:pt x="1782221" y="1733320"/>
                  <a:pt x="1780143" y="1733958"/>
                  <a:pt x="1778428" y="1733311"/>
                </a:cubicBezTo>
                <a:lnTo>
                  <a:pt x="1765260" y="1740681"/>
                </a:lnTo>
                <a:lnTo>
                  <a:pt x="1758531" y="1754962"/>
                </a:lnTo>
                <a:lnTo>
                  <a:pt x="1765533" y="1752445"/>
                </a:lnTo>
                <a:lnTo>
                  <a:pt x="1777863" y="1742740"/>
                </a:lnTo>
                <a:cubicBezTo>
                  <a:pt x="1779470" y="1741559"/>
                  <a:pt x="1781089" y="1740867"/>
                  <a:pt x="1782719" y="1740665"/>
                </a:cubicBezTo>
                <a:cubicBezTo>
                  <a:pt x="1784349" y="1740464"/>
                  <a:pt x="1785593" y="1740566"/>
                  <a:pt x="1786454" y="1740971"/>
                </a:cubicBezTo>
                <a:cubicBezTo>
                  <a:pt x="1785900" y="1741801"/>
                  <a:pt x="1784718" y="1742940"/>
                  <a:pt x="1782904" y="1744388"/>
                </a:cubicBezTo>
                <a:cubicBezTo>
                  <a:pt x="1781090" y="1745836"/>
                  <a:pt x="1779720" y="1747373"/>
                  <a:pt x="1778793" y="1748997"/>
                </a:cubicBezTo>
                <a:cubicBezTo>
                  <a:pt x="1778620" y="1754166"/>
                  <a:pt x="1774012" y="1758459"/>
                  <a:pt x="1764969" y="1761875"/>
                </a:cubicBezTo>
                <a:cubicBezTo>
                  <a:pt x="1755926" y="1765289"/>
                  <a:pt x="1751318" y="1769581"/>
                  <a:pt x="1751145" y="1774751"/>
                </a:cubicBezTo>
                <a:lnTo>
                  <a:pt x="1739563" y="1782869"/>
                </a:lnTo>
                <a:cubicBezTo>
                  <a:pt x="1737679" y="1786182"/>
                  <a:pt x="1734626" y="1789915"/>
                  <a:pt x="1730408" y="1794068"/>
                </a:cubicBezTo>
                <a:cubicBezTo>
                  <a:pt x="1735648" y="1791690"/>
                  <a:pt x="1740879" y="1788822"/>
                  <a:pt x="1746097" y="1785463"/>
                </a:cubicBezTo>
                <a:cubicBezTo>
                  <a:pt x="1751316" y="1782105"/>
                  <a:pt x="1755333" y="1777694"/>
                  <a:pt x="1758148" y="1772234"/>
                </a:cubicBezTo>
                <a:lnTo>
                  <a:pt x="1768600" y="1782976"/>
                </a:lnTo>
                <a:lnTo>
                  <a:pt x="1757201" y="1798936"/>
                </a:lnTo>
                <a:lnTo>
                  <a:pt x="1765883" y="1801088"/>
                </a:lnTo>
                <a:lnTo>
                  <a:pt x="1769331" y="1814347"/>
                </a:lnTo>
                <a:lnTo>
                  <a:pt x="1750181" y="1834412"/>
                </a:lnTo>
                <a:cubicBezTo>
                  <a:pt x="1741243" y="1837432"/>
                  <a:pt x="1732877" y="1841812"/>
                  <a:pt x="1725082" y="1847552"/>
                </a:cubicBezTo>
                <a:cubicBezTo>
                  <a:pt x="1717287" y="1853293"/>
                  <a:pt x="1709901" y="1857649"/>
                  <a:pt x="1702924" y="1860624"/>
                </a:cubicBezTo>
                <a:lnTo>
                  <a:pt x="1699751" y="1859129"/>
                </a:lnTo>
                <a:lnTo>
                  <a:pt x="1697508" y="1863890"/>
                </a:lnTo>
                <a:lnTo>
                  <a:pt x="1680510" y="1875271"/>
                </a:lnTo>
                <a:cubicBezTo>
                  <a:pt x="1676671" y="1881705"/>
                  <a:pt x="1671222" y="1886409"/>
                  <a:pt x="1664164" y="1889385"/>
                </a:cubicBezTo>
                <a:cubicBezTo>
                  <a:pt x="1657105" y="1892361"/>
                  <a:pt x="1651283" y="1897859"/>
                  <a:pt x="1646696" y="1905879"/>
                </a:cubicBezTo>
                <a:cubicBezTo>
                  <a:pt x="1643205" y="1908314"/>
                  <a:pt x="1637647" y="1912564"/>
                  <a:pt x="1630024" y="1918627"/>
                </a:cubicBezTo>
                <a:cubicBezTo>
                  <a:pt x="1622399" y="1924690"/>
                  <a:pt x="1617402" y="1927749"/>
                  <a:pt x="1615034" y="1927804"/>
                </a:cubicBezTo>
                <a:cubicBezTo>
                  <a:pt x="1612930" y="1932953"/>
                  <a:pt x="1609660" y="1938522"/>
                  <a:pt x="1605221" y="1944512"/>
                </a:cubicBezTo>
                <a:lnTo>
                  <a:pt x="1606809" y="1945260"/>
                </a:lnTo>
                <a:cubicBezTo>
                  <a:pt x="1607912" y="1947719"/>
                  <a:pt x="1606635" y="1949056"/>
                  <a:pt x="1602978" y="1949272"/>
                </a:cubicBezTo>
                <a:lnTo>
                  <a:pt x="1599805" y="1947777"/>
                </a:lnTo>
                <a:cubicBezTo>
                  <a:pt x="1595835" y="1951400"/>
                  <a:pt x="1592194" y="1952270"/>
                  <a:pt x="1588880" y="1950386"/>
                </a:cubicBezTo>
                <a:cubicBezTo>
                  <a:pt x="1586030" y="1955748"/>
                  <a:pt x="1582479" y="1960540"/>
                  <a:pt x="1578229" y="1964759"/>
                </a:cubicBezTo>
                <a:cubicBezTo>
                  <a:pt x="1573978" y="1968977"/>
                  <a:pt x="1570429" y="1973768"/>
                  <a:pt x="1567578" y="1979132"/>
                </a:cubicBezTo>
                <a:lnTo>
                  <a:pt x="1571117" y="1996312"/>
                </a:lnTo>
                <a:cubicBezTo>
                  <a:pt x="1573093" y="1996921"/>
                  <a:pt x="1573902" y="1997947"/>
                  <a:pt x="1573544" y="1999395"/>
                </a:cubicBezTo>
                <a:cubicBezTo>
                  <a:pt x="1572683" y="2001050"/>
                  <a:pt x="1571180" y="2002524"/>
                  <a:pt x="1569036" y="2003816"/>
                </a:cubicBezTo>
                <a:cubicBezTo>
                  <a:pt x="1566892" y="2005108"/>
                  <a:pt x="1564783" y="2005812"/>
                  <a:pt x="1562710" y="2005925"/>
                </a:cubicBezTo>
                <a:cubicBezTo>
                  <a:pt x="1561607" y="2008435"/>
                  <a:pt x="1560051" y="2010368"/>
                  <a:pt x="1558038" y="2011724"/>
                </a:cubicBezTo>
                <a:cubicBezTo>
                  <a:pt x="1556026" y="2013078"/>
                  <a:pt x="1553443" y="2013073"/>
                  <a:pt x="1550289" y="2011708"/>
                </a:cubicBezTo>
                <a:lnTo>
                  <a:pt x="1545529" y="2009465"/>
                </a:lnTo>
                <a:lnTo>
                  <a:pt x="1535716" y="2026172"/>
                </a:lnTo>
                <a:lnTo>
                  <a:pt x="1505642" y="2048845"/>
                </a:lnTo>
                <a:lnTo>
                  <a:pt x="1497051" y="2050615"/>
                </a:lnTo>
                <a:cubicBezTo>
                  <a:pt x="1494580" y="2055429"/>
                  <a:pt x="1490831" y="2060127"/>
                  <a:pt x="1485805" y="2064708"/>
                </a:cubicBezTo>
                <a:cubicBezTo>
                  <a:pt x="1480779" y="2069287"/>
                  <a:pt x="1475839" y="2073424"/>
                  <a:pt x="1470988" y="2077117"/>
                </a:cubicBezTo>
                <a:lnTo>
                  <a:pt x="1462015" y="2096160"/>
                </a:lnTo>
                <a:lnTo>
                  <a:pt x="1444087" y="2101286"/>
                </a:lnTo>
                <a:lnTo>
                  <a:pt x="1430262" y="2114164"/>
                </a:lnTo>
                <a:lnTo>
                  <a:pt x="1417003" y="2117612"/>
                </a:lnTo>
                <a:cubicBezTo>
                  <a:pt x="1414094" y="2122584"/>
                  <a:pt x="1410218" y="2126009"/>
                  <a:pt x="1405373" y="2127888"/>
                </a:cubicBezTo>
                <a:cubicBezTo>
                  <a:pt x="1400529" y="2129766"/>
                  <a:pt x="1396466" y="2133588"/>
                  <a:pt x="1393184" y="2139354"/>
                </a:cubicBezTo>
                <a:lnTo>
                  <a:pt x="1366191" y="2159601"/>
                </a:lnTo>
                <a:cubicBezTo>
                  <a:pt x="1360932" y="2158416"/>
                  <a:pt x="1356161" y="2161338"/>
                  <a:pt x="1351878" y="2168371"/>
                </a:cubicBezTo>
                <a:cubicBezTo>
                  <a:pt x="1347596" y="2175402"/>
                  <a:pt x="1342031" y="2177951"/>
                  <a:pt x="1335185" y="2176018"/>
                </a:cubicBezTo>
                <a:lnTo>
                  <a:pt x="1357708" y="2132334"/>
                </a:lnTo>
                <a:lnTo>
                  <a:pt x="1349682" y="2124674"/>
                </a:lnTo>
                <a:lnTo>
                  <a:pt x="1338101" y="2132791"/>
                </a:lnTo>
                <a:cubicBezTo>
                  <a:pt x="1333161" y="2138301"/>
                  <a:pt x="1326412" y="2146109"/>
                  <a:pt x="1317853" y="2156216"/>
                </a:cubicBezTo>
                <a:cubicBezTo>
                  <a:pt x="1309292" y="2166322"/>
                  <a:pt x="1303336" y="2174504"/>
                  <a:pt x="1299984" y="2180762"/>
                </a:cubicBezTo>
                <a:cubicBezTo>
                  <a:pt x="1297055" y="2187664"/>
                  <a:pt x="1294291" y="2191128"/>
                  <a:pt x="1291693" y="2191156"/>
                </a:cubicBezTo>
                <a:cubicBezTo>
                  <a:pt x="1289094" y="2191184"/>
                  <a:pt x="1284045" y="2189209"/>
                  <a:pt x="1276547" y="2185232"/>
                </a:cubicBezTo>
                <a:lnTo>
                  <a:pt x="1272716" y="2189244"/>
                </a:lnTo>
                <a:cubicBezTo>
                  <a:pt x="1273765" y="2192163"/>
                  <a:pt x="1274044" y="2195687"/>
                  <a:pt x="1273552" y="2199819"/>
                </a:cubicBezTo>
                <a:cubicBezTo>
                  <a:pt x="1273060" y="2203950"/>
                  <a:pt x="1270538" y="2205185"/>
                  <a:pt x="1265987" y="2203526"/>
                </a:cubicBezTo>
                <a:cubicBezTo>
                  <a:pt x="1264880" y="2203045"/>
                  <a:pt x="1262940" y="2202535"/>
                  <a:pt x="1260164" y="2201994"/>
                </a:cubicBezTo>
                <a:cubicBezTo>
                  <a:pt x="1257389" y="2201454"/>
                  <a:pt x="1255657" y="2201527"/>
                  <a:pt x="1254971" y="2202213"/>
                </a:cubicBezTo>
                <a:lnTo>
                  <a:pt x="1254223" y="2203801"/>
                </a:lnTo>
                <a:lnTo>
                  <a:pt x="1270457" y="2226963"/>
                </a:lnTo>
                <a:cubicBezTo>
                  <a:pt x="1276323" y="2224717"/>
                  <a:pt x="1281471" y="2221165"/>
                  <a:pt x="1285903" y="2216304"/>
                </a:cubicBezTo>
                <a:cubicBezTo>
                  <a:pt x="1290335" y="2211443"/>
                  <a:pt x="1293873" y="2206162"/>
                  <a:pt x="1296519" y="2200460"/>
                </a:cubicBezTo>
                <a:cubicBezTo>
                  <a:pt x="1303134" y="2198083"/>
                  <a:pt x="1307742" y="2193790"/>
                  <a:pt x="1310344" y="2187582"/>
                </a:cubicBezTo>
                <a:lnTo>
                  <a:pt x="1323421" y="2176292"/>
                </a:lnTo>
                <a:cubicBezTo>
                  <a:pt x="1323839" y="2175318"/>
                  <a:pt x="1324497" y="2174092"/>
                  <a:pt x="1325395" y="2172617"/>
                </a:cubicBezTo>
                <a:cubicBezTo>
                  <a:pt x="1326293" y="2171141"/>
                  <a:pt x="1327160" y="2170499"/>
                  <a:pt x="1327999" y="2170692"/>
                </a:cubicBezTo>
                <a:cubicBezTo>
                  <a:pt x="1330973" y="2172780"/>
                  <a:pt x="1332279" y="2176870"/>
                  <a:pt x="1331914" y="2182960"/>
                </a:cubicBezTo>
                <a:cubicBezTo>
                  <a:pt x="1331549" y="2189050"/>
                  <a:pt x="1330706" y="2193582"/>
                  <a:pt x="1329386" y="2196555"/>
                </a:cubicBezTo>
                <a:cubicBezTo>
                  <a:pt x="1329032" y="2197479"/>
                  <a:pt x="1328432" y="2198409"/>
                  <a:pt x="1327588" y="2199344"/>
                </a:cubicBezTo>
                <a:cubicBezTo>
                  <a:pt x="1326742" y="2200279"/>
                  <a:pt x="1325537" y="2200438"/>
                  <a:pt x="1323969" y="2199821"/>
                </a:cubicBezTo>
                <a:cubicBezTo>
                  <a:pt x="1319109" y="2205933"/>
                  <a:pt x="1312597" y="2212723"/>
                  <a:pt x="1304434" y="2220188"/>
                </a:cubicBezTo>
                <a:cubicBezTo>
                  <a:pt x="1296271" y="2227653"/>
                  <a:pt x="1288149" y="2232714"/>
                  <a:pt x="1280070" y="2235370"/>
                </a:cubicBezTo>
                <a:cubicBezTo>
                  <a:pt x="1278469" y="2238253"/>
                  <a:pt x="1276554" y="2240259"/>
                  <a:pt x="1274325" y="2241390"/>
                </a:cubicBezTo>
                <a:cubicBezTo>
                  <a:pt x="1272095" y="2242521"/>
                  <a:pt x="1270180" y="2244528"/>
                  <a:pt x="1268580" y="2247409"/>
                </a:cubicBezTo>
                <a:cubicBezTo>
                  <a:pt x="1263535" y="2251940"/>
                  <a:pt x="1258049" y="2256385"/>
                  <a:pt x="1252117" y="2260741"/>
                </a:cubicBezTo>
                <a:cubicBezTo>
                  <a:pt x="1246187" y="2265097"/>
                  <a:pt x="1240092" y="2268770"/>
                  <a:pt x="1233835" y="2271760"/>
                </a:cubicBezTo>
                <a:cubicBezTo>
                  <a:pt x="1233025" y="2273479"/>
                  <a:pt x="1231818" y="2275012"/>
                  <a:pt x="1230215" y="2276357"/>
                </a:cubicBezTo>
                <a:cubicBezTo>
                  <a:pt x="1228612" y="2277702"/>
                  <a:pt x="1226985" y="2278067"/>
                  <a:pt x="1225336" y="2277452"/>
                </a:cubicBezTo>
                <a:cubicBezTo>
                  <a:pt x="1222610" y="2275521"/>
                  <a:pt x="1222207" y="2272261"/>
                  <a:pt x="1224127" y="2267671"/>
                </a:cubicBezTo>
                <a:cubicBezTo>
                  <a:pt x="1226048" y="2263081"/>
                  <a:pt x="1227605" y="2259776"/>
                  <a:pt x="1228800" y="2257753"/>
                </a:cubicBezTo>
                <a:lnTo>
                  <a:pt x="1213863" y="2256532"/>
                </a:lnTo>
                <a:lnTo>
                  <a:pt x="1204799" y="2271653"/>
                </a:lnTo>
                <a:lnTo>
                  <a:pt x="1177058" y="2293487"/>
                </a:lnTo>
                <a:lnTo>
                  <a:pt x="1175471" y="2292739"/>
                </a:lnTo>
                <a:lnTo>
                  <a:pt x="1149317" y="2315320"/>
                </a:lnTo>
                <a:cubicBezTo>
                  <a:pt x="1147270" y="2315891"/>
                  <a:pt x="1145363" y="2318225"/>
                  <a:pt x="1143595" y="2322320"/>
                </a:cubicBezTo>
                <a:cubicBezTo>
                  <a:pt x="1141827" y="2326416"/>
                  <a:pt x="1140713" y="2329122"/>
                  <a:pt x="1140253" y="2330441"/>
                </a:cubicBezTo>
                <a:cubicBezTo>
                  <a:pt x="1143041" y="2329411"/>
                  <a:pt x="1144702" y="2330518"/>
                  <a:pt x="1145235" y="2333758"/>
                </a:cubicBezTo>
                <a:cubicBezTo>
                  <a:pt x="1145768" y="2336998"/>
                  <a:pt x="1144698" y="2338757"/>
                  <a:pt x="1142023" y="2339032"/>
                </a:cubicBezTo>
                <a:cubicBezTo>
                  <a:pt x="1141161" y="2338545"/>
                  <a:pt x="1140107" y="2338210"/>
                  <a:pt x="1138860" y="2338026"/>
                </a:cubicBezTo>
                <a:cubicBezTo>
                  <a:pt x="1137613" y="2337843"/>
                  <a:pt x="1136583" y="2338488"/>
                  <a:pt x="1135767" y="2339962"/>
                </a:cubicBezTo>
                <a:cubicBezTo>
                  <a:pt x="1135120" y="2341677"/>
                  <a:pt x="1135173" y="2343965"/>
                  <a:pt x="1135927" y="2346825"/>
                </a:cubicBezTo>
                <a:cubicBezTo>
                  <a:pt x="1136680" y="2349684"/>
                  <a:pt x="1137527" y="2352346"/>
                  <a:pt x="1138467" y="2354808"/>
                </a:cubicBezTo>
                <a:cubicBezTo>
                  <a:pt x="1136625" y="2357859"/>
                  <a:pt x="1132507" y="2362140"/>
                  <a:pt x="1126113" y="2367652"/>
                </a:cubicBezTo>
                <a:cubicBezTo>
                  <a:pt x="1119719" y="2373164"/>
                  <a:pt x="1115368" y="2375880"/>
                  <a:pt x="1113060" y="2375804"/>
                </a:cubicBezTo>
                <a:cubicBezTo>
                  <a:pt x="1110753" y="2381301"/>
                  <a:pt x="1108640" y="2384587"/>
                  <a:pt x="1106719" y="2385662"/>
                </a:cubicBezTo>
                <a:cubicBezTo>
                  <a:pt x="1104798" y="2386737"/>
                  <a:pt x="1101216" y="2385938"/>
                  <a:pt x="1095971" y="2383264"/>
                </a:cubicBezTo>
                <a:lnTo>
                  <a:pt x="1087746" y="2400719"/>
                </a:lnTo>
                <a:cubicBezTo>
                  <a:pt x="1084835" y="2396439"/>
                  <a:pt x="1082308" y="2391855"/>
                  <a:pt x="1080167" y="2386968"/>
                </a:cubicBezTo>
                <a:cubicBezTo>
                  <a:pt x="1078026" y="2382080"/>
                  <a:pt x="1076667" y="2377076"/>
                  <a:pt x="1076090" y="2371957"/>
                </a:cubicBezTo>
                <a:cubicBezTo>
                  <a:pt x="1074859" y="2375255"/>
                  <a:pt x="1072834" y="2378180"/>
                  <a:pt x="1070017" y="2380730"/>
                </a:cubicBezTo>
                <a:lnTo>
                  <a:pt x="1072061" y="2401085"/>
                </a:lnTo>
                <a:cubicBezTo>
                  <a:pt x="1067393" y="2406360"/>
                  <a:pt x="1057975" y="2416062"/>
                  <a:pt x="1043803" y="2430190"/>
                </a:cubicBezTo>
                <a:lnTo>
                  <a:pt x="1030178" y="2440924"/>
                </a:lnTo>
                <a:lnTo>
                  <a:pt x="979204" y="2440924"/>
                </a:lnTo>
                <a:lnTo>
                  <a:pt x="985682" y="2432133"/>
                </a:lnTo>
                <a:cubicBezTo>
                  <a:pt x="988808" y="2429526"/>
                  <a:pt x="992176" y="2426669"/>
                  <a:pt x="995781" y="2423560"/>
                </a:cubicBezTo>
                <a:cubicBezTo>
                  <a:pt x="999387" y="2420451"/>
                  <a:pt x="1002963" y="2418177"/>
                  <a:pt x="1006510" y="2416737"/>
                </a:cubicBezTo>
                <a:lnTo>
                  <a:pt x="996989" y="2412251"/>
                </a:lnTo>
                <a:cubicBezTo>
                  <a:pt x="993593" y="2418085"/>
                  <a:pt x="988985" y="2422378"/>
                  <a:pt x="983164" y="2425129"/>
                </a:cubicBezTo>
                <a:cubicBezTo>
                  <a:pt x="977343" y="2427880"/>
                  <a:pt x="972735" y="2432173"/>
                  <a:pt x="969339" y="2438006"/>
                </a:cubicBezTo>
                <a:lnTo>
                  <a:pt x="963829" y="2440924"/>
                </a:lnTo>
                <a:lnTo>
                  <a:pt x="0" y="2440924"/>
                </a:lnTo>
                <a:lnTo>
                  <a:pt x="0" y="817129"/>
                </a:lnTo>
                <a:lnTo>
                  <a:pt x="1109" y="816596"/>
                </a:lnTo>
                <a:cubicBezTo>
                  <a:pt x="1727" y="815029"/>
                  <a:pt x="1568" y="813823"/>
                  <a:pt x="633" y="812978"/>
                </a:cubicBezTo>
                <a:lnTo>
                  <a:pt x="0" y="812570"/>
                </a:lnTo>
                <a:lnTo>
                  <a:pt x="0" y="808921"/>
                </a:lnTo>
                <a:lnTo>
                  <a:pt x="9334" y="799140"/>
                </a:lnTo>
                <a:cubicBezTo>
                  <a:pt x="15979" y="798071"/>
                  <a:pt x="22205" y="795833"/>
                  <a:pt x="28011" y="792428"/>
                </a:cubicBezTo>
                <a:lnTo>
                  <a:pt x="52487" y="765177"/>
                </a:lnTo>
                <a:cubicBezTo>
                  <a:pt x="53251" y="761498"/>
                  <a:pt x="55018" y="758775"/>
                  <a:pt x="57789" y="757010"/>
                </a:cubicBezTo>
                <a:cubicBezTo>
                  <a:pt x="60560" y="755246"/>
                  <a:pt x="63959" y="755232"/>
                  <a:pt x="67989" y="756969"/>
                </a:cubicBezTo>
                <a:cubicBezTo>
                  <a:pt x="69558" y="754153"/>
                  <a:pt x="71348" y="752411"/>
                  <a:pt x="73360" y="751743"/>
                </a:cubicBezTo>
                <a:cubicBezTo>
                  <a:pt x="75372" y="751075"/>
                  <a:pt x="77162" y="749333"/>
                  <a:pt x="78731" y="746517"/>
                </a:cubicBezTo>
                <a:cubicBezTo>
                  <a:pt x="80967" y="744945"/>
                  <a:pt x="86304" y="739622"/>
                  <a:pt x="94740" y="730548"/>
                </a:cubicBezTo>
                <a:cubicBezTo>
                  <a:pt x="103177" y="721474"/>
                  <a:pt x="108303" y="715567"/>
                  <a:pt x="110119" y="712828"/>
                </a:cubicBezTo>
                <a:cubicBezTo>
                  <a:pt x="113013" y="707888"/>
                  <a:pt x="116733" y="704794"/>
                  <a:pt x="121282" y="703543"/>
                </a:cubicBezTo>
                <a:cubicBezTo>
                  <a:pt x="125830" y="702293"/>
                  <a:pt x="129550" y="699198"/>
                  <a:pt x="132443" y="694259"/>
                </a:cubicBezTo>
                <a:lnTo>
                  <a:pt x="144772" y="684555"/>
                </a:lnTo>
                <a:cubicBezTo>
                  <a:pt x="146914" y="681039"/>
                  <a:pt x="149872" y="678878"/>
                  <a:pt x="153646" y="678071"/>
                </a:cubicBezTo>
                <a:cubicBezTo>
                  <a:pt x="157419" y="677263"/>
                  <a:pt x="160377" y="675102"/>
                  <a:pt x="162518" y="671586"/>
                </a:cubicBezTo>
                <a:cubicBezTo>
                  <a:pt x="167404" y="673565"/>
                  <a:pt x="171823" y="672415"/>
                  <a:pt x="175778" y="668138"/>
                </a:cubicBezTo>
                <a:cubicBezTo>
                  <a:pt x="176154" y="667426"/>
                  <a:pt x="176337" y="666867"/>
                  <a:pt x="176327" y="666458"/>
                </a:cubicBezTo>
                <a:cubicBezTo>
                  <a:pt x="176317" y="666050"/>
                  <a:pt x="176104" y="665303"/>
                  <a:pt x="175686" y="664217"/>
                </a:cubicBezTo>
                <a:lnTo>
                  <a:pt x="181103" y="660951"/>
                </a:lnTo>
                <a:cubicBezTo>
                  <a:pt x="182580" y="659789"/>
                  <a:pt x="183667" y="658685"/>
                  <a:pt x="184361" y="657639"/>
                </a:cubicBezTo>
                <a:cubicBezTo>
                  <a:pt x="185056" y="656592"/>
                  <a:pt x="185745" y="655302"/>
                  <a:pt x="186429" y="653765"/>
                </a:cubicBezTo>
                <a:cubicBezTo>
                  <a:pt x="197261" y="647153"/>
                  <a:pt x="207679" y="639619"/>
                  <a:pt x="217683" y="631163"/>
                </a:cubicBezTo>
                <a:cubicBezTo>
                  <a:pt x="227687" y="622706"/>
                  <a:pt x="237288" y="613818"/>
                  <a:pt x="246487" y="604498"/>
                </a:cubicBezTo>
                <a:cubicBezTo>
                  <a:pt x="248132" y="602121"/>
                  <a:pt x="252480" y="597868"/>
                  <a:pt x="259530" y="591737"/>
                </a:cubicBezTo>
                <a:cubicBezTo>
                  <a:pt x="266580" y="585605"/>
                  <a:pt x="270950" y="582332"/>
                  <a:pt x="272642" y="581917"/>
                </a:cubicBezTo>
                <a:cubicBezTo>
                  <a:pt x="275377" y="576539"/>
                  <a:pt x="278970" y="572173"/>
                  <a:pt x="283420" y="568816"/>
                </a:cubicBezTo>
                <a:cubicBezTo>
                  <a:pt x="287871" y="565458"/>
                  <a:pt x="292466" y="562049"/>
                  <a:pt x="297208" y="558587"/>
                </a:cubicBezTo>
                <a:lnTo>
                  <a:pt x="305799" y="556818"/>
                </a:lnTo>
                <a:cubicBezTo>
                  <a:pt x="306239" y="556056"/>
                  <a:pt x="306877" y="555386"/>
                  <a:pt x="307714" y="554811"/>
                </a:cubicBezTo>
                <a:cubicBezTo>
                  <a:pt x="308550" y="554235"/>
                  <a:pt x="309189" y="553567"/>
                  <a:pt x="309629" y="552805"/>
                </a:cubicBezTo>
                <a:cubicBezTo>
                  <a:pt x="311479" y="550849"/>
                  <a:pt x="312939" y="548951"/>
                  <a:pt x="314009" y="547111"/>
                </a:cubicBezTo>
                <a:cubicBezTo>
                  <a:pt x="315077" y="545272"/>
                  <a:pt x="316140" y="543188"/>
                  <a:pt x="317197" y="540858"/>
                </a:cubicBezTo>
                <a:cubicBezTo>
                  <a:pt x="319174" y="541465"/>
                  <a:pt x="320730" y="540906"/>
                  <a:pt x="321866" y="539179"/>
                </a:cubicBezTo>
                <a:cubicBezTo>
                  <a:pt x="322338" y="538351"/>
                  <a:pt x="323101" y="537418"/>
                  <a:pt x="324156" y="536380"/>
                </a:cubicBezTo>
                <a:cubicBezTo>
                  <a:pt x="325210" y="535341"/>
                  <a:pt x="325973" y="534409"/>
                  <a:pt x="326445" y="533579"/>
                </a:cubicBezTo>
                <a:lnTo>
                  <a:pt x="328032" y="534327"/>
                </a:lnTo>
                <a:cubicBezTo>
                  <a:pt x="329043" y="532865"/>
                  <a:pt x="330849" y="531777"/>
                  <a:pt x="333448" y="531062"/>
                </a:cubicBezTo>
                <a:lnTo>
                  <a:pt x="344938" y="519024"/>
                </a:lnTo>
                <a:cubicBezTo>
                  <a:pt x="347256" y="516076"/>
                  <a:pt x="349277" y="512988"/>
                  <a:pt x="351000" y="509760"/>
                </a:cubicBezTo>
                <a:cubicBezTo>
                  <a:pt x="352722" y="506532"/>
                  <a:pt x="353973" y="504050"/>
                  <a:pt x="354750" y="502316"/>
                </a:cubicBezTo>
                <a:cubicBezTo>
                  <a:pt x="356422" y="503225"/>
                  <a:pt x="358235" y="503837"/>
                  <a:pt x="360188" y="504151"/>
                </a:cubicBezTo>
                <a:cubicBezTo>
                  <a:pt x="362140" y="504465"/>
                  <a:pt x="363721" y="503513"/>
                  <a:pt x="364927" y="501295"/>
                </a:cubicBezTo>
                <a:cubicBezTo>
                  <a:pt x="365901" y="498885"/>
                  <a:pt x="366944" y="497357"/>
                  <a:pt x="368058" y="496709"/>
                </a:cubicBezTo>
                <a:cubicBezTo>
                  <a:pt x="369171" y="496061"/>
                  <a:pt x="371239" y="496471"/>
                  <a:pt x="374266" y="497937"/>
                </a:cubicBezTo>
                <a:lnTo>
                  <a:pt x="386594" y="488233"/>
                </a:lnTo>
                <a:lnTo>
                  <a:pt x="395185" y="486463"/>
                </a:lnTo>
                <a:lnTo>
                  <a:pt x="416013" y="471069"/>
                </a:lnTo>
                <a:cubicBezTo>
                  <a:pt x="417711" y="468152"/>
                  <a:pt x="420015" y="466006"/>
                  <a:pt x="422926" y="464630"/>
                </a:cubicBezTo>
                <a:cubicBezTo>
                  <a:pt x="425836" y="463254"/>
                  <a:pt x="428141" y="461108"/>
                  <a:pt x="429838" y="458191"/>
                </a:cubicBezTo>
                <a:lnTo>
                  <a:pt x="443754" y="449235"/>
                </a:lnTo>
                <a:lnTo>
                  <a:pt x="453002" y="441957"/>
                </a:lnTo>
                <a:cubicBezTo>
                  <a:pt x="456409" y="436695"/>
                  <a:pt x="460221" y="431865"/>
                  <a:pt x="464434" y="427468"/>
                </a:cubicBezTo>
                <a:cubicBezTo>
                  <a:pt x="468647" y="423070"/>
                  <a:pt x="473275" y="419594"/>
                  <a:pt x="478316" y="417041"/>
                </a:cubicBezTo>
                <a:cubicBezTo>
                  <a:pt x="487236" y="408397"/>
                  <a:pt x="495083" y="399975"/>
                  <a:pt x="501856" y="391774"/>
                </a:cubicBezTo>
                <a:cubicBezTo>
                  <a:pt x="508629" y="383573"/>
                  <a:pt x="513769" y="376783"/>
                  <a:pt x="517272" y="371405"/>
                </a:cubicBezTo>
                <a:cubicBezTo>
                  <a:pt x="518236" y="373474"/>
                  <a:pt x="519574" y="374751"/>
                  <a:pt x="521285" y="375235"/>
                </a:cubicBezTo>
                <a:lnTo>
                  <a:pt x="529876" y="373465"/>
                </a:lnTo>
                <a:cubicBezTo>
                  <a:pt x="531107" y="372995"/>
                  <a:pt x="531936" y="372093"/>
                  <a:pt x="532362" y="370758"/>
                </a:cubicBezTo>
                <a:cubicBezTo>
                  <a:pt x="532790" y="369424"/>
                  <a:pt x="532428" y="367961"/>
                  <a:pt x="531280" y="366369"/>
                </a:cubicBezTo>
                <a:cubicBezTo>
                  <a:pt x="538071" y="363187"/>
                  <a:pt x="545803" y="358266"/>
                  <a:pt x="554477" y="351606"/>
                </a:cubicBezTo>
                <a:cubicBezTo>
                  <a:pt x="563150" y="344946"/>
                  <a:pt x="569272" y="338297"/>
                  <a:pt x="572845" y="331658"/>
                </a:cubicBezTo>
                <a:cubicBezTo>
                  <a:pt x="576088" y="331206"/>
                  <a:pt x="578777" y="330131"/>
                  <a:pt x="580911" y="328429"/>
                </a:cubicBezTo>
                <a:cubicBezTo>
                  <a:pt x="583046" y="326729"/>
                  <a:pt x="583938" y="324320"/>
                  <a:pt x="583587" y="321207"/>
                </a:cubicBezTo>
                <a:cubicBezTo>
                  <a:pt x="587153" y="316383"/>
                  <a:pt x="591301" y="313408"/>
                  <a:pt x="596032" y="312285"/>
                </a:cubicBezTo>
                <a:cubicBezTo>
                  <a:pt x="600764" y="311161"/>
                  <a:pt x="605145" y="309751"/>
                  <a:pt x="609176" y="308055"/>
                </a:cubicBezTo>
                <a:cubicBezTo>
                  <a:pt x="612172" y="307527"/>
                  <a:pt x="613977" y="306439"/>
                  <a:pt x="614593" y="304790"/>
                </a:cubicBezTo>
                <a:cubicBezTo>
                  <a:pt x="615209" y="303140"/>
                  <a:pt x="615427" y="301304"/>
                  <a:pt x="615249" y="299281"/>
                </a:cubicBezTo>
                <a:lnTo>
                  <a:pt x="641495" y="280621"/>
                </a:lnTo>
                <a:cubicBezTo>
                  <a:pt x="643200" y="279486"/>
                  <a:pt x="645392" y="278094"/>
                  <a:pt x="648067" y="276447"/>
                </a:cubicBezTo>
                <a:cubicBezTo>
                  <a:pt x="650742" y="274798"/>
                  <a:pt x="652911" y="272427"/>
                  <a:pt x="654571" y="269330"/>
                </a:cubicBezTo>
                <a:cubicBezTo>
                  <a:pt x="666256" y="263565"/>
                  <a:pt x="677161" y="255857"/>
                  <a:pt x="687284" y="246204"/>
                </a:cubicBezTo>
                <a:cubicBezTo>
                  <a:pt x="697407" y="236551"/>
                  <a:pt x="708919" y="229613"/>
                  <a:pt x="721817" y="225389"/>
                </a:cubicBezTo>
                <a:lnTo>
                  <a:pt x="725464" y="213533"/>
                </a:lnTo>
                <a:lnTo>
                  <a:pt x="755631" y="194782"/>
                </a:lnTo>
                <a:cubicBezTo>
                  <a:pt x="757876" y="190789"/>
                  <a:pt x="763453" y="184611"/>
                  <a:pt x="772364" y="176245"/>
                </a:cubicBezTo>
                <a:cubicBezTo>
                  <a:pt x="781275" y="167880"/>
                  <a:pt x="789023" y="162239"/>
                  <a:pt x="795609" y="159322"/>
                </a:cubicBezTo>
                <a:cubicBezTo>
                  <a:pt x="798475" y="153240"/>
                  <a:pt x="804141" y="149446"/>
                  <a:pt x="812607" y="147940"/>
                </a:cubicBezTo>
                <a:cubicBezTo>
                  <a:pt x="811987" y="143769"/>
                  <a:pt x="813163" y="140930"/>
                  <a:pt x="816136" y="139423"/>
                </a:cubicBezTo>
                <a:cubicBezTo>
                  <a:pt x="819109" y="137915"/>
                  <a:pt x="822291" y="136990"/>
                  <a:pt x="825684" y="136650"/>
                </a:cubicBezTo>
                <a:lnTo>
                  <a:pt x="932999" y="61170"/>
                </a:lnTo>
                <a:cubicBezTo>
                  <a:pt x="938518" y="58802"/>
                  <a:pt x="943192" y="55914"/>
                  <a:pt x="947020" y="52505"/>
                </a:cubicBezTo>
                <a:cubicBezTo>
                  <a:pt x="950848" y="49098"/>
                  <a:pt x="955731" y="46793"/>
                  <a:pt x="961670" y="45592"/>
                </a:cubicBezTo>
                <a:cubicBezTo>
                  <a:pt x="962905" y="43144"/>
                  <a:pt x="964781" y="40877"/>
                  <a:pt x="967299" y="38791"/>
                </a:cubicBezTo>
                <a:cubicBezTo>
                  <a:pt x="969817" y="36705"/>
                  <a:pt x="972299" y="35209"/>
                  <a:pt x="974748" y="34302"/>
                </a:cubicBezTo>
                <a:lnTo>
                  <a:pt x="986328" y="26184"/>
                </a:lnTo>
                <a:cubicBezTo>
                  <a:pt x="988811" y="25375"/>
                  <a:pt x="991457" y="25247"/>
                  <a:pt x="994265" y="25803"/>
                </a:cubicBezTo>
                <a:cubicBezTo>
                  <a:pt x="997074" y="26359"/>
                  <a:pt x="999158" y="27422"/>
                  <a:pt x="1000519" y="28993"/>
                </a:cubicBezTo>
                <a:cubicBezTo>
                  <a:pt x="999490" y="33234"/>
                  <a:pt x="992694" y="40455"/>
                  <a:pt x="980130" y="50655"/>
                </a:cubicBezTo>
                <a:cubicBezTo>
                  <a:pt x="967569" y="60855"/>
                  <a:pt x="958205" y="67351"/>
                  <a:pt x="952041" y="70143"/>
                </a:cubicBezTo>
                <a:lnTo>
                  <a:pt x="953628" y="70891"/>
                </a:lnTo>
                <a:cubicBezTo>
                  <a:pt x="954885" y="74311"/>
                  <a:pt x="955144" y="77019"/>
                  <a:pt x="954406" y="79013"/>
                </a:cubicBezTo>
                <a:cubicBezTo>
                  <a:pt x="953668" y="81009"/>
                  <a:pt x="951943" y="82782"/>
                  <a:pt x="949233" y="84333"/>
                </a:cubicBezTo>
                <a:cubicBezTo>
                  <a:pt x="941580" y="95432"/>
                  <a:pt x="932152" y="106180"/>
                  <a:pt x="920951" y="116577"/>
                </a:cubicBezTo>
                <a:cubicBezTo>
                  <a:pt x="909750" y="126974"/>
                  <a:pt x="899529" y="137348"/>
                  <a:pt x="890288" y="147699"/>
                </a:cubicBezTo>
                <a:cubicBezTo>
                  <a:pt x="890731" y="150615"/>
                  <a:pt x="890213" y="152229"/>
                  <a:pt x="888733" y="152541"/>
                </a:cubicBezTo>
                <a:cubicBezTo>
                  <a:pt x="887252" y="152854"/>
                  <a:pt x="884938" y="153137"/>
                  <a:pt x="881788" y="153390"/>
                </a:cubicBezTo>
                <a:cubicBezTo>
                  <a:pt x="880878" y="154981"/>
                  <a:pt x="880060" y="156373"/>
                  <a:pt x="879336" y="157567"/>
                </a:cubicBezTo>
                <a:cubicBezTo>
                  <a:pt x="878611" y="158761"/>
                  <a:pt x="878961" y="159734"/>
                  <a:pt x="880384" y="160485"/>
                </a:cubicBezTo>
                <a:cubicBezTo>
                  <a:pt x="877997" y="162552"/>
                  <a:pt x="874880" y="164880"/>
                  <a:pt x="871033" y="167471"/>
                </a:cubicBezTo>
                <a:cubicBezTo>
                  <a:pt x="867186" y="170062"/>
                  <a:pt x="865445" y="172555"/>
                  <a:pt x="865813" y="174950"/>
                </a:cubicBezTo>
                <a:lnTo>
                  <a:pt x="879820" y="169915"/>
                </a:lnTo>
                <a:cubicBezTo>
                  <a:pt x="882221" y="169107"/>
                  <a:pt x="884026" y="168018"/>
                  <a:pt x="885237" y="166650"/>
                </a:cubicBezTo>
                <a:cubicBezTo>
                  <a:pt x="886447" y="165281"/>
                  <a:pt x="886666" y="163445"/>
                  <a:pt x="885893" y="161141"/>
                </a:cubicBezTo>
                <a:cubicBezTo>
                  <a:pt x="888373" y="160250"/>
                  <a:pt x="891186" y="158910"/>
                  <a:pt x="894333" y="157119"/>
                </a:cubicBezTo>
                <a:cubicBezTo>
                  <a:pt x="897479" y="155329"/>
                  <a:pt x="900082" y="153405"/>
                  <a:pt x="902143" y="151346"/>
                </a:cubicBezTo>
                <a:lnTo>
                  <a:pt x="928297" y="128764"/>
                </a:lnTo>
                <a:lnTo>
                  <a:pt x="941557" y="125317"/>
                </a:lnTo>
                <a:cubicBezTo>
                  <a:pt x="944055" y="124474"/>
                  <a:pt x="946250" y="123246"/>
                  <a:pt x="948141" y="121632"/>
                </a:cubicBezTo>
                <a:cubicBezTo>
                  <a:pt x="950032" y="120019"/>
                  <a:pt x="950640" y="118043"/>
                  <a:pt x="949965" y="115704"/>
                </a:cubicBezTo>
                <a:lnTo>
                  <a:pt x="962294" y="106001"/>
                </a:lnTo>
                <a:cubicBezTo>
                  <a:pt x="963993" y="100337"/>
                  <a:pt x="967698" y="96589"/>
                  <a:pt x="973410" y="94755"/>
                </a:cubicBezTo>
                <a:cubicBezTo>
                  <a:pt x="979122" y="92922"/>
                  <a:pt x="982827" y="89174"/>
                  <a:pt x="984526" y="83510"/>
                </a:cubicBezTo>
                <a:lnTo>
                  <a:pt x="1013380" y="75775"/>
                </a:lnTo>
                <a:cubicBezTo>
                  <a:pt x="1015260" y="82075"/>
                  <a:pt x="1015810" y="86051"/>
                  <a:pt x="1015031" y="87703"/>
                </a:cubicBezTo>
                <a:cubicBezTo>
                  <a:pt x="1014252" y="89356"/>
                  <a:pt x="1011210" y="90670"/>
                  <a:pt x="1005903" y="91643"/>
                </a:cubicBezTo>
                <a:cubicBezTo>
                  <a:pt x="1006808" y="97524"/>
                  <a:pt x="1005153" y="100866"/>
                  <a:pt x="1000938" y="101666"/>
                </a:cubicBezTo>
                <a:cubicBezTo>
                  <a:pt x="996722" y="102468"/>
                  <a:pt x="994857" y="105225"/>
                  <a:pt x="995343" y="109938"/>
                </a:cubicBezTo>
                <a:cubicBezTo>
                  <a:pt x="990586" y="112747"/>
                  <a:pt x="984269" y="118092"/>
                  <a:pt x="976393" y="125976"/>
                </a:cubicBezTo>
                <a:cubicBezTo>
                  <a:pt x="968518" y="133859"/>
                  <a:pt x="964371" y="139743"/>
                  <a:pt x="963956" y="143628"/>
                </a:cubicBezTo>
                <a:lnTo>
                  <a:pt x="937054" y="167796"/>
                </a:lnTo>
                <a:cubicBezTo>
                  <a:pt x="938460" y="173387"/>
                  <a:pt x="938185" y="178429"/>
                  <a:pt x="936229" y="182921"/>
                </a:cubicBezTo>
                <a:cubicBezTo>
                  <a:pt x="934274" y="187413"/>
                  <a:pt x="930032" y="190585"/>
                  <a:pt x="923504" y="192438"/>
                </a:cubicBezTo>
                <a:cubicBezTo>
                  <a:pt x="918833" y="198236"/>
                  <a:pt x="913274" y="203858"/>
                  <a:pt x="906829" y="209306"/>
                </a:cubicBezTo>
                <a:cubicBezTo>
                  <a:pt x="900385" y="214752"/>
                  <a:pt x="893613" y="218833"/>
                  <a:pt x="886517" y="221550"/>
                </a:cubicBezTo>
                <a:lnTo>
                  <a:pt x="885295" y="236488"/>
                </a:lnTo>
                <a:lnTo>
                  <a:pt x="870448" y="239188"/>
                </a:lnTo>
                <a:lnTo>
                  <a:pt x="862224" y="256643"/>
                </a:lnTo>
                <a:cubicBezTo>
                  <a:pt x="858615" y="258902"/>
                  <a:pt x="855793" y="261289"/>
                  <a:pt x="853759" y="263804"/>
                </a:cubicBezTo>
                <a:cubicBezTo>
                  <a:pt x="851725" y="266321"/>
                  <a:pt x="848880" y="267727"/>
                  <a:pt x="845225" y="268026"/>
                </a:cubicBezTo>
                <a:cubicBezTo>
                  <a:pt x="843642" y="269500"/>
                  <a:pt x="842419" y="271753"/>
                  <a:pt x="841557" y="274781"/>
                </a:cubicBezTo>
                <a:cubicBezTo>
                  <a:pt x="840696" y="277809"/>
                  <a:pt x="840454" y="280038"/>
                  <a:pt x="840830" y="281468"/>
                </a:cubicBezTo>
                <a:cubicBezTo>
                  <a:pt x="841022" y="283376"/>
                  <a:pt x="841733" y="284439"/>
                  <a:pt x="842965" y="284654"/>
                </a:cubicBezTo>
                <a:cubicBezTo>
                  <a:pt x="844195" y="284872"/>
                  <a:pt x="845071" y="284557"/>
                  <a:pt x="845590" y="283711"/>
                </a:cubicBezTo>
                <a:cubicBezTo>
                  <a:pt x="844594" y="277424"/>
                  <a:pt x="846993" y="273706"/>
                  <a:pt x="852786" y="272558"/>
                </a:cubicBezTo>
                <a:cubicBezTo>
                  <a:pt x="858579" y="271409"/>
                  <a:pt x="863403" y="270773"/>
                  <a:pt x="867258" y="270651"/>
                </a:cubicBezTo>
                <a:lnTo>
                  <a:pt x="878474" y="246848"/>
                </a:lnTo>
                <a:lnTo>
                  <a:pt x="880061" y="247595"/>
                </a:lnTo>
                <a:cubicBezTo>
                  <a:pt x="881732" y="246363"/>
                  <a:pt x="883200" y="244792"/>
                  <a:pt x="884464" y="242883"/>
                </a:cubicBezTo>
                <a:cubicBezTo>
                  <a:pt x="885727" y="240974"/>
                  <a:pt x="886004" y="238842"/>
                  <a:pt x="885295" y="236488"/>
                </a:cubicBezTo>
                <a:cubicBezTo>
                  <a:pt x="891672" y="234443"/>
                  <a:pt x="897197" y="231633"/>
                  <a:pt x="901871" y="228057"/>
                </a:cubicBezTo>
                <a:cubicBezTo>
                  <a:pt x="906546" y="224483"/>
                  <a:pt x="911885" y="222070"/>
                  <a:pt x="917888" y="220819"/>
                </a:cubicBezTo>
                <a:cubicBezTo>
                  <a:pt x="915078" y="213233"/>
                  <a:pt x="915337" y="208911"/>
                  <a:pt x="918665" y="207853"/>
                </a:cubicBezTo>
                <a:cubicBezTo>
                  <a:pt x="921991" y="206794"/>
                  <a:pt x="927616" y="205486"/>
                  <a:pt x="935543" y="203928"/>
                </a:cubicBezTo>
                <a:cubicBezTo>
                  <a:pt x="941155" y="201361"/>
                  <a:pt x="947511" y="194903"/>
                  <a:pt x="954611" y="184552"/>
                </a:cubicBezTo>
                <a:cubicBezTo>
                  <a:pt x="961710" y="174202"/>
                  <a:pt x="968649" y="167534"/>
                  <a:pt x="975429" y="164548"/>
                </a:cubicBezTo>
                <a:cubicBezTo>
                  <a:pt x="977391" y="164584"/>
                  <a:pt x="978975" y="165168"/>
                  <a:pt x="980178" y="166300"/>
                </a:cubicBezTo>
                <a:cubicBezTo>
                  <a:pt x="981381" y="167433"/>
                  <a:pt x="982194" y="168624"/>
                  <a:pt x="982616" y="169873"/>
                </a:cubicBezTo>
                <a:cubicBezTo>
                  <a:pt x="984163" y="175935"/>
                  <a:pt x="982460" y="181435"/>
                  <a:pt x="977507" y="186372"/>
                </a:cubicBezTo>
                <a:cubicBezTo>
                  <a:pt x="972555" y="191310"/>
                  <a:pt x="967655" y="194335"/>
                  <a:pt x="962810" y="195445"/>
                </a:cubicBezTo>
                <a:cubicBezTo>
                  <a:pt x="954227" y="203885"/>
                  <a:pt x="946473" y="212108"/>
                  <a:pt x="939549" y="220118"/>
                </a:cubicBezTo>
                <a:cubicBezTo>
                  <a:pt x="932624" y="228126"/>
                  <a:pt x="925058" y="235954"/>
                  <a:pt x="916850" y="243599"/>
                </a:cubicBezTo>
                <a:cubicBezTo>
                  <a:pt x="917587" y="245805"/>
                  <a:pt x="917229" y="247252"/>
                  <a:pt x="915774" y="247940"/>
                </a:cubicBezTo>
                <a:cubicBezTo>
                  <a:pt x="914318" y="248628"/>
                  <a:pt x="912373" y="249328"/>
                  <a:pt x="909937" y="250038"/>
                </a:cubicBezTo>
                <a:cubicBezTo>
                  <a:pt x="907653" y="250942"/>
                  <a:pt x="906407" y="252213"/>
                  <a:pt x="906200" y="253852"/>
                </a:cubicBezTo>
                <a:cubicBezTo>
                  <a:pt x="905993" y="255493"/>
                  <a:pt x="906522" y="257114"/>
                  <a:pt x="907785" y="258720"/>
                </a:cubicBezTo>
                <a:cubicBezTo>
                  <a:pt x="904154" y="259998"/>
                  <a:pt x="900724" y="261615"/>
                  <a:pt x="897500" y="263570"/>
                </a:cubicBezTo>
                <a:cubicBezTo>
                  <a:pt x="894276" y="265525"/>
                  <a:pt x="892039" y="267702"/>
                  <a:pt x="890786" y="270102"/>
                </a:cubicBezTo>
                <a:lnTo>
                  <a:pt x="879205" y="278219"/>
                </a:lnTo>
                <a:cubicBezTo>
                  <a:pt x="879993" y="282549"/>
                  <a:pt x="879485" y="286027"/>
                  <a:pt x="877683" y="288652"/>
                </a:cubicBezTo>
                <a:cubicBezTo>
                  <a:pt x="875881" y="291278"/>
                  <a:pt x="873367" y="292840"/>
                  <a:pt x="870141" y="293340"/>
                </a:cubicBezTo>
                <a:cubicBezTo>
                  <a:pt x="875717" y="295482"/>
                  <a:pt x="882978" y="298419"/>
                  <a:pt x="891927" y="302150"/>
                </a:cubicBezTo>
                <a:cubicBezTo>
                  <a:pt x="900874" y="305882"/>
                  <a:pt x="906617" y="311011"/>
                  <a:pt x="909156" y="317541"/>
                </a:cubicBezTo>
                <a:cubicBezTo>
                  <a:pt x="909963" y="322002"/>
                  <a:pt x="909627" y="325802"/>
                  <a:pt x="908147" y="328943"/>
                </a:cubicBezTo>
                <a:cubicBezTo>
                  <a:pt x="906667" y="332084"/>
                  <a:pt x="904510" y="333573"/>
                  <a:pt x="901679" y="333409"/>
                </a:cubicBezTo>
                <a:cubicBezTo>
                  <a:pt x="901078" y="334258"/>
                  <a:pt x="899992" y="335362"/>
                  <a:pt x="898421" y="336723"/>
                </a:cubicBezTo>
                <a:cubicBezTo>
                  <a:pt x="896851" y="338083"/>
                  <a:pt x="896162" y="339375"/>
                  <a:pt x="896354" y="340596"/>
                </a:cubicBezTo>
                <a:lnTo>
                  <a:pt x="902610" y="339666"/>
                </a:lnTo>
                <a:lnTo>
                  <a:pt x="930716" y="333517"/>
                </a:lnTo>
                <a:lnTo>
                  <a:pt x="939123" y="323905"/>
                </a:lnTo>
                <a:cubicBezTo>
                  <a:pt x="938712" y="321004"/>
                  <a:pt x="939165" y="319359"/>
                  <a:pt x="940480" y="318968"/>
                </a:cubicBezTo>
                <a:cubicBezTo>
                  <a:pt x="941795" y="318579"/>
                  <a:pt x="943647" y="318077"/>
                  <a:pt x="946036" y="317467"/>
                </a:cubicBezTo>
                <a:cubicBezTo>
                  <a:pt x="947496" y="316255"/>
                  <a:pt x="948220" y="315061"/>
                  <a:pt x="948208" y="313885"/>
                </a:cubicBezTo>
                <a:cubicBezTo>
                  <a:pt x="948198" y="312708"/>
                  <a:pt x="947941" y="311537"/>
                  <a:pt x="947440" y="310371"/>
                </a:cubicBezTo>
                <a:cubicBezTo>
                  <a:pt x="954374" y="307659"/>
                  <a:pt x="961098" y="304364"/>
                  <a:pt x="967612" y="300484"/>
                </a:cubicBezTo>
                <a:cubicBezTo>
                  <a:pt x="974126" y="296605"/>
                  <a:pt x="980850" y="293309"/>
                  <a:pt x="987783" y="290597"/>
                </a:cubicBezTo>
                <a:cubicBezTo>
                  <a:pt x="992879" y="284071"/>
                  <a:pt x="999130" y="278693"/>
                  <a:pt x="1006535" y="274466"/>
                </a:cubicBezTo>
                <a:cubicBezTo>
                  <a:pt x="1013940" y="270239"/>
                  <a:pt x="1021637" y="267967"/>
                  <a:pt x="1029624" y="267651"/>
                </a:cubicBezTo>
                <a:lnTo>
                  <a:pt x="1031775" y="258968"/>
                </a:lnTo>
                <a:cubicBezTo>
                  <a:pt x="1032185" y="256212"/>
                  <a:pt x="1033540" y="254023"/>
                  <a:pt x="1035840" y="252400"/>
                </a:cubicBezTo>
                <a:cubicBezTo>
                  <a:pt x="1038140" y="250777"/>
                  <a:pt x="1040895" y="249732"/>
                  <a:pt x="1044104" y="249265"/>
                </a:cubicBezTo>
                <a:cubicBezTo>
                  <a:pt x="1050394" y="244149"/>
                  <a:pt x="1054066" y="244586"/>
                  <a:pt x="1055121" y="250577"/>
                </a:cubicBezTo>
                <a:cubicBezTo>
                  <a:pt x="1057011" y="255225"/>
                  <a:pt x="1057659" y="259166"/>
                  <a:pt x="1057064" y="262401"/>
                </a:cubicBezTo>
                <a:cubicBezTo>
                  <a:pt x="1056469" y="265635"/>
                  <a:pt x="1053359" y="268291"/>
                  <a:pt x="1047734" y="270367"/>
                </a:cubicBezTo>
                <a:cubicBezTo>
                  <a:pt x="1043305" y="271795"/>
                  <a:pt x="1037200" y="274978"/>
                  <a:pt x="1029419" y="279916"/>
                </a:cubicBezTo>
                <a:cubicBezTo>
                  <a:pt x="1021638" y="284855"/>
                  <a:pt x="1017749" y="290537"/>
                  <a:pt x="1017751" y="296962"/>
                </a:cubicBezTo>
                <a:cubicBezTo>
                  <a:pt x="1014600" y="301335"/>
                  <a:pt x="1008897" y="307778"/>
                  <a:pt x="1000644" y="316291"/>
                </a:cubicBezTo>
                <a:cubicBezTo>
                  <a:pt x="992390" y="324805"/>
                  <a:pt x="984518" y="330711"/>
                  <a:pt x="977025" y="334007"/>
                </a:cubicBezTo>
                <a:cubicBezTo>
                  <a:pt x="978119" y="337431"/>
                  <a:pt x="977911" y="339758"/>
                  <a:pt x="976404" y="340986"/>
                </a:cubicBezTo>
                <a:cubicBezTo>
                  <a:pt x="974895" y="342215"/>
                  <a:pt x="973078" y="342813"/>
                  <a:pt x="970952" y="342781"/>
                </a:cubicBezTo>
                <a:cubicBezTo>
                  <a:pt x="967051" y="344457"/>
                  <a:pt x="965419" y="348779"/>
                  <a:pt x="966056" y="355744"/>
                </a:cubicBezTo>
                <a:cubicBezTo>
                  <a:pt x="966692" y="362710"/>
                  <a:pt x="967231" y="367569"/>
                  <a:pt x="967670" y="370322"/>
                </a:cubicBezTo>
                <a:cubicBezTo>
                  <a:pt x="961734" y="373747"/>
                  <a:pt x="951004" y="381942"/>
                  <a:pt x="935482" y="394908"/>
                </a:cubicBezTo>
                <a:cubicBezTo>
                  <a:pt x="919959" y="407875"/>
                  <a:pt x="912006" y="417378"/>
                  <a:pt x="911624" y="423420"/>
                </a:cubicBezTo>
                <a:lnTo>
                  <a:pt x="893696" y="428546"/>
                </a:lnTo>
                <a:cubicBezTo>
                  <a:pt x="889070" y="432103"/>
                  <a:pt x="884637" y="435509"/>
                  <a:pt x="880397" y="438763"/>
                </a:cubicBezTo>
                <a:cubicBezTo>
                  <a:pt x="876158" y="442016"/>
                  <a:pt x="872121" y="445609"/>
                  <a:pt x="868289" y="449540"/>
                </a:cubicBezTo>
                <a:lnTo>
                  <a:pt x="867633" y="455049"/>
                </a:lnTo>
                <a:cubicBezTo>
                  <a:pt x="873221" y="456308"/>
                  <a:pt x="879108" y="453588"/>
                  <a:pt x="885295" y="446888"/>
                </a:cubicBezTo>
                <a:cubicBezTo>
                  <a:pt x="891482" y="440188"/>
                  <a:pt x="897766" y="437655"/>
                  <a:pt x="904147" y="439287"/>
                </a:cubicBezTo>
                <a:cubicBezTo>
                  <a:pt x="907181" y="440394"/>
                  <a:pt x="911382" y="441081"/>
                  <a:pt x="916750" y="441348"/>
                </a:cubicBezTo>
                <a:lnTo>
                  <a:pt x="907885" y="431354"/>
                </a:lnTo>
                <a:lnTo>
                  <a:pt x="914142" y="430423"/>
                </a:lnTo>
                <a:cubicBezTo>
                  <a:pt x="917175" y="430075"/>
                  <a:pt x="919348" y="430776"/>
                  <a:pt x="920664" y="432527"/>
                </a:cubicBezTo>
                <a:cubicBezTo>
                  <a:pt x="921980" y="434278"/>
                  <a:pt x="923011" y="436380"/>
                  <a:pt x="923754" y="438831"/>
                </a:cubicBezTo>
                <a:cubicBezTo>
                  <a:pt x="926497" y="437295"/>
                  <a:pt x="928949" y="435865"/>
                  <a:pt x="931109" y="434540"/>
                </a:cubicBezTo>
                <a:cubicBezTo>
                  <a:pt x="933269" y="433214"/>
                  <a:pt x="934927" y="431410"/>
                  <a:pt x="936083" y="429127"/>
                </a:cubicBezTo>
                <a:cubicBezTo>
                  <a:pt x="938380" y="428109"/>
                  <a:pt x="940557" y="426064"/>
                  <a:pt x="942610" y="422992"/>
                </a:cubicBezTo>
                <a:cubicBezTo>
                  <a:pt x="944664" y="419919"/>
                  <a:pt x="946817" y="416893"/>
                  <a:pt x="949068" y="413915"/>
                </a:cubicBezTo>
                <a:cubicBezTo>
                  <a:pt x="944169" y="411282"/>
                  <a:pt x="941183" y="406644"/>
                  <a:pt x="940113" y="399999"/>
                </a:cubicBezTo>
                <a:cubicBezTo>
                  <a:pt x="946633" y="399193"/>
                  <a:pt x="951521" y="395679"/>
                  <a:pt x="954777" y="389455"/>
                </a:cubicBezTo>
                <a:lnTo>
                  <a:pt x="969149" y="400107"/>
                </a:lnTo>
                <a:cubicBezTo>
                  <a:pt x="965813" y="401443"/>
                  <a:pt x="963170" y="403107"/>
                  <a:pt x="961223" y="405098"/>
                </a:cubicBezTo>
                <a:cubicBezTo>
                  <a:pt x="959274" y="407089"/>
                  <a:pt x="957029" y="408939"/>
                  <a:pt x="954486" y="410649"/>
                </a:cubicBezTo>
                <a:lnTo>
                  <a:pt x="958590" y="418401"/>
                </a:lnTo>
                <a:cubicBezTo>
                  <a:pt x="961764" y="419897"/>
                  <a:pt x="962603" y="422231"/>
                  <a:pt x="961107" y="425405"/>
                </a:cubicBezTo>
                <a:cubicBezTo>
                  <a:pt x="959464" y="428549"/>
                  <a:pt x="957074" y="431221"/>
                  <a:pt x="953937" y="433419"/>
                </a:cubicBezTo>
                <a:cubicBezTo>
                  <a:pt x="950801" y="435617"/>
                  <a:pt x="947805" y="437519"/>
                  <a:pt x="944948" y="439122"/>
                </a:cubicBezTo>
                <a:cubicBezTo>
                  <a:pt x="947116" y="440951"/>
                  <a:pt x="949570" y="442431"/>
                  <a:pt x="952310" y="443560"/>
                </a:cubicBezTo>
                <a:cubicBezTo>
                  <a:pt x="955050" y="444690"/>
                  <a:pt x="957107" y="445982"/>
                  <a:pt x="958482" y="447438"/>
                </a:cubicBezTo>
                <a:cubicBezTo>
                  <a:pt x="958393" y="450628"/>
                  <a:pt x="955648" y="453536"/>
                  <a:pt x="950250" y="456163"/>
                </a:cubicBezTo>
                <a:cubicBezTo>
                  <a:pt x="944851" y="458791"/>
                  <a:pt x="940124" y="460764"/>
                  <a:pt x="936067" y="462085"/>
                </a:cubicBezTo>
                <a:cubicBezTo>
                  <a:pt x="934443" y="465360"/>
                  <a:pt x="932411" y="467958"/>
                  <a:pt x="929971" y="469878"/>
                </a:cubicBezTo>
                <a:cubicBezTo>
                  <a:pt x="927531" y="471799"/>
                  <a:pt x="925453" y="472435"/>
                  <a:pt x="923738" y="471789"/>
                </a:cubicBezTo>
                <a:lnTo>
                  <a:pt x="910570" y="479158"/>
                </a:lnTo>
                <a:lnTo>
                  <a:pt x="903840" y="493440"/>
                </a:lnTo>
                <a:lnTo>
                  <a:pt x="910843" y="490922"/>
                </a:lnTo>
                <a:lnTo>
                  <a:pt x="923173" y="481219"/>
                </a:lnTo>
                <a:cubicBezTo>
                  <a:pt x="924780" y="480036"/>
                  <a:pt x="926399" y="479346"/>
                  <a:pt x="928028" y="479144"/>
                </a:cubicBezTo>
                <a:cubicBezTo>
                  <a:pt x="929659" y="478943"/>
                  <a:pt x="930904" y="479044"/>
                  <a:pt x="931764" y="479449"/>
                </a:cubicBezTo>
                <a:cubicBezTo>
                  <a:pt x="931211" y="480280"/>
                  <a:pt x="930027" y="481419"/>
                  <a:pt x="928214" y="482867"/>
                </a:cubicBezTo>
                <a:cubicBezTo>
                  <a:pt x="926400" y="484315"/>
                  <a:pt x="925031" y="485851"/>
                  <a:pt x="924103" y="487474"/>
                </a:cubicBezTo>
                <a:cubicBezTo>
                  <a:pt x="923930" y="492645"/>
                  <a:pt x="919321" y="496938"/>
                  <a:pt x="910279" y="500352"/>
                </a:cubicBezTo>
                <a:cubicBezTo>
                  <a:pt x="901236" y="503767"/>
                  <a:pt x="896628" y="508060"/>
                  <a:pt x="896454" y="513230"/>
                </a:cubicBezTo>
                <a:lnTo>
                  <a:pt x="884873" y="521347"/>
                </a:lnTo>
                <a:cubicBezTo>
                  <a:pt x="882988" y="524661"/>
                  <a:pt x="879936" y="528394"/>
                  <a:pt x="875717" y="532547"/>
                </a:cubicBezTo>
                <a:cubicBezTo>
                  <a:pt x="880958" y="530168"/>
                  <a:pt x="886189" y="527300"/>
                  <a:pt x="891407" y="523941"/>
                </a:cubicBezTo>
                <a:cubicBezTo>
                  <a:pt x="896626" y="520582"/>
                  <a:pt x="900642" y="516173"/>
                  <a:pt x="903458" y="510712"/>
                </a:cubicBezTo>
                <a:lnTo>
                  <a:pt x="913909" y="521455"/>
                </a:lnTo>
                <a:lnTo>
                  <a:pt x="902511" y="537415"/>
                </a:lnTo>
                <a:lnTo>
                  <a:pt x="911193" y="539567"/>
                </a:lnTo>
                <a:lnTo>
                  <a:pt x="914640" y="552826"/>
                </a:lnTo>
                <a:lnTo>
                  <a:pt x="895491" y="572891"/>
                </a:lnTo>
                <a:cubicBezTo>
                  <a:pt x="886553" y="575911"/>
                  <a:pt x="878187" y="580291"/>
                  <a:pt x="870392" y="586031"/>
                </a:cubicBezTo>
                <a:cubicBezTo>
                  <a:pt x="862597" y="591771"/>
                  <a:pt x="855211" y="596128"/>
                  <a:pt x="848234" y="599103"/>
                </a:cubicBezTo>
                <a:lnTo>
                  <a:pt x="845061" y="597608"/>
                </a:lnTo>
                <a:lnTo>
                  <a:pt x="842818" y="602368"/>
                </a:lnTo>
                <a:lnTo>
                  <a:pt x="825820" y="613750"/>
                </a:lnTo>
                <a:cubicBezTo>
                  <a:pt x="821981" y="620182"/>
                  <a:pt x="816531" y="624887"/>
                  <a:pt x="809473" y="627864"/>
                </a:cubicBezTo>
                <a:cubicBezTo>
                  <a:pt x="802414" y="630840"/>
                  <a:pt x="796592" y="636338"/>
                  <a:pt x="792005" y="644358"/>
                </a:cubicBezTo>
                <a:cubicBezTo>
                  <a:pt x="788514" y="646793"/>
                  <a:pt x="782957" y="651041"/>
                  <a:pt x="775333" y="657105"/>
                </a:cubicBezTo>
                <a:cubicBezTo>
                  <a:pt x="767709" y="663168"/>
                  <a:pt x="762712" y="666227"/>
                  <a:pt x="760344" y="666282"/>
                </a:cubicBezTo>
                <a:cubicBezTo>
                  <a:pt x="758240" y="671432"/>
                  <a:pt x="754969" y="677001"/>
                  <a:pt x="750532" y="682991"/>
                </a:cubicBezTo>
                <a:lnTo>
                  <a:pt x="752118" y="683739"/>
                </a:lnTo>
                <a:cubicBezTo>
                  <a:pt x="753222" y="686197"/>
                  <a:pt x="751945" y="687535"/>
                  <a:pt x="748289" y="687751"/>
                </a:cubicBezTo>
                <a:lnTo>
                  <a:pt x="745115" y="686255"/>
                </a:lnTo>
                <a:cubicBezTo>
                  <a:pt x="741144" y="689879"/>
                  <a:pt x="737503" y="690749"/>
                  <a:pt x="734189" y="688864"/>
                </a:cubicBezTo>
                <a:cubicBezTo>
                  <a:pt x="731339" y="694227"/>
                  <a:pt x="727788" y="699019"/>
                  <a:pt x="723539" y="703238"/>
                </a:cubicBezTo>
                <a:cubicBezTo>
                  <a:pt x="719288" y="707456"/>
                  <a:pt x="715738" y="712247"/>
                  <a:pt x="712887" y="717610"/>
                </a:cubicBezTo>
                <a:lnTo>
                  <a:pt x="716427" y="734791"/>
                </a:lnTo>
                <a:cubicBezTo>
                  <a:pt x="718403" y="735399"/>
                  <a:pt x="719211" y="736426"/>
                  <a:pt x="718853" y="737873"/>
                </a:cubicBezTo>
                <a:cubicBezTo>
                  <a:pt x="717993" y="739528"/>
                  <a:pt x="716490" y="741003"/>
                  <a:pt x="714346" y="742295"/>
                </a:cubicBezTo>
                <a:lnTo>
                  <a:pt x="713398" y="742611"/>
                </a:lnTo>
                <a:lnTo>
                  <a:pt x="709545" y="755054"/>
                </a:lnTo>
                <a:cubicBezTo>
                  <a:pt x="704593" y="759992"/>
                  <a:pt x="699693" y="763016"/>
                  <a:pt x="694848" y="764127"/>
                </a:cubicBezTo>
                <a:cubicBezTo>
                  <a:pt x="686266" y="772566"/>
                  <a:pt x="678512" y="780790"/>
                  <a:pt x="671588" y="788798"/>
                </a:cubicBezTo>
                <a:cubicBezTo>
                  <a:pt x="664662" y="796807"/>
                  <a:pt x="657096" y="804634"/>
                  <a:pt x="648888" y="812280"/>
                </a:cubicBezTo>
                <a:cubicBezTo>
                  <a:pt x="649625" y="814486"/>
                  <a:pt x="649267" y="815933"/>
                  <a:pt x="647812" y="816621"/>
                </a:cubicBezTo>
                <a:cubicBezTo>
                  <a:pt x="646356" y="817308"/>
                  <a:pt x="644412" y="818008"/>
                  <a:pt x="641975" y="818718"/>
                </a:cubicBezTo>
                <a:cubicBezTo>
                  <a:pt x="639691" y="819622"/>
                  <a:pt x="638446" y="820893"/>
                  <a:pt x="638239" y="822534"/>
                </a:cubicBezTo>
                <a:cubicBezTo>
                  <a:pt x="638032" y="824173"/>
                  <a:pt x="638560" y="825796"/>
                  <a:pt x="639823" y="827400"/>
                </a:cubicBezTo>
                <a:cubicBezTo>
                  <a:pt x="636192" y="828679"/>
                  <a:pt x="632763" y="830295"/>
                  <a:pt x="629539" y="832250"/>
                </a:cubicBezTo>
                <a:cubicBezTo>
                  <a:pt x="626315" y="834206"/>
                  <a:pt x="624077" y="836384"/>
                  <a:pt x="622825" y="838783"/>
                </a:cubicBezTo>
                <a:lnTo>
                  <a:pt x="611244" y="846899"/>
                </a:lnTo>
                <a:cubicBezTo>
                  <a:pt x="612032" y="851230"/>
                  <a:pt x="611524" y="854708"/>
                  <a:pt x="609721" y="857333"/>
                </a:cubicBezTo>
                <a:cubicBezTo>
                  <a:pt x="607919" y="859958"/>
                  <a:pt x="605405" y="861521"/>
                  <a:pt x="602180" y="862020"/>
                </a:cubicBezTo>
                <a:cubicBezTo>
                  <a:pt x="607755" y="864163"/>
                  <a:pt x="615017" y="867100"/>
                  <a:pt x="623965" y="870832"/>
                </a:cubicBezTo>
                <a:cubicBezTo>
                  <a:pt x="632912" y="874563"/>
                  <a:pt x="638655" y="879693"/>
                  <a:pt x="641195" y="886222"/>
                </a:cubicBezTo>
                <a:cubicBezTo>
                  <a:pt x="642001" y="890682"/>
                  <a:pt x="641665" y="894483"/>
                  <a:pt x="640185" y="897624"/>
                </a:cubicBezTo>
                <a:cubicBezTo>
                  <a:pt x="638705" y="900764"/>
                  <a:pt x="636549" y="902253"/>
                  <a:pt x="633717" y="902091"/>
                </a:cubicBezTo>
                <a:cubicBezTo>
                  <a:pt x="633117" y="902939"/>
                  <a:pt x="632030" y="904043"/>
                  <a:pt x="630460" y="905403"/>
                </a:cubicBezTo>
                <a:cubicBezTo>
                  <a:pt x="628889" y="906765"/>
                  <a:pt x="628201" y="908055"/>
                  <a:pt x="628392" y="909277"/>
                </a:cubicBezTo>
                <a:lnTo>
                  <a:pt x="634649" y="908346"/>
                </a:lnTo>
                <a:lnTo>
                  <a:pt x="662755" y="902198"/>
                </a:lnTo>
                <a:lnTo>
                  <a:pt x="671162" y="892586"/>
                </a:lnTo>
                <a:cubicBezTo>
                  <a:pt x="670751" y="889686"/>
                  <a:pt x="671203" y="888040"/>
                  <a:pt x="672518" y="887650"/>
                </a:cubicBezTo>
                <a:cubicBezTo>
                  <a:pt x="673834" y="887260"/>
                  <a:pt x="675685" y="886759"/>
                  <a:pt x="678075" y="886147"/>
                </a:cubicBezTo>
                <a:cubicBezTo>
                  <a:pt x="679534" y="884937"/>
                  <a:pt x="680258" y="883742"/>
                  <a:pt x="680247" y="882565"/>
                </a:cubicBezTo>
                <a:cubicBezTo>
                  <a:pt x="680236" y="881388"/>
                  <a:pt x="679980" y="880218"/>
                  <a:pt x="679479" y="879052"/>
                </a:cubicBezTo>
                <a:cubicBezTo>
                  <a:pt x="686412" y="876340"/>
                  <a:pt x="693137" y="873044"/>
                  <a:pt x="699650" y="869166"/>
                </a:cubicBezTo>
                <a:cubicBezTo>
                  <a:pt x="706164" y="865286"/>
                  <a:pt x="712889" y="861990"/>
                  <a:pt x="719822" y="859279"/>
                </a:cubicBezTo>
                <a:cubicBezTo>
                  <a:pt x="724918" y="852751"/>
                  <a:pt x="731168" y="847374"/>
                  <a:pt x="738573" y="843148"/>
                </a:cubicBezTo>
                <a:cubicBezTo>
                  <a:pt x="745979" y="838920"/>
                  <a:pt x="753675" y="836649"/>
                  <a:pt x="761662" y="836332"/>
                </a:cubicBezTo>
                <a:lnTo>
                  <a:pt x="763813" y="827650"/>
                </a:lnTo>
                <a:cubicBezTo>
                  <a:pt x="764223" y="824893"/>
                  <a:pt x="765578" y="822704"/>
                  <a:pt x="767879" y="821081"/>
                </a:cubicBezTo>
                <a:cubicBezTo>
                  <a:pt x="770178" y="819458"/>
                  <a:pt x="772933" y="818413"/>
                  <a:pt x="776143" y="817945"/>
                </a:cubicBezTo>
                <a:cubicBezTo>
                  <a:pt x="782432" y="812829"/>
                  <a:pt x="786104" y="813267"/>
                  <a:pt x="787159" y="819258"/>
                </a:cubicBezTo>
                <a:lnTo>
                  <a:pt x="787713" y="822630"/>
                </a:lnTo>
                <a:lnTo>
                  <a:pt x="791774" y="816683"/>
                </a:lnTo>
                <a:cubicBezTo>
                  <a:pt x="793703" y="815561"/>
                  <a:pt x="797289" y="816270"/>
                  <a:pt x="802533" y="818812"/>
                </a:cubicBezTo>
                <a:lnTo>
                  <a:pt x="823900" y="801994"/>
                </a:lnTo>
                <a:lnTo>
                  <a:pt x="838788" y="798928"/>
                </a:lnTo>
                <a:lnTo>
                  <a:pt x="874884" y="772247"/>
                </a:lnTo>
                <a:cubicBezTo>
                  <a:pt x="877826" y="767192"/>
                  <a:pt x="881818" y="763473"/>
                  <a:pt x="886863" y="761089"/>
                </a:cubicBezTo>
                <a:cubicBezTo>
                  <a:pt x="891907" y="758705"/>
                  <a:pt x="895901" y="754985"/>
                  <a:pt x="898842" y="749930"/>
                </a:cubicBezTo>
                <a:lnTo>
                  <a:pt x="922958" y="734409"/>
                </a:lnTo>
                <a:lnTo>
                  <a:pt x="938985" y="721795"/>
                </a:lnTo>
                <a:cubicBezTo>
                  <a:pt x="944891" y="712676"/>
                  <a:pt x="951496" y="704307"/>
                  <a:pt x="958798" y="696685"/>
                </a:cubicBezTo>
                <a:cubicBezTo>
                  <a:pt x="966100" y="689064"/>
                  <a:pt x="974119" y="683040"/>
                  <a:pt x="982855" y="678615"/>
                </a:cubicBezTo>
                <a:cubicBezTo>
                  <a:pt x="998315" y="663636"/>
                  <a:pt x="1011914" y="649039"/>
                  <a:pt x="1023652" y="634826"/>
                </a:cubicBezTo>
                <a:cubicBezTo>
                  <a:pt x="1035390" y="620614"/>
                  <a:pt x="1044296" y="608847"/>
                  <a:pt x="1050368" y="599526"/>
                </a:cubicBezTo>
                <a:cubicBezTo>
                  <a:pt x="1052039" y="603113"/>
                  <a:pt x="1054356" y="605326"/>
                  <a:pt x="1057322" y="606163"/>
                </a:cubicBezTo>
                <a:lnTo>
                  <a:pt x="1072210" y="603096"/>
                </a:lnTo>
                <a:cubicBezTo>
                  <a:pt x="1074344" y="602281"/>
                  <a:pt x="1075781" y="600719"/>
                  <a:pt x="1076520" y="598406"/>
                </a:cubicBezTo>
                <a:cubicBezTo>
                  <a:pt x="1077259" y="596094"/>
                  <a:pt x="1076634" y="593559"/>
                  <a:pt x="1074643" y="590801"/>
                </a:cubicBezTo>
                <a:cubicBezTo>
                  <a:pt x="1086414" y="585285"/>
                  <a:pt x="1099815" y="576756"/>
                  <a:pt x="1114845" y="565215"/>
                </a:cubicBezTo>
                <a:cubicBezTo>
                  <a:pt x="1129874" y="553673"/>
                  <a:pt x="1140485" y="542150"/>
                  <a:pt x="1146677" y="530644"/>
                </a:cubicBezTo>
                <a:cubicBezTo>
                  <a:pt x="1152297" y="529862"/>
                  <a:pt x="1156956" y="527996"/>
                  <a:pt x="1160656" y="525049"/>
                </a:cubicBezTo>
                <a:cubicBezTo>
                  <a:pt x="1164355" y="522101"/>
                  <a:pt x="1165901" y="517929"/>
                  <a:pt x="1165294" y="512531"/>
                </a:cubicBezTo>
                <a:cubicBezTo>
                  <a:pt x="1171474" y="504172"/>
                  <a:pt x="1178662" y="499017"/>
                  <a:pt x="1186862" y="497069"/>
                </a:cubicBezTo>
                <a:cubicBezTo>
                  <a:pt x="1195061" y="495121"/>
                  <a:pt x="1202654" y="492678"/>
                  <a:pt x="1209640" y="489739"/>
                </a:cubicBezTo>
                <a:cubicBezTo>
                  <a:pt x="1214831" y="488825"/>
                  <a:pt x="1217961" y="486938"/>
                  <a:pt x="1219028" y="484081"/>
                </a:cubicBezTo>
                <a:cubicBezTo>
                  <a:pt x="1220094" y="481222"/>
                  <a:pt x="1220473" y="478040"/>
                  <a:pt x="1220165" y="474534"/>
                </a:cubicBezTo>
                <a:lnTo>
                  <a:pt x="1265649" y="442195"/>
                </a:lnTo>
                <a:cubicBezTo>
                  <a:pt x="1268606" y="440228"/>
                  <a:pt x="1272403" y="437817"/>
                  <a:pt x="1277039" y="434960"/>
                </a:cubicBezTo>
                <a:cubicBezTo>
                  <a:pt x="1281676" y="432104"/>
                  <a:pt x="1285433" y="427994"/>
                  <a:pt x="1288312" y="422629"/>
                </a:cubicBezTo>
                <a:cubicBezTo>
                  <a:pt x="1308563" y="412637"/>
                  <a:pt x="1327460" y="399277"/>
                  <a:pt x="1345004" y="382549"/>
                </a:cubicBezTo>
                <a:cubicBezTo>
                  <a:pt x="1362548" y="365821"/>
                  <a:pt x="1382497" y="353797"/>
                  <a:pt x="1404850" y="346476"/>
                </a:cubicBezTo>
                <a:lnTo>
                  <a:pt x="1411171" y="325930"/>
                </a:lnTo>
                <a:lnTo>
                  <a:pt x="1463450" y="293433"/>
                </a:lnTo>
                <a:cubicBezTo>
                  <a:pt x="1467341" y="286514"/>
                  <a:pt x="1477007" y="275806"/>
                  <a:pt x="1492450" y="261309"/>
                </a:cubicBezTo>
                <a:cubicBezTo>
                  <a:pt x="1507893" y="246811"/>
                  <a:pt x="1521320" y="237035"/>
                  <a:pt x="1532734" y="231981"/>
                </a:cubicBezTo>
                <a:cubicBezTo>
                  <a:pt x="1537701" y="221439"/>
                  <a:pt x="1547521" y="214864"/>
                  <a:pt x="1562192" y="212256"/>
                </a:cubicBezTo>
                <a:cubicBezTo>
                  <a:pt x="1561117" y="205027"/>
                  <a:pt x="1563156" y="200107"/>
                  <a:pt x="1568308" y="197494"/>
                </a:cubicBezTo>
                <a:cubicBezTo>
                  <a:pt x="1573461" y="194881"/>
                  <a:pt x="1578976" y="193278"/>
                  <a:pt x="1584855" y="192688"/>
                </a:cubicBezTo>
                <a:lnTo>
                  <a:pt x="1770835" y="61880"/>
                </a:lnTo>
                <a:cubicBezTo>
                  <a:pt x="1780401" y="57776"/>
                  <a:pt x="1788500" y="52771"/>
                  <a:pt x="1795135" y="46864"/>
                </a:cubicBezTo>
                <a:cubicBezTo>
                  <a:pt x="1801768" y="40958"/>
                  <a:pt x="1810232" y="36965"/>
                  <a:pt x="1820524" y="34883"/>
                </a:cubicBezTo>
                <a:cubicBezTo>
                  <a:pt x="1822663" y="30640"/>
                  <a:pt x="1825915" y="26712"/>
                  <a:pt x="1830279" y="23096"/>
                </a:cubicBezTo>
                <a:cubicBezTo>
                  <a:pt x="1834642" y="19482"/>
                  <a:pt x="1838946" y="16888"/>
                  <a:pt x="1843186" y="15315"/>
                </a:cubicBezTo>
                <a:lnTo>
                  <a:pt x="1863258" y="1249"/>
                </a:lnTo>
                <a:cubicBezTo>
                  <a:pt x="1867559" y="-154"/>
                  <a:pt x="1872144" y="-375"/>
                  <a:pt x="1877011" y="588"/>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orma libre 49"/>
          <p:cNvSpPr/>
          <p:nvPr/>
        </p:nvSpPr>
        <p:spPr>
          <a:xfrm rot="10800000">
            <a:off x="10350500" y="0"/>
            <a:ext cx="1841500" cy="2263080"/>
          </a:xfrm>
          <a:custGeom>
            <a:avLst/>
            <a:gdLst>
              <a:gd name="connsiteX0" fmla="*/ 1019575 w 1986214"/>
              <a:gd name="connsiteY0" fmla="*/ 2404957 h 2440924"/>
              <a:gd name="connsiteX1" fmla="*/ 1013331 w 1986214"/>
              <a:gd name="connsiteY1" fmla="*/ 2406377 h 2440924"/>
              <a:gd name="connsiteX2" fmla="*/ 1017709 w 1986214"/>
              <a:gd name="connsiteY2" fmla="*/ 2425893 h 2440924"/>
              <a:gd name="connsiteX3" fmla="*/ 1024056 w 1986214"/>
              <a:gd name="connsiteY3" fmla="*/ 2428884 h 2440924"/>
              <a:gd name="connsiteX4" fmla="*/ 1032373 w 1986214"/>
              <a:gd name="connsiteY4" fmla="*/ 2415350 h 2440924"/>
              <a:gd name="connsiteX5" fmla="*/ 1035272 w 1986214"/>
              <a:gd name="connsiteY5" fmla="*/ 2405081 h 2440924"/>
              <a:gd name="connsiteX6" fmla="*/ 1021265 w 1986214"/>
              <a:gd name="connsiteY6" fmla="*/ 2410116 h 2440924"/>
              <a:gd name="connsiteX7" fmla="*/ 1019575 w 1986214"/>
              <a:gd name="connsiteY7" fmla="*/ 2404957 h 2440924"/>
              <a:gd name="connsiteX8" fmla="*/ 1066186 w 1986214"/>
              <a:gd name="connsiteY8" fmla="*/ 2384743 h 2440924"/>
              <a:gd name="connsiteX9" fmla="*/ 1052271 w 1986214"/>
              <a:gd name="connsiteY9" fmla="*/ 2393699 h 2440924"/>
              <a:gd name="connsiteX10" fmla="*/ 1057031 w 1986214"/>
              <a:gd name="connsiteY10" fmla="*/ 2395942 h 2440924"/>
              <a:gd name="connsiteX11" fmla="*/ 1066186 w 1986214"/>
              <a:gd name="connsiteY11" fmla="*/ 2384743 h 2440924"/>
              <a:gd name="connsiteX12" fmla="*/ 1035106 w 1986214"/>
              <a:gd name="connsiteY12" fmla="*/ 2364280 h 2440924"/>
              <a:gd name="connsiteX13" fmla="*/ 1033565 w 1986214"/>
              <a:gd name="connsiteY13" fmla="*/ 2365493 h 2440924"/>
              <a:gd name="connsiteX14" fmla="*/ 1032024 w 1986214"/>
              <a:gd name="connsiteY14" fmla="*/ 2366706 h 2440924"/>
              <a:gd name="connsiteX15" fmla="*/ 1028285 w 1986214"/>
              <a:gd name="connsiteY15" fmla="*/ 2374640 h 2440924"/>
              <a:gd name="connsiteX16" fmla="*/ 1024709 w 1986214"/>
              <a:gd name="connsiteY16" fmla="*/ 2385317 h 2440924"/>
              <a:gd name="connsiteX17" fmla="*/ 1024073 w 1986214"/>
              <a:gd name="connsiteY17" fmla="*/ 2395926 h 2440924"/>
              <a:gd name="connsiteX18" fmla="*/ 1042292 w 1986214"/>
              <a:gd name="connsiteY18" fmla="*/ 2369606 h 2440924"/>
              <a:gd name="connsiteX19" fmla="*/ 1063777 w 1986214"/>
              <a:gd name="connsiteY19" fmla="*/ 2348702 h 2440924"/>
              <a:gd name="connsiteX20" fmla="*/ 1055935 w 1986214"/>
              <a:gd name="connsiteY20" fmla="*/ 2348886 h 2440924"/>
              <a:gd name="connsiteX21" fmla="*/ 1044353 w 1986214"/>
              <a:gd name="connsiteY21" fmla="*/ 2357003 h 2440924"/>
              <a:gd name="connsiteX22" fmla="*/ 1053783 w 1986214"/>
              <a:gd name="connsiteY22" fmla="*/ 2357568 h 2440924"/>
              <a:gd name="connsiteX23" fmla="*/ 1062281 w 1986214"/>
              <a:gd name="connsiteY23" fmla="*/ 2351876 h 2440924"/>
              <a:gd name="connsiteX24" fmla="*/ 1114315 w 1986214"/>
              <a:gd name="connsiteY24" fmla="*/ 2294949 h 2440924"/>
              <a:gd name="connsiteX25" fmla="*/ 1106486 w 1986214"/>
              <a:gd name="connsiteY25" fmla="*/ 2312591 h 2440924"/>
              <a:gd name="connsiteX26" fmla="*/ 1096279 w 1986214"/>
              <a:gd name="connsiteY26" fmla="*/ 2329112 h 2440924"/>
              <a:gd name="connsiteX27" fmla="*/ 1107768 w 1986214"/>
              <a:gd name="connsiteY27" fmla="*/ 2317073 h 2440924"/>
              <a:gd name="connsiteX28" fmla="*/ 1123180 w 1986214"/>
              <a:gd name="connsiteY28" fmla="*/ 2304943 h 2440924"/>
              <a:gd name="connsiteX29" fmla="*/ 1212201 w 1986214"/>
              <a:gd name="connsiteY29" fmla="*/ 2218905 h 2440924"/>
              <a:gd name="connsiteX30" fmla="*/ 1205380 w 1986214"/>
              <a:gd name="connsiteY30" fmla="*/ 2229265 h 2440924"/>
              <a:gd name="connsiteX31" fmla="*/ 1194231 w 1986214"/>
              <a:gd name="connsiteY31" fmla="*/ 2234920 h 2440924"/>
              <a:gd name="connsiteX32" fmla="*/ 1183712 w 1986214"/>
              <a:gd name="connsiteY32" fmla="*/ 2242325 h 2440924"/>
              <a:gd name="connsiteX33" fmla="*/ 1169140 w 1986214"/>
              <a:gd name="connsiteY33" fmla="*/ 2256789 h 2440924"/>
              <a:gd name="connsiteX34" fmla="*/ 1163306 w 1986214"/>
              <a:gd name="connsiteY34" fmla="*/ 2254768 h 2440924"/>
              <a:gd name="connsiteX35" fmla="*/ 1160550 w 1986214"/>
              <a:gd name="connsiteY35" fmla="*/ 2258559 h 2440924"/>
              <a:gd name="connsiteX36" fmla="*/ 1145795 w 1986214"/>
              <a:gd name="connsiteY36" fmla="*/ 2265181 h 2440924"/>
              <a:gd name="connsiteX37" fmla="*/ 1133557 w 1986214"/>
              <a:gd name="connsiteY37" fmla="*/ 2278806 h 2440924"/>
              <a:gd name="connsiteX38" fmla="*/ 1130383 w 1986214"/>
              <a:gd name="connsiteY38" fmla="*/ 2277311 h 2440924"/>
              <a:gd name="connsiteX39" fmla="*/ 1125149 w 1986214"/>
              <a:gd name="connsiteY39" fmla="*/ 2288419 h 2440924"/>
              <a:gd name="connsiteX40" fmla="*/ 1131588 w 1986214"/>
              <a:gd name="connsiteY40" fmla="*/ 2295331 h 2440924"/>
              <a:gd name="connsiteX41" fmla="*/ 1132126 w 1986214"/>
              <a:gd name="connsiteY41" fmla="*/ 2293160 h 2440924"/>
              <a:gd name="connsiteX42" fmla="*/ 1133922 w 1986214"/>
              <a:gd name="connsiteY42" fmla="*/ 2294492 h 2440924"/>
              <a:gd name="connsiteX43" fmla="*/ 1140087 w 1986214"/>
              <a:gd name="connsiteY43" fmla="*/ 2289640 h 2440924"/>
              <a:gd name="connsiteX44" fmla="*/ 1143903 w 1986214"/>
              <a:gd name="connsiteY44" fmla="*/ 2289257 h 2440924"/>
              <a:gd name="connsiteX45" fmla="*/ 1147091 w 1986214"/>
              <a:gd name="connsiteY45" fmla="*/ 2287122 h 2440924"/>
              <a:gd name="connsiteX46" fmla="*/ 1167171 w 1986214"/>
              <a:gd name="connsiteY46" fmla="*/ 2273314 h 2440924"/>
              <a:gd name="connsiteX47" fmla="*/ 1182808 w 1986214"/>
              <a:gd name="connsiteY47" fmla="*/ 2254019 h 2440924"/>
              <a:gd name="connsiteX48" fmla="*/ 1200894 w 1986214"/>
              <a:gd name="connsiteY48" fmla="*/ 2238786 h 2440924"/>
              <a:gd name="connsiteX49" fmla="*/ 1206585 w 1986214"/>
              <a:gd name="connsiteY49" fmla="*/ 2247285 h 2440924"/>
              <a:gd name="connsiteX50" fmla="*/ 1214128 w 1986214"/>
              <a:gd name="connsiteY50" fmla="*/ 2238477 h 2440924"/>
              <a:gd name="connsiteX51" fmla="*/ 1223492 w 1986214"/>
              <a:gd name="connsiteY51" fmla="*/ 2231982 h 2440924"/>
              <a:gd name="connsiteX52" fmla="*/ 1216305 w 1986214"/>
              <a:gd name="connsiteY52" fmla="*/ 2226656 h 2440924"/>
              <a:gd name="connsiteX53" fmla="*/ 1245068 w 1986214"/>
              <a:gd name="connsiteY53" fmla="*/ 2215000 h 2440924"/>
              <a:gd name="connsiteX54" fmla="*/ 1241986 w 1986214"/>
              <a:gd name="connsiteY54" fmla="*/ 2217425 h 2440924"/>
              <a:gd name="connsiteX55" fmla="*/ 1234417 w 1986214"/>
              <a:gd name="connsiteY55" fmla="*/ 2229373 h 2440924"/>
              <a:gd name="connsiteX56" fmla="*/ 1233761 w 1986214"/>
              <a:gd name="connsiteY56" fmla="*/ 2234881 h 2440924"/>
              <a:gd name="connsiteX57" fmla="*/ 1241863 w 1986214"/>
              <a:gd name="connsiteY57" fmla="*/ 2229004 h 2440924"/>
              <a:gd name="connsiteX58" fmla="*/ 1247584 w 1986214"/>
              <a:gd name="connsiteY58" fmla="*/ 2222004 h 2440924"/>
              <a:gd name="connsiteX59" fmla="*/ 1245068 w 1986214"/>
              <a:gd name="connsiteY59" fmla="*/ 2215000 h 2440924"/>
              <a:gd name="connsiteX60" fmla="*/ 1233029 w 1986214"/>
              <a:gd name="connsiteY60" fmla="*/ 2203509 h 2440924"/>
              <a:gd name="connsiteX61" fmla="*/ 1230038 w 1986214"/>
              <a:gd name="connsiteY61" fmla="*/ 2209857 h 2440924"/>
              <a:gd name="connsiteX62" fmla="*/ 1233715 w 1986214"/>
              <a:gd name="connsiteY62" fmla="*/ 2207712 h 2440924"/>
              <a:gd name="connsiteX63" fmla="*/ 1236203 w 1986214"/>
              <a:gd name="connsiteY63" fmla="*/ 2205005 h 2440924"/>
              <a:gd name="connsiteX64" fmla="*/ 1279466 w 1986214"/>
              <a:gd name="connsiteY64" fmla="*/ 2158974 h 2440924"/>
              <a:gd name="connsiteX65" fmla="*/ 1274411 w 1986214"/>
              <a:gd name="connsiteY65" fmla="*/ 2160955 h 2440924"/>
              <a:gd name="connsiteX66" fmla="*/ 1275543 w 1986214"/>
              <a:gd name="connsiteY66" fmla="*/ 2163185 h 2440924"/>
              <a:gd name="connsiteX67" fmla="*/ 1278424 w 1986214"/>
              <a:gd name="connsiteY67" fmla="*/ 2164786 h 2440924"/>
              <a:gd name="connsiteX68" fmla="*/ 1284589 w 1986214"/>
              <a:gd name="connsiteY68" fmla="*/ 2159933 h 2440924"/>
              <a:gd name="connsiteX69" fmla="*/ 1279466 w 1986214"/>
              <a:gd name="connsiteY69" fmla="*/ 2158974 h 2440924"/>
              <a:gd name="connsiteX70" fmla="*/ 1415540 w 1986214"/>
              <a:gd name="connsiteY70" fmla="*/ 2054869 h 2440924"/>
              <a:gd name="connsiteX71" fmla="*/ 1412549 w 1986214"/>
              <a:gd name="connsiteY71" fmla="*/ 2061217 h 2440924"/>
              <a:gd name="connsiteX72" fmla="*/ 1416379 w 1986214"/>
              <a:gd name="connsiteY72" fmla="*/ 2057203 h 2440924"/>
              <a:gd name="connsiteX73" fmla="*/ 1443663 w 1986214"/>
              <a:gd name="connsiteY73" fmla="*/ 2015763 h 2440924"/>
              <a:gd name="connsiteX74" fmla="*/ 1442915 w 1986214"/>
              <a:gd name="connsiteY74" fmla="*/ 2017349 h 2440924"/>
              <a:gd name="connsiteX75" fmla="*/ 1445524 w 1986214"/>
              <a:gd name="connsiteY75" fmla="*/ 2028275 h 2440924"/>
              <a:gd name="connsiteX76" fmla="*/ 1518552 w 1986214"/>
              <a:gd name="connsiteY76" fmla="*/ 1996754 h 2440924"/>
              <a:gd name="connsiteX77" fmla="*/ 1511549 w 1986214"/>
              <a:gd name="connsiteY77" fmla="*/ 1999271 h 2440924"/>
              <a:gd name="connsiteX78" fmla="*/ 1512785 w 1986214"/>
              <a:gd name="connsiteY78" fmla="*/ 2001792 h 2440924"/>
              <a:gd name="connsiteX79" fmla="*/ 1511640 w 1986214"/>
              <a:gd name="connsiteY79" fmla="*/ 2003193 h 2440924"/>
              <a:gd name="connsiteX80" fmla="*/ 1506223 w 1986214"/>
              <a:gd name="connsiteY80" fmla="*/ 2006457 h 2440924"/>
              <a:gd name="connsiteX81" fmla="*/ 1496046 w 1986214"/>
              <a:gd name="connsiteY81" fmla="*/ 2007480 h 2440924"/>
              <a:gd name="connsiteX82" fmla="*/ 1494367 w 1986214"/>
              <a:gd name="connsiteY82" fmla="*/ 2002810 h 2440924"/>
              <a:gd name="connsiteX83" fmla="*/ 1486707 w 1986214"/>
              <a:gd name="connsiteY83" fmla="*/ 2010835 h 2440924"/>
              <a:gd name="connsiteX84" fmla="*/ 1469850 w 1986214"/>
              <a:gd name="connsiteY84" fmla="*/ 2019861 h 2440924"/>
              <a:gd name="connsiteX85" fmla="*/ 1456632 w 1986214"/>
              <a:gd name="connsiteY85" fmla="*/ 2033509 h 2440924"/>
              <a:gd name="connsiteX86" fmla="*/ 1443555 w 1986214"/>
              <a:gd name="connsiteY86" fmla="*/ 2044800 h 2440924"/>
              <a:gd name="connsiteX87" fmla="*/ 1436306 w 1986214"/>
              <a:gd name="connsiteY87" fmla="*/ 2049383 h 2440924"/>
              <a:gd name="connsiteX88" fmla="*/ 1432065 w 1986214"/>
              <a:gd name="connsiteY88" fmla="*/ 2056838 h 2440924"/>
              <a:gd name="connsiteX89" fmla="*/ 1412450 w 1986214"/>
              <a:gd name="connsiteY89" fmla="*/ 2073774 h 2440924"/>
              <a:gd name="connsiteX90" fmla="*/ 1392835 w 1986214"/>
              <a:gd name="connsiteY90" fmla="*/ 2090710 h 2440924"/>
              <a:gd name="connsiteX91" fmla="*/ 1384244 w 1986214"/>
              <a:gd name="connsiteY91" fmla="*/ 2092480 h 2440924"/>
              <a:gd name="connsiteX92" fmla="*/ 1375592 w 1986214"/>
              <a:gd name="connsiteY92" fmla="*/ 2100038 h 2440924"/>
              <a:gd name="connsiteX93" fmla="*/ 1365751 w 1986214"/>
              <a:gd name="connsiteY93" fmla="*/ 2107036 h 2440924"/>
              <a:gd name="connsiteX94" fmla="*/ 1360516 w 1986214"/>
              <a:gd name="connsiteY94" fmla="*/ 2118144 h 2440924"/>
              <a:gd name="connsiteX95" fmla="*/ 1381772 w 1986214"/>
              <a:gd name="connsiteY95" fmla="*/ 2112646 h 2440924"/>
              <a:gd name="connsiteX96" fmla="*/ 1396938 w 1986214"/>
              <a:gd name="connsiteY96" fmla="*/ 2098461 h 2440924"/>
              <a:gd name="connsiteX97" fmla="*/ 1401489 w 1986214"/>
              <a:gd name="connsiteY97" fmla="*/ 2100121 h 2440924"/>
              <a:gd name="connsiteX98" fmla="*/ 1404781 w 1986214"/>
              <a:gd name="connsiteY98" fmla="*/ 2098279 h 2440924"/>
              <a:gd name="connsiteX99" fmla="*/ 1407866 w 1986214"/>
              <a:gd name="connsiteY99" fmla="*/ 2091732 h 2440924"/>
              <a:gd name="connsiteX100" fmla="*/ 1414029 w 1986214"/>
              <a:gd name="connsiteY100" fmla="*/ 2091001 h 2440924"/>
              <a:gd name="connsiteX101" fmla="*/ 1456998 w 1986214"/>
              <a:gd name="connsiteY101" fmla="*/ 2049194 h 2440924"/>
              <a:gd name="connsiteX102" fmla="*/ 1467175 w 1986214"/>
              <a:gd name="connsiteY102" fmla="*/ 2048172 h 2440924"/>
              <a:gd name="connsiteX103" fmla="*/ 1470960 w 1986214"/>
              <a:gd name="connsiteY103" fmla="*/ 2042199 h 2440924"/>
              <a:gd name="connsiteX104" fmla="*/ 1477261 w 1986214"/>
              <a:gd name="connsiteY104" fmla="*/ 2043229 h 2440924"/>
              <a:gd name="connsiteX105" fmla="*/ 1492672 w 1986214"/>
              <a:gd name="connsiteY105" fmla="*/ 2031099 h 2440924"/>
              <a:gd name="connsiteX106" fmla="*/ 1499564 w 1986214"/>
              <a:gd name="connsiteY106" fmla="*/ 2019560 h 2440924"/>
              <a:gd name="connsiteX107" fmla="*/ 1511640 w 1986214"/>
              <a:gd name="connsiteY107" fmla="*/ 2003193 h 2440924"/>
              <a:gd name="connsiteX108" fmla="*/ 1518552 w 1986214"/>
              <a:gd name="connsiteY108" fmla="*/ 1996754 h 2440924"/>
              <a:gd name="connsiteX109" fmla="*/ 1528272 w 1986214"/>
              <a:gd name="connsiteY109" fmla="*/ 1976124 h 2440924"/>
              <a:gd name="connsiteX110" fmla="*/ 1526910 w 1986214"/>
              <a:gd name="connsiteY110" fmla="*/ 1977079 h 2440924"/>
              <a:gd name="connsiteX111" fmla="*/ 1531446 w 1986214"/>
              <a:gd name="connsiteY111" fmla="*/ 1977620 h 2440924"/>
              <a:gd name="connsiteX112" fmla="*/ 1547879 w 1986214"/>
              <a:gd name="connsiteY112" fmla="*/ 1975667 h 2440924"/>
              <a:gd name="connsiteX113" fmla="*/ 1539228 w 1986214"/>
              <a:gd name="connsiteY113" fmla="*/ 1983225 h 2440924"/>
              <a:gd name="connsiteX114" fmla="*/ 1529386 w 1986214"/>
              <a:gd name="connsiteY114" fmla="*/ 1990223 h 2440924"/>
              <a:gd name="connsiteX115" fmla="*/ 1536663 w 1986214"/>
              <a:gd name="connsiteY115" fmla="*/ 1999470 h 2440924"/>
              <a:gd name="connsiteX116" fmla="*/ 1548902 w 1986214"/>
              <a:gd name="connsiteY116" fmla="*/ 1985845 h 2440924"/>
              <a:gd name="connsiteX117" fmla="*/ 1553372 w 1986214"/>
              <a:gd name="connsiteY117" fmla="*/ 1984073 h 2440924"/>
              <a:gd name="connsiteX118" fmla="*/ 1556653 w 1986214"/>
              <a:gd name="connsiteY118" fmla="*/ 1981740 h 2440924"/>
              <a:gd name="connsiteX119" fmla="*/ 1554017 w 1986214"/>
              <a:gd name="connsiteY119" fmla="*/ 1978075 h 2440924"/>
              <a:gd name="connsiteX120" fmla="*/ 1547879 w 1986214"/>
              <a:gd name="connsiteY120" fmla="*/ 1975667 h 2440924"/>
              <a:gd name="connsiteX121" fmla="*/ 1575163 w 1986214"/>
              <a:gd name="connsiteY121" fmla="*/ 1934226 h 2440924"/>
              <a:gd name="connsiteX122" fmla="*/ 1567320 w 1986214"/>
              <a:gd name="connsiteY122" fmla="*/ 1934409 h 2440924"/>
              <a:gd name="connsiteX123" fmla="*/ 1556670 w 1986214"/>
              <a:gd name="connsiteY123" fmla="*/ 1948782 h 2440924"/>
              <a:gd name="connsiteX124" fmla="*/ 1566511 w 1986214"/>
              <a:gd name="connsiteY124" fmla="*/ 1941784 h 2440924"/>
              <a:gd name="connsiteX125" fmla="*/ 1575163 w 1986214"/>
              <a:gd name="connsiteY125" fmla="*/ 1934226 h 2440924"/>
              <a:gd name="connsiteX126" fmla="*/ 1593748 w 1986214"/>
              <a:gd name="connsiteY126" fmla="*/ 1923592 h 2440924"/>
              <a:gd name="connsiteX127" fmla="*/ 1592345 w 1986214"/>
              <a:gd name="connsiteY127" fmla="*/ 1930687 h 2440924"/>
              <a:gd name="connsiteX128" fmla="*/ 1595518 w 1986214"/>
              <a:gd name="connsiteY128" fmla="*/ 1932183 h 2440924"/>
              <a:gd name="connsiteX129" fmla="*/ 1598600 w 1986214"/>
              <a:gd name="connsiteY129" fmla="*/ 1929756 h 2440924"/>
              <a:gd name="connsiteX130" fmla="*/ 1598719 w 1986214"/>
              <a:gd name="connsiteY130" fmla="*/ 1926419 h 2440924"/>
              <a:gd name="connsiteX131" fmla="*/ 1595336 w 1986214"/>
              <a:gd name="connsiteY131" fmla="*/ 1924340 h 2440924"/>
              <a:gd name="connsiteX132" fmla="*/ 1624388 w 1986214"/>
              <a:gd name="connsiteY132" fmla="*/ 1891490 h 2440924"/>
              <a:gd name="connsiteX133" fmla="*/ 1619154 w 1986214"/>
              <a:gd name="connsiteY133" fmla="*/ 1902597 h 2440924"/>
              <a:gd name="connsiteX134" fmla="*/ 1614230 w 1986214"/>
              <a:gd name="connsiteY134" fmla="*/ 1901731 h 2440924"/>
              <a:gd name="connsiteX135" fmla="*/ 1610564 w 1986214"/>
              <a:gd name="connsiteY135" fmla="*/ 1904366 h 2440924"/>
              <a:gd name="connsiteX136" fmla="*/ 1609324 w 1986214"/>
              <a:gd name="connsiteY136" fmla="*/ 1910085 h 2440924"/>
              <a:gd name="connsiteX137" fmla="*/ 1611586 w 1986214"/>
              <a:gd name="connsiteY137" fmla="*/ 1914544 h 2440924"/>
              <a:gd name="connsiteX138" fmla="*/ 1613722 w 1986214"/>
              <a:gd name="connsiteY138" fmla="*/ 1913612 h 2440924"/>
              <a:gd name="connsiteX139" fmla="*/ 1614668 w 1986214"/>
              <a:gd name="connsiteY139" fmla="*/ 1912118 h 2440924"/>
              <a:gd name="connsiteX140" fmla="*/ 1629332 w 1986214"/>
              <a:gd name="connsiteY140" fmla="*/ 1901575 h 2440924"/>
              <a:gd name="connsiteX141" fmla="*/ 1640456 w 1986214"/>
              <a:gd name="connsiteY141" fmla="*/ 1873851 h 2440924"/>
              <a:gd name="connsiteX142" fmla="*/ 1638213 w 1986214"/>
              <a:gd name="connsiteY142" fmla="*/ 1878612 h 2440924"/>
              <a:gd name="connsiteX143" fmla="*/ 1628127 w 1986214"/>
              <a:gd name="connsiteY143" fmla="*/ 1883555 h 2440924"/>
              <a:gd name="connsiteX144" fmla="*/ 1626632 w 1986214"/>
              <a:gd name="connsiteY144" fmla="*/ 1886729 h 2440924"/>
              <a:gd name="connsiteX145" fmla="*/ 1637557 w 1986214"/>
              <a:gd name="connsiteY145" fmla="*/ 1884120 h 2440924"/>
              <a:gd name="connsiteX146" fmla="*/ 1639800 w 1986214"/>
              <a:gd name="connsiteY146" fmla="*/ 1879360 h 2440924"/>
              <a:gd name="connsiteX147" fmla="*/ 1640724 w 1986214"/>
              <a:gd name="connsiteY147" fmla="*/ 1876886 h 2440924"/>
              <a:gd name="connsiteX148" fmla="*/ 1640456 w 1986214"/>
              <a:gd name="connsiteY148" fmla="*/ 1873851 h 2440924"/>
              <a:gd name="connsiteX149" fmla="*/ 1255370 w 1986214"/>
              <a:gd name="connsiteY149" fmla="*/ 1649504 h 2440924"/>
              <a:gd name="connsiteX150" fmla="*/ 1230438 w 1986214"/>
              <a:gd name="connsiteY150" fmla="*/ 1657148 h 2440924"/>
              <a:gd name="connsiteX151" fmla="*/ 1217406 w 1986214"/>
              <a:gd name="connsiteY151" fmla="*/ 1670399 h 2440924"/>
              <a:gd name="connsiteX152" fmla="*/ 1211379 w 1986214"/>
              <a:gd name="connsiteY152" fmla="*/ 1681133 h 2440924"/>
              <a:gd name="connsiteX153" fmla="*/ 1223234 w 1986214"/>
              <a:gd name="connsiteY153" fmla="*/ 1684780 h 2440924"/>
              <a:gd name="connsiteX154" fmla="*/ 1224821 w 1986214"/>
              <a:gd name="connsiteY154" fmla="*/ 1685528 h 2440924"/>
              <a:gd name="connsiteX155" fmla="*/ 1230711 w 1986214"/>
              <a:gd name="connsiteY155" fmla="*/ 1668912 h 2440924"/>
              <a:gd name="connsiteX156" fmla="*/ 1250227 w 1986214"/>
              <a:gd name="connsiteY156" fmla="*/ 1664534 h 2440924"/>
              <a:gd name="connsiteX157" fmla="*/ 1260969 w 1986214"/>
              <a:gd name="connsiteY157" fmla="*/ 1654082 h 2440924"/>
              <a:gd name="connsiteX158" fmla="*/ 1078964 w 1986214"/>
              <a:gd name="connsiteY158" fmla="*/ 1641148 h 2440924"/>
              <a:gd name="connsiteX159" fmla="*/ 1071168 w 1986214"/>
              <a:gd name="connsiteY159" fmla="*/ 1646093 h 2440924"/>
              <a:gd name="connsiteX160" fmla="*/ 1071623 w 1986214"/>
              <a:gd name="connsiteY160" fmla="*/ 1646367 h 2440924"/>
              <a:gd name="connsiteX161" fmla="*/ 1666758 w 1986214"/>
              <a:gd name="connsiteY161" fmla="*/ 1554646 h 2440924"/>
              <a:gd name="connsiteX162" fmla="*/ 1641826 w 1986214"/>
              <a:gd name="connsiteY162" fmla="*/ 1562290 h 2440924"/>
              <a:gd name="connsiteX163" fmla="*/ 1628794 w 1986214"/>
              <a:gd name="connsiteY163" fmla="*/ 1575541 h 2440924"/>
              <a:gd name="connsiteX164" fmla="*/ 1622767 w 1986214"/>
              <a:gd name="connsiteY164" fmla="*/ 1586275 h 2440924"/>
              <a:gd name="connsiteX165" fmla="*/ 1634622 w 1986214"/>
              <a:gd name="connsiteY165" fmla="*/ 1589922 h 2440924"/>
              <a:gd name="connsiteX166" fmla="*/ 1636209 w 1986214"/>
              <a:gd name="connsiteY166" fmla="*/ 1590670 h 2440924"/>
              <a:gd name="connsiteX167" fmla="*/ 1642100 w 1986214"/>
              <a:gd name="connsiteY167" fmla="*/ 1574054 h 2440924"/>
              <a:gd name="connsiteX168" fmla="*/ 1661615 w 1986214"/>
              <a:gd name="connsiteY168" fmla="*/ 1569676 h 2440924"/>
              <a:gd name="connsiteX169" fmla="*/ 1672357 w 1986214"/>
              <a:gd name="connsiteY169" fmla="*/ 1559223 h 2440924"/>
              <a:gd name="connsiteX170" fmla="*/ 976601 w 1986214"/>
              <a:gd name="connsiteY170" fmla="*/ 1483257 h 2440924"/>
              <a:gd name="connsiteX171" fmla="*/ 969448 w 1986214"/>
              <a:gd name="connsiteY171" fmla="*/ 1491532 h 2440924"/>
              <a:gd name="connsiteX172" fmla="*/ 971811 w 1986214"/>
              <a:gd name="connsiteY172" fmla="*/ 1490683 h 2440924"/>
              <a:gd name="connsiteX173" fmla="*/ 1021904 w 1986214"/>
              <a:gd name="connsiteY173" fmla="*/ 1472310 h 2440924"/>
              <a:gd name="connsiteX174" fmla="*/ 1017007 w 1986214"/>
              <a:gd name="connsiteY174" fmla="*/ 1477073 h 2440924"/>
              <a:gd name="connsiteX175" fmla="*/ 1005426 w 1986214"/>
              <a:gd name="connsiteY175" fmla="*/ 1485190 h 2440924"/>
              <a:gd name="connsiteX176" fmla="*/ 1003903 w 1986214"/>
              <a:gd name="connsiteY176" fmla="*/ 1495623 h 2440924"/>
              <a:gd name="connsiteX177" fmla="*/ 996362 w 1986214"/>
              <a:gd name="connsiteY177" fmla="*/ 1500311 h 2440924"/>
              <a:gd name="connsiteX178" fmla="*/ 1005550 w 1986214"/>
              <a:gd name="connsiteY178" fmla="*/ 1504027 h 2440924"/>
              <a:gd name="connsiteX179" fmla="*/ 1002676 w 1986214"/>
              <a:gd name="connsiteY179" fmla="*/ 1458104 h 2440924"/>
              <a:gd name="connsiteX180" fmla="*/ 991685 w 1986214"/>
              <a:gd name="connsiteY180" fmla="*/ 1465807 h 2440924"/>
              <a:gd name="connsiteX181" fmla="*/ 979929 w 1986214"/>
              <a:gd name="connsiteY181" fmla="*/ 1479408 h 2440924"/>
              <a:gd name="connsiteX182" fmla="*/ 993479 w 1986214"/>
              <a:gd name="connsiteY182" fmla="*/ 1477622 h 2440924"/>
              <a:gd name="connsiteX183" fmla="*/ 1044722 w 1986214"/>
              <a:gd name="connsiteY183" fmla="*/ 1417532 h 2440924"/>
              <a:gd name="connsiteX184" fmla="*/ 1039602 w 1986214"/>
              <a:gd name="connsiteY184" fmla="*/ 1421173 h 2440924"/>
              <a:gd name="connsiteX185" fmla="*/ 1034421 w 1986214"/>
              <a:gd name="connsiteY185" fmla="*/ 1432169 h 2440924"/>
              <a:gd name="connsiteX186" fmla="*/ 1044108 w 1986214"/>
              <a:gd name="connsiteY186" fmla="*/ 1427790 h 2440924"/>
              <a:gd name="connsiteX187" fmla="*/ 1077705 w 1986214"/>
              <a:gd name="connsiteY187" fmla="*/ 1394701 h 2440924"/>
              <a:gd name="connsiteX188" fmla="*/ 1071652 w 1986214"/>
              <a:gd name="connsiteY188" fmla="*/ 1395947 h 2440924"/>
              <a:gd name="connsiteX189" fmla="*/ 1056658 w 1986214"/>
              <a:gd name="connsiteY189" fmla="*/ 1409046 h 2440924"/>
              <a:gd name="connsiteX190" fmla="*/ 1050303 w 1986214"/>
              <a:gd name="connsiteY190" fmla="*/ 1413564 h 2440924"/>
              <a:gd name="connsiteX191" fmla="*/ 1061763 w 1986214"/>
              <a:gd name="connsiteY191" fmla="*/ 1410900 h 2440924"/>
              <a:gd name="connsiteX192" fmla="*/ 1125890 w 1986214"/>
              <a:gd name="connsiteY192" fmla="*/ 1330766 h 2440924"/>
              <a:gd name="connsiteX193" fmla="*/ 1120707 w 1986214"/>
              <a:gd name="connsiteY193" fmla="*/ 1341767 h 2440924"/>
              <a:gd name="connsiteX194" fmla="*/ 1127344 w 1986214"/>
              <a:gd name="connsiteY194" fmla="*/ 1334813 h 2440924"/>
              <a:gd name="connsiteX195" fmla="*/ 1174627 w 1986214"/>
              <a:gd name="connsiteY195" fmla="*/ 1262994 h 2440924"/>
              <a:gd name="connsiteX196" fmla="*/ 1173332 w 1986214"/>
              <a:gd name="connsiteY196" fmla="*/ 1265744 h 2440924"/>
              <a:gd name="connsiteX197" fmla="*/ 1177853 w 1986214"/>
              <a:gd name="connsiteY197" fmla="*/ 1284677 h 2440924"/>
              <a:gd name="connsiteX198" fmla="*/ 1304412 w 1986214"/>
              <a:gd name="connsiteY198" fmla="*/ 1230050 h 2440924"/>
              <a:gd name="connsiteX199" fmla="*/ 1292275 w 1986214"/>
              <a:gd name="connsiteY199" fmla="*/ 1234413 h 2440924"/>
              <a:gd name="connsiteX200" fmla="*/ 1294417 w 1986214"/>
              <a:gd name="connsiteY200" fmla="*/ 1238782 h 2440924"/>
              <a:gd name="connsiteX201" fmla="*/ 1292433 w 1986214"/>
              <a:gd name="connsiteY201" fmla="*/ 1241208 h 2440924"/>
              <a:gd name="connsiteX202" fmla="*/ 1283046 w 1986214"/>
              <a:gd name="connsiteY202" fmla="*/ 1246868 h 2440924"/>
              <a:gd name="connsiteX203" fmla="*/ 1265407 w 1986214"/>
              <a:gd name="connsiteY203" fmla="*/ 1248638 h 2440924"/>
              <a:gd name="connsiteX204" fmla="*/ 1262499 w 1986214"/>
              <a:gd name="connsiteY204" fmla="*/ 1240547 h 2440924"/>
              <a:gd name="connsiteX205" fmla="*/ 1249224 w 1986214"/>
              <a:gd name="connsiteY205" fmla="*/ 1254455 h 2440924"/>
              <a:gd name="connsiteX206" fmla="*/ 1220011 w 1986214"/>
              <a:gd name="connsiteY206" fmla="*/ 1270095 h 2440924"/>
              <a:gd name="connsiteX207" fmla="*/ 1197103 w 1986214"/>
              <a:gd name="connsiteY207" fmla="*/ 1293748 h 2440924"/>
              <a:gd name="connsiteX208" fmla="*/ 1174440 w 1986214"/>
              <a:gd name="connsiteY208" fmla="*/ 1313315 h 2440924"/>
              <a:gd name="connsiteX209" fmla="*/ 1161876 w 1986214"/>
              <a:gd name="connsiteY209" fmla="*/ 1321258 h 2440924"/>
              <a:gd name="connsiteX210" fmla="*/ 1154528 w 1986214"/>
              <a:gd name="connsiteY210" fmla="*/ 1334178 h 2440924"/>
              <a:gd name="connsiteX211" fmla="*/ 1120534 w 1986214"/>
              <a:gd name="connsiteY211" fmla="*/ 1363529 h 2440924"/>
              <a:gd name="connsiteX212" fmla="*/ 1107455 w 1986214"/>
              <a:gd name="connsiteY212" fmla="*/ 1374822 h 2440924"/>
              <a:gd name="connsiteX213" fmla="*/ 1108836 w 1986214"/>
              <a:gd name="connsiteY213" fmla="*/ 1376844 h 2440924"/>
              <a:gd name="connsiteX214" fmla="*/ 1103727 w 1986214"/>
              <a:gd name="connsiteY214" fmla="*/ 1393344 h 2440924"/>
              <a:gd name="connsiteX215" fmla="*/ 1089030 w 1986214"/>
              <a:gd name="connsiteY215" fmla="*/ 1402417 h 2440924"/>
              <a:gd name="connsiteX216" fmla="*/ 1065770 w 1986214"/>
              <a:gd name="connsiteY216" fmla="*/ 1427089 h 2440924"/>
              <a:gd name="connsiteX217" fmla="*/ 1060330 w 1986214"/>
              <a:gd name="connsiteY217" fmla="*/ 1432715 h 2440924"/>
              <a:gd name="connsiteX218" fmla="*/ 1067367 w 1986214"/>
              <a:gd name="connsiteY218" fmla="*/ 1430895 h 2440924"/>
              <a:gd name="connsiteX219" fmla="*/ 1093653 w 1986214"/>
              <a:gd name="connsiteY219" fmla="*/ 1406314 h 2440924"/>
              <a:gd name="connsiteX220" fmla="*/ 1101539 w 1986214"/>
              <a:gd name="connsiteY220" fmla="*/ 1409190 h 2440924"/>
              <a:gd name="connsiteX221" fmla="*/ 1107245 w 1986214"/>
              <a:gd name="connsiteY221" fmla="*/ 1405997 h 2440924"/>
              <a:gd name="connsiteX222" fmla="*/ 1112590 w 1986214"/>
              <a:gd name="connsiteY222" fmla="*/ 1394653 h 2440924"/>
              <a:gd name="connsiteX223" fmla="*/ 1123269 w 1986214"/>
              <a:gd name="connsiteY223" fmla="*/ 1393384 h 2440924"/>
              <a:gd name="connsiteX224" fmla="*/ 1197737 w 1986214"/>
              <a:gd name="connsiteY224" fmla="*/ 1320932 h 2440924"/>
              <a:gd name="connsiteX225" fmla="*/ 1215374 w 1986214"/>
              <a:gd name="connsiteY225" fmla="*/ 1319161 h 2440924"/>
              <a:gd name="connsiteX226" fmla="*/ 1221933 w 1986214"/>
              <a:gd name="connsiteY226" fmla="*/ 1308808 h 2440924"/>
              <a:gd name="connsiteX227" fmla="*/ 1232853 w 1986214"/>
              <a:gd name="connsiteY227" fmla="*/ 1310594 h 2440924"/>
              <a:gd name="connsiteX228" fmla="*/ 1259562 w 1986214"/>
              <a:gd name="connsiteY228" fmla="*/ 1289573 h 2440924"/>
              <a:gd name="connsiteX229" fmla="*/ 1271506 w 1986214"/>
              <a:gd name="connsiteY229" fmla="*/ 1269575 h 2440924"/>
              <a:gd name="connsiteX230" fmla="*/ 1292433 w 1986214"/>
              <a:gd name="connsiteY230" fmla="*/ 1241208 h 2440924"/>
              <a:gd name="connsiteX231" fmla="*/ 1304412 w 1986214"/>
              <a:gd name="connsiteY231" fmla="*/ 1230050 h 2440924"/>
              <a:gd name="connsiteX232" fmla="*/ 1321258 w 1986214"/>
              <a:gd name="connsiteY232" fmla="*/ 1194299 h 2440924"/>
              <a:gd name="connsiteX233" fmla="*/ 1318896 w 1986214"/>
              <a:gd name="connsiteY233" fmla="*/ 1195954 h 2440924"/>
              <a:gd name="connsiteX234" fmla="*/ 1326758 w 1986214"/>
              <a:gd name="connsiteY234" fmla="*/ 1196891 h 2440924"/>
              <a:gd name="connsiteX235" fmla="*/ 1355238 w 1986214"/>
              <a:gd name="connsiteY235" fmla="*/ 1193507 h 2440924"/>
              <a:gd name="connsiteX236" fmla="*/ 1340244 w 1986214"/>
              <a:gd name="connsiteY236" fmla="*/ 1206606 h 2440924"/>
              <a:gd name="connsiteX237" fmla="*/ 1323187 w 1986214"/>
              <a:gd name="connsiteY237" fmla="*/ 1218733 h 2440924"/>
              <a:gd name="connsiteX238" fmla="*/ 1335801 w 1986214"/>
              <a:gd name="connsiteY238" fmla="*/ 1234758 h 2440924"/>
              <a:gd name="connsiteX239" fmla="*/ 1357009 w 1986214"/>
              <a:gd name="connsiteY239" fmla="*/ 1211145 h 2440924"/>
              <a:gd name="connsiteX240" fmla="*/ 1364757 w 1986214"/>
              <a:gd name="connsiteY240" fmla="*/ 1208074 h 2440924"/>
              <a:gd name="connsiteX241" fmla="*/ 1370442 w 1986214"/>
              <a:gd name="connsiteY241" fmla="*/ 1204032 h 2440924"/>
              <a:gd name="connsiteX242" fmla="*/ 1365874 w 1986214"/>
              <a:gd name="connsiteY242" fmla="*/ 1197679 h 2440924"/>
              <a:gd name="connsiteX243" fmla="*/ 1355238 w 1986214"/>
              <a:gd name="connsiteY243" fmla="*/ 1193507 h 2440924"/>
              <a:gd name="connsiteX244" fmla="*/ 1402521 w 1986214"/>
              <a:gd name="connsiteY244" fmla="*/ 1121689 h 2440924"/>
              <a:gd name="connsiteX245" fmla="*/ 1388930 w 1986214"/>
              <a:gd name="connsiteY245" fmla="*/ 1122006 h 2440924"/>
              <a:gd name="connsiteX246" fmla="*/ 1370471 w 1986214"/>
              <a:gd name="connsiteY246" fmla="*/ 1146915 h 2440924"/>
              <a:gd name="connsiteX247" fmla="*/ 1387528 w 1986214"/>
              <a:gd name="connsiteY247" fmla="*/ 1134787 h 2440924"/>
              <a:gd name="connsiteX248" fmla="*/ 1402521 w 1986214"/>
              <a:gd name="connsiteY248" fmla="*/ 1121689 h 2440924"/>
              <a:gd name="connsiteX249" fmla="*/ 1434729 w 1986214"/>
              <a:gd name="connsiteY249" fmla="*/ 1103259 h 2440924"/>
              <a:gd name="connsiteX250" fmla="*/ 1432296 w 1986214"/>
              <a:gd name="connsiteY250" fmla="*/ 1115555 h 2440924"/>
              <a:gd name="connsiteX251" fmla="*/ 1437796 w 1986214"/>
              <a:gd name="connsiteY251" fmla="*/ 1118147 h 2440924"/>
              <a:gd name="connsiteX252" fmla="*/ 1443138 w 1986214"/>
              <a:gd name="connsiteY252" fmla="*/ 1113943 h 2440924"/>
              <a:gd name="connsiteX253" fmla="*/ 1443343 w 1986214"/>
              <a:gd name="connsiteY253" fmla="*/ 1108158 h 2440924"/>
              <a:gd name="connsiteX254" fmla="*/ 1437479 w 1986214"/>
              <a:gd name="connsiteY254" fmla="*/ 1104555 h 2440924"/>
              <a:gd name="connsiteX255" fmla="*/ 1487830 w 1986214"/>
              <a:gd name="connsiteY255" fmla="*/ 1047624 h 2440924"/>
              <a:gd name="connsiteX256" fmla="*/ 1478759 w 1986214"/>
              <a:gd name="connsiteY256" fmla="*/ 1066874 h 2440924"/>
              <a:gd name="connsiteX257" fmla="*/ 1470225 w 1986214"/>
              <a:gd name="connsiteY257" fmla="*/ 1065373 h 2440924"/>
              <a:gd name="connsiteX258" fmla="*/ 1463872 w 1986214"/>
              <a:gd name="connsiteY258" fmla="*/ 1069942 h 2440924"/>
              <a:gd name="connsiteX259" fmla="*/ 1461723 w 1986214"/>
              <a:gd name="connsiteY259" fmla="*/ 1079851 h 2440924"/>
              <a:gd name="connsiteX260" fmla="*/ 1465643 w 1986214"/>
              <a:gd name="connsiteY260" fmla="*/ 1087579 h 2440924"/>
              <a:gd name="connsiteX261" fmla="*/ 1469345 w 1986214"/>
              <a:gd name="connsiteY261" fmla="*/ 1085963 h 2440924"/>
              <a:gd name="connsiteX262" fmla="*/ 1470984 w 1986214"/>
              <a:gd name="connsiteY262" fmla="*/ 1083375 h 2440924"/>
              <a:gd name="connsiteX263" fmla="*/ 1496397 w 1986214"/>
              <a:gd name="connsiteY263" fmla="*/ 1065103 h 2440924"/>
              <a:gd name="connsiteX264" fmla="*/ 1515676 w 1986214"/>
              <a:gd name="connsiteY264" fmla="*/ 1017057 h 2440924"/>
              <a:gd name="connsiteX265" fmla="*/ 1511788 w 1986214"/>
              <a:gd name="connsiteY265" fmla="*/ 1025307 h 2440924"/>
              <a:gd name="connsiteX266" fmla="*/ 1494309 w 1986214"/>
              <a:gd name="connsiteY266" fmla="*/ 1033874 h 2440924"/>
              <a:gd name="connsiteX267" fmla="*/ 1491717 w 1986214"/>
              <a:gd name="connsiteY267" fmla="*/ 1039374 h 2440924"/>
              <a:gd name="connsiteX268" fmla="*/ 1510651 w 1986214"/>
              <a:gd name="connsiteY268" fmla="*/ 1034852 h 2440924"/>
              <a:gd name="connsiteX269" fmla="*/ 1514538 w 1986214"/>
              <a:gd name="connsiteY269" fmla="*/ 1026602 h 2440924"/>
              <a:gd name="connsiteX270" fmla="*/ 1516138 w 1986214"/>
              <a:gd name="connsiteY270" fmla="*/ 1022315 h 2440924"/>
              <a:gd name="connsiteX271" fmla="*/ 1515676 w 1986214"/>
              <a:gd name="connsiteY271" fmla="*/ 1017057 h 2440924"/>
              <a:gd name="connsiteX272" fmla="*/ 514181 w 1986214"/>
              <a:gd name="connsiteY272" fmla="*/ 896068 h 2440924"/>
              <a:gd name="connsiteX273" fmla="*/ 512499 w 1986214"/>
              <a:gd name="connsiteY273" fmla="*/ 897330 h 2440924"/>
              <a:gd name="connsiteX274" fmla="*/ 513557 w 1986214"/>
              <a:gd name="connsiteY274" fmla="*/ 897829 h 2440924"/>
              <a:gd name="connsiteX275" fmla="*/ 580321 w 1986214"/>
              <a:gd name="connsiteY275" fmla="*/ 848219 h 2440924"/>
              <a:gd name="connsiteX276" fmla="*/ 575572 w 1986214"/>
              <a:gd name="connsiteY276" fmla="*/ 852642 h 2440924"/>
              <a:gd name="connsiteX277" fmla="*/ 574692 w 1986214"/>
              <a:gd name="connsiteY277" fmla="*/ 852871 h 2440924"/>
              <a:gd name="connsiteX278" fmla="*/ 575003 w 1986214"/>
              <a:gd name="connsiteY278" fmla="*/ 853336 h 2440924"/>
              <a:gd name="connsiteX279" fmla="*/ 577629 w 1986214"/>
              <a:gd name="connsiteY279" fmla="*/ 852392 h 2440924"/>
              <a:gd name="connsiteX280" fmla="*/ 600602 w 1986214"/>
              <a:gd name="connsiteY280" fmla="*/ 836561 h 2440924"/>
              <a:gd name="connsiteX281" fmla="*/ 589397 w 1986214"/>
              <a:gd name="connsiteY281" fmla="*/ 839765 h 2440924"/>
              <a:gd name="connsiteX282" fmla="*/ 588307 w 1986214"/>
              <a:gd name="connsiteY282" fmla="*/ 840779 h 2440924"/>
              <a:gd name="connsiteX283" fmla="*/ 599297 w 1986214"/>
              <a:gd name="connsiteY283" fmla="*/ 839331 h 2440924"/>
              <a:gd name="connsiteX284" fmla="*/ 650046 w 1986214"/>
              <a:gd name="connsiteY284" fmla="*/ 787510 h 2440924"/>
              <a:gd name="connsiteX285" fmla="*/ 642361 w 1986214"/>
              <a:gd name="connsiteY285" fmla="*/ 789094 h 2440924"/>
              <a:gd name="connsiteX286" fmla="*/ 637586 w 1986214"/>
              <a:gd name="connsiteY286" fmla="*/ 795077 h 2440924"/>
              <a:gd name="connsiteX287" fmla="*/ 649926 w 1986214"/>
              <a:gd name="connsiteY287" fmla="*/ 789499 h 2440924"/>
              <a:gd name="connsiteX288" fmla="*/ 690838 w 1986214"/>
              <a:gd name="connsiteY288" fmla="*/ 747944 h 2440924"/>
              <a:gd name="connsiteX289" fmla="*/ 689134 w 1986214"/>
              <a:gd name="connsiteY289" fmla="*/ 750845 h 2440924"/>
              <a:gd name="connsiteX290" fmla="*/ 691721 w 1986214"/>
              <a:gd name="connsiteY290" fmla="*/ 748360 h 2440924"/>
              <a:gd name="connsiteX291" fmla="*/ 693718 w 1986214"/>
              <a:gd name="connsiteY291" fmla="*/ 714354 h 2440924"/>
              <a:gd name="connsiteX292" fmla="*/ 675959 w 1986214"/>
              <a:gd name="connsiteY292" fmla="*/ 730307 h 2440924"/>
              <a:gd name="connsiteX293" fmla="*/ 681973 w 1986214"/>
              <a:gd name="connsiteY293" fmla="*/ 737948 h 2440924"/>
              <a:gd name="connsiteX294" fmla="*/ 694211 w 1986214"/>
              <a:gd name="connsiteY294" fmla="*/ 724323 h 2440924"/>
              <a:gd name="connsiteX295" fmla="*/ 698682 w 1986214"/>
              <a:gd name="connsiteY295" fmla="*/ 722552 h 2440924"/>
              <a:gd name="connsiteX296" fmla="*/ 701962 w 1986214"/>
              <a:gd name="connsiteY296" fmla="*/ 720219 h 2440924"/>
              <a:gd name="connsiteX297" fmla="*/ 699327 w 1986214"/>
              <a:gd name="connsiteY297" fmla="*/ 716554 h 2440924"/>
              <a:gd name="connsiteX298" fmla="*/ 739057 w 1986214"/>
              <a:gd name="connsiteY298" fmla="*/ 662070 h 2440924"/>
              <a:gd name="connsiteX299" fmla="*/ 737655 w 1986214"/>
              <a:gd name="connsiteY299" fmla="*/ 669165 h 2440924"/>
              <a:gd name="connsiteX300" fmla="*/ 740828 w 1986214"/>
              <a:gd name="connsiteY300" fmla="*/ 670660 h 2440924"/>
              <a:gd name="connsiteX301" fmla="*/ 743910 w 1986214"/>
              <a:gd name="connsiteY301" fmla="*/ 668235 h 2440924"/>
              <a:gd name="connsiteX302" fmla="*/ 744029 w 1986214"/>
              <a:gd name="connsiteY302" fmla="*/ 664897 h 2440924"/>
              <a:gd name="connsiteX303" fmla="*/ 740645 w 1986214"/>
              <a:gd name="connsiteY303" fmla="*/ 662818 h 2440924"/>
              <a:gd name="connsiteX304" fmla="*/ 769698 w 1986214"/>
              <a:gd name="connsiteY304" fmla="*/ 629967 h 2440924"/>
              <a:gd name="connsiteX305" fmla="*/ 764464 w 1986214"/>
              <a:gd name="connsiteY305" fmla="*/ 641075 h 2440924"/>
              <a:gd name="connsiteX306" fmla="*/ 759540 w 1986214"/>
              <a:gd name="connsiteY306" fmla="*/ 640209 h 2440924"/>
              <a:gd name="connsiteX307" fmla="*/ 755873 w 1986214"/>
              <a:gd name="connsiteY307" fmla="*/ 642845 h 2440924"/>
              <a:gd name="connsiteX308" fmla="*/ 754634 w 1986214"/>
              <a:gd name="connsiteY308" fmla="*/ 648563 h 2440924"/>
              <a:gd name="connsiteX309" fmla="*/ 756896 w 1986214"/>
              <a:gd name="connsiteY309" fmla="*/ 653023 h 2440924"/>
              <a:gd name="connsiteX310" fmla="*/ 759032 w 1986214"/>
              <a:gd name="connsiteY310" fmla="*/ 652090 h 2440924"/>
              <a:gd name="connsiteX311" fmla="*/ 759978 w 1986214"/>
              <a:gd name="connsiteY311" fmla="*/ 650596 h 2440924"/>
              <a:gd name="connsiteX312" fmla="*/ 774642 w 1986214"/>
              <a:gd name="connsiteY312" fmla="*/ 640054 h 2440924"/>
              <a:gd name="connsiteX313" fmla="*/ 785766 w 1986214"/>
              <a:gd name="connsiteY313" fmla="*/ 612330 h 2440924"/>
              <a:gd name="connsiteX314" fmla="*/ 783523 w 1986214"/>
              <a:gd name="connsiteY314" fmla="*/ 617090 h 2440924"/>
              <a:gd name="connsiteX315" fmla="*/ 773437 w 1986214"/>
              <a:gd name="connsiteY315" fmla="*/ 622033 h 2440924"/>
              <a:gd name="connsiteX316" fmla="*/ 771941 w 1986214"/>
              <a:gd name="connsiteY316" fmla="*/ 625207 h 2440924"/>
              <a:gd name="connsiteX317" fmla="*/ 782866 w 1986214"/>
              <a:gd name="connsiteY317" fmla="*/ 622598 h 2440924"/>
              <a:gd name="connsiteX318" fmla="*/ 785110 w 1986214"/>
              <a:gd name="connsiteY318" fmla="*/ 617838 h 2440924"/>
              <a:gd name="connsiteX319" fmla="*/ 786033 w 1986214"/>
              <a:gd name="connsiteY319" fmla="*/ 615364 h 2440924"/>
              <a:gd name="connsiteX320" fmla="*/ 785766 w 1986214"/>
              <a:gd name="connsiteY320" fmla="*/ 612330 h 2440924"/>
              <a:gd name="connsiteX321" fmla="*/ 1561258 w 1986214"/>
              <a:gd name="connsiteY321" fmla="*/ 463864 h 2440924"/>
              <a:gd name="connsiteX322" fmla="*/ 1518049 w 1986214"/>
              <a:gd name="connsiteY322" fmla="*/ 477110 h 2440924"/>
              <a:gd name="connsiteX323" fmla="*/ 1495466 w 1986214"/>
              <a:gd name="connsiteY323" fmla="*/ 500075 h 2440924"/>
              <a:gd name="connsiteX324" fmla="*/ 1485020 w 1986214"/>
              <a:gd name="connsiteY324" fmla="*/ 518678 h 2440924"/>
              <a:gd name="connsiteX325" fmla="*/ 1505566 w 1986214"/>
              <a:gd name="connsiteY325" fmla="*/ 524999 h 2440924"/>
              <a:gd name="connsiteX326" fmla="*/ 1508316 w 1986214"/>
              <a:gd name="connsiteY326" fmla="*/ 526295 h 2440924"/>
              <a:gd name="connsiteX327" fmla="*/ 1518525 w 1986214"/>
              <a:gd name="connsiteY327" fmla="*/ 497498 h 2440924"/>
              <a:gd name="connsiteX328" fmla="*/ 1552345 w 1986214"/>
              <a:gd name="connsiteY328" fmla="*/ 489910 h 2440924"/>
              <a:gd name="connsiteX329" fmla="*/ 1570962 w 1986214"/>
              <a:gd name="connsiteY329" fmla="*/ 471797 h 2440924"/>
              <a:gd name="connsiteX330" fmla="*/ 812068 w 1986214"/>
              <a:gd name="connsiteY330" fmla="*/ 293124 h 2440924"/>
              <a:gd name="connsiteX331" fmla="*/ 787136 w 1986214"/>
              <a:gd name="connsiteY331" fmla="*/ 300768 h 2440924"/>
              <a:gd name="connsiteX332" fmla="*/ 774104 w 1986214"/>
              <a:gd name="connsiteY332" fmla="*/ 314019 h 2440924"/>
              <a:gd name="connsiteX333" fmla="*/ 768077 w 1986214"/>
              <a:gd name="connsiteY333" fmla="*/ 324754 h 2440924"/>
              <a:gd name="connsiteX334" fmla="*/ 779932 w 1986214"/>
              <a:gd name="connsiteY334" fmla="*/ 328400 h 2440924"/>
              <a:gd name="connsiteX335" fmla="*/ 781519 w 1986214"/>
              <a:gd name="connsiteY335" fmla="*/ 329148 h 2440924"/>
              <a:gd name="connsiteX336" fmla="*/ 787410 w 1986214"/>
              <a:gd name="connsiteY336" fmla="*/ 312531 h 2440924"/>
              <a:gd name="connsiteX337" fmla="*/ 806925 w 1986214"/>
              <a:gd name="connsiteY337" fmla="*/ 308153 h 2440924"/>
              <a:gd name="connsiteX338" fmla="*/ 817667 w 1986214"/>
              <a:gd name="connsiteY338" fmla="*/ 297702 h 2440924"/>
              <a:gd name="connsiteX339" fmla="*/ 1877011 w 1986214"/>
              <a:gd name="connsiteY339" fmla="*/ 588 h 2440924"/>
              <a:gd name="connsiteX340" fmla="*/ 1887849 w 1986214"/>
              <a:gd name="connsiteY340" fmla="*/ 6115 h 2440924"/>
              <a:gd name="connsiteX341" fmla="*/ 1852517 w 1986214"/>
              <a:gd name="connsiteY341" fmla="*/ 43657 h 2440924"/>
              <a:gd name="connsiteX342" fmla="*/ 1803836 w 1986214"/>
              <a:gd name="connsiteY342" fmla="*/ 77430 h 2440924"/>
              <a:gd name="connsiteX343" fmla="*/ 1806586 w 1986214"/>
              <a:gd name="connsiteY343" fmla="*/ 78726 h 2440924"/>
              <a:gd name="connsiteX344" fmla="*/ 1807934 w 1986214"/>
              <a:gd name="connsiteY344" fmla="*/ 92803 h 2440924"/>
              <a:gd name="connsiteX345" fmla="*/ 1798970 w 1986214"/>
              <a:gd name="connsiteY345" fmla="*/ 102021 h 2440924"/>
              <a:gd name="connsiteX346" fmla="*/ 1749955 w 1986214"/>
              <a:gd name="connsiteY346" fmla="*/ 157902 h 2440924"/>
              <a:gd name="connsiteX347" fmla="*/ 1696815 w 1986214"/>
              <a:gd name="connsiteY347" fmla="*/ 211837 h 2440924"/>
              <a:gd name="connsiteX348" fmla="*/ 1694121 w 1986214"/>
              <a:gd name="connsiteY348" fmla="*/ 220229 h 2440924"/>
              <a:gd name="connsiteX349" fmla="*/ 1682086 w 1986214"/>
              <a:gd name="connsiteY349" fmla="*/ 221699 h 2440924"/>
              <a:gd name="connsiteX350" fmla="*/ 1677835 w 1986214"/>
              <a:gd name="connsiteY350" fmla="*/ 228939 h 2440924"/>
              <a:gd name="connsiteX351" fmla="*/ 1679653 w 1986214"/>
              <a:gd name="connsiteY351" fmla="*/ 233996 h 2440924"/>
              <a:gd name="connsiteX352" fmla="*/ 1663446 w 1986214"/>
              <a:gd name="connsiteY352" fmla="*/ 246103 h 2440924"/>
              <a:gd name="connsiteX353" fmla="*/ 1654399 w 1986214"/>
              <a:gd name="connsiteY353" fmla="*/ 259063 h 2440924"/>
              <a:gd name="connsiteX354" fmla="*/ 1678674 w 1986214"/>
              <a:gd name="connsiteY354" fmla="*/ 250338 h 2440924"/>
              <a:gd name="connsiteX355" fmla="*/ 1688061 w 1986214"/>
              <a:gd name="connsiteY355" fmla="*/ 244679 h 2440924"/>
              <a:gd name="connsiteX356" fmla="*/ 1689199 w 1986214"/>
              <a:gd name="connsiteY356" fmla="*/ 235134 h 2440924"/>
              <a:gd name="connsiteX357" fmla="*/ 1703826 w 1986214"/>
              <a:gd name="connsiteY357" fmla="*/ 228164 h 2440924"/>
              <a:gd name="connsiteX358" fmla="*/ 1717362 w 1986214"/>
              <a:gd name="connsiteY358" fmla="*/ 218158 h 2440924"/>
              <a:gd name="connsiteX359" fmla="*/ 1762687 w 1986214"/>
              <a:gd name="connsiteY359" fmla="*/ 179023 h 2440924"/>
              <a:gd name="connsiteX360" fmla="*/ 1785667 w 1986214"/>
              <a:gd name="connsiteY360" fmla="*/ 173048 h 2440924"/>
              <a:gd name="connsiteX361" fmla="*/ 1797077 w 1986214"/>
              <a:gd name="connsiteY361" fmla="*/ 166663 h 2440924"/>
              <a:gd name="connsiteX362" fmla="*/ 1800238 w 1986214"/>
              <a:gd name="connsiteY362" fmla="*/ 156389 h 2440924"/>
              <a:gd name="connsiteX363" fmla="*/ 1821604 w 1986214"/>
              <a:gd name="connsiteY363" fmla="*/ 139572 h 2440924"/>
              <a:gd name="connsiteX364" fmla="*/ 1840869 w 1986214"/>
              <a:gd name="connsiteY364" fmla="*/ 120084 h 2440924"/>
              <a:gd name="connsiteX365" fmla="*/ 1860133 w 1986214"/>
              <a:gd name="connsiteY365" fmla="*/ 100596 h 2440924"/>
              <a:gd name="connsiteX366" fmla="*/ 1910138 w 1986214"/>
              <a:gd name="connsiteY366" fmla="*/ 87191 h 2440924"/>
              <a:gd name="connsiteX367" fmla="*/ 1913000 w 1986214"/>
              <a:gd name="connsiteY367" fmla="*/ 107863 h 2440924"/>
              <a:gd name="connsiteX368" fmla="*/ 1897180 w 1986214"/>
              <a:gd name="connsiteY368" fmla="*/ 114692 h 2440924"/>
              <a:gd name="connsiteX369" fmla="*/ 1888575 w 1986214"/>
              <a:gd name="connsiteY369" fmla="*/ 132061 h 2440924"/>
              <a:gd name="connsiteX370" fmla="*/ 1878880 w 1986214"/>
              <a:gd name="connsiteY370" fmla="*/ 146397 h 2440924"/>
              <a:gd name="connsiteX371" fmla="*/ 1846040 w 1986214"/>
              <a:gd name="connsiteY371" fmla="*/ 174191 h 2440924"/>
              <a:gd name="connsiteX372" fmla="*/ 1824485 w 1986214"/>
              <a:gd name="connsiteY372" fmla="*/ 204782 h 2440924"/>
              <a:gd name="connsiteX373" fmla="*/ 1777863 w 1986214"/>
              <a:gd name="connsiteY373" fmla="*/ 246666 h 2440924"/>
              <a:gd name="connsiteX374" fmla="*/ 1776434 w 1986214"/>
              <a:gd name="connsiteY374" fmla="*/ 272878 h 2440924"/>
              <a:gd name="connsiteX375" fmla="*/ 1754380 w 1986214"/>
              <a:gd name="connsiteY375" fmla="*/ 289371 h 2440924"/>
              <a:gd name="connsiteX376" fmla="*/ 1725483 w 1986214"/>
              <a:gd name="connsiteY376" fmla="*/ 318603 h 2440924"/>
              <a:gd name="connsiteX377" fmla="*/ 1690279 w 1986214"/>
              <a:gd name="connsiteY377" fmla="*/ 339823 h 2440924"/>
              <a:gd name="connsiteX378" fmla="*/ 1688164 w 1986214"/>
              <a:gd name="connsiteY378" fmla="*/ 365711 h 2440924"/>
              <a:gd name="connsiteX379" fmla="*/ 1662433 w 1986214"/>
              <a:gd name="connsiteY379" fmla="*/ 370391 h 2440924"/>
              <a:gd name="connsiteX380" fmla="*/ 1648179 w 1986214"/>
              <a:gd name="connsiteY380" fmla="*/ 400641 h 2440924"/>
              <a:gd name="connsiteX381" fmla="*/ 1633509 w 1986214"/>
              <a:gd name="connsiteY381" fmla="*/ 413053 h 2440924"/>
              <a:gd name="connsiteX382" fmla="*/ 1618721 w 1986214"/>
              <a:gd name="connsiteY382" fmla="*/ 420367 h 2440924"/>
              <a:gd name="connsiteX383" fmla="*/ 1612364 w 1986214"/>
              <a:gd name="connsiteY383" fmla="*/ 432074 h 2440924"/>
              <a:gd name="connsiteX384" fmla="*/ 1611105 w 1986214"/>
              <a:gd name="connsiteY384" fmla="*/ 443663 h 2440924"/>
              <a:gd name="connsiteX385" fmla="*/ 1614803 w 1986214"/>
              <a:gd name="connsiteY385" fmla="*/ 449187 h 2440924"/>
              <a:gd name="connsiteX386" fmla="*/ 1619355 w 1986214"/>
              <a:gd name="connsiteY386" fmla="*/ 447550 h 2440924"/>
              <a:gd name="connsiteX387" fmla="*/ 1631823 w 1986214"/>
              <a:gd name="connsiteY387" fmla="*/ 428221 h 2440924"/>
              <a:gd name="connsiteX388" fmla="*/ 1656905 w 1986214"/>
              <a:gd name="connsiteY388" fmla="*/ 424915 h 2440924"/>
              <a:gd name="connsiteX389" fmla="*/ 1676342 w 1986214"/>
              <a:gd name="connsiteY389" fmla="*/ 383665 h 2440924"/>
              <a:gd name="connsiteX390" fmla="*/ 1679093 w 1986214"/>
              <a:gd name="connsiteY390" fmla="*/ 384962 h 2440924"/>
              <a:gd name="connsiteX391" fmla="*/ 1686722 w 1986214"/>
              <a:gd name="connsiteY391" fmla="*/ 376793 h 2440924"/>
              <a:gd name="connsiteX392" fmla="*/ 1688164 w 1986214"/>
              <a:gd name="connsiteY392" fmla="*/ 365711 h 2440924"/>
              <a:gd name="connsiteX393" fmla="*/ 1716891 w 1986214"/>
              <a:gd name="connsiteY393" fmla="*/ 351102 h 2440924"/>
              <a:gd name="connsiteX394" fmla="*/ 1744647 w 1986214"/>
              <a:gd name="connsiteY394" fmla="*/ 338555 h 2440924"/>
              <a:gd name="connsiteX395" fmla="*/ 1745993 w 1986214"/>
              <a:gd name="connsiteY395" fmla="*/ 316085 h 2440924"/>
              <a:gd name="connsiteX396" fmla="*/ 1775243 w 1986214"/>
              <a:gd name="connsiteY396" fmla="*/ 309284 h 2440924"/>
              <a:gd name="connsiteX397" fmla="*/ 1808289 w 1986214"/>
              <a:gd name="connsiteY397" fmla="*/ 275705 h 2440924"/>
              <a:gd name="connsiteX398" fmla="*/ 1844368 w 1986214"/>
              <a:gd name="connsiteY398" fmla="*/ 241036 h 2440924"/>
              <a:gd name="connsiteX399" fmla="*/ 1852599 w 1986214"/>
              <a:gd name="connsiteY399" fmla="*/ 244074 h 2440924"/>
              <a:gd name="connsiteX400" fmla="*/ 1856823 w 1986214"/>
              <a:gd name="connsiteY400" fmla="*/ 250266 h 2440924"/>
              <a:gd name="connsiteX401" fmla="*/ 1847970 w 1986214"/>
              <a:gd name="connsiteY401" fmla="*/ 278860 h 2440924"/>
              <a:gd name="connsiteX402" fmla="*/ 1822497 w 1986214"/>
              <a:gd name="connsiteY402" fmla="*/ 294583 h 2440924"/>
              <a:gd name="connsiteX403" fmla="*/ 1782186 w 1986214"/>
              <a:gd name="connsiteY403" fmla="*/ 337341 h 2440924"/>
              <a:gd name="connsiteX404" fmla="*/ 1742848 w 1986214"/>
              <a:gd name="connsiteY404" fmla="*/ 378035 h 2440924"/>
              <a:gd name="connsiteX405" fmla="*/ 1740983 w 1986214"/>
              <a:gd name="connsiteY405" fmla="*/ 385558 h 2440924"/>
              <a:gd name="connsiteX406" fmla="*/ 1730868 w 1986214"/>
              <a:gd name="connsiteY406" fmla="*/ 389193 h 2440924"/>
              <a:gd name="connsiteX407" fmla="*/ 1724393 w 1986214"/>
              <a:gd name="connsiteY407" fmla="*/ 395804 h 2440924"/>
              <a:gd name="connsiteX408" fmla="*/ 1727139 w 1986214"/>
              <a:gd name="connsiteY408" fmla="*/ 404241 h 2440924"/>
              <a:gd name="connsiteX409" fmla="*/ 1709316 w 1986214"/>
              <a:gd name="connsiteY409" fmla="*/ 412645 h 2440924"/>
              <a:gd name="connsiteX410" fmla="*/ 1697680 w 1986214"/>
              <a:gd name="connsiteY410" fmla="*/ 423965 h 2440924"/>
              <a:gd name="connsiteX411" fmla="*/ 1677609 w 1986214"/>
              <a:gd name="connsiteY411" fmla="*/ 438033 h 2440924"/>
              <a:gd name="connsiteX412" fmla="*/ 1674971 w 1986214"/>
              <a:gd name="connsiteY412" fmla="*/ 456113 h 2440924"/>
              <a:gd name="connsiteX413" fmla="*/ 1661901 w 1986214"/>
              <a:gd name="connsiteY413" fmla="*/ 464237 h 2440924"/>
              <a:gd name="connsiteX414" fmla="*/ 1699655 w 1986214"/>
              <a:gd name="connsiteY414" fmla="*/ 479507 h 2440924"/>
              <a:gd name="connsiteX415" fmla="*/ 1729515 w 1986214"/>
              <a:gd name="connsiteY415" fmla="*/ 506180 h 2440924"/>
              <a:gd name="connsiteX416" fmla="*/ 1727766 w 1986214"/>
              <a:gd name="connsiteY416" fmla="*/ 525939 h 2440924"/>
              <a:gd name="connsiteX417" fmla="*/ 1716557 w 1986214"/>
              <a:gd name="connsiteY417" fmla="*/ 533680 h 2440924"/>
              <a:gd name="connsiteX418" fmla="*/ 1710912 w 1986214"/>
              <a:gd name="connsiteY418" fmla="*/ 539421 h 2440924"/>
              <a:gd name="connsiteX419" fmla="*/ 1707328 w 1986214"/>
              <a:gd name="connsiteY419" fmla="*/ 546134 h 2440924"/>
              <a:gd name="connsiteX420" fmla="*/ 1718170 w 1986214"/>
              <a:gd name="connsiteY420" fmla="*/ 544521 h 2440924"/>
              <a:gd name="connsiteX421" fmla="*/ 1766879 w 1986214"/>
              <a:gd name="connsiteY421" fmla="*/ 533867 h 2440924"/>
              <a:gd name="connsiteX422" fmla="*/ 1781450 w 1986214"/>
              <a:gd name="connsiteY422" fmla="*/ 517208 h 2440924"/>
              <a:gd name="connsiteX423" fmla="*/ 1783800 w 1986214"/>
              <a:gd name="connsiteY423" fmla="*/ 508654 h 2440924"/>
              <a:gd name="connsiteX424" fmla="*/ 1793429 w 1986214"/>
              <a:gd name="connsiteY424" fmla="*/ 506049 h 2440924"/>
              <a:gd name="connsiteX425" fmla="*/ 1797194 w 1986214"/>
              <a:gd name="connsiteY425" fmla="*/ 499842 h 2440924"/>
              <a:gd name="connsiteX426" fmla="*/ 1795862 w 1986214"/>
              <a:gd name="connsiteY426" fmla="*/ 493754 h 2440924"/>
              <a:gd name="connsiteX427" fmla="*/ 1830821 w 1986214"/>
              <a:gd name="connsiteY427" fmla="*/ 476619 h 2440924"/>
              <a:gd name="connsiteX428" fmla="*/ 1865780 w 1986214"/>
              <a:gd name="connsiteY428" fmla="*/ 459485 h 2440924"/>
              <a:gd name="connsiteX429" fmla="*/ 1898276 w 1986214"/>
              <a:gd name="connsiteY429" fmla="*/ 431529 h 2440924"/>
              <a:gd name="connsiteX430" fmla="*/ 1938289 w 1986214"/>
              <a:gd name="connsiteY430" fmla="*/ 419717 h 2440924"/>
              <a:gd name="connsiteX431" fmla="*/ 1942018 w 1986214"/>
              <a:gd name="connsiteY431" fmla="*/ 404671 h 2440924"/>
              <a:gd name="connsiteX432" fmla="*/ 1949062 w 1986214"/>
              <a:gd name="connsiteY432" fmla="*/ 393287 h 2440924"/>
              <a:gd name="connsiteX433" fmla="*/ 1963385 w 1986214"/>
              <a:gd name="connsiteY433" fmla="*/ 387854 h 2440924"/>
              <a:gd name="connsiteX434" fmla="*/ 1982476 w 1986214"/>
              <a:gd name="connsiteY434" fmla="*/ 390128 h 2440924"/>
              <a:gd name="connsiteX435" fmla="*/ 1985844 w 1986214"/>
              <a:gd name="connsiteY435" fmla="*/ 410619 h 2440924"/>
              <a:gd name="connsiteX436" fmla="*/ 1969676 w 1986214"/>
              <a:gd name="connsiteY436" fmla="*/ 424425 h 2440924"/>
              <a:gd name="connsiteX437" fmla="*/ 1937934 w 1986214"/>
              <a:gd name="connsiteY437" fmla="*/ 440974 h 2440924"/>
              <a:gd name="connsiteX438" fmla="*/ 1917714 w 1986214"/>
              <a:gd name="connsiteY438" fmla="*/ 470514 h 2440924"/>
              <a:gd name="connsiteX439" fmla="*/ 1888066 w 1986214"/>
              <a:gd name="connsiteY439" fmla="*/ 504013 h 2440924"/>
              <a:gd name="connsiteX440" fmla="*/ 1847134 w 1986214"/>
              <a:gd name="connsiteY440" fmla="*/ 534716 h 2440924"/>
              <a:gd name="connsiteX441" fmla="*/ 1846056 w 1986214"/>
              <a:gd name="connsiteY441" fmla="*/ 546810 h 2440924"/>
              <a:gd name="connsiteX442" fmla="*/ 1836609 w 1986214"/>
              <a:gd name="connsiteY442" fmla="*/ 549920 h 2440924"/>
              <a:gd name="connsiteX443" fmla="*/ 1828123 w 1986214"/>
              <a:gd name="connsiteY443" fmla="*/ 572387 h 2440924"/>
              <a:gd name="connsiteX444" fmla="*/ 1830922 w 1986214"/>
              <a:gd name="connsiteY444" fmla="*/ 597650 h 2440924"/>
              <a:gd name="connsiteX445" fmla="*/ 1775139 w 1986214"/>
              <a:gd name="connsiteY445" fmla="*/ 640259 h 2440924"/>
              <a:gd name="connsiteX446" fmla="*/ 1733792 w 1986214"/>
              <a:gd name="connsiteY446" fmla="*/ 689670 h 2440924"/>
              <a:gd name="connsiteX447" fmla="*/ 1702722 w 1986214"/>
              <a:gd name="connsiteY447" fmla="*/ 698553 h 2440924"/>
              <a:gd name="connsiteX448" fmla="*/ 1679675 w 1986214"/>
              <a:gd name="connsiteY448" fmla="*/ 716260 h 2440924"/>
              <a:gd name="connsiteX449" fmla="*/ 1658692 w 1986214"/>
              <a:gd name="connsiteY449" fmla="*/ 734937 h 2440924"/>
              <a:gd name="connsiteX450" fmla="*/ 1657554 w 1986214"/>
              <a:gd name="connsiteY450" fmla="*/ 744483 h 2440924"/>
              <a:gd name="connsiteX451" fmla="*/ 1688163 w 1986214"/>
              <a:gd name="connsiteY451" fmla="*/ 730341 h 2440924"/>
              <a:gd name="connsiteX452" fmla="*/ 1720834 w 1986214"/>
              <a:gd name="connsiteY452" fmla="*/ 717170 h 2440924"/>
              <a:gd name="connsiteX453" fmla="*/ 1742677 w 1986214"/>
              <a:gd name="connsiteY453" fmla="*/ 720741 h 2440924"/>
              <a:gd name="connsiteX454" fmla="*/ 1727313 w 1986214"/>
              <a:gd name="connsiteY454" fmla="*/ 703420 h 2440924"/>
              <a:gd name="connsiteX455" fmla="*/ 1738155 w 1986214"/>
              <a:gd name="connsiteY455" fmla="*/ 701807 h 2440924"/>
              <a:gd name="connsiteX456" fmla="*/ 1749460 w 1986214"/>
              <a:gd name="connsiteY456" fmla="*/ 705454 h 2440924"/>
              <a:gd name="connsiteX457" fmla="*/ 1754814 w 1986214"/>
              <a:gd name="connsiteY457" fmla="*/ 716378 h 2440924"/>
              <a:gd name="connsiteX458" fmla="*/ 1767560 w 1986214"/>
              <a:gd name="connsiteY458" fmla="*/ 708941 h 2440924"/>
              <a:gd name="connsiteX459" fmla="*/ 1776180 w 1986214"/>
              <a:gd name="connsiteY459" fmla="*/ 699561 h 2440924"/>
              <a:gd name="connsiteX460" fmla="*/ 1787492 w 1986214"/>
              <a:gd name="connsiteY460" fmla="*/ 688927 h 2440924"/>
              <a:gd name="connsiteX461" fmla="*/ 1798685 w 1986214"/>
              <a:gd name="connsiteY461" fmla="*/ 673198 h 2440924"/>
              <a:gd name="connsiteX462" fmla="*/ 1783164 w 1986214"/>
              <a:gd name="connsiteY462" fmla="*/ 649081 h 2440924"/>
              <a:gd name="connsiteX463" fmla="*/ 1808576 w 1986214"/>
              <a:gd name="connsiteY463" fmla="*/ 630809 h 2440924"/>
              <a:gd name="connsiteX464" fmla="*/ 1833486 w 1986214"/>
              <a:gd name="connsiteY464" fmla="*/ 649268 h 2440924"/>
              <a:gd name="connsiteX465" fmla="*/ 1819748 w 1986214"/>
              <a:gd name="connsiteY465" fmla="*/ 657917 h 2440924"/>
              <a:gd name="connsiteX466" fmla="*/ 1808072 w 1986214"/>
              <a:gd name="connsiteY466" fmla="*/ 667539 h 2440924"/>
              <a:gd name="connsiteX467" fmla="*/ 1815186 w 1986214"/>
              <a:gd name="connsiteY467" fmla="*/ 680973 h 2440924"/>
              <a:gd name="connsiteX468" fmla="*/ 1819548 w 1986214"/>
              <a:gd name="connsiteY468" fmla="*/ 693110 h 2440924"/>
              <a:gd name="connsiteX469" fmla="*/ 1807123 w 1986214"/>
              <a:gd name="connsiteY469" fmla="*/ 706999 h 2440924"/>
              <a:gd name="connsiteX470" fmla="*/ 1791544 w 1986214"/>
              <a:gd name="connsiteY470" fmla="*/ 716882 h 2440924"/>
              <a:gd name="connsiteX471" fmla="*/ 1804302 w 1986214"/>
              <a:gd name="connsiteY471" fmla="*/ 724574 h 2440924"/>
              <a:gd name="connsiteX472" fmla="*/ 1814998 w 1986214"/>
              <a:gd name="connsiteY472" fmla="*/ 731294 h 2440924"/>
              <a:gd name="connsiteX473" fmla="*/ 1800732 w 1986214"/>
              <a:gd name="connsiteY473" fmla="*/ 746416 h 2440924"/>
              <a:gd name="connsiteX474" fmla="*/ 1776152 w 1986214"/>
              <a:gd name="connsiteY474" fmla="*/ 756679 h 2440924"/>
              <a:gd name="connsiteX475" fmla="*/ 1765587 w 1986214"/>
              <a:gd name="connsiteY475" fmla="*/ 770184 h 2440924"/>
              <a:gd name="connsiteX476" fmla="*/ 1754785 w 1986214"/>
              <a:gd name="connsiteY476" fmla="*/ 773495 h 2440924"/>
              <a:gd name="connsiteX477" fmla="*/ 1731964 w 1986214"/>
              <a:gd name="connsiteY477" fmla="*/ 786267 h 2440924"/>
              <a:gd name="connsiteX478" fmla="*/ 1720302 w 1986214"/>
              <a:gd name="connsiteY478" fmla="*/ 811017 h 2440924"/>
              <a:gd name="connsiteX479" fmla="*/ 1732439 w 1986214"/>
              <a:gd name="connsiteY479" fmla="*/ 806655 h 2440924"/>
              <a:gd name="connsiteX480" fmla="*/ 1753807 w 1986214"/>
              <a:gd name="connsiteY480" fmla="*/ 789837 h 2440924"/>
              <a:gd name="connsiteX481" fmla="*/ 1762223 w 1986214"/>
              <a:gd name="connsiteY481" fmla="*/ 786241 h 2440924"/>
              <a:gd name="connsiteX482" fmla="*/ 1768694 w 1986214"/>
              <a:gd name="connsiteY482" fmla="*/ 786770 h 2440924"/>
              <a:gd name="connsiteX483" fmla="*/ 1762543 w 1986214"/>
              <a:gd name="connsiteY483" fmla="*/ 792693 h 2440924"/>
              <a:gd name="connsiteX484" fmla="*/ 1755419 w 1986214"/>
              <a:gd name="connsiteY484" fmla="*/ 800680 h 2440924"/>
              <a:gd name="connsiteX485" fmla="*/ 1731460 w 1986214"/>
              <a:gd name="connsiteY485" fmla="*/ 822996 h 2440924"/>
              <a:gd name="connsiteX486" fmla="*/ 1707502 w 1986214"/>
              <a:gd name="connsiteY486" fmla="*/ 845314 h 2440924"/>
              <a:gd name="connsiteX487" fmla="*/ 1687431 w 1986214"/>
              <a:gd name="connsiteY487" fmla="*/ 859381 h 2440924"/>
              <a:gd name="connsiteX488" fmla="*/ 1671565 w 1986214"/>
              <a:gd name="connsiteY488" fmla="*/ 878790 h 2440924"/>
              <a:gd name="connsiteX489" fmla="*/ 1698755 w 1986214"/>
              <a:gd name="connsiteY489" fmla="*/ 863876 h 2440924"/>
              <a:gd name="connsiteX490" fmla="*/ 1719639 w 1986214"/>
              <a:gd name="connsiteY490" fmla="*/ 840951 h 2440924"/>
              <a:gd name="connsiteX491" fmla="*/ 1737753 w 1986214"/>
              <a:gd name="connsiteY491" fmla="*/ 859568 h 2440924"/>
              <a:gd name="connsiteX492" fmla="*/ 1717999 w 1986214"/>
              <a:gd name="connsiteY492" fmla="*/ 887227 h 2440924"/>
              <a:gd name="connsiteX493" fmla="*/ 1733045 w 1986214"/>
              <a:gd name="connsiteY493" fmla="*/ 890956 h 2440924"/>
              <a:gd name="connsiteX494" fmla="*/ 1739020 w 1986214"/>
              <a:gd name="connsiteY494" fmla="*/ 913935 h 2440924"/>
              <a:gd name="connsiteX495" fmla="*/ 1705832 w 1986214"/>
              <a:gd name="connsiteY495" fmla="*/ 948707 h 2440924"/>
              <a:gd name="connsiteX496" fmla="*/ 1662335 w 1986214"/>
              <a:gd name="connsiteY496" fmla="*/ 971480 h 2440924"/>
              <a:gd name="connsiteX497" fmla="*/ 1623936 w 1986214"/>
              <a:gd name="connsiteY497" fmla="*/ 994134 h 2440924"/>
              <a:gd name="connsiteX498" fmla="*/ 1618436 w 1986214"/>
              <a:gd name="connsiteY498" fmla="*/ 991542 h 2440924"/>
              <a:gd name="connsiteX499" fmla="*/ 1614548 w 1986214"/>
              <a:gd name="connsiteY499" fmla="*/ 999793 h 2440924"/>
              <a:gd name="connsiteX500" fmla="*/ 1585089 w 1986214"/>
              <a:gd name="connsiteY500" fmla="*/ 1019518 h 2440924"/>
              <a:gd name="connsiteX501" fmla="*/ 1556761 w 1986214"/>
              <a:gd name="connsiteY501" fmla="*/ 1043977 h 2440924"/>
              <a:gd name="connsiteX502" fmla="*/ 1526489 w 1986214"/>
              <a:gd name="connsiteY502" fmla="*/ 1072562 h 2440924"/>
              <a:gd name="connsiteX503" fmla="*/ 1497595 w 1986214"/>
              <a:gd name="connsiteY503" fmla="*/ 1094654 h 2440924"/>
              <a:gd name="connsiteX504" fmla="*/ 1471618 w 1986214"/>
              <a:gd name="connsiteY504" fmla="*/ 1110558 h 2440924"/>
              <a:gd name="connsiteX505" fmla="*/ 1454614 w 1986214"/>
              <a:gd name="connsiteY505" fmla="*/ 1139514 h 2440924"/>
              <a:gd name="connsiteX506" fmla="*/ 1457364 w 1986214"/>
              <a:gd name="connsiteY506" fmla="*/ 1140809 h 2440924"/>
              <a:gd name="connsiteX507" fmla="*/ 1450726 w 1986214"/>
              <a:gd name="connsiteY507" fmla="*/ 1147764 h 2440924"/>
              <a:gd name="connsiteX508" fmla="*/ 1445226 w 1986214"/>
              <a:gd name="connsiteY508" fmla="*/ 1145172 h 2440924"/>
              <a:gd name="connsiteX509" fmla="*/ 1426293 w 1986214"/>
              <a:gd name="connsiteY509" fmla="*/ 1149693 h 2440924"/>
              <a:gd name="connsiteX510" fmla="*/ 1407834 w 1986214"/>
              <a:gd name="connsiteY510" fmla="*/ 1174602 h 2440924"/>
              <a:gd name="connsiteX511" fmla="*/ 1389375 w 1986214"/>
              <a:gd name="connsiteY511" fmla="*/ 1199511 h 2440924"/>
              <a:gd name="connsiteX512" fmla="*/ 1395510 w 1986214"/>
              <a:gd name="connsiteY512" fmla="*/ 1229286 h 2440924"/>
              <a:gd name="connsiteX513" fmla="*/ 1399714 w 1986214"/>
              <a:gd name="connsiteY513" fmla="*/ 1234628 h 2440924"/>
              <a:gd name="connsiteX514" fmla="*/ 1391903 w 1986214"/>
              <a:gd name="connsiteY514" fmla="*/ 1242290 h 2440924"/>
              <a:gd name="connsiteX515" fmla="*/ 1380939 w 1986214"/>
              <a:gd name="connsiteY515" fmla="*/ 1245946 h 2440924"/>
              <a:gd name="connsiteX516" fmla="*/ 1372843 w 1986214"/>
              <a:gd name="connsiteY516" fmla="*/ 1255993 h 2440924"/>
              <a:gd name="connsiteX517" fmla="*/ 1359413 w 1986214"/>
              <a:gd name="connsiteY517" fmla="*/ 1255966 h 2440924"/>
              <a:gd name="connsiteX518" fmla="*/ 1351163 w 1986214"/>
              <a:gd name="connsiteY518" fmla="*/ 1252079 h 2440924"/>
              <a:gd name="connsiteX519" fmla="*/ 1334159 w 1986214"/>
              <a:gd name="connsiteY519" fmla="*/ 1281034 h 2440924"/>
              <a:gd name="connsiteX520" fmla="*/ 1282038 w 1986214"/>
              <a:gd name="connsiteY520" fmla="*/ 1320327 h 2440924"/>
              <a:gd name="connsiteX521" fmla="*/ 1267150 w 1986214"/>
              <a:gd name="connsiteY521" fmla="*/ 1323393 h 2440924"/>
              <a:gd name="connsiteX522" fmla="*/ 1247661 w 1986214"/>
              <a:gd name="connsiteY522" fmla="*/ 1347817 h 2440924"/>
              <a:gd name="connsiteX523" fmla="*/ 1221984 w 1986214"/>
              <a:gd name="connsiteY523" fmla="*/ 1369324 h 2440924"/>
              <a:gd name="connsiteX524" fmla="*/ 1206434 w 1986214"/>
              <a:gd name="connsiteY524" fmla="*/ 1402325 h 2440924"/>
              <a:gd name="connsiteX525" fmla="*/ 1175362 w 1986214"/>
              <a:gd name="connsiteY525" fmla="*/ 1411208 h 2440924"/>
              <a:gd name="connsiteX526" fmla="*/ 1151404 w 1986214"/>
              <a:gd name="connsiteY526" fmla="*/ 1433526 h 2440924"/>
              <a:gd name="connsiteX527" fmla="*/ 1128424 w 1986214"/>
              <a:gd name="connsiteY527" fmla="*/ 1439501 h 2440924"/>
              <a:gd name="connsiteX528" fmla="*/ 1108270 w 1986214"/>
              <a:gd name="connsiteY528" fmla="*/ 1457310 h 2440924"/>
              <a:gd name="connsiteX529" fmla="*/ 1087145 w 1986214"/>
              <a:gd name="connsiteY529" fmla="*/ 1477181 h 2440924"/>
              <a:gd name="connsiteX530" fmla="*/ 1040366 w 1986214"/>
              <a:gd name="connsiteY530" fmla="*/ 1512270 h 2440924"/>
              <a:gd name="connsiteX531" fmla="*/ 1029277 w 1986214"/>
              <a:gd name="connsiteY531" fmla="*/ 1519064 h 2440924"/>
              <a:gd name="connsiteX532" fmla="*/ 1035376 w 1986214"/>
              <a:gd name="connsiteY532" fmla="*/ 1524513 h 2440924"/>
              <a:gd name="connsiteX533" fmla="*/ 1034367 w 1986214"/>
              <a:gd name="connsiteY533" fmla="*/ 1535914 h 2440924"/>
              <a:gd name="connsiteX534" fmla="*/ 1027899 w 1986214"/>
              <a:gd name="connsiteY534" fmla="*/ 1540381 h 2440924"/>
              <a:gd name="connsiteX535" fmla="*/ 1024642 w 1986214"/>
              <a:gd name="connsiteY535" fmla="*/ 1543694 h 2440924"/>
              <a:gd name="connsiteX536" fmla="*/ 1022574 w 1986214"/>
              <a:gd name="connsiteY536" fmla="*/ 1547568 h 2440924"/>
              <a:gd name="connsiteX537" fmla="*/ 1028830 w 1986214"/>
              <a:gd name="connsiteY537" fmla="*/ 1546637 h 2440924"/>
              <a:gd name="connsiteX538" fmla="*/ 1056937 w 1986214"/>
              <a:gd name="connsiteY538" fmla="*/ 1540489 h 2440924"/>
              <a:gd name="connsiteX539" fmla="*/ 1065344 w 1986214"/>
              <a:gd name="connsiteY539" fmla="*/ 1530876 h 2440924"/>
              <a:gd name="connsiteX540" fmla="*/ 1066700 w 1986214"/>
              <a:gd name="connsiteY540" fmla="*/ 1525941 h 2440924"/>
              <a:gd name="connsiteX541" fmla="*/ 1072257 w 1986214"/>
              <a:gd name="connsiteY541" fmla="*/ 1524438 h 2440924"/>
              <a:gd name="connsiteX542" fmla="*/ 1074429 w 1986214"/>
              <a:gd name="connsiteY542" fmla="*/ 1520856 h 2440924"/>
              <a:gd name="connsiteX543" fmla="*/ 1073661 w 1986214"/>
              <a:gd name="connsiteY543" fmla="*/ 1517343 h 2440924"/>
              <a:gd name="connsiteX544" fmla="*/ 1093832 w 1986214"/>
              <a:gd name="connsiteY544" fmla="*/ 1507456 h 2440924"/>
              <a:gd name="connsiteX545" fmla="*/ 1114004 w 1986214"/>
              <a:gd name="connsiteY545" fmla="*/ 1497569 h 2440924"/>
              <a:gd name="connsiteX546" fmla="*/ 1132755 w 1986214"/>
              <a:gd name="connsiteY546" fmla="*/ 1481438 h 2440924"/>
              <a:gd name="connsiteX547" fmla="*/ 1155843 w 1986214"/>
              <a:gd name="connsiteY547" fmla="*/ 1474622 h 2440924"/>
              <a:gd name="connsiteX548" fmla="*/ 1157995 w 1986214"/>
              <a:gd name="connsiteY548" fmla="*/ 1465940 h 2440924"/>
              <a:gd name="connsiteX549" fmla="*/ 1162060 w 1986214"/>
              <a:gd name="connsiteY549" fmla="*/ 1459371 h 2440924"/>
              <a:gd name="connsiteX550" fmla="*/ 1170325 w 1986214"/>
              <a:gd name="connsiteY550" fmla="*/ 1456236 h 2440924"/>
              <a:gd name="connsiteX551" fmla="*/ 1181341 w 1986214"/>
              <a:gd name="connsiteY551" fmla="*/ 1457549 h 2440924"/>
              <a:gd name="connsiteX552" fmla="*/ 1183285 w 1986214"/>
              <a:gd name="connsiteY552" fmla="*/ 1469372 h 2440924"/>
              <a:gd name="connsiteX553" fmla="*/ 1173955 w 1986214"/>
              <a:gd name="connsiteY553" fmla="*/ 1477339 h 2440924"/>
              <a:gd name="connsiteX554" fmla="*/ 1155639 w 1986214"/>
              <a:gd name="connsiteY554" fmla="*/ 1486888 h 2440924"/>
              <a:gd name="connsiteX555" fmla="*/ 1143972 w 1986214"/>
              <a:gd name="connsiteY555" fmla="*/ 1503933 h 2440924"/>
              <a:gd name="connsiteX556" fmla="*/ 1126865 w 1986214"/>
              <a:gd name="connsiteY556" fmla="*/ 1523263 h 2440924"/>
              <a:gd name="connsiteX557" fmla="*/ 1103245 w 1986214"/>
              <a:gd name="connsiteY557" fmla="*/ 1540979 h 2440924"/>
              <a:gd name="connsiteX558" fmla="*/ 1102623 w 1986214"/>
              <a:gd name="connsiteY558" fmla="*/ 1547958 h 2440924"/>
              <a:gd name="connsiteX559" fmla="*/ 1097172 w 1986214"/>
              <a:gd name="connsiteY559" fmla="*/ 1549753 h 2440924"/>
              <a:gd name="connsiteX560" fmla="*/ 1092276 w 1986214"/>
              <a:gd name="connsiteY560" fmla="*/ 1562717 h 2440924"/>
              <a:gd name="connsiteX561" fmla="*/ 1093891 w 1986214"/>
              <a:gd name="connsiteY561" fmla="*/ 1577293 h 2440924"/>
              <a:gd name="connsiteX562" fmla="*/ 1061702 w 1986214"/>
              <a:gd name="connsiteY562" fmla="*/ 1601880 h 2440924"/>
              <a:gd name="connsiteX563" fmla="*/ 1037845 w 1986214"/>
              <a:gd name="connsiteY563" fmla="*/ 1630391 h 2440924"/>
              <a:gd name="connsiteX564" fmla="*/ 1019916 w 1986214"/>
              <a:gd name="connsiteY564" fmla="*/ 1635517 h 2440924"/>
              <a:gd name="connsiteX565" fmla="*/ 1006618 w 1986214"/>
              <a:gd name="connsiteY565" fmla="*/ 1645734 h 2440924"/>
              <a:gd name="connsiteX566" fmla="*/ 994509 w 1986214"/>
              <a:gd name="connsiteY566" fmla="*/ 1656512 h 2440924"/>
              <a:gd name="connsiteX567" fmla="*/ 993853 w 1986214"/>
              <a:gd name="connsiteY567" fmla="*/ 1662020 h 2440924"/>
              <a:gd name="connsiteX568" fmla="*/ 1011516 w 1986214"/>
              <a:gd name="connsiteY568" fmla="*/ 1653859 h 2440924"/>
              <a:gd name="connsiteX569" fmla="*/ 1030367 w 1986214"/>
              <a:gd name="connsiteY569" fmla="*/ 1646260 h 2440924"/>
              <a:gd name="connsiteX570" fmla="*/ 1042970 w 1986214"/>
              <a:gd name="connsiteY570" fmla="*/ 1648320 h 2440924"/>
              <a:gd name="connsiteX571" fmla="*/ 1034106 w 1986214"/>
              <a:gd name="connsiteY571" fmla="*/ 1638325 h 2440924"/>
              <a:gd name="connsiteX572" fmla="*/ 1040362 w 1986214"/>
              <a:gd name="connsiteY572" fmla="*/ 1637395 h 2440924"/>
              <a:gd name="connsiteX573" fmla="*/ 1046885 w 1986214"/>
              <a:gd name="connsiteY573" fmla="*/ 1639499 h 2440924"/>
              <a:gd name="connsiteX574" fmla="*/ 1049975 w 1986214"/>
              <a:gd name="connsiteY574" fmla="*/ 1645802 h 2440924"/>
              <a:gd name="connsiteX575" fmla="*/ 1057329 w 1986214"/>
              <a:gd name="connsiteY575" fmla="*/ 1641511 h 2440924"/>
              <a:gd name="connsiteX576" fmla="*/ 1062304 w 1986214"/>
              <a:gd name="connsiteY576" fmla="*/ 1636098 h 2440924"/>
              <a:gd name="connsiteX577" fmla="*/ 1068831 w 1986214"/>
              <a:gd name="connsiteY577" fmla="*/ 1629963 h 2440924"/>
              <a:gd name="connsiteX578" fmla="*/ 1075289 w 1986214"/>
              <a:gd name="connsiteY578" fmla="*/ 1620886 h 2440924"/>
              <a:gd name="connsiteX579" fmla="*/ 1066333 w 1986214"/>
              <a:gd name="connsiteY579" fmla="*/ 1606970 h 2440924"/>
              <a:gd name="connsiteX580" fmla="*/ 1080997 w 1986214"/>
              <a:gd name="connsiteY580" fmla="*/ 1596428 h 2440924"/>
              <a:gd name="connsiteX581" fmla="*/ 1095370 w 1986214"/>
              <a:gd name="connsiteY581" fmla="*/ 1607078 h 2440924"/>
              <a:gd name="connsiteX582" fmla="*/ 1087442 w 1986214"/>
              <a:gd name="connsiteY582" fmla="*/ 1612069 h 2440924"/>
              <a:gd name="connsiteX583" fmla="*/ 1080706 w 1986214"/>
              <a:gd name="connsiteY583" fmla="*/ 1617622 h 2440924"/>
              <a:gd name="connsiteX584" fmla="*/ 1084810 w 1986214"/>
              <a:gd name="connsiteY584" fmla="*/ 1625372 h 2440924"/>
              <a:gd name="connsiteX585" fmla="*/ 1087328 w 1986214"/>
              <a:gd name="connsiteY585" fmla="*/ 1632376 h 2440924"/>
              <a:gd name="connsiteX586" fmla="*/ 1080383 w 1986214"/>
              <a:gd name="connsiteY586" fmla="*/ 1640139 h 2440924"/>
              <a:gd name="connsiteX587" fmla="*/ 1084797 w 1986214"/>
              <a:gd name="connsiteY587" fmla="*/ 1637001 h 2440924"/>
              <a:gd name="connsiteX588" fmla="*/ 1091369 w 1986214"/>
              <a:gd name="connsiteY588" fmla="*/ 1632826 h 2440924"/>
              <a:gd name="connsiteX589" fmla="*/ 1097873 w 1986214"/>
              <a:gd name="connsiteY589" fmla="*/ 1625710 h 2440924"/>
              <a:gd name="connsiteX590" fmla="*/ 1130586 w 1986214"/>
              <a:gd name="connsiteY590" fmla="*/ 1602583 h 2440924"/>
              <a:gd name="connsiteX591" fmla="*/ 1165119 w 1986214"/>
              <a:gd name="connsiteY591" fmla="*/ 1581769 h 2440924"/>
              <a:gd name="connsiteX592" fmla="*/ 1168766 w 1986214"/>
              <a:gd name="connsiteY592" fmla="*/ 1569913 h 2440924"/>
              <a:gd name="connsiteX593" fmla="*/ 1198933 w 1986214"/>
              <a:gd name="connsiteY593" fmla="*/ 1551162 h 2440924"/>
              <a:gd name="connsiteX594" fmla="*/ 1215666 w 1986214"/>
              <a:gd name="connsiteY594" fmla="*/ 1532625 h 2440924"/>
              <a:gd name="connsiteX595" fmla="*/ 1238911 w 1986214"/>
              <a:gd name="connsiteY595" fmla="*/ 1515703 h 2440924"/>
              <a:gd name="connsiteX596" fmla="*/ 1255909 w 1986214"/>
              <a:gd name="connsiteY596" fmla="*/ 1504320 h 2440924"/>
              <a:gd name="connsiteX597" fmla="*/ 1259438 w 1986214"/>
              <a:gd name="connsiteY597" fmla="*/ 1495802 h 2440924"/>
              <a:gd name="connsiteX598" fmla="*/ 1268986 w 1986214"/>
              <a:gd name="connsiteY598" fmla="*/ 1493029 h 2440924"/>
              <a:gd name="connsiteX599" fmla="*/ 1376301 w 1986214"/>
              <a:gd name="connsiteY599" fmla="*/ 1417550 h 2440924"/>
              <a:gd name="connsiteX600" fmla="*/ 1390322 w 1986214"/>
              <a:gd name="connsiteY600" fmla="*/ 1408886 h 2440924"/>
              <a:gd name="connsiteX601" fmla="*/ 1404973 w 1986214"/>
              <a:gd name="connsiteY601" fmla="*/ 1401972 h 2440924"/>
              <a:gd name="connsiteX602" fmla="*/ 1410601 w 1986214"/>
              <a:gd name="connsiteY602" fmla="*/ 1395172 h 2440924"/>
              <a:gd name="connsiteX603" fmla="*/ 1418049 w 1986214"/>
              <a:gd name="connsiteY603" fmla="*/ 1390682 h 2440924"/>
              <a:gd name="connsiteX604" fmla="*/ 1429630 w 1986214"/>
              <a:gd name="connsiteY604" fmla="*/ 1382564 h 2440924"/>
              <a:gd name="connsiteX605" fmla="*/ 1437567 w 1986214"/>
              <a:gd name="connsiteY605" fmla="*/ 1382184 h 2440924"/>
              <a:gd name="connsiteX606" fmla="*/ 1443821 w 1986214"/>
              <a:gd name="connsiteY606" fmla="*/ 1385373 h 2440924"/>
              <a:gd name="connsiteX607" fmla="*/ 1423433 w 1986214"/>
              <a:gd name="connsiteY607" fmla="*/ 1407035 h 2440924"/>
              <a:gd name="connsiteX608" fmla="*/ 1395343 w 1986214"/>
              <a:gd name="connsiteY608" fmla="*/ 1426523 h 2440924"/>
              <a:gd name="connsiteX609" fmla="*/ 1396930 w 1986214"/>
              <a:gd name="connsiteY609" fmla="*/ 1427270 h 2440924"/>
              <a:gd name="connsiteX610" fmla="*/ 1397708 w 1986214"/>
              <a:gd name="connsiteY610" fmla="*/ 1435394 h 2440924"/>
              <a:gd name="connsiteX611" fmla="*/ 1392535 w 1986214"/>
              <a:gd name="connsiteY611" fmla="*/ 1440713 h 2440924"/>
              <a:gd name="connsiteX612" fmla="*/ 1364253 w 1986214"/>
              <a:gd name="connsiteY612" fmla="*/ 1472957 h 2440924"/>
              <a:gd name="connsiteX613" fmla="*/ 1333590 w 1986214"/>
              <a:gd name="connsiteY613" fmla="*/ 1504079 h 2440924"/>
              <a:gd name="connsiteX614" fmla="*/ 1332035 w 1986214"/>
              <a:gd name="connsiteY614" fmla="*/ 1508922 h 2440924"/>
              <a:gd name="connsiteX615" fmla="*/ 1325091 w 1986214"/>
              <a:gd name="connsiteY615" fmla="*/ 1509770 h 2440924"/>
              <a:gd name="connsiteX616" fmla="*/ 1322637 w 1986214"/>
              <a:gd name="connsiteY616" fmla="*/ 1513946 h 2440924"/>
              <a:gd name="connsiteX617" fmla="*/ 1323686 w 1986214"/>
              <a:gd name="connsiteY617" fmla="*/ 1516865 h 2440924"/>
              <a:gd name="connsiteX618" fmla="*/ 1314334 w 1986214"/>
              <a:gd name="connsiteY618" fmla="*/ 1523851 h 2440924"/>
              <a:gd name="connsiteX619" fmla="*/ 1309114 w 1986214"/>
              <a:gd name="connsiteY619" fmla="*/ 1531329 h 2440924"/>
              <a:gd name="connsiteX620" fmla="*/ 1323122 w 1986214"/>
              <a:gd name="connsiteY620" fmla="*/ 1526295 h 2440924"/>
              <a:gd name="connsiteX621" fmla="*/ 1328539 w 1986214"/>
              <a:gd name="connsiteY621" fmla="*/ 1523029 h 2440924"/>
              <a:gd name="connsiteX622" fmla="*/ 1329195 w 1986214"/>
              <a:gd name="connsiteY622" fmla="*/ 1517522 h 2440924"/>
              <a:gd name="connsiteX623" fmla="*/ 1337635 w 1986214"/>
              <a:gd name="connsiteY623" fmla="*/ 1513499 h 2440924"/>
              <a:gd name="connsiteX624" fmla="*/ 1345446 w 1986214"/>
              <a:gd name="connsiteY624" fmla="*/ 1507726 h 2440924"/>
              <a:gd name="connsiteX625" fmla="*/ 1371599 w 1986214"/>
              <a:gd name="connsiteY625" fmla="*/ 1485145 h 2440924"/>
              <a:gd name="connsiteX626" fmla="*/ 1384858 w 1986214"/>
              <a:gd name="connsiteY626" fmla="*/ 1481697 h 2440924"/>
              <a:gd name="connsiteX627" fmla="*/ 1391443 w 1986214"/>
              <a:gd name="connsiteY627" fmla="*/ 1478012 h 2440924"/>
              <a:gd name="connsiteX628" fmla="*/ 1393267 w 1986214"/>
              <a:gd name="connsiteY628" fmla="*/ 1472085 h 2440924"/>
              <a:gd name="connsiteX629" fmla="*/ 1405596 w 1986214"/>
              <a:gd name="connsiteY629" fmla="*/ 1462380 h 2440924"/>
              <a:gd name="connsiteX630" fmla="*/ 1416712 w 1986214"/>
              <a:gd name="connsiteY630" fmla="*/ 1451136 h 2440924"/>
              <a:gd name="connsiteX631" fmla="*/ 1427828 w 1986214"/>
              <a:gd name="connsiteY631" fmla="*/ 1439890 h 2440924"/>
              <a:gd name="connsiteX632" fmla="*/ 1456682 w 1986214"/>
              <a:gd name="connsiteY632" fmla="*/ 1432155 h 2440924"/>
              <a:gd name="connsiteX633" fmla="*/ 1458333 w 1986214"/>
              <a:gd name="connsiteY633" fmla="*/ 1444083 h 2440924"/>
              <a:gd name="connsiteX634" fmla="*/ 1449205 w 1986214"/>
              <a:gd name="connsiteY634" fmla="*/ 1448024 h 2440924"/>
              <a:gd name="connsiteX635" fmla="*/ 1444240 w 1986214"/>
              <a:gd name="connsiteY635" fmla="*/ 1458047 h 2440924"/>
              <a:gd name="connsiteX636" fmla="*/ 1438645 w 1986214"/>
              <a:gd name="connsiteY636" fmla="*/ 1466318 h 2440924"/>
              <a:gd name="connsiteX637" fmla="*/ 1419696 w 1986214"/>
              <a:gd name="connsiteY637" fmla="*/ 1482356 h 2440924"/>
              <a:gd name="connsiteX638" fmla="*/ 1407258 w 1986214"/>
              <a:gd name="connsiteY638" fmla="*/ 1500008 h 2440924"/>
              <a:gd name="connsiteX639" fmla="*/ 1380356 w 1986214"/>
              <a:gd name="connsiteY639" fmla="*/ 1524176 h 2440924"/>
              <a:gd name="connsiteX640" fmla="*/ 1379531 w 1986214"/>
              <a:gd name="connsiteY640" fmla="*/ 1539301 h 2440924"/>
              <a:gd name="connsiteX641" fmla="*/ 1366806 w 1986214"/>
              <a:gd name="connsiteY641" fmla="*/ 1548818 h 2440924"/>
              <a:gd name="connsiteX642" fmla="*/ 1350132 w 1986214"/>
              <a:gd name="connsiteY642" fmla="*/ 1565685 h 2440924"/>
              <a:gd name="connsiteX643" fmla="*/ 1329819 w 1986214"/>
              <a:gd name="connsiteY643" fmla="*/ 1577930 h 2440924"/>
              <a:gd name="connsiteX644" fmla="*/ 1328597 w 1986214"/>
              <a:gd name="connsiteY644" fmla="*/ 1592867 h 2440924"/>
              <a:gd name="connsiteX645" fmla="*/ 1313751 w 1986214"/>
              <a:gd name="connsiteY645" fmla="*/ 1595568 h 2440924"/>
              <a:gd name="connsiteX646" fmla="*/ 1305526 w 1986214"/>
              <a:gd name="connsiteY646" fmla="*/ 1613023 h 2440924"/>
              <a:gd name="connsiteX647" fmla="*/ 1297061 w 1986214"/>
              <a:gd name="connsiteY647" fmla="*/ 1620185 h 2440924"/>
              <a:gd name="connsiteX648" fmla="*/ 1288528 w 1986214"/>
              <a:gd name="connsiteY648" fmla="*/ 1624405 h 2440924"/>
              <a:gd name="connsiteX649" fmla="*/ 1284859 w 1986214"/>
              <a:gd name="connsiteY649" fmla="*/ 1631161 h 2440924"/>
              <a:gd name="connsiteX650" fmla="*/ 1284132 w 1986214"/>
              <a:gd name="connsiteY650" fmla="*/ 1637848 h 2440924"/>
              <a:gd name="connsiteX651" fmla="*/ 1286267 w 1986214"/>
              <a:gd name="connsiteY651" fmla="*/ 1641035 h 2440924"/>
              <a:gd name="connsiteX652" fmla="*/ 1288892 w 1986214"/>
              <a:gd name="connsiteY652" fmla="*/ 1640091 h 2440924"/>
              <a:gd name="connsiteX653" fmla="*/ 1296088 w 1986214"/>
              <a:gd name="connsiteY653" fmla="*/ 1628937 h 2440924"/>
              <a:gd name="connsiteX654" fmla="*/ 1310561 w 1986214"/>
              <a:gd name="connsiteY654" fmla="*/ 1627030 h 2440924"/>
              <a:gd name="connsiteX655" fmla="*/ 1321776 w 1986214"/>
              <a:gd name="connsiteY655" fmla="*/ 1603227 h 2440924"/>
              <a:gd name="connsiteX656" fmla="*/ 1323363 w 1986214"/>
              <a:gd name="connsiteY656" fmla="*/ 1603975 h 2440924"/>
              <a:gd name="connsiteX657" fmla="*/ 1327766 w 1986214"/>
              <a:gd name="connsiteY657" fmla="*/ 1599263 h 2440924"/>
              <a:gd name="connsiteX658" fmla="*/ 1328597 w 1986214"/>
              <a:gd name="connsiteY658" fmla="*/ 1592867 h 2440924"/>
              <a:gd name="connsiteX659" fmla="*/ 1345173 w 1986214"/>
              <a:gd name="connsiteY659" fmla="*/ 1584438 h 2440924"/>
              <a:gd name="connsiteX660" fmla="*/ 1361190 w 1986214"/>
              <a:gd name="connsiteY660" fmla="*/ 1577198 h 2440924"/>
              <a:gd name="connsiteX661" fmla="*/ 1361967 w 1986214"/>
              <a:gd name="connsiteY661" fmla="*/ 1564233 h 2440924"/>
              <a:gd name="connsiteX662" fmla="*/ 1378845 w 1986214"/>
              <a:gd name="connsiteY662" fmla="*/ 1560308 h 2440924"/>
              <a:gd name="connsiteX663" fmla="*/ 1397912 w 1986214"/>
              <a:gd name="connsiteY663" fmla="*/ 1540933 h 2440924"/>
              <a:gd name="connsiteX664" fmla="*/ 1418732 w 1986214"/>
              <a:gd name="connsiteY664" fmla="*/ 1520927 h 2440924"/>
              <a:gd name="connsiteX665" fmla="*/ 1423480 w 1986214"/>
              <a:gd name="connsiteY665" fmla="*/ 1522681 h 2440924"/>
              <a:gd name="connsiteX666" fmla="*/ 1425917 w 1986214"/>
              <a:gd name="connsiteY666" fmla="*/ 1526252 h 2440924"/>
              <a:gd name="connsiteX667" fmla="*/ 1420809 w 1986214"/>
              <a:gd name="connsiteY667" fmla="*/ 1542753 h 2440924"/>
              <a:gd name="connsiteX668" fmla="*/ 1406111 w 1986214"/>
              <a:gd name="connsiteY668" fmla="*/ 1551826 h 2440924"/>
              <a:gd name="connsiteX669" fmla="*/ 1382851 w 1986214"/>
              <a:gd name="connsiteY669" fmla="*/ 1576497 h 2440924"/>
              <a:gd name="connsiteX670" fmla="*/ 1360152 w 1986214"/>
              <a:gd name="connsiteY670" fmla="*/ 1599979 h 2440924"/>
              <a:gd name="connsiteX671" fmla="*/ 1359076 w 1986214"/>
              <a:gd name="connsiteY671" fmla="*/ 1604320 h 2440924"/>
              <a:gd name="connsiteX672" fmla="*/ 1353239 w 1986214"/>
              <a:gd name="connsiteY672" fmla="*/ 1606417 h 2440924"/>
              <a:gd name="connsiteX673" fmla="*/ 1349502 w 1986214"/>
              <a:gd name="connsiteY673" fmla="*/ 1610233 h 2440924"/>
              <a:gd name="connsiteX674" fmla="*/ 1351087 w 1986214"/>
              <a:gd name="connsiteY674" fmla="*/ 1615099 h 2440924"/>
              <a:gd name="connsiteX675" fmla="*/ 1340803 w 1986214"/>
              <a:gd name="connsiteY675" fmla="*/ 1619949 h 2440924"/>
              <a:gd name="connsiteX676" fmla="*/ 1334089 w 1986214"/>
              <a:gd name="connsiteY676" fmla="*/ 1626482 h 2440924"/>
              <a:gd name="connsiteX677" fmla="*/ 1322507 w 1986214"/>
              <a:gd name="connsiteY677" fmla="*/ 1634598 h 2440924"/>
              <a:gd name="connsiteX678" fmla="*/ 1320985 w 1986214"/>
              <a:gd name="connsiteY678" fmla="*/ 1645032 h 2440924"/>
              <a:gd name="connsiteX679" fmla="*/ 1313443 w 1986214"/>
              <a:gd name="connsiteY679" fmla="*/ 1649719 h 2440924"/>
              <a:gd name="connsiteX680" fmla="*/ 1335229 w 1986214"/>
              <a:gd name="connsiteY680" fmla="*/ 1658531 h 2440924"/>
              <a:gd name="connsiteX681" fmla="*/ 1344202 w 1986214"/>
              <a:gd name="connsiteY681" fmla="*/ 1666546 h 2440924"/>
              <a:gd name="connsiteX682" fmla="*/ 1356547 w 1986214"/>
              <a:gd name="connsiteY682" fmla="*/ 1653295 h 2440924"/>
              <a:gd name="connsiteX683" fmla="*/ 1371963 w 1986214"/>
              <a:gd name="connsiteY683" fmla="*/ 1632926 h 2440924"/>
              <a:gd name="connsiteX684" fmla="*/ 1375975 w 1986214"/>
              <a:gd name="connsiteY684" fmla="*/ 1636756 h 2440924"/>
              <a:gd name="connsiteX685" fmla="*/ 1384566 w 1986214"/>
              <a:gd name="connsiteY685" fmla="*/ 1634987 h 2440924"/>
              <a:gd name="connsiteX686" fmla="*/ 1387053 w 1986214"/>
              <a:gd name="connsiteY686" fmla="*/ 1632280 h 2440924"/>
              <a:gd name="connsiteX687" fmla="*/ 1385970 w 1986214"/>
              <a:gd name="connsiteY687" fmla="*/ 1627892 h 2440924"/>
              <a:gd name="connsiteX688" fmla="*/ 1409167 w 1986214"/>
              <a:gd name="connsiteY688" fmla="*/ 1613128 h 2440924"/>
              <a:gd name="connsiteX689" fmla="*/ 1427535 w 1986214"/>
              <a:gd name="connsiteY689" fmla="*/ 1593180 h 2440924"/>
              <a:gd name="connsiteX690" fmla="*/ 1435601 w 1986214"/>
              <a:gd name="connsiteY690" fmla="*/ 1589952 h 2440924"/>
              <a:gd name="connsiteX691" fmla="*/ 1438278 w 1986214"/>
              <a:gd name="connsiteY691" fmla="*/ 1582728 h 2440924"/>
              <a:gd name="connsiteX692" fmla="*/ 1450723 w 1986214"/>
              <a:gd name="connsiteY692" fmla="*/ 1573806 h 2440924"/>
              <a:gd name="connsiteX693" fmla="*/ 1463866 w 1986214"/>
              <a:gd name="connsiteY693" fmla="*/ 1569577 h 2440924"/>
              <a:gd name="connsiteX694" fmla="*/ 1469283 w 1986214"/>
              <a:gd name="connsiteY694" fmla="*/ 1566311 h 2440924"/>
              <a:gd name="connsiteX695" fmla="*/ 1469939 w 1986214"/>
              <a:gd name="connsiteY695" fmla="*/ 1560804 h 2440924"/>
              <a:gd name="connsiteX696" fmla="*/ 1496185 w 1986214"/>
              <a:gd name="connsiteY696" fmla="*/ 1542143 h 2440924"/>
              <a:gd name="connsiteX697" fmla="*/ 1502758 w 1986214"/>
              <a:gd name="connsiteY697" fmla="*/ 1537968 h 2440924"/>
              <a:gd name="connsiteX698" fmla="*/ 1509261 w 1986214"/>
              <a:gd name="connsiteY698" fmla="*/ 1530852 h 2440924"/>
              <a:gd name="connsiteX699" fmla="*/ 1541975 w 1986214"/>
              <a:gd name="connsiteY699" fmla="*/ 1507725 h 2440924"/>
              <a:gd name="connsiteX700" fmla="*/ 1576507 w 1986214"/>
              <a:gd name="connsiteY700" fmla="*/ 1486911 h 2440924"/>
              <a:gd name="connsiteX701" fmla="*/ 1580155 w 1986214"/>
              <a:gd name="connsiteY701" fmla="*/ 1475055 h 2440924"/>
              <a:gd name="connsiteX702" fmla="*/ 1610321 w 1986214"/>
              <a:gd name="connsiteY702" fmla="*/ 1456303 h 2440924"/>
              <a:gd name="connsiteX703" fmla="*/ 1627054 w 1986214"/>
              <a:gd name="connsiteY703" fmla="*/ 1437767 h 2440924"/>
              <a:gd name="connsiteX704" fmla="*/ 1650299 w 1986214"/>
              <a:gd name="connsiteY704" fmla="*/ 1420844 h 2440924"/>
              <a:gd name="connsiteX705" fmla="*/ 1667297 w 1986214"/>
              <a:gd name="connsiteY705" fmla="*/ 1409462 h 2440924"/>
              <a:gd name="connsiteX706" fmla="*/ 1670826 w 1986214"/>
              <a:gd name="connsiteY706" fmla="*/ 1400944 h 2440924"/>
              <a:gd name="connsiteX707" fmla="*/ 1680374 w 1986214"/>
              <a:gd name="connsiteY707" fmla="*/ 1398171 h 2440924"/>
              <a:gd name="connsiteX708" fmla="*/ 1787690 w 1986214"/>
              <a:gd name="connsiteY708" fmla="*/ 1322692 h 2440924"/>
              <a:gd name="connsiteX709" fmla="*/ 1801710 w 1986214"/>
              <a:gd name="connsiteY709" fmla="*/ 1314028 h 2440924"/>
              <a:gd name="connsiteX710" fmla="*/ 1816361 w 1986214"/>
              <a:gd name="connsiteY710" fmla="*/ 1307114 h 2440924"/>
              <a:gd name="connsiteX711" fmla="*/ 1821989 w 1986214"/>
              <a:gd name="connsiteY711" fmla="*/ 1300313 h 2440924"/>
              <a:gd name="connsiteX712" fmla="*/ 1829438 w 1986214"/>
              <a:gd name="connsiteY712" fmla="*/ 1295824 h 2440924"/>
              <a:gd name="connsiteX713" fmla="*/ 1841019 w 1986214"/>
              <a:gd name="connsiteY713" fmla="*/ 1287706 h 2440924"/>
              <a:gd name="connsiteX714" fmla="*/ 1848955 w 1986214"/>
              <a:gd name="connsiteY714" fmla="*/ 1287325 h 2440924"/>
              <a:gd name="connsiteX715" fmla="*/ 1855209 w 1986214"/>
              <a:gd name="connsiteY715" fmla="*/ 1290514 h 2440924"/>
              <a:gd name="connsiteX716" fmla="*/ 1834821 w 1986214"/>
              <a:gd name="connsiteY716" fmla="*/ 1312176 h 2440924"/>
              <a:gd name="connsiteX717" fmla="*/ 1806732 w 1986214"/>
              <a:gd name="connsiteY717" fmla="*/ 1331664 h 2440924"/>
              <a:gd name="connsiteX718" fmla="*/ 1808318 w 1986214"/>
              <a:gd name="connsiteY718" fmla="*/ 1332412 h 2440924"/>
              <a:gd name="connsiteX719" fmla="*/ 1809096 w 1986214"/>
              <a:gd name="connsiteY719" fmla="*/ 1340535 h 2440924"/>
              <a:gd name="connsiteX720" fmla="*/ 1803923 w 1986214"/>
              <a:gd name="connsiteY720" fmla="*/ 1345855 h 2440924"/>
              <a:gd name="connsiteX721" fmla="*/ 1775641 w 1986214"/>
              <a:gd name="connsiteY721" fmla="*/ 1378099 h 2440924"/>
              <a:gd name="connsiteX722" fmla="*/ 1744978 w 1986214"/>
              <a:gd name="connsiteY722" fmla="*/ 1409221 h 2440924"/>
              <a:gd name="connsiteX723" fmla="*/ 1743423 w 1986214"/>
              <a:gd name="connsiteY723" fmla="*/ 1414063 h 2440924"/>
              <a:gd name="connsiteX724" fmla="*/ 1736479 w 1986214"/>
              <a:gd name="connsiteY724" fmla="*/ 1414912 h 2440924"/>
              <a:gd name="connsiteX725" fmla="*/ 1734026 w 1986214"/>
              <a:gd name="connsiteY725" fmla="*/ 1419088 h 2440924"/>
              <a:gd name="connsiteX726" fmla="*/ 1735075 w 1986214"/>
              <a:gd name="connsiteY726" fmla="*/ 1422007 h 2440924"/>
              <a:gd name="connsiteX727" fmla="*/ 1725723 w 1986214"/>
              <a:gd name="connsiteY727" fmla="*/ 1428993 h 2440924"/>
              <a:gd name="connsiteX728" fmla="*/ 1720502 w 1986214"/>
              <a:gd name="connsiteY728" fmla="*/ 1436471 h 2440924"/>
              <a:gd name="connsiteX729" fmla="*/ 1734510 w 1986214"/>
              <a:gd name="connsiteY729" fmla="*/ 1431437 h 2440924"/>
              <a:gd name="connsiteX730" fmla="*/ 1739927 w 1986214"/>
              <a:gd name="connsiteY730" fmla="*/ 1428171 h 2440924"/>
              <a:gd name="connsiteX731" fmla="*/ 1740583 w 1986214"/>
              <a:gd name="connsiteY731" fmla="*/ 1422663 h 2440924"/>
              <a:gd name="connsiteX732" fmla="*/ 1749023 w 1986214"/>
              <a:gd name="connsiteY732" fmla="*/ 1418641 h 2440924"/>
              <a:gd name="connsiteX733" fmla="*/ 1756834 w 1986214"/>
              <a:gd name="connsiteY733" fmla="*/ 1412868 h 2440924"/>
              <a:gd name="connsiteX734" fmla="*/ 1782987 w 1986214"/>
              <a:gd name="connsiteY734" fmla="*/ 1390286 h 2440924"/>
              <a:gd name="connsiteX735" fmla="*/ 1796247 w 1986214"/>
              <a:gd name="connsiteY735" fmla="*/ 1386838 h 2440924"/>
              <a:gd name="connsiteX736" fmla="*/ 1802831 w 1986214"/>
              <a:gd name="connsiteY736" fmla="*/ 1383154 h 2440924"/>
              <a:gd name="connsiteX737" fmla="*/ 1804655 w 1986214"/>
              <a:gd name="connsiteY737" fmla="*/ 1377226 h 2440924"/>
              <a:gd name="connsiteX738" fmla="*/ 1816984 w 1986214"/>
              <a:gd name="connsiteY738" fmla="*/ 1367522 h 2440924"/>
              <a:gd name="connsiteX739" fmla="*/ 1828100 w 1986214"/>
              <a:gd name="connsiteY739" fmla="*/ 1356277 h 2440924"/>
              <a:gd name="connsiteX740" fmla="*/ 1839216 w 1986214"/>
              <a:gd name="connsiteY740" fmla="*/ 1345032 h 2440924"/>
              <a:gd name="connsiteX741" fmla="*/ 1868070 w 1986214"/>
              <a:gd name="connsiteY741" fmla="*/ 1337297 h 2440924"/>
              <a:gd name="connsiteX742" fmla="*/ 1869721 w 1986214"/>
              <a:gd name="connsiteY742" fmla="*/ 1349225 h 2440924"/>
              <a:gd name="connsiteX743" fmla="*/ 1860593 w 1986214"/>
              <a:gd name="connsiteY743" fmla="*/ 1353166 h 2440924"/>
              <a:gd name="connsiteX744" fmla="*/ 1855628 w 1986214"/>
              <a:gd name="connsiteY744" fmla="*/ 1363189 h 2440924"/>
              <a:gd name="connsiteX745" fmla="*/ 1850033 w 1986214"/>
              <a:gd name="connsiteY745" fmla="*/ 1371460 h 2440924"/>
              <a:gd name="connsiteX746" fmla="*/ 1831084 w 1986214"/>
              <a:gd name="connsiteY746" fmla="*/ 1387498 h 2440924"/>
              <a:gd name="connsiteX747" fmla="*/ 1818646 w 1986214"/>
              <a:gd name="connsiteY747" fmla="*/ 1405150 h 2440924"/>
              <a:gd name="connsiteX748" fmla="*/ 1791744 w 1986214"/>
              <a:gd name="connsiteY748" fmla="*/ 1429318 h 2440924"/>
              <a:gd name="connsiteX749" fmla="*/ 1790920 w 1986214"/>
              <a:gd name="connsiteY749" fmla="*/ 1444443 h 2440924"/>
              <a:gd name="connsiteX750" fmla="*/ 1778194 w 1986214"/>
              <a:gd name="connsiteY750" fmla="*/ 1453960 h 2440924"/>
              <a:gd name="connsiteX751" fmla="*/ 1761520 w 1986214"/>
              <a:gd name="connsiteY751" fmla="*/ 1470827 h 2440924"/>
              <a:gd name="connsiteX752" fmla="*/ 1741207 w 1986214"/>
              <a:gd name="connsiteY752" fmla="*/ 1483072 h 2440924"/>
              <a:gd name="connsiteX753" fmla="*/ 1739985 w 1986214"/>
              <a:gd name="connsiteY753" fmla="*/ 1498009 h 2440924"/>
              <a:gd name="connsiteX754" fmla="*/ 1725139 w 1986214"/>
              <a:gd name="connsiteY754" fmla="*/ 1500709 h 2440924"/>
              <a:gd name="connsiteX755" fmla="*/ 1716914 w 1986214"/>
              <a:gd name="connsiteY755" fmla="*/ 1518165 h 2440924"/>
              <a:gd name="connsiteX756" fmla="*/ 1708449 w 1986214"/>
              <a:gd name="connsiteY756" fmla="*/ 1525327 h 2440924"/>
              <a:gd name="connsiteX757" fmla="*/ 1699916 w 1986214"/>
              <a:gd name="connsiteY757" fmla="*/ 1529547 h 2440924"/>
              <a:gd name="connsiteX758" fmla="*/ 1696247 w 1986214"/>
              <a:gd name="connsiteY758" fmla="*/ 1536303 h 2440924"/>
              <a:gd name="connsiteX759" fmla="*/ 1695520 w 1986214"/>
              <a:gd name="connsiteY759" fmla="*/ 1542990 h 2440924"/>
              <a:gd name="connsiteX760" fmla="*/ 1697655 w 1986214"/>
              <a:gd name="connsiteY760" fmla="*/ 1546177 h 2440924"/>
              <a:gd name="connsiteX761" fmla="*/ 1700280 w 1986214"/>
              <a:gd name="connsiteY761" fmla="*/ 1545233 h 2440924"/>
              <a:gd name="connsiteX762" fmla="*/ 1707476 w 1986214"/>
              <a:gd name="connsiteY762" fmla="*/ 1534079 h 2440924"/>
              <a:gd name="connsiteX763" fmla="*/ 1721949 w 1986214"/>
              <a:gd name="connsiteY763" fmla="*/ 1532172 h 2440924"/>
              <a:gd name="connsiteX764" fmla="*/ 1733165 w 1986214"/>
              <a:gd name="connsiteY764" fmla="*/ 1508369 h 2440924"/>
              <a:gd name="connsiteX765" fmla="*/ 1734751 w 1986214"/>
              <a:gd name="connsiteY765" fmla="*/ 1509117 h 2440924"/>
              <a:gd name="connsiteX766" fmla="*/ 1739154 w 1986214"/>
              <a:gd name="connsiteY766" fmla="*/ 1504405 h 2440924"/>
              <a:gd name="connsiteX767" fmla="*/ 1739985 w 1986214"/>
              <a:gd name="connsiteY767" fmla="*/ 1498009 h 2440924"/>
              <a:gd name="connsiteX768" fmla="*/ 1756561 w 1986214"/>
              <a:gd name="connsiteY768" fmla="*/ 1489580 h 2440924"/>
              <a:gd name="connsiteX769" fmla="*/ 1772578 w 1986214"/>
              <a:gd name="connsiteY769" fmla="*/ 1482340 h 2440924"/>
              <a:gd name="connsiteX770" fmla="*/ 1773355 w 1986214"/>
              <a:gd name="connsiteY770" fmla="*/ 1469374 h 2440924"/>
              <a:gd name="connsiteX771" fmla="*/ 1790233 w 1986214"/>
              <a:gd name="connsiteY771" fmla="*/ 1465450 h 2440924"/>
              <a:gd name="connsiteX772" fmla="*/ 1809301 w 1986214"/>
              <a:gd name="connsiteY772" fmla="*/ 1446074 h 2440924"/>
              <a:gd name="connsiteX773" fmla="*/ 1830120 w 1986214"/>
              <a:gd name="connsiteY773" fmla="*/ 1426069 h 2440924"/>
              <a:gd name="connsiteX774" fmla="*/ 1834868 w 1986214"/>
              <a:gd name="connsiteY774" fmla="*/ 1427823 h 2440924"/>
              <a:gd name="connsiteX775" fmla="*/ 1837305 w 1986214"/>
              <a:gd name="connsiteY775" fmla="*/ 1431394 h 2440924"/>
              <a:gd name="connsiteX776" fmla="*/ 1832197 w 1986214"/>
              <a:gd name="connsiteY776" fmla="*/ 1447895 h 2440924"/>
              <a:gd name="connsiteX777" fmla="*/ 1817500 w 1986214"/>
              <a:gd name="connsiteY777" fmla="*/ 1456967 h 2440924"/>
              <a:gd name="connsiteX778" fmla="*/ 1794239 w 1986214"/>
              <a:gd name="connsiteY778" fmla="*/ 1481639 h 2440924"/>
              <a:gd name="connsiteX779" fmla="*/ 1771540 w 1986214"/>
              <a:gd name="connsiteY779" fmla="*/ 1505121 h 2440924"/>
              <a:gd name="connsiteX780" fmla="*/ 1770464 w 1986214"/>
              <a:gd name="connsiteY780" fmla="*/ 1509462 h 2440924"/>
              <a:gd name="connsiteX781" fmla="*/ 1764627 w 1986214"/>
              <a:gd name="connsiteY781" fmla="*/ 1511559 h 2440924"/>
              <a:gd name="connsiteX782" fmla="*/ 1760890 w 1986214"/>
              <a:gd name="connsiteY782" fmla="*/ 1515374 h 2440924"/>
              <a:gd name="connsiteX783" fmla="*/ 1762475 w 1986214"/>
              <a:gd name="connsiteY783" fmla="*/ 1520241 h 2440924"/>
              <a:gd name="connsiteX784" fmla="*/ 1752191 w 1986214"/>
              <a:gd name="connsiteY784" fmla="*/ 1525091 h 2440924"/>
              <a:gd name="connsiteX785" fmla="*/ 1745477 w 1986214"/>
              <a:gd name="connsiteY785" fmla="*/ 1531624 h 2440924"/>
              <a:gd name="connsiteX786" fmla="*/ 1733895 w 1986214"/>
              <a:gd name="connsiteY786" fmla="*/ 1539740 h 2440924"/>
              <a:gd name="connsiteX787" fmla="*/ 1732373 w 1986214"/>
              <a:gd name="connsiteY787" fmla="*/ 1550174 h 2440924"/>
              <a:gd name="connsiteX788" fmla="*/ 1724831 w 1986214"/>
              <a:gd name="connsiteY788" fmla="*/ 1554861 h 2440924"/>
              <a:gd name="connsiteX789" fmla="*/ 1746617 w 1986214"/>
              <a:gd name="connsiteY789" fmla="*/ 1563673 h 2440924"/>
              <a:gd name="connsiteX790" fmla="*/ 1763846 w 1986214"/>
              <a:gd name="connsiteY790" fmla="*/ 1579063 h 2440924"/>
              <a:gd name="connsiteX791" fmla="*/ 1762837 w 1986214"/>
              <a:gd name="connsiteY791" fmla="*/ 1590464 h 2440924"/>
              <a:gd name="connsiteX792" fmla="*/ 1756369 w 1986214"/>
              <a:gd name="connsiteY792" fmla="*/ 1594932 h 2440924"/>
              <a:gd name="connsiteX793" fmla="*/ 1753111 w 1986214"/>
              <a:gd name="connsiteY793" fmla="*/ 1598244 h 2440924"/>
              <a:gd name="connsiteX794" fmla="*/ 1751044 w 1986214"/>
              <a:gd name="connsiteY794" fmla="*/ 1602118 h 2440924"/>
              <a:gd name="connsiteX795" fmla="*/ 1757299 w 1986214"/>
              <a:gd name="connsiteY795" fmla="*/ 1601187 h 2440924"/>
              <a:gd name="connsiteX796" fmla="*/ 1785406 w 1986214"/>
              <a:gd name="connsiteY796" fmla="*/ 1595039 h 2440924"/>
              <a:gd name="connsiteX797" fmla="*/ 1793814 w 1986214"/>
              <a:gd name="connsiteY797" fmla="*/ 1585426 h 2440924"/>
              <a:gd name="connsiteX798" fmla="*/ 1795170 w 1986214"/>
              <a:gd name="connsiteY798" fmla="*/ 1580491 h 2440924"/>
              <a:gd name="connsiteX799" fmla="*/ 1800726 w 1986214"/>
              <a:gd name="connsiteY799" fmla="*/ 1578988 h 2440924"/>
              <a:gd name="connsiteX800" fmla="*/ 1802898 w 1986214"/>
              <a:gd name="connsiteY800" fmla="*/ 1575406 h 2440924"/>
              <a:gd name="connsiteX801" fmla="*/ 1802131 w 1986214"/>
              <a:gd name="connsiteY801" fmla="*/ 1571893 h 2440924"/>
              <a:gd name="connsiteX802" fmla="*/ 1822302 w 1986214"/>
              <a:gd name="connsiteY802" fmla="*/ 1562006 h 2440924"/>
              <a:gd name="connsiteX803" fmla="*/ 1842473 w 1986214"/>
              <a:gd name="connsiteY803" fmla="*/ 1552119 h 2440924"/>
              <a:gd name="connsiteX804" fmla="*/ 1861225 w 1986214"/>
              <a:gd name="connsiteY804" fmla="*/ 1535988 h 2440924"/>
              <a:gd name="connsiteX805" fmla="*/ 1884313 w 1986214"/>
              <a:gd name="connsiteY805" fmla="*/ 1529172 h 2440924"/>
              <a:gd name="connsiteX806" fmla="*/ 1886465 w 1986214"/>
              <a:gd name="connsiteY806" fmla="*/ 1520490 h 2440924"/>
              <a:gd name="connsiteX807" fmla="*/ 1890530 w 1986214"/>
              <a:gd name="connsiteY807" fmla="*/ 1513921 h 2440924"/>
              <a:gd name="connsiteX808" fmla="*/ 1898794 w 1986214"/>
              <a:gd name="connsiteY808" fmla="*/ 1510786 h 2440924"/>
              <a:gd name="connsiteX809" fmla="*/ 1909811 w 1986214"/>
              <a:gd name="connsiteY809" fmla="*/ 1512099 h 2440924"/>
              <a:gd name="connsiteX810" fmla="*/ 1911754 w 1986214"/>
              <a:gd name="connsiteY810" fmla="*/ 1523922 h 2440924"/>
              <a:gd name="connsiteX811" fmla="*/ 1902425 w 1986214"/>
              <a:gd name="connsiteY811" fmla="*/ 1531889 h 2440924"/>
              <a:gd name="connsiteX812" fmla="*/ 1884109 w 1986214"/>
              <a:gd name="connsiteY812" fmla="*/ 1541439 h 2440924"/>
              <a:gd name="connsiteX813" fmla="*/ 1872442 w 1986214"/>
              <a:gd name="connsiteY813" fmla="*/ 1558483 h 2440924"/>
              <a:gd name="connsiteX814" fmla="*/ 1855334 w 1986214"/>
              <a:gd name="connsiteY814" fmla="*/ 1577813 h 2440924"/>
              <a:gd name="connsiteX815" fmla="*/ 1831715 w 1986214"/>
              <a:gd name="connsiteY815" fmla="*/ 1595529 h 2440924"/>
              <a:gd name="connsiteX816" fmla="*/ 1831093 w 1986214"/>
              <a:gd name="connsiteY816" fmla="*/ 1602508 h 2440924"/>
              <a:gd name="connsiteX817" fmla="*/ 1825642 w 1986214"/>
              <a:gd name="connsiteY817" fmla="*/ 1604303 h 2440924"/>
              <a:gd name="connsiteX818" fmla="*/ 1820746 w 1986214"/>
              <a:gd name="connsiteY818" fmla="*/ 1617267 h 2440924"/>
              <a:gd name="connsiteX819" fmla="*/ 1822361 w 1986214"/>
              <a:gd name="connsiteY819" fmla="*/ 1631843 h 2440924"/>
              <a:gd name="connsiteX820" fmla="*/ 1790172 w 1986214"/>
              <a:gd name="connsiteY820" fmla="*/ 1656430 h 2440924"/>
              <a:gd name="connsiteX821" fmla="*/ 1766314 w 1986214"/>
              <a:gd name="connsiteY821" fmla="*/ 1684941 h 2440924"/>
              <a:gd name="connsiteX822" fmla="*/ 1748386 w 1986214"/>
              <a:gd name="connsiteY822" fmla="*/ 1690067 h 2440924"/>
              <a:gd name="connsiteX823" fmla="*/ 1735087 w 1986214"/>
              <a:gd name="connsiteY823" fmla="*/ 1700284 h 2440924"/>
              <a:gd name="connsiteX824" fmla="*/ 1722979 w 1986214"/>
              <a:gd name="connsiteY824" fmla="*/ 1711062 h 2440924"/>
              <a:gd name="connsiteX825" fmla="*/ 1722323 w 1986214"/>
              <a:gd name="connsiteY825" fmla="*/ 1716570 h 2440924"/>
              <a:gd name="connsiteX826" fmla="*/ 1739985 w 1986214"/>
              <a:gd name="connsiteY826" fmla="*/ 1708409 h 2440924"/>
              <a:gd name="connsiteX827" fmla="*/ 1758837 w 1986214"/>
              <a:gd name="connsiteY827" fmla="*/ 1700810 h 2440924"/>
              <a:gd name="connsiteX828" fmla="*/ 1771440 w 1986214"/>
              <a:gd name="connsiteY828" fmla="*/ 1702870 h 2440924"/>
              <a:gd name="connsiteX829" fmla="*/ 1762576 w 1986214"/>
              <a:gd name="connsiteY829" fmla="*/ 1692875 h 2440924"/>
              <a:gd name="connsiteX830" fmla="*/ 1768832 w 1986214"/>
              <a:gd name="connsiteY830" fmla="*/ 1691945 h 2440924"/>
              <a:gd name="connsiteX831" fmla="*/ 1775354 w 1986214"/>
              <a:gd name="connsiteY831" fmla="*/ 1694049 h 2440924"/>
              <a:gd name="connsiteX832" fmla="*/ 1778444 w 1986214"/>
              <a:gd name="connsiteY832" fmla="*/ 1700353 h 2440924"/>
              <a:gd name="connsiteX833" fmla="*/ 1785799 w 1986214"/>
              <a:gd name="connsiteY833" fmla="*/ 1696061 h 2440924"/>
              <a:gd name="connsiteX834" fmla="*/ 1790774 w 1986214"/>
              <a:gd name="connsiteY834" fmla="*/ 1690648 h 2440924"/>
              <a:gd name="connsiteX835" fmla="*/ 1797301 w 1986214"/>
              <a:gd name="connsiteY835" fmla="*/ 1684513 h 2440924"/>
              <a:gd name="connsiteX836" fmla="*/ 1803759 w 1986214"/>
              <a:gd name="connsiteY836" fmla="*/ 1675436 h 2440924"/>
              <a:gd name="connsiteX837" fmla="*/ 1794803 w 1986214"/>
              <a:gd name="connsiteY837" fmla="*/ 1661520 h 2440924"/>
              <a:gd name="connsiteX838" fmla="*/ 1809467 w 1986214"/>
              <a:gd name="connsiteY838" fmla="*/ 1650978 h 2440924"/>
              <a:gd name="connsiteX839" fmla="*/ 1823840 w 1986214"/>
              <a:gd name="connsiteY839" fmla="*/ 1661628 h 2440924"/>
              <a:gd name="connsiteX840" fmla="*/ 1815912 w 1986214"/>
              <a:gd name="connsiteY840" fmla="*/ 1666619 h 2440924"/>
              <a:gd name="connsiteX841" fmla="*/ 1809176 w 1986214"/>
              <a:gd name="connsiteY841" fmla="*/ 1672172 h 2440924"/>
              <a:gd name="connsiteX842" fmla="*/ 1813280 w 1986214"/>
              <a:gd name="connsiteY842" fmla="*/ 1679922 h 2440924"/>
              <a:gd name="connsiteX843" fmla="*/ 1815797 w 1986214"/>
              <a:gd name="connsiteY843" fmla="*/ 1686927 h 2440924"/>
              <a:gd name="connsiteX844" fmla="*/ 1808627 w 1986214"/>
              <a:gd name="connsiteY844" fmla="*/ 1694941 h 2440924"/>
              <a:gd name="connsiteX845" fmla="*/ 1799638 w 1986214"/>
              <a:gd name="connsiteY845" fmla="*/ 1700643 h 2440924"/>
              <a:gd name="connsiteX846" fmla="*/ 1807001 w 1986214"/>
              <a:gd name="connsiteY846" fmla="*/ 1705082 h 2440924"/>
              <a:gd name="connsiteX847" fmla="*/ 1813172 w 1986214"/>
              <a:gd name="connsiteY847" fmla="*/ 1708959 h 2440924"/>
              <a:gd name="connsiteX848" fmla="*/ 1804940 w 1986214"/>
              <a:gd name="connsiteY848" fmla="*/ 1717685 h 2440924"/>
              <a:gd name="connsiteX849" fmla="*/ 1790757 w 1986214"/>
              <a:gd name="connsiteY849" fmla="*/ 1723607 h 2440924"/>
              <a:gd name="connsiteX850" fmla="*/ 1784661 w 1986214"/>
              <a:gd name="connsiteY850" fmla="*/ 1731400 h 2440924"/>
              <a:gd name="connsiteX851" fmla="*/ 1778428 w 1986214"/>
              <a:gd name="connsiteY851" fmla="*/ 1733311 h 2440924"/>
              <a:gd name="connsiteX852" fmla="*/ 1765260 w 1986214"/>
              <a:gd name="connsiteY852" fmla="*/ 1740681 h 2440924"/>
              <a:gd name="connsiteX853" fmla="*/ 1758531 w 1986214"/>
              <a:gd name="connsiteY853" fmla="*/ 1754962 h 2440924"/>
              <a:gd name="connsiteX854" fmla="*/ 1765533 w 1986214"/>
              <a:gd name="connsiteY854" fmla="*/ 1752445 h 2440924"/>
              <a:gd name="connsiteX855" fmla="*/ 1777863 w 1986214"/>
              <a:gd name="connsiteY855" fmla="*/ 1742740 h 2440924"/>
              <a:gd name="connsiteX856" fmla="*/ 1782719 w 1986214"/>
              <a:gd name="connsiteY856" fmla="*/ 1740665 h 2440924"/>
              <a:gd name="connsiteX857" fmla="*/ 1786454 w 1986214"/>
              <a:gd name="connsiteY857" fmla="*/ 1740971 h 2440924"/>
              <a:gd name="connsiteX858" fmla="*/ 1782904 w 1986214"/>
              <a:gd name="connsiteY858" fmla="*/ 1744388 h 2440924"/>
              <a:gd name="connsiteX859" fmla="*/ 1778793 w 1986214"/>
              <a:gd name="connsiteY859" fmla="*/ 1748997 h 2440924"/>
              <a:gd name="connsiteX860" fmla="*/ 1764969 w 1986214"/>
              <a:gd name="connsiteY860" fmla="*/ 1761875 h 2440924"/>
              <a:gd name="connsiteX861" fmla="*/ 1751145 w 1986214"/>
              <a:gd name="connsiteY861" fmla="*/ 1774751 h 2440924"/>
              <a:gd name="connsiteX862" fmla="*/ 1739563 w 1986214"/>
              <a:gd name="connsiteY862" fmla="*/ 1782869 h 2440924"/>
              <a:gd name="connsiteX863" fmla="*/ 1730408 w 1986214"/>
              <a:gd name="connsiteY863" fmla="*/ 1794068 h 2440924"/>
              <a:gd name="connsiteX864" fmla="*/ 1746097 w 1986214"/>
              <a:gd name="connsiteY864" fmla="*/ 1785463 h 2440924"/>
              <a:gd name="connsiteX865" fmla="*/ 1758148 w 1986214"/>
              <a:gd name="connsiteY865" fmla="*/ 1772234 h 2440924"/>
              <a:gd name="connsiteX866" fmla="*/ 1768600 w 1986214"/>
              <a:gd name="connsiteY866" fmla="*/ 1782976 h 2440924"/>
              <a:gd name="connsiteX867" fmla="*/ 1757201 w 1986214"/>
              <a:gd name="connsiteY867" fmla="*/ 1798936 h 2440924"/>
              <a:gd name="connsiteX868" fmla="*/ 1765883 w 1986214"/>
              <a:gd name="connsiteY868" fmla="*/ 1801088 h 2440924"/>
              <a:gd name="connsiteX869" fmla="*/ 1769331 w 1986214"/>
              <a:gd name="connsiteY869" fmla="*/ 1814347 h 2440924"/>
              <a:gd name="connsiteX870" fmla="*/ 1750181 w 1986214"/>
              <a:gd name="connsiteY870" fmla="*/ 1834412 h 2440924"/>
              <a:gd name="connsiteX871" fmla="*/ 1725082 w 1986214"/>
              <a:gd name="connsiteY871" fmla="*/ 1847552 h 2440924"/>
              <a:gd name="connsiteX872" fmla="*/ 1702924 w 1986214"/>
              <a:gd name="connsiteY872" fmla="*/ 1860624 h 2440924"/>
              <a:gd name="connsiteX873" fmla="*/ 1699751 w 1986214"/>
              <a:gd name="connsiteY873" fmla="*/ 1859129 h 2440924"/>
              <a:gd name="connsiteX874" fmla="*/ 1697508 w 1986214"/>
              <a:gd name="connsiteY874" fmla="*/ 1863890 h 2440924"/>
              <a:gd name="connsiteX875" fmla="*/ 1680510 w 1986214"/>
              <a:gd name="connsiteY875" fmla="*/ 1875271 h 2440924"/>
              <a:gd name="connsiteX876" fmla="*/ 1664164 w 1986214"/>
              <a:gd name="connsiteY876" fmla="*/ 1889385 h 2440924"/>
              <a:gd name="connsiteX877" fmla="*/ 1646696 w 1986214"/>
              <a:gd name="connsiteY877" fmla="*/ 1905879 h 2440924"/>
              <a:gd name="connsiteX878" fmla="*/ 1630024 w 1986214"/>
              <a:gd name="connsiteY878" fmla="*/ 1918627 h 2440924"/>
              <a:gd name="connsiteX879" fmla="*/ 1615034 w 1986214"/>
              <a:gd name="connsiteY879" fmla="*/ 1927804 h 2440924"/>
              <a:gd name="connsiteX880" fmla="*/ 1605221 w 1986214"/>
              <a:gd name="connsiteY880" fmla="*/ 1944512 h 2440924"/>
              <a:gd name="connsiteX881" fmla="*/ 1606809 w 1986214"/>
              <a:gd name="connsiteY881" fmla="*/ 1945260 h 2440924"/>
              <a:gd name="connsiteX882" fmla="*/ 1602978 w 1986214"/>
              <a:gd name="connsiteY882" fmla="*/ 1949272 h 2440924"/>
              <a:gd name="connsiteX883" fmla="*/ 1599805 w 1986214"/>
              <a:gd name="connsiteY883" fmla="*/ 1947777 h 2440924"/>
              <a:gd name="connsiteX884" fmla="*/ 1588880 w 1986214"/>
              <a:gd name="connsiteY884" fmla="*/ 1950386 h 2440924"/>
              <a:gd name="connsiteX885" fmla="*/ 1578229 w 1986214"/>
              <a:gd name="connsiteY885" fmla="*/ 1964759 h 2440924"/>
              <a:gd name="connsiteX886" fmla="*/ 1567578 w 1986214"/>
              <a:gd name="connsiteY886" fmla="*/ 1979132 h 2440924"/>
              <a:gd name="connsiteX887" fmla="*/ 1571117 w 1986214"/>
              <a:gd name="connsiteY887" fmla="*/ 1996312 h 2440924"/>
              <a:gd name="connsiteX888" fmla="*/ 1573544 w 1986214"/>
              <a:gd name="connsiteY888" fmla="*/ 1999395 h 2440924"/>
              <a:gd name="connsiteX889" fmla="*/ 1569036 w 1986214"/>
              <a:gd name="connsiteY889" fmla="*/ 2003816 h 2440924"/>
              <a:gd name="connsiteX890" fmla="*/ 1562710 w 1986214"/>
              <a:gd name="connsiteY890" fmla="*/ 2005925 h 2440924"/>
              <a:gd name="connsiteX891" fmla="*/ 1558038 w 1986214"/>
              <a:gd name="connsiteY891" fmla="*/ 2011724 h 2440924"/>
              <a:gd name="connsiteX892" fmla="*/ 1550289 w 1986214"/>
              <a:gd name="connsiteY892" fmla="*/ 2011708 h 2440924"/>
              <a:gd name="connsiteX893" fmla="*/ 1545529 w 1986214"/>
              <a:gd name="connsiteY893" fmla="*/ 2009465 h 2440924"/>
              <a:gd name="connsiteX894" fmla="*/ 1535716 w 1986214"/>
              <a:gd name="connsiteY894" fmla="*/ 2026172 h 2440924"/>
              <a:gd name="connsiteX895" fmla="*/ 1505642 w 1986214"/>
              <a:gd name="connsiteY895" fmla="*/ 2048845 h 2440924"/>
              <a:gd name="connsiteX896" fmla="*/ 1497051 w 1986214"/>
              <a:gd name="connsiteY896" fmla="*/ 2050615 h 2440924"/>
              <a:gd name="connsiteX897" fmla="*/ 1485805 w 1986214"/>
              <a:gd name="connsiteY897" fmla="*/ 2064708 h 2440924"/>
              <a:gd name="connsiteX898" fmla="*/ 1470988 w 1986214"/>
              <a:gd name="connsiteY898" fmla="*/ 2077117 h 2440924"/>
              <a:gd name="connsiteX899" fmla="*/ 1462015 w 1986214"/>
              <a:gd name="connsiteY899" fmla="*/ 2096160 h 2440924"/>
              <a:gd name="connsiteX900" fmla="*/ 1444087 w 1986214"/>
              <a:gd name="connsiteY900" fmla="*/ 2101286 h 2440924"/>
              <a:gd name="connsiteX901" fmla="*/ 1430262 w 1986214"/>
              <a:gd name="connsiteY901" fmla="*/ 2114164 h 2440924"/>
              <a:gd name="connsiteX902" fmla="*/ 1417003 w 1986214"/>
              <a:gd name="connsiteY902" fmla="*/ 2117612 h 2440924"/>
              <a:gd name="connsiteX903" fmla="*/ 1405373 w 1986214"/>
              <a:gd name="connsiteY903" fmla="*/ 2127888 h 2440924"/>
              <a:gd name="connsiteX904" fmla="*/ 1393184 w 1986214"/>
              <a:gd name="connsiteY904" fmla="*/ 2139354 h 2440924"/>
              <a:gd name="connsiteX905" fmla="*/ 1366191 w 1986214"/>
              <a:gd name="connsiteY905" fmla="*/ 2159601 h 2440924"/>
              <a:gd name="connsiteX906" fmla="*/ 1351878 w 1986214"/>
              <a:gd name="connsiteY906" fmla="*/ 2168371 h 2440924"/>
              <a:gd name="connsiteX907" fmla="*/ 1335185 w 1986214"/>
              <a:gd name="connsiteY907" fmla="*/ 2176018 h 2440924"/>
              <a:gd name="connsiteX908" fmla="*/ 1357708 w 1986214"/>
              <a:gd name="connsiteY908" fmla="*/ 2132334 h 2440924"/>
              <a:gd name="connsiteX909" fmla="*/ 1349682 w 1986214"/>
              <a:gd name="connsiteY909" fmla="*/ 2124674 h 2440924"/>
              <a:gd name="connsiteX910" fmla="*/ 1338101 w 1986214"/>
              <a:gd name="connsiteY910" fmla="*/ 2132791 h 2440924"/>
              <a:gd name="connsiteX911" fmla="*/ 1317853 w 1986214"/>
              <a:gd name="connsiteY911" fmla="*/ 2156216 h 2440924"/>
              <a:gd name="connsiteX912" fmla="*/ 1299984 w 1986214"/>
              <a:gd name="connsiteY912" fmla="*/ 2180762 h 2440924"/>
              <a:gd name="connsiteX913" fmla="*/ 1291693 w 1986214"/>
              <a:gd name="connsiteY913" fmla="*/ 2191156 h 2440924"/>
              <a:gd name="connsiteX914" fmla="*/ 1276547 w 1986214"/>
              <a:gd name="connsiteY914" fmla="*/ 2185232 h 2440924"/>
              <a:gd name="connsiteX915" fmla="*/ 1272716 w 1986214"/>
              <a:gd name="connsiteY915" fmla="*/ 2189244 h 2440924"/>
              <a:gd name="connsiteX916" fmla="*/ 1273552 w 1986214"/>
              <a:gd name="connsiteY916" fmla="*/ 2199819 h 2440924"/>
              <a:gd name="connsiteX917" fmla="*/ 1265987 w 1986214"/>
              <a:gd name="connsiteY917" fmla="*/ 2203526 h 2440924"/>
              <a:gd name="connsiteX918" fmla="*/ 1260164 w 1986214"/>
              <a:gd name="connsiteY918" fmla="*/ 2201994 h 2440924"/>
              <a:gd name="connsiteX919" fmla="*/ 1254971 w 1986214"/>
              <a:gd name="connsiteY919" fmla="*/ 2202213 h 2440924"/>
              <a:gd name="connsiteX920" fmla="*/ 1254223 w 1986214"/>
              <a:gd name="connsiteY920" fmla="*/ 2203801 h 2440924"/>
              <a:gd name="connsiteX921" fmla="*/ 1270457 w 1986214"/>
              <a:gd name="connsiteY921" fmla="*/ 2226963 h 2440924"/>
              <a:gd name="connsiteX922" fmla="*/ 1285903 w 1986214"/>
              <a:gd name="connsiteY922" fmla="*/ 2216304 h 2440924"/>
              <a:gd name="connsiteX923" fmla="*/ 1296519 w 1986214"/>
              <a:gd name="connsiteY923" fmla="*/ 2200460 h 2440924"/>
              <a:gd name="connsiteX924" fmla="*/ 1310344 w 1986214"/>
              <a:gd name="connsiteY924" fmla="*/ 2187582 h 2440924"/>
              <a:gd name="connsiteX925" fmla="*/ 1323421 w 1986214"/>
              <a:gd name="connsiteY925" fmla="*/ 2176292 h 2440924"/>
              <a:gd name="connsiteX926" fmla="*/ 1325395 w 1986214"/>
              <a:gd name="connsiteY926" fmla="*/ 2172617 h 2440924"/>
              <a:gd name="connsiteX927" fmla="*/ 1327999 w 1986214"/>
              <a:gd name="connsiteY927" fmla="*/ 2170692 h 2440924"/>
              <a:gd name="connsiteX928" fmla="*/ 1331914 w 1986214"/>
              <a:gd name="connsiteY928" fmla="*/ 2182960 h 2440924"/>
              <a:gd name="connsiteX929" fmla="*/ 1329386 w 1986214"/>
              <a:gd name="connsiteY929" fmla="*/ 2196555 h 2440924"/>
              <a:gd name="connsiteX930" fmla="*/ 1327588 w 1986214"/>
              <a:gd name="connsiteY930" fmla="*/ 2199344 h 2440924"/>
              <a:gd name="connsiteX931" fmla="*/ 1323969 w 1986214"/>
              <a:gd name="connsiteY931" fmla="*/ 2199821 h 2440924"/>
              <a:gd name="connsiteX932" fmla="*/ 1304434 w 1986214"/>
              <a:gd name="connsiteY932" fmla="*/ 2220188 h 2440924"/>
              <a:gd name="connsiteX933" fmla="*/ 1280070 w 1986214"/>
              <a:gd name="connsiteY933" fmla="*/ 2235370 h 2440924"/>
              <a:gd name="connsiteX934" fmla="*/ 1274325 w 1986214"/>
              <a:gd name="connsiteY934" fmla="*/ 2241390 h 2440924"/>
              <a:gd name="connsiteX935" fmla="*/ 1268580 w 1986214"/>
              <a:gd name="connsiteY935" fmla="*/ 2247409 h 2440924"/>
              <a:gd name="connsiteX936" fmla="*/ 1252117 w 1986214"/>
              <a:gd name="connsiteY936" fmla="*/ 2260741 h 2440924"/>
              <a:gd name="connsiteX937" fmla="*/ 1233835 w 1986214"/>
              <a:gd name="connsiteY937" fmla="*/ 2271760 h 2440924"/>
              <a:gd name="connsiteX938" fmla="*/ 1230215 w 1986214"/>
              <a:gd name="connsiteY938" fmla="*/ 2276357 h 2440924"/>
              <a:gd name="connsiteX939" fmla="*/ 1225336 w 1986214"/>
              <a:gd name="connsiteY939" fmla="*/ 2277452 h 2440924"/>
              <a:gd name="connsiteX940" fmla="*/ 1224127 w 1986214"/>
              <a:gd name="connsiteY940" fmla="*/ 2267671 h 2440924"/>
              <a:gd name="connsiteX941" fmla="*/ 1228800 w 1986214"/>
              <a:gd name="connsiteY941" fmla="*/ 2257753 h 2440924"/>
              <a:gd name="connsiteX942" fmla="*/ 1213863 w 1986214"/>
              <a:gd name="connsiteY942" fmla="*/ 2256532 h 2440924"/>
              <a:gd name="connsiteX943" fmla="*/ 1204799 w 1986214"/>
              <a:gd name="connsiteY943" fmla="*/ 2271653 h 2440924"/>
              <a:gd name="connsiteX944" fmla="*/ 1177058 w 1986214"/>
              <a:gd name="connsiteY944" fmla="*/ 2293487 h 2440924"/>
              <a:gd name="connsiteX945" fmla="*/ 1175471 w 1986214"/>
              <a:gd name="connsiteY945" fmla="*/ 2292739 h 2440924"/>
              <a:gd name="connsiteX946" fmla="*/ 1149317 w 1986214"/>
              <a:gd name="connsiteY946" fmla="*/ 2315320 h 2440924"/>
              <a:gd name="connsiteX947" fmla="*/ 1143595 w 1986214"/>
              <a:gd name="connsiteY947" fmla="*/ 2322320 h 2440924"/>
              <a:gd name="connsiteX948" fmla="*/ 1140253 w 1986214"/>
              <a:gd name="connsiteY948" fmla="*/ 2330441 h 2440924"/>
              <a:gd name="connsiteX949" fmla="*/ 1145235 w 1986214"/>
              <a:gd name="connsiteY949" fmla="*/ 2333758 h 2440924"/>
              <a:gd name="connsiteX950" fmla="*/ 1142023 w 1986214"/>
              <a:gd name="connsiteY950" fmla="*/ 2339032 h 2440924"/>
              <a:gd name="connsiteX951" fmla="*/ 1138860 w 1986214"/>
              <a:gd name="connsiteY951" fmla="*/ 2338026 h 2440924"/>
              <a:gd name="connsiteX952" fmla="*/ 1135767 w 1986214"/>
              <a:gd name="connsiteY952" fmla="*/ 2339962 h 2440924"/>
              <a:gd name="connsiteX953" fmla="*/ 1135927 w 1986214"/>
              <a:gd name="connsiteY953" fmla="*/ 2346825 h 2440924"/>
              <a:gd name="connsiteX954" fmla="*/ 1138467 w 1986214"/>
              <a:gd name="connsiteY954" fmla="*/ 2354808 h 2440924"/>
              <a:gd name="connsiteX955" fmla="*/ 1126113 w 1986214"/>
              <a:gd name="connsiteY955" fmla="*/ 2367652 h 2440924"/>
              <a:gd name="connsiteX956" fmla="*/ 1113060 w 1986214"/>
              <a:gd name="connsiteY956" fmla="*/ 2375804 h 2440924"/>
              <a:gd name="connsiteX957" fmla="*/ 1106719 w 1986214"/>
              <a:gd name="connsiteY957" fmla="*/ 2385662 h 2440924"/>
              <a:gd name="connsiteX958" fmla="*/ 1095971 w 1986214"/>
              <a:gd name="connsiteY958" fmla="*/ 2383264 h 2440924"/>
              <a:gd name="connsiteX959" fmla="*/ 1087746 w 1986214"/>
              <a:gd name="connsiteY959" fmla="*/ 2400719 h 2440924"/>
              <a:gd name="connsiteX960" fmla="*/ 1080167 w 1986214"/>
              <a:gd name="connsiteY960" fmla="*/ 2386968 h 2440924"/>
              <a:gd name="connsiteX961" fmla="*/ 1076090 w 1986214"/>
              <a:gd name="connsiteY961" fmla="*/ 2371957 h 2440924"/>
              <a:gd name="connsiteX962" fmla="*/ 1070017 w 1986214"/>
              <a:gd name="connsiteY962" fmla="*/ 2380730 h 2440924"/>
              <a:gd name="connsiteX963" fmla="*/ 1072061 w 1986214"/>
              <a:gd name="connsiteY963" fmla="*/ 2401085 h 2440924"/>
              <a:gd name="connsiteX964" fmla="*/ 1043803 w 1986214"/>
              <a:gd name="connsiteY964" fmla="*/ 2430190 h 2440924"/>
              <a:gd name="connsiteX965" fmla="*/ 1030178 w 1986214"/>
              <a:gd name="connsiteY965" fmla="*/ 2440924 h 2440924"/>
              <a:gd name="connsiteX966" fmla="*/ 979204 w 1986214"/>
              <a:gd name="connsiteY966" fmla="*/ 2440924 h 2440924"/>
              <a:gd name="connsiteX967" fmla="*/ 985682 w 1986214"/>
              <a:gd name="connsiteY967" fmla="*/ 2432133 h 2440924"/>
              <a:gd name="connsiteX968" fmla="*/ 995781 w 1986214"/>
              <a:gd name="connsiteY968" fmla="*/ 2423560 h 2440924"/>
              <a:gd name="connsiteX969" fmla="*/ 1006510 w 1986214"/>
              <a:gd name="connsiteY969" fmla="*/ 2416737 h 2440924"/>
              <a:gd name="connsiteX970" fmla="*/ 996989 w 1986214"/>
              <a:gd name="connsiteY970" fmla="*/ 2412251 h 2440924"/>
              <a:gd name="connsiteX971" fmla="*/ 983164 w 1986214"/>
              <a:gd name="connsiteY971" fmla="*/ 2425129 h 2440924"/>
              <a:gd name="connsiteX972" fmla="*/ 969339 w 1986214"/>
              <a:gd name="connsiteY972" fmla="*/ 2438006 h 2440924"/>
              <a:gd name="connsiteX973" fmla="*/ 963829 w 1986214"/>
              <a:gd name="connsiteY973" fmla="*/ 2440924 h 2440924"/>
              <a:gd name="connsiteX974" fmla="*/ 0 w 1986214"/>
              <a:gd name="connsiteY974" fmla="*/ 2440924 h 2440924"/>
              <a:gd name="connsiteX975" fmla="*/ 0 w 1986214"/>
              <a:gd name="connsiteY975" fmla="*/ 817129 h 2440924"/>
              <a:gd name="connsiteX976" fmla="*/ 1109 w 1986214"/>
              <a:gd name="connsiteY976" fmla="*/ 816596 h 2440924"/>
              <a:gd name="connsiteX977" fmla="*/ 633 w 1986214"/>
              <a:gd name="connsiteY977" fmla="*/ 812978 h 2440924"/>
              <a:gd name="connsiteX978" fmla="*/ 0 w 1986214"/>
              <a:gd name="connsiteY978" fmla="*/ 812570 h 2440924"/>
              <a:gd name="connsiteX979" fmla="*/ 0 w 1986214"/>
              <a:gd name="connsiteY979" fmla="*/ 808921 h 2440924"/>
              <a:gd name="connsiteX980" fmla="*/ 9334 w 1986214"/>
              <a:gd name="connsiteY980" fmla="*/ 799140 h 2440924"/>
              <a:gd name="connsiteX981" fmla="*/ 28011 w 1986214"/>
              <a:gd name="connsiteY981" fmla="*/ 792428 h 2440924"/>
              <a:gd name="connsiteX982" fmla="*/ 52487 w 1986214"/>
              <a:gd name="connsiteY982" fmla="*/ 765177 h 2440924"/>
              <a:gd name="connsiteX983" fmla="*/ 57789 w 1986214"/>
              <a:gd name="connsiteY983" fmla="*/ 757010 h 2440924"/>
              <a:gd name="connsiteX984" fmla="*/ 67989 w 1986214"/>
              <a:gd name="connsiteY984" fmla="*/ 756969 h 2440924"/>
              <a:gd name="connsiteX985" fmla="*/ 73360 w 1986214"/>
              <a:gd name="connsiteY985" fmla="*/ 751743 h 2440924"/>
              <a:gd name="connsiteX986" fmla="*/ 78731 w 1986214"/>
              <a:gd name="connsiteY986" fmla="*/ 746517 h 2440924"/>
              <a:gd name="connsiteX987" fmla="*/ 94740 w 1986214"/>
              <a:gd name="connsiteY987" fmla="*/ 730548 h 2440924"/>
              <a:gd name="connsiteX988" fmla="*/ 110119 w 1986214"/>
              <a:gd name="connsiteY988" fmla="*/ 712828 h 2440924"/>
              <a:gd name="connsiteX989" fmla="*/ 121282 w 1986214"/>
              <a:gd name="connsiteY989" fmla="*/ 703543 h 2440924"/>
              <a:gd name="connsiteX990" fmla="*/ 132443 w 1986214"/>
              <a:gd name="connsiteY990" fmla="*/ 694259 h 2440924"/>
              <a:gd name="connsiteX991" fmla="*/ 144772 w 1986214"/>
              <a:gd name="connsiteY991" fmla="*/ 684555 h 2440924"/>
              <a:gd name="connsiteX992" fmla="*/ 153646 w 1986214"/>
              <a:gd name="connsiteY992" fmla="*/ 678071 h 2440924"/>
              <a:gd name="connsiteX993" fmla="*/ 162518 w 1986214"/>
              <a:gd name="connsiteY993" fmla="*/ 671586 h 2440924"/>
              <a:gd name="connsiteX994" fmla="*/ 175778 w 1986214"/>
              <a:gd name="connsiteY994" fmla="*/ 668138 h 2440924"/>
              <a:gd name="connsiteX995" fmla="*/ 176327 w 1986214"/>
              <a:gd name="connsiteY995" fmla="*/ 666458 h 2440924"/>
              <a:gd name="connsiteX996" fmla="*/ 175686 w 1986214"/>
              <a:gd name="connsiteY996" fmla="*/ 664217 h 2440924"/>
              <a:gd name="connsiteX997" fmla="*/ 181103 w 1986214"/>
              <a:gd name="connsiteY997" fmla="*/ 660951 h 2440924"/>
              <a:gd name="connsiteX998" fmla="*/ 184361 w 1986214"/>
              <a:gd name="connsiteY998" fmla="*/ 657639 h 2440924"/>
              <a:gd name="connsiteX999" fmla="*/ 186429 w 1986214"/>
              <a:gd name="connsiteY999" fmla="*/ 653765 h 2440924"/>
              <a:gd name="connsiteX1000" fmla="*/ 217683 w 1986214"/>
              <a:gd name="connsiteY1000" fmla="*/ 631163 h 2440924"/>
              <a:gd name="connsiteX1001" fmla="*/ 246487 w 1986214"/>
              <a:gd name="connsiteY1001" fmla="*/ 604498 h 2440924"/>
              <a:gd name="connsiteX1002" fmla="*/ 259530 w 1986214"/>
              <a:gd name="connsiteY1002" fmla="*/ 591737 h 2440924"/>
              <a:gd name="connsiteX1003" fmla="*/ 272642 w 1986214"/>
              <a:gd name="connsiteY1003" fmla="*/ 581917 h 2440924"/>
              <a:gd name="connsiteX1004" fmla="*/ 283420 w 1986214"/>
              <a:gd name="connsiteY1004" fmla="*/ 568816 h 2440924"/>
              <a:gd name="connsiteX1005" fmla="*/ 297208 w 1986214"/>
              <a:gd name="connsiteY1005" fmla="*/ 558587 h 2440924"/>
              <a:gd name="connsiteX1006" fmla="*/ 305799 w 1986214"/>
              <a:gd name="connsiteY1006" fmla="*/ 556818 h 2440924"/>
              <a:gd name="connsiteX1007" fmla="*/ 307714 w 1986214"/>
              <a:gd name="connsiteY1007" fmla="*/ 554811 h 2440924"/>
              <a:gd name="connsiteX1008" fmla="*/ 309629 w 1986214"/>
              <a:gd name="connsiteY1008" fmla="*/ 552805 h 2440924"/>
              <a:gd name="connsiteX1009" fmla="*/ 314009 w 1986214"/>
              <a:gd name="connsiteY1009" fmla="*/ 547111 h 2440924"/>
              <a:gd name="connsiteX1010" fmla="*/ 317197 w 1986214"/>
              <a:gd name="connsiteY1010" fmla="*/ 540858 h 2440924"/>
              <a:gd name="connsiteX1011" fmla="*/ 321866 w 1986214"/>
              <a:gd name="connsiteY1011" fmla="*/ 539179 h 2440924"/>
              <a:gd name="connsiteX1012" fmla="*/ 324156 w 1986214"/>
              <a:gd name="connsiteY1012" fmla="*/ 536380 h 2440924"/>
              <a:gd name="connsiteX1013" fmla="*/ 326445 w 1986214"/>
              <a:gd name="connsiteY1013" fmla="*/ 533579 h 2440924"/>
              <a:gd name="connsiteX1014" fmla="*/ 328032 w 1986214"/>
              <a:gd name="connsiteY1014" fmla="*/ 534327 h 2440924"/>
              <a:gd name="connsiteX1015" fmla="*/ 333448 w 1986214"/>
              <a:gd name="connsiteY1015" fmla="*/ 531062 h 2440924"/>
              <a:gd name="connsiteX1016" fmla="*/ 344938 w 1986214"/>
              <a:gd name="connsiteY1016" fmla="*/ 519024 h 2440924"/>
              <a:gd name="connsiteX1017" fmla="*/ 351000 w 1986214"/>
              <a:gd name="connsiteY1017" fmla="*/ 509760 h 2440924"/>
              <a:gd name="connsiteX1018" fmla="*/ 354750 w 1986214"/>
              <a:gd name="connsiteY1018" fmla="*/ 502316 h 2440924"/>
              <a:gd name="connsiteX1019" fmla="*/ 360188 w 1986214"/>
              <a:gd name="connsiteY1019" fmla="*/ 504151 h 2440924"/>
              <a:gd name="connsiteX1020" fmla="*/ 364927 w 1986214"/>
              <a:gd name="connsiteY1020" fmla="*/ 501295 h 2440924"/>
              <a:gd name="connsiteX1021" fmla="*/ 368058 w 1986214"/>
              <a:gd name="connsiteY1021" fmla="*/ 496709 h 2440924"/>
              <a:gd name="connsiteX1022" fmla="*/ 374266 w 1986214"/>
              <a:gd name="connsiteY1022" fmla="*/ 497937 h 2440924"/>
              <a:gd name="connsiteX1023" fmla="*/ 386594 w 1986214"/>
              <a:gd name="connsiteY1023" fmla="*/ 488233 h 2440924"/>
              <a:gd name="connsiteX1024" fmla="*/ 395185 w 1986214"/>
              <a:gd name="connsiteY1024" fmla="*/ 486463 h 2440924"/>
              <a:gd name="connsiteX1025" fmla="*/ 416013 w 1986214"/>
              <a:gd name="connsiteY1025" fmla="*/ 471069 h 2440924"/>
              <a:gd name="connsiteX1026" fmla="*/ 422926 w 1986214"/>
              <a:gd name="connsiteY1026" fmla="*/ 464630 h 2440924"/>
              <a:gd name="connsiteX1027" fmla="*/ 429838 w 1986214"/>
              <a:gd name="connsiteY1027" fmla="*/ 458191 h 2440924"/>
              <a:gd name="connsiteX1028" fmla="*/ 443754 w 1986214"/>
              <a:gd name="connsiteY1028" fmla="*/ 449235 h 2440924"/>
              <a:gd name="connsiteX1029" fmla="*/ 453002 w 1986214"/>
              <a:gd name="connsiteY1029" fmla="*/ 441957 h 2440924"/>
              <a:gd name="connsiteX1030" fmla="*/ 464434 w 1986214"/>
              <a:gd name="connsiteY1030" fmla="*/ 427468 h 2440924"/>
              <a:gd name="connsiteX1031" fmla="*/ 478316 w 1986214"/>
              <a:gd name="connsiteY1031" fmla="*/ 417041 h 2440924"/>
              <a:gd name="connsiteX1032" fmla="*/ 501856 w 1986214"/>
              <a:gd name="connsiteY1032" fmla="*/ 391774 h 2440924"/>
              <a:gd name="connsiteX1033" fmla="*/ 517272 w 1986214"/>
              <a:gd name="connsiteY1033" fmla="*/ 371405 h 2440924"/>
              <a:gd name="connsiteX1034" fmla="*/ 521285 w 1986214"/>
              <a:gd name="connsiteY1034" fmla="*/ 375235 h 2440924"/>
              <a:gd name="connsiteX1035" fmla="*/ 529876 w 1986214"/>
              <a:gd name="connsiteY1035" fmla="*/ 373465 h 2440924"/>
              <a:gd name="connsiteX1036" fmla="*/ 532362 w 1986214"/>
              <a:gd name="connsiteY1036" fmla="*/ 370758 h 2440924"/>
              <a:gd name="connsiteX1037" fmla="*/ 531280 w 1986214"/>
              <a:gd name="connsiteY1037" fmla="*/ 366369 h 2440924"/>
              <a:gd name="connsiteX1038" fmla="*/ 554477 w 1986214"/>
              <a:gd name="connsiteY1038" fmla="*/ 351606 h 2440924"/>
              <a:gd name="connsiteX1039" fmla="*/ 572845 w 1986214"/>
              <a:gd name="connsiteY1039" fmla="*/ 331658 h 2440924"/>
              <a:gd name="connsiteX1040" fmla="*/ 580911 w 1986214"/>
              <a:gd name="connsiteY1040" fmla="*/ 328429 h 2440924"/>
              <a:gd name="connsiteX1041" fmla="*/ 583587 w 1986214"/>
              <a:gd name="connsiteY1041" fmla="*/ 321207 h 2440924"/>
              <a:gd name="connsiteX1042" fmla="*/ 596032 w 1986214"/>
              <a:gd name="connsiteY1042" fmla="*/ 312285 h 2440924"/>
              <a:gd name="connsiteX1043" fmla="*/ 609176 w 1986214"/>
              <a:gd name="connsiteY1043" fmla="*/ 308055 h 2440924"/>
              <a:gd name="connsiteX1044" fmla="*/ 614593 w 1986214"/>
              <a:gd name="connsiteY1044" fmla="*/ 304790 h 2440924"/>
              <a:gd name="connsiteX1045" fmla="*/ 615249 w 1986214"/>
              <a:gd name="connsiteY1045" fmla="*/ 299281 h 2440924"/>
              <a:gd name="connsiteX1046" fmla="*/ 641495 w 1986214"/>
              <a:gd name="connsiteY1046" fmla="*/ 280621 h 2440924"/>
              <a:gd name="connsiteX1047" fmla="*/ 648067 w 1986214"/>
              <a:gd name="connsiteY1047" fmla="*/ 276447 h 2440924"/>
              <a:gd name="connsiteX1048" fmla="*/ 654571 w 1986214"/>
              <a:gd name="connsiteY1048" fmla="*/ 269330 h 2440924"/>
              <a:gd name="connsiteX1049" fmla="*/ 687284 w 1986214"/>
              <a:gd name="connsiteY1049" fmla="*/ 246204 h 2440924"/>
              <a:gd name="connsiteX1050" fmla="*/ 721817 w 1986214"/>
              <a:gd name="connsiteY1050" fmla="*/ 225389 h 2440924"/>
              <a:gd name="connsiteX1051" fmla="*/ 725464 w 1986214"/>
              <a:gd name="connsiteY1051" fmla="*/ 213533 h 2440924"/>
              <a:gd name="connsiteX1052" fmla="*/ 755631 w 1986214"/>
              <a:gd name="connsiteY1052" fmla="*/ 194782 h 2440924"/>
              <a:gd name="connsiteX1053" fmla="*/ 772364 w 1986214"/>
              <a:gd name="connsiteY1053" fmla="*/ 176245 h 2440924"/>
              <a:gd name="connsiteX1054" fmla="*/ 795609 w 1986214"/>
              <a:gd name="connsiteY1054" fmla="*/ 159322 h 2440924"/>
              <a:gd name="connsiteX1055" fmla="*/ 812607 w 1986214"/>
              <a:gd name="connsiteY1055" fmla="*/ 147940 h 2440924"/>
              <a:gd name="connsiteX1056" fmla="*/ 816136 w 1986214"/>
              <a:gd name="connsiteY1056" fmla="*/ 139423 h 2440924"/>
              <a:gd name="connsiteX1057" fmla="*/ 825684 w 1986214"/>
              <a:gd name="connsiteY1057" fmla="*/ 136650 h 2440924"/>
              <a:gd name="connsiteX1058" fmla="*/ 932999 w 1986214"/>
              <a:gd name="connsiteY1058" fmla="*/ 61170 h 2440924"/>
              <a:gd name="connsiteX1059" fmla="*/ 947020 w 1986214"/>
              <a:gd name="connsiteY1059" fmla="*/ 52505 h 2440924"/>
              <a:gd name="connsiteX1060" fmla="*/ 961670 w 1986214"/>
              <a:gd name="connsiteY1060" fmla="*/ 45592 h 2440924"/>
              <a:gd name="connsiteX1061" fmla="*/ 967299 w 1986214"/>
              <a:gd name="connsiteY1061" fmla="*/ 38791 h 2440924"/>
              <a:gd name="connsiteX1062" fmla="*/ 974748 w 1986214"/>
              <a:gd name="connsiteY1062" fmla="*/ 34302 h 2440924"/>
              <a:gd name="connsiteX1063" fmla="*/ 986328 w 1986214"/>
              <a:gd name="connsiteY1063" fmla="*/ 26184 h 2440924"/>
              <a:gd name="connsiteX1064" fmla="*/ 994265 w 1986214"/>
              <a:gd name="connsiteY1064" fmla="*/ 25803 h 2440924"/>
              <a:gd name="connsiteX1065" fmla="*/ 1000519 w 1986214"/>
              <a:gd name="connsiteY1065" fmla="*/ 28993 h 2440924"/>
              <a:gd name="connsiteX1066" fmla="*/ 980130 w 1986214"/>
              <a:gd name="connsiteY1066" fmla="*/ 50655 h 2440924"/>
              <a:gd name="connsiteX1067" fmla="*/ 952041 w 1986214"/>
              <a:gd name="connsiteY1067" fmla="*/ 70143 h 2440924"/>
              <a:gd name="connsiteX1068" fmla="*/ 953628 w 1986214"/>
              <a:gd name="connsiteY1068" fmla="*/ 70891 h 2440924"/>
              <a:gd name="connsiteX1069" fmla="*/ 954406 w 1986214"/>
              <a:gd name="connsiteY1069" fmla="*/ 79013 h 2440924"/>
              <a:gd name="connsiteX1070" fmla="*/ 949233 w 1986214"/>
              <a:gd name="connsiteY1070" fmla="*/ 84333 h 2440924"/>
              <a:gd name="connsiteX1071" fmla="*/ 920951 w 1986214"/>
              <a:gd name="connsiteY1071" fmla="*/ 116577 h 2440924"/>
              <a:gd name="connsiteX1072" fmla="*/ 890288 w 1986214"/>
              <a:gd name="connsiteY1072" fmla="*/ 147699 h 2440924"/>
              <a:gd name="connsiteX1073" fmla="*/ 888733 w 1986214"/>
              <a:gd name="connsiteY1073" fmla="*/ 152541 h 2440924"/>
              <a:gd name="connsiteX1074" fmla="*/ 881788 w 1986214"/>
              <a:gd name="connsiteY1074" fmla="*/ 153390 h 2440924"/>
              <a:gd name="connsiteX1075" fmla="*/ 879336 w 1986214"/>
              <a:gd name="connsiteY1075" fmla="*/ 157567 h 2440924"/>
              <a:gd name="connsiteX1076" fmla="*/ 880384 w 1986214"/>
              <a:gd name="connsiteY1076" fmla="*/ 160485 h 2440924"/>
              <a:gd name="connsiteX1077" fmla="*/ 871033 w 1986214"/>
              <a:gd name="connsiteY1077" fmla="*/ 167471 h 2440924"/>
              <a:gd name="connsiteX1078" fmla="*/ 865813 w 1986214"/>
              <a:gd name="connsiteY1078" fmla="*/ 174950 h 2440924"/>
              <a:gd name="connsiteX1079" fmla="*/ 879820 w 1986214"/>
              <a:gd name="connsiteY1079" fmla="*/ 169915 h 2440924"/>
              <a:gd name="connsiteX1080" fmla="*/ 885237 w 1986214"/>
              <a:gd name="connsiteY1080" fmla="*/ 166650 h 2440924"/>
              <a:gd name="connsiteX1081" fmla="*/ 885893 w 1986214"/>
              <a:gd name="connsiteY1081" fmla="*/ 161141 h 2440924"/>
              <a:gd name="connsiteX1082" fmla="*/ 894333 w 1986214"/>
              <a:gd name="connsiteY1082" fmla="*/ 157119 h 2440924"/>
              <a:gd name="connsiteX1083" fmla="*/ 902143 w 1986214"/>
              <a:gd name="connsiteY1083" fmla="*/ 151346 h 2440924"/>
              <a:gd name="connsiteX1084" fmla="*/ 928297 w 1986214"/>
              <a:gd name="connsiteY1084" fmla="*/ 128764 h 2440924"/>
              <a:gd name="connsiteX1085" fmla="*/ 941557 w 1986214"/>
              <a:gd name="connsiteY1085" fmla="*/ 125317 h 2440924"/>
              <a:gd name="connsiteX1086" fmla="*/ 948141 w 1986214"/>
              <a:gd name="connsiteY1086" fmla="*/ 121632 h 2440924"/>
              <a:gd name="connsiteX1087" fmla="*/ 949965 w 1986214"/>
              <a:gd name="connsiteY1087" fmla="*/ 115704 h 2440924"/>
              <a:gd name="connsiteX1088" fmla="*/ 962294 w 1986214"/>
              <a:gd name="connsiteY1088" fmla="*/ 106001 h 2440924"/>
              <a:gd name="connsiteX1089" fmla="*/ 973410 w 1986214"/>
              <a:gd name="connsiteY1089" fmla="*/ 94755 h 2440924"/>
              <a:gd name="connsiteX1090" fmla="*/ 984526 w 1986214"/>
              <a:gd name="connsiteY1090" fmla="*/ 83510 h 2440924"/>
              <a:gd name="connsiteX1091" fmla="*/ 1013380 w 1986214"/>
              <a:gd name="connsiteY1091" fmla="*/ 75775 h 2440924"/>
              <a:gd name="connsiteX1092" fmla="*/ 1015031 w 1986214"/>
              <a:gd name="connsiteY1092" fmla="*/ 87703 h 2440924"/>
              <a:gd name="connsiteX1093" fmla="*/ 1005903 w 1986214"/>
              <a:gd name="connsiteY1093" fmla="*/ 91643 h 2440924"/>
              <a:gd name="connsiteX1094" fmla="*/ 1000938 w 1986214"/>
              <a:gd name="connsiteY1094" fmla="*/ 101666 h 2440924"/>
              <a:gd name="connsiteX1095" fmla="*/ 995343 w 1986214"/>
              <a:gd name="connsiteY1095" fmla="*/ 109938 h 2440924"/>
              <a:gd name="connsiteX1096" fmla="*/ 976393 w 1986214"/>
              <a:gd name="connsiteY1096" fmla="*/ 125976 h 2440924"/>
              <a:gd name="connsiteX1097" fmla="*/ 963956 w 1986214"/>
              <a:gd name="connsiteY1097" fmla="*/ 143628 h 2440924"/>
              <a:gd name="connsiteX1098" fmla="*/ 937054 w 1986214"/>
              <a:gd name="connsiteY1098" fmla="*/ 167796 h 2440924"/>
              <a:gd name="connsiteX1099" fmla="*/ 936229 w 1986214"/>
              <a:gd name="connsiteY1099" fmla="*/ 182921 h 2440924"/>
              <a:gd name="connsiteX1100" fmla="*/ 923504 w 1986214"/>
              <a:gd name="connsiteY1100" fmla="*/ 192438 h 2440924"/>
              <a:gd name="connsiteX1101" fmla="*/ 906829 w 1986214"/>
              <a:gd name="connsiteY1101" fmla="*/ 209306 h 2440924"/>
              <a:gd name="connsiteX1102" fmla="*/ 886517 w 1986214"/>
              <a:gd name="connsiteY1102" fmla="*/ 221550 h 2440924"/>
              <a:gd name="connsiteX1103" fmla="*/ 885295 w 1986214"/>
              <a:gd name="connsiteY1103" fmla="*/ 236488 h 2440924"/>
              <a:gd name="connsiteX1104" fmla="*/ 870448 w 1986214"/>
              <a:gd name="connsiteY1104" fmla="*/ 239188 h 2440924"/>
              <a:gd name="connsiteX1105" fmla="*/ 862224 w 1986214"/>
              <a:gd name="connsiteY1105" fmla="*/ 256643 h 2440924"/>
              <a:gd name="connsiteX1106" fmla="*/ 853759 w 1986214"/>
              <a:gd name="connsiteY1106" fmla="*/ 263804 h 2440924"/>
              <a:gd name="connsiteX1107" fmla="*/ 845225 w 1986214"/>
              <a:gd name="connsiteY1107" fmla="*/ 268026 h 2440924"/>
              <a:gd name="connsiteX1108" fmla="*/ 841557 w 1986214"/>
              <a:gd name="connsiteY1108" fmla="*/ 274781 h 2440924"/>
              <a:gd name="connsiteX1109" fmla="*/ 840830 w 1986214"/>
              <a:gd name="connsiteY1109" fmla="*/ 281468 h 2440924"/>
              <a:gd name="connsiteX1110" fmla="*/ 842965 w 1986214"/>
              <a:gd name="connsiteY1110" fmla="*/ 284654 h 2440924"/>
              <a:gd name="connsiteX1111" fmla="*/ 845590 w 1986214"/>
              <a:gd name="connsiteY1111" fmla="*/ 283711 h 2440924"/>
              <a:gd name="connsiteX1112" fmla="*/ 852786 w 1986214"/>
              <a:gd name="connsiteY1112" fmla="*/ 272558 h 2440924"/>
              <a:gd name="connsiteX1113" fmla="*/ 867258 w 1986214"/>
              <a:gd name="connsiteY1113" fmla="*/ 270651 h 2440924"/>
              <a:gd name="connsiteX1114" fmla="*/ 878474 w 1986214"/>
              <a:gd name="connsiteY1114" fmla="*/ 246848 h 2440924"/>
              <a:gd name="connsiteX1115" fmla="*/ 880061 w 1986214"/>
              <a:gd name="connsiteY1115" fmla="*/ 247595 h 2440924"/>
              <a:gd name="connsiteX1116" fmla="*/ 884464 w 1986214"/>
              <a:gd name="connsiteY1116" fmla="*/ 242883 h 2440924"/>
              <a:gd name="connsiteX1117" fmla="*/ 885295 w 1986214"/>
              <a:gd name="connsiteY1117" fmla="*/ 236488 h 2440924"/>
              <a:gd name="connsiteX1118" fmla="*/ 901871 w 1986214"/>
              <a:gd name="connsiteY1118" fmla="*/ 228057 h 2440924"/>
              <a:gd name="connsiteX1119" fmla="*/ 917888 w 1986214"/>
              <a:gd name="connsiteY1119" fmla="*/ 220819 h 2440924"/>
              <a:gd name="connsiteX1120" fmla="*/ 918665 w 1986214"/>
              <a:gd name="connsiteY1120" fmla="*/ 207853 h 2440924"/>
              <a:gd name="connsiteX1121" fmla="*/ 935543 w 1986214"/>
              <a:gd name="connsiteY1121" fmla="*/ 203928 h 2440924"/>
              <a:gd name="connsiteX1122" fmla="*/ 954611 w 1986214"/>
              <a:gd name="connsiteY1122" fmla="*/ 184552 h 2440924"/>
              <a:gd name="connsiteX1123" fmla="*/ 975429 w 1986214"/>
              <a:gd name="connsiteY1123" fmla="*/ 164548 h 2440924"/>
              <a:gd name="connsiteX1124" fmla="*/ 980178 w 1986214"/>
              <a:gd name="connsiteY1124" fmla="*/ 166300 h 2440924"/>
              <a:gd name="connsiteX1125" fmla="*/ 982616 w 1986214"/>
              <a:gd name="connsiteY1125" fmla="*/ 169873 h 2440924"/>
              <a:gd name="connsiteX1126" fmla="*/ 977507 w 1986214"/>
              <a:gd name="connsiteY1126" fmla="*/ 186372 h 2440924"/>
              <a:gd name="connsiteX1127" fmla="*/ 962810 w 1986214"/>
              <a:gd name="connsiteY1127" fmla="*/ 195445 h 2440924"/>
              <a:gd name="connsiteX1128" fmla="*/ 939549 w 1986214"/>
              <a:gd name="connsiteY1128" fmla="*/ 220118 h 2440924"/>
              <a:gd name="connsiteX1129" fmla="*/ 916850 w 1986214"/>
              <a:gd name="connsiteY1129" fmla="*/ 243599 h 2440924"/>
              <a:gd name="connsiteX1130" fmla="*/ 915774 w 1986214"/>
              <a:gd name="connsiteY1130" fmla="*/ 247940 h 2440924"/>
              <a:gd name="connsiteX1131" fmla="*/ 909937 w 1986214"/>
              <a:gd name="connsiteY1131" fmla="*/ 250038 h 2440924"/>
              <a:gd name="connsiteX1132" fmla="*/ 906200 w 1986214"/>
              <a:gd name="connsiteY1132" fmla="*/ 253852 h 2440924"/>
              <a:gd name="connsiteX1133" fmla="*/ 907785 w 1986214"/>
              <a:gd name="connsiteY1133" fmla="*/ 258720 h 2440924"/>
              <a:gd name="connsiteX1134" fmla="*/ 897500 w 1986214"/>
              <a:gd name="connsiteY1134" fmla="*/ 263570 h 2440924"/>
              <a:gd name="connsiteX1135" fmla="*/ 890786 w 1986214"/>
              <a:gd name="connsiteY1135" fmla="*/ 270102 h 2440924"/>
              <a:gd name="connsiteX1136" fmla="*/ 879205 w 1986214"/>
              <a:gd name="connsiteY1136" fmla="*/ 278219 h 2440924"/>
              <a:gd name="connsiteX1137" fmla="*/ 877683 w 1986214"/>
              <a:gd name="connsiteY1137" fmla="*/ 288652 h 2440924"/>
              <a:gd name="connsiteX1138" fmla="*/ 870141 w 1986214"/>
              <a:gd name="connsiteY1138" fmla="*/ 293340 h 2440924"/>
              <a:gd name="connsiteX1139" fmla="*/ 891927 w 1986214"/>
              <a:gd name="connsiteY1139" fmla="*/ 302150 h 2440924"/>
              <a:gd name="connsiteX1140" fmla="*/ 909156 w 1986214"/>
              <a:gd name="connsiteY1140" fmla="*/ 317541 h 2440924"/>
              <a:gd name="connsiteX1141" fmla="*/ 908147 w 1986214"/>
              <a:gd name="connsiteY1141" fmla="*/ 328943 h 2440924"/>
              <a:gd name="connsiteX1142" fmla="*/ 901679 w 1986214"/>
              <a:gd name="connsiteY1142" fmla="*/ 333409 h 2440924"/>
              <a:gd name="connsiteX1143" fmla="*/ 898421 w 1986214"/>
              <a:gd name="connsiteY1143" fmla="*/ 336723 h 2440924"/>
              <a:gd name="connsiteX1144" fmla="*/ 896354 w 1986214"/>
              <a:gd name="connsiteY1144" fmla="*/ 340596 h 2440924"/>
              <a:gd name="connsiteX1145" fmla="*/ 902610 w 1986214"/>
              <a:gd name="connsiteY1145" fmla="*/ 339666 h 2440924"/>
              <a:gd name="connsiteX1146" fmla="*/ 930716 w 1986214"/>
              <a:gd name="connsiteY1146" fmla="*/ 333517 h 2440924"/>
              <a:gd name="connsiteX1147" fmla="*/ 939123 w 1986214"/>
              <a:gd name="connsiteY1147" fmla="*/ 323905 h 2440924"/>
              <a:gd name="connsiteX1148" fmla="*/ 940480 w 1986214"/>
              <a:gd name="connsiteY1148" fmla="*/ 318968 h 2440924"/>
              <a:gd name="connsiteX1149" fmla="*/ 946036 w 1986214"/>
              <a:gd name="connsiteY1149" fmla="*/ 317467 h 2440924"/>
              <a:gd name="connsiteX1150" fmla="*/ 948208 w 1986214"/>
              <a:gd name="connsiteY1150" fmla="*/ 313885 h 2440924"/>
              <a:gd name="connsiteX1151" fmla="*/ 947440 w 1986214"/>
              <a:gd name="connsiteY1151" fmla="*/ 310371 h 2440924"/>
              <a:gd name="connsiteX1152" fmla="*/ 967612 w 1986214"/>
              <a:gd name="connsiteY1152" fmla="*/ 300484 h 2440924"/>
              <a:gd name="connsiteX1153" fmla="*/ 987783 w 1986214"/>
              <a:gd name="connsiteY1153" fmla="*/ 290597 h 2440924"/>
              <a:gd name="connsiteX1154" fmla="*/ 1006535 w 1986214"/>
              <a:gd name="connsiteY1154" fmla="*/ 274466 h 2440924"/>
              <a:gd name="connsiteX1155" fmla="*/ 1029624 w 1986214"/>
              <a:gd name="connsiteY1155" fmla="*/ 267651 h 2440924"/>
              <a:gd name="connsiteX1156" fmla="*/ 1031775 w 1986214"/>
              <a:gd name="connsiteY1156" fmla="*/ 258968 h 2440924"/>
              <a:gd name="connsiteX1157" fmla="*/ 1035840 w 1986214"/>
              <a:gd name="connsiteY1157" fmla="*/ 252400 h 2440924"/>
              <a:gd name="connsiteX1158" fmla="*/ 1044104 w 1986214"/>
              <a:gd name="connsiteY1158" fmla="*/ 249265 h 2440924"/>
              <a:gd name="connsiteX1159" fmla="*/ 1055121 w 1986214"/>
              <a:gd name="connsiteY1159" fmla="*/ 250577 h 2440924"/>
              <a:gd name="connsiteX1160" fmla="*/ 1057064 w 1986214"/>
              <a:gd name="connsiteY1160" fmla="*/ 262401 h 2440924"/>
              <a:gd name="connsiteX1161" fmla="*/ 1047734 w 1986214"/>
              <a:gd name="connsiteY1161" fmla="*/ 270367 h 2440924"/>
              <a:gd name="connsiteX1162" fmla="*/ 1029419 w 1986214"/>
              <a:gd name="connsiteY1162" fmla="*/ 279916 h 2440924"/>
              <a:gd name="connsiteX1163" fmla="*/ 1017751 w 1986214"/>
              <a:gd name="connsiteY1163" fmla="*/ 296962 h 2440924"/>
              <a:gd name="connsiteX1164" fmla="*/ 1000644 w 1986214"/>
              <a:gd name="connsiteY1164" fmla="*/ 316291 h 2440924"/>
              <a:gd name="connsiteX1165" fmla="*/ 977025 w 1986214"/>
              <a:gd name="connsiteY1165" fmla="*/ 334007 h 2440924"/>
              <a:gd name="connsiteX1166" fmla="*/ 976404 w 1986214"/>
              <a:gd name="connsiteY1166" fmla="*/ 340986 h 2440924"/>
              <a:gd name="connsiteX1167" fmla="*/ 970952 w 1986214"/>
              <a:gd name="connsiteY1167" fmla="*/ 342781 h 2440924"/>
              <a:gd name="connsiteX1168" fmla="*/ 966056 w 1986214"/>
              <a:gd name="connsiteY1168" fmla="*/ 355744 h 2440924"/>
              <a:gd name="connsiteX1169" fmla="*/ 967670 w 1986214"/>
              <a:gd name="connsiteY1169" fmla="*/ 370322 h 2440924"/>
              <a:gd name="connsiteX1170" fmla="*/ 935482 w 1986214"/>
              <a:gd name="connsiteY1170" fmla="*/ 394908 h 2440924"/>
              <a:gd name="connsiteX1171" fmla="*/ 911624 w 1986214"/>
              <a:gd name="connsiteY1171" fmla="*/ 423420 h 2440924"/>
              <a:gd name="connsiteX1172" fmla="*/ 893696 w 1986214"/>
              <a:gd name="connsiteY1172" fmla="*/ 428546 h 2440924"/>
              <a:gd name="connsiteX1173" fmla="*/ 880397 w 1986214"/>
              <a:gd name="connsiteY1173" fmla="*/ 438763 h 2440924"/>
              <a:gd name="connsiteX1174" fmla="*/ 868289 w 1986214"/>
              <a:gd name="connsiteY1174" fmla="*/ 449540 h 2440924"/>
              <a:gd name="connsiteX1175" fmla="*/ 867633 w 1986214"/>
              <a:gd name="connsiteY1175" fmla="*/ 455049 h 2440924"/>
              <a:gd name="connsiteX1176" fmla="*/ 885295 w 1986214"/>
              <a:gd name="connsiteY1176" fmla="*/ 446888 h 2440924"/>
              <a:gd name="connsiteX1177" fmla="*/ 904147 w 1986214"/>
              <a:gd name="connsiteY1177" fmla="*/ 439287 h 2440924"/>
              <a:gd name="connsiteX1178" fmla="*/ 916750 w 1986214"/>
              <a:gd name="connsiteY1178" fmla="*/ 441348 h 2440924"/>
              <a:gd name="connsiteX1179" fmla="*/ 907885 w 1986214"/>
              <a:gd name="connsiteY1179" fmla="*/ 431354 h 2440924"/>
              <a:gd name="connsiteX1180" fmla="*/ 914142 w 1986214"/>
              <a:gd name="connsiteY1180" fmla="*/ 430423 h 2440924"/>
              <a:gd name="connsiteX1181" fmla="*/ 920664 w 1986214"/>
              <a:gd name="connsiteY1181" fmla="*/ 432527 h 2440924"/>
              <a:gd name="connsiteX1182" fmla="*/ 923754 w 1986214"/>
              <a:gd name="connsiteY1182" fmla="*/ 438831 h 2440924"/>
              <a:gd name="connsiteX1183" fmla="*/ 931109 w 1986214"/>
              <a:gd name="connsiteY1183" fmla="*/ 434540 h 2440924"/>
              <a:gd name="connsiteX1184" fmla="*/ 936083 w 1986214"/>
              <a:gd name="connsiteY1184" fmla="*/ 429127 h 2440924"/>
              <a:gd name="connsiteX1185" fmla="*/ 942610 w 1986214"/>
              <a:gd name="connsiteY1185" fmla="*/ 422992 h 2440924"/>
              <a:gd name="connsiteX1186" fmla="*/ 949068 w 1986214"/>
              <a:gd name="connsiteY1186" fmla="*/ 413915 h 2440924"/>
              <a:gd name="connsiteX1187" fmla="*/ 940113 w 1986214"/>
              <a:gd name="connsiteY1187" fmla="*/ 399999 h 2440924"/>
              <a:gd name="connsiteX1188" fmla="*/ 954777 w 1986214"/>
              <a:gd name="connsiteY1188" fmla="*/ 389455 h 2440924"/>
              <a:gd name="connsiteX1189" fmla="*/ 969149 w 1986214"/>
              <a:gd name="connsiteY1189" fmla="*/ 400107 h 2440924"/>
              <a:gd name="connsiteX1190" fmla="*/ 961223 w 1986214"/>
              <a:gd name="connsiteY1190" fmla="*/ 405098 h 2440924"/>
              <a:gd name="connsiteX1191" fmla="*/ 954486 w 1986214"/>
              <a:gd name="connsiteY1191" fmla="*/ 410649 h 2440924"/>
              <a:gd name="connsiteX1192" fmla="*/ 958590 w 1986214"/>
              <a:gd name="connsiteY1192" fmla="*/ 418401 h 2440924"/>
              <a:gd name="connsiteX1193" fmla="*/ 961107 w 1986214"/>
              <a:gd name="connsiteY1193" fmla="*/ 425405 h 2440924"/>
              <a:gd name="connsiteX1194" fmla="*/ 953937 w 1986214"/>
              <a:gd name="connsiteY1194" fmla="*/ 433419 h 2440924"/>
              <a:gd name="connsiteX1195" fmla="*/ 944948 w 1986214"/>
              <a:gd name="connsiteY1195" fmla="*/ 439122 h 2440924"/>
              <a:gd name="connsiteX1196" fmla="*/ 952310 w 1986214"/>
              <a:gd name="connsiteY1196" fmla="*/ 443560 h 2440924"/>
              <a:gd name="connsiteX1197" fmla="*/ 958482 w 1986214"/>
              <a:gd name="connsiteY1197" fmla="*/ 447438 h 2440924"/>
              <a:gd name="connsiteX1198" fmla="*/ 950250 w 1986214"/>
              <a:gd name="connsiteY1198" fmla="*/ 456163 h 2440924"/>
              <a:gd name="connsiteX1199" fmla="*/ 936067 w 1986214"/>
              <a:gd name="connsiteY1199" fmla="*/ 462085 h 2440924"/>
              <a:gd name="connsiteX1200" fmla="*/ 929971 w 1986214"/>
              <a:gd name="connsiteY1200" fmla="*/ 469878 h 2440924"/>
              <a:gd name="connsiteX1201" fmla="*/ 923738 w 1986214"/>
              <a:gd name="connsiteY1201" fmla="*/ 471789 h 2440924"/>
              <a:gd name="connsiteX1202" fmla="*/ 910570 w 1986214"/>
              <a:gd name="connsiteY1202" fmla="*/ 479158 h 2440924"/>
              <a:gd name="connsiteX1203" fmla="*/ 903840 w 1986214"/>
              <a:gd name="connsiteY1203" fmla="*/ 493440 h 2440924"/>
              <a:gd name="connsiteX1204" fmla="*/ 910843 w 1986214"/>
              <a:gd name="connsiteY1204" fmla="*/ 490922 h 2440924"/>
              <a:gd name="connsiteX1205" fmla="*/ 923173 w 1986214"/>
              <a:gd name="connsiteY1205" fmla="*/ 481219 h 2440924"/>
              <a:gd name="connsiteX1206" fmla="*/ 928028 w 1986214"/>
              <a:gd name="connsiteY1206" fmla="*/ 479144 h 2440924"/>
              <a:gd name="connsiteX1207" fmla="*/ 931764 w 1986214"/>
              <a:gd name="connsiteY1207" fmla="*/ 479449 h 2440924"/>
              <a:gd name="connsiteX1208" fmla="*/ 928214 w 1986214"/>
              <a:gd name="connsiteY1208" fmla="*/ 482867 h 2440924"/>
              <a:gd name="connsiteX1209" fmla="*/ 924103 w 1986214"/>
              <a:gd name="connsiteY1209" fmla="*/ 487474 h 2440924"/>
              <a:gd name="connsiteX1210" fmla="*/ 910279 w 1986214"/>
              <a:gd name="connsiteY1210" fmla="*/ 500352 h 2440924"/>
              <a:gd name="connsiteX1211" fmla="*/ 896454 w 1986214"/>
              <a:gd name="connsiteY1211" fmla="*/ 513230 h 2440924"/>
              <a:gd name="connsiteX1212" fmla="*/ 884873 w 1986214"/>
              <a:gd name="connsiteY1212" fmla="*/ 521347 h 2440924"/>
              <a:gd name="connsiteX1213" fmla="*/ 875717 w 1986214"/>
              <a:gd name="connsiteY1213" fmla="*/ 532547 h 2440924"/>
              <a:gd name="connsiteX1214" fmla="*/ 891407 w 1986214"/>
              <a:gd name="connsiteY1214" fmla="*/ 523941 h 2440924"/>
              <a:gd name="connsiteX1215" fmla="*/ 903458 w 1986214"/>
              <a:gd name="connsiteY1215" fmla="*/ 510712 h 2440924"/>
              <a:gd name="connsiteX1216" fmla="*/ 913909 w 1986214"/>
              <a:gd name="connsiteY1216" fmla="*/ 521455 h 2440924"/>
              <a:gd name="connsiteX1217" fmla="*/ 902511 w 1986214"/>
              <a:gd name="connsiteY1217" fmla="*/ 537415 h 2440924"/>
              <a:gd name="connsiteX1218" fmla="*/ 911193 w 1986214"/>
              <a:gd name="connsiteY1218" fmla="*/ 539567 h 2440924"/>
              <a:gd name="connsiteX1219" fmla="*/ 914640 w 1986214"/>
              <a:gd name="connsiteY1219" fmla="*/ 552826 h 2440924"/>
              <a:gd name="connsiteX1220" fmla="*/ 895491 w 1986214"/>
              <a:gd name="connsiteY1220" fmla="*/ 572891 h 2440924"/>
              <a:gd name="connsiteX1221" fmla="*/ 870392 w 1986214"/>
              <a:gd name="connsiteY1221" fmla="*/ 586031 h 2440924"/>
              <a:gd name="connsiteX1222" fmla="*/ 848234 w 1986214"/>
              <a:gd name="connsiteY1222" fmla="*/ 599103 h 2440924"/>
              <a:gd name="connsiteX1223" fmla="*/ 845061 w 1986214"/>
              <a:gd name="connsiteY1223" fmla="*/ 597608 h 2440924"/>
              <a:gd name="connsiteX1224" fmla="*/ 842818 w 1986214"/>
              <a:gd name="connsiteY1224" fmla="*/ 602368 h 2440924"/>
              <a:gd name="connsiteX1225" fmla="*/ 825820 w 1986214"/>
              <a:gd name="connsiteY1225" fmla="*/ 613750 h 2440924"/>
              <a:gd name="connsiteX1226" fmla="*/ 809473 w 1986214"/>
              <a:gd name="connsiteY1226" fmla="*/ 627864 h 2440924"/>
              <a:gd name="connsiteX1227" fmla="*/ 792005 w 1986214"/>
              <a:gd name="connsiteY1227" fmla="*/ 644358 h 2440924"/>
              <a:gd name="connsiteX1228" fmla="*/ 775333 w 1986214"/>
              <a:gd name="connsiteY1228" fmla="*/ 657105 h 2440924"/>
              <a:gd name="connsiteX1229" fmla="*/ 760344 w 1986214"/>
              <a:gd name="connsiteY1229" fmla="*/ 666282 h 2440924"/>
              <a:gd name="connsiteX1230" fmla="*/ 750532 w 1986214"/>
              <a:gd name="connsiteY1230" fmla="*/ 682991 h 2440924"/>
              <a:gd name="connsiteX1231" fmla="*/ 752118 w 1986214"/>
              <a:gd name="connsiteY1231" fmla="*/ 683739 h 2440924"/>
              <a:gd name="connsiteX1232" fmla="*/ 748289 w 1986214"/>
              <a:gd name="connsiteY1232" fmla="*/ 687751 h 2440924"/>
              <a:gd name="connsiteX1233" fmla="*/ 745115 w 1986214"/>
              <a:gd name="connsiteY1233" fmla="*/ 686255 h 2440924"/>
              <a:gd name="connsiteX1234" fmla="*/ 734189 w 1986214"/>
              <a:gd name="connsiteY1234" fmla="*/ 688864 h 2440924"/>
              <a:gd name="connsiteX1235" fmla="*/ 723539 w 1986214"/>
              <a:gd name="connsiteY1235" fmla="*/ 703238 h 2440924"/>
              <a:gd name="connsiteX1236" fmla="*/ 712887 w 1986214"/>
              <a:gd name="connsiteY1236" fmla="*/ 717610 h 2440924"/>
              <a:gd name="connsiteX1237" fmla="*/ 716427 w 1986214"/>
              <a:gd name="connsiteY1237" fmla="*/ 734791 h 2440924"/>
              <a:gd name="connsiteX1238" fmla="*/ 718853 w 1986214"/>
              <a:gd name="connsiteY1238" fmla="*/ 737873 h 2440924"/>
              <a:gd name="connsiteX1239" fmla="*/ 714346 w 1986214"/>
              <a:gd name="connsiteY1239" fmla="*/ 742295 h 2440924"/>
              <a:gd name="connsiteX1240" fmla="*/ 713398 w 1986214"/>
              <a:gd name="connsiteY1240" fmla="*/ 742611 h 2440924"/>
              <a:gd name="connsiteX1241" fmla="*/ 709545 w 1986214"/>
              <a:gd name="connsiteY1241" fmla="*/ 755054 h 2440924"/>
              <a:gd name="connsiteX1242" fmla="*/ 694848 w 1986214"/>
              <a:gd name="connsiteY1242" fmla="*/ 764127 h 2440924"/>
              <a:gd name="connsiteX1243" fmla="*/ 671588 w 1986214"/>
              <a:gd name="connsiteY1243" fmla="*/ 788798 h 2440924"/>
              <a:gd name="connsiteX1244" fmla="*/ 648888 w 1986214"/>
              <a:gd name="connsiteY1244" fmla="*/ 812280 h 2440924"/>
              <a:gd name="connsiteX1245" fmla="*/ 647812 w 1986214"/>
              <a:gd name="connsiteY1245" fmla="*/ 816621 h 2440924"/>
              <a:gd name="connsiteX1246" fmla="*/ 641975 w 1986214"/>
              <a:gd name="connsiteY1246" fmla="*/ 818718 h 2440924"/>
              <a:gd name="connsiteX1247" fmla="*/ 638239 w 1986214"/>
              <a:gd name="connsiteY1247" fmla="*/ 822534 h 2440924"/>
              <a:gd name="connsiteX1248" fmla="*/ 639823 w 1986214"/>
              <a:gd name="connsiteY1248" fmla="*/ 827400 h 2440924"/>
              <a:gd name="connsiteX1249" fmla="*/ 629539 w 1986214"/>
              <a:gd name="connsiteY1249" fmla="*/ 832250 h 2440924"/>
              <a:gd name="connsiteX1250" fmla="*/ 622825 w 1986214"/>
              <a:gd name="connsiteY1250" fmla="*/ 838783 h 2440924"/>
              <a:gd name="connsiteX1251" fmla="*/ 611244 w 1986214"/>
              <a:gd name="connsiteY1251" fmla="*/ 846899 h 2440924"/>
              <a:gd name="connsiteX1252" fmla="*/ 609721 w 1986214"/>
              <a:gd name="connsiteY1252" fmla="*/ 857333 h 2440924"/>
              <a:gd name="connsiteX1253" fmla="*/ 602180 w 1986214"/>
              <a:gd name="connsiteY1253" fmla="*/ 862020 h 2440924"/>
              <a:gd name="connsiteX1254" fmla="*/ 623965 w 1986214"/>
              <a:gd name="connsiteY1254" fmla="*/ 870832 h 2440924"/>
              <a:gd name="connsiteX1255" fmla="*/ 641195 w 1986214"/>
              <a:gd name="connsiteY1255" fmla="*/ 886222 h 2440924"/>
              <a:gd name="connsiteX1256" fmla="*/ 640185 w 1986214"/>
              <a:gd name="connsiteY1256" fmla="*/ 897624 h 2440924"/>
              <a:gd name="connsiteX1257" fmla="*/ 633717 w 1986214"/>
              <a:gd name="connsiteY1257" fmla="*/ 902091 h 2440924"/>
              <a:gd name="connsiteX1258" fmla="*/ 630460 w 1986214"/>
              <a:gd name="connsiteY1258" fmla="*/ 905403 h 2440924"/>
              <a:gd name="connsiteX1259" fmla="*/ 628392 w 1986214"/>
              <a:gd name="connsiteY1259" fmla="*/ 909277 h 2440924"/>
              <a:gd name="connsiteX1260" fmla="*/ 634649 w 1986214"/>
              <a:gd name="connsiteY1260" fmla="*/ 908346 h 2440924"/>
              <a:gd name="connsiteX1261" fmla="*/ 662755 w 1986214"/>
              <a:gd name="connsiteY1261" fmla="*/ 902198 h 2440924"/>
              <a:gd name="connsiteX1262" fmla="*/ 671162 w 1986214"/>
              <a:gd name="connsiteY1262" fmla="*/ 892586 h 2440924"/>
              <a:gd name="connsiteX1263" fmla="*/ 672518 w 1986214"/>
              <a:gd name="connsiteY1263" fmla="*/ 887650 h 2440924"/>
              <a:gd name="connsiteX1264" fmla="*/ 678075 w 1986214"/>
              <a:gd name="connsiteY1264" fmla="*/ 886147 h 2440924"/>
              <a:gd name="connsiteX1265" fmla="*/ 680247 w 1986214"/>
              <a:gd name="connsiteY1265" fmla="*/ 882565 h 2440924"/>
              <a:gd name="connsiteX1266" fmla="*/ 679479 w 1986214"/>
              <a:gd name="connsiteY1266" fmla="*/ 879052 h 2440924"/>
              <a:gd name="connsiteX1267" fmla="*/ 699650 w 1986214"/>
              <a:gd name="connsiteY1267" fmla="*/ 869166 h 2440924"/>
              <a:gd name="connsiteX1268" fmla="*/ 719822 w 1986214"/>
              <a:gd name="connsiteY1268" fmla="*/ 859279 h 2440924"/>
              <a:gd name="connsiteX1269" fmla="*/ 738573 w 1986214"/>
              <a:gd name="connsiteY1269" fmla="*/ 843148 h 2440924"/>
              <a:gd name="connsiteX1270" fmla="*/ 761662 w 1986214"/>
              <a:gd name="connsiteY1270" fmla="*/ 836332 h 2440924"/>
              <a:gd name="connsiteX1271" fmla="*/ 763813 w 1986214"/>
              <a:gd name="connsiteY1271" fmla="*/ 827650 h 2440924"/>
              <a:gd name="connsiteX1272" fmla="*/ 767879 w 1986214"/>
              <a:gd name="connsiteY1272" fmla="*/ 821081 h 2440924"/>
              <a:gd name="connsiteX1273" fmla="*/ 776143 w 1986214"/>
              <a:gd name="connsiteY1273" fmla="*/ 817945 h 2440924"/>
              <a:gd name="connsiteX1274" fmla="*/ 787159 w 1986214"/>
              <a:gd name="connsiteY1274" fmla="*/ 819258 h 2440924"/>
              <a:gd name="connsiteX1275" fmla="*/ 787713 w 1986214"/>
              <a:gd name="connsiteY1275" fmla="*/ 822630 h 2440924"/>
              <a:gd name="connsiteX1276" fmla="*/ 791774 w 1986214"/>
              <a:gd name="connsiteY1276" fmla="*/ 816683 h 2440924"/>
              <a:gd name="connsiteX1277" fmla="*/ 802533 w 1986214"/>
              <a:gd name="connsiteY1277" fmla="*/ 818812 h 2440924"/>
              <a:gd name="connsiteX1278" fmla="*/ 823900 w 1986214"/>
              <a:gd name="connsiteY1278" fmla="*/ 801994 h 2440924"/>
              <a:gd name="connsiteX1279" fmla="*/ 838788 w 1986214"/>
              <a:gd name="connsiteY1279" fmla="*/ 798928 h 2440924"/>
              <a:gd name="connsiteX1280" fmla="*/ 874884 w 1986214"/>
              <a:gd name="connsiteY1280" fmla="*/ 772247 h 2440924"/>
              <a:gd name="connsiteX1281" fmla="*/ 886863 w 1986214"/>
              <a:gd name="connsiteY1281" fmla="*/ 761089 h 2440924"/>
              <a:gd name="connsiteX1282" fmla="*/ 898842 w 1986214"/>
              <a:gd name="connsiteY1282" fmla="*/ 749930 h 2440924"/>
              <a:gd name="connsiteX1283" fmla="*/ 922958 w 1986214"/>
              <a:gd name="connsiteY1283" fmla="*/ 734409 h 2440924"/>
              <a:gd name="connsiteX1284" fmla="*/ 938985 w 1986214"/>
              <a:gd name="connsiteY1284" fmla="*/ 721795 h 2440924"/>
              <a:gd name="connsiteX1285" fmla="*/ 958798 w 1986214"/>
              <a:gd name="connsiteY1285" fmla="*/ 696685 h 2440924"/>
              <a:gd name="connsiteX1286" fmla="*/ 982855 w 1986214"/>
              <a:gd name="connsiteY1286" fmla="*/ 678615 h 2440924"/>
              <a:gd name="connsiteX1287" fmla="*/ 1023652 w 1986214"/>
              <a:gd name="connsiteY1287" fmla="*/ 634826 h 2440924"/>
              <a:gd name="connsiteX1288" fmla="*/ 1050368 w 1986214"/>
              <a:gd name="connsiteY1288" fmla="*/ 599526 h 2440924"/>
              <a:gd name="connsiteX1289" fmla="*/ 1057322 w 1986214"/>
              <a:gd name="connsiteY1289" fmla="*/ 606163 h 2440924"/>
              <a:gd name="connsiteX1290" fmla="*/ 1072210 w 1986214"/>
              <a:gd name="connsiteY1290" fmla="*/ 603096 h 2440924"/>
              <a:gd name="connsiteX1291" fmla="*/ 1076520 w 1986214"/>
              <a:gd name="connsiteY1291" fmla="*/ 598406 h 2440924"/>
              <a:gd name="connsiteX1292" fmla="*/ 1074643 w 1986214"/>
              <a:gd name="connsiteY1292" fmla="*/ 590801 h 2440924"/>
              <a:gd name="connsiteX1293" fmla="*/ 1114845 w 1986214"/>
              <a:gd name="connsiteY1293" fmla="*/ 565215 h 2440924"/>
              <a:gd name="connsiteX1294" fmla="*/ 1146677 w 1986214"/>
              <a:gd name="connsiteY1294" fmla="*/ 530644 h 2440924"/>
              <a:gd name="connsiteX1295" fmla="*/ 1160656 w 1986214"/>
              <a:gd name="connsiteY1295" fmla="*/ 525049 h 2440924"/>
              <a:gd name="connsiteX1296" fmla="*/ 1165294 w 1986214"/>
              <a:gd name="connsiteY1296" fmla="*/ 512531 h 2440924"/>
              <a:gd name="connsiteX1297" fmla="*/ 1186862 w 1986214"/>
              <a:gd name="connsiteY1297" fmla="*/ 497069 h 2440924"/>
              <a:gd name="connsiteX1298" fmla="*/ 1209640 w 1986214"/>
              <a:gd name="connsiteY1298" fmla="*/ 489739 h 2440924"/>
              <a:gd name="connsiteX1299" fmla="*/ 1219028 w 1986214"/>
              <a:gd name="connsiteY1299" fmla="*/ 484081 h 2440924"/>
              <a:gd name="connsiteX1300" fmla="*/ 1220165 w 1986214"/>
              <a:gd name="connsiteY1300" fmla="*/ 474534 h 2440924"/>
              <a:gd name="connsiteX1301" fmla="*/ 1265649 w 1986214"/>
              <a:gd name="connsiteY1301" fmla="*/ 442195 h 2440924"/>
              <a:gd name="connsiteX1302" fmla="*/ 1277039 w 1986214"/>
              <a:gd name="connsiteY1302" fmla="*/ 434960 h 2440924"/>
              <a:gd name="connsiteX1303" fmla="*/ 1288312 w 1986214"/>
              <a:gd name="connsiteY1303" fmla="*/ 422629 h 2440924"/>
              <a:gd name="connsiteX1304" fmla="*/ 1345004 w 1986214"/>
              <a:gd name="connsiteY1304" fmla="*/ 382549 h 2440924"/>
              <a:gd name="connsiteX1305" fmla="*/ 1404850 w 1986214"/>
              <a:gd name="connsiteY1305" fmla="*/ 346476 h 2440924"/>
              <a:gd name="connsiteX1306" fmla="*/ 1411171 w 1986214"/>
              <a:gd name="connsiteY1306" fmla="*/ 325930 h 2440924"/>
              <a:gd name="connsiteX1307" fmla="*/ 1463450 w 1986214"/>
              <a:gd name="connsiteY1307" fmla="*/ 293433 h 2440924"/>
              <a:gd name="connsiteX1308" fmla="*/ 1492450 w 1986214"/>
              <a:gd name="connsiteY1308" fmla="*/ 261309 h 2440924"/>
              <a:gd name="connsiteX1309" fmla="*/ 1532734 w 1986214"/>
              <a:gd name="connsiteY1309" fmla="*/ 231981 h 2440924"/>
              <a:gd name="connsiteX1310" fmla="*/ 1562192 w 1986214"/>
              <a:gd name="connsiteY1310" fmla="*/ 212256 h 2440924"/>
              <a:gd name="connsiteX1311" fmla="*/ 1568308 w 1986214"/>
              <a:gd name="connsiteY1311" fmla="*/ 197494 h 2440924"/>
              <a:gd name="connsiteX1312" fmla="*/ 1584855 w 1986214"/>
              <a:gd name="connsiteY1312" fmla="*/ 192688 h 2440924"/>
              <a:gd name="connsiteX1313" fmla="*/ 1770835 w 1986214"/>
              <a:gd name="connsiteY1313" fmla="*/ 61880 h 2440924"/>
              <a:gd name="connsiteX1314" fmla="*/ 1795135 w 1986214"/>
              <a:gd name="connsiteY1314" fmla="*/ 46864 h 2440924"/>
              <a:gd name="connsiteX1315" fmla="*/ 1820524 w 1986214"/>
              <a:gd name="connsiteY1315" fmla="*/ 34883 h 2440924"/>
              <a:gd name="connsiteX1316" fmla="*/ 1830279 w 1986214"/>
              <a:gd name="connsiteY1316" fmla="*/ 23096 h 2440924"/>
              <a:gd name="connsiteX1317" fmla="*/ 1843186 w 1986214"/>
              <a:gd name="connsiteY1317" fmla="*/ 15315 h 2440924"/>
              <a:gd name="connsiteX1318" fmla="*/ 1863258 w 1986214"/>
              <a:gd name="connsiteY1318" fmla="*/ 1249 h 2440924"/>
              <a:gd name="connsiteX1319" fmla="*/ 1877011 w 1986214"/>
              <a:gd name="connsiteY1319" fmla="*/ 588 h 244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Lst>
            <a:rect l="l" t="t" r="r" b="b"/>
            <a:pathLst>
              <a:path w="1986214" h="2440924">
                <a:moveTo>
                  <a:pt x="1019575" y="2404957"/>
                </a:moveTo>
                <a:cubicBezTo>
                  <a:pt x="1016963" y="2403726"/>
                  <a:pt x="1014882" y="2404200"/>
                  <a:pt x="1013331" y="2406377"/>
                </a:cubicBezTo>
                <a:lnTo>
                  <a:pt x="1017709" y="2425893"/>
                </a:lnTo>
                <a:lnTo>
                  <a:pt x="1024056" y="2428884"/>
                </a:lnTo>
                <a:lnTo>
                  <a:pt x="1032373" y="2415350"/>
                </a:lnTo>
                <a:lnTo>
                  <a:pt x="1035272" y="2405081"/>
                </a:lnTo>
                <a:lnTo>
                  <a:pt x="1021265" y="2410116"/>
                </a:lnTo>
                <a:cubicBezTo>
                  <a:pt x="1022750" y="2407907"/>
                  <a:pt x="1022188" y="2406188"/>
                  <a:pt x="1019575" y="2404957"/>
                </a:cubicBezTo>
                <a:close/>
                <a:moveTo>
                  <a:pt x="1066186" y="2384743"/>
                </a:moveTo>
                <a:lnTo>
                  <a:pt x="1052271" y="2393699"/>
                </a:lnTo>
                <a:lnTo>
                  <a:pt x="1057031" y="2395942"/>
                </a:lnTo>
                <a:cubicBezTo>
                  <a:pt x="1060502" y="2393376"/>
                  <a:pt x="1063555" y="2389643"/>
                  <a:pt x="1066186" y="2384743"/>
                </a:cubicBezTo>
                <a:close/>
                <a:moveTo>
                  <a:pt x="1035106" y="2364280"/>
                </a:moveTo>
                <a:cubicBezTo>
                  <a:pt x="1034697" y="2364976"/>
                  <a:pt x="1034184" y="2365381"/>
                  <a:pt x="1033565" y="2365493"/>
                </a:cubicBezTo>
                <a:cubicBezTo>
                  <a:pt x="1032947" y="2365606"/>
                  <a:pt x="1032433" y="2366010"/>
                  <a:pt x="1032024" y="2366706"/>
                </a:cubicBezTo>
                <a:lnTo>
                  <a:pt x="1028285" y="2374640"/>
                </a:lnTo>
                <a:cubicBezTo>
                  <a:pt x="1026743" y="2377913"/>
                  <a:pt x="1025551" y="2381473"/>
                  <a:pt x="1024709" y="2385317"/>
                </a:cubicBezTo>
                <a:cubicBezTo>
                  <a:pt x="1023866" y="2389163"/>
                  <a:pt x="1023655" y="2392699"/>
                  <a:pt x="1024073" y="2395926"/>
                </a:cubicBezTo>
                <a:lnTo>
                  <a:pt x="1042292" y="2369606"/>
                </a:lnTo>
                <a:close/>
                <a:moveTo>
                  <a:pt x="1063777" y="2348702"/>
                </a:moveTo>
                <a:lnTo>
                  <a:pt x="1055935" y="2348886"/>
                </a:lnTo>
                <a:lnTo>
                  <a:pt x="1044353" y="2357003"/>
                </a:lnTo>
                <a:lnTo>
                  <a:pt x="1053783" y="2357568"/>
                </a:lnTo>
                <a:lnTo>
                  <a:pt x="1062281" y="2351876"/>
                </a:lnTo>
                <a:close/>
                <a:moveTo>
                  <a:pt x="1114315" y="2294949"/>
                </a:moveTo>
                <a:cubicBezTo>
                  <a:pt x="1112079" y="2300037"/>
                  <a:pt x="1109470" y="2305917"/>
                  <a:pt x="1106486" y="2312591"/>
                </a:cubicBezTo>
                <a:cubicBezTo>
                  <a:pt x="1103504" y="2319266"/>
                  <a:pt x="1100101" y="2324773"/>
                  <a:pt x="1096279" y="2329112"/>
                </a:cubicBezTo>
                <a:cubicBezTo>
                  <a:pt x="1100948" y="2327433"/>
                  <a:pt x="1104777" y="2323421"/>
                  <a:pt x="1107768" y="2317073"/>
                </a:cubicBezTo>
                <a:lnTo>
                  <a:pt x="1123180" y="2304943"/>
                </a:lnTo>
                <a:close/>
                <a:moveTo>
                  <a:pt x="1212201" y="2218905"/>
                </a:moveTo>
                <a:lnTo>
                  <a:pt x="1205380" y="2229265"/>
                </a:lnTo>
                <a:cubicBezTo>
                  <a:pt x="1201798" y="2230607"/>
                  <a:pt x="1198082" y="2232492"/>
                  <a:pt x="1194231" y="2234920"/>
                </a:cubicBezTo>
                <a:cubicBezTo>
                  <a:pt x="1190381" y="2237347"/>
                  <a:pt x="1186875" y="2239815"/>
                  <a:pt x="1183712" y="2242325"/>
                </a:cubicBezTo>
                <a:cubicBezTo>
                  <a:pt x="1180862" y="2249062"/>
                  <a:pt x="1176004" y="2253884"/>
                  <a:pt x="1169140" y="2256789"/>
                </a:cubicBezTo>
                <a:cubicBezTo>
                  <a:pt x="1167896" y="2254628"/>
                  <a:pt x="1165951" y="2253953"/>
                  <a:pt x="1163306" y="2254768"/>
                </a:cubicBezTo>
                <a:cubicBezTo>
                  <a:pt x="1160660" y="2255581"/>
                  <a:pt x="1159741" y="2256845"/>
                  <a:pt x="1160550" y="2258559"/>
                </a:cubicBezTo>
                <a:lnTo>
                  <a:pt x="1145795" y="2265181"/>
                </a:lnTo>
                <a:lnTo>
                  <a:pt x="1133557" y="2278806"/>
                </a:lnTo>
                <a:lnTo>
                  <a:pt x="1130383" y="2277311"/>
                </a:lnTo>
                <a:lnTo>
                  <a:pt x="1125149" y="2288419"/>
                </a:lnTo>
                <a:lnTo>
                  <a:pt x="1131588" y="2295331"/>
                </a:lnTo>
                <a:cubicBezTo>
                  <a:pt x="1131266" y="2294129"/>
                  <a:pt x="1131444" y="2293405"/>
                  <a:pt x="1132126" y="2293160"/>
                </a:cubicBezTo>
                <a:cubicBezTo>
                  <a:pt x="1132807" y="2292916"/>
                  <a:pt x="1133406" y="2293360"/>
                  <a:pt x="1133922" y="2294492"/>
                </a:cubicBezTo>
                <a:lnTo>
                  <a:pt x="1140087" y="2289640"/>
                </a:lnTo>
                <a:cubicBezTo>
                  <a:pt x="1140746" y="2290556"/>
                  <a:pt x="1142018" y="2290428"/>
                  <a:pt x="1143903" y="2289257"/>
                </a:cubicBezTo>
                <a:cubicBezTo>
                  <a:pt x="1145788" y="2288085"/>
                  <a:pt x="1146851" y="2287373"/>
                  <a:pt x="1147091" y="2287122"/>
                </a:cubicBezTo>
                <a:lnTo>
                  <a:pt x="1167171" y="2273314"/>
                </a:lnTo>
                <a:cubicBezTo>
                  <a:pt x="1169494" y="2269157"/>
                  <a:pt x="1174706" y="2262725"/>
                  <a:pt x="1182808" y="2254019"/>
                </a:cubicBezTo>
                <a:cubicBezTo>
                  <a:pt x="1190909" y="2245313"/>
                  <a:pt x="1196939" y="2240235"/>
                  <a:pt x="1200894" y="2238786"/>
                </a:cubicBezTo>
                <a:lnTo>
                  <a:pt x="1206585" y="2247285"/>
                </a:lnTo>
                <a:cubicBezTo>
                  <a:pt x="1208854" y="2244355"/>
                  <a:pt x="1211369" y="2241419"/>
                  <a:pt x="1214128" y="2238477"/>
                </a:cubicBezTo>
                <a:cubicBezTo>
                  <a:pt x="1216888" y="2235536"/>
                  <a:pt x="1220008" y="2233371"/>
                  <a:pt x="1223492" y="2231982"/>
                </a:cubicBezTo>
                <a:lnTo>
                  <a:pt x="1216305" y="2226656"/>
                </a:lnTo>
                <a:close/>
                <a:moveTo>
                  <a:pt x="1245068" y="2215000"/>
                </a:moveTo>
                <a:cubicBezTo>
                  <a:pt x="1244459" y="2216976"/>
                  <a:pt x="1243433" y="2217784"/>
                  <a:pt x="1241986" y="2217425"/>
                </a:cubicBezTo>
                <a:lnTo>
                  <a:pt x="1234417" y="2229373"/>
                </a:lnTo>
                <a:lnTo>
                  <a:pt x="1233761" y="2234881"/>
                </a:lnTo>
                <a:cubicBezTo>
                  <a:pt x="1236566" y="2233213"/>
                  <a:pt x="1239267" y="2231255"/>
                  <a:pt x="1241863" y="2229004"/>
                </a:cubicBezTo>
                <a:cubicBezTo>
                  <a:pt x="1244458" y="2226752"/>
                  <a:pt x="1246366" y="2224419"/>
                  <a:pt x="1247584" y="2222004"/>
                </a:cubicBezTo>
                <a:cubicBezTo>
                  <a:pt x="1249080" y="2218829"/>
                  <a:pt x="1248241" y="2216495"/>
                  <a:pt x="1245068" y="2215000"/>
                </a:cubicBezTo>
                <a:close/>
                <a:moveTo>
                  <a:pt x="1233029" y="2203509"/>
                </a:moveTo>
                <a:lnTo>
                  <a:pt x="1230038" y="2209857"/>
                </a:lnTo>
                <a:cubicBezTo>
                  <a:pt x="1231270" y="2209387"/>
                  <a:pt x="1232495" y="2208672"/>
                  <a:pt x="1233715" y="2207712"/>
                </a:cubicBezTo>
                <a:cubicBezTo>
                  <a:pt x="1234936" y="2206751"/>
                  <a:pt x="1235764" y="2205849"/>
                  <a:pt x="1236203" y="2205005"/>
                </a:cubicBezTo>
                <a:close/>
                <a:moveTo>
                  <a:pt x="1279466" y="2158974"/>
                </a:moveTo>
                <a:cubicBezTo>
                  <a:pt x="1277076" y="2158818"/>
                  <a:pt x="1275391" y="2159477"/>
                  <a:pt x="1274411" y="2160955"/>
                </a:cubicBezTo>
                <a:cubicBezTo>
                  <a:pt x="1274152" y="2161763"/>
                  <a:pt x="1274529" y="2162506"/>
                  <a:pt x="1275543" y="2163185"/>
                </a:cubicBezTo>
                <a:cubicBezTo>
                  <a:pt x="1276556" y="2163864"/>
                  <a:pt x="1277516" y="2164398"/>
                  <a:pt x="1278424" y="2164786"/>
                </a:cubicBezTo>
                <a:lnTo>
                  <a:pt x="1284589" y="2159933"/>
                </a:lnTo>
                <a:cubicBezTo>
                  <a:pt x="1283564" y="2159451"/>
                  <a:pt x="1281856" y="2159130"/>
                  <a:pt x="1279466" y="2158974"/>
                </a:cubicBezTo>
                <a:close/>
                <a:moveTo>
                  <a:pt x="1415540" y="2054869"/>
                </a:moveTo>
                <a:lnTo>
                  <a:pt x="1412549" y="2061217"/>
                </a:lnTo>
                <a:lnTo>
                  <a:pt x="1416379" y="2057203"/>
                </a:lnTo>
                <a:close/>
                <a:moveTo>
                  <a:pt x="1443663" y="2015763"/>
                </a:moveTo>
                <a:lnTo>
                  <a:pt x="1442915" y="2017349"/>
                </a:lnTo>
                <a:cubicBezTo>
                  <a:pt x="1440283" y="2022250"/>
                  <a:pt x="1441153" y="2025892"/>
                  <a:pt x="1445524" y="2028275"/>
                </a:cubicBezTo>
                <a:close/>
                <a:moveTo>
                  <a:pt x="1518552" y="1996754"/>
                </a:moveTo>
                <a:lnTo>
                  <a:pt x="1511549" y="1999271"/>
                </a:lnTo>
                <a:cubicBezTo>
                  <a:pt x="1512065" y="2000403"/>
                  <a:pt x="1512477" y="2001244"/>
                  <a:pt x="1512785" y="2001792"/>
                </a:cubicBezTo>
                <a:cubicBezTo>
                  <a:pt x="1513091" y="2002341"/>
                  <a:pt x="1512710" y="2002807"/>
                  <a:pt x="1511640" y="2003193"/>
                </a:cubicBezTo>
                <a:cubicBezTo>
                  <a:pt x="1510628" y="2004655"/>
                  <a:pt x="1508822" y="2005743"/>
                  <a:pt x="1506223" y="2006457"/>
                </a:cubicBezTo>
                <a:lnTo>
                  <a:pt x="1496046" y="2007480"/>
                </a:lnTo>
                <a:lnTo>
                  <a:pt x="1494367" y="2002810"/>
                </a:lnTo>
                <a:cubicBezTo>
                  <a:pt x="1490273" y="2006698"/>
                  <a:pt x="1487719" y="2009373"/>
                  <a:pt x="1486707" y="2010835"/>
                </a:cubicBezTo>
                <a:cubicBezTo>
                  <a:pt x="1481088" y="2013844"/>
                  <a:pt x="1475469" y="2016852"/>
                  <a:pt x="1469850" y="2019861"/>
                </a:cubicBezTo>
                <a:cubicBezTo>
                  <a:pt x="1464231" y="2022869"/>
                  <a:pt x="1459825" y="2027417"/>
                  <a:pt x="1456632" y="2033509"/>
                </a:cubicBezTo>
                <a:lnTo>
                  <a:pt x="1443555" y="2044800"/>
                </a:lnTo>
                <a:cubicBezTo>
                  <a:pt x="1440480" y="2045410"/>
                  <a:pt x="1438063" y="2046938"/>
                  <a:pt x="1436306" y="2049383"/>
                </a:cubicBezTo>
                <a:cubicBezTo>
                  <a:pt x="1434547" y="2051826"/>
                  <a:pt x="1433134" y="2054311"/>
                  <a:pt x="1432065" y="2056838"/>
                </a:cubicBezTo>
                <a:cubicBezTo>
                  <a:pt x="1427907" y="2063605"/>
                  <a:pt x="1421368" y="2069250"/>
                  <a:pt x="1412450" y="2073774"/>
                </a:cubicBezTo>
                <a:cubicBezTo>
                  <a:pt x="1403531" y="2078298"/>
                  <a:pt x="1396993" y="2083943"/>
                  <a:pt x="1392835" y="2090710"/>
                </a:cubicBezTo>
                <a:lnTo>
                  <a:pt x="1384244" y="2092480"/>
                </a:lnTo>
                <a:cubicBezTo>
                  <a:pt x="1381856" y="2095233"/>
                  <a:pt x="1378972" y="2097752"/>
                  <a:pt x="1375592" y="2100038"/>
                </a:cubicBezTo>
                <a:cubicBezTo>
                  <a:pt x="1372213" y="2102323"/>
                  <a:pt x="1368931" y="2104656"/>
                  <a:pt x="1365751" y="2107036"/>
                </a:cubicBezTo>
                <a:lnTo>
                  <a:pt x="1360516" y="2118144"/>
                </a:lnTo>
                <a:cubicBezTo>
                  <a:pt x="1367267" y="2118820"/>
                  <a:pt x="1374352" y="2116987"/>
                  <a:pt x="1381772" y="2112646"/>
                </a:cubicBezTo>
                <a:cubicBezTo>
                  <a:pt x="1389190" y="2108304"/>
                  <a:pt x="1394246" y="2103575"/>
                  <a:pt x="1396938" y="2098461"/>
                </a:cubicBezTo>
                <a:cubicBezTo>
                  <a:pt x="1398561" y="2099307"/>
                  <a:pt x="1400078" y="2099860"/>
                  <a:pt x="1401489" y="2100121"/>
                </a:cubicBezTo>
                <a:cubicBezTo>
                  <a:pt x="1402901" y="2100382"/>
                  <a:pt x="1403999" y="2099769"/>
                  <a:pt x="1404781" y="2098279"/>
                </a:cubicBezTo>
                <a:cubicBezTo>
                  <a:pt x="1405752" y="2095706"/>
                  <a:pt x="1406780" y="2093524"/>
                  <a:pt x="1407866" y="2091732"/>
                </a:cubicBezTo>
                <a:cubicBezTo>
                  <a:pt x="1408952" y="2089941"/>
                  <a:pt x="1411007" y="2089698"/>
                  <a:pt x="1414029" y="2091001"/>
                </a:cubicBezTo>
                <a:lnTo>
                  <a:pt x="1456998" y="2049194"/>
                </a:lnTo>
                <a:cubicBezTo>
                  <a:pt x="1462023" y="2051562"/>
                  <a:pt x="1465415" y="2051221"/>
                  <a:pt x="1467175" y="2048172"/>
                </a:cubicBezTo>
                <a:cubicBezTo>
                  <a:pt x="1468507" y="2045003"/>
                  <a:pt x="1469768" y="2043012"/>
                  <a:pt x="1470960" y="2042199"/>
                </a:cubicBezTo>
                <a:cubicBezTo>
                  <a:pt x="1472150" y="2041387"/>
                  <a:pt x="1474250" y="2041730"/>
                  <a:pt x="1477261" y="2043229"/>
                </a:cubicBezTo>
                <a:lnTo>
                  <a:pt x="1492672" y="2031099"/>
                </a:lnTo>
                <a:cubicBezTo>
                  <a:pt x="1493872" y="2028553"/>
                  <a:pt x="1496169" y="2024708"/>
                  <a:pt x="1499564" y="2019560"/>
                </a:cubicBezTo>
                <a:cubicBezTo>
                  <a:pt x="1502959" y="2014413"/>
                  <a:pt x="1506984" y="2008957"/>
                  <a:pt x="1511640" y="2003193"/>
                </a:cubicBezTo>
                <a:cubicBezTo>
                  <a:pt x="1515111" y="2000627"/>
                  <a:pt x="1517415" y="1998480"/>
                  <a:pt x="1518552" y="1996754"/>
                </a:cubicBezTo>
                <a:close/>
                <a:moveTo>
                  <a:pt x="1528272" y="1976124"/>
                </a:moveTo>
                <a:lnTo>
                  <a:pt x="1526910" y="1977079"/>
                </a:lnTo>
                <a:lnTo>
                  <a:pt x="1531446" y="1977620"/>
                </a:lnTo>
                <a:close/>
                <a:moveTo>
                  <a:pt x="1547879" y="1975667"/>
                </a:moveTo>
                <a:cubicBezTo>
                  <a:pt x="1544896" y="1978140"/>
                  <a:pt x="1542013" y="1980659"/>
                  <a:pt x="1539228" y="1983225"/>
                </a:cubicBezTo>
                <a:cubicBezTo>
                  <a:pt x="1536443" y="1985792"/>
                  <a:pt x="1533163" y="1988124"/>
                  <a:pt x="1529386" y="1990223"/>
                </a:cubicBezTo>
                <a:cubicBezTo>
                  <a:pt x="1532560" y="1991718"/>
                  <a:pt x="1534985" y="1994801"/>
                  <a:pt x="1536663" y="1999470"/>
                </a:cubicBezTo>
                <a:lnTo>
                  <a:pt x="1548902" y="1985845"/>
                </a:lnTo>
                <a:cubicBezTo>
                  <a:pt x="1550199" y="1985406"/>
                  <a:pt x="1551690" y="1984815"/>
                  <a:pt x="1553372" y="1984073"/>
                </a:cubicBezTo>
                <a:cubicBezTo>
                  <a:pt x="1555055" y="1983331"/>
                  <a:pt x="1556149" y="1982554"/>
                  <a:pt x="1556653" y="1981740"/>
                </a:cubicBezTo>
                <a:cubicBezTo>
                  <a:pt x="1557140" y="1980192"/>
                  <a:pt x="1556261" y="1978970"/>
                  <a:pt x="1554017" y="1978075"/>
                </a:cubicBezTo>
                <a:cubicBezTo>
                  <a:pt x="1551773" y="1977179"/>
                  <a:pt x="1549727" y="1976376"/>
                  <a:pt x="1547879" y="1975667"/>
                </a:cubicBezTo>
                <a:close/>
                <a:moveTo>
                  <a:pt x="1575163" y="1934226"/>
                </a:moveTo>
                <a:lnTo>
                  <a:pt x="1567320" y="1934409"/>
                </a:lnTo>
                <a:cubicBezTo>
                  <a:pt x="1564189" y="1940368"/>
                  <a:pt x="1560639" y="1945158"/>
                  <a:pt x="1556670" y="1948782"/>
                </a:cubicBezTo>
                <a:cubicBezTo>
                  <a:pt x="1560446" y="1946684"/>
                  <a:pt x="1563727" y="1944350"/>
                  <a:pt x="1566511" y="1941784"/>
                </a:cubicBezTo>
                <a:cubicBezTo>
                  <a:pt x="1569296" y="1939219"/>
                  <a:pt x="1572180" y="1936699"/>
                  <a:pt x="1575163" y="1934226"/>
                </a:cubicBezTo>
                <a:close/>
                <a:moveTo>
                  <a:pt x="1593748" y="1923592"/>
                </a:moveTo>
                <a:cubicBezTo>
                  <a:pt x="1592113" y="1926376"/>
                  <a:pt x="1591645" y="1928742"/>
                  <a:pt x="1592345" y="1930687"/>
                </a:cubicBezTo>
                <a:lnTo>
                  <a:pt x="1595518" y="1932183"/>
                </a:lnTo>
                <a:cubicBezTo>
                  <a:pt x="1596965" y="1932541"/>
                  <a:pt x="1597992" y="1931732"/>
                  <a:pt x="1598600" y="1929756"/>
                </a:cubicBezTo>
                <a:cubicBezTo>
                  <a:pt x="1599317" y="1928235"/>
                  <a:pt x="1599357" y="1927123"/>
                  <a:pt x="1598719" y="1926419"/>
                </a:cubicBezTo>
                <a:cubicBezTo>
                  <a:pt x="1598081" y="1925714"/>
                  <a:pt x="1596953" y="1925021"/>
                  <a:pt x="1595336" y="1924340"/>
                </a:cubicBezTo>
                <a:close/>
                <a:moveTo>
                  <a:pt x="1624388" y="1891490"/>
                </a:moveTo>
                <a:lnTo>
                  <a:pt x="1619154" y="1902597"/>
                </a:lnTo>
                <a:cubicBezTo>
                  <a:pt x="1617502" y="1901819"/>
                  <a:pt x="1615860" y="1901529"/>
                  <a:pt x="1614230" y="1901731"/>
                </a:cubicBezTo>
                <a:cubicBezTo>
                  <a:pt x="1612599" y="1901933"/>
                  <a:pt x="1611377" y="1902811"/>
                  <a:pt x="1610564" y="1904366"/>
                </a:cubicBezTo>
                <a:cubicBezTo>
                  <a:pt x="1609753" y="1906086"/>
                  <a:pt x="1609341" y="1907992"/>
                  <a:pt x="1609324" y="1910085"/>
                </a:cubicBezTo>
                <a:cubicBezTo>
                  <a:pt x="1609307" y="1912178"/>
                  <a:pt x="1610061" y="1913664"/>
                  <a:pt x="1611586" y="1914544"/>
                </a:cubicBezTo>
                <a:cubicBezTo>
                  <a:pt x="1612408" y="1914770"/>
                  <a:pt x="1613121" y="1914459"/>
                  <a:pt x="1613722" y="1913612"/>
                </a:cubicBezTo>
                <a:cubicBezTo>
                  <a:pt x="1614323" y="1912764"/>
                  <a:pt x="1614638" y="1912266"/>
                  <a:pt x="1614668" y="1912118"/>
                </a:cubicBezTo>
                <a:lnTo>
                  <a:pt x="1629332" y="1901575"/>
                </a:lnTo>
                <a:close/>
                <a:moveTo>
                  <a:pt x="1640456" y="1873851"/>
                </a:moveTo>
                <a:lnTo>
                  <a:pt x="1638213" y="1878612"/>
                </a:lnTo>
                <a:lnTo>
                  <a:pt x="1628127" y="1883555"/>
                </a:lnTo>
                <a:lnTo>
                  <a:pt x="1626632" y="1886729"/>
                </a:lnTo>
                <a:lnTo>
                  <a:pt x="1637557" y="1884120"/>
                </a:lnTo>
                <a:lnTo>
                  <a:pt x="1639800" y="1879360"/>
                </a:lnTo>
                <a:cubicBezTo>
                  <a:pt x="1639926" y="1879176"/>
                  <a:pt x="1640234" y="1878352"/>
                  <a:pt x="1640724" y="1876886"/>
                </a:cubicBezTo>
                <a:cubicBezTo>
                  <a:pt x="1641212" y="1875420"/>
                  <a:pt x="1641123" y="1874407"/>
                  <a:pt x="1640456" y="1873851"/>
                </a:cubicBezTo>
                <a:close/>
                <a:moveTo>
                  <a:pt x="1255370" y="1649504"/>
                </a:moveTo>
                <a:lnTo>
                  <a:pt x="1230438" y="1657148"/>
                </a:lnTo>
                <a:cubicBezTo>
                  <a:pt x="1223212" y="1659965"/>
                  <a:pt x="1218868" y="1664381"/>
                  <a:pt x="1217406" y="1670399"/>
                </a:cubicBezTo>
                <a:cubicBezTo>
                  <a:pt x="1215944" y="1676416"/>
                  <a:pt x="1213935" y="1679994"/>
                  <a:pt x="1211379" y="1681133"/>
                </a:cubicBezTo>
                <a:lnTo>
                  <a:pt x="1223234" y="1684780"/>
                </a:lnTo>
                <a:lnTo>
                  <a:pt x="1224821" y="1685528"/>
                </a:lnTo>
                <a:lnTo>
                  <a:pt x="1230711" y="1668912"/>
                </a:lnTo>
                <a:lnTo>
                  <a:pt x="1250227" y="1664534"/>
                </a:lnTo>
                <a:lnTo>
                  <a:pt x="1260969" y="1654082"/>
                </a:lnTo>
                <a:close/>
                <a:moveTo>
                  <a:pt x="1078964" y="1641148"/>
                </a:moveTo>
                <a:lnTo>
                  <a:pt x="1071168" y="1646093"/>
                </a:lnTo>
                <a:lnTo>
                  <a:pt x="1071623" y="1646367"/>
                </a:lnTo>
                <a:close/>
                <a:moveTo>
                  <a:pt x="1666758" y="1554646"/>
                </a:moveTo>
                <a:lnTo>
                  <a:pt x="1641826" y="1562290"/>
                </a:lnTo>
                <a:cubicBezTo>
                  <a:pt x="1634600" y="1565106"/>
                  <a:pt x="1630256" y="1569523"/>
                  <a:pt x="1628794" y="1575541"/>
                </a:cubicBezTo>
                <a:cubicBezTo>
                  <a:pt x="1627332" y="1581558"/>
                  <a:pt x="1625323" y="1585136"/>
                  <a:pt x="1622767" y="1586275"/>
                </a:cubicBezTo>
                <a:lnTo>
                  <a:pt x="1634622" y="1589922"/>
                </a:lnTo>
                <a:lnTo>
                  <a:pt x="1636209" y="1590670"/>
                </a:lnTo>
                <a:lnTo>
                  <a:pt x="1642100" y="1574054"/>
                </a:lnTo>
                <a:lnTo>
                  <a:pt x="1661615" y="1569676"/>
                </a:lnTo>
                <a:lnTo>
                  <a:pt x="1672357" y="1559223"/>
                </a:lnTo>
                <a:close/>
                <a:moveTo>
                  <a:pt x="976601" y="1483257"/>
                </a:moveTo>
                <a:lnTo>
                  <a:pt x="969448" y="1491532"/>
                </a:lnTo>
                <a:lnTo>
                  <a:pt x="971811" y="1490683"/>
                </a:lnTo>
                <a:close/>
                <a:moveTo>
                  <a:pt x="1021904" y="1472310"/>
                </a:moveTo>
                <a:lnTo>
                  <a:pt x="1017007" y="1477073"/>
                </a:lnTo>
                <a:lnTo>
                  <a:pt x="1005426" y="1485190"/>
                </a:lnTo>
                <a:cubicBezTo>
                  <a:pt x="1006214" y="1489521"/>
                  <a:pt x="1005706" y="1492999"/>
                  <a:pt x="1003903" y="1495623"/>
                </a:cubicBezTo>
                <a:cubicBezTo>
                  <a:pt x="1002101" y="1498249"/>
                  <a:pt x="999587" y="1499811"/>
                  <a:pt x="996362" y="1500311"/>
                </a:cubicBezTo>
                <a:lnTo>
                  <a:pt x="1005550" y="1504027"/>
                </a:lnTo>
                <a:close/>
                <a:moveTo>
                  <a:pt x="1002676" y="1458104"/>
                </a:moveTo>
                <a:lnTo>
                  <a:pt x="991685" y="1465807"/>
                </a:lnTo>
                <a:lnTo>
                  <a:pt x="979929" y="1479408"/>
                </a:lnTo>
                <a:lnTo>
                  <a:pt x="993479" y="1477622"/>
                </a:lnTo>
                <a:close/>
                <a:moveTo>
                  <a:pt x="1044722" y="1417532"/>
                </a:moveTo>
                <a:lnTo>
                  <a:pt x="1039602" y="1421173"/>
                </a:lnTo>
                <a:lnTo>
                  <a:pt x="1034421" y="1432169"/>
                </a:lnTo>
                <a:lnTo>
                  <a:pt x="1044108" y="1427790"/>
                </a:lnTo>
                <a:close/>
                <a:moveTo>
                  <a:pt x="1077705" y="1394701"/>
                </a:moveTo>
                <a:lnTo>
                  <a:pt x="1071652" y="1395947"/>
                </a:lnTo>
                <a:cubicBezTo>
                  <a:pt x="1067514" y="1400718"/>
                  <a:pt x="1062516" y="1405084"/>
                  <a:pt x="1056658" y="1409046"/>
                </a:cubicBezTo>
                <a:lnTo>
                  <a:pt x="1050303" y="1413564"/>
                </a:lnTo>
                <a:lnTo>
                  <a:pt x="1061763" y="1410900"/>
                </a:lnTo>
                <a:close/>
                <a:moveTo>
                  <a:pt x="1125890" y="1330766"/>
                </a:moveTo>
                <a:lnTo>
                  <a:pt x="1120707" y="1341767"/>
                </a:lnTo>
                <a:lnTo>
                  <a:pt x="1127344" y="1334813"/>
                </a:lnTo>
                <a:close/>
                <a:moveTo>
                  <a:pt x="1174627" y="1262994"/>
                </a:moveTo>
                <a:lnTo>
                  <a:pt x="1173332" y="1265744"/>
                </a:lnTo>
                <a:cubicBezTo>
                  <a:pt x="1168769" y="1274236"/>
                  <a:pt x="1170277" y="1280547"/>
                  <a:pt x="1177853" y="1284677"/>
                </a:cubicBezTo>
                <a:close/>
                <a:moveTo>
                  <a:pt x="1304412" y="1230050"/>
                </a:moveTo>
                <a:lnTo>
                  <a:pt x="1292275" y="1234413"/>
                </a:lnTo>
                <a:cubicBezTo>
                  <a:pt x="1293170" y="1236374"/>
                  <a:pt x="1293884" y="1237832"/>
                  <a:pt x="1294417" y="1238782"/>
                </a:cubicBezTo>
                <a:cubicBezTo>
                  <a:pt x="1294948" y="1239734"/>
                  <a:pt x="1294287" y="1240542"/>
                  <a:pt x="1292433" y="1241208"/>
                </a:cubicBezTo>
                <a:cubicBezTo>
                  <a:pt x="1290679" y="1243742"/>
                  <a:pt x="1287549" y="1245629"/>
                  <a:pt x="1283046" y="1246868"/>
                </a:cubicBezTo>
                <a:lnTo>
                  <a:pt x="1265407" y="1248638"/>
                </a:lnTo>
                <a:lnTo>
                  <a:pt x="1262499" y="1240547"/>
                </a:lnTo>
                <a:cubicBezTo>
                  <a:pt x="1255404" y="1247285"/>
                  <a:pt x="1250978" y="1251921"/>
                  <a:pt x="1249224" y="1254455"/>
                </a:cubicBezTo>
                <a:cubicBezTo>
                  <a:pt x="1239486" y="1259669"/>
                  <a:pt x="1229748" y="1264882"/>
                  <a:pt x="1220011" y="1270095"/>
                </a:cubicBezTo>
                <a:cubicBezTo>
                  <a:pt x="1210273" y="1275308"/>
                  <a:pt x="1202637" y="1283193"/>
                  <a:pt x="1197103" y="1293748"/>
                </a:cubicBezTo>
                <a:lnTo>
                  <a:pt x="1174440" y="1313315"/>
                </a:lnTo>
                <a:cubicBezTo>
                  <a:pt x="1169110" y="1314375"/>
                  <a:pt x="1164922" y="1317022"/>
                  <a:pt x="1161876" y="1321258"/>
                </a:cubicBezTo>
                <a:cubicBezTo>
                  <a:pt x="1158830" y="1325493"/>
                  <a:pt x="1156381" y="1329800"/>
                  <a:pt x="1154528" y="1334178"/>
                </a:cubicBezTo>
                <a:cubicBezTo>
                  <a:pt x="1147321" y="1345906"/>
                  <a:pt x="1135990" y="1355690"/>
                  <a:pt x="1120534" y="1363529"/>
                </a:cubicBezTo>
                <a:lnTo>
                  <a:pt x="1107455" y="1374822"/>
                </a:lnTo>
                <a:lnTo>
                  <a:pt x="1108836" y="1376844"/>
                </a:lnTo>
                <a:cubicBezTo>
                  <a:pt x="1110383" y="1382906"/>
                  <a:pt x="1108681" y="1388406"/>
                  <a:pt x="1103727" y="1393344"/>
                </a:cubicBezTo>
                <a:cubicBezTo>
                  <a:pt x="1098775" y="1398283"/>
                  <a:pt x="1093875" y="1401307"/>
                  <a:pt x="1089030" y="1402417"/>
                </a:cubicBezTo>
                <a:cubicBezTo>
                  <a:pt x="1080448" y="1410856"/>
                  <a:pt x="1072694" y="1419081"/>
                  <a:pt x="1065770" y="1427089"/>
                </a:cubicBezTo>
                <a:lnTo>
                  <a:pt x="1060330" y="1432715"/>
                </a:lnTo>
                <a:lnTo>
                  <a:pt x="1067367" y="1430895"/>
                </a:lnTo>
                <a:cubicBezTo>
                  <a:pt x="1080224" y="1423371"/>
                  <a:pt x="1088986" y="1415177"/>
                  <a:pt x="1093653" y="1406314"/>
                </a:cubicBezTo>
                <a:cubicBezTo>
                  <a:pt x="1096463" y="1407778"/>
                  <a:pt x="1099092" y="1408737"/>
                  <a:pt x="1101539" y="1409190"/>
                </a:cubicBezTo>
                <a:cubicBezTo>
                  <a:pt x="1103986" y="1409642"/>
                  <a:pt x="1105888" y="1408578"/>
                  <a:pt x="1107245" y="1405997"/>
                </a:cubicBezTo>
                <a:cubicBezTo>
                  <a:pt x="1108926" y="1401538"/>
                  <a:pt x="1110707" y="1397757"/>
                  <a:pt x="1112590" y="1394653"/>
                </a:cubicBezTo>
                <a:cubicBezTo>
                  <a:pt x="1114472" y="1391549"/>
                  <a:pt x="1118032" y="1391126"/>
                  <a:pt x="1123269" y="1393384"/>
                </a:cubicBezTo>
                <a:lnTo>
                  <a:pt x="1197737" y="1320932"/>
                </a:lnTo>
                <a:cubicBezTo>
                  <a:pt x="1206445" y="1325036"/>
                  <a:pt x="1212325" y="1324446"/>
                  <a:pt x="1215374" y="1319161"/>
                </a:cubicBezTo>
                <a:cubicBezTo>
                  <a:pt x="1217683" y="1313667"/>
                  <a:pt x="1219869" y="1310216"/>
                  <a:pt x="1221933" y="1308808"/>
                </a:cubicBezTo>
                <a:cubicBezTo>
                  <a:pt x="1223997" y="1307401"/>
                  <a:pt x="1227637" y="1307996"/>
                  <a:pt x="1232853" y="1310594"/>
                </a:cubicBezTo>
                <a:lnTo>
                  <a:pt x="1259562" y="1289573"/>
                </a:lnTo>
                <a:cubicBezTo>
                  <a:pt x="1261641" y="1285161"/>
                  <a:pt x="1265622" y="1278495"/>
                  <a:pt x="1271506" y="1269575"/>
                </a:cubicBezTo>
                <a:cubicBezTo>
                  <a:pt x="1277389" y="1260655"/>
                  <a:pt x="1284365" y="1251199"/>
                  <a:pt x="1292433" y="1241208"/>
                </a:cubicBezTo>
                <a:cubicBezTo>
                  <a:pt x="1298450" y="1236762"/>
                  <a:pt x="1302442" y="1233043"/>
                  <a:pt x="1304412" y="1230050"/>
                </a:cubicBezTo>
                <a:close/>
                <a:moveTo>
                  <a:pt x="1321258" y="1194299"/>
                </a:moveTo>
                <a:lnTo>
                  <a:pt x="1318896" y="1195954"/>
                </a:lnTo>
                <a:lnTo>
                  <a:pt x="1326758" y="1196891"/>
                </a:lnTo>
                <a:close/>
                <a:moveTo>
                  <a:pt x="1355238" y="1193507"/>
                </a:moveTo>
                <a:cubicBezTo>
                  <a:pt x="1350068" y="1197793"/>
                  <a:pt x="1345070" y="1202158"/>
                  <a:pt x="1340244" y="1206606"/>
                </a:cubicBezTo>
                <a:cubicBezTo>
                  <a:pt x="1335417" y="1211054"/>
                  <a:pt x="1329732" y="1215095"/>
                  <a:pt x="1323187" y="1218733"/>
                </a:cubicBezTo>
                <a:cubicBezTo>
                  <a:pt x="1328687" y="1221325"/>
                  <a:pt x="1332892" y="1226667"/>
                  <a:pt x="1335801" y="1234758"/>
                </a:cubicBezTo>
                <a:lnTo>
                  <a:pt x="1357009" y="1211145"/>
                </a:lnTo>
                <a:cubicBezTo>
                  <a:pt x="1359258" y="1210384"/>
                  <a:pt x="1361840" y="1209361"/>
                  <a:pt x="1364757" y="1208074"/>
                </a:cubicBezTo>
                <a:cubicBezTo>
                  <a:pt x="1367674" y="1206788"/>
                  <a:pt x="1369568" y="1205441"/>
                  <a:pt x="1370442" y="1204032"/>
                </a:cubicBezTo>
                <a:cubicBezTo>
                  <a:pt x="1371286" y="1201349"/>
                  <a:pt x="1369764" y="1199231"/>
                  <a:pt x="1365874" y="1197679"/>
                </a:cubicBezTo>
                <a:cubicBezTo>
                  <a:pt x="1361985" y="1196126"/>
                  <a:pt x="1358440" y="1194736"/>
                  <a:pt x="1355238" y="1193507"/>
                </a:cubicBezTo>
                <a:close/>
                <a:moveTo>
                  <a:pt x="1402521" y="1121689"/>
                </a:moveTo>
                <a:lnTo>
                  <a:pt x="1388930" y="1122006"/>
                </a:lnTo>
                <a:cubicBezTo>
                  <a:pt x="1383503" y="1132332"/>
                  <a:pt x="1377351" y="1140634"/>
                  <a:pt x="1370471" y="1146915"/>
                </a:cubicBezTo>
                <a:cubicBezTo>
                  <a:pt x="1377016" y="1143278"/>
                  <a:pt x="1382701" y="1139235"/>
                  <a:pt x="1387528" y="1134787"/>
                </a:cubicBezTo>
                <a:cubicBezTo>
                  <a:pt x="1392354" y="1130340"/>
                  <a:pt x="1397351" y="1125974"/>
                  <a:pt x="1402521" y="1121689"/>
                </a:cubicBezTo>
                <a:close/>
                <a:moveTo>
                  <a:pt x="1434729" y="1103259"/>
                </a:moveTo>
                <a:cubicBezTo>
                  <a:pt x="1431896" y="1108085"/>
                  <a:pt x="1431084" y="1112184"/>
                  <a:pt x="1432296" y="1115555"/>
                </a:cubicBezTo>
                <a:lnTo>
                  <a:pt x="1437796" y="1118147"/>
                </a:lnTo>
                <a:cubicBezTo>
                  <a:pt x="1440304" y="1118768"/>
                  <a:pt x="1442084" y="1117367"/>
                  <a:pt x="1443138" y="1113943"/>
                </a:cubicBezTo>
                <a:cubicBezTo>
                  <a:pt x="1444381" y="1111307"/>
                  <a:pt x="1444449" y="1109379"/>
                  <a:pt x="1443343" y="1108158"/>
                </a:cubicBezTo>
                <a:cubicBezTo>
                  <a:pt x="1442238" y="1106937"/>
                  <a:pt x="1440283" y="1105736"/>
                  <a:pt x="1437479" y="1104555"/>
                </a:cubicBezTo>
                <a:close/>
                <a:moveTo>
                  <a:pt x="1487830" y="1047624"/>
                </a:moveTo>
                <a:lnTo>
                  <a:pt x="1478759" y="1066874"/>
                </a:lnTo>
                <a:cubicBezTo>
                  <a:pt x="1475895" y="1065524"/>
                  <a:pt x="1473049" y="1065025"/>
                  <a:pt x="1470225" y="1065373"/>
                </a:cubicBezTo>
                <a:cubicBezTo>
                  <a:pt x="1467399" y="1065723"/>
                  <a:pt x="1465282" y="1067245"/>
                  <a:pt x="1463872" y="1069942"/>
                </a:cubicBezTo>
                <a:cubicBezTo>
                  <a:pt x="1462468" y="1072921"/>
                  <a:pt x="1461751" y="1076225"/>
                  <a:pt x="1461723" y="1079851"/>
                </a:cubicBezTo>
                <a:cubicBezTo>
                  <a:pt x="1461694" y="1083478"/>
                  <a:pt x="1463001" y="1086055"/>
                  <a:pt x="1465643" y="1087579"/>
                </a:cubicBezTo>
                <a:cubicBezTo>
                  <a:pt x="1467068" y="1087971"/>
                  <a:pt x="1468302" y="1087432"/>
                  <a:pt x="1469345" y="1085963"/>
                </a:cubicBezTo>
                <a:cubicBezTo>
                  <a:pt x="1470386" y="1084494"/>
                  <a:pt x="1470933" y="1083631"/>
                  <a:pt x="1470984" y="1083375"/>
                </a:cubicBezTo>
                <a:lnTo>
                  <a:pt x="1496397" y="1065103"/>
                </a:lnTo>
                <a:close/>
                <a:moveTo>
                  <a:pt x="1515676" y="1017057"/>
                </a:moveTo>
                <a:lnTo>
                  <a:pt x="1511788" y="1025307"/>
                </a:lnTo>
                <a:lnTo>
                  <a:pt x="1494309" y="1033874"/>
                </a:lnTo>
                <a:lnTo>
                  <a:pt x="1491717" y="1039374"/>
                </a:lnTo>
                <a:lnTo>
                  <a:pt x="1510651" y="1034852"/>
                </a:lnTo>
                <a:lnTo>
                  <a:pt x="1514538" y="1026602"/>
                </a:lnTo>
                <a:cubicBezTo>
                  <a:pt x="1514757" y="1026285"/>
                  <a:pt x="1515291" y="1024857"/>
                  <a:pt x="1516138" y="1022315"/>
                </a:cubicBezTo>
                <a:cubicBezTo>
                  <a:pt x="1516985" y="1019774"/>
                  <a:pt x="1516832" y="1018021"/>
                  <a:pt x="1515676" y="1017057"/>
                </a:cubicBezTo>
                <a:close/>
                <a:moveTo>
                  <a:pt x="514181" y="896068"/>
                </a:moveTo>
                <a:lnTo>
                  <a:pt x="512499" y="897330"/>
                </a:lnTo>
                <a:lnTo>
                  <a:pt x="513557" y="897829"/>
                </a:lnTo>
                <a:close/>
                <a:moveTo>
                  <a:pt x="580321" y="848219"/>
                </a:moveTo>
                <a:lnTo>
                  <a:pt x="575572" y="852642"/>
                </a:lnTo>
                <a:lnTo>
                  <a:pt x="574692" y="852871"/>
                </a:lnTo>
                <a:lnTo>
                  <a:pt x="575003" y="853336"/>
                </a:lnTo>
                <a:cubicBezTo>
                  <a:pt x="576234" y="853552"/>
                  <a:pt x="577110" y="853238"/>
                  <a:pt x="577629" y="852392"/>
                </a:cubicBezTo>
                <a:close/>
                <a:moveTo>
                  <a:pt x="600602" y="836561"/>
                </a:moveTo>
                <a:lnTo>
                  <a:pt x="589397" y="839765"/>
                </a:lnTo>
                <a:lnTo>
                  <a:pt x="588307" y="840779"/>
                </a:lnTo>
                <a:lnTo>
                  <a:pt x="599297" y="839331"/>
                </a:lnTo>
                <a:close/>
                <a:moveTo>
                  <a:pt x="650046" y="787510"/>
                </a:moveTo>
                <a:lnTo>
                  <a:pt x="642361" y="789094"/>
                </a:lnTo>
                <a:lnTo>
                  <a:pt x="637586" y="795077"/>
                </a:lnTo>
                <a:lnTo>
                  <a:pt x="649926" y="789499"/>
                </a:lnTo>
                <a:close/>
                <a:moveTo>
                  <a:pt x="690838" y="747944"/>
                </a:moveTo>
                <a:lnTo>
                  <a:pt x="689134" y="750845"/>
                </a:lnTo>
                <a:lnTo>
                  <a:pt x="691721" y="748360"/>
                </a:lnTo>
                <a:close/>
                <a:moveTo>
                  <a:pt x="693718" y="714354"/>
                </a:moveTo>
                <a:lnTo>
                  <a:pt x="675959" y="730307"/>
                </a:lnTo>
                <a:lnTo>
                  <a:pt x="681973" y="737948"/>
                </a:lnTo>
                <a:lnTo>
                  <a:pt x="694211" y="724323"/>
                </a:lnTo>
                <a:cubicBezTo>
                  <a:pt x="695509" y="723885"/>
                  <a:pt x="696999" y="723293"/>
                  <a:pt x="698682" y="722552"/>
                </a:cubicBezTo>
                <a:cubicBezTo>
                  <a:pt x="700365" y="721809"/>
                  <a:pt x="701458" y="721032"/>
                  <a:pt x="701962" y="720219"/>
                </a:cubicBezTo>
                <a:cubicBezTo>
                  <a:pt x="702450" y="718671"/>
                  <a:pt x="701572" y="717449"/>
                  <a:pt x="699327" y="716554"/>
                </a:cubicBezTo>
                <a:close/>
                <a:moveTo>
                  <a:pt x="739057" y="662070"/>
                </a:moveTo>
                <a:cubicBezTo>
                  <a:pt x="737423" y="664855"/>
                  <a:pt x="736955" y="667220"/>
                  <a:pt x="737655" y="669165"/>
                </a:cubicBezTo>
                <a:lnTo>
                  <a:pt x="740828" y="670660"/>
                </a:lnTo>
                <a:cubicBezTo>
                  <a:pt x="742275" y="671019"/>
                  <a:pt x="743302" y="670211"/>
                  <a:pt x="743910" y="668235"/>
                </a:cubicBezTo>
                <a:cubicBezTo>
                  <a:pt x="744626" y="666714"/>
                  <a:pt x="744666" y="665602"/>
                  <a:pt x="744029" y="664897"/>
                </a:cubicBezTo>
                <a:cubicBezTo>
                  <a:pt x="743390" y="664193"/>
                  <a:pt x="742263" y="663500"/>
                  <a:pt x="740645" y="662818"/>
                </a:cubicBezTo>
                <a:close/>
                <a:moveTo>
                  <a:pt x="769698" y="629967"/>
                </a:moveTo>
                <a:lnTo>
                  <a:pt x="764464" y="641075"/>
                </a:lnTo>
                <a:cubicBezTo>
                  <a:pt x="762812" y="640296"/>
                  <a:pt x="761170" y="640008"/>
                  <a:pt x="759540" y="640209"/>
                </a:cubicBezTo>
                <a:cubicBezTo>
                  <a:pt x="757909" y="640411"/>
                  <a:pt x="756687" y="641290"/>
                  <a:pt x="755873" y="642845"/>
                </a:cubicBezTo>
                <a:cubicBezTo>
                  <a:pt x="755063" y="644564"/>
                  <a:pt x="754650" y="646471"/>
                  <a:pt x="754634" y="648563"/>
                </a:cubicBezTo>
                <a:cubicBezTo>
                  <a:pt x="754617" y="650656"/>
                  <a:pt x="755371" y="652143"/>
                  <a:pt x="756896" y="653023"/>
                </a:cubicBezTo>
                <a:cubicBezTo>
                  <a:pt x="757718" y="653249"/>
                  <a:pt x="758430" y="652938"/>
                  <a:pt x="759032" y="652090"/>
                </a:cubicBezTo>
                <a:cubicBezTo>
                  <a:pt x="759633" y="651242"/>
                  <a:pt x="759948" y="650744"/>
                  <a:pt x="759978" y="650596"/>
                </a:cubicBezTo>
                <a:lnTo>
                  <a:pt x="774642" y="640054"/>
                </a:lnTo>
                <a:close/>
                <a:moveTo>
                  <a:pt x="785766" y="612330"/>
                </a:moveTo>
                <a:lnTo>
                  <a:pt x="783523" y="617090"/>
                </a:lnTo>
                <a:lnTo>
                  <a:pt x="773437" y="622033"/>
                </a:lnTo>
                <a:lnTo>
                  <a:pt x="771941" y="625207"/>
                </a:lnTo>
                <a:lnTo>
                  <a:pt x="782866" y="622598"/>
                </a:lnTo>
                <a:lnTo>
                  <a:pt x="785110" y="617838"/>
                </a:lnTo>
                <a:cubicBezTo>
                  <a:pt x="785236" y="617655"/>
                  <a:pt x="785543" y="616830"/>
                  <a:pt x="786033" y="615364"/>
                </a:cubicBezTo>
                <a:cubicBezTo>
                  <a:pt x="786522" y="613898"/>
                  <a:pt x="786433" y="612886"/>
                  <a:pt x="785766" y="612330"/>
                </a:cubicBezTo>
                <a:close/>
                <a:moveTo>
                  <a:pt x="1561258" y="463864"/>
                </a:moveTo>
                <a:lnTo>
                  <a:pt x="1518049" y="477110"/>
                </a:lnTo>
                <a:cubicBezTo>
                  <a:pt x="1505527" y="481992"/>
                  <a:pt x="1497999" y="489647"/>
                  <a:pt x="1495466" y="500075"/>
                </a:cubicBezTo>
                <a:cubicBezTo>
                  <a:pt x="1492933" y="510504"/>
                  <a:pt x="1489450" y="516705"/>
                  <a:pt x="1485020" y="518678"/>
                </a:cubicBezTo>
                <a:lnTo>
                  <a:pt x="1505566" y="524999"/>
                </a:lnTo>
                <a:lnTo>
                  <a:pt x="1508316" y="526295"/>
                </a:lnTo>
                <a:lnTo>
                  <a:pt x="1518525" y="497498"/>
                </a:lnTo>
                <a:lnTo>
                  <a:pt x="1552345" y="489910"/>
                </a:lnTo>
                <a:lnTo>
                  <a:pt x="1570962" y="471797"/>
                </a:lnTo>
                <a:close/>
                <a:moveTo>
                  <a:pt x="812068" y="293124"/>
                </a:moveTo>
                <a:lnTo>
                  <a:pt x="787136" y="300768"/>
                </a:lnTo>
                <a:cubicBezTo>
                  <a:pt x="779910" y="303584"/>
                  <a:pt x="775565" y="308002"/>
                  <a:pt x="774104" y="314019"/>
                </a:cubicBezTo>
                <a:cubicBezTo>
                  <a:pt x="772642" y="320037"/>
                  <a:pt x="770633" y="323615"/>
                  <a:pt x="768077" y="324754"/>
                </a:cubicBezTo>
                <a:lnTo>
                  <a:pt x="779932" y="328400"/>
                </a:lnTo>
                <a:lnTo>
                  <a:pt x="781519" y="329148"/>
                </a:lnTo>
                <a:lnTo>
                  <a:pt x="787410" y="312531"/>
                </a:lnTo>
                <a:lnTo>
                  <a:pt x="806925" y="308153"/>
                </a:lnTo>
                <a:lnTo>
                  <a:pt x="817667" y="297702"/>
                </a:lnTo>
                <a:close/>
                <a:moveTo>
                  <a:pt x="1877011" y="588"/>
                </a:moveTo>
                <a:cubicBezTo>
                  <a:pt x="1881878" y="1551"/>
                  <a:pt x="1885492" y="3394"/>
                  <a:pt x="1887849" y="6115"/>
                </a:cubicBezTo>
                <a:cubicBezTo>
                  <a:pt x="1886066" y="13466"/>
                  <a:pt x="1874289" y="25980"/>
                  <a:pt x="1852517" y="43657"/>
                </a:cubicBezTo>
                <a:cubicBezTo>
                  <a:pt x="1830745" y="61333"/>
                  <a:pt x="1814518" y="72591"/>
                  <a:pt x="1803836" y="77430"/>
                </a:cubicBezTo>
                <a:lnTo>
                  <a:pt x="1806586" y="78726"/>
                </a:lnTo>
                <a:cubicBezTo>
                  <a:pt x="1808765" y="84653"/>
                  <a:pt x="1809214" y="89346"/>
                  <a:pt x="1807934" y="92803"/>
                </a:cubicBezTo>
                <a:cubicBezTo>
                  <a:pt x="1806656" y="96261"/>
                  <a:pt x="1803667" y="99334"/>
                  <a:pt x="1798970" y="102021"/>
                </a:cubicBezTo>
                <a:cubicBezTo>
                  <a:pt x="1785706" y="121256"/>
                  <a:pt x="1769368" y="139883"/>
                  <a:pt x="1749955" y="157902"/>
                </a:cubicBezTo>
                <a:cubicBezTo>
                  <a:pt x="1730544" y="175919"/>
                  <a:pt x="1712831" y="193898"/>
                  <a:pt x="1696815" y="211837"/>
                </a:cubicBezTo>
                <a:cubicBezTo>
                  <a:pt x="1697584" y="216891"/>
                  <a:pt x="1696687" y="219688"/>
                  <a:pt x="1694121" y="220229"/>
                </a:cubicBezTo>
                <a:cubicBezTo>
                  <a:pt x="1691555" y="220771"/>
                  <a:pt x="1687544" y="221261"/>
                  <a:pt x="1682086" y="221699"/>
                </a:cubicBezTo>
                <a:cubicBezTo>
                  <a:pt x="1680508" y="224457"/>
                  <a:pt x="1679091" y="226870"/>
                  <a:pt x="1677835" y="228939"/>
                </a:cubicBezTo>
                <a:cubicBezTo>
                  <a:pt x="1676580" y="231009"/>
                  <a:pt x="1677187" y="232694"/>
                  <a:pt x="1679653" y="233996"/>
                </a:cubicBezTo>
                <a:cubicBezTo>
                  <a:pt x="1675516" y="237577"/>
                  <a:pt x="1670113" y="241613"/>
                  <a:pt x="1663446" y="246103"/>
                </a:cubicBezTo>
                <a:cubicBezTo>
                  <a:pt x="1656779" y="250594"/>
                  <a:pt x="1653764" y="254914"/>
                  <a:pt x="1654399" y="259063"/>
                </a:cubicBezTo>
                <a:lnTo>
                  <a:pt x="1678674" y="250338"/>
                </a:lnTo>
                <a:cubicBezTo>
                  <a:pt x="1682834" y="248938"/>
                  <a:pt x="1685964" y="247052"/>
                  <a:pt x="1688061" y="244679"/>
                </a:cubicBezTo>
                <a:cubicBezTo>
                  <a:pt x="1690159" y="242307"/>
                  <a:pt x="1690539" y="239126"/>
                  <a:pt x="1689199" y="235134"/>
                </a:cubicBezTo>
                <a:cubicBezTo>
                  <a:pt x="1693498" y="233589"/>
                  <a:pt x="1698374" y="231265"/>
                  <a:pt x="1703826" y="228164"/>
                </a:cubicBezTo>
                <a:cubicBezTo>
                  <a:pt x="1709279" y="225061"/>
                  <a:pt x="1713791" y="221726"/>
                  <a:pt x="1717362" y="218158"/>
                </a:cubicBezTo>
                <a:lnTo>
                  <a:pt x="1762687" y="179023"/>
                </a:lnTo>
                <a:lnTo>
                  <a:pt x="1785667" y="173048"/>
                </a:lnTo>
                <a:cubicBezTo>
                  <a:pt x="1789996" y="171587"/>
                  <a:pt x="1793799" y="169458"/>
                  <a:pt x="1797077" y="166663"/>
                </a:cubicBezTo>
                <a:cubicBezTo>
                  <a:pt x="1800355" y="163866"/>
                  <a:pt x="1801408" y="160442"/>
                  <a:pt x="1800238" y="156389"/>
                </a:cubicBezTo>
                <a:lnTo>
                  <a:pt x="1821604" y="139572"/>
                </a:lnTo>
                <a:cubicBezTo>
                  <a:pt x="1824549" y="129757"/>
                  <a:pt x="1830970" y="123262"/>
                  <a:pt x="1840869" y="120084"/>
                </a:cubicBezTo>
                <a:cubicBezTo>
                  <a:pt x="1850767" y="116907"/>
                  <a:pt x="1857189" y="110410"/>
                  <a:pt x="1860133" y="100596"/>
                </a:cubicBezTo>
                <a:lnTo>
                  <a:pt x="1910138" y="87191"/>
                </a:lnTo>
                <a:cubicBezTo>
                  <a:pt x="1913396" y="98108"/>
                  <a:pt x="1914349" y="104999"/>
                  <a:pt x="1913000" y="107863"/>
                </a:cubicBezTo>
                <a:cubicBezTo>
                  <a:pt x="1911650" y="110728"/>
                  <a:pt x="1906377" y="113004"/>
                  <a:pt x="1897180" y="114692"/>
                </a:cubicBezTo>
                <a:cubicBezTo>
                  <a:pt x="1898750" y="124883"/>
                  <a:pt x="1895881" y="130673"/>
                  <a:pt x="1888575" y="132061"/>
                </a:cubicBezTo>
                <a:cubicBezTo>
                  <a:pt x="1881270" y="133450"/>
                  <a:pt x="1878039" y="138228"/>
                  <a:pt x="1878880" y="146397"/>
                </a:cubicBezTo>
                <a:cubicBezTo>
                  <a:pt x="1870636" y="151263"/>
                  <a:pt x="1859689" y="160528"/>
                  <a:pt x="1846040" y="174191"/>
                </a:cubicBezTo>
                <a:cubicBezTo>
                  <a:pt x="1832391" y="187853"/>
                  <a:pt x="1825206" y="198050"/>
                  <a:pt x="1824485" y="204782"/>
                </a:cubicBezTo>
                <a:lnTo>
                  <a:pt x="1777863" y="246666"/>
                </a:lnTo>
                <a:cubicBezTo>
                  <a:pt x="1780299" y="256356"/>
                  <a:pt x="1779822" y="265093"/>
                  <a:pt x="1776434" y="272878"/>
                </a:cubicBezTo>
                <a:cubicBezTo>
                  <a:pt x="1773046" y="280664"/>
                  <a:pt x="1765695" y="286161"/>
                  <a:pt x="1754380" y="289371"/>
                </a:cubicBezTo>
                <a:cubicBezTo>
                  <a:pt x="1746285" y="299419"/>
                  <a:pt x="1736652" y="309164"/>
                  <a:pt x="1725483" y="318603"/>
                </a:cubicBezTo>
                <a:cubicBezTo>
                  <a:pt x="1714314" y="328043"/>
                  <a:pt x="1702580" y="335116"/>
                  <a:pt x="1690279" y="339823"/>
                </a:cubicBezTo>
                <a:lnTo>
                  <a:pt x="1688164" y="365711"/>
                </a:lnTo>
                <a:lnTo>
                  <a:pt x="1662433" y="370391"/>
                </a:lnTo>
                <a:lnTo>
                  <a:pt x="1648179" y="400641"/>
                </a:lnTo>
                <a:cubicBezTo>
                  <a:pt x="1641924" y="404555"/>
                  <a:pt x="1637034" y="408692"/>
                  <a:pt x="1633509" y="413053"/>
                </a:cubicBezTo>
                <a:cubicBezTo>
                  <a:pt x="1629985" y="417412"/>
                  <a:pt x="1625055" y="419851"/>
                  <a:pt x="1618721" y="420367"/>
                </a:cubicBezTo>
                <a:cubicBezTo>
                  <a:pt x="1615975" y="422923"/>
                  <a:pt x="1613857" y="426826"/>
                  <a:pt x="1612364" y="432074"/>
                </a:cubicBezTo>
                <a:cubicBezTo>
                  <a:pt x="1610871" y="437321"/>
                  <a:pt x="1610451" y="441185"/>
                  <a:pt x="1611105" y="443663"/>
                </a:cubicBezTo>
                <a:cubicBezTo>
                  <a:pt x="1611436" y="446970"/>
                  <a:pt x="1612670" y="448811"/>
                  <a:pt x="1614803" y="449187"/>
                </a:cubicBezTo>
                <a:cubicBezTo>
                  <a:pt x="1616936" y="449562"/>
                  <a:pt x="1618454" y="449016"/>
                  <a:pt x="1619355" y="447550"/>
                </a:cubicBezTo>
                <a:cubicBezTo>
                  <a:pt x="1617627" y="436654"/>
                  <a:pt x="1621783" y="430211"/>
                  <a:pt x="1631823" y="428221"/>
                </a:cubicBezTo>
                <a:cubicBezTo>
                  <a:pt x="1641863" y="426230"/>
                  <a:pt x="1650223" y="425129"/>
                  <a:pt x="1656905" y="424915"/>
                </a:cubicBezTo>
                <a:lnTo>
                  <a:pt x="1676342" y="383665"/>
                </a:lnTo>
                <a:lnTo>
                  <a:pt x="1679093" y="384962"/>
                </a:lnTo>
                <a:cubicBezTo>
                  <a:pt x="1681989" y="382826"/>
                  <a:pt x="1684532" y="380103"/>
                  <a:pt x="1686722" y="376793"/>
                </a:cubicBezTo>
                <a:cubicBezTo>
                  <a:pt x="1688911" y="373485"/>
                  <a:pt x="1689392" y="369790"/>
                  <a:pt x="1688164" y="365711"/>
                </a:cubicBezTo>
                <a:cubicBezTo>
                  <a:pt x="1699215" y="362166"/>
                  <a:pt x="1708791" y="357296"/>
                  <a:pt x="1716891" y="351102"/>
                </a:cubicBezTo>
                <a:cubicBezTo>
                  <a:pt x="1724991" y="344907"/>
                  <a:pt x="1734244" y="340725"/>
                  <a:pt x="1744647" y="338555"/>
                </a:cubicBezTo>
                <a:cubicBezTo>
                  <a:pt x="1739779" y="325409"/>
                  <a:pt x="1740228" y="317920"/>
                  <a:pt x="1745993" y="316085"/>
                </a:cubicBezTo>
                <a:cubicBezTo>
                  <a:pt x="1751759" y="314251"/>
                  <a:pt x="1761508" y="311984"/>
                  <a:pt x="1775243" y="309284"/>
                </a:cubicBezTo>
                <a:cubicBezTo>
                  <a:pt x="1784970" y="304835"/>
                  <a:pt x="1795986" y="293643"/>
                  <a:pt x="1808289" y="275705"/>
                </a:cubicBezTo>
                <a:cubicBezTo>
                  <a:pt x="1820591" y="257768"/>
                  <a:pt x="1832618" y="246212"/>
                  <a:pt x="1844368" y="241036"/>
                </a:cubicBezTo>
                <a:cubicBezTo>
                  <a:pt x="1847770" y="241098"/>
                  <a:pt x="1850513" y="242111"/>
                  <a:pt x="1852599" y="244074"/>
                </a:cubicBezTo>
                <a:cubicBezTo>
                  <a:pt x="1854684" y="246037"/>
                  <a:pt x="1856092" y="248101"/>
                  <a:pt x="1856823" y="250266"/>
                </a:cubicBezTo>
                <a:cubicBezTo>
                  <a:pt x="1859504" y="260771"/>
                  <a:pt x="1856553" y="270302"/>
                  <a:pt x="1847970" y="278860"/>
                </a:cubicBezTo>
                <a:cubicBezTo>
                  <a:pt x="1839387" y="287418"/>
                  <a:pt x="1830895" y="292659"/>
                  <a:pt x="1822497" y="294583"/>
                </a:cubicBezTo>
                <a:cubicBezTo>
                  <a:pt x="1807624" y="309209"/>
                  <a:pt x="1794187" y="323462"/>
                  <a:pt x="1782186" y="337341"/>
                </a:cubicBezTo>
                <a:cubicBezTo>
                  <a:pt x="1770186" y="351219"/>
                  <a:pt x="1757073" y="364784"/>
                  <a:pt x="1742848" y="378035"/>
                </a:cubicBezTo>
                <a:cubicBezTo>
                  <a:pt x="1744126" y="381858"/>
                  <a:pt x="1743505" y="384366"/>
                  <a:pt x="1740983" y="385558"/>
                </a:cubicBezTo>
                <a:cubicBezTo>
                  <a:pt x="1738460" y="386751"/>
                  <a:pt x="1735089" y="387962"/>
                  <a:pt x="1730868" y="389193"/>
                </a:cubicBezTo>
                <a:cubicBezTo>
                  <a:pt x="1726910" y="390760"/>
                  <a:pt x="1724752" y="392963"/>
                  <a:pt x="1724393" y="395804"/>
                </a:cubicBezTo>
                <a:cubicBezTo>
                  <a:pt x="1724034" y="398646"/>
                  <a:pt x="1724950" y="401458"/>
                  <a:pt x="1727139" y="404241"/>
                </a:cubicBezTo>
                <a:cubicBezTo>
                  <a:pt x="1720845" y="406455"/>
                  <a:pt x="1714903" y="409256"/>
                  <a:pt x="1709316" y="412645"/>
                </a:cubicBezTo>
                <a:cubicBezTo>
                  <a:pt x="1703728" y="416034"/>
                  <a:pt x="1699850" y="419806"/>
                  <a:pt x="1697680" y="423965"/>
                </a:cubicBezTo>
                <a:lnTo>
                  <a:pt x="1677609" y="438033"/>
                </a:lnTo>
                <a:cubicBezTo>
                  <a:pt x="1678974" y="445538"/>
                  <a:pt x="1678095" y="451564"/>
                  <a:pt x="1674971" y="456113"/>
                </a:cubicBezTo>
                <a:cubicBezTo>
                  <a:pt x="1671847" y="460663"/>
                  <a:pt x="1667491" y="463370"/>
                  <a:pt x="1661901" y="464237"/>
                </a:cubicBezTo>
                <a:cubicBezTo>
                  <a:pt x="1671564" y="467950"/>
                  <a:pt x="1684149" y="473040"/>
                  <a:pt x="1699655" y="479507"/>
                </a:cubicBezTo>
                <a:cubicBezTo>
                  <a:pt x="1715161" y="485973"/>
                  <a:pt x="1725115" y="494864"/>
                  <a:pt x="1729515" y="506180"/>
                </a:cubicBezTo>
                <a:cubicBezTo>
                  <a:pt x="1730914" y="513909"/>
                  <a:pt x="1730331" y="520496"/>
                  <a:pt x="1727766" y="525939"/>
                </a:cubicBezTo>
                <a:cubicBezTo>
                  <a:pt x="1725201" y="531382"/>
                  <a:pt x="1721466" y="533962"/>
                  <a:pt x="1716557" y="533680"/>
                </a:cubicBezTo>
                <a:cubicBezTo>
                  <a:pt x="1715515" y="535149"/>
                  <a:pt x="1713632" y="537063"/>
                  <a:pt x="1710912" y="539421"/>
                </a:cubicBezTo>
                <a:cubicBezTo>
                  <a:pt x="1708190" y="541780"/>
                  <a:pt x="1706995" y="544017"/>
                  <a:pt x="1707328" y="546134"/>
                </a:cubicBezTo>
                <a:lnTo>
                  <a:pt x="1718170" y="544521"/>
                </a:lnTo>
                <a:lnTo>
                  <a:pt x="1766879" y="533867"/>
                </a:lnTo>
                <a:lnTo>
                  <a:pt x="1781450" y="517208"/>
                </a:lnTo>
                <a:cubicBezTo>
                  <a:pt x="1780737" y="512182"/>
                  <a:pt x="1781521" y="509330"/>
                  <a:pt x="1783800" y="508654"/>
                </a:cubicBezTo>
                <a:cubicBezTo>
                  <a:pt x="1786079" y="507977"/>
                  <a:pt x="1789289" y="507109"/>
                  <a:pt x="1793429" y="506049"/>
                </a:cubicBezTo>
                <a:cubicBezTo>
                  <a:pt x="1795958" y="503950"/>
                  <a:pt x="1797212" y="501882"/>
                  <a:pt x="1797194" y="499842"/>
                </a:cubicBezTo>
                <a:cubicBezTo>
                  <a:pt x="1797175" y="497802"/>
                  <a:pt x="1796731" y="495772"/>
                  <a:pt x="1795862" y="493754"/>
                </a:cubicBezTo>
                <a:cubicBezTo>
                  <a:pt x="1807879" y="489053"/>
                  <a:pt x="1819531" y="483341"/>
                  <a:pt x="1830821" y="476619"/>
                </a:cubicBezTo>
                <a:cubicBezTo>
                  <a:pt x="1842110" y="469896"/>
                  <a:pt x="1853763" y="464185"/>
                  <a:pt x="1865780" y="459485"/>
                </a:cubicBezTo>
                <a:cubicBezTo>
                  <a:pt x="1874610" y="448173"/>
                  <a:pt x="1885442" y="438854"/>
                  <a:pt x="1898276" y="431529"/>
                </a:cubicBezTo>
                <a:cubicBezTo>
                  <a:pt x="1911109" y="424204"/>
                  <a:pt x="1924447" y="420267"/>
                  <a:pt x="1938289" y="419717"/>
                </a:cubicBezTo>
                <a:lnTo>
                  <a:pt x="1942018" y="404671"/>
                </a:lnTo>
                <a:cubicBezTo>
                  <a:pt x="1942728" y="399894"/>
                  <a:pt x="1945076" y="396100"/>
                  <a:pt x="1949062" y="393287"/>
                </a:cubicBezTo>
                <a:cubicBezTo>
                  <a:pt x="1953047" y="390474"/>
                  <a:pt x="1957822" y="388664"/>
                  <a:pt x="1963385" y="387854"/>
                </a:cubicBezTo>
                <a:cubicBezTo>
                  <a:pt x="1974284" y="378987"/>
                  <a:pt x="1980647" y="379745"/>
                  <a:pt x="1982476" y="390128"/>
                </a:cubicBezTo>
                <a:cubicBezTo>
                  <a:pt x="1985752" y="398183"/>
                  <a:pt x="1986875" y="405013"/>
                  <a:pt x="1985844" y="410619"/>
                </a:cubicBezTo>
                <a:cubicBezTo>
                  <a:pt x="1984813" y="416225"/>
                  <a:pt x="1979424" y="420827"/>
                  <a:pt x="1969676" y="424425"/>
                </a:cubicBezTo>
                <a:cubicBezTo>
                  <a:pt x="1961999" y="426899"/>
                  <a:pt x="1951419" y="432415"/>
                  <a:pt x="1937934" y="440974"/>
                </a:cubicBezTo>
                <a:cubicBezTo>
                  <a:pt x="1924449" y="449533"/>
                  <a:pt x="1917709" y="459380"/>
                  <a:pt x="1917714" y="470514"/>
                </a:cubicBezTo>
                <a:cubicBezTo>
                  <a:pt x="1912252" y="478093"/>
                  <a:pt x="1902370" y="489259"/>
                  <a:pt x="1888066" y="504013"/>
                </a:cubicBezTo>
                <a:cubicBezTo>
                  <a:pt x="1873762" y="518768"/>
                  <a:pt x="1860119" y="529001"/>
                  <a:pt x="1847134" y="534716"/>
                </a:cubicBezTo>
                <a:cubicBezTo>
                  <a:pt x="1849029" y="540649"/>
                  <a:pt x="1848670" y="544681"/>
                  <a:pt x="1846056" y="546810"/>
                </a:cubicBezTo>
                <a:cubicBezTo>
                  <a:pt x="1843442" y="548939"/>
                  <a:pt x="1840294" y="549976"/>
                  <a:pt x="1836609" y="549920"/>
                </a:cubicBezTo>
                <a:cubicBezTo>
                  <a:pt x="1829849" y="552826"/>
                  <a:pt x="1827021" y="560315"/>
                  <a:pt x="1828123" y="572387"/>
                </a:cubicBezTo>
                <a:cubicBezTo>
                  <a:pt x="1829226" y="584459"/>
                  <a:pt x="1830159" y="592880"/>
                  <a:pt x="1830922" y="597650"/>
                </a:cubicBezTo>
                <a:cubicBezTo>
                  <a:pt x="1820634" y="603585"/>
                  <a:pt x="1802040" y="617788"/>
                  <a:pt x="1775139" y="640259"/>
                </a:cubicBezTo>
                <a:cubicBezTo>
                  <a:pt x="1748238" y="662729"/>
                  <a:pt x="1734455" y="679199"/>
                  <a:pt x="1733792" y="689670"/>
                </a:cubicBezTo>
                <a:lnTo>
                  <a:pt x="1702722" y="698553"/>
                </a:lnTo>
                <a:cubicBezTo>
                  <a:pt x="1694705" y="704718"/>
                  <a:pt x="1687024" y="710620"/>
                  <a:pt x="1679675" y="716260"/>
                </a:cubicBezTo>
                <a:cubicBezTo>
                  <a:pt x="1672327" y="721899"/>
                  <a:pt x="1665333" y="728125"/>
                  <a:pt x="1658692" y="734937"/>
                </a:cubicBezTo>
                <a:lnTo>
                  <a:pt x="1657554" y="744483"/>
                </a:lnTo>
                <a:cubicBezTo>
                  <a:pt x="1667239" y="746666"/>
                  <a:pt x="1677441" y="741952"/>
                  <a:pt x="1688163" y="730341"/>
                </a:cubicBezTo>
                <a:cubicBezTo>
                  <a:pt x="1698885" y="718730"/>
                  <a:pt x="1709775" y="714340"/>
                  <a:pt x="1720834" y="717170"/>
                </a:cubicBezTo>
                <a:cubicBezTo>
                  <a:pt x="1726092" y="719088"/>
                  <a:pt x="1733372" y="720278"/>
                  <a:pt x="1742677" y="720741"/>
                </a:cubicBezTo>
                <a:lnTo>
                  <a:pt x="1727313" y="703420"/>
                </a:lnTo>
                <a:lnTo>
                  <a:pt x="1738155" y="701807"/>
                </a:lnTo>
                <a:cubicBezTo>
                  <a:pt x="1743411" y="701203"/>
                  <a:pt x="1747179" y="702419"/>
                  <a:pt x="1749460" y="705454"/>
                </a:cubicBezTo>
                <a:cubicBezTo>
                  <a:pt x="1751740" y="708488"/>
                  <a:pt x="1753525" y="712130"/>
                  <a:pt x="1754814" y="716378"/>
                </a:cubicBezTo>
                <a:cubicBezTo>
                  <a:pt x="1759569" y="713718"/>
                  <a:pt x="1763817" y="711238"/>
                  <a:pt x="1767560" y="708941"/>
                </a:cubicBezTo>
                <a:cubicBezTo>
                  <a:pt x="1771303" y="706645"/>
                  <a:pt x="1774176" y="703517"/>
                  <a:pt x="1776180" y="699561"/>
                </a:cubicBezTo>
                <a:cubicBezTo>
                  <a:pt x="1780163" y="697796"/>
                  <a:pt x="1783933" y="694252"/>
                  <a:pt x="1787492" y="688927"/>
                </a:cubicBezTo>
                <a:cubicBezTo>
                  <a:pt x="1791051" y="683603"/>
                  <a:pt x="1794782" y="678360"/>
                  <a:pt x="1798685" y="673198"/>
                </a:cubicBezTo>
                <a:cubicBezTo>
                  <a:pt x="1790192" y="668635"/>
                  <a:pt x="1785019" y="660598"/>
                  <a:pt x="1783164" y="649081"/>
                </a:cubicBezTo>
                <a:cubicBezTo>
                  <a:pt x="1794464" y="647685"/>
                  <a:pt x="1802934" y="641593"/>
                  <a:pt x="1808576" y="630809"/>
                </a:cubicBezTo>
                <a:lnTo>
                  <a:pt x="1833486" y="649268"/>
                </a:lnTo>
                <a:cubicBezTo>
                  <a:pt x="1827703" y="651584"/>
                  <a:pt x="1823124" y="654467"/>
                  <a:pt x="1819748" y="657917"/>
                </a:cubicBezTo>
                <a:cubicBezTo>
                  <a:pt x="1816371" y="661368"/>
                  <a:pt x="1812480" y="664575"/>
                  <a:pt x="1808072" y="667539"/>
                </a:cubicBezTo>
                <a:lnTo>
                  <a:pt x="1815186" y="680973"/>
                </a:lnTo>
                <a:cubicBezTo>
                  <a:pt x="1820686" y="683564"/>
                  <a:pt x="1822140" y="687610"/>
                  <a:pt x="1819548" y="693110"/>
                </a:cubicBezTo>
                <a:cubicBezTo>
                  <a:pt x="1816701" y="698559"/>
                  <a:pt x="1812558" y="703189"/>
                  <a:pt x="1807123" y="706999"/>
                </a:cubicBezTo>
                <a:cubicBezTo>
                  <a:pt x="1801686" y="710809"/>
                  <a:pt x="1796494" y="714103"/>
                  <a:pt x="1791544" y="716882"/>
                </a:cubicBezTo>
                <a:cubicBezTo>
                  <a:pt x="1795301" y="720052"/>
                  <a:pt x="1799554" y="722616"/>
                  <a:pt x="1804302" y="724574"/>
                </a:cubicBezTo>
                <a:cubicBezTo>
                  <a:pt x="1809051" y="726531"/>
                  <a:pt x="1812616" y="728771"/>
                  <a:pt x="1814998" y="731294"/>
                </a:cubicBezTo>
                <a:cubicBezTo>
                  <a:pt x="1814844" y="736823"/>
                  <a:pt x="1810089" y="741863"/>
                  <a:pt x="1800732" y="746416"/>
                </a:cubicBezTo>
                <a:cubicBezTo>
                  <a:pt x="1791375" y="750969"/>
                  <a:pt x="1783182" y="754390"/>
                  <a:pt x="1776152" y="756679"/>
                </a:cubicBezTo>
                <a:cubicBezTo>
                  <a:pt x="1773338" y="762354"/>
                  <a:pt x="1769816" y="766856"/>
                  <a:pt x="1765587" y="770184"/>
                </a:cubicBezTo>
                <a:cubicBezTo>
                  <a:pt x="1761359" y="773512"/>
                  <a:pt x="1757758" y="774616"/>
                  <a:pt x="1754785" y="773495"/>
                </a:cubicBezTo>
                <a:lnTo>
                  <a:pt x="1731964" y="786267"/>
                </a:lnTo>
                <a:lnTo>
                  <a:pt x="1720302" y="811017"/>
                </a:lnTo>
                <a:lnTo>
                  <a:pt x="1732439" y="806655"/>
                </a:lnTo>
                <a:lnTo>
                  <a:pt x="1753807" y="789837"/>
                </a:lnTo>
                <a:cubicBezTo>
                  <a:pt x="1756591" y="787790"/>
                  <a:pt x="1759397" y="786590"/>
                  <a:pt x="1762223" y="786241"/>
                </a:cubicBezTo>
                <a:cubicBezTo>
                  <a:pt x="1765047" y="785892"/>
                  <a:pt x="1767205" y="786068"/>
                  <a:pt x="1768694" y="786770"/>
                </a:cubicBezTo>
                <a:cubicBezTo>
                  <a:pt x="1767736" y="788209"/>
                  <a:pt x="1765686" y="790184"/>
                  <a:pt x="1762543" y="792693"/>
                </a:cubicBezTo>
                <a:cubicBezTo>
                  <a:pt x="1759399" y="795204"/>
                  <a:pt x="1757025" y="797866"/>
                  <a:pt x="1755419" y="800680"/>
                </a:cubicBezTo>
                <a:cubicBezTo>
                  <a:pt x="1755118" y="809639"/>
                  <a:pt x="1747132" y="817079"/>
                  <a:pt x="1731460" y="822996"/>
                </a:cubicBezTo>
                <a:cubicBezTo>
                  <a:pt x="1715790" y="828915"/>
                  <a:pt x="1707804" y="836354"/>
                  <a:pt x="1707502" y="845314"/>
                </a:cubicBezTo>
                <a:lnTo>
                  <a:pt x="1687431" y="859381"/>
                </a:lnTo>
                <a:cubicBezTo>
                  <a:pt x="1684165" y="865123"/>
                  <a:pt x="1678877" y="871593"/>
                  <a:pt x="1671565" y="878790"/>
                </a:cubicBezTo>
                <a:cubicBezTo>
                  <a:pt x="1680648" y="874669"/>
                  <a:pt x="1689712" y="869697"/>
                  <a:pt x="1698755" y="863876"/>
                </a:cubicBezTo>
                <a:cubicBezTo>
                  <a:pt x="1707799" y="858056"/>
                  <a:pt x="1714760" y="850414"/>
                  <a:pt x="1719639" y="840951"/>
                </a:cubicBezTo>
                <a:lnTo>
                  <a:pt x="1737753" y="859568"/>
                </a:lnTo>
                <a:lnTo>
                  <a:pt x="1717999" y="887227"/>
                </a:lnTo>
                <a:lnTo>
                  <a:pt x="1733045" y="890956"/>
                </a:lnTo>
                <a:lnTo>
                  <a:pt x="1739020" y="913935"/>
                </a:lnTo>
                <a:lnTo>
                  <a:pt x="1705832" y="948707"/>
                </a:lnTo>
                <a:cubicBezTo>
                  <a:pt x="1690344" y="953942"/>
                  <a:pt x="1675845" y="961533"/>
                  <a:pt x="1662335" y="971480"/>
                </a:cubicBezTo>
                <a:cubicBezTo>
                  <a:pt x="1648826" y="981428"/>
                  <a:pt x="1636026" y="988979"/>
                  <a:pt x="1623936" y="994134"/>
                </a:cubicBezTo>
                <a:lnTo>
                  <a:pt x="1618436" y="991542"/>
                </a:lnTo>
                <a:lnTo>
                  <a:pt x="1614548" y="999793"/>
                </a:lnTo>
                <a:lnTo>
                  <a:pt x="1585089" y="1019518"/>
                </a:lnTo>
                <a:cubicBezTo>
                  <a:pt x="1578437" y="1030666"/>
                  <a:pt x="1568994" y="1038819"/>
                  <a:pt x="1556761" y="1043977"/>
                </a:cubicBezTo>
                <a:cubicBezTo>
                  <a:pt x="1544529" y="1049135"/>
                  <a:pt x="1534438" y="1058664"/>
                  <a:pt x="1526489" y="1072562"/>
                </a:cubicBezTo>
                <a:cubicBezTo>
                  <a:pt x="1520439" y="1076782"/>
                  <a:pt x="1510808" y="1084147"/>
                  <a:pt x="1497595" y="1094654"/>
                </a:cubicBezTo>
                <a:cubicBezTo>
                  <a:pt x="1484383" y="1105162"/>
                  <a:pt x="1475723" y="1110463"/>
                  <a:pt x="1471618" y="1110558"/>
                </a:cubicBezTo>
                <a:cubicBezTo>
                  <a:pt x="1467973" y="1119483"/>
                  <a:pt x="1462304" y="1129135"/>
                  <a:pt x="1454614" y="1139514"/>
                </a:cubicBezTo>
                <a:lnTo>
                  <a:pt x="1457364" y="1140809"/>
                </a:lnTo>
                <a:cubicBezTo>
                  <a:pt x="1459277" y="1145071"/>
                  <a:pt x="1457064" y="1147389"/>
                  <a:pt x="1450726" y="1147764"/>
                </a:cubicBezTo>
                <a:lnTo>
                  <a:pt x="1445226" y="1145172"/>
                </a:lnTo>
                <a:cubicBezTo>
                  <a:pt x="1438346" y="1151452"/>
                  <a:pt x="1432035" y="1152959"/>
                  <a:pt x="1426293" y="1149693"/>
                </a:cubicBezTo>
                <a:cubicBezTo>
                  <a:pt x="1421353" y="1158988"/>
                  <a:pt x="1415200" y="1167291"/>
                  <a:pt x="1407834" y="1174602"/>
                </a:cubicBezTo>
                <a:cubicBezTo>
                  <a:pt x="1400468" y="1181914"/>
                  <a:pt x="1394316" y="1190216"/>
                  <a:pt x="1389375" y="1199511"/>
                </a:cubicBezTo>
                <a:lnTo>
                  <a:pt x="1395510" y="1229286"/>
                </a:lnTo>
                <a:cubicBezTo>
                  <a:pt x="1398934" y="1230339"/>
                  <a:pt x="1400335" y="1232121"/>
                  <a:pt x="1399714" y="1234628"/>
                </a:cubicBezTo>
                <a:cubicBezTo>
                  <a:pt x="1398223" y="1237496"/>
                  <a:pt x="1395619" y="1240049"/>
                  <a:pt x="1391903" y="1242290"/>
                </a:cubicBezTo>
                <a:cubicBezTo>
                  <a:pt x="1388187" y="1244529"/>
                  <a:pt x="1384532" y="1245747"/>
                  <a:pt x="1380939" y="1245946"/>
                </a:cubicBezTo>
                <a:cubicBezTo>
                  <a:pt x="1379028" y="1250296"/>
                  <a:pt x="1376330" y="1253646"/>
                  <a:pt x="1372843" y="1255993"/>
                </a:cubicBezTo>
                <a:cubicBezTo>
                  <a:pt x="1369357" y="1258341"/>
                  <a:pt x="1364880" y="1258332"/>
                  <a:pt x="1359413" y="1255966"/>
                </a:cubicBezTo>
                <a:lnTo>
                  <a:pt x="1351163" y="1252079"/>
                </a:lnTo>
                <a:lnTo>
                  <a:pt x="1334159" y="1281034"/>
                </a:lnTo>
                <a:lnTo>
                  <a:pt x="1282038" y="1320327"/>
                </a:lnTo>
                <a:lnTo>
                  <a:pt x="1267150" y="1323393"/>
                </a:lnTo>
                <a:cubicBezTo>
                  <a:pt x="1262868" y="1331738"/>
                  <a:pt x="1256372" y="1339879"/>
                  <a:pt x="1247661" y="1347817"/>
                </a:cubicBezTo>
                <a:cubicBezTo>
                  <a:pt x="1238949" y="1355754"/>
                  <a:pt x="1230390" y="1362923"/>
                  <a:pt x="1221984" y="1369324"/>
                </a:cubicBezTo>
                <a:lnTo>
                  <a:pt x="1206434" y="1402325"/>
                </a:lnTo>
                <a:lnTo>
                  <a:pt x="1175362" y="1411208"/>
                </a:lnTo>
                <a:lnTo>
                  <a:pt x="1151404" y="1433526"/>
                </a:lnTo>
                <a:lnTo>
                  <a:pt x="1128424" y="1439501"/>
                </a:lnTo>
                <a:cubicBezTo>
                  <a:pt x="1123384" y="1448118"/>
                  <a:pt x="1116666" y="1454054"/>
                  <a:pt x="1108270" y="1457310"/>
                </a:cubicBezTo>
                <a:cubicBezTo>
                  <a:pt x="1099876" y="1460565"/>
                  <a:pt x="1092834" y="1467190"/>
                  <a:pt x="1087145" y="1477181"/>
                </a:cubicBezTo>
                <a:lnTo>
                  <a:pt x="1040366" y="1512270"/>
                </a:lnTo>
                <a:lnTo>
                  <a:pt x="1029277" y="1519064"/>
                </a:lnTo>
                <a:lnTo>
                  <a:pt x="1035376" y="1524513"/>
                </a:lnTo>
                <a:cubicBezTo>
                  <a:pt x="1036183" y="1528973"/>
                  <a:pt x="1035847" y="1532774"/>
                  <a:pt x="1034367" y="1535914"/>
                </a:cubicBezTo>
                <a:cubicBezTo>
                  <a:pt x="1032887" y="1539055"/>
                  <a:pt x="1030731" y="1540544"/>
                  <a:pt x="1027899" y="1540381"/>
                </a:cubicBezTo>
                <a:cubicBezTo>
                  <a:pt x="1027298" y="1541229"/>
                  <a:pt x="1026212" y="1542334"/>
                  <a:pt x="1024642" y="1543694"/>
                </a:cubicBezTo>
                <a:cubicBezTo>
                  <a:pt x="1023071" y="1545055"/>
                  <a:pt x="1022383" y="1546346"/>
                  <a:pt x="1022574" y="1547568"/>
                </a:cubicBezTo>
                <a:lnTo>
                  <a:pt x="1028830" y="1546637"/>
                </a:lnTo>
                <a:lnTo>
                  <a:pt x="1056937" y="1540489"/>
                </a:lnTo>
                <a:lnTo>
                  <a:pt x="1065344" y="1530876"/>
                </a:lnTo>
                <a:cubicBezTo>
                  <a:pt x="1064933" y="1527976"/>
                  <a:pt x="1065385" y="1526330"/>
                  <a:pt x="1066700" y="1525941"/>
                </a:cubicBezTo>
                <a:cubicBezTo>
                  <a:pt x="1068015" y="1525550"/>
                  <a:pt x="1069867" y="1525050"/>
                  <a:pt x="1072257" y="1524438"/>
                </a:cubicBezTo>
                <a:cubicBezTo>
                  <a:pt x="1073716" y="1523227"/>
                  <a:pt x="1074440" y="1522033"/>
                  <a:pt x="1074429" y="1520856"/>
                </a:cubicBezTo>
                <a:cubicBezTo>
                  <a:pt x="1074418" y="1519679"/>
                  <a:pt x="1074162" y="1518508"/>
                  <a:pt x="1073661" y="1517343"/>
                </a:cubicBezTo>
                <a:cubicBezTo>
                  <a:pt x="1080594" y="1514631"/>
                  <a:pt x="1087319" y="1511335"/>
                  <a:pt x="1093832" y="1507456"/>
                </a:cubicBezTo>
                <a:cubicBezTo>
                  <a:pt x="1100346" y="1503577"/>
                  <a:pt x="1107071" y="1500281"/>
                  <a:pt x="1114004" y="1497569"/>
                </a:cubicBezTo>
                <a:cubicBezTo>
                  <a:pt x="1119100" y="1491042"/>
                  <a:pt x="1125350" y="1485665"/>
                  <a:pt x="1132755" y="1481438"/>
                </a:cubicBezTo>
                <a:cubicBezTo>
                  <a:pt x="1140161" y="1477211"/>
                  <a:pt x="1147857" y="1474940"/>
                  <a:pt x="1155843" y="1474622"/>
                </a:cubicBezTo>
                <a:lnTo>
                  <a:pt x="1157995" y="1465940"/>
                </a:lnTo>
                <a:cubicBezTo>
                  <a:pt x="1158405" y="1463184"/>
                  <a:pt x="1159760" y="1460995"/>
                  <a:pt x="1162060" y="1459371"/>
                </a:cubicBezTo>
                <a:cubicBezTo>
                  <a:pt x="1164360" y="1457749"/>
                  <a:pt x="1167115" y="1456704"/>
                  <a:pt x="1170325" y="1456236"/>
                </a:cubicBezTo>
                <a:cubicBezTo>
                  <a:pt x="1176613" y="1451120"/>
                  <a:pt x="1180286" y="1451558"/>
                  <a:pt x="1181341" y="1457549"/>
                </a:cubicBezTo>
                <a:cubicBezTo>
                  <a:pt x="1183231" y="1462197"/>
                  <a:pt x="1183879" y="1466138"/>
                  <a:pt x="1183285" y="1469372"/>
                </a:cubicBezTo>
                <a:cubicBezTo>
                  <a:pt x="1182689" y="1472607"/>
                  <a:pt x="1179580" y="1475262"/>
                  <a:pt x="1173955" y="1477339"/>
                </a:cubicBezTo>
                <a:cubicBezTo>
                  <a:pt x="1169526" y="1478767"/>
                  <a:pt x="1163420" y="1481949"/>
                  <a:pt x="1155639" y="1486888"/>
                </a:cubicBezTo>
                <a:cubicBezTo>
                  <a:pt x="1147858" y="1491827"/>
                  <a:pt x="1143969" y="1497508"/>
                  <a:pt x="1143972" y="1503933"/>
                </a:cubicBezTo>
                <a:cubicBezTo>
                  <a:pt x="1140820" y="1508306"/>
                  <a:pt x="1135118" y="1514749"/>
                  <a:pt x="1126865" y="1523263"/>
                </a:cubicBezTo>
                <a:cubicBezTo>
                  <a:pt x="1118611" y="1531776"/>
                  <a:pt x="1110738" y="1537682"/>
                  <a:pt x="1103245" y="1540979"/>
                </a:cubicBezTo>
                <a:cubicBezTo>
                  <a:pt x="1104339" y="1544403"/>
                  <a:pt x="1104132" y="1546729"/>
                  <a:pt x="1102623" y="1547958"/>
                </a:cubicBezTo>
                <a:cubicBezTo>
                  <a:pt x="1101115" y="1549187"/>
                  <a:pt x="1099298" y="1549784"/>
                  <a:pt x="1097172" y="1549753"/>
                </a:cubicBezTo>
                <a:cubicBezTo>
                  <a:pt x="1093271" y="1551429"/>
                  <a:pt x="1091640" y="1555751"/>
                  <a:pt x="1092276" y="1562717"/>
                </a:cubicBezTo>
                <a:cubicBezTo>
                  <a:pt x="1092913" y="1569682"/>
                  <a:pt x="1093451" y="1574541"/>
                  <a:pt x="1093891" y="1577293"/>
                </a:cubicBezTo>
                <a:cubicBezTo>
                  <a:pt x="1087955" y="1580718"/>
                  <a:pt x="1077225" y="1588913"/>
                  <a:pt x="1061702" y="1601880"/>
                </a:cubicBezTo>
                <a:cubicBezTo>
                  <a:pt x="1046180" y="1614846"/>
                  <a:pt x="1038227" y="1624350"/>
                  <a:pt x="1037845" y="1630391"/>
                </a:cubicBezTo>
                <a:lnTo>
                  <a:pt x="1019916" y="1635517"/>
                </a:lnTo>
                <a:cubicBezTo>
                  <a:pt x="1015291" y="1639075"/>
                  <a:pt x="1010858" y="1642480"/>
                  <a:pt x="1006618" y="1645734"/>
                </a:cubicBezTo>
                <a:cubicBezTo>
                  <a:pt x="1002378" y="1648988"/>
                  <a:pt x="998342" y="1652581"/>
                  <a:pt x="994509" y="1656512"/>
                </a:cubicBezTo>
                <a:lnTo>
                  <a:pt x="993853" y="1662020"/>
                </a:lnTo>
                <a:cubicBezTo>
                  <a:pt x="999441" y="1663280"/>
                  <a:pt x="1005329" y="1660559"/>
                  <a:pt x="1011516" y="1653859"/>
                </a:cubicBezTo>
                <a:cubicBezTo>
                  <a:pt x="1017702" y="1647160"/>
                  <a:pt x="1023987" y="1644626"/>
                  <a:pt x="1030367" y="1646260"/>
                </a:cubicBezTo>
                <a:cubicBezTo>
                  <a:pt x="1033401" y="1647365"/>
                  <a:pt x="1037602" y="1648052"/>
                  <a:pt x="1042970" y="1648320"/>
                </a:cubicBezTo>
                <a:lnTo>
                  <a:pt x="1034106" y="1638325"/>
                </a:lnTo>
                <a:lnTo>
                  <a:pt x="1040362" y="1637395"/>
                </a:lnTo>
                <a:cubicBezTo>
                  <a:pt x="1043394" y="1637046"/>
                  <a:pt x="1045569" y="1637747"/>
                  <a:pt x="1046885" y="1639499"/>
                </a:cubicBezTo>
                <a:cubicBezTo>
                  <a:pt x="1048201" y="1641250"/>
                  <a:pt x="1049230" y="1643351"/>
                  <a:pt x="1049975" y="1645802"/>
                </a:cubicBezTo>
                <a:cubicBezTo>
                  <a:pt x="1052718" y="1644267"/>
                  <a:pt x="1055169" y="1642837"/>
                  <a:pt x="1057329" y="1641511"/>
                </a:cubicBezTo>
                <a:cubicBezTo>
                  <a:pt x="1059489" y="1640186"/>
                  <a:pt x="1061147" y="1638382"/>
                  <a:pt x="1062304" y="1636098"/>
                </a:cubicBezTo>
                <a:cubicBezTo>
                  <a:pt x="1064601" y="1635080"/>
                  <a:pt x="1066777" y="1633036"/>
                  <a:pt x="1068831" y="1629963"/>
                </a:cubicBezTo>
                <a:cubicBezTo>
                  <a:pt x="1070884" y="1626891"/>
                  <a:pt x="1073037" y="1623865"/>
                  <a:pt x="1075289" y="1620886"/>
                </a:cubicBezTo>
                <a:cubicBezTo>
                  <a:pt x="1070388" y="1618254"/>
                  <a:pt x="1067404" y="1613615"/>
                  <a:pt x="1066333" y="1606970"/>
                </a:cubicBezTo>
                <a:cubicBezTo>
                  <a:pt x="1072854" y="1606164"/>
                  <a:pt x="1077741" y="1602650"/>
                  <a:pt x="1080997" y="1596428"/>
                </a:cubicBezTo>
                <a:lnTo>
                  <a:pt x="1095370" y="1607078"/>
                </a:lnTo>
                <a:cubicBezTo>
                  <a:pt x="1092033" y="1608414"/>
                  <a:pt x="1089391" y="1610079"/>
                  <a:pt x="1087442" y="1612069"/>
                </a:cubicBezTo>
                <a:cubicBezTo>
                  <a:pt x="1085495" y="1614060"/>
                  <a:pt x="1083249" y="1615911"/>
                  <a:pt x="1080706" y="1617622"/>
                </a:cubicBezTo>
                <a:lnTo>
                  <a:pt x="1084810" y="1625372"/>
                </a:lnTo>
                <a:cubicBezTo>
                  <a:pt x="1087984" y="1626868"/>
                  <a:pt x="1088823" y="1629203"/>
                  <a:pt x="1087328" y="1632376"/>
                </a:cubicBezTo>
                <a:lnTo>
                  <a:pt x="1080383" y="1640139"/>
                </a:lnTo>
                <a:lnTo>
                  <a:pt x="1084797" y="1637001"/>
                </a:lnTo>
                <a:cubicBezTo>
                  <a:pt x="1086503" y="1635866"/>
                  <a:pt x="1088693" y="1634475"/>
                  <a:pt x="1091369" y="1632826"/>
                </a:cubicBezTo>
                <a:cubicBezTo>
                  <a:pt x="1094044" y="1631178"/>
                  <a:pt x="1096213" y="1628806"/>
                  <a:pt x="1097873" y="1625710"/>
                </a:cubicBezTo>
                <a:cubicBezTo>
                  <a:pt x="1109558" y="1619945"/>
                  <a:pt x="1120463" y="1612236"/>
                  <a:pt x="1130586" y="1602583"/>
                </a:cubicBezTo>
                <a:cubicBezTo>
                  <a:pt x="1140709" y="1592931"/>
                  <a:pt x="1152220" y="1585993"/>
                  <a:pt x="1165119" y="1581769"/>
                </a:cubicBezTo>
                <a:lnTo>
                  <a:pt x="1168766" y="1569913"/>
                </a:lnTo>
                <a:lnTo>
                  <a:pt x="1198933" y="1551162"/>
                </a:lnTo>
                <a:cubicBezTo>
                  <a:pt x="1201178" y="1547170"/>
                  <a:pt x="1206755" y="1540991"/>
                  <a:pt x="1215666" y="1532625"/>
                </a:cubicBezTo>
                <a:cubicBezTo>
                  <a:pt x="1224577" y="1524260"/>
                  <a:pt x="1232326" y="1518619"/>
                  <a:pt x="1238911" y="1515703"/>
                </a:cubicBezTo>
                <a:cubicBezTo>
                  <a:pt x="1241777" y="1509619"/>
                  <a:pt x="1247443" y="1505825"/>
                  <a:pt x="1255909" y="1504320"/>
                </a:cubicBezTo>
                <a:cubicBezTo>
                  <a:pt x="1255288" y="1500150"/>
                  <a:pt x="1256465" y="1497311"/>
                  <a:pt x="1259438" y="1495802"/>
                </a:cubicBezTo>
                <a:cubicBezTo>
                  <a:pt x="1262411" y="1494294"/>
                  <a:pt x="1265594" y="1493370"/>
                  <a:pt x="1268986" y="1493029"/>
                </a:cubicBezTo>
                <a:lnTo>
                  <a:pt x="1376301" y="1417550"/>
                </a:lnTo>
                <a:cubicBezTo>
                  <a:pt x="1381821" y="1415182"/>
                  <a:pt x="1386494" y="1412293"/>
                  <a:pt x="1390322" y="1408886"/>
                </a:cubicBezTo>
                <a:cubicBezTo>
                  <a:pt x="1394150" y="1405477"/>
                  <a:pt x="1399033" y="1403173"/>
                  <a:pt x="1404973" y="1401972"/>
                </a:cubicBezTo>
                <a:cubicBezTo>
                  <a:pt x="1406207" y="1399524"/>
                  <a:pt x="1408083" y="1397257"/>
                  <a:pt x="1410601" y="1395172"/>
                </a:cubicBezTo>
                <a:cubicBezTo>
                  <a:pt x="1413119" y="1393085"/>
                  <a:pt x="1415602" y="1391588"/>
                  <a:pt x="1418049" y="1390682"/>
                </a:cubicBezTo>
                <a:lnTo>
                  <a:pt x="1429630" y="1382564"/>
                </a:lnTo>
                <a:cubicBezTo>
                  <a:pt x="1432113" y="1381755"/>
                  <a:pt x="1434759" y="1381628"/>
                  <a:pt x="1437567" y="1382184"/>
                </a:cubicBezTo>
                <a:cubicBezTo>
                  <a:pt x="1440376" y="1382739"/>
                  <a:pt x="1442460" y="1383802"/>
                  <a:pt x="1443821" y="1385373"/>
                </a:cubicBezTo>
                <a:cubicBezTo>
                  <a:pt x="1442792" y="1389615"/>
                  <a:pt x="1435996" y="1396835"/>
                  <a:pt x="1423433" y="1407035"/>
                </a:cubicBezTo>
                <a:cubicBezTo>
                  <a:pt x="1410870" y="1417235"/>
                  <a:pt x="1401507" y="1423730"/>
                  <a:pt x="1395343" y="1426523"/>
                </a:cubicBezTo>
                <a:lnTo>
                  <a:pt x="1396930" y="1427270"/>
                </a:lnTo>
                <a:cubicBezTo>
                  <a:pt x="1398187" y="1430690"/>
                  <a:pt x="1398447" y="1433398"/>
                  <a:pt x="1397708" y="1435394"/>
                </a:cubicBezTo>
                <a:cubicBezTo>
                  <a:pt x="1396970" y="1437388"/>
                  <a:pt x="1395246" y="1439162"/>
                  <a:pt x="1392535" y="1440713"/>
                </a:cubicBezTo>
                <a:cubicBezTo>
                  <a:pt x="1384882" y="1451812"/>
                  <a:pt x="1375454" y="1462560"/>
                  <a:pt x="1364253" y="1472957"/>
                </a:cubicBezTo>
                <a:cubicBezTo>
                  <a:pt x="1353052" y="1483354"/>
                  <a:pt x="1342830" y="1493728"/>
                  <a:pt x="1333590" y="1504079"/>
                </a:cubicBezTo>
                <a:cubicBezTo>
                  <a:pt x="1334034" y="1506995"/>
                  <a:pt x="1333515" y="1508609"/>
                  <a:pt x="1332035" y="1508922"/>
                </a:cubicBezTo>
                <a:cubicBezTo>
                  <a:pt x="1330555" y="1509234"/>
                  <a:pt x="1328240" y="1509517"/>
                  <a:pt x="1325091" y="1509770"/>
                </a:cubicBezTo>
                <a:cubicBezTo>
                  <a:pt x="1324179" y="1511361"/>
                  <a:pt x="1323362" y="1512754"/>
                  <a:pt x="1322637" y="1513946"/>
                </a:cubicBezTo>
                <a:cubicBezTo>
                  <a:pt x="1321913" y="1515141"/>
                  <a:pt x="1322263" y="1516114"/>
                  <a:pt x="1323686" y="1516865"/>
                </a:cubicBezTo>
                <a:cubicBezTo>
                  <a:pt x="1321299" y="1518931"/>
                  <a:pt x="1318182" y="1521260"/>
                  <a:pt x="1314334" y="1523851"/>
                </a:cubicBezTo>
                <a:cubicBezTo>
                  <a:pt x="1310488" y="1526442"/>
                  <a:pt x="1308748" y="1528935"/>
                  <a:pt x="1309114" y="1531329"/>
                </a:cubicBezTo>
                <a:lnTo>
                  <a:pt x="1323122" y="1526295"/>
                </a:lnTo>
                <a:cubicBezTo>
                  <a:pt x="1325522" y="1525487"/>
                  <a:pt x="1327328" y="1524399"/>
                  <a:pt x="1328539" y="1523029"/>
                </a:cubicBezTo>
                <a:cubicBezTo>
                  <a:pt x="1329750" y="1521661"/>
                  <a:pt x="1329968" y="1519825"/>
                  <a:pt x="1329195" y="1517522"/>
                </a:cubicBezTo>
                <a:cubicBezTo>
                  <a:pt x="1331676" y="1516630"/>
                  <a:pt x="1334489" y="1515289"/>
                  <a:pt x="1337635" y="1513499"/>
                </a:cubicBezTo>
                <a:cubicBezTo>
                  <a:pt x="1340781" y="1511710"/>
                  <a:pt x="1343384" y="1509785"/>
                  <a:pt x="1345446" y="1507726"/>
                </a:cubicBezTo>
                <a:lnTo>
                  <a:pt x="1371599" y="1485145"/>
                </a:lnTo>
                <a:lnTo>
                  <a:pt x="1384858" y="1481697"/>
                </a:lnTo>
                <a:cubicBezTo>
                  <a:pt x="1387357" y="1480854"/>
                  <a:pt x="1389552" y="1479626"/>
                  <a:pt x="1391443" y="1478012"/>
                </a:cubicBezTo>
                <a:cubicBezTo>
                  <a:pt x="1393334" y="1476398"/>
                  <a:pt x="1393942" y="1474423"/>
                  <a:pt x="1393267" y="1472085"/>
                </a:cubicBezTo>
                <a:lnTo>
                  <a:pt x="1405596" y="1462380"/>
                </a:lnTo>
                <a:cubicBezTo>
                  <a:pt x="1407295" y="1456717"/>
                  <a:pt x="1411000" y="1452969"/>
                  <a:pt x="1416712" y="1451136"/>
                </a:cubicBezTo>
                <a:cubicBezTo>
                  <a:pt x="1422424" y="1449302"/>
                  <a:pt x="1426129" y="1445553"/>
                  <a:pt x="1427828" y="1439890"/>
                </a:cubicBezTo>
                <a:lnTo>
                  <a:pt x="1456682" y="1432155"/>
                </a:lnTo>
                <a:cubicBezTo>
                  <a:pt x="1458562" y="1438455"/>
                  <a:pt x="1459112" y="1442430"/>
                  <a:pt x="1458333" y="1444083"/>
                </a:cubicBezTo>
                <a:cubicBezTo>
                  <a:pt x="1457554" y="1445737"/>
                  <a:pt x="1454512" y="1447050"/>
                  <a:pt x="1449205" y="1448024"/>
                </a:cubicBezTo>
                <a:cubicBezTo>
                  <a:pt x="1450111" y="1453904"/>
                  <a:pt x="1448455" y="1457245"/>
                  <a:pt x="1444240" y="1458047"/>
                </a:cubicBezTo>
                <a:cubicBezTo>
                  <a:pt x="1440024" y="1458847"/>
                  <a:pt x="1438159" y="1461604"/>
                  <a:pt x="1438645" y="1466318"/>
                </a:cubicBezTo>
                <a:cubicBezTo>
                  <a:pt x="1433889" y="1469127"/>
                  <a:pt x="1427571" y="1474473"/>
                  <a:pt x="1419696" y="1482356"/>
                </a:cubicBezTo>
                <a:cubicBezTo>
                  <a:pt x="1411820" y="1490240"/>
                  <a:pt x="1407674" y="1496123"/>
                  <a:pt x="1407258" y="1500008"/>
                </a:cubicBezTo>
                <a:lnTo>
                  <a:pt x="1380356" y="1524176"/>
                </a:lnTo>
                <a:cubicBezTo>
                  <a:pt x="1381762" y="1529767"/>
                  <a:pt x="1381487" y="1534808"/>
                  <a:pt x="1379531" y="1539301"/>
                </a:cubicBezTo>
                <a:cubicBezTo>
                  <a:pt x="1377576" y="1543793"/>
                  <a:pt x="1373334" y="1546966"/>
                  <a:pt x="1366806" y="1548818"/>
                </a:cubicBezTo>
                <a:cubicBezTo>
                  <a:pt x="1362135" y="1554616"/>
                  <a:pt x="1356576" y="1560239"/>
                  <a:pt x="1350132" y="1565685"/>
                </a:cubicBezTo>
                <a:cubicBezTo>
                  <a:pt x="1343687" y="1571133"/>
                  <a:pt x="1336915" y="1575214"/>
                  <a:pt x="1329819" y="1577930"/>
                </a:cubicBezTo>
                <a:lnTo>
                  <a:pt x="1328597" y="1592867"/>
                </a:lnTo>
                <a:lnTo>
                  <a:pt x="1313751" y="1595568"/>
                </a:lnTo>
                <a:lnTo>
                  <a:pt x="1305526" y="1613023"/>
                </a:lnTo>
                <a:cubicBezTo>
                  <a:pt x="1301916" y="1615282"/>
                  <a:pt x="1299095" y="1617669"/>
                  <a:pt x="1297061" y="1620185"/>
                </a:cubicBezTo>
                <a:cubicBezTo>
                  <a:pt x="1295027" y="1622701"/>
                  <a:pt x="1292182" y="1624108"/>
                  <a:pt x="1288528" y="1624405"/>
                </a:cubicBezTo>
                <a:cubicBezTo>
                  <a:pt x="1286944" y="1625881"/>
                  <a:pt x="1285721" y="1628133"/>
                  <a:pt x="1284859" y="1631161"/>
                </a:cubicBezTo>
                <a:cubicBezTo>
                  <a:pt x="1283998" y="1634189"/>
                  <a:pt x="1283756" y="1636418"/>
                  <a:pt x="1284132" y="1637848"/>
                </a:cubicBezTo>
                <a:cubicBezTo>
                  <a:pt x="1284324" y="1639756"/>
                  <a:pt x="1285035" y="1640818"/>
                  <a:pt x="1286267" y="1641035"/>
                </a:cubicBezTo>
                <a:cubicBezTo>
                  <a:pt x="1287498" y="1641251"/>
                  <a:pt x="1288373" y="1640937"/>
                  <a:pt x="1288892" y="1640091"/>
                </a:cubicBezTo>
                <a:cubicBezTo>
                  <a:pt x="1287896" y="1633804"/>
                  <a:pt x="1290295" y="1630086"/>
                  <a:pt x="1296088" y="1628937"/>
                </a:cubicBezTo>
                <a:cubicBezTo>
                  <a:pt x="1301881" y="1627789"/>
                  <a:pt x="1306706" y="1627153"/>
                  <a:pt x="1310561" y="1627030"/>
                </a:cubicBezTo>
                <a:lnTo>
                  <a:pt x="1321776" y="1603227"/>
                </a:lnTo>
                <a:lnTo>
                  <a:pt x="1323363" y="1603975"/>
                </a:lnTo>
                <a:cubicBezTo>
                  <a:pt x="1325035" y="1602743"/>
                  <a:pt x="1326502" y="1601173"/>
                  <a:pt x="1327766" y="1599263"/>
                </a:cubicBezTo>
                <a:cubicBezTo>
                  <a:pt x="1329028" y="1597353"/>
                  <a:pt x="1329306" y="1595221"/>
                  <a:pt x="1328597" y="1592867"/>
                </a:cubicBezTo>
                <a:cubicBezTo>
                  <a:pt x="1334974" y="1590822"/>
                  <a:pt x="1340500" y="1588013"/>
                  <a:pt x="1345173" y="1584438"/>
                </a:cubicBezTo>
                <a:cubicBezTo>
                  <a:pt x="1349848" y="1580863"/>
                  <a:pt x="1355186" y="1578449"/>
                  <a:pt x="1361190" y="1577198"/>
                </a:cubicBezTo>
                <a:cubicBezTo>
                  <a:pt x="1358380" y="1569613"/>
                  <a:pt x="1358639" y="1565291"/>
                  <a:pt x="1361967" y="1564233"/>
                </a:cubicBezTo>
                <a:cubicBezTo>
                  <a:pt x="1365293" y="1563174"/>
                  <a:pt x="1370919" y="1561865"/>
                  <a:pt x="1378845" y="1560308"/>
                </a:cubicBezTo>
                <a:cubicBezTo>
                  <a:pt x="1384457" y="1557741"/>
                  <a:pt x="1390813" y="1551283"/>
                  <a:pt x="1397912" y="1540933"/>
                </a:cubicBezTo>
                <a:cubicBezTo>
                  <a:pt x="1405011" y="1530582"/>
                  <a:pt x="1411951" y="1523914"/>
                  <a:pt x="1418732" y="1520927"/>
                </a:cubicBezTo>
                <a:cubicBezTo>
                  <a:pt x="1420694" y="1520963"/>
                  <a:pt x="1422276" y="1521548"/>
                  <a:pt x="1423480" y="1522681"/>
                </a:cubicBezTo>
                <a:cubicBezTo>
                  <a:pt x="1424684" y="1523813"/>
                  <a:pt x="1425496" y="1525004"/>
                  <a:pt x="1425917" y="1526252"/>
                </a:cubicBezTo>
                <a:cubicBezTo>
                  <a:pt x="1427465" y="1532314"/>
                  <a:pt x="1425762" y="1537814"/>
                  <a:pt x="1420809" y="1542753"/>
                </a:cubicBezTo>
                <a:cubicBezTo>
                  <a:pt x="1415856" y="1547691"/>
                  <a:pt x="1410957" y="1550715"/>
                  <a:pt x="1406111" y="1551826"/>
                </a:cubicBezTo>
                <a:cubicBezTo>
                  <a:pt x="1397530" y="1560265"/>
                  <a:pt x="1389775" y="1568489"/>
                  <a:pt x="1382851" y="1576497"/>
                </a:cubicBezTo>
                <a:cubicBezTo>
                  <a:pt x="1375926" y="1584506"/>
                  <a:pt x="1368360" y="1592333"/>
                  <a:pt x="1360152" y="1599979"/>
                </a:cubicBezTo>
                <a:cubicBezTo>
                  <a:pt x="1360889" y="1602185"/>
                  <a:pt x="1360531" y="1603632"/>
                  <a:pt x="1359076" y="1604320"/>
                </a:cubicBezTo>
                <a:cubicBezTo>
                  <a:pt x="1357620" y="1605007"/>
                  <a:pt x="1355674" y="1605707"/>
                  <a:pt x="1353239" y="1606417"/>
                </a:cubicBezTo>
                <a:cubicBezTo>
                  <a:pt x="1350955" y="1607321"/>
                  <a:pt x="1349709" y="1608592"/>
                  <a:pt x="1349502" y="1610233"/>
                </a:cubicBezTo>
                <a:cubicBezTo>
                  <a:pt x="1349296" y="1611872"/>
                  <a:pt x="1349823" y="1613495"/>
                  <a:pt x="1351087" y="1615099"/>
                </a:cubicBezTo>
                <a:cubicBezTo>
                  <a:pt x="1347454" y="1616378"/>
                  <a:pt x="1344027" y="1617994"/>
                  <a:pt x="1340803" y="1619949"/>
                </a:cubicBezTo>
                <a:cubicBezTo>
                  <a:pt x="1337579" y="1621905"/>
                  <a:pt x="1335341" y="1624083"/>
                  <a:pt x="1334089" y="1626482"/>
                </a:cubicBezTo>
                <a:lnTo>
                  <a:pt x="1322507" y="1634598"/>
                </a:lnTo>
                <a:cubicBezTo>
                  <a:pt x="1323295" y="1638929"/>
                  <a:pt x="1322788" y="1642407"/>
                  <a:pt x="1320985" y="1645032"/>
                </a:cubicBezTo>
                <a:cubicBezTo>
                  <a:pt x="1319183" y="1647657"/>
                  <a:pt x="1316669" y="1649220"/>
                  <a:pt x="1313443" y="1649719"/>
                </a:cubicBezTo>
                <a:cubicBezTo>
                  <a:pt x="1319019" y="1651862"/>
                  <a:pt x="1326281" y="1654799"/>
                  <a:pt x="1335229" y="1658531"/>
                </a:cubicBezTo>
                <a:lnTo>
                  <a:pt x="1344202" y="1666546"/>
                </a:lnTo>
                <a:lnTo>
                  <a:pt x="1356547" y="1653295"/>
                </a:lnTo>
                <a:cubicBezTo>
                  <a:pt x="1363320" y="1645094"/>
                  <a:pt x="1368459" y="1638305"/>
                  <a:pt x="1371963" y="1632926"/>
                </a:cubicBezTo>
                <a:cubicBezTo>
                  <a:pt x="1372926" y="1634996"/>
                  <a:pt x="1374264" y="1636273"/>
                  <a:pt x="1375975" y="1636756"/>
                </a:cubicBezTo>
                <a:lnTo>
                  <a:pt x="1384566" y="1634987"/>
                </a:lnTo>
                <a:cubicBezTo>
                  <a:pt x="1385798" y="1634516"/>
                  <a:pt x="1386626" y="1633614"/>
                  <a:pt x="1387053" y="1632280"/>
                </a:cubicBezTo>
                <a:cubicBezTo>
                  <a:pt x="1387480" y="1630946"/>
                  <a:pt x="1387118" y="1629483"/>
                  <a:pt x="1385970" y="1627892"/>
                </a:cubicBezTo>
                <a:cubicBezTo>
                  <a:pt x="1392761" y="1624709"/>
                  <a:pt x="1400494" y="1619787"/>
                  <a:pt x="1409167" y="1613128"/>
                </a:cubicBezTo>
                <a:cubicBezTo>
                  <a:pt x="1417840" y="1606468"/>
                  <a:pt x="1423962" y="1599819"/>
                  <a:pt x="1427535" y="1593180"/>
                </a:cubicBezTo>
                <a:cubicBezTo>
                  <a:pt x="1430778" y="1592728"/>
                  <a:pt x="1433467" y="1591652"/>
                  <a:pt x="1435601" y="1589952"/>
                </a:cubicBezTo>
                <a:cubicBezTo>
                  <a:pt x="1437736" y="1588250"/>
                  <a:pt x="1438628" y="1585843"/>
                  <a:pt x="1438278" y="1582728"/>
                </a:cubicBezTo>
                <a:cubicBezTo>
                  <a:pt x="1441843" y="1577904"/>
                  <a:pt x="1445991" y="1574930"/>
                  <a:pt x="1450723" y="1573806"/>
                </a:cubicBezTo>
                <a:cubicBezTo>
                  <a:pt x="1455454" y="1572682"/>
                  <a:pt x="1459835" y="1571272"/>
                  <a:pt x="1463866" y="1569577"/>
                </a:cubicBezTo>
                <a:cubicBezTo>
                  <a:pt x="1466862" y="1569049"/>
                  <a:pt x="1468668" y="1567960"/>
                  <a:pt x="1469283" y="1566311"/>
                </a:cubicBezTo>
                <a:cubicBezTo>
                  <a:pt x="1469899" y="1564662"/>
                  <a:pt x="1470117" y="1562826"/>
                  <a:pt x="1469939" y="1560804"/>
                </a:cubicBezTo>
                <a:lnTo>
                  <a:pt x="1496185" y="1542143"/>
                </a:lnTo>
                <a:cubicBezTo>
                  <a:pt x="1497891" y="1541007"/>
                  <a:pt x="1500082" y="1539617"/>
                  <a:pt x="1502758" y="1537968"/>
                </a:cubicBezTo>
                <a:cubicBezTo>
                  <a:pt x="1505432" y="1536320"/>
                  <a:pt x="1507601" y="1533948"/>
                  <a:pt x="1509261" y="1530852"/>
                </a:cubicBezTo>
                <a:cubicBezTo>
                  <a:pt x="1520946" y="1525087"/>
                  <a:pt x="1531851" y="1517378"/>
                  <a:pt x="1541975" y="1507725"/>
                </a:cubicBezTo>
                <a:cubicBezTo>
                  <a:pt x="1552097" y="1498073"/>
                  <a:pt x="1563608" y="1491135"/>
                  <a:pt x="1576507" y="1486911"/>
                </a:cubicBezTo>
                <a:lnTo>
                  <a:pt x="1580155" y="1475055"/>
                </a:lnTo>
                <a:lnTo>
                  <a:pt x="1610321" y="1456303"/>
                </a:lnTo>
                <a:cubicBezTo>
                  <a:pt x="1612566" y="1452311"/>
                  <a:pt x="1618144" y="1446133"/>
                  <a:pt x="1627054" y="1437767"/>
                </a:cubicBezTo>
                <a:cubicBezTo>
                  <a:pt x="1635965" y="1429402"/>
                  <a:pt x="1643714" y="1423761"/>
                  <a:pt x="1650299" y="1420844"/>
                </a:cubicBezTo>
                <a:cubicBezTo>
                  <a:pt x="1653166" y="1414761"/>
                  <a:pt x="1658831" y="1410967"/>
                  <a:pt x="1667297" y="1409462"/>
                </a:cubicBezTo>
                <a:cubicBezTo>
                  <a:pt x="1666677" y="1405292"/>
                  <a:pt x="1667853" y="1402452"/>
                  <a:pt x="1670826" y="1400944"/>
                </a:cubicBezTo>
                <a:cubicBezTo>
                  <a:pt x="1673799" y="1399436"/>
                  <a:pt x="1676982" y="1398511"/>
                  <a:pt x="1680374" y="1398171"/>
                </a:cubicBezTo>
                <a:lnTo>
                  <a:pt x="1787690" y="1322692"/>
                </a:lnTo>
                <a:cubicBezTo>
                  <a:pt x="1793209" y="1320323"/>
                  <a:pt x="1797883" y="1317435"/>
                  <a:pt x="1801710" y="1314028"/>
                </a:cubicBezTo>
                <a:cubicBezTo>
                  <a:pt x="1805538" y="1310619"/>
                  <a:pt x="1810421" y="1308315"/>
                  <a:pt x="1816361" y="1307114"/>
                </a:cubicBezTo>
                <a:cubicBezTo>
                  <a:pt x="1817595" y="1304665"/>
                  <a:pt x="1819471" y="1302399"/>
                  <a:pt x="1821989" y="1300313"/>
                </a:cubicBezTo>
                <a:cubicBezTo>
                  <a:pt x="1824507" y="1298226"/>
                  <a:pt x="1826990" y="1296730"/>
                  <a:pt x="1829438" y="1295824"/>
                </a:cubicBezTo>
                <a:lnTo>
                  <a:pt x="1841019" y="1287706"/>
                </a:lnTo>
                <a:cubicBezTo>
                  <a:pt x="1843501" y="1286897"/>
                  <a:pt x="1846147" y="1286769"/>
                  <a:pt x="1848955" y="1287325"/>
                </a:cubicBezTo>
                <a:cubicBezTo>
                  <a:pt x="1851764" y="1287881"/>
                  <a:pt x="1853848" y="1288943"/>
                  <a:pt x="1855209" y="1290514"/>
                </a:cubicBezTo>
                <a:cubicBezTo>
                  <a:pt x="1854180" y="1294756"/>
                  <a:pt x="1847384" y="1301976"/>
                  <a:pt x="1834821" y="1312176"/>
                </a:cubicBezTo>
                <a:cubicBezTo>
                  <a:pt x="1822259" y="1322377"/>
                  <a:pt x="1812895" y="1328872"/>
                  <a:pt x="1806732" y="1331664"/>
                </a:cubicBezTo>
                <a:lnTo>
                  <a:pt x="1808318" y="1332412"/>
                </a:lnTo>
                <a:cubicBezTo>
                  <a:pt x="1809575" y="1335832"/>
                  <a:pt x="1809835" y="1338540"/>
                  <a:pt x="1809096" y="1340535"/>
                </a:cubicBezTo>
                <a:cubicBezTo>
                  <a:pt x="1808358" y="1342530"/>
                  <a:pt x="1806634" y="1344303"/>
                  <a:pt x="1803923" y="1345855"/>
                </a:cubicBezTo>
                <a:cubicBezTo>
                  <a:pt x="1796270" y="1356954"/>
                  <a:pt x="1786843" y="1367701"/>
                  <a:pt x="1775641" y="1378099"/>
                </a:cubicBezTo>
                <a:cubicBezTo>
                  <a:pt x="1764440" y="1388496"/>
                  <a:pt x="1754218" y="1398870"/>
                  <a:pt x="1744978" y="1409221"/>
                </a:cubicBezTo>
                <a:cubicBezTo>
                  <a:pt x="1745422" y="1412137"/>
                  <a:pt x="1744903" y="1413751"/>
                  <a:pt x="1743423" y="1414063"/>
                </a:cubicBezTo>
                <a:cubicBezTo>
                  <a:pt x="1741943" y="1414375"/>
                  <a:pt x="1739628" y="1414659"/>
                  <a:pt x="1736479" y="1414912"/>
                </a:cubicBezTo>
                <a:cubicBezTo>
                  <a:pt x="1735568" y="1416503"/>
                  <a:pt x="1734750" y="1417895"/>
                  <a:pt x="1734026" y="1419088"/>
                </a:cubicBezTo>
                <a:cubicBezTo>
                  <a:pt x="1733301" y="1420283"/>
                  <a:pt x="1733651" y="1421255"/>
                  <a:pt x="1735075" y="1422007"/>
                </a:cubicBezTo>
                <a:cubicBezTo>
                  <a:pt x="1732687" y="1424073"/>
                  <a:pt x="1729570" y="1426402"/>
                  <a:pt x="1725723" y="1428993"/>
                </a:cubicBezTo>
                <a:cubicBezTo>
                  <a:pt x="1721876" y="1431584"/>
                  <a:pt x="1720136" y="1434077"/>
                  <a:pt x="1720502" y="1436471"/>
                </a:cubicBezTo>
                <a:lnTo>
                  <a:pt x="1734510" y="1431437"/>
                </a:lnTo>
                <a:cubicBezTo>
                  <a:pt x="1736911" y="1430629"/>
                  <a:pt x="1738716" y="1429540"/>
                  <a:pt x="1739927" y="1428171"/>
                </a:cubicBezTo>
                <a:cubicBezTo>
                  <a:pt x="1741138" y="1426803"/>
                  <a:pt x="1741356" y="1424967"/>
                  <a:pt x="1740583" y="1422663"/>
                </a:cubicBezTo>
                <a:cubicBezTo>
                  <a:pt x="1743064" y="1421772"/>
                  <a:pt x="1745877" y="1420431"/>
                  <a:pt x="1749023" y="1418641"/>
                </a:cubicBezTo>
                <a:cubicBezTo>
                  <a:pt x="1752169" y="1416851"/>
                  <a:pt x="1754773" y="1414927"/>
                  <a:pt x="1756834" y="1412868"/>
                </a:cubicBezTo>
                <a:lnTo>
                  <a:pt x="1782987" y="1390286"/>
                </a:lnTo>
                <a:lnTo>
                  <a:pt x="1796247" y="1386838"/>
                </a:lnTo>
                <a:cubicBezTo>
                  <a:pt x="1798745" y="1385996"/>
                  <a:pt x="1800940" y="1384767"/>
                  <a:pt x="1802831" y="1383154"/>
                </a:cubicBezTo>
                <a:cubicBezTo>
                  <a:pt x="1804723" y="1381540"/>
                  <a:pt x="1805331" y="1379565"/>
                  <a:pt x="1804655" y="1377226"/>
                </a:cubicBezTo>
                <a:lnTo>
                  <a:pt x="1816984" y="1367522"/>
                </a:lnTo>
                <a:cubicBezTo>
                  <a:pt x="1818683" y="1361859"/>
                  <a:pt x="1822388" y="1358111"/>
                  <a:pt x="1828100" y="1356277"/>
                </a:cubicBezTo>
                <a:cubicBezTo>
                  <a:pt x="1833812" y="1354444"/>
                  <a:pt x="1837517" y="1350695"/>
                  <a:pt x="1839216" y="1345032"/>
                </a:cubicBezTo>
                <a:lnTo>
                  <a:pt x="1868070" y="1337297"/>
                </a:lnTo>
                <a:cubicBezTo>
                  <a:pt x="1869950" y="1343597"/>
                  <a:pt x="1870500" y="1347572"/>
                  <a:pt x="1869721" y="1349225"/>
                </a:cubicBezTo>
                <a:cubicBezTo>
                  <a:pt x="1868942" y="1350878"/>
                  <a:pt x="1865900" y="1352192"/>
                  <a:pt x="1860593" y="1353166"/>
                </a:cubicBezTo>
                <a:cubicBezTo>
                  <a:pt x="1861499" y="1359046"/>
                  <a:pt x="1859844" y="1362387"/>
                  <a:pt x="1855628" y="1363189"/>
                </a:cubicBezTo>
                <a:cubicBezTo>
                  <a:pt x="1851412" y="1363989"/>
                  <a:pt x="1849547" y="1366746"/>
                  <a:pt x="1850033" y="1371460"/>
                </a:cubicBezTo>
                <a:cubicBezTo>
                  <a:pt x="1845277" y="1374268"/>
                  <a:pt x="1838959" y="1379615"/>
                  <a:pt x="1831084" y="1387498"/>
                </a:cubicBezTo>
                <a:cubicBezTo>
                  <a:pt x="1823208" y="1395382"/>
                  <a:pt x="1819062" y="1401265"/>
                  <a:pt x="1818646" y="1405150"/>
                </a:cubicBezTo>
                <a:lnTo>
                  <a:pt x="1791744" y="1429318"/>
                </a:lnTo>
                <a:cubicBezTo>
                  <a:pt x="1793150" y="1434909"/>
                  <a:pt x="1792875" y="1439950"/>
                  <a:pt x="1790920" y="1444443"/>
                </a:cubicBezTo>
                <a:cubicBezTo>
                  <a:pt x="1788964" y="1448935"/>
                  <a:pt x="1784722" y="1452108"/>
                  <a:pt x="1778194" y="1453960"/>
                </a:cubicBezTo>
                <a:cubicBezTo>
                  <a:pt x="1773523" y="1459758"/>
                  <a:pt x="1767964" y="1465380"/>
                  <a:pt x="1761520" y="1470827"/>
                </a:cubicBezTo>
                <a:cubicBezTo>
                  <a:pt x="1755075" y="1476275"/>
                  <a:pt x="1748303" y="1480356"/>
                  <a:pt x="1741207" y="1483072"/>
                </a:cubicBezTo>
                <a:lnTo>
                  <a:pt x="1739985" y="1498009"/>
                </a:lnTo>
                <a:lnTo>
                  <a:pt x="1725139" y="1500709"/>
                </a:lnTo>
                <a:lnTo>
                  <a:pt x="1716914" y="1518165"/>
                </a:lnTo>
                <a:cubicBezTo>
                  <a:pt x="1713304" y="1520423"/>
                  <a:pt x="1710483" y="1522811"/>
                  <a:pt x="1708449" y="1525327"/>
                </a:cubicBezTo>
                <a:cubicBezTo>
                  <a:pt x="1706415" y="1527843"/>
                  <a:pt x="1703570" y="1529249"/>
                  <a:pt x="1699916" y="1529547"/>
                </a:cubicBezTo>
                <a:cubicBezTo>
                  <a:pt x="1698332" y="1531023"/>
                  <a:pt x="1697109" y="1533274"/>
                  <a:pt x="1696247" y="1536303"/>
                </a:cubicBezTo>
                <a:cubicBezTo>
                  <a:pt x="1695386" y="1539331"/>
                  <a:pt x="1695144" y="1541560"/>
                  <a:pt x="1695520" y="1542990"/>
                </a:cubicBezTo>
                <a:cubicBezTo>
                  <a:pt x="1695713" y="1544898"/>
                  <a:pt x="1696424" y="1545960"/>
                  <a:pt x="1697655" y="1546177"/>
                </a:cubicBezTo>
                <a:cubicBezTo>
                  <a:pt x="1698886" y="1546393"/>
                  <a:pt x="1699762" y="1546078"/>
                  <a:pt x="1700280" y="1545233"/>
                </a:cubicBezTo>
                <a:cubicBezTo>
                  <a:pt x="1699284" y="1538946"/>
                  <a:pt x="1701683" y="1535228"/>
                  <a:pt x="1707476" y="1534079"/>
                </a:cubicBezTo>
                <a:cubicBezTo>
                  <a:pt x="1713269" y="1532931"/>
                  <a:pt x="1718094" y="1532295"/>
                  <a:pt x="1721949" y="1532172"/>
                </a:cubicBezTo>
                <a:lnTo>
                  <a:pt x="1733165" y="1508369"/>
                </a:lnTo>
                <a:lnTo>
                  <a:pt x="1734751" y="1509117"/>
                </a:lnTo>
                <a:cubicBezTo>
                  <a:pt x="1736423" y="1507885"/>
                  <a:pt x="1737890" y="1506314"/>
                  <a:pt x="1739154" y="1504405"/>
                </a:cubicBezTo>
                <a:cubicBezTo>
                  <a:pt x="1740416" y="1502495"/>
                  <a:pt x="1740694" y="1500363"/>
                  <a:pt x="1739985" y="1498009"/>
                </a:cubicBezTo>
                <a:cubicBezTo>
                  <a:pt x="1746362" y="1495964"/>
                  <a:pt x="1751888" y="1493155"/>
                  <a:pt x="1756561" y="1489580"/>
                </a:cubicBezTo>
                <a:cubicBezTo>
                  <a:pt x="1761236" y="1486005"/>
                  <a:pt x="1766574" y="1483591"/>
                  <a:pt x="1772578" y="1482340"/>
                </a:cubicBezTo>
                <a:cubicBezTo>
                  <a:pt x="1769768" y="1474755"/>
                  <a:pt x="1770027" y="1470433"/>
                  <a:pt x="1773355" y="1469374"/>
                </a:cubicBezTo>
                <a:cubicBezTo>
                  <a:pt x="1776681" y="1468316"/>
                  <a:pt x="1782307" y="1467007"/>
                  <a:pt x="1790233" y="1465450"/>
                </a:cubicBezTo>
                <a:cubicBezTo>
                  <a:pt x="1795846" y="1462883"/>
                  <a:pt x="1802201" y="1456425"/>
                  <a:pt x="1809301" y="1446074"/>
                </a:cubicBezTo>
                <a:cubicBezTo>
                  <a:pt x="1816400" y="1435724"/>
                  <a:pt x="1823339" y="1429056"/>
                  <a:pt x="1830120" y="1426069"/>
                </a:cubicBezTo>
                <a:cubicBezTo>
                  <a:pt x="1832082" y="1426105"/>
                  <a:pt x="1833665" y="1426689"/>
                  <a:pt x="1834868" y="1427823"/>
                </a:cubicBezTo>
                <a:cubicBezTo>
                  <a:pt x="1836072" y="1428954"/>
                  <a:pt x="1836885" y="1430146"/>
                  <a:pt x="1837305" y="1431394"/>
                </a:cubicBezTo>
                <a:cubicBezTo>
                  <a:pt x="1838853" y="1437456"/>
                  <a:pt x="1837150" y="1442956"/>
                  <a:pt x="1832197" y="1447895"/>
                </a:cubicBezTo>
                <a:cubicBezTo>
                  <a:pt x="1827245" y="1452833"/>
                  <a:pt x="1822345" y="1455857"/>
                  <a:pt x="1817500" y="1456967"/>
                </a:cubicBezTo>
                <a:cubicBezTo>
                  <a:pt x="1808918" y="1465406"/>
                  <a:pt x="1801163" y="1473631"/>
                  <a:pt x="1794239" y="1481639"/>
                </a:cubicBezTo>
                <a:cubicBezTo>
                  <a:pt x="1787314" y="1489647"/>
                  <a:pt x="1779748" y="1497475"/>
                  <a:pt x="1771540" y="1505121"/>
                </a:cubicBezTo>
                <a:cubicBezTo>
                  <a:pt x="1772277" y="1507326"/>
                  <a:pt x="1771919" y="1508774"/>
                  <a:pt x="1770464" y="1509462"/>
                </a:cubicBezTo>
                <a:cubicBezTo>
                  <a:pt x="1769008" y="1510149"/>
                  <a:pt x="1767062" y="1510849"/>
                  <a:pt x="1764627" y="1511559"/>
                </a:cubicBezTo>
                <a:cubicBezTo>
                  <a:pt x="1762343" y="1512463"/>
                  <a:pt x="1761097" y="1513734"/>
                  <a:pt x="1760890" y="1515374"/>
                </a:cubicBezTo>
                <a:cubicBezTo>
                  <a:pt x="1760684" y="1517014"/>
                  <a:pt x="1761212" y="1518637"/>
                  <a:pt x="1762475" y="1520241"/>
                </a:cubicBezTo>
                <a:cubicBezTo>
                  <a:pt x="1758843" y="1521520"/>
                  <a:pt x="1755415" y="1523136"/>
                  <a:pt x="1752191" y="1525091"/>
                </a:cubicBezTo>
                <a:cubicBezTo>
                  <a:pt x="1748967" y="1527046"/>
                  <a:pt x="1746729" y="1529224"/>
                  <a:pt x="1745477" y="1531624"/>
                </a:cubicBezTo>
                <a:lnTo>
                  <a:pt x="1733895" y="1539740"/>
                </a:lnTo>
                <a:cubicBezTo>
                  <a:pt x="1734683" y="1544071"/>
                  <a:pt x="1734176" y="1547549"/>
                  <a:pt x="1732373" y="1550174"/>
                </a:cubicBezTo>
                <a:cubicBezTo>
                  <a:pt x="1730571" y="1552799"/>
                  <a:pt x="1728057" y="1554361"/>
                  <a:pt x="1724831" y="1554861"/>
                </a:cubicBezTo>
                <a:cubicBezTo>
                  <a:pt x="1730407" y="1557004"/>
                  <a:pt x="1737669" y="1559941"/>
                  <a:pt x="1746617" y="1563673"/>
                </a:cubicBezTo>
                <a:cubicBezTo>
                  <a:pt x="1755564" y="1567403"/>
                  <a:pt x="1761307" y="1572534"/>
                  <a:pt x="1763846" y="1579063"/>
                </a:cubicBezTo>
                <a:cubicBezTo>
                  <a:pt x="1764653" y="1583523"/>
                  <a:pt x="1764317" y="1587324"/>
                  <a:pt x="1762837" y="1590464"/>
                </a:cubicBezTo>
                <a:cubicBezTo>
                  <a:pt x="1761357" y="1593605"/>
                  <a:pt x="1759201" y="1595094"/>
                  <a:pt x="1756369" y="1594932"/>
                </a:cubicBezTo>
                <a:cubicBezTo>
                  <a:pt x="1755767" y="1595779"/>
                  <a:pt x="1754682" y="1596884"/>
                  <a:pt x="1753111" y="1598244"/>
                </a:cubicBezTo>
                <a:cubicBezTo>
                  <a:pt x="1751541" y="1599606"/>
                  <a:pt x="1750852" y="1600896"/>
                  <a:pt x="1751044" y="1602118"/>
                </a:cubicBezTo>
                <a:lnTo>
                  <a:pt x="1757299" y="1601187"/>
                </a:lnTo>
                <a:lnTo>
                  <a:pt x="1785406" y="1595039"/>
                </a:lnTo>
                <a:lnTo>
                  <a:pt x="1793814" y="1585426"/>
                </a:lnTo>
                <a:cubicBezTo>
                  <a:pt x="1793402" y="1582527"/>
                  <a:pt x="1793855" y="1580881"/>
                  <a:pt x="1795170" y="1580491"/>
                </a:cubicBezTo>
                <a:cubicBezTo>
                  <a:pt x="1796485" y="1580100"/>
                  <a:pt x="1798337" y="1579600"/>
                  <a:pt x="1800726" y="1578988"/>
                </a:cubicBezTo>
                <a:cubicBezTo>
                  <a:pt x="1802186" y="1577777"/>
                  <a:pt x="1802910" y="1576583"/>
                  <a:pt x="1802898" y="1575406"/>
                </a:cubicBezTo>
                <a:cubicBezTo>
                  <a:pt x="1802888" y="1574229"/>
                  <a:pt x="1802632" y="1573058"/>
                  <a:pt x="1802131" y="1571893"/>
                </a:cubicBezTo>
                <a:cubicBezTo>
                  <a:pt x="1809064" y="1569181"/>
                  <a:pt x="1815788" y="1565885"/>
                  <a:pt x="1822302" y="1562006"/>
                </a:cubicBezTo>
                <a:cubicBezTo>
                  <a:pt x="1828816" y="1558127"/>
                  <a:pt x="1835540" y="1554831"/>
                  <a:pt x="1842473" y="1552119"/>
                </a:cubicBezTo>
                <a:cubicBezTo>
                  <a:pt x="1847570" y="1545592"/>
                  <a:pt x="1853820" y="1540215"/>
                  <a:pt x="1861225" y="1535988"/>
                </a:cubicBezTo>
                <a:cubicBezTo>
                  <a:pt x="1868631" y="1531761"/>
                  <a:pt x="1876327" y="1529490"/>
                  <a:pt x="1884313" y="1529172"/>
                </a:cubicBezTo>
                <a:lnTo>
                  <a:pt x="1886465" y="1520490"/>
                </a:lnTo>
                <a:cubicBezTo>
                  <a:pt x="1886875" y="1517734"/>
                  <a:pt x="1888230" y="1515545"/>
                  <a:pt x="1890530" y="1513921"/>
                </a:cubicBezTo>
                <a:cubicBezTo>
                  <a:pt x="1892830" y="1512299"/>
                  <a:pt x="1895585" y="1511254"/>
                  <a:pt x="1898794" y="1510786"/>
                </a:cubicBezTo>
                <a:cubicBezTo>
                  <a:pt x="1905083" y="1505670"/>
                  <a:pt x="1908756" y="1506108"/>
                  <a:pt x="1909811" y="1512099"/>
                </a:cubicBezTo>
                <a:cubicBezTo>
                  <a:pt x="1911701" y="1516747"/>
                  <a:pt x="1912349" y="1520688"/>
                  <a:pt x="1911754" y="1523922"/>
                </a:cubicBezTo>
                <a:cubicBezTo>
                  <a:pt x="1911159" y="1527157"/>
                  <a:pt x="1908049" y="1529812"/>
                  <a:pt x="1902425" y="1531889"/>
                </a:cubicBezTo>
                <a:cubicBezTo>
                  <a:pt x="1897995" y="1533317"/>
                  <a:pt x="1891890" y="1536499"/>
                  <a:pt x="1884109" y="1541439"/>
                </a:cubicBezTo>
                <a:cubicBezTo>
                  <a:pt x="1876328" y="1546377"/>
                  <a:pt x="1872439" y="1552058"/>
                  <a:pt x="1872442" y="1558483"/>
                </a:cubicBezTo>
                <a:cubicBezTo>
                  <a:pt x="1869290" y="1562856"/>
                  <a:pt x="1863588" y="1569299"/>
                  <a:pt x="1855334" y="1577813"/>
                </a:cubicBezTo>
                <a:cubicBezTo>
                  <a:pt x="1847080" y="1586326"/>
                  <a:pt x="1839208" y="1592232"/>
                  <a:pt x="1831715" y="1595529"/>
                </a:cubicBezTo>
                <a:cubicBezTo>
                  <a:pt x="1832809" y="1598953"/>
                  <a:pt x="1832602" y="1601279"/>
                  <a:pt x="1831093" y="1602508"/>
                </a:cubicBezTo>
                <a:cubicBezTo>
                  <a:pt x="1829585" y="1603737"/>
                  <a:pt x="1827768" y="1604334"/>
                  <a:pt x="1825642" y="1604303"/>
                </a:cubicBezTo>
                <a:cubicBezTo>
                  <a:pt x="1821741" y="1605979"/>
                  <a:pt x="1820109" y="1610301"/>
                  <a:pt x="1820746" y="1617267"/>
                </a:cubicBezTo>
                <a:cubicBezTo>
                  <a:pt x="1821382" y="1624233"/>
                  <a:pt x="1821921" y="1629091"/>
                  <a:pt x="1822361" y="1631843"/>
                </a:cubicBezTo>
                <a:cubicBezTo>
                  <a:pt x="1816425" y="1635268"/>
                  <a:pt x="1805695" y="1643463"/>
                  <a:pt x="1790172" y="1656430"/>
                </a:cubicBezTo>
                <a:cubicBezTo>
                  <a:pt x="1774649" y="1669396"/>
                  <a:pt x="1766697" y="1678900"/>
                  <a:pt x="1766314" y="1684941"/>
                </a:cubicBezTo>
                <a:lnTo>
                  <a:pt x="1748386" y="1690067"/>
                </a:lnTo>
                <a:cubicBezTo>
                  <a:pt x="1743760" y="1693625"/>
                  <a:pt x="1739328" y="1697030"/>
                  <a:pt x="1735087" y="1700284"/>
                </a:cubicBezTo>
                <a:cubicBezTo>
                  <a:pt x="1730848" y="1703539"/>
                  <a:pt x="1726812" y="1707131"/>
                  <a:pt x="1722979" y="1711062"/>
                </a:cubicBezTo>
                <a:lnTo>
                  <a:pt x="1722323" y="1716570"/>
                </a:lnTo>
                <a:cubicBezTo>
                  <a:pt x="1727911" y="1717830"/>
                  <a:pt x="1733798" y="1715109"/>
                  <a:pt x="1739985" y="1708409"/>
                </a:cubicBezTo>
                <a:cubicBezTo>
                  <a:pt x="1746172" y="1701710"/>
                  <a:pt x="1752457" y="1699176"/>
                  <a:pt x="1758837" y="1700810"/>
                </a:cubicBezTo>
                <a:cubicBezTo>
                  <a:pt x="1761871" y="1701915"/>
                  <a:pt x="1766072" y="1702603"/>
                  <a:pt x="1771440" y="1702870"/>
                </a:cubicBezTo>
                <a:lnTo>
                  <a:pt x="1762576" y="1692875"/>
                </a:lnTo>
                <a:lnTo>
                  <a:pt x="1768832" y="1691945"/>
                </a:lnTo>
                <a:cubicBezTo>
                  <a:pt x="1771864" y="1691596"/>
                  <a:pt x="1774039" y="1692297"/>
                  <a:pt x="1775354" y="1694049"/>
                </a:cubicBezTo>
                <a:cubicBezTo>
                  <a:pt x="1776670" y="1695800"/>
                  <a:pt x="1777700" y="1697902"/>
                  <a:pt x="1778444" y="1700353"/>
                </a:cubicBezTo>
                <a:cubicBezTo>
                  <a:pt x="1781187" y="1698817"/>
                  <a:pt x="1783639" y="1697387"/>
                  <a:pt x="1785799" y="1696061"/>
                </a:cubicBezTo>
                <a:cubicBezTo>
                  <a:pt x="1787959" y="1694736"/>
                  <a:pt x="1789617" y="1692932"/>
                  <a:pt x="1790774" y="1690648"/>
                </a:cubicBezTo>
                <a:cubicBezTo>
                  <a:pt x="1793071" y="1689630"/>
                  <a:pt x="1795247" y="1687586"/>
                  <a:pt x="1797301" y="1684513"/>
                </a:cubicBezTo>
                <a:cubicBezTo>
                  <a:pt x="1799354" y="1681441"/>
                  <a:pt x="1801507" y="1678415"/>
                  <a:pt x="1803759" y="1675436"/>
                </a:cubicBezTo>
                <a:cubicBezTo>
                  <a:pt x="1798858" y="1672804"/>
                  <a:pt x="1795874" y="1668165"/>
                  <a:pt x="1794803" y="1661520"/>
                </a:cubicBezTo>
                <a:cubicBezTo>
                  <a:pt x="1801323" y="1660715"/>
                  <a:pt x="1806211" y="1657200"/>
                  <a:pt x="1809467" y="1650978"/>
                </a:cubicBezTo>
                <a:lnTo>
                  <a:pt x="1823840" y="1661628"/>
                </a:lnTo>
                <a:cubicBezTo>
                  <a:pt x="1820503" y="1662964"/>
                  <a:pt x="1817861" y="1664629"/>
                  <a:pt x="1815912" y="1666619"/>
                </a:cubicBezTo>
                <a:cubicBezTo>
                  <a:pt x="1813965" y="1668610"/>
                  <a:pt x="1811719" y="1670461"/>
                  <a:pt x="1809176" y="1672172"/>
                </a:cubicBezTo>
                <a:lnTo>
                  <a:pt x="1813280" y="1679922"/>
                </a:lnTo>
                <a:cubicBezTo>
                  <a:pt x="1816454" y="1681418"/>
                  <a:pt x="1817293" y="1683753"/>
                  <a:pt x="1815797" y="1686927"/>
                </a:cubicBezTo>
                <a:cubicBezTo>
                  <a:pt x="1814154" y="1690071"/>
                  <a:pt x="1811765" y="1692742"/>
                  <a:pt x="1808627" y="1694941"/>
                </a:cubicBezTo>
                <a:cubicBezTo>
                  <a:pt x="1805491" y="1697139"/>
                  <a:pt x="1802494" y="1699040"/>
                  <a:pt x="1799638" y="1700643"/>
                </a:cubicBezTo>
                <a:cubicBezTo>
                  <a:pt x="1801806" y="1702473"/>
                  <a:pt x="1804261" y="1703952"/>
                  <a:pt x="1807001" y="1705082"/>
                </a:cubicBezTo>
                <a:cubicBezTo>
                  <a:pt x="1809740" y="1706211"/>
                  <a:pt x="1811798" y="1707504"/>
                  <a:pt x="1813172" y="1708959"/>
                </a:cubicBezTo>
                <a:cubicBezTo>
                  <a:pt x="1813083" y="1712150"/>
                  <a:pt x="1810338" y="1715058"/>
                  <a:pt x="1804940" y="1717685"/>
                </a:cubicBezTo>
                <a:cubicBezTo>
                  <a:pt x="1799541" y="1720312"/>
                  <a:pt x="1794814" y="1722286"/>
                  <a:pt x="1790757" y="1723607"/>
                </a:cubicBezTo>
                <a:cubicBezTo>
                  <a:pt x="1789133" y="1726881"/>
                  <a:pt x="1787101" y="1729479"/>
                  <a:pt x="1784661" y="1731400"/>
                </a:cubicBezTo>
                <a:cubicBezTo>
                  <a:pt x="1782221" y="1733320"/>
                  <a:pt x="1780143" y="1733958"/>
                  <a:pt x="1778428" y="1733311"/>
                </a:cubicBezTo>
                <a:lnTo>
                  <a:pt x="1765260" y="1740681"/>
                </a:lnTo>
                <a:lnTo>
                  <a:pt x="1758531" y="1754962"/>
                </a:lnTo>
                <a:lnTo>
                  <a:pt x="1765533" y="1752445"/>
                </a:lnTo>
                <a:lnTo>
                  <a:pt x="1777863" y="1742740"/>
                </a:lnTo>
                <a:cubicBezTo>
                  <a:pt x="1779470" y="1741559"/>
                  <a:pt x="1781089" y="1740867"/>
                  <a:pt x="1782719" y="1740665"/>
                </a:cubicBezTo>
                <a:cubicBezTo>
                  <a:pt x="1784349" y="1740464"/>
                  <a:pt x="1785593" y="1740566"/>
                  <a:pt x="1786454" y="1740971"/>
                </a:cubicBezTo>
                <a:cubicBezTo>
                  <a:pt x="1785900" y="1741801"/>
                  <a:pt x="1784718" y="1742940"/>
                  <a:pt x="1782904" y="1744388"/>
                </a:cubicBezTo>
                <a:cubicBezTo>
                  <a:pt x="1781090" y="1745836"/>
                  <a:pt x="1779720" y="1747373"/>
                  <a:pt x="1778793" y="1748997"/>
                </a:cubicBezTo>
                <a:cubicBezTo>
                  <a:pt x="1778620" y="1754166"/>
                  <a:pt x="1774012" y="1758459"/>
                  <a:pt x="1764969" y="1761875"/>
                </a:cubicBezTo>
                <a:cubicBezTo>
                  <a:pt x="1755926" y="1765289"/>
                  <a:pt x="1751318" y="1769581"/>
                  <a:pt x="1751145" y="1774751"/>
                </a:cubicBezTo>
                <a:lnTo>
                  <a:pt x="1739563" y="1782869"/>
                </a:lnTo>
                <a:cubicBezTo>
                  <a:pt x="1737679" y="1786182"/>
                  <a:pt x="1734626" y="1789915"/>
                  <a:pt x="1730408" y="1794068"/>
                </a:cubicBezTo>
                <a:cubicBezTo>
                  <a:pt x="1735648" y="1791690"/>
                  <a:pt x="1740879" y="1788822"/>
                  <a:pt x="1746097" y="1785463"/>
                </a:cubicBezTo>
                <a:cubicBezTo>
                  <a:pt x="1751316" y="1782105"/>
                  <a:pt x="1755333" y="1777694"/>
                  <a:pt x="1758148" y="1772234"/>
                </a:cubicBezTo>
                <a:lnTo>
                  <a:pt x="1768600" y="1782976"/>
                </a:lnTo>
                <a:lnTo>
                  <a:pt x="1757201" y="1798936"/>
                </a:lnTo>
                <a:lnTo>
                  <a:pt x="1765883" y="1801088"/>
                </a:lnTo>
                <a:lnTo>
                  <a:pt x="1769331" y="1814347"/>
                </a:lnTo>
                <a:lnTo>
                  <a:pt x="1750181" y="1834412"/>
                </a:lnTo>
                <a:cubicBezTo>
                  <a:pt x="1741243" y="1837432"/>
                  <a:pt x="1732877" y="1841812"/>
                  <a:pt x="1725082" y="1847552"/>
                </a:cubicBezTo>
                <a:cubicBezTo>
                  <a:pt x="1717287" y="1853293"/>
                  <a:pt x="1709901" y="1857649"/>
                  <a:pt x="1702924" y="1860624"/>
                </a:cubicBezTo>
                <a:lnTo>
                  <a:pt x="1699751" y="1859129"/>
                </a:lnTo>
                <a:lnTo>
                  <a:pt x="1697508" y="1863890"/>
                </a:lnTo>
                <a:lnTo>
                  <a:pt x="1680510" y="1875271"/>
                </a:lnTo>
                <a:cubicBezTo>
                  <a:pt x="1676671" y="1881705"/>
                  <a:pt x="1671222" y="1886409"/>
                  <a:pt x="1664164" y="1889385"/>
                </a:cubicBezTo>
                <a:cubicBezTo>
                  <a:pt x="1657105" y="1892361"/>
                  <a:pt x="1651283" y="1897859"/>
                  <a:pt x="1646696" y="1905879"/>
                </a:cubicBezTo>
                <a:cubicBezTo>
                  <a:pt x="1643205" y="1908314"/>
                  <a:pt x="1637647" y="1912564"/>
                  <a:pt x="1630024" y="1918627"/>
                </a:cubicBezTo>
                <a:cubicBezTo>
                  <a:pt x="1622399" y="1924690"/>
                  <a:pt x="1617402" y="1927749"/>
                  <a:pt x="1615034" y="1927804"/>
                </a:cubicBezTo>
                <a:cubicBezTo>
                  <a:pt x="1612930" y="1932953"/>
                  <a:pt x="1609660" y="1938522"/>
                  <a:pt x="1605221" y="1944512"/>
                </a:cubicBezTo>
                <a:lnTo>
                  <a:pt x="1606809" y="1945260"/>
                </a:lnTo>
                <a:cubicBezTo>
                  <a:pt x="1607912" y="1947719"/>
                  <a:pt x="1606635" y="1949056"/>
                  <a:pt x="1602978" y="1949272"/>
                </a:cubicBezTo>
                <a:lnTo>
                  <a:pt x="1599805" y="1947777"/>
                </a:lnTo>
                <a:cubicBezTo>
                  <a:pt x="1595835" y="1951400"/>
                  <a:pt x="1592194" y="1952270"/>
                  <a:pt x="1588880" y="1950386"/>
                </a:cubicBezTo>
                <a:cubicBezTo>
                  <a:pt x="1586030" y="1955748"/>
                  <a:pt x="1582479" y="1960540"/>
                  <a:pt x="1578229" y="1964759"/>
                </a:cubicBezTo>
                <a:cubicBezTo>
                  <a:pt x="1573978" y="1968977"/>
                  <a:pt x="1570429" y="1973768"/>
                  <a:pt x="1567578" y="1979132"/>
                </a:cubicBezTo>
                <a:lnTo>
                  <a:pt x="1571117" y="1996312"/>
                </a:lnTo>
                <a:cubicBezTo>
                  <a:pt x="1573093" y="1996921"/>
                  <a:pt x="1573902" y="1997947"/>
                  <a:pt x="1573544" y="1999395"/>
                </a:cubicBezTo>
                <a:cubicBezTo>
                  <a:pt x="1572683" y="2001050"/>
                  <a:pt x="1571180" y="2002524"/>
                  <a:pt x="1569036" y="2003816"/>
                </a:cubicBezTo>
                <a:cubicBezTo>
                  <a:pt x="1566892" y="2005108"/>
                  <a:pt x="1564783" y="2005812"/>
                  <a:pt x="1562710" y="2005925"/>
                </a:cubicBezTo>
                <a:cubicBezTo>
                  <a:pt x="1561607" y="2008435"/>
                  <a:pt x="1560051" y="2010368"/>
                  <a:pt x="1558038" y="2011724"/>
                </a:cubicBezTo>
                <a:cubicBezTo>
                  <a:pt x="1556026" y="2013078"/>
                  <a:pt x="1553443" y="2013073"/>
                  <a:pt x="1550289" y="2011708"/>
                </a:cubicBezTo>
                <a:lnTo>
                  <a:pt x="1545529" y="2009465"/>
                </a:lnTo>
                <a:lnTo>
                  <a:pt x="1535716" y="2026172"/>
                </a:lnTo>
                <a:lnTo>
                  <a:pt x="1505642" y="2048845"/>
                </a:lnTo>
                <a:lnTo>
                  <a:pt x="1497051" y="2050615"/>
                </a:lnTo>
                <a:cubicBezTo>
                  <a:pt x="1494580" y="2055429"/>
                  <a:pt x="1490831" y="2060127"/>
                  <a:pt x="1485805" y="2064708"/>
                </a:cubicBezTo>
                <a:cubicBezTo>
                  <a:pt x="1480779" y="2069287"/>
                  <a:pt x="1475839" y="2073424"/>
                  <a:pt x="1470988" y="2077117"/>
                </a:cubicBezTo>
                <a:lnTo>
                  <a:pt x="1462015" y="2096160"/>
                </a:lnTo>
                <a:lnTo>
                  <a:pt x="1444087" y="2101286"/>
                </a:lnTo>
                <a:lnTo>
                  <a:pt x="1430262" y="2114164"/>
                </a:lnTo>
                <a:lnTo>
                  <a:pt x="1417003" y="2117612"/>
                </a:lnTo>
                <a:cubicBezTo>
                  <a:pt x="1414094" y="2122584"/>
                  <a:pt x="1410218" y="2126009"/>
                  <a:pt x="1405373" y="2127888"/>
                </a:cubicBezTo>
                <a:cubicBezTo>
                  <a:pt x="1400529" y="2129766"/>
                  <a:pt x="1396466" y="2133588"/>
                  <a:pt x="1393184" y="2139354"/>
                </a:cubicBezTo>
                <a:lnTo>
                  <a:pt x="1366191" y="2159601"/>
                </a:lnTo>
                <a:cubicBezTo>
                  <a:pt x="1360932" y="2158416"/>
                  <a:pt x="1356161" y="2161338"/>
                  <a:pt x="1351878" y="2168371"/>
                </a:cubicBezTo>
                <a:cubicBezTo>
                  <a:pt x="1347596" y="2175402"/>
                  <a:pt x="1342031" y="2177951"/>
                  <a:pt x="1335185" y="2176018"/>
                </a:cubicBezTo>
                <a:lnTo>
                  <a:pt x="1357708" y="2132334"/>
                </a:lnTo>
                <a:lnTo>
                  <a:pt x="1349682" y="2124674"/>
                </a:lnTo>
                <a:lnTo>
                  <a:pt x="1338101" y="2132791"/>
                </a:lnTo>
                <a:cubicBezTo>
                  <a:pt x="1333161" y="2138301"/>
                  <a:pt x="1326412" y="2146109"/>
                  <a:pt x="1317853" y="2156216"/>
                </a:cubicBezTo>
                <a:cubicBezTo>
                  <a:pt x="1309292" y="2166322"/>
                  <a:pt x="1303336" y="2174504"/>
                  <a:pt x="1299984" y="2180762"/>
                </a:cubicBezTo>
                <a:cubicBezTo>
                  <a:pt x="1297055" y="2187664"/>
                  <a:pt x="1294291" y="2191128"/>
                  <a:pt x="1291693" y="2191156"/>
                </a:cubicBezTo>
                <a:cubicBezTo>
                  <a:pt x="1289094" y="2191184"/>
                  <a:pt x="1284045" y="2189209"/>
                  <a:pt x="1276547" y="2185232"/>
                </a:cubicBezTo>
                <a:lnTo>
                  <a:pt x="1272716" y="2189244"/>
                </a:lnTo>
                <a:cubicBezTo>
                  <a:pt x="1273765" y="2192163"/>
                  <a:pt x="1274044" y="2195687"/>
                  <a:pt x="1273552" y="2199819"/>
                </a:cubicBezTo>
                <a:cubicBezTo>
                  <a:pt x="1273060" y="2203950"/>
                  <a:pt x="1270538" y="2205185"/>
                  <a:pt x="1265987" y="2203526"/>
                </a:cubicBezTo>
                <a:cubicBezTo>
                  <a:pt x="1264880" y="2203045"/>
                  <a:pt x="1262940" y="2202535"/>
                  <a:pt x="1260164" y="2201994"/>
                </a:cubicBezTo>
                <a:cubicBezTo>
                  <a:pt x="1257389" y="2201454"/>
                  <a:pt x="1255657" y="2201527"/>
                  <a:pt x="1254971" y="2202213"/>
                </a:cubicBezTo>
                <a:lnTo>
                  <a:pt x="1254223" y="2203801"/>
                </a:lnTo>
                <a:lnTo>
                  <a:pt x="1270457" y="2226963"/>
                </a:lnTo>
                <a:cubicBezTo>
                  <a:pt x="1276323" y="2224717"/>
                  <a:pt x="1281471" y="2221165"/>
                  <a:pt x="1285903" y="2216304"/>
                </a:cubicBezTo>
                <a:cubicBezTo>
                  <a:pt x="1290335" y="2211443"/>
                  <a:pt x="1293873" y="2206162"/>
                  <a:pt x="1296519" y="2200460"/>
                </a:cubicBezTo>
                <a:cubicBezTo>
                  <a:pt x="1303134" y="2198083"/>
                  <a:pt x="1307742" y="2193790"/>
                  <a:pt x="1310344" y="2187582"/>
                </a:cubicBezTo>
                <a:lnTo>
                  <a:pt x="1323421" y="2176292"/>
                </a:lnTo>
                <a:cubicBezTo>
                  <a:pt x="1323839" y="2175318"/>
                  <a:pt x="1324497" y="2174092"/>
                  <a:pt x="1325395" y="2172617"/>
                </a:cubicBezTo>
                <a:cubicBezTo>
                  <a:pt x="1326293" y="2171141"/>
                  <a:pt x="1327160" y="2170499"/>
                  <a:pt x="1327999" y="2170692"/>
                </a:cubicBezTo>
                <a:cubicBezTo>
                  <a:pt x="1330973" y="2172780"/>
                  <a:pt x="1332279" y="2176870"/>
                  <a:pt x="1331914" y="2182960"/>
                </a:cubicBezTo>
                <a:cubicBezTo>
                  <a:pt x="1331549" y="2189050"/>
                  <a:pt x="1330706" y="2193582"/>
                  <a:pt x="1329386" y="2196555"/>
                </a:cubicBezTo>
                <a:cubicBezTo>
                  <a:pt x="1329032" y="2197479"/>
                  <a:pt x="1328432" y="2198409"/>
                  <a:pt x="1327588" y="2199344"/>
                </a:cubicBezTo>
                <a:cubicBezTo>
                  <a:pt x="1326742" y="2200279"/>
                  <a:pt x="1325537" y="2200438"/>
                  <a:pt x="1323969" y="2199821"/>
                </a:cubicBezTo>
                <a:cubicBezTo>
                  <a:pt x="1319109" y="2205933"/>
                  <a:pt x="1312597" y="2212723"/>
                  <a:pt x="1304434" y="2220188"/>
                </a:cubicBezTo>
                <a:cubicBezTo>
                  <a:pt x="1296271" y="2227653"/>
                  <a:pt x="1288149" y="2232714"/>
                  <a:pt x="1280070" y="2235370"/>
                </a:cubicBezTo>
                <a:cubicBezTo>
                  <a:pt x="1278469" y="2238253"/>
                  <a:pt x="1276554" y="2240259"/>
                  <a:pt x="1274325" y="2241390"/>
                </a:cubicBezTo>
                <a:cubicBezTo>
                  <a:pt x="1272095" y="2242521"/>
                  <a:pt x="1270180" y="2244528"/>
                  <a:pt x="1268580" y="2247409"/>
                </a:cubicBezTo>
                <a:cubicBezTo>
                  <a:pt x="1263535" y="2251940"/>
                  <a:pt x="1258049" y="2256385"/>
                  <a:pt x="1252117" y="2260741"/>
                </a:cubicBezTo>
                <a:cubicBezTo>
                  <a:pt x="1246187" y="2265097"/>
                  <a:pt x="1240092" y="2268770"/>
                  <a:pt x="1233835" y="2271760"/>
                </a:cubicBezTo>
                <a:cubicBezTo>
                  <a:pt x="1233025" y="2273479"/>
                  <a:pt x="1231818" y="2275012"/>
                  <a:pt x="1230215" y="2276357"/>
                </a:cubicBezTo>
                <a:cubicBezTo>
                  <a:pt x="1228612" y="2277702"/>
                  <a:pt x="1226985" y="2278067"/>
                  <a:pt x="1225336" y="2277452"/>
                </a:cubicBezTo>
                <a:cubicBezTo>
                  <a:pt x="1222610" y="2275521"/>
                  <a:pt x="1222207" y="2272261"/>
                  <a:pt x="1224127" y="2267671"/>
                </a:cubicBezTo>
                <a:cubicBezTo>
                  <a:pt x="1226048" y="2263081"/>
                  <a:pt x="1227605" y="2259776"/>
                  <a:pt x="1228800" y="2257753"/>
                </a:cubicBezTo>
                <a:lnTo>
                  <a:pt x="1213863" y="2256532"/>
                </a:lnTo>
                <a:lnTo>
                  <a:pt x="1204799" y="2271653"/>
                </a:lnTo>
                <a:lnTo>
                  <a:pt x="1177058" y="2293487"/>
                </a:lnTo>
                <a:lnTo>
                  <a:pt x="1175471" y="2292739"/>
                </a:lnTo>
                <a:lnTo>
                  <a:pt x="1149317" y="2315320"/>
                </a:lnTo>
                <a:cubicBezTo>
                  <a:pt x="1147270" y="2315891"/>
                  <a:pt x="1145363" y="2318225"/>
                  <a:pt x="1143595" y="2322320"/>
                </a:cubicBezTo>
                <a:cubicBezTo>
                  <a:pt x="1141827" y="2326416"/>
                  <a:pt x="1140713" y="2329122"/>
                  <a:pt x="1140253" y="2330441"/>
                </a:cubicBezTo>
                <a:cubicBezTo>
                  <a:pt x="1143041" y="2329411"/>
                  <a:pt x="1144702" y="2330518"/>
                  <a:pt x="1145235" y="2333758"/>
                </a:cubicBezTo>
                <a:cubicBezTo>
                  <a:pt x="1145768" y="2336998"/>
                  <a:pt x="1144698" y="2338757"/>
                  <a:pt x="1142023" y="2339032"/>
                </a:cubicBezTo>
                <a:cubicBezTo>
                  <a:pt x="1141161" y="2338545"/>
                  <a:pt x="1140107" y="2338210"/>
                  <a:pt x="1138860" y="2338026"/>
                </a:cubicBezTo>
                <a:cubicBezTo>
                  <a:pt x="1137613" y="2337843"/>
                  <a:pt x="1136583" y="2338488"/>
                  <a:pt x="1135767" y="2339962"/>
                </a:cubicBezTo>
                <a:cubicBezTo>
                  <a:pt x="1135120" y="2341677"/>
                  <a:pt x="1135173" y="2343965"/>
                  <a:pt x="1135927" y="2346825"/>
                </a:cubicBezTo>
                <a:cubicBezTo>
                  <a:pt x="1136680" y="2349684"/>
                  <a:pt x="1137527" y="2352346"/>
                  <a:pt x="1138467" y="2354808"/>
                </a:cubicBezTo>
                <a:cubicBezTo>
                  <a:pt x="1136625" y="2357859"/>
                  <a:pt x="1132507" y="2362140"/>
                  <a:pt x="1126113" y="2367652"/>
                </a:cubicBezTo>
                <a:cubicBezTo>
                  <a:pt x="1119719" y="2373164"/>
                  <a:pt x="1115368" y="2375880"/>
                  <a:pt x="1113060" y="2375804"/>
                </a:cubicBezTo>
                <a:cubicBezTo>
                  <a:pt x="1110753" y="2381301"/>
                  <a:pt x="1108640" y="2384587"/>
                  <a:pt x="1106719" y="2385662"/>
                </a:cubicBezTo>
                <a:cubicBezTo>
                  <a:pt x="1104798" y="2386737"/>
                  <a:pt x="1101216" y="2385938"/>
                  <a:pt x="1095971" y="2383264"/>
                </a:cubicBezTo>
                <a:lnTo>
                  <a:pt x="1087746" y="2400719"/>
                </a:lnTo>
                <a:cubicBezTo>
                  <a:pt x="1084835" y="2396439"/>
                  <a:pt x="1082308" y="2391855"/>
                  <a:pt x="1080167" y="2386968"/>
                </a:cubicBezTo>
                <a:cubicBezTo>
                  <a:pt x="1078026" y="2382080"/>
                  <a:pt x="1076667" y="2377076"/>
                  <a:pt x="1076090" y="2371957"/>
                </a:cubicBezTo>
                <a:cubicBezTo>
                  <a:pt x="1074859" y="2375255"/>
                  <a:pt x="1072834" y="2378180"/>
                  <a:pt x="1070017" y="2380730"/>
                </a:cubicBezTo>
                <a:lnTo>
                  <a:pt x="1072061" y="2401085"/>
                </a:lnTo>
                <a:cubicBezTo>
                  <a:pt x="1067393" y="2406360"/>
                  <a:pt x="1057975" y="2416062"/>
                  <a:pt x="1043803" y="2430190"/>
                </a:cubicBezTo>
                <a:lnTo>
                  <a:pt x="1030178" y="2440924"/>
                </a:lnTo>
                <a:lnTo>
                  <a:pt x="979204" y="2440924"/>
                </a:lnTo>
                <a:lnTo>
                  <a:pt x="985682" y="2432133"/>
                </a:lnTo>
                <a:cubicBezTo>
                  <a:pt x="988808" y="2429526"/>
                  <a:pt x="992176" y="2426669"/>
                  <a:pt x="995781" y="2423560"/>
                </a:cubicBezTo>
                <a:cubicBezTo>
                  <a:pt x="999387" y="2420451"/>
                  <a:pt x="1002963" y="2418177"/>
                  <a:pt x="1006510" y="2416737"/>
                </a:cubicBezTo>
                <a:lnTo>
                  <a:pt x="996989" y="2412251"/>
                </a:lnTo>
                <a:cubicBezTo>
                  <a:pt x="993593" y="2418085"/>
                  <a:pt x="988985" y="2422378"/>
                  <a:pt x="983164" y="2425129"/>
                </a:cubicBezTo>
                <a:cubicBezTo>
                  <a:pt x="977343" y="2427880"/>
                  <a:pt x="972735" y="2432173"/>
                  <a:pt x="969339" y="2438006"/>
                </a:cubicBezTo>
                <a:lnTo>
                  <a:pt x="963829" y="2440924"/>
                </a:lnTo>
                <a:lnTo>
                  <a:pt x="0" y="2440924"/>
                </a:lnTo>
                <a:lnTo>
                  <a:pt x="0" y="817129"/>
                </a:lnTo>
                <a:lnTo>
                  <a:pt x="1109" y="816596"/>
                </a:lnTo>
                <a:cubicBezTo>
                  <a:pt x="1727" y="815029"/>
                  <a:pt x="1568" y="813823"/>
                  <a:pt x="633" y="812978"/>
                </a:cubicBezTo>
                <a:lnTo>
                  <a:pt x="0" y="812570"/>
                </a:lnTo>
                <a:lnTo>
                  <a:pt x="0" y="808921"/>
                </a:lnTo>
                <a:lnTo>
                  <a:pt x="9334" y="799140"/>
                </a:lnTo>
                <a:cubicBezTo>
                  <a:pt x="15979" y="798071"/>
                  <a:pt x="22205" y="795833"/>
                  <a:pt x="28011" y="792428"/>
                </a:cubicBezTo>
                <a:lnTo>
                  <a:pt x="52487" y="765177"/>
                </a:lnTo>
                <a:cubicBezTo>
                  <a:pt x="53251" y="761498"/>
                  <a:pt x="55018" y="758775"/>
                  <a:pt x="57789" y="757010"/>
                </a:cubicBezTo>
                <a:cubicBezTo>
                  <a:pt x="60560" y="755246"/>
                  <a:pt x="63959" y="755232"/>
                  <a:pt x="67989" y="756969"/>
                </a:cubicBezTo>
                <a:cubicBezTo>
                  <a:pt x="69558" y="754153"/>
                  <a:pt x="71348" y="752411"/>
                  <a:pt x="73360" y="751743"/>
                </a:cubicBezTo>
                <a:cubicBezTo>
                  <a:pt x="75372" y="751075"/>
                  <a:pt x="77162" y="749333"/>
                  <a:pt x="78731" y="746517"/>
                </a:cubicBezTo>
                <a:cubicBezTo>
                  <a:pt x="80967" y="744945"/>
                  <a:pt x="86304" y="739622"/>
                  <a:pt x="94740" y="730548"/>
                </a:cubicBezTo>
                <a:cubicBezTo>
                  <a:pt x="103177" y="721474"/>
                  <a:pt x="108303" y="715567"/>
                  <a:pt x="110119" y="712828"/>
                </a:cubicBezTo>
                <a:cubicBezTo>
                  <a:pt x="113013" y="707888"/>
                  <a:pt x="116733" y="704794"/>
                  <a:pt x="121282" y="703543"/>
                </a:cubicBezTo>
                <a:cubicBezTo>
                  <a:pt x="125830" y="702293"/>
                  <a:pt x="129550" y="699198"/>
                  <a:pt x="132443" y="694259"/>
                </a:cubicBezTo>
                <a:lnTo>
                  <a:pt x="144772" y="684555"/>
                </a:lnTo>
                <a:cubicBezTo>
                  <a:pt x="146914" y="681039"/>
                  <a:pt x="149872" y="678878"/>
                  <a:pt x="153646" y="678071"/>
                </a:cubicBezTo>
                <a:cubicBezTo>
                  <a:pt x="157419" y="677263"/>
                  <a:pt x="160377" y="675102"/>
                  <a:pt x="162518" y="671586"/>
                </a:cubicBezTo>
                <a:cubicBezTo>
                  <a:pt x="167404" y="673565"/>
                  <a:pt x="171823" y="672415"/>
                  <a:pt x="175778" y="668138"/>
                </a:cubicBezTo>
                <a:cubicBezTo>
                  <a:pt x="176154" y="667426"/>
                  <a:pt x="176337" y="666867"/>
                  <a:pt x="176327" y="666458"/>
                </a:cubicBezTo>
                <a:cubicBezTo>
                  <a:pt x="176317" y="666050"/>
                  <a:pt x="176104" y="665303"/>
                  <a:pt x="175686" y="664217"/>
                </a:cubicBezTo>
                <a:lnTo>
                  <a:pt x="181103" y="660951"/>
                </a:lnTo>
                <a:cubicBezTo>
                  <a:pt x="182580" y="659789"/>
                  <a:pt x="183667" y="658685"/>
                  <a:pt x="184361" y="657639"/>
                </a:cubicBezTo>
                <a:cubicBezTo>
                  <a:pt x="185056" y="656592"/>
                  <a:pt x="185745" y="655302"/>
                  <a:pt x="186429" y="653765"/>
                </a:cubicBezTo>
                <a:cubicBezTo>
                  <a:pt x="197261" y="647153"/>
                  <a:pt x="207679" y="639619"/>
                  <a:pt x="217683" y="631163"/>
                </a:cubicBezTo>
                <a:cubicBezTo>
                  <a:pt x="227687" y="622706"/>
                  <a:pt x="237288" y="613818"/>
                  <a:pt x="246487" y="604498"/>
                </a:cubicBezTo>
                <a:cubicBezTo>
                  <a:pt x="248132" y="602121"/>
                  <a:pt x="252480" y="597868"/>
                  <a:pt x="259530" y="591737"/>
                </a:cubicBezTo>
                <a:cubicBezTo>
                  <a:pt x="266580" y="585605"/>
                  <a:pt x="270950" y="582332"/>
                  <a:pt x="272642" y="581917"/>
                </a:cubicBezTo>
                <a:cubicBezTo>
                  <a:pt x="275377" y="576539"/>
                  <a:pt x="278970" y="572173"/>
                  <a:pt x="283420" y="568816"/>
                </a:cubicBezTo>
                <a:cubicBezTo>
                  <a:pt x="287871" y="565458"/>
                  <a:pt x="292466" y="562049"/>
                  <a:pt x="297208" y="558587"/>
                </a:cubicBezTo>
                <a:lnTo>
                  <a:pt x="305799" y="556818"/>
                </a:lnTo>
                <a:cubicBezTo>
                  <a:pt x="306239" y="556056"/>
                  <a:pt x="306877" y="555386"/>
                  <a:pt x="307714" y="554811"/>
                </a:cubicBezTo>
                <a:cubicBezTo>
                  <a:pt x="308550" y="554235"/>
                  <a:pt x="309189" y="553567"/>
                  <a:pt x="309629" y="552805"/>
                </a:cubicBezTo>
                <a:cubicBezTo>
                  <a:pt x="311479" y="550849"/>
                  <a:pt x="312939" y="548951"/>
                  <a:pt x="314009" y="547111"/>
                </a:cubicBezTo>
                <a:cubicBezTo>
                  <a:pt x="315077" y="545272"/>
                  <a:pt x="316140" y="543188"/>
                  <a:pt x="317197" y="540858"/>
                </a:cubicBezTo>
                <a:cubicBezTo>
                  <a:pt x="319174" y="541465"/>
                  <a:pt x="320730" y="540906"/>
                  <a:pt x="321866" y="539179"/>
                </a:cubicBezTo>
                <a:cubicBezTo>
                  <a:pt x="322338" y="538351"/>
                  <a:pt x="323101" y="537418"/>
                  <a:pt x="324156" y="536380"/>
                </a:cubicBezTo>
                <a:cubicBezTo>
                  <a:pt x="325210" y="535341"/>
                  <a:pt x="325973" y="534409"/>
                  <a:pt x="326445" y="533579"/>
                </a:cubicBezTo>
                <a:lnTo>
                  <a:pt x="328032" y="534327"/>
                </a:lnTo>
                <a:cubicBezTo>
                  <a:pt x="329043" y="532865"/>
                  <a:pt x="330849" y="531777"/>
                  <a:pt x="333448" y="531062"/>
                </a:cubicBezTo>
                <a:lnTo>
                  <a:pt x="344938" y="519024"/>
                </a:lnTo>
                <a:cubicBezTo>
                  <a:pt x="347256" y="516076"/>
                  <a:pt x="349277" y="512988"/>
                  <a:pt x="351000" y="509760"/>
                </a:cubicBezTo>
                <a:cubicBezTo>
                  <a:pt x="352722" y="506532"/>
                  <a:pt x="353973" y="504050"/>
                  <a:pt x="354750" y="502316"/>
                </a:cubicBezTo>
                <a:cubicBezTo>
                  <a:pt x="356422" y="503225"/>
                  <a:pt x="358235" y="503837"/>
                  <a:pt x="360188" y="504151"/>
                </a:cubicBezTo>
                <a:cubicBezTo>
                  <a:pt x="362140" y="504465"/>
                  <a:pt x="363721" y="503513"/>
                  <a:pt x="364927" y="501295"/>
                </a:cubicBezTo>
                <a:cubicBezTo>
                  <a:pt x="365901" y="498885"/>
                  <a:pt x="366944" y="497357"/>
                  <a:pt x="368058" y="496709"/>
                </a:cubicBezTo>
                <a:cubicBezTo>
                  <a:pt x="369171" y="496061"/>
                  <a:pt x="371239" y="496471"/>
                  <a:pt x="374266" y="497937"/>
                </a:cubicBezTo>
                <a:lnTo>
                  <a:pt x="386594" y="488233"/>
                </a:lnTo>
                <a:lnTo>
                  <a:pt x="395185" y="486463"/>
                </a:lnTo>
                <a:lnTo>
                  <a:pt x="416013" y="471069"/>
                </a:lnTo>
                <a:cubicBezTo>
                  <a:pt x="417711" y="468152"/>
                  <a:pt x="420015" y="466006"/>
                  <a:pt x="422926" y="464630"/>
                </a:cubicBezTo>
                <a:cubicBezTo>
                  <a:pt x="425836" y="463254"/>
                  <a:pt x="428141" y="461108"/>
                  <a:pt x="429838" y="458191"/>
                </a:cubicBezTo>
                <a:lnTo>
                  <a:pt x="443754" y="449235"/>
                </a:lnTo>
                <a:lnTo>
                  <a:pt x="453002" y="441957"/>
                </a:lnTo>
                <a:cubicBezTo>
                  <a:pt x="456409" y="436695"/>
                  <a:pt x="460221" y="431865"/>
                  <a:pt x="464434" y="427468"/>
                </a:cubicBezTo>
                <a:cubicBezTo>
                  <a:pt x="468647" y="423070"/>
                  <a:pt x="473275" y="419594"/>
                  <a:pt x="478316" y="417041"/>
                </a:cubicBezTo>
                <a:cubicBezTo>
                  <a:pt x="487236" y="408397"/>
                  <a:pt x="495083" y="399975"/>
                  <a:pt x="501856" y="391774"/>
                </a:cubicBezTo>
                <a:cubicBezTo>
                  <a:pt x="508629" y="383573"/>
                  <a:pt x="513769" y="376783"/>
                  <a:pt x="517272" y="371405"/>
                </a:cubicBezTo>
                <a:cubicBezTo>
                  <a:pt x="518236" y="373474"/>
                  <a:pt x="519574" y="374751"/>
                  <a:pt x="521285" y="375235"/>
                </a:cubicBezTo>
                <a:lnTo>
                  <a:pt x="529876" y="373465"/>
                </a:lnTo>
                <a:cubicBezTo>
                  <a:pt x="531107" y="372995"/>
                  <a:pt x="531936" y="372093"/>
                  <a:pt x="532362" y="370758"/>
                </a:cubicBezTo>
                <a:cubicBezTo>
                  <a:pt x="532790" y="369424"/>
                  <a:pt x="532428" y="367961"/>
                  <a:pt x="531280" y="366369"/>
                </a:cubicBezTo>
                <a:cubicBezTo>
                  <a:pt x="538071" y="363187"/>
                  <a:pt x="545803" y="358266"/>
                  <a:pt x="554477" y="351606"/>
                </a:cubicBezTo>
                <a:cubicBezTo>
                  <a:pt x="563150" y="344946"/>
                  <a:pt x="569272" y="338297"/>
                  <a:pt x="572845" y="331658"/>
                </a:cubicBezTo>
                <a:cubicBezTo>
                  <a:pt x="576088" y="331206"/>
                  <a:pt x="578777" y="330131"/>
                  <a:pt x="580911" y="328429"/>
                </a:cubicBezTo>
                <a:cubicBezTo>
                  <a:pt x="583046" y="326729"/>
                  <a:pt x="583938" y="324320"/>
                  <a:pt x="583587" y="321207"/>
                </a:cubicBezTo>
                <a:cubicBezTo>
                  <a:pt x="587153" y="316383"/>
                  <a:pt x="591301" y="313408"/>
                  <a:pt x="596032" y="312285"/>
                </a:cubicBezTo>
                <a:cubicBezTo>
                  <a:pt x="600764" y="311161"/>
                  <a:pt x="605145" y="309751"/>
                  <a:pt x="609176" y="308055"/>
                </a:cubicBezTo>
                <a:cubicBezTo>
                  <a:pt x="612172" y="307527"/>
                  <a:pt x="613977" y="306439"/>
                  <a:pt x="614593" y="304790"/>
                </a:cubicBezTo>
                <a:cubicBezTo>
                  <a:pt x="615209" y="303140"/>
                  <a:pt x="615427" y="301304"/>
                  <a:pt x="615249" y="299281"/>
                </a:cubicBezTo>
                <a:lnTo>
                  <a:pt x="641495" y="280621"/>
                </a:lnTo>
                <a:cubicBezTo>
                  <a:pt x="643200" y="279486"/>
                  <a:pt x="645392" y="278094"/>
                  <a:pt x="648067" y="276447"/>
                </a:cubicBezTo>
                <a:cubicBezTo>
                  <a:pt x="650742" y="274798"/>
                  <a:pt x="652911" y="272427"/>
                  <a:pt x="654571" y="269330"/>
                </a:cubicBezTo>
                <a:cubicBezTo>
                  <a:pt x="666256" y="263565"/>
                  <a:pt x="677161" y="255857"/>
                  <a:pt x="687284" y="246204"/>
                </a:cubicBezTo>
                <a:cubicBezTo>
                  <a:pt x="697407" y="236551"/>
                  <a:pt x="708919" y="229613"/>
                  <a:pt x="721817" y="225389"/>
                </a:cubicBezTo>
                <a:lnTo>
                  <a:pt x="725464" y="213533"/>
                </a:lnTo>
                <a:lnTo>
                  <a:pt x="755631" y="194782"/>
                </a:lnTo>
                <a:cubicBezTo>
                  <a:pt x="757876" y="190789"/>
                  <a:pt x="763453" y="184611"/>
                  <a:pt x="772364" y="176245"/>
                </a:cubicBezTo>
                <a:cubicBezTo>
                  <a:pt x="781275" y="167880"/>
                  <a:pt x="789023" y="162239"/>
                  <a:pt x="795609" y="159322"/>
                </a:cubicBezTo>
                <a:cubicBezTo>
                  <a:pt x="798475" y="153240"/>
                  <a:pt x="804141" y="149446"/>
                  <a:pt x="812607" y="147940"/>
                </a:cubicBezTo>
                <a:cubicBezTo>
                  <a:pt x="811987" y="143769"/>
                  <a:pt x="813163" y="140930"/>
                  <a:pt x="816136" y="139423"/>
                </a:cubicBezTo>
                <a:cubicBezTo>
                  <a:pt x="819109" y="137915"/>
                  <a:pt x="822291" y="136990"/>
                  <a:pt x="825684" y="136650"/>
                </a:cubicBezTo>
                <a:lnTo>
                  <a:pt x="932999" y="61170"/>
                </a:lnTo>
                <a:cubicBezTo>
                  <a:pt x="938518" y="58802"/>
                  <a:pt x="943192" y="55914"/>
                  <a:pt x="947020" y="52505"/>
                </a:cubicBezTo>
                <a:cubicBezTo>
                  <a:pt x="950848" y="49098"/>
                  <a:pt x="955731" y="46793"/>
                  <a:pt x="961670" y="45592"/>
                </a:cubicBezTo>
                <a:cubicBezTo>
                  <a:pt x="962905" y="43144"/>
                  <a:pt x="964781" y="40877"/>
                  <a:pt x="967299" y="38791"/>
                </a:cubicBezTo>
                <a:cubicBezTo>
                  <a:pt x="969817" y="36705"/>
                  <a:pt x="972299" y="35209"/>
                  <a:pt x="974748" y="34302"/>
                </a:cubicBezTo>
                <a:lnTo>
                  <a:pt x="986328" y="26184"/>
                </a:lnTo>
                <a:cubicBezTo>
                  <a:pt x="988811" y="25375"/>
                  <a:pt x="991457" y="25247"/>
                  <a:pt x="994265" y="25803"/>
                </a:cubicBezTo>
                <a:cubicBezTo>
                  <a:pt x="997074" y="26359"/>
                  <a:pt x="999158" y="27422"/>
                  <a:pt x="1000519" y="28993"/>
                </a:cubicBezTo>
                <a:cubicBezTo>
                  <a:pt x="999490" y="33234"/>
                  <a:pt x="992694" y="40455"/>
                  <a:pt x="980130" y="50655"/>
                </a:cubicBezTo>
                <a:cubicBezTo>
                  <a:pt x="967569" y="60855"/>
                  <a:pt x="958205" y="67351"/>
                  <a:pt x="952041" y="70143"/>
                </a:cubicBezTo>
                <a:lnTo>
                  <a:pt x="953628" y="70891"/>
                </a:lnTo>
                <a:cubicBezTo>
                  <a:pt x="954885" y="74311"/>
                  <a:pt x="955144" y="77019"/>
                  <a:pt x="954406" y="79013"/>
                </a:cubicBezTo>
                <a:cubicBezTo>
                  <a:pt x="953668" y="81009"/>
                  <a:pt x="951943" y="82782"/>
                  <a:pt x="949233" y="84333"/>
                </a:cubicBezTo>
                <a:cubicBezTo>
                  <a:pt x="941580" y="95432"/>
                  <a:pt x="932152" y="106180"/>
                  <a:pt x="920951" y="116577"/>
                </a:cubicBezTo>
                <a:cubicBezTo>
                  <a:pt x="909750" y="126974"/>
                  <a:pt x="899529" y="137348"/>
                  <a:pt x="890288" y="147699"/>
                </a:cubicBezTo>
                <a:cubicBezTo>
                  <a:pt x="890731" y="150615"/>
                  <a:pt x="890213" y="152229"/>
                  <a:pt x="888733" y="152541"/>
                </a:cubicBezTo>
                <a:cubicBezTo>
                  <a:pt x="887252" y="152854"/>
                  <a:pt x="884938" y="153137"/>
                  <a:pt x="881788" y="153390"/>
                </a:cubicBezTo>
                <a:cubicBezTo>
                  <a:pt x="880878" y="154981"/>
                  <a:pt x="880060" y="156373"/>
                  <a:pt x="879336" y="157567"/>
                </a:cubicBezTo>
                <a:cubicBezTo>
                  <a:pt x="878611" y="158761"/>
                  <a:pt x="878961" y="159734"/>
                  <a:pt x="880384" y="160485"/>
                </a:cubicBezTo>
                <a:cubicBezTo>
                  <a:pt x="877997" y="162552"/>
                  <a:pt x="874880" y="164880"/>
                  <a:pt x="871033" y="167471"/>
                </a:cubicBezTo>
                <a:cubicBezTo>
                  <a:pt x="867186" y="170062"/>
                  <a:pt x="865445" y="172555"/>
                  <a:pt x="865813" y="174950"/>
                </a:cubicBezTo>
                <a:lnTo>
                  <a:pt x="879820" y="169915"/>
                </a:lnTo>
                <a:cubicBezTo>
                  <a:pt x="882221" y="169107"/>
                  <a:pt x="884026" y="168018"/>
                  <a:pt x="885237" y="166650"/>
                </a:cubicBezTo>
                <a:cubicBezTo>
                  <a:pt x="886447" y="165281"/>
                  <a:pt x="886666" y="163445"/>
                  <a:pt x="885893" y="161141"/>
                </a:cubicBezTo>
                <a:cubicBezTo>
                  <a:pt x="888373" y="160250"/>
                  <a:pt x="891186" y="158910"/>
                  <a:pt x="894333" y="157119"/>
                </a:cubicBezTo>
                <a:cubicBezTo>
                  <a:pt x="897479" y="155329"/>
                  <a:pt x="900082" y="153405"/>
                  <a:pt x="902143" y="151346"/>
                </a:cubicBezTo>
                <a:lnTo>
                  <a:pt x="928297" y="128764"/>
                </a:lnTo>
                <a:lnTo>
                  <a:pt x="941557" y="125317"/>
                </a:lnTo>
                <a:cubicBezTo>
                  <a:pt x="944055" y="124474"/>
                  <a:pt x="946250" y="123246"/>
                  <a:pt x="948141" y="121632"/>
                </a:cubicBezTo>
                <a:cubicBezTo>
                  <a:pt x="950032" y="120019"/>
                  <a:pt x="950640" y="118043"/>
                  <a:pt x="949965" y="115704"/>
                </a:cubicBezTo>
                <a:lnTo>
                  <a:pt x="962294" y="106001"/>
                </a:lnTo>
                <a:cubicBezTo>
                  <a:pt x="963993" y="100337"/>
                  <a:pt x="967698" y="96589"/>
                  <a:pt x="973410" y="94755"/>
                </a:cubicBezTo>
                <a:cubicBezTo>
                  <a:pt x="979122" y="92922"/>
                  <a:pt x="982827" y="89174"/>
                  <a:pt x="984526" y="83510"/>
                </a:cubicBezTo>
                <a:lnTo>
                  <a:pt x="1013380" y="75775"/>
                </a:lnTo>
                <a:cubicBezTo>
                  <a:pt x="1015260" y="82075"/>
                  <a:pt x="1015810" y="86051"/>
                  <a:pt x="1015031" y="87703"/>
                </a:cubicBezTo>
                <a:cubicBezTo>
                  <a:pt x="1014252" y="89356"/>
                  <a:pt x="1011210" y="90670"/>
                  <a:pt x="1005903" y="91643"/>
                </a:cubicBezTo>
                <a:cubicBezTo>
                  <a:pt x="1006808" y="97524"/>
                  <a:pt x="1005153" y="100866"/>
                  <a:pt x="1000938" y="101666"/>
                </a:cubicBezTo>
                <a:cubicBezTo>
                  <a:pt x="996722" y="102468"/>
                  <a:pt x="994857" y="105225"/>
                  <a:pt x="995343" y="109938"/>
                </a:cubicBezTo>
                <a:cubicBezTo>
                  <a:pt x="990586" y="112747"/>
                  <a:pt x="984269" y="118092"/>
                  <a:pt x="976393" y="125976"/>
                </a:cubicBezTo>
                <a:cubicBezTo>
                  <a:pt x="968518" y="133859"/>
                  <a:pt x="964371" y="139743"/>
                  <a:pt x="963956" y="143628"/>
                </a:cubicBezTo>
                <a:lnTo>
                  <a:pt x="937054" y="167796"/>
                </a:lnTo>
                <a:cubicBezTo>
                  <a:pt x="938460" y="173387"/>
                  <a:pt x="938185" y="178429"/>
                  <a:pt x="936229" y="182921"/>
                </a:cubicBezTo>
                <a:cubicBezTo>
                  <a:pt x="934274" y="187413"/>
                  <a:pt x="930032" y="190585"/>
                  <a:pt x="923504" y="192438"/>
                </a:cubicBezTo>
                <a:cubicBezTo>
                  <a:pt x="918833" y="198236"/>
                  <a:pt x="913274" y="203858"/>
                  <a:pt x="906829" y="209306"/>
                </a:cubicBezTo>
                <a:cubicBezTo>
                  <a:pt x="900385" y="214752"/>
                  <a:pt x="893613" y="218833"/>
                  <a:pt x="886517" y="221550"/>
                </a:cubicBezTo>
                <a:lnTo>
                  <a:pt x="885295" y="236488"/>
                </a:lnTo>
                <a:lnTo>
                  <a:pt x="870448" y="239188"/>
                </a:lnTo>
                <a:lnTo>
                  <a:pt x="862224" y="256643"/>
                </a:lnTo>
                <a:cubicBezTo>
                  <a:pt x="858615" y="258902"/>
                  <a:pt x="855793" y="261289"/>
                  <a:pt x="853759" y="263804"/>
                </a:cubicBezTo>
                <a:cubicBezTo>
                  <a:pt x="851725" y="266321"/>
                  <a:pt x="848880" y="267727"/>
                  <a:pt x="845225" y="268026"/>
                </a:cubicBezTo>
                <a:cubicBezTo>
                  <a:pt x="843642" y="269500"/>
                  <a:pt x="842419" y="271753"/>
                  <a:pt x="841557" y="274781"/>
                </a:cubicBezTo>
                <a:cubicBezTo>
                  <a:pt x="840696" y="277809"/>
                  <a:pt x="840454" y="280038"/>
                  <a:pt x="840830" y="281468"/>
                </a:cubicBezTo>
                <a:cubicBezTo>
                  <a:pt x="841022" y="283376"/>
                  <a:pt x="841733" y="284439"/>
                  <a:pt x="842965" y="284654"/>
                </a:cubicBezTo>
                <a:cubicBezTo>
                  <a:pt x="844195" y="284872"/>
                  <a:pt x="845071" y="284557"/>
                  <a:pt x="845590" y="283711"/>
                </a:cubicBezTo>
                <a:cubicBezTo>
                  <a:pt x="844594" y="277424"/>
                  <a:pt x="846993" y="273706"/>
                  <a:pt x="852786" y="272558"/>
                </a:cubicBezTo>
                <a:cubicBezTo>
                  <a:pt x="858579" y="271409"/>
                  <a:pt x="863403" y="270773"/>
                  <a:pt x="867258" y="270651"/>
                </a:cubicBezTo>
                <a:lnTo>
                  <a:pt x="878474" y="246848"/>
                </a:lnTo>
                <a:lnTo>
                  <a:pt x="880061" y="247595"/>
                </a:lnTo>
                <a:cubicBezTo>
                  <a:pt x="881732" y="246363"/>
                  <a:pt x="883200" y="244792"/>
                  <a:pt x="884464" y="242883"/>
                </a:cubicBezTo>
                <a:cubicBezTo>
                  <a:pt x="885727" y="240974"/>
                  <a:pt x="886004" y="238842"/>
                  <a:pt x="885295" y="236488"/>
                </a:cubicBezTo>
                <a:cubicBezTo>
                  <a:pt x="891672" y="234443"/>
                  <a:pt x="897197" y="231633"/>
                  <a:pt x="901871" y="228057"/>
                </a:cubicBezTo>
                <a:cubicBezTo>
                  <a:pt x="906546" y="224483"/>
                  <a:pt x="911885" y="222070"/>
                  <a:pt x="917888" y="220819"/>
                </a:cubicBezTo>
                <a:cubicBezTo>
                  <a:pt x="915078" y="213233"/>
                  <a:pt x="915337" y="208911"/>
                  <a:pt x="918665" y="207853"/>
                </a:cubicBezTo>
                <a:cubicBezTo>
                  <a:pt x="921991" y="206794"/>
                  <a:pt x="927616" y="205486"/>
                  <a:pt x="935543" y="203928"/>
                </a:cubicBezTo>
                <a:cubicBezTo>
                  <a:pt x="941155" y="201361"/>
                  <a:pt x="947511" y="194903"/>
                  <a:pt x="954611" y="184552"/>
                </a:cubicBezTo>
                <a:cubicBezTo>
                  <a:pt x="961710" y="174202"/>
                  <a:pt x="968649" y="167534"/>
                  <a:pt x="975429" y="164548"/>
                </a:cubicBezTo>
                <a:cubicBezTo>
                  <a:pt x="977391" y="164584"/>
                  <a:pt x="978975" y="165168"/>
                  <a:pt x="980178" y="166300"/>
                </a:cubicBezTo>
                <a:cubicBezTo>
                  <a:pt x="981381" y="167433"/>
                  <a:pt x="982194" y="168624"/>
                  <a:pt x="982616" y="169873"/>
                </a:cubicBezTo>
                <a:cubicBezTo>
                  <a:pt x="984163" y="175935"/>
                  <a:pt x="982460" y="181435"/>
                  <a:pt x="977507" y="186372"/>
                </a:cubicBezTo>
                <a:cubicBezTo>
                  <a:pt x="972555" y="191310"/>
                  <a:pt x="967655" y="194335"/>
                  <a:pt x="962810" y="195445"/>
                </a:cubicBezTo>
                <a:cubicBezTo>
                  <a:pt x="954227" y="203885"/>
                  <a:pt x="946473" y="212108"/>
                  <a:pt x="939549" y="220118"/>
                </a:cubicBezTo>
                <a:cubicBezTo>
                  <a:pt x="932624" y="228126"/>
                  <a:pt x="925058" y="235954"/>
                  <a:pt x="916850" y="243599"/>
                </a:cubicBezTo>
                <a:cubicBezTo>
                  <a:pt x="917587" y="245805"/>
                  <a:pt x="917229" y="247252"/>
                  <a:pt x="915774" y="247940"/>
                </a:cubicBezTo>
                <a:cubicBezTo>
                  <a:pt x="914318" y="248628"/>
                  <a:pt x="912373" y="249328"/>
                  <a:pt x="909937" y="250038"/>
                </a:cubicBezTo>
                <a:cubicBezTo>
                  <a:pt x="907653" y="250942"/>
                  <a:pt x="906407" y="252213"/>
                  <a:pt x="906200" y="253852"/>
                </a:cubicBezTo>
                <a:cubicBezTo>
                  <a:pt x="905993" y="255493"/>
                  <a:pt x="906522" y="257114"/>
                  <a:pt x="907785" y="258720"/>
                </a:cubicBezTo>
                <a:cubicBezTo>
                  <a:pt x="904154" y="259998"/>
                  <a:pt x="900724" y="261615"/>
                  <a:pt x="897500" y="263570"/>
                </a:cubicBezTo>
                <a:cubicBezTo>
                  <a:pt x="894276" y="265525"/>
                  <a:pt x="892039" y="267702"/>
                  <a:pt x="890786" y="270102"/>
                </a:cubicBezTo>
                <a:lnTo>
                  <a:pt x="879205" y="278219"/>
                </a:lnTo>
                <a:cubicBezTo>
                  <a:pt x="879993" y="282549"/>
                  <a:pt x="879485" y="286027"/>
                  <a:pt x="877683" y="288652"/>
                </a:cubicBezTo>
                <a:cubicBezTo>
                  <a:pt x="875881" y="291278"/>
                  <a:pt x="873367" y="292840"/>
                  <a:pt x="870141" y="293340"/>
                </a:cubicBezTo>
                <a:cubicBezTo>
                  <a:pt x="875717" y="295482"/>
                  <a:pt x="882978" y="298419"/>
                  <a:pt x="891927" y="302150"/>
                </a:cubicBezTo>
                <a:cubicBezTo>
                  <a:pt x="900874" y="305882"/>
                  <a:pt x="906617" y="311011"/>
                  <a:pt x="909156" y="317541"/>
                </a:cubicBezTo>
                <a:cubicBezTo>
                  <a:pt x="909963" y="322002"/>
                  <a:pt x="909627" y="325802"/>
                  <a:pt x="908147" y="328943"/>
                </a:cubicBezTo>
                <a:cubicBezTo>
                  <a:pt x="906667" y="332084"/>
                  <a:pt x="904510" y="333573"/>
                  <a:pt x="901679" y="333409"/>
                </a:cubicBezTo>
                <a:cubicBezTo>
                  <a:pt x="901078" y="334258"/>
                  <a:pt x="899992" y="335362"/>
                  <a:pt x="898421" y="336723"/>
                </a:cubicBezTo>
                <a:cubicBezTo>
                  <a:pt x="896851" y="338083"/>
                  <a:pt x="896162" y="339375"/>
                  <a:pt x="896354" y="340596"/>
                </a:cubicBezTo>
                <a:lnTo>
                  <a:pt x="902610" y="339666"/>
                </a:lnTo>
                <a:lnTo>
                  <a:pt x="930716" y="333517"/>
                </a:lnTo>
                <a:lnTo>
                  <a:pt x="939123" y="323905"/>
                </a:lnTo>
                <a:cubicBezTo>
                  <a:pt x="938712" y="321004"/>
                  <a:pt x="939165" y="319359"/>
                  <a:pt x="940480" y="318968"/>
                </a:cubicBezTo>
                <a:cubicBezTo>
                  <a:pt x="941795" y="318579"/>
                  <a:pt x="943647" y="318077"/>
                  <a:pt x="946036" y="317467"/>
                </a:cubicBezTo>
                <a:cubicBezTo>
                  <a:pt x="947496" y="316255"/>
                  <a:pt x="948220" y="315061"/>
                  <a:pt x="948208" y="313885"/>
                </a:cubicBezTo>
                <a:cubicBezTo>
                  <a:pt x="948198" y="312708"/>
                  <a:pt x="947941" y="311537"/>
                  <a:pt x="947440" y="310371"/>
                </a:cubicBezTo>
                <a:cubicBezTo>
                  <a:pt x="954374" y="307659"/>
                  <a:pt x="961098" y="304364"/>
                  <a:pt x="967612" y="300484"/>
                </a:cubicBezTo>
                <a:cubicBezTo>
                  <a:pt x="974126" y="296605"/>
                  <a:pt x="980850" y="293309"/>
                  <a:pt x="987783" y="290597"/>
                </a:cubicBezTo>
                <a:cubicBezTo>
                  <a:pt x="992879" y="284071"/>
                  <a:pt x="999130" y="278693"/>
                  <a:pt x="1006535" y="274466"/>
                </a:cubicBezTo>
                <a:cubicBezTo>
                  <a:pt x="1013940" y="270239"/>
                  <a:pt x="1021637" y="267967"/>
                  <a:pt x="1029624" y="267651"/>
                </a:cubicBezTo>
                <a:lnTo>
                  <a:pt x="1031775" y="258968"/>
                </a:lnTo>
                <a:cubicBezTo>
                  <a:pt x="1032185" y="256212"/>
                  <a:pt x="1033540" y="254023"/>
                  <a:pt x="1035840" y="252400"/>
                </a:cubicBezTo>
                <a:cubicBezTo>
                  <a:pt x="1038140" y="250777"/>
                  <a:pt x="1040895" y="249732"/>
                  <a:pt x="1044104" y="249265"/>
                </a:cubicBezTo>
                <a:cubicBezTo>
                  <a:pt x="1050394" y="244149"/>
                  <a:pt x="1054066" y="244586"/>
                  <a:pt x="1055121" y="250577"/>
                </a:cubicBezTo>
                <a:cubicBezTo>
                  <a:pt x="1057011" y="255225"/>
                  <a:pt x="1057659" y="259166"/>
                  <a:pt x="1057064" y="262401"/>
                </a:cubicBezTo>
                <a:cubicBezTo>
                  <a:pt x="1056469" y="265635"/>
                  <a:pt x="1053359" y="268291"/>
                  <a:pt x="1047734" y="270367"/>
                </a:cubicBezTo>
                <a:cubicBezTo>
                  <a:pt x="1043305" y="271795"/>
                  <a:pt x="1037200" y="274978"/>
                  <a:pt x="1029419" y="279916"/>
                </a:cubicBezTo>
                <a:cubicBezTo>
                  <a:pt x="1021638" y="284855"/>
                  <a:pt x="1017749" y="290537"/>
                  <a:pt x="1017751" y="296962"/>
                </a:cubicBezTo>
                <a:cubicBezTo>
                  <a:pt x="1014600" y="301335"/>
                  <a:pt x="1008897" y="307778"/>
                  <a:pt x="1000644" y="316291"/>
                </a:cubicBezTo>
                <a:cubicBezTo>
                  <a:pt x="992390" y="324805"/>
                  <a:pt x="984518" y="330711"/>
                  <a:pt x="977025" y="334007"/>
                </a:cubicBezTo>
                <a:cubicBezTo>
                  <a:pt x="978119" y="337431"/>
                  <a:pt x="977911" y="339758"/>
                  <a:pt x="976404" y="340986"/>
                </a:cubicBezTo>
                <a:cubicBezTo>
                  <a:pt x="974895" y="342215"/>
                  <a:pt x="973078" y="342813"/>
                  <a:pt x="970952" y="342781"/>
                </a:cubicBezTo>
                <a:cubicBezTo>
                  <a:pt x="967051" y="344457"/>
                  <a:pt x="965419" y="348779"/>
                  <a:pt x="966056" y="355744"/>
                </a:cubicBezTo>
                <a:cubicBezTo>
                  <a:pt x="966692" y="362710"/>
                  <a:pt x="967231" y="367569"/>
                  <a:pt x="967670" y="370322"/>
                </a:cubicBezTo>
                <a:cubicBezTo>
                  <a:pt x="961734" y="373747"/>
                  <a:pt x="951004" y="381942"/>
                  <a:pt x="935482" y="394908"/>
                </a:cubicBezTo>
                <a:cubicBezTo>
                  <a:pt x="919959" y="407875"/>
                  <a:pt x="912006" y="417378"/>
                  <a:pt x="911624" y="423420"/>
                </a:cubicBezTo>
                <a:lnTo>
                  <a:pt x="893696" y="428546"/>
                </a:lnTo>
                <a:cubicBezTo>
                  <a:pt x="889070" y="432103"/>
                  <a:pt x="884637" y="435509"/>
                  <a:pt x="880397" y="438763"/>
                </a:cubicBezTo>
                <a:cubicBezTo>
                  <a:pt x="876158" y="442016"/>
                  <a:pt x="872121" y="445609"/>
                  <a:pt x="868289" y="449540"/>
                </a:cubicBezTo>
                <a:lnTo>
                  <a:pt x="867633" y="455049"/>
                </a:lnTo>
                <a:cubicBezTo>
                  <a:pt x="873221" y="456308"/>
                  <a:pt x="879108" y="453588"/>
                  <a:pt x="885295" y="446888"/>
                </a:cubicBezTo>
                <a:cubicBezTo>
                  <a:pt x="891482" y="440188"/>
                  <a:pt x="897766" y="437655"/>
                  <a:pt x="904147" y="439287"/>
                </a:cubicBezTo>
                <a:cubicBezTo>
                  <a:pt x="907181" y="440394"/>
                  <a:pt x="911382" y="441081"/>
                  <a:pt x="916750" y="441348"/>
                </a:cubicBezTo>
                <a:lnTo>
                  <a:pt x="907885" y="431354"/>
                </a:lnTo>
                <a:lnTo>
                  <a:pt x="914142" y="430423"/>
                </a:lnTo>
                <a:cubicBezTo>
                  <a:pt x="917175" y="430075"/>
                  <a:pt x="919348" y="430776"/>
                  <a:pt x="920664" y="432527"/>
                </a:cubicBezTo>
                <a:cubicBezTo>
                  <a:pt x="921980" y="434278"/>
                  <a:pt x="923011" y="436380"/>
                  <a:pt x="923754" y="438831"/>
                </a:cubicBezTo>
                <a:cubicBezTo>
                  <a:pt x="926497" y="437295"/>
                  <a:pt x="928949" y="435865"/>
                  <a:pt x="931109" y="434540"/>
                </a:cubicBezTo>
                <a:cubicBezTo>
                  <a:pt x="933269" y="433214"/>
                  <a:pt x="934927" y="431410"/>
                  <a:pt x="936083" y="429127"/>
                </a:cubicBezTo>
                <a:cubicBezTo>
                  <a:pt x="938380" y="428109"/>
                  <a:pt x="940557" y="426064"/>
                  <a:pt x="942610" y="422992"/>
                </a:cubicBezTo>
                <a:cubicBezTo>
                  <a:pt x="944664" y="419919"/>
                  <a:pt x="946817" y="416893"/>
                  <a:pt x="949068" y="413915"/>
                </a:cubicBezTo>
                <a:cubicBezTo>
                  <a:pt x="944169" y="411282"/>
                  <a:pt x="941183" y="406644"/>
                  <a:pt x="940113" y="399999"/>
                </a:cubicBezTo>
                <a:cubicBezTo>
                  <a:pt x="946633" y="399193"/>
                  <a:pt x="951521" y="395679"/>
                  <a:pt x="954777" y="389455"/>
                </a:cubicBezTo>
                <a:lnTo>
                  <a:pt x="969149" y="400107"/>
                </a:lnTo>
                <a:cubicBezTo>
                  <a:pt x="965813" y="401443"/>
                  <a:pt x="963170" y="403107"/>
                  <a:pt x="961223" y="405098"/>
                </a:cubicBezTo>
                <a:cubicBezTo>
                  <a:pt x="959274" y="407089"/>
                  <a:pt x="957029" y="408939"/>
                  <a:pt x="954486" y="410649"/>
                </a:cubicBezTo>
                <a:lnTo>
                  <a:pt x="958590" y="418401"/>
                </a:lnTo>
                <a:cubicBezTo>
                  <a:pt x="961764" y="419897"/>
                  <a:pt x="962603" y="422231"/>
                  <a:pt x="961107" y="425405"/>
                </a:cubicBezTo>
                <a:cubicBezTo>
                  <a:pt x="959464" y="428549"/>
                  <a:pt x="957074" y="431221"/>
                  <a:pt x="953937" y="433419"/>
                </a:cubicBezTo>
                <a:cubicBezTo>
                  <a:pt x="950801" y="435617"/>
                  <a:pt x="947805" y="437519"/>
                  <a:pt x="944948" y="439122"/>
                </a:cubicBezTo>
                <a:cubicBezTo>
                  <a:pt x="947116" y="440951"/>
                  <a:pt x="949570" y="442431"/>
                  <a:pt x="952310" y="443560"/>
                </a:cubicBezTo>
                <a:cubicBezTo>
                  <a:pt x="955050" y="444690"/>
                  <a:pt x="957107" y="445982"/>
                  <a:pt x="958482" y="447438"/>
                </a:cubicBezTo>
                <a:cubicBezTo>
                  <a:pt x="958393" y="450628"/>
                  <a:pt x="955648" y="453536"/>
                  <a:pt x="950250" y="456163"/>
                </a:cubicBezTo>
                <a:cubicBezTo>
                  <a:pt x="944851" y="458791"/>
                  <a:pt x="940124" y="460764"/>
                  <a:pt x="936067" y="462085"/>
                </a:cubicBezTo>
                <a:cubicBezTo>
                  <a:pt x="934443" y="465360"/>
                  <a:pt x="932411" y="467958"/>
                  <a:pt x="929971" y="469878"/>
                </a:cubicBezTo>
                <a:cubicBezTo>
                  <a:pt x="927531" y="471799"/>
                  <a:pt x="925453" y="472435"/>
                  <a:pt x="923738" y="471789"/>
                </a:cubicBezTo>
                <a:lnTo>
                  <a:pt x="910570" y="479158"/>
                </a:lnTo>
                <a:lnTo>
                  <a:pt x="903840" y="493440"/>
                </a:lnTo>
                <a:lnTo>
                  <a:pt x="910843" y="490922"/>
                </a:lnTo>
                <a:lnTo>
                  <a:pt x="923173" y="481219"/>
                </a:lnTo>
                <a:cubicBezTo>
                  <a:pt x="924780" y="480036"/>
                  <a:pt x="926399" y="479346"/>
                  <a:pt x="928028" y="479144"/>
                </a:cubicBezTo>
                <a:cubicBezTo>
                  <a:pt x="929659" y="478943"/>
                  <a:pt x="930904" y="479044"/>
                  <a:pt x="931764" y="479449"/>
                </a:cubicBezTo>
                <a:cubicBezTo>
                  <a:pt x="931211" y="480280"/>
                  <a:pt x="930027" y="481419"/>
                  <a:pt x="928214" y="482867"/>
                </a:cubicBezTo>
                <a:cubicBezTo>
                  <a:pt x="926400" y="484315"/>
                  <a:pt x="925031" y="485851"/>
                  <a:pt x="924103" y="487474"/>
                </a:cubicBezTo>
                <a:cubicBezTo>
                  <a:pt x="923930" y="492645"/>
                  <a:pt x="919321" y="496938"/>
                  <a:pt x="910279" y="500352"/>
                </a:cubicBezTo>
                <a:cubicBezTo>
                  <a:pt x="901236" y="503767"/>
                  <a:pt x="896628" y="508060"/>
                  <a:pt x="896454" y="513230"/>
                </a:cubicBezTo>
                <a:lnTo>
                  <a:pt x="884873" y="521347"/>
                </a:lnTo>
                <a:cubicBezTo>
                  <a:pt x="882988" y="524661"/>
                  <a:pt x="879936" y="528394"/>
                  <a:pt x="875717" y="532547"/>
                </a:cubicBezTo>
                <a:cubicBezTo>
                  <a:pt x="880958" y="530168"/>
                  <a:pt x="886189" y="527300"/>
                  <a:pt x="891407" y="523941"/>
                </a:cubicBezTo>
                <a:cubicBezTo>
                  <a:pt x="896626" y="520582"/>
                  <a:pt x="900642" y="516173"/>
                  <a:pt x="903458" y="510712"/>
                </a:cubicBezTo>
                <a:lnTo>
                  <a:pt x="913909" y="521455"/>
                </a:lnTo>
                <a:lnTo>
                  <a:pt x="902511" y="537415"/>
                </a:lnTo>
                <a:lnTo>
                  <a:pt x="911193" y="539567"/>
                </a:lnTo>
                <a:lnTo>
                  <a:pt x="914640" y="552826"/>
                </a:lnTo>
                <a:lnTo>
                  <a:pt x="895491" y="572891"/>
                </a:lnTo>
                <a:cubicBezTo>
                  <a:pt x="886553" y="575911"/>
                  <a:pt x="878187" y="580291"/>
                  <a:pt x="870392" y="586031"/>
                </a:cubicBezTo>
                <a:cubicBezTo>
                  <a:pt x="862597" y="591771"/>
                  <a:pt x="855211" y="596128"/>
                  <a:pt x="848234" y="599103"/>
                </a:cubicBezTo>
                <a:lnTo>
                  <a:pt x="845061" y="597608"/>
                </a:lnTo>
                <a:lnTo>
                  <a:pt x="842818" y="602368"/>
                </a:lnTo>
                <a:lnTo>
                  <a:pt x="825820" y="613750"/>
                </a:lnTo>
                <a:cubicBezTo>
                  <a:pt x="821981" y="620182"/>
                  <a:pt x="816531" y="624887"/>
                  <a:pt x="809473" y="627864"/>
                </a:cubicBezTo>
                <a:cubicBezTo>
                  <a:pt x="802414" y="630840"/>
                  <a:pt x="796592" y="636338"/>
                  <a:pt x="792005" y="644358"/>
                </a:cubicBezTo>
                <a:cubicBezTo>
                  <a:pt x="788514" y="646793"/>
                  <a:pt x="782957" y="651041"/>
                  <a:pt x="775333" y="657105"/>
                </a:cubicBezTo>
                <a:cubicBezTo>
                  <a:pt x="767709" y="663168"/>
                  <a:pt x="762712" y="666227"/>
                  <a:pt x="760344" y="666282"/>
                </a:cubicBezTo>
                <a:cubicBezTo>
                  <a:pt x="758240" y="671432"/>
                  <a:pt x="754969" y="677001"/>
                  <a:pt x="750532" y="682991"/>
                </a:cubicBezTo>
                <a:lnTo>
                  <a:pt x="752118" y="683739"/>
                </a:lnTo>
                <a:cubicBezTo>
                  <a:pt x="753222" y="686197"/>
                  <a:pt x="751945" y="687535"/>
                  <a:pt x="748289" y="687751"/>
                </a:cubicBezTo>
                <a:lnTo>
                  <a:pt x="745115" y="686255"/>
                </a:lnTo>
                <a:cubicBezTo>
                  <a:pt x="741144" y="689879"/>
                  <a:pt x="737503" y="690749"/>
                  <a:pt x="734189" y="688864"/>
                </a:cubicBezTo>
                <a:cubicBezTo>
                  <a:pt x="731339" y="694227"/>
                  <a:pt x="727788" y="699019"/>
                  <a:pt x="723539" y="703238"/>
                </a:cubicBezTo>
                <a:cubicBezTo>
                  <a:pt x="719288" y="707456"/>
                  <a:pt x="715738" y="712247"/>
                  <a:pt x="712887" y="717610"/>
                </a:cubicBezTo>
                <a:lnTo>
                  <a:pt x="716427" y="734791"/>
                </a:lnTo>
                <a:cubicBezTo>
                  <a:pt x="718403" y="735399"/>
                  <a:pt x="719211" y="736426"/>
                  <a:pt x="718853" y="737873"/>
                </a:cubicBezTo>
                <a:cubicBezTo>
                  <a:pt x="717993" y="739528"/>
                  <a:pt x="716490" y="741003"/>
                  <a:pt x="714346" y="742295"/>
                </a:cubicBezTo>
                <a:lnTo>
                  <a:pt x="713398" y="742611"/>
                </a:lnTo>
                <a:lnTo>
                  <a:pt x="709545" y="755054"/>
                </a:lnTo>
                <a:cubicBezTo>
                  <a:pt x="704593" y="759992"/>
                  <a:pt x="699693" y="763016"/>
                  <a:pt x="694848" y="764127"/>
                </a:cubicBezTo>
                <a:cubicBezTo>
                  <a:pt x="686266" y="772566"/>
                  <a:pt x="678512" y="780790"/>
                  <a:pt x="671588" y="788798"/>
                </a:cubicBezTo>
                <a:cubicBezTo>
                  <a:pt x="664662" y="796807"/>
                  <a:pt x="657096" y="804634"/>
                  <a:pt x="648888" y="812280"/>
                </a:cubicBezTo>
                <a:cubicBezTo>
                  <a:pt x="649625" y="814486"/>
                  <a:pt x="649267" y="815933"/>
                  <a:pt x="647812" y="816621"/>
                </a:cubicBezTo>
                <a:cubicBezTo>
                  <a:pt x="646356" y="817308"/>
                  <a:pt x="644412" y="818008"/>
                  <a:pt x="641975" y="818718"/>
                </a:cubicBezTo>
                <a:cubicBezTo>
                  <a:pt x="639691" y="819622"/>
                  <a:pt x="638446" y="820893"/>
                  <a:pt x="638239" y="822534"/>
                </a:cubicBezTo>
                <a:cubicBezTo>
                  <a:pt x="638032" y="824173"/>
                  <a:pt x="638560" y="825796"/>
                  <a:pt x="639823" y="827400"/>
                </a:cubicBezTo>
                <a:cubicBezTo>
                  <a:pt x="636192" y="828679"/>
                  <a:pt x="632763" y="830295"/>
                  <a:pt x="629539" y="832250"/>
                </a:cubicBezTo>
                <a:cubicBezTo>
                  <a:pt x="626315" y="834206"/>
                  <a:pt x="624077" y="836384"/>
                  <a:pt x="622825" y="838783"/>
                </a:cubicBezTo>
                <a:lnTo>
                  <a:pt x="611244" y="846899"/>
                </a:lnTo>
                <a:cubicBezTo>
                  <a:pt x="612032" y="851230"/>
                  <a:pt x="611524" y="854708"/>
                  <a:pt x="609721" y="857333"/>
                </a:cubicBezTo>
                <a:cubicBezTo>
                  <a:pt x="607919" y="859958"/>
                  <a:pt x="605405" y="861521"/>
                  <a:pt x="602180" y="862020"/>
                </a:cubicBezTo>
                <a:cubicBezTo>
                  <a:pt x="607755" y="864163"/>
                  <a:pt x="615017" y="867100"/>
                  <a:pt x="623965" y="870832"/>
                </a:cubicBezTo>
                <a:cubicBezTo>
                  <a:pt x="632912" y="874563"/>
                  <a:pt x="638655" y="879693"/>
                  <a:pt x="641195" y="886222"/>
                </a:cubicBezTo>
                <a:cubicBezTo>
                  <a:pt x="642001" y="890682"/>
                  <a:pt x="641665" y="894483"/>
                  <a:pt x="640185" y="897624"/>
                </a:cubicBezTo>
                <a:cubicBezTo>
                  <a:pt x="638705" y="900764"/>
                  <a:pt x="636549" y="902253"/>
                  <a:pt x="633717" y="902091"/>
                </a:cubicBezTo>
                <a:cubicBezTo>
                  <a:pt x="633117" y="902939"/>
                  <a:pt x="632030" y="904043"/>
                  <a:pt x="630460" y="905403"/>
                </a:cubicBezTo>
                <a:cubicBezTo>
                  <a:pt x="628889" y="906765"/>
                  <a:pt x="628201" y="908055"/>
                  <a:pt x="628392" y="909277"/>
                </a:cubicBezTo>
                <a:lnTo>
                  <a:pt x="634649" y="908346"/>
                </a:lnTo>
                <a:lnTo>
                  <a:pt x="662755" y="902198"/>
                </a:lnTo>
                <a:lnTo>
                  <a:pt x="671162" y="892586"/>
                </a:lnTo>
                <a:cubicBezTo>
                  <a:pt x="670751" y="889686"/>
                  <a:pt x="671203" y="888040"/>
                  <a:pt x="672518" y="887650"/>
                </a:cubicBezTo>
                <a:cubicBezTo>
                  <a:pt x="673834" y="887260"/>
                  <a:pt x="675685" y="886759"/>
                  <a:pt x="678075" y="886147"/>
                </a:cubicBezTo>
                <a:cubicBezTo>
                  <a:pt x="679534" y="884937"/>
                  <a:pt x="680258" y="883742"/>
                  <a:pt x="680247" y="882565"/>
                </a:cubicBezTo>
                <a:cubicBezTo>
                  <a:pt x="680236" y="881388"/>
                  <a:pt x="679980" y="880218"/>
                  <a:pt x="679479" y="879052"/>
                </a:cubicBezTo>
                <a:cubicBezTo>
                  <a:pt x="686412" y="876340"/>
                  <a:pt x="693137" y="873044"/>
                  <a:pt x="699650" y="869166"/>
                </a:cubicBezTo>
                <a:cubicBezTo>
                  <a:pt x="706164" y="865286"/>
                  <a:pt x="712889" y="861990"/>
                  <a:pt x="719822" y="859279"/>
                </a:cubicBezTo>
                <a:cubicBezTo>
                  <a:pt x="724918" y="852751"/>
                  <a:pt x="731168" y="847374"/>
                  <a:pt x="738573" y="843148"/>
                </a:cubicBezTo>
                <a:cubicBezTo>
                  <a:pt x="745979" y="838920"/>
                  <a:pt x="753675" y="836649"/>
                  <a:pt x="761662" y="836332"/>
                </a:cubicBezTo>
                <a:lnTo>
                  <a:pt x="763813" y="827650"/>
                </a:lnTo>
                <a:cubicBezTo>
                  <a:pt x="764223" y="824893"/>
                  <a:pt x="765578" y="822704"/>
                  <a:pt x="767879" y="821081"/>
                </a:cubicBezTo>
                <a:cubicBezTo>
                  <a:pt x="770178" y="819458"/>
                  <a:pt x="772933" y="818413"/>
                  <a:pt x="776143" y="817945"/>
                </a:cubicBezTo>
                <a:cubicBezTo>
                  <a:pt x="782432" y="812829"/>
                  <a:pt x="786104" y="813267"/>
                  <a:pt x="787159" y="819258"/>
                </a:cubicBezTo>
                <a:lnTo>
                  <a:pt x="787713" y="822630"/>
                </a:lnTo>
                <a:lnTo>
                  <a:pt x="791774" y="816683"/>
                </a:lnTo>
                <a:cubicBezTo>
                  <a:pt x="793703" y="815561"/>
                  <a:pt x="797289" y="816270"/>
                  <a:pt x="802533" y="818812"/>
                </a:cubicBezTo>
                <a:lnTo>
                  <a:pt x="823900" y="801994"/>
                </a:lnTo>
                <a:lnTo>
                  <a:pt x="838788" y="798928"/>
                </a:lnTo>
                <a:lnTo>
                  <a:pt x="874884" y="772247"/>
                </a:lnTo>
                <a:cubicBezTo>
                  <a:pt x="877826" y="767192"/>
                  <a:pt x="881818" y="763473"/>
                  <a:pt x="886863" y="761089"/>
                </a:cubicBezTo>
                <a:cubicBezTo>
                  <a:pt x="891907" y="758705"/>
                  <a:pt x="895901" y="754985"/>
                  <a:pt x="898842" y="749930"/>
                </a:cubicBezTo>
                <a:lnTo>
                  <a:pt x="922958" y="734409"/>
                </a:lnTo>
                <a:lnTo>
                  <a:pt x="938985" y="721795"/>
                </a:lnTo>
                <a:cubicBezTo>
                  <a:pt x="944891" y="712676"/>
                  <a:pt x="951496" y="704307"/>
                  <a:pt x="958798" y="696685"/>
                </a:cubicBezTo>
                <a:cubicBezTo>
                  <a:pt x="966100" y="689064"/>
                  <a:pt x="974119" y="683040"/>
                  <a:pt x="982855" y="678615"/>
                </a:cubicBezTo>
                <a:cubicBezTo>
                  <a:pt x="998315" y="663636"/>
                  <a:pt x="1011914" y="649039"/>
                  <a:pt x="1023652" y="634826"/>
                </a:cubicBezTo>
                <a:cubicBezTo>
                  <a:pt x="1035390" y="620614"/>
                  <a:pt x="1044296" y="608847"/>
                  <a:pt x="1050368" y="599526"/>
                </a:cubicBezTo>
                <a:cubicBezTo>
                  <a:pt x="1052039" y="603113"/>
                  <a:pt x="1054356" y="605326"/>
                  <a:pt x="1057322" y="606163"/>
                </a:cubicBezTo>
                <a:lnTo>
                  <a:pt x="1072210" y="603096"/>
                </a:lnTo>
                <a:cubicBezTo>
                  <a:pt x="1074344" y="602281"/>
                  <a:pt x="1075781" y="600719"/>
                  <a:pt x="1076520" y="598406"/>
                </a:cubicBezTo>
                <a:cubicBezTo>
                  <a:pt x="1077259" y="596094"/>
                  <a:pt x="1076634" y="593559"/>
                  <a:pt x="1074643" y="590801"/>
                </a:cubicBezTo>
                <a:cubicBezTo>
                  <a:pt x="1086414" y="585285"/>
                  <a:pt x="1099815" y="576756"/>
                  <a:pt x="1114845" y="565215"/>
                </a:cubicBezTo>
                <a:cubicBezTo>
                  <a:pt x="1129874" y="553673"/>
                  <a:pt x="1140485" y="542150"/>
                  <a:pt x="1146677" y="530644"/>
                </a:cubicBezTo>
                <a:cubicBezTo>
                  <a:pt x="1152297" y="529862"/>
                  <a:pt x="1156956" y="527996"/>
                  <a:pt x="1160656" y="525049"/>
                </a:cubicBezTo>
                <a:cubicBezTo>
                  <a:pt x="1164355" y="522101"/>
                  <a:pt x="1165901" y="517929"/>
                  <a:pt x="1165294" y="512531"/>
                </a:cubicBezTo>
                <a:cubicBezTo>
                  <a:pt x="1171474" y="504172"/>
                  <a:pt x="1178662" y="499017"/>
                  <a:pt x="1186862" y="497069"/>
                </a:cubicBezTo>
                <a:cubicBezTo>
                  <a:pt x="1195061" y="495121"/>
                  <a:pt x="1202654" y="492678"/>
                  <a:pt x="1209640" y="489739"/>
                </a:cubicBezTo>
                <a:cubicBezTo>
                  <a:pt x="1214831" y="488825"/>
                  <a:pt x="1217961" y="486938"/>
                  <a:pt x="1219028" y="484081"/>
                </a:cubicBezTo>
                <a:cubicBezTo>
                  <a:pt x="1220094" y="481222"/>
                  <a:pt x="1220473" y="478040"/>
                  <a:pt x="1220165" y="474534"/>
                </a:cubicBezTo>
                <a:lnTo>
                  <a:pt x="1265649" y="442195"/>
                </a:lnTo>
                <a:cubicBezTo>
                  <a:pt x="1268606" y="440228"/>
                  <a:pt x="1272403" y="437817"/>
                  <a:pt x="1277039" y="434960"/>
                </a:cubicBezTo>
                <a:cubicBezTo>
                  <a:pt x="1281676" y="432104"/>
                  <a:pt x="1285433" y="427994"/>
                  <a:pt x="1288312" y="422629"/>
                </a:cubicBezTo>
                <a:cubicBezTo>
                  <a:pt x="1308563" y="412637"/>
                  <a:pt x="1327460" y="399277"/>
                  <a:pt x="1345004" y="382549"/>
                </a:cubicBezTo>
                <a:cubicBezTo>
                  <a:pt x="1362548" y="365821"/>
                  <a:pt x="1382497" y="353797"/>
                  <a:pt x="1404850" y="346476"/>
                </a:cubicBezTo>
                <a:lnTo>
                  <a:pt x="1411171" y="325930"/>
                </a:lnTo>
                <a:lnTo>
                  <a:pt x="1463450" y="293433"/>
                </a:lnTo>
                <a:cubicBezTo>
                  <a:pt x="1467341" y="286514"/>
                  <a:pt x="1477007" y="275806"/>
                  <a:pt x="1492450" y="261309"/>
                </a:cubicBezTo>
                <a:cubicBezTo>
                  <a:pt x="1507893" y="246811"/>
                  <a:pt x="1521320" y="237035"/>
                  <a:pt x="1532734" y="231981"/>
                </a:cubicBezTo>
                <a:cubicBezTo>
                  <a:pt x="1537701" y="221439"/>
                  <a:pt x="1547521" y="214864"/>
                  <a:pt x="1562192" y="212256"/>
                </a:cubicBezTo>
                <a:cubicBezTo>
                  <a:pt x="1561117" y="205027"/>
                  <a:pt x="1563156" y="200107"/>
                  <a:pt x="1568308" y="197494"/>
                </a:cubicBezTo>
                <a:cubicBezTo>
                  <a:pt x="1573461" y="194881"/>
                  <a:pt x="1578976" y="193278"/>
                  <a:pt x="1584855" y="192688"/>
                </a:cubicBezTo>
                <a:lnTo>
                  <a:pt x="1770835" y="61880"/>
                </a:lnTo>
                <a:cubicBezTo>
                  <a:pt x="1780401" y="57776"/>
                  <a:pt x="1788500" y="52771"/>
                  <a:pt x="1795135" y="46864"/>
                </a:cubicBezTo>
                <a:cubicBezTo>
                  <a:pt x="1801768" y="40958"/>
                  <a:pt x="1810232" y="36965"/>
                  <a:pt x="1820524" y="34883"/>
                </a:cubicBezTo>
                <a:cubicBezTo>
                  <a:pt x="1822663" y="30640"/>
                  <a:pt x="1825915" y="26712"/>
                  <a:pt x="1830279" y="23096"/>
                </a:cubicBezTo>
                <a:cubicBezTo>
                  <a:pt x="1834642" y="19482"/>
                  <a:pt x="1838946" y="16888"/>
                  <a:pt x="1843186" y="15315"/>
                </a:cubicBezTo>
                <a:lnTo>
                  <a:pt x="1863258" y="1249"/>
                </a:lnTo>
                <a:cubicBezTo>
                  <a:pt x="1867559" y="-154"/>
                  <a:pt x="1872144" y="-375"/>
                  <a:pt x="1877011" y="588"/>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883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ángulo 94"/>
          <p:cNvSpPr/>
          <p:nvPr/>
        </p:nvSpPr>
        <p:spPr>
          <a:xfrm>
            <a:off x="0" y="0"/>
            <a:ext cx="121920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orma libre 72"/>
          <p:cNvSpPr/>
          <p:nvPr/>
        </p:nvSpPr>
        <p:spPr>
          <a:xfrm>
            <a:off x="3228227" y="1008173"/>
            <a:ext cx="4876094" cy="4678252"/>
          </a:xfrm>
          <a:custGeom>
            <a:avLst/>
            <a:gdLst/>
            <a:ahLst/>
            <a:cxnLst/>
            <a:rect l="l" t="t" r="r" b="b"/>
            <a:pathLst>
              <a:path w="4876094" h="4678252">
                <a:moveTo>
                  <a:pt x="484560" y="4641819"/>
                </a:moveTo>
                <a:lnTo>
                  <a:pt x="488203" y="4678252"/>
                </a:lnTo>
                <a:lnTo>
                  <a:pt x="459057" y="4678252"/>
                </a:lnTo>
                <a:lnTo>
                  <a:pt x="455414" y="4656392"/>
                </a:lnTo>
                <a:cubicBezTo>
                  <a:pt x="455945" y="4649409"/>
                  <a:pt x="459437" y="4645158"/>
                  <a:pt x="465888" y="4643640"/>
                </a:cubicBezTo>
                <a:cubicBezTo>
                  <a:pt x="472340" y="4642122"/>
                  <a:pt x="478564" y="4641515"/>
                  <a:pt x="484560" y="4641819"/>
                </a:cubicBezTo>
                <a:close/>
                <a:moveTo>
                  <a:pt x="1370536" y="4473088"/>
                </a:moveTo>
                <a:lnTo>
                  <a:pt x="1374179" y="4509521"/>
                </a:lnTo>
                <a:lnTo>
                  <a:pt x="1345033" y="4509521"/>
                </a:lnTo>
                <a:lnTo>
                  <a:pt x="1341390" y="4487661"/>
                </a:lnTo>
                <a:cubicBezTo>
                  <a:pt x="1341921" y="4480678"/>
                  <a:pt x="1345413" y="4476427"/>
                  <a:pt x="1351864" y="4474909"/>
                </a:cubicBezTo>
                <a:cubicBezTo>
                  <a:pt x="1358316" y="4473391"/>
                  <a:pt x="1364540" y="4472784"/>
                  <a:pt x="1370536" y="4473088"/>
                </a:cubicBezTo>
                <a:close/>
                <a:moveTo>
                  <a:pt x="1108583" y="4222719"/>
                </a:moveTo>
                <a:lnTo>
                  <a:pt x="1112226" y="4259152"/>
                </a:lnTo>
                <a:lnTo>
                  <a:pt x="1083080" y="4259152"/>
                </a:lnTo>
                <a:lnTo>
                  <a:pt x="1079437" y="4237292"/>
                </a:lnTo>
                <a:cubicBezTo>
                  <a:pt x="1079968" y="4230309"/>
                  <a:pt x="1083460" y="4226058"/>
                  <a:pt x="1089911" y="4224540"/>
                </a:cubicBezTo>
                <a:cubicBezTo>
                  <a:pt x="1096363" y="4223022"/>
                  <a:pt x="1102587" y="4222415"/>
                  <a:pt x="1108583" y="4222719"/>
                </a:cubicBezTo>
                <a:close/>
                <a:moveTo>
                  <a:pt x="790598" y="4128112"/>
                </a:moveTo>
                <a:lnTo>
                  <a:pt x="783312" y="4131755"/>
                </a:lnTo>
                <a:cubicBezTo>
                  <a:pt x="783388" y="4133956"/>
                  <a:pt x="784147" y="4136840"/>
                  <a:pt x="785589" y="4140408"/>
                </a:cubicBezTo>
                <a:cubicBezTo>
                  <a:pt x="787031" y="4143975"/>
                  <a:pt x="788701" y="4145949"/>
                  <a:pt x="790598" y="4146328"/>
                </a:cubicBezTo>
                <a:cubicBezTo>
                  <a:pt x="794090" y="4146100"/>
                  <a:pt x="796215" y="4144734"/>
                  <a:pt x="796974" y="4142229"/>
                </a:cubicBezTo>
                <a:cubicBezTo>
                  <a:pt x="797733" y="4139724"/>
                  <a:pt x="798037" y="4137447"/>
                  <a:pt x="797885" y="4135398"/>
                </a:cubicBezTo>
                <a:cubicBezTo>
                  <a:pt x="797278" y="4131147"/>
                  <a:pt x="794849" y="4128718"/>
                  <a:pt x="790598" y="4128112"/>
                </a:cubicBezTo>
                <a:close/>
                <a:moveTo>
                  <a:pt x="1078420" y="4084392"/>
                </a:moveTo>
                <a:cubicBezTo>
                  <a:pt x="1083809" y="4084695"/>
                  <a:pt x="1087605" y="4086820"/>
                  <a:pt x="1089806" y="4090767"/>
                </a:cubicBezTo>
                <a:cubicBezTo>
                  <a:pt x="1092007" y="4094714"/>
                  <a:pt x="1093070" y="4098661"/>
                  <a:pt x="1092994" y="4102608"/>
                </a:cubicBezTo>
                <a:cubicBezTo>
                  <a:pt x="1092918" y="4116195"/>
                  <a:pt x="1089426" y="4129098"/>
                  <a:pt x="1082519" y="4141318"/>
                </a:cubicBezTo>
                <a:cubicBezTo>
                  <a:pt x="1075612" y="4153539"/>
                  <a:pt x="1065744" y="4160066"/>
                  <a:pt x="1052917" y="4160901"/>
                </a:cubicBezTo>
                <a:cubicBezTo>
                  <a:pt x="1049122" y="4160901"/>
                  <a:pt x="1045782" y="4159990"/>
                  <a:pt x="1042898" y="4158169"/>
                </a:cubicBezTo>
                <a:cubicBezTo>
                  <a:pt x="1040014" y="4156347"/>
                  <a:pt x="1038496" y="4153615"/>
                  <a:pt x="1038344" y="4149971"/>
                </a:cubicBezTo>
                <a:cubicBezTo>
                  <a:pt x="1039103" y="4138586"/>
                  <a:pt x="1043961" y="4126745"/>
                  <a:pt x="1052917" y="4114449"/>
                </a:cubicBezTo>
                <a:cubicBezTo>
                  <a:pt x="1061874" y="4102153"/>
                  <a:pt x="1070374" y="4092134"/>
                  <a:pt x="1078420" y="4084392"/>
                </a:cubicBezTo>
                <a:close/>
                <a:moveTo>
                  <a:pt x="681299" y="4029742"/>
                </a:moveTo>
                <a:cubicBezTo>
                  <a:pt x="679553" y="4029894"/>
                  <a:pt x="678491" y="4030501"/>
                  <a:pt x="678111" y="4031564"/>
                </a:cubicBezTo>
                <a:cubicBezTo>
                  <a:pt x="677732" y="4032626"/>
                  <a:pt x="677580" y="4033233"/>
                  <a:pt x="677656" y="4033385"/>
                </a:cubicBezTo>
                <a:cubicBezTo>
                  <a:pt x="677580" y="4038623"/>
                  <a:pt x="678643" y="4041810"/>
                  <a:pt x="680844" y="4042949"/>
                </a:cubicBezTo>
                <a:cubicBezTo>
                  <a:pt x="683045" y="4044088"/>
                  <a:pt x="686840" y="4044543"/>
                  <a:pt x="692229" y="4044315"/>
                </a:cubicBezTo>
                <a:cubicBezTo>
                  <a:pt x="692229" y="4040520"/>
                  <a:pt x="691318" y="4037180"/>
                  <a:pt x="689497" y="4034296"/>
                </a:cubicBezTo>
                <a:cubicBezTo>
                  <a:pt x="687675" y="4031412"/>
                  <a:pt x="684943" y="4029894"/>
                  <a:pt x="681299" y="4029742"/>
                </a:cubicBezTo>
                <a:close/>
                <a:moveTo>
                  <a:pt x="1100280" y="3964162"/>
                </a:moveTo>
                <a:cubicBezTo>
                  <a:pt x="1100128" y="3966364"/>
                  <a:pt x="1100432" y="3969248"/>
                  <a:pt x="1101191" y="3972815"/>
                </a:cubicBezTo>
                <a:cubicBezTo>
                  <a:pt x="1101950" y="3976382"/>
                  <a:pt x="1104075" y="3978356"/>
                  <a:pt x="1107567" y="3978735"/>
                </a:cubicBezTo>
                <a:cubicBezTo>
                  <a:pt x="1109312" y="3978508"/>
                  <a:pt x="1110375" y="3977142"/>
                  <a:pt x="1110755" y="3974637"/>
                </a:cubicBezTo>
                <a:cubicBezTo>
                  <a:pt x="1111134" y="3972132"/>
                  <a:pt x="1111286" y="3969855"/>
                  <a:pt x="1111210" y="3967806"/>
                </a:cubicBezTo>
                <a:close/>
                <a:moveTo>
                  <a:pt x="1676574" y="3959381"/>
                </a:moveTo>
                <a:lnTo>
                  <a:pt x="1669288" y="3963024"/>
                </a:lnTo>
                <a:cubicBezTo>
                  <a:pt x="1669364" y="3965225"/>
                  <a:pt x="1670123" y="3968109"/>
                  <a:pt x="1671565" y="3971677"/>
                </a:cubicBezTo>
                <a:cubicBezTo>
                  <a:pt x="1673007" y="3975244"/>
                  <a:pt x="1674677" y="3977218"/>
                  <a:pt x="1676574" y="3977597"/>
                </a:cubicBezTo>
                <a:cubicBezTo>
                  <a:pt x="1680066" y="3977369"/>
                  <a:pt x="1682191" y="3976003"/>
                  <a:pt x="1682950" y="3973498"/>
                </a:cubicBezTo>
                <a:cubicBezTo>
                  <a:pt x="1683709" y="3970993"/>
                  <a:pt x="1684013" y="3968716"/>
                  <a:pt x="1683861" y="3966667"/>
                </a:cubicBezTo>
                <a:cubicBezTo>
                  <a:pt x="1683254" y="3962416"/>
                  <a:pt x="1680825" y="3959987"/>
                  <a:pt x="1676574" y="3959381"/>
                </a:cubicBezTo>
                <a:close/>
                <a:moveTo>
                  <a:pt x="1187829" y="3934744"/>
                </a:moveTo>
                <a:lnTo>
                  <a:pt x="1187720" y="3935016"/>
                </a:lnTo>
                <a:lnTo>
                  <a:pt x="1187720" y="3935476"/>
                </a:lnTo>
                <a:close/>
                <a:moveTo>
                  <a:pt x="1107567" y="3931372"/>
                </a:moveTo>
                <a:cubicBezTo>
                  <a:pt x="1107567" y="3933574"/>
                  <a:pt x="1108477" y="3936458"/>
                  <a:pt x="1110299" y="3940025"/>
                </a:cubicBezTo>
                <a:cubicBezTo>
                  <a:pt x="1112121" y="3943593"/>
                  <a:pt x="1114853" y="3945566"/>
                  <a:pt x="1118497" y="3945946"/>
                </a:cubicBezTo>
                <a:cubicBezTo>
                  <a:pt x="1121988" y="3945870"/>
                  <a:pt x="1124113" y="3945111"/>
                  <a:pt x="1124872" y="3943669"/>
                </a:cubicBezTo>
                <a:cubicBezTo>
                  <a:pt x="1125631" y="3942227"/>
                  <a:pt x="1125935" y="3940557"/>
                  <a:pt x="1125783" y="3938659"/>
                </a:cubicBezTo>
                <a:cubicBezTo>
                  <a:pt x="1125631" y="3935168"/>
                  <a:pt x="1124113" y="3933042"/>
                  <a:pt x="1121229" y="3932283"/>
                </a:cubicBezTo>
                <a:cubicBezTo>
                  <a:pt x="1118345" y="3931524"/>
                  <a:pt x="1115005" y="3931221"/>
                  <a:pt x="1111210" y="3931372"/>
                </a:cubicBezTo>
                <a:close/>
                <a:moveTo>
                  <a:pt x="1964396" y="3915661"/>
                </a:moveTo>
                <a:cubicBezTo>
                  <a:pt x="1969785" y="3915964"/>
                  <a:pt x="1973580" y="3918089"/>
                  <a:pt x="1975782" y="3922036"/>
                </a:cubicBezTo>
                <a:cubicBezTo>
                  <a:pt x="1977983" y="3925983"/>
                  <a:pt x="1979045" y="3929930"/>
                  <a:pt x="1978969" y="3933877"/>
                </a:cubicBezTo>
                <a:cubicBezTo>
                  <a:pt x="1978894" y="3947464"/>
                  <a:pt x="1975402" y="3960367"/>
                  <a:pt x="1968495" y="3972587"/>
                </a:cubicBezTo>
                <a:cubicBezTo>
                  <a:pt x="1961588" y="3984808"/>
                  <a:pt x="1951720" y="3991335"/>
                  <a:pt x="1938893" y="3992170"/>
                </a:cubicBezTo>
                <a:cubicBezTo>
                  <a:pt x="1935098" y="3992170"/>
                  <a:pt x="1931758" y="3991259"/>
                  <a:pt x="1928874" y="3989438"/>
                </a:cubicBezTo>
                <a:cubicBezTo>
                  <a:pt x="1925990" y="3987616"/>
                  <a:pt x="1924472" y="3984884"/>
                  <a:pt x="1924320" y="3981240"/>
                </a:cubicBezTo>
                <a:cubicBezTo>
                  <a:pt x="1925079" y="3969855"/>
                  <a:pt x="1929936" y="3958014"/>
                  <a:pt x="1938893" y="3945718"/>
                </a:cubicBezTo>
                <a:cubicBezTo>
                  <a:pt x="1947849" y="3933422"/>
                  <a:pt x="1956350" y="3923403"/>
                  <a:pt x="1964396" y="3915661"/>
                </a:cubicBezTo>
                <a:close/>
                <a:moveTo>
                  <a:pt x="1122140" y="3902226"/>
                </a:moveTo>
                <a:cubicBezTo>
                  <a:pt x="1122140" y="3906021"/>
                  <a:pt x="1123051" y="3909361"/>
                  <a:pt x="1124872" y="3912245"/>
                </a:cubicBezTo>
                <a:cubicBezTo>
                  <a:pt x="1126694" y="3915129"/>
                  <a:pt x="1129427" y="3916647"/>
                  <a:pt x="1133070" y="3916799"/>
                </a:cubicBezTo>
                <a:cubicBezTo>
                  <a:pt x="1137321" y="3916192"/>
                  <a:pt x="1139749" y="3913763"/>
                  <a:pt x="1140357" y="3909513"/>
                </a:cubicBezTo>
                <a:cubicBezTo>
                  <a:pt x="1140129" y="3906021"/>
                  <a:pt x="1138763" y="3903896"/>
                  <a:pt x="1136258" y="3903137"/>
                </a:cubicBezTo>
                <a:cubicBezTo>
                  <a:pt x="1133753" y="3902378"/>
                  <a:pt x="1131476" y="3902074"/>
                  <a:pt x="1129427" y="3902226"/>
                </a:cubicBezTo>
                <a:close/>
                <a:moveTo>
                  <a:pt x="1203338" y="3897800"/>
                </a:moveTo>
                <a:lnTo>
                  <a:pt x="1202293" y="3898583"/>
                </a:lnTo>
                <a:cubicBezTo>
                  <a:pt x="1201685" y="3905566"/>
                  <a:pt x="1199257" y="3911638"/>
                  <a:pt x="1195006" y="3916799"/>
                </a:cubicBezTo>
                <a:lnTo>
                  <a:pt x="1190495" y="3928077"/>
                </a:lnTo>
                <a:lnTo>
                  <a:pt x="1199666" y="3913037"/>
                </a:lnTo>
                <a:close/>
                <a:moveTo>
                  <a:pt x="1567275" y="3861011"/>
                </a:moveTo>
                <a:cubicBezTo>
                  <a:pt x="1565529" y="3861163"/>
                  <a:pt x="1564467" y="3861770"/>
                  <a:pt x="1564087" y="3862833"/>
                </a:cubicBezTo>
                <a:cubicBezTo>
                  <a:pt x="1563708" y="3863895"/>
                  <a:pt x="1563556" y="3864502"/>
                  <a:pt x="1563632" y="3864654"/>
                </a:cubicBezTo>
                <a:cubicBezTo>
                  <a:pt x="1563556" y="3869892"/>
                  <a:pt x="1564619" y="3873079"/>
                  <a:pt x="1566820" y="3874218"/>
                </a:cubicBezTo>
                <a:cubicBezTo>
                  <a:pt x="1569021" y="3875357"/>
                  <a:pt x="1572816" y="3875812"/>
                  <a:pt x="1578205" y="3875584"/>
                </a:cubicBezTo>
                <a:cubicBezTo>
                  <a:pt x="1578205" y="3871789"/>
                  <a:pt x="1577294" y="3868449"/>
                  <a:pt x="1575473" y="3865565"/>
                </a:cubicBezTo>
                <a:cubicBezTo>
                  <a:pt x="1573651" y="3862681"/>
                  <a:pt x="1570918" y="3861163"/>
                  <a:pt x="1567275" y="3861011"/>
                </a:cubicBezTo>
                <a:close/>
                <a:moveTo>
                  <a:pt x="1151287" y="3847576"/>
                </a:moveTo>
                <a:cubicBezTo>
                  <a:pt x="1151287" y="3851371"/>
                  <a:pt x="1152197" y="3854711"/>
                  <a:pt x="1154019" y="3857595"/>
                </a:cubicBezTo>
                <a:cubicBezTo>
                  <a:pt x="1155840" y="3860480"/>
                  <a:pt x="1158573" y="3861998"/>
                  <a:pt x="1162216" y="3862150"/>
                </a:cubicBezTo>
                <a:cubicBezTo>
                  <a:pt x="1165252" y="3861542"/>
                  <a:pt x="1166467" y="3859113"/>
                  <a:pt x="1165860" y="3854863"/>
                </a:cubicBezTo>
                <a:lnTo>
                  <a:pt x="1165860" y="3851220"/>
                </a:lnTo>
                <a:close/>
                <a:moveTo>
                  <a:pt x="1476883" y="3803619"/>
                </a:moveTo>
                <a:lnTo>
                  <a:pt x="1480527" y="3840052"/>
                </a:lnTo>
                <a:lnTo>
                  <a:pt x="1451380" y="3840052"/>
                </a:lnTo>
                <a:lnTo>
                  <a:pt x="1447737" y="3818192"/>
                </a:lnTo>
                <a:cubicBezTo>
                  <a:pt x="1448268" y="3811209"/>
                  <a:pt x="1451760" y="3806958"/>
                  <a:pt x="1458211" y="3805440"/>
                </a:cubicBezTo>
                <a:cubicBezTo>
                  <a:pt x="1464663" y="3803922"/>
                  <a:pt x="1470887" y="3803315"/>
                  <a:pt x="1476883" y="3803619"/>
                </a:cubicBezTo>
                <a:close/>
                <a:moveTo>
                  <a:pt x="1230909" y="3798247"/>
                </a:moveTo>
                <a:lnTo>
                  <a:pt x="1215045" y="3815697"/>
                </a:lnTo>
                <a:cubicBezTo>
                  <a:pt x="1207758" y="3826627"/>
                  <a:pt x="1202293" y="3838468"/>
                  <a:pt x="1198650" y="3851220"/>
                </a:cubicBezTo>
                <a:cubicBezTo>
                  <a:pt x="1200243" y="3863288"/>
                  <a:pt x="1203431" y="3870119"/>
                  <a:pt x="1208213" y="3871713"/>
                </a:cubicBezTo>
                <a:lnTo>
                  <a:pt x="1210704" y="3871860"/>
                </a:lnTo>
                <a:lnTo>
                  <a:pt x="1228813" y="3840171"/>
                </a:lnTo>
                <a:cubicBezTo>
                  <a:pt x="1227598" y="3827571"/>
                  <a:pt x="1228205" y="3815427"/>
                  <a:pt x="1230634" y="3803737"/>
                </a:cubicBezTo>
                <a:close/>
                <a:moveTo>
                  <a:pt x="1986256" y="3795431"/>
                </a:moveTo>
                <a:cubicBezTo>
                  <a:pt x="1986104" y="3797633"/>
                  <a:pt x="1986408" y="3800517"/>
                  <a:pt x="1987167" y="3804084"/>
                </a:cubicBezTo>
                <a:cubicBezTo>
                  <a:pt x="1987926" y="3807651"/>
                  <a:pt x="1990051" y="3809625"/>
                  <a:pt x="1993543" y="3810004"/>
                </a:cubicBezTo>
                <a:cubicBezTo>
                  <a:pt x="1995288" y="3809777"/>
                  <a:pt x="1996351" y="3808411"/>
                  <a:pt x="1996731" y="3805906"/>
                </a:cubicBezTo>
                <a:cubicBezTo>
                  <a:pt x="1997110" y="3803401"/>
                  <a:pt x="1997262" y="3801124"/>
                  <a:pt x="1997186" y="3799075"/>
                </a:cubicBezTo>
                <a:close/>
                <a:moveTo>
                  <a:pt x="1993543" y="3762641"/>
                </a:moveTo>
                <a:cubicBezTo>
                  <a:pt x="1993543" y="3764843"/>
                  <a:pt x="1994453" y="3767727"/>
                  <a:pt x="1996275" y="3771294"/>
                </a:cubicBezTo>
                <a:cubicBezTo>
                  <a:pt x="1998097" y="3774862"/>
                  <a:pt x="2000829" y="3776835"/>
                  <a:pt x="2004473" y="3777215"/>
                </a:cubicBezTo>
                <a:cubicBezTo>
                  <a:pt x="2007964" y="3777139"/>
                  <a:pt x="2010089" y="3776380"/>
                  <a:pt x="2010848" y="3774938"/>
                </a:cubicBezTo>
                <a:cubicBezTo>
                  <a:pt x="2011607" y="3773496"/>
                  <a:pt x="2011911" y="3771826"/>
                  <a:pt x="2011759" y="3769928"/>
                </a:cubicBezTo>
                <a:cubicBezTo>
                  <a:pt x="2011607" y="3766437"/>
                  <a:pt x="2010089" y="3764311"/>
                  <a:pt x="2007205" y="3763552"/>
                </a:cubicBezTo>
                <a:cubicBezTo>
                  <a:pt x="2004321" y="3762793"/>
                  <a:pt x="2000981" y="3762490"/>
                  <a:pt x="1997186" y="3762641"/>
                </a:cubicBezTo>
                <a:close/>
                <a:moveTo>
                  <a:pt x="2172065" y="3748068"/>
                </a:moveTo>
                <a:cubicBezTo>
                  <a:pt x="2172065" y="3750269"/>
                  <a:pt x="2172976" y="3753154"/>
                  <a:pt x="2174797" y="3756721"/>
                </a:cubicBezTo>
                <a:cubicBezTo>
                  <a:pt x="2176619" y="3760289"/>
                  <a:pt x="2179352" y="3762262"/>
                  <a:pt x="2182995" y="3762641"/>
                </a:cubicBezTo>
                <a:cubicBezTo>
                  <a:pt x="2186031" y="3762034"/>
                  <a:pt x="2187245" y="3759606"/>
                  <a:pt x="2186638" y="3755355"/>
                </a:cubicBezTo>
                <a:lnTo>
                  <a:pt x="2186638" y="3751712"/>
                </a:lnTo>
                <a:close/>
                <a:moveTo>
                  <a:pt x="2008116" y="3733495"/>
                </a:moveTo>
                <a:cubicBezTo>
                  <a:pt x="2008116" y="3737290"/>
                  <a:pt x="2009027" y="3740630"/>
                  <a:pt x="2010848" y="3743514"/>
                </a:cubicBezTo>
                <a:cubicBezTo>
                  <a:pt x="2012670" y="3746398"/>
                  <a:pt x="2015403" y="3747916"/>
                  <a:pt x="2019046" y="3748068"/>
                </a:cubicBezTo>
                <a:cubicBezTo>
                  <a:pt x="2023296" y="3747461"/>
                  <a:pt x="2025725" y="3745032"/>
                  <a:pt x="2026333" y="3740782"/>
                </a:cubicBezTo>
                <a:cubicBezTo>
                  <a:pt x="2026105" y="3737290"/>
                  <a:pt x="2024739" y="3735165"/>
                  <a:pt x="2022234" y="3734406"/>
                </a:cubicBezTo>
                <a:cubicBezTo>
                  <a:pt x="2019729" y="3733647"/>
                  <a:pt x="2017452" y="3733343"/>
                  <a:pt x="2015403" y="3733495"/>
                </a:cubicBezTo>
                <a:close/>
                <a:moveTo>
                  <a:pt x="2037262" y="3678845"/>
                </a:moveTo>
                <a:cubicBezTo>
                  <a:pt x="2037262" y="3682640"/>
                  <a:pt x="2038173" y="3685980"/>
                  <a:pt x="2039995" y="3688864"/>
                </a:cubicBezTo>
                <a:cubicBezTo>
                  <a:pt x="2041817" y="3691749"/>
                  <a:pt x="2044549" y="3693267"/>
                  <a:pt x="2048192" y="3693419"/>
                </a:cubicBezTo>
                <a:cubicBezTo>
                  <a:pt x="2051228" y="3692811"/>
                  <a:pt x="2052443" y="3690382"/>
                  <a:pt x="2051836" y="3686132"/>
                </a:cubicBezTo>
                <a:lnTo>
                  <a:pt x="2051836" y="3682489"/>
                </a:lnTo>
                <a:close/>
                <a:moveTo>
                  <a:pt x="1511870" y="3673687"/>
                </a:moveTo>
                <a:lnTo>
                  <a:pt x="1508331" y="3676341"/>
                </a:lnTo>
                <a:lnTo>
                  <a:pt x="1505893" y="3685279"/>
                </a:lnTo>
                <a:lnTo>
                  <a:pt x="1516960" y="3679746"/>
                </a:lnTo>
                <a:close/>
                <a:moveTo>
                  <a:pt x="1216866" y="3577971"/>
                </a:moveTo>
                <a:cubicBezTo>
                  <a:pt x="1216866" y="3582829"/>
                  <a:pt x="1217777" y="3590419"/>
                  <a:pt x="1219599" y="3600742"/>
                </a:cubicBezTo>
                <a:cubicBezTo>
                  <a:pt x="1221420" y="3611065"/>
                  <a:pt x="1224153" y="3616833"/>
                  <a:pt x="1227796" y="3618048"/>
                </a:cubicBezTo>
                <a:cubicBezTo>
                  <a:pt x="1229542" y="3617440"/>
                  <a:pt x="1230604" y="3615011"/>
                  <a:pt x="1230984" y="3610761"/>
                </a:cubicBezTo>
                <a:cubicBezTo>
                  <a:pt x="1231364" y="3606511"/>
                  <a:pt x="1231515" y="3604082"/>
                  <a:pt x="1231439" y="3603474"/>
                </a:cubicBezTo>
                <a:cubicBezTo>
                  <a:pt x="1232198" y="3603550"/>
                  <a:pt x="1235235" y="3603399"/>
                  <a:pt x="1240548" y="3603019"/>
                </a:cubicBezTo>
                <a:cubicBezTo>
                  <a:pt x="1245861" y="3602640"/>
                  <a:pt x="1248897" y="3601577"/>
                  <a:pt x="1249656" y="3599831"/>
                </a:cubicBezTo>
                <a:cubicBezTo>
                  <a:pt x="1248745" y="3595960"/>
                  <a:pt x="1244191" y="3591861"/>
                  <a:pt x="1235994" y="3587535"/>
                </a:cubicBezTo>
                <a:cubicBezTo>
                  <a:pt x="1227796" y="3583208"/>
                  <a:pt x="1221420" y="3580021"/>
                  <a:pt x="1216866" y="3577971"/>
                </a:cubicBezTo>
                <a:close/>
                <a:moveTo>
                  <a:pt x="1140357" y="3577971"/>
                </a:moveTo>
                <a:cubicBezTo>
                  <a:pt x="1140433" y="3580172"/>
                  <a:pt x="1141192" y="3583057"/>
                  <a:pt x="1142634" y="3586624"/>
                </a:cubicBezTo>
                <a:cubicBezTo>
                  <a:pt x="1144076" y="3590191"/>
                  <a:pt x="1145746" y="3592165"/>
                  <a:pt x="1147643" y="3592545"/>
                </a:cubicBezTo>
                <a:cubicBezTo>
                  <a:pt x="1151135" y="3592317"/>
                  <a:pt x="1153260" y="3590950"/>
                  <a:pt x="1154019" y="3588446"/>
                </a:cubicBezTo>
                <a:cubicBezTo>
                  <a:pt x="1154778" y="3585941"/>
                  <a:pt x="1155081" y="3583664"/>
                  <a:pt x="1154930" y="3581614"/>
                </a:cubicBezTo>
                <a:close/>
                <a:moveTo>
                  <a:pt x="1158573" y="3548825"/>
                </a:moveTo>
                <a:cubicBezTo>
                  <a:pt x="1158497" y="3548977"/>
                  <a:pt x="1157738" y="3549584"/>
                  <a:pt x="1156296" y="3550646"/>
                </a:cubicBezTo>
                <a:cubicBezTo>
                  <a:pt x="1154854" y="3551709"/>
                  <a:pt x="1153184" y="3552316"/>
                  <a:pt x="1151287" y="3552468"/>
                </a:cubicBezTo>
                <a:cubicBezTo>
                  <a:pt x="1151362" y="3554517"/>
                  <a:pt x="1152121" y="3556794"/>
                  <a:pt x="1153564" y="3559299"/>
                </a:cubicBezTo>
                <a:cubicBezTo>
                  <a:pt x="1155006" y="3561804"/>
                  <a:pt x="1156675" y="3563170"/>
                  <a:pt x="1158573" y="3563398"/>
                </a:cubicBezTo>
                <a:cubicBezTo>
                  <a:pt x="1162823" y="3562791"/>
                  <a:pt x="1165252" y="3560362"/>
                  <a:pt x="1165860" y="3556111"/>
                </a:cubicBezTo>
                <a:cubicBezTo>
                  <a:pt x="1165252" y="3551861"/>
                  <a:pt x="1162823" y="3549432"/>
                  <a:pt x="1158573" y="3548825"/>
                </a:cubicBezTo>
                <a:close/>
                <a:moveTo>
                  <a:pt x="331541" y="3534251"/>
                </a:moveTo>
                <a:cubicBezTo>
                  <a:pt x="323647" y="3533644"/>
                  <a:pt x="317575" y="3534859"/>
                  <a:pt x="313324" y="3537895"/>
                </a:cubicBezTo>
                <a:cubicBezTo>
                  <a:pt x="313400" y="3539944"/>
                  <a:pt x="314159" y="3542221"/>
                  <a:pt x="315602" y="3544726"/>
                </a:cubicBezTo>
                <a:cubicBezTo>
                  <a:pt x="317044" y="3547231"/>
                  <a:pt x="318714" y="3548597"/>
                  <a:pt x="320611" y="3548825"/>
                </a:cubicBezTo>
                <a:cubicBezTo>
                  <a:pt x="328505" y="3548218"/>
                  <a:pt x="334577" y="3545789"/>
                  <a:pt x="338828" y="3541538"/>
                </a:cubicBezTo>
                <a:cubicBezTo>
                  <a:pt x="338220" y="3537287"/>
                  <a:pt x="335792" y="3534859"/>
                  <a:pt x="331541" y="3534251"/>
                </a:cubicBezTo>
                <a:close/>
                <a:moveTo>
                  <a:pt x="677656" y="3475958"/>
                </a:moveTo>
                <a:lnTo>
                  <a:pt x="663082" y="3479602"/>
                </a:lnTo>
                <a:cubicBezTo>
                  <a:pt x="663234" y="3484839"/>
                  <a:pt x="664752" y="3488027"/>
                  <a:pt x="667637" y="3489165"/>
                </a:cubicBezTo>
                <a:cubicBezTo>
                  <a:pt x="670521" y="3490304"/>
                  <a:pt x="673861" y="3490759"/>
                  <a:pt x="677656" y="3490532"/>
                </a:cubicBezTo>
                <a:lnTo>
                  <a:pt x="692229" y="3490532"/>
                </a:lnTo>
                <a:close/>
                <a:moveTo>
                  <a:pt x="1264229" y="3465028"/>
                </a:moveTo>
                <a:cubicBezTo>
                  <a:pt x="1264077" y="3467078"/>
                  <a:pt x="1264381" y="3469355"/>
                  <a:pt x="1265140" y="3471860"/>
                </a:cubicBezTo>
                <a:cubicBezTo>
                  <a:pt x="1265899" y="3474365"/>
                  <a:pt x="1268024" y="3475731"/>
                  <a:pt x="1271516" y="3475958"/>
                </a:cubicBezTo>
                <a:lnTo>
                  <a:pt x="1278803" y="3475958"/>
                </a:lnTo>
                <a:cubicBezTo>
                  <a:pt x="1278651" y="3472315"/>
                  <a:pt x="1277133" y="3469583"/>
                  <a:pt x="1274248" y="3467761"/>
                </a:cubicBezTo>
                <a:cubicBezTo>
                  <a:pt x="1271364" y="3465939"/>
                  <a:pt x="1268024" y="3465028"/>
                  <a:pt x="1264229" y="3465028"/>
                </a:cubicBezTo>
                <a:close/>
                <a:moveTo>
                  <a:pt x="2336014" y="3452960"/>
                </a:moveTo>
                <a:cubicBezTo>
                  <a:pt x="2335862" y="3455009"/>
                  <a:pt x="2336166" y="3457286"/>
                  <a:pt x="2336925" y="3459791"/>
                </a:cubicBezTo>
                <a:cubicBezTo>
                  <a:pt x="2337684" y="3462296"/>
                  <a:pt x="2339809" y="3463662"/>
                  <a:pt x="2343301" y="3463890"/>
                </a:cubicBezTo>
                <a:lnTo>
                  <a:pt x="2350587" y="3463890"/>
                </a:lnTo>
                <a:cubicBezTo>
                  <a:pt x="2350435" y="3460246"/>
                  <a:pt x="2348917" y="3457514"/>
                  <a:pt x="2346033" y="3455692"/>
                </a:cubicBezTo>
                <a:cubicBezTo>
                  <a:pt x="2343149" y="3453871"/>
                  <a:pt x="2339809" y="3452960"/>
                  <a:pt x="2336014" y="3452960"/>
                </a:cubicBezTo>
                <a:close/>
                <a:moveTo>
                  <a:pt x="750522" y="3450455"/>
                </a:moveTo>
                <a:cubicBezTo>
                  <a:pt x="750598" y="3452657"/>
                  <a:pt x="751357" y="3455541"/>
                  <a:pt x="752799" y="3459108"/>
                </a:cubicBezTo>
                <a:cubicBezTo>
                  <a:pt x="754241" y="3462675"/>
                  <a:pt x="755911" y="3464649"/>
                  <a:pt x="757809" y="3465028"/>
                </a:cubicBezTo>
                <a:cubicBezTo>
                  <a:pt x="761300" y="3464801"/>
                  <a:pt x="763425" y="3463435"/>
                  <a:pt x="764184" y="3460930"/>
                </a:cubicBezTo>
                <a:cubicBezTo>
                  <a:pt x="764943" y="3458425"/>
                  <a:pt x="765247" y="3456148"/>
                  <a:pt x="765095" y="3454099"/>
                </a:cubicBezTo>
                <a:close/>
                <a:moveTo>
                  <a:pt x="776025" y="3435882"/>
                </a:moveTo>
                <a:cubicBezTo>
                  <a:pt x="778758" y="3442637"/>
                  <a:pt x="785134" y="3445522"/>
                  <a:pt x="795153" y="3444535"/>
                </a:cubicBezTo>
                <a:cubicBezTo>
                  <a:pt x="805172" y="3443548"/>
                  <a:pt x="813369" y="3441878"/>
                  <a:pt x="819745" y="3439525"/>
                </a:cubicBezTo>
                <a:close/>
                <a:moveTo>
                  <a:pt x="2027880" y="3409627"/>
                </a:moveTo>
                <a:lnTo>
                  <a:pt x="2026764" y="3410880"/>
                </a:lnTo>
                <a:lnTo>
                  <a:pt x="2028610" y="3417893"/>
                </a:lnTo>
                <a:cubicBezTo>
                  <a:pt x="2030052" y="3421460"/>
                  <a:pt x="2031722" y="3423434"/>
                  <a:pt x="2033619" y="3423814"/>
                </a:cubicBezTo>
                <a:cubicBezTo>
                  <a:pt x="2037111" y="3423586"/>
                  <a:pt x="2039236" y="3422219"/>
                  <a:pt x="2039995" y="3419715"/>
                </a:cubicBezTo>
                <a:cubicBezTo>
                  <a:pt x="2040754" y="3417210"/>
                  <a:pt x="2041058" y="3414933"/>
                  <a:pt x="2040906" y="3412883"/>
                </a:cubicBezTo>
                <a:close/>
                <a:moveTo>
                  <a:pt x="2252218" y="3409240"/>
                </a:moveTo>
                <a:cubicBezTo>
                  <a:pt x="2248726" y="3410075"/>
                  <a:pt x="2246601" y="3413870"/>
                  <a:pt x="2245842" y="3420626"/>
                </a:cubicBezTo>
                <a:cubicBezTo>
                  <a:pt x="2245083" y="3427381"/>
                  <a:pt x="2244779" y="3432087"/>
                  <a:pt x="2244931" y="3434743"/>
                </a:cubicBezTo>
                <a:cubicBezTo>
                  <a:pt x="2230889" y="3453643"/>
                  <a:pt x="2217986" y="3474137"/>
                  <a:pt x="2206221" y="3496224"/>
                </a:cubicBezTo>
                <a:cubicBezTo>
                  <a:pt x="2194456" y="3518312"/>
                  <a:pt x="2180642" y="3537895"/>
                  <a:pt x="2164778" y="3554973"/>
                </a:cubicBezTo>
                <a:cubicBezTo>
                  <a:pt x="2164702" y="3560817"/>
                  <a:pt x="2165765" y="3567345"/>
                  <a:pt x="2167966" y="3574555"/>
                </a:cubicBezTo>
                <a:cubicBezTo>
                  <a:pt x="2170167" y="3581766"/>
                  <a:pt x="2173963" y="3587383"/>
                  <a:pt x="2179352" y="3591406"/>
                </a:cubicBezTo>
                <a:cubicBezTo>
                  <a:pt x="2169029" y="3592620"/>
                  <a:pt x="2165082" y="3597478"/>
                  <a:pt x="2167511" y="3605979"/>
                </a:cubicBezTo>
                <a:cubicBezTo>
                  <a:pt x="2169940" y="3614480"/>
                  <a:pt x="2164171" y="3619338"/>
                  <a:pt x="2150205" y="3620552"/>
                </a:cubicBezTo>
                <a:cubicBezTo>
                  <a:pt x="2147700" y="3617516"/>
                  <a:pt x="2143602" y="3613569"/>
                  <a:pt x="2137909" y="3608712"/>
                </a:cubicBezTo>
                <a:cubicBezTo>
                  <a:pt x="2132216" y="3603854"/>
                  <a:pt x="2129028" y="3605372"/>
                  <a:pt x="2128345" y="3613266"/>
                </a:cubicBezTo>
                <a:lnTo>
                  <a:pt x="2128345" y="3616909"/>
                </a:lnTo>
                <a:cubicBezTo>
                  <a:pt x="2106485" y="3635126"/>
                  <a:pt x="2091912" y="3656985"/>
                  <a:pt x="2084625" y="3682489"/>
                </a:cubicBezTo>
                <a:cubicBezTo>
                  <a:pt x="2086219" y="3694557"/>
                  <a:pt x="2089407" y="3701388"/>
                  <a:pt x="2094189" y="3702982"/>
                </a:cubicBezTo>
                <a:cubicBezTo>
                  <a:pt x="2098971" y="3704576"/>
                  <a:pt x="2106713" y="3705032"/>
                  <a:pt x="2117415" y="3704348"/>
                </a:cubicBezTo>
                <a:cubicBezTo>
                  <a:pt x="2119389" y="3696606"/>
                  <a:pt x="2121818" y="3692052"/>
                  <a:pt x="2124702" y="3690686"/>
                </a:cubicBezTo>
                <a:cubicBezTo>
                  <a:pt x="2127586" y="3689320"/>
                  <a:pt x="2130015" y="3693874"/>
                  <a:pt x="2131989" y="3704348"/>
                </a:cubicBezTo>
                <a:cubicBezTo>
                  <a:pt x="2135784" y="3704500"/>
                  <a:pt x="2139123" y="3704197"/>
                  <a:pt x="2142008" y="3703438"/>
                </a:cubicBezTo>
                <a:cubicBezTo>
                  <a:pt x="2144892" y="3702679"/>
                  <a:pt x="2146410" y="3700553"/>
                  <a:pt x="2146562" y="3697062"/>
                </a:cubicBezTo>
                <a:cubicBezTo>
                  <a:pt x="2145803" y="3691369"/>
                  <a:pt x="2144588" y="3686360"/>
                  <a:pt x="2142918" y="3682033"/>
                </a:cubicBezTo>
                <a:cubicBezTo>
                  <a:pt x="2141249" y="3677707"/>
                  <a:pt x="2143677" y="3675430"/>
                  <a:pt x="2150205" y="3675202"/>
                </a:cubicBezTo>
                <a:lnTo>
                  <a:pt x="2182995" y="3616909"/>
                </a:lnTo>
                <a:cubicBezTo>
                  <a:pt x="2182312" y="3607194"/>
                  <a:pt x="2187321" y="3596567"/>
                  <a:pt x="2198024" y="3585030"/>
                </a:cubicBezTo>
                <a:cubicBezTo>
                  <a:pt x="2208726" y="3573493"/>
                  <a:pt x="2218289" y="3564688"/>
                  <a:pt x="2226715" y="3558616"/>
                </a:cubicBezTo>
                <a:cubicBezTo>
                  <a:pt x="2227322" y="3553151"/>
                  <a:pt x="2229751" y="3547686"/>
                  <a:pt x="2234001" y="3542221"/>
                </a:cubicBezTo>
                <a:cubicBezTo>
                  <a:pt x="2238252" y="3536756"/>
                  <a:pt x="2240681" y="3531291"/>
                  <a:pt x="2241288" y="3525826"/>
                </a:cubicBezTo>
                <a:cubicBezTo>
                  <a:pt x="2240908" y="3524080"/>
                  <a:pt x="2238935" y="3523018"/>
                  <a:pt x="2235367" y="3522638"/>
                </a:cubicBezTo>
                <a:cubicBezTo>
                  <a:pt x="2231800" y="3522259"/>
                  <a:pt x="2228916" y="3522107"/>
                  <a:pt x="2226715" y="3522183"/>
                </a:cubicBezTo>
                <a:lnTo>
                  <a:pt x="2219428" y="3493036"/>
                </a:lnTo>
                <a:lnTo>
                  <a:pt x="2244931" y="3489393"/>
                </a:lnTo>
                <a:cubicBezTo>
                  <a:pt x="2244172" y="3482182"/>
                  <a:pt x="2243869" y="3471101"/>
                  <a:pt x="2244020" y="3456148"/>
                </a:cubicBezTo>
                <a:cubicBezTo>
                  <a:pt x="2244172" y="3441195"/>
                  <a:pt x="2249333" y="3432846"/>
                  <a:pt x="2259504" y="3431100"/>
                </a:cubicBezTo>
                <a:cubicBezTo>
                  <a:pt x="2259656" y="3428595"/>
                  <a:pt x="2259353" y="3424497"/>
                  <a:pt x="2258594" y="3418804"/>
                </a:cubicBezTo>
                <a:cubicBezTo>
                  <a:pt x="2257835" y="3413111"/>
                  <a:pt x="2255709" y="3409923"/>
                  <a:pt x="2252218" y="3409240"/>
                </a:cubicBezTo>
                <a:close/>
                <a:moveTo>
                  <a:pt x="2102842" y="3409240"/>
                </a:moveTo>
                <a:cubicBezTo>
                  <a:pt x="2102842" y="3414098"/>
                  <a:pt x="2103753" y="3421688"/>
                  <a:pt x="2105575" y="3432011"/>
                </a:cubicBezTo>
                <a:cubicBezTo>
                  <a:pt x="2107396" y="3442334"/>
                  <a:pt x="2110129" y="3448102"/>
                  <a:pt x="2113772" y="3449317"/>
                </a:cubicBezTo>
                <a:cubicBezTo>
                  <a:pt x="2115518" y="3448709"/>
                  <a:pt x="2116580" y="3446280"/>
                  <a:pt x="2116960" y="3442030"/>
                </a:cubicBezTo>
                <a:cubicBezTo>
                  <a:pt x="2117339" y="3437780"/>
                  <a:pt x="2117491" y="3435351"/>
                  <a:pt x="2117415" y="3434743"/>
                </a:cubicBezTo>
                <a:cubicBezTo>
                  <a:pt x="2118174" y="3434819"/>
                  <a:pt x="2121210" y="3434668"/>
                  <a:pt x="2126524" y="3434288"/>
                </a:cubicBezTo>
                <a:cubicBezTo>
                  <a:pt x="2131837" y="3433909"/>
                  <a:pt x="2134873" y="3432846"/>
                  <a:pt x="2135632" y="3431100"/>
                </a:cubicBezTo>
                <a:cubicBezTo>
                  <a:pt x="2134721" y="3427229"/>
                  <a:pt x="2130167" y="3423130"/>
                  <a:pt x="2121969" y="3418804"/>
                </a:cubicBezTo>
                <a:cubicBezTo>
                  <a:pt x="2113772" y="3414477"/>
                  <a:pt x="2107396" y="3411290"/>
                  <a:pt x="2102842" y="3409240"/>
                </a:cubicBezTo>
                <a:close/>
                <a:moveTo>
                  <a:pt x="892611" y="3406736"/>
                </a:moveTo>
                <a:cubicBezTo>
                  <a:pt x="886159" y="3407191"/>
                  <a:pt x="878114" y="3409923"/>
                  <a:pt x="868474" y="3414933"/>
                </a:cubicBezTo>
                <a:cubicBezTo>
                  <a:pt x="858835" y="3419943"/>
                  <a:pt x="853522" y="3424497"/>
                  <a:pt x="852535" y="3428595"/>
                </a:cubicBezTo>
                <a:cubicBezTo>
                  <a:pt x="853218" y="3432087"/>
                  <a:pt x="856406" y="3434212"/>
                  <a:pt x="862099" y="3434971"/>
                </a:cubicBezTo>
                <a:cubicBezTo>
                  <a:pt x="867791" y="3435730"/>
                  <a:pt x="871890" y="3436034"/>
                  <a:pt x="874395" y="3435882"/>
                </a:cubicBezTo>
                <a:cubicBezTo>
                  <a:pt x="888361" y="3436489"/>
                  <a:pt x="900505" y="3431631"/>
                  <a:pt x="910828" y="3421309"/>
                </a:cubicBezTo>
                <a:cubicBezTo>
                  <a:pt x="910524" y="3415920"/>
                  <a:pt x="908399" y="3412125"/>
                  <a:pt x="904452" y="3409923"/>
                </a:cubicBezTo>
                <a:cubicBezTo>
                  <a:pt x="900505" y="3407722"/>
                  <a:pt x="896558" y="3406660"/>
                  <a:pt x="892611" y="3406736"/>
                </a:cubicBezTo>
                <a:close/>
                <a:moveTo>
                  <a:pt x="2288651" y="3394667"/>
                </a:moveTo>
                <a:cubicBezTo>
                  <a:pt x="2285615" y="3395274"/>
                  <a:pt x="2284400" y="3397703"/>
                  <a:pt x="2285008" y="3401954"/>
                </a:cubicBezTo>
                <a:lnTo>
                  <a:pt x="2274078" y="3412883"/>
                </a:lnTo>
                <a:cubicBezTo>
                  <a:pt x="2275823" y="3415388"/>
                  <a:pt x="2277797" y="3419487"/>
                  <a:pt x="2279998" y="3425180"/>
                </a:cubicBezTo>
                <a:cubicBezTo>
                  <a:pt x="2282199" y="3430872"/>
                  <a:pt x="2285083" y="3434060"/>
                  <a:pt x="2288651" y="3434743"/>
                </a:cubicBezTo>
                <a:lnTo>
                  <a:pt x="2288651" y="3427457"/>
                </a:lnTo>
                <a:lnTo>
                  <a:pt x="2306867" y="3416527"/>
                </a:lnTo>
                <a:cubicBezTo>
                  <a:pt x="2304970" y="3414022"/>
                  <a:pt x="2302389" y="3409923"/>
                  <a:pt x="2299125" y="3404231"/>
                </a:cubicBezTo>
                <a:cubicBezTo>
                  <a:pt x="2295862" y="3398538"/>
                  <a:pt x="2292370" y="3395350"/>
                  <a:pt x="2288651" y="3394667"/>
                </a:cubicBezTo>
                <a:close/>
                <a:moveTo>
                  <a:pt x="1266244" y="3392616"/>
                </a:moveTo>
                <a:lnTo>
                  <a:pt x="1261692" y="3394667"/>
                </a:lnTo>
                <a:lnTo>
                  <a:pt x="1234854" y="3407880"/>
                </a:lnTo>
                <a:lnTo>
                  <a:pt x="1224153" y="3461385"/>
                </a:lnTo>
                <a:cubicBezTo>
                  <a:pt x="1223546" y="3461309"/>
                  <a:pt x="1221117" y="3461461"/>
                  <a:pt x="1216866" y="3461841"/>
                </a:cubicBezTo>
                <a:cubicBezTo>
                  <a:pt x="1212615" y="3462220"/>
                  <a:pt x="1210187" y="3463283"/>
                  <a:pt x="1209579" y="3465028"/>
                </a:cubicBezTo>
                <a:cubicBezTo>
                  <a:pt x="1209959" y="3466850"/>
                  <a:pt x="1211932" y="3468672"/>
                  <a:pt x="1215500" y="3470494"/>
                </a:cubicBezTo>
                <a:cubicBezTo>
                  <a:pt x="1219067" y="3472315"/>
                  <a:pt x="1221952" y="3474137"/>
                  <a:pt x="1224153" y="3475958"/>
                </a:cubicBezTo>
                <a:cubicBezTo>
                  <a:pt x="1235235" y="3464118"/>
                  <a:pt x="1244950" y="3448634"/>
                  <a:pt x="1253299" y="3429506"/>
                </a:cubicBezTo>
                <a:close/>
                <a:moveTo>
                  <a:pt x="2049644" y="3385189"/>
                </a:moveTo>
                <a:lnTo>
                  <a:pt x="2042613" y="3393083"/>
                </a:lnTo>
                <a:lnTo>
                  <a:pt x="2044549" y="3394667"/>
                </a:lnTo>
                <a:cubicBezTo>
                  <a:pt x="2048800" y="3394060"/>
                  <a:pt x="2051228" y="3391631"/>
                  <a:pt x="2051836" y="3387380"/>
                </a:cubicBezTo>
                <a:close/>
                <a:moveTo>
                  <a:pt x="2150205" y="3296297"/>
                </a:moveTo>
                <a:cubicBezTo>
                  <a:pt x="2150053" y="3298347"/>
                  <a:pt x="2150357" y="3300624"/>
                  <a:pt x="2151116" y="3303129"/>
                </a:cubicBezTo>
                <a:cubicBezTo>
                  <a:pt x="2151875" y="3305634"/>
                  <a:pt x="2154000" y="3307000"/>
                  <a:pt x="2157492" y="3307227"/>
                </a:cubicBezTo>
                <a:lnTo>
                  <a:pt x="2164778" y="3307227"/>
                </a:lnTo>
                <a:cubicBezTo>
                  <a:pt x="2164627" y="3303584"/>
                  <a:pt x="2163108" y="3300852"/>
                  <a:pt x="2160224" y="3299030"/>
                </a:cubicBezTo>
                <a:cubicBezTo>
                  <a:pt x="2157340" y="3297208"/>
                  <a:pt x="2154000" y="3296297"/>
                  <a:pt x="2150205" y="3296297"/>
                </a:cubicBezTo>
                <a:close/>
                <a:moveTo>
                  <a:pt x="1307949" y="3279219"/>
                </a:moveTo>
                <a:cubicBezTo>
                  <a:pt x="1302712" y="3279978"/>
                  <a:pt x="1299524" y="3283926"/>
                  <a:pt x="1298385" y="3291060"/>
                </a:cubicBezTo>
                <a:lnTo>
                  <a:pt x="1297538" y="3301789"/>
                </a:lnTo>
                <a:lnTo>
                  <a:pt x="1314787" y="3297762"/>
                </a:lnTo>
                <a:lnTo>
                  <a:pt x="1314325" y="3290605"/>
                </a:lnTo>
                <a:cubicBezTo>
                  <a:pt x="1313566" y="3283850"/>
                  <a:pt x="1311441" y="3280055"/>
                  <a:pt x="1307949" y="3279219"/>
                </a:cubicBezTo>
                <a:close/>
                <a:moveTo>
                  <a:pt x="2143430" y="3248934"/>
                </a:moveTo>
                <a:lnTo>
                  <a:pt x="2132354" y="3257241"/>
                </a:lnTo>
                <a:lnTo>
                  <a:pt x="2125328" y="3283004"/>
                </a:lnTo>
                <a:lnTo>
                  <a:pt x="2139275" y="3260775"/>
                </a:lnTo>
                <a:close/>
                <a:moveTo>
                  <a:pt x="1326166" y="3220927"/>
                </a:moveTo>
                <a:cubicBezTo>
                  <a:pt x="1326241" y="3223128"/>
                  <a:pt x="1327001" y="3226012"/>
                  <a:pt x="1328443" y="3229579"/>
                </a:cubicBezTo>
                <a:cubicBezTo>
                  <a:pt x="1329885" y="3233147"/>
                  <a:pt x="1331555" y="3235120"/>
                  <a:pt x="1333452" y="3235500"/>
                </a:cubicBezTo>
                <a:cubicBezTo>
                  <a:pt x="1336943" y="3235272"/>
                  <a:pt x="1339069" y="3233906"/>
                  <a:pt x="1339828" y="3231401"/>
                </a:cubicBezTo>
                <a:cubicBezTo>
                  <a:pt x="1340587" y="3228896"/>
                  <a:pt x="1340890" y="3226619"/>
                  <a:pt x="1340739" y="3224570"/>
                </a:cubicBezTo>
                <a:close/>
                <a:moveTo>
                  <a:pt x="3152116" y="3012119"/>
                </a:moveTo>
                <a:cubicBezTo>
                  <a:pt x="3159099" y="3012499"/>
                  <a:pt x="3163350" y="3015383"/>
                  <a:pt x="3164868" y="3020772"/>
                </a:cubicBezTo>
                <a:cubicBezTo>
                  <a:pt x="3166386" y="3026161"/>
                  <a:pt x="3166993" y="3031778"/>
                  <a:pt x="3166689" y="3037622"/>
                </a:cubicBezTo>
                <a:cubicBezTo>
                  <a:pt x="3165854" y="3049994"/>
                  <a:pt x="3160238" y="3058040"/>
                  <a:pt x="3149839" y="3061759"/>
                </a:cubicBezTo>
                <a:cubicBezTo>
                  <a:pt x="3139440" y="3065478"/>
                  <a:pt x="3129269" y="3067148"/>
                  <a:pt x="3119326" y="3066769"/>
                </a:cubicBezTo>
                <a:cubicBezTo>
                  <a:pt x="3098301" y="3067831"/>
                  <a:pt x="3089345" y="3072082"/>
                  <a:pt x="3092457" y="3079520"/>
                </a:cubicBezTo>
                <a:cubicBezTo>
                  <a:pt x="3095569" y="3086959"/>
                  <a:pt x="3094810" y="3091209"/>
                  <a:pt x="3090180" y="3092272"/>
                </a:cubicBezTo>
                <a:cubicBezTo>
                  <a:pt x="3079857" y="3092272"/>
                  <a:pt x="3071356" y="3088629"/>
                  <a:pt x="3064677" y="3081342"/>
                </a:cubicBezTo>
                <a:lnTo>
                  <a:pt x="3097466" y="3026692"/>
                </a:lnTo>
                <a:cubicBezTo>
                  <a:pt x="3106575" y="3026085"/>
                  <a:pt x="3115683" y="3023656"/>
                  <a:pt x="3124791" y="3019406"/>
                </a:cubicBezTo>
                <a:cubicBezTo>
                  <a:pt x="3133900" y="3015155"/>
                  <a:pt x="3143008" y="3012726"/>
                  <a:pt x="3152116" y="3012119"/>
                </a:cubicBezTo>
                <a:close/>
                <a:moveTo>
                  <a:pt x="2507250" y="2997546"/>
                </a:moveTo>
                <a:cubicBezTo>
                  <a:pt x="2506946" y="3004529"/>
                  <a:pt x="2507553" y="3008780"/>
                  <a:pt x="2509071" y="3010297"/>
                </a:cubicBezTo>
                <a:cubicBezTo>
                  <a:pt x="2510589" y="3011815"/>
                  <a:pt x="2514840" y="3012423"/>
                  <a:pt x="2521823" y="3012119"/>
                </a:cubicBezTo>
                <a:cubicBezTo>
                  <a:pt x="2521671" y="3008324"/>
                  <a:pt x="2520153" y="3004984"/>
                  <a:pt x="2517269" y="3002100"/>
                </a:cubicBezTo>
                <a:cubicBezTo>
                  <a:pt x="2514385" y="2999216"/>
                  <a:pt x="2511045" y="2997698"/>
                  <a:pt x="2507250" y="2997546"/>
                </a:cubicBezTo>
                <a:close/>
                <a:moveTo>
                  <a:pt x="2903705" y="2955528"/>
                </a:moveTo>
                <a:lnTo>
                  <a:pt x="2868828" y="2960893"/>
                </a:lnTo>
                <a:lnTo>
                  <a:pt x="2849721" y="2968399"/>
                </a:lnTo>
                <a:lnTo>
                  <a:pt x="2835148" y="2982973"/>
                </a:lnTo>
                <a:lnTo>
                  <a:pt x="2842434" y="2997546"/>
                </a:lnTo>
                <a:lnTo>
                  <a:pt x="2886154" y="2997546"/>
                </a:lnTo>
                <a:cubicBezTo>
                  <a:pt x="2894200" y="2997849"/>
                  <a:pt x="2902701" y="2996331"/>
                  <a:pt x="2911657" y="2992992"/>
                </a:cubicBezTo>
                <a:cubicBezTo>
                  <a:pt x="2920614" y="2989652"/>
                  <a:pt x="2925472" y="2982669"/>
                  <a:pt x="2926231" y="2972043"/>
                </a:cubicBezTo>
                <a:lnTo>
                  <a:pt x="2926231" y="2968399"/>
                </a:lnTo>
                <a:close/>
                <a:moveTo>
                  <a:pt x="3275989" y="2953826"/>
                </a:moveTo>
                <a:cubicBezTo>
                  <a:pt x="3279708" y="2966350"/>
                  <a:pt x="3288664" y="2971359"/>
                  <a:pt x="3302858" y="2968855"/>
                </a:cubicBezTo>
                <a:cubicBezTo>
                  <a:pt x="3317052" y="2966350"/>
                  <a:pt x="3325097" y="2968627"/>
                  <a:pt x="3326995" y="2975686"/>
                </a:cubicBezTo>
                <a:cubicBezTo>
                  <a:pt x="3325857" y="2984946"/>
                  <a:pt x="3319936" y="2992840"/>
                  <a:pt x="3309234" y="2999368"/>
                </a:cubicBezTo>
                <a:cubicBezTo>
                  <a:pt x="3298532" y="3005895"/>
                  <a:pt x="3289879" y="3010146"/>
                  <a:pt x="3283275" y="3012119"/>
                </a:cubicBezTo>
                <a:lnTo>
                  <a:pt x="3272345" y="3041266"/>
                </a:lnTo>
                <a:lnTo>
                  <a:pt x="3210409" y="3033979"/>
                </a:lnTo>
                <a:lnTo>
                  <a:pt x="3221339" y="2997546"/>
                </a:lnTo>
                <a:cubicBezTo>
                  <a:pt x="3241377" y="2995724"/>
                  <a:pt x="3250485" y="2988437"/>
                  <a:pt x="3248664" y="2975686"/>
                </a:cubicBezTo>
                <a:cubicBezTo>
                  <a:pt x="3246842" y="2962934"/>
                  <a:pt x="3255951" y="2955648"/>
                  <a:pt x="3275989" y="2953826"/>
                </a:cubicBezTo>
                <a:close/>
                <a:moveTo>
                  <a:pt x="2980880" y="2928323"/>
                </a:moveTo>
                <a:lnTo>
                  <a:pt x="2988167" y="2953826"/>
                </a:lnTo>
                <a:cubicBezTo>
                  <a:pt x="2996364" y="2952688"/>
                  <a:pt x="3005473" y="2952232"/>
                  <a:pt x="3015492" y="2952460"/>
                </a:cubicBezTo>
                <a:cubicBezTo>
                  <a:pt x="3025511" y="2952688"/>
                  <a:pt x="3030976" y="2949500"/>
                  <a:pt x="3031887" y="2942896"/>
                </a:cubicBezTo>
                <a:cubicBezTo>
                  <a:pt x="3030900" y="2940923"/>
                  <a:pt x="3024676" y="2938494"/>
                  <a:pt x="3013215" y="2935610"/>
                </a:cubicBezTo>
                <a:cubicBezTo>
                  <a:pt x="3001754" y="2932725"/>
                  <a:pt x="2990975" y="2930296"/>
                  <a:pt x="2980880" y="2928323"/>
                </a:cubicBezTo>
                <a:close/>
                <a:moveTo>
                  <a:pt x="3651250" y="2731584"/>
                </a:moveTo>
                <a:cubicBezTo>
                  <a:pt x="3651326" y="2733634"/>
                  <a:pt x="3652085" y="2735910"/>
                  <a:pt x="3653527" y="2738415"/>
                </a:cubicBezTo>
                <a:cubicBezTo>
                  <a:pt x="3654969" y="2740920"/>
                  <a:pt x="3656639" y="2742286"/>
                  <a:pt x="3658536" y="2742514"/>
                </a:cubicBezTo>
                <a:cubicBezTo>
                  <a:pt x="3666430" y="2741907"/>
                  <a:pt x="3672502" y="2739478"/>
                  <a:pt x="3676753" y="2735227"/>
                </a:cubicBezTo>
                <a:close/>
                <a:moveTo>
                  <a:pt x="1214583" y="2705144"/>
                </a:moveTo>
                <a:lnTo>
                  <a:pt x="1207721" y="2710863"/>
                </a:lnTo>
                <a:lnTo>
                  <a:pt x="1209579" y="2710863"/>
                </a:lnTo>
                <a:close/>
                <a:moveTo>
                  <a:pt x="1621274" y="1730812"/>
                </a:moveTo>
                <a:lnTo>
                  <a:pt x="1613987" y="1734455"/>
                </a:lnTo>
                <a:cubicBezTo>
                  <a:pt x="1613987" y="1736657"/>
                  <a:pt x="1614898" y="1739541"/>
                  <a:pt x="1616719" y="1743108"/>
                </a:cubicBezTo>
                <a:cubicBezTo>
                  <a:pt x="1618541" y="1746676"/>
                  <a:pt x="1621274" y="1748649"/>
                  <a:pt x="1624917" y="1749028"/>
                </a:cubicBezTo>
                <a:cubicBezTo>
                  <a:pt x="1627953" y="1748421"/>
                  <a:pt x="1629168" y="1745992"/>
                  <a:pt x="1628560" y="1741742"/>
                </a:cubicBezTo>
                <a:cubicBezTo>
                  <a:pt x="1628712" y="1739692"/>
                  <a:pt x="1628409" y="1737415"/>
                  <a:pt x="1627650" y="1734911"/>
                </a:cubicBezTo>
                <a:cubicBezTo>
                  <a:pt x="1626890" y="1732406"/>
                  <a:pt x="1624765" y="1731040"/>
                  <a:pt x="1621274" y="1730812"/>
                </a:cubicBezTo>
                <a:close/>
                <a:moveTo>
                  <a:pt x="4668425" y="1519262"/>
                </a:moveTo>
                <a:cubicBezTo>
                  <a:pt x="4655218" y="1520021"/>
                  <a:pt x="4641556" y="1524878"/>
                  <a:pt x="4627438" y="1533835"/>
                </a:cubicBezTo>
                <a:lnTo>
                  <a:pt x="4613041" y="1544172"/>
                </a:lnTo>
                <a:lnTo>
                  <a:pt x="4616728" y="1547508"/>
                </a:lnTo>
                <a:cubicBezTo>
                  <a:pt x="4620675" y="1547508"/>
                  <a:pt x="4624621" y="1546597"/>
                  <a:pt x="4628568" y="1544775"/>
                </a:cubicBezTo>
                <a:cubicBezTo>
                  <a:pt x="4632515" y="1542954"/>
                  <a:pt x="4634641" y="1540221"/>
                  <a:pt x="4634944" y="1536577"/>
                </a:cubicBezTo>
                <a:lnTo>
                  <a:pt x="4634944" y="1532934"/>
                </a:lnTo>
                <a:cubicBezTo>
                  <a:pt x="4639043" y="1532859"/>
                  <a:pt x="4643597" y="1533921"/>
                  <a:pt x="4648607" y="1536122"/>
                </a:cubicBezTo>
                <a:cubicBezTo>
                  <a:pt x="4653616" y="1538323"/>
                  <a:pt x="4656349" y="1542118"/>
                  <a:pt x="4656804" y="1547508"/>
                </a:cubicBezTo>
                <a:lnTo>
                  <a:pt x="4660760" y="1547987"/>
                </a:lnTo>
                <a:lnTo>
                  <a:pt x="4682998" y="1533835"/>
                </a:lnTo>
                <a:cubicBezTo>
                  <a:pt x="4682846" y="1528446"/>
                  <a:pt x="4681328" y="1524651"/>
                  <a:pt x="4678444" y="1522449"/>
                </a:cubicBezTo>
                <a:cubicBezTo>
                  <a:pt x="4675560" y="1520248"/>
                  <a:pt x="4672220" y="1519186"/>
                  <a:pt x="4668425" y="1519262"/>
                </a:cubicBezTo>
                <a:close/>
                <a:moveTo>
                  <a:pt x="1464611" y="1479423"/>
                </a:moveTo>
                <a:cubicBezTo>
                  <a:pt x="1466813" y="1484812"/>
                  <a:pt x="1470608" y="1487696"/>
                  <a:pt x="1475997" y="1488076"/>
                </a:cubicBezTo>
                <a:cubicBezTo>
                  <a:pt x="1481386" y="1488456"/>
                  <a:pt x="1486092" y="1486786"/>
                  <a:pt x="1490114" y="1483067"/>
                </a:cubicBezTo>
                <a:close/>
                <a:moveTo>
                  <a:pt x="2088634" y="1060323"/>
                </a:moveTo>
                <a:cubicBezTo>
                  <a:pt x="2090835" y="1065712"/>
                  <a:pt x="2094631" y="1068596"/>
                  <a:pt x="2100020" y="1068976"/>
                </a:cubicBezTo>
                <a:cubicBezTo>
                  <a:pt x="2105409" y="1069356"/>
                  <a:pt x="2110115" y="1067686"/>
                  <a:pt x="2114137" y="1063967"/>
                </a:cubicBezTo>
                <a:close/>
                <a:moveTo>
                  <a:pt x="2456934" y="641224"/>
                </a:moveTo>
                <a:cubicBezTo>
                  <a:pt x="2459135" y="646612"/>
                  <a:pt x="2462931" y="649497"/>
                  <a:pt x="2468320" y="649876"/>
                </a:cubicBezTo>
                <a:cubicBezTo>
                  <a:pt x="2473709" y="650256"/>
                  <a:pt x="2478415" y="648586"/>
                  <a:pt x="2482437" y="644867"/>
                </a:cubicBezTo>
                <a:close/>
                <a:moveTo>
                  <a:pt x="4249444" y="597503"/>
                </a:moveTo>
                <a:cubicBezTo>
                  <a:pt x="4249368" y="599553"/>
                  <a:pt x="4249520" y="601830"/>
                  <a:pt x="4249900" y="604335"/>
                </a:cubicBezTo>
                <a:cubicBezTo>
                  <a:pt x="4250279" y="606839"/>
                  <a:pt x="4251342" y="608206"/>
                  <a:pt x="4253087" y="608434"/>
                </a:cubicBezTo>
                <a:lnTo>
                  <a:pt x="4264017" y="608434"/>
                </a:lnTo>
                <a:cubicBezTo>
                  <a:pt x="4263865" y="604790"/>
                  <a:pt x="4262348" y="602058"/>
                  <a:pt x="4259463" y="600236"/>
                </a:cubicBezTo>
                <a:cubicBezTo>
                  <a:pt x="4256579" y="598415"/>
                  <a:pt x="4253239" y="597503"/>
                  <a:pt x="4249444" y="597503"/>
                </a:cubicBezTo>
                <a:close/>
                <a:moveTo>
                  <a:pt x="3662871" y="0"/>
                </a:moveTo>
                <a:cubicBezTo>
                  <a:pt x="3665224" y="1366"/>
                  <a:pt x="3668715" y="7742"/>
                  <a:pt x="3673345" y="19128"/>
                </a:cubicBezTo>
                <a:cubicBezTo>
                  <a:pt x="3677975" y="30513"/>
                  <a:pt x="3680556" y="38710"/>
                  <a:pt x="3681087" y="43720"/>
                </a:cubicBezTo>
                <a:cubicBezTo>
                  <a:pt x="3675698" y="47667"/>
                  <a:pt x="3671903" y="53435"/>
                  <a:pt x="3669702" y="61026"/>
                </a:cubicBezTo>
                <a:cubicBezTo>
                  <a:pt x="3667501" y="68616"/>
                  <a:pt x="3666438" y="76206"/>
                  <a:pt x="3666514" y="83796"/>
                </a:cubicBezTo>
                <a:cubicBezTo>
                  <a:pt x="3662719" y="83796"/>
                  <a:pt x="3659379" y="84707"/>
                  <a:pt x="3656495" y="86529"/>
                </a:cubicBezTo>
                <a:cubicBezTo>
                  <a:pt x="3653610" y="88350"/>
                  <a:pt x="3652093" y="91083"/>
                  <a:pt x="3651941" y="94726"/>
                </a:cubicBezTo>
                <a:cubicBezTo>
                  <a:pt x="3648297" y="127440"/>
                  <a:pt x="3633724" y="165847"/>
                  <a:pt x="3608221" y="209946"/>
                </a:cubicBezTo>
                <a:cubicBezTo>
                  <a:pt x="3582718" y="254046"/>
                  <a:pt x="3568145" y="293363"/>
                  <a:pt x="3564501" y="327898"/>
                </a:cubicBezTo>
                <a:cubicBezTo>
                  <a:pt x="3550383" y="329264"/>
                  <a:pt x="3541275" y="337462"/>
                  <a:pt x="3537177" y="352491"/>
                </a:cubicBezTo>
                <a:cubicBezTo>
                  <a:pt x="3533078" y="367519"/>
                  <a:pt x="3531256" y="381182"/>
                  <a:pt x="3531711" y="393478"/>
                </a:cubicBezTo>
                <a:cubicBezTo>
                  <a:pt x="3529510" y="395300"/>
                  <a:pt x="3526626" y="397121"/>
                  <a:pt x="3523059" y="398943"/>
                </a:cubicBezTo>
                <a:cubicBezTo>
                  <a:pt x="3519491" y="400765"/>
                  <a:pt x="3517518" y="402586"/>
                  <a:pt x="3517138" y="404408"/>
                </a:cubicBezTo>
                <a:cubicBezTo>
                  <a:pt x="3517518" y="407899"/>
                  <a:pt x="3519491" y="410025"/>
                  <a:pt x="3523059" y="410784"/>
                </a:cubicBezTo>
                <a:cubicBezTo>
                  <a:pt x="3526626" y="411543"/>
                  <a:pt x="3529510" y="411847"/>
                  <a:pt x="3531711" y="411695"/>
                </a:cubicBezTo>
                <a:lnTo>
                  <a:pt x="3681087" y="411695"/>
                </a:lnTo>
                <a:cubicBezTo>
                  <a:pt x="3683061" y="418678"/>
                  <a:pt x="3686400" y="422928"/>
                  <a:pt x="3691106" y="424446"/>
                </a:cubicBezTo>
                <a:cubicBezTo>
                  <a:pt x="3695812" y="425964"/>
                  <a:pt x="3700974" y="426572"/>
                  <a:pt x="3706590" y="426268"/>
                </a:cubicBezTo>
                <a:cubicBezTo>
                  <a:pt x="3739456" y="427482"/>
                  <a:pt x="3773005" y="433251"/>
                  <a:pt x="3807237" y="443574"/>
                </a:cubicBezTo>
                <a:cubicBezTo>
                  <a:pt x="3841469" y="453896"/>
                  <a:pt x="3875929" y="461487"/>
                  <a:pt x="3910616" y="466344"/>
                </a:cubicBezTo>
                <a:lnTo>
                  <a:pt x="3928832" y="502777"/>
                </a:lnTo>
                <a:lnTo>
                  <a:pt x="3968909" y="510064"/>
                </a:lnTo>
                <a:cubicBezTo>
                  <a:pt x="3969516" y="498223"/>
                  <a:pt x="3972856" y="493669"/>
                  <a:pt x="3978928" y="496402"/>
                </a:cubicBezTo>
                <a:cubicBezTo>
                  <a:pt x="3985000" y="499134"/>
                  <a:pt x="3990161" y="503688"/>
                  <a:pt x="3994412" y="510064"/>
                </a:cubicBezTo>
                <a:cubicBezTo>
                  <a:pt x="3997372" y="510216"/>
                  <a:pt x="4003292" y="509912"/>
                  <a:pt x="4012173" y="509153"/>
                </a:cubicBezTo>
                <a:cubicBezTo>
                  <a:pt x="4021054" y="508394"/>
                  <a:pt x="4026063" y="506269"/>
                  <a:pt x="4027202" y="502777"/>
                </a:cubicBezTo>
                <a:cubicBezTo>
                  <a:pt x="4026291" y="498906"/>
                  <a:pt x="4024469" y="494808"/>
                  <a:pt x="4021737" y="490481"/>
                </a:cubicBezTo>
                <a:cubicBezTo>
                  <a:pt x="4019004" y="486155"/>
                  <a:pt x="4020826" y="482967"/>
                  <a:pt x="4027202" y="480917"/>
                </a:cubicBezTo>
                <a:lnTo>
                  <a:pt x="4041775" y="480917"/>
                </a:lnTo>
                <a:cubicBezTo>
                  <a:pt x="4058853" y="482132"/>
                  <a:pt x="4072060" y="486990"/>
                  <a:pt x="4081396" y="495491"/>
                </a:cubicBezTo>
                <a:cubicBezTo>
                  <a:pt x="4090732" y="503992"/>
                  <a:pt x="4103028" y="508849"/>
                  <a:pt x="4118285" y="510064"/>
                </a:cubicBezTo>
                <a:cubicBezTo>
                  <a:pt x="4130657" y="509305"/>
                  <a:pt x="4138703" y="509912"/>
                  <a:pt x="4142422" y="511886"/>
                </a:cubicBezTo>
                <a:cubicBezTo>
                  <a:pt x="4146141" y="513859"/>
                  <a:pt x="4147811" y="521753"/>
                  <a:pt x="4147431" y="535567"/>
                </a:cubicBezTo>
                <a:cubicBezTo>
                  <a:pt x="4181663" y="539969"/>
                  <a:pt x="4215212" y="547560"/>
                  <a:pt x="4248078" y="558338"/>
                </a:cubicBezTo>
                <a:cubicBezTo>
                  <a:pt x="4280943" y="569116"/>
                  <a:pt x="4315403" y="578528"/>
                  <a:pt x="4351457" y="586574"/>
                </a:cubicBezTo>
                <a:lnTo>
                  <a:pt x="4311380" y="597503"/>
                </a:lnTo>
                <a:cubicBezTo>
                  <a:pt x="4311228" y="599705"/>
                  <a:pt x="4311532" y="602589"/>
                  <a:pt x="4312291" y="606156"/>
                </a:cubicBezTo>
                <a:cubicBezTo>
                  <a:pt x="4313050" y="609724"/>
                  <a:pt x="4315175" y="611697"/>
                  <a:pt x="4318667" y="612077"/>
                </a:cubicBezTo>
                <a:cubicBezTo>
                  <a:pt x="4324208" y="611621"/>
                  <a:pt x="4328610" y="611621"/>
                  <a:pt x="4331874" y="612077"/>
                </a:cubicBezTo>
                <a:cubicBezTo>
                  <a:pt x="4335138" y="612532"/>
                  <a:pt x="4336808" y="616176"/>
                  <a:pt x="4336883" y="623007"/>
                </a:cubicBezTo>
                <a:cubicBezTo>
                  <a:pt x="4344929" y="623614"/>
                  <a:pt x="4349787" y="626043"/>
                  <a:pt x="4351457" y="630293"/>
                </a:cubicBezTo>
                <a:cubicBezTo>
                  <a:pt x="4353127" y="634544"/>
                  <a:pt x="4357984" y="636973"/>
                  <a:pt x="4366030" y="637580"/>
                </a:cubicBezTo>
                <a:lnTo>
                  <a:pt x="4406107" y="666727"/>
                </a:lnTo>
                <a:cubicBezTo>
                  <a:pt x="4413393" y="666727"/>
                  <a:pt x="4417036" y="663083"/>
                  <a:pt x="4417036" y="655797"/>
                </a:cubicBezTo>
                <a:lnTo>
                  <a:pt x="4413393" y="637580"/>
                </a:lnTo>
                <a:cubicBezTo>
                  <a:pt x="4422805" y="639022"/>
                  <a:pt x="4435860" y="646157"/>
                  <a:pt x="4452559" y="658985"/>
                </a:cubicBezTo>
                <a:cubicBezTo>
                  <a:pt x="4469257" y="671812"/>
                  <a:pt x="4487777" y="681679"/>
                  <a:pt x="4508119" y="688586"/>
                </a:cubicBezTo>
                <a:lnTo>
                  <a:pt x="4515406" y="706803"/>
                </a:lnTo>
                <a:lnTo>
                  <a:pt x="4544552" y="721376"/>
                </a:lnTo>
                <a:cubicBezTo>
                  <a:pt x="4551991" y="720996"/>
                  <a:pt x="4558063" y="721756"/>
                  <a:pt x="4562769" y="723653"/>
                </a:cubicBezTo>
                <a:cubicBezTo>
                  <a:pt x="4567475" y="725551"/>
                  <a:pt x="4569904" y="730864"/>
                  <a:pt x="4570056" y="739593"/>
                </a:cubicBezTo>
                <a:lnTo>
                  <a:pt x="4570056" y="754166"/>
                </a:lnTo>
                <a:cubicBezTo>
                  <a:pt x="4577570" y="754090"/>
                  <a:pt x="4585312" y="755153"/>
                  <a:pt x="4593281" y="757354"/>
                </a:cubicBezTo>
                <a:cubicBezTo>
                  <a:pt x="4601251" y="759555"/>
                  <a:pt x="4608083" y="763350"/>
                  <a:pt x="4613775" y="768739"/>
                </a:cubicBezTo>
                <a:cubicBezTo>
                  <a:pt x="4622428" y="769346"/>
                  <a:pt x="4629715" y="771775"/>
                  <a:pt x="4635635" y="776026"/>
                </a:cubicBezTo>
                <a:cubicBezTo>
                  <a:pt x="4641556" y="780277"/>
                  <a:pt x="4648842" y="782705"/>
                  <a:pt x="4657495" y="783312"/>
                </a:cubicBezTo>
                <a:cubicBezTo>
                  <a:pt x="4657798" y="790751"/>
                  <a:pt x="4660835" y="796823"/>
                  <a:pt x="4666603" y="801529"/>
                </a:cubicBezTo>
                <a:cubicBezTo>
                  <a:pt x="4672372" y="806235"/>
                  <a:pt x="4679051" y="808664"/>
                  <a:pt x="4686641" y="808816"/>
                </a:cubicBezTo>
                <a:lnTo>
                  <a:pt x="4657495" y="834319"/>
                </a:lnTo>
                <a:cubicBezTo>
                  <a:pt x="4670474" y="838190"/>
                  <a:pt x="4682770" y="844110"/>
                  <a:pt x="4694383" y="852080"/>
                </a:cubicBezTo>
                <a:cubicBezTo>
                  <a:pt x="4705997" y="860050"/>
                  <a:pt x="4715560" y="868703"/>
                  <a:pt x="4723075" y="878039"/>
                </a:cubicBezTo>
                <a:cubicBezTo>
                  <a:pt x="4727022" y="878039"/>
                  <a:pt x="4730968" y="877128"/>
                  <a:pt x="4734915" y="875306"/>
                </a:cubicBezTo>
                <a:cubicBezTo>
                  <a:pt x="4738862" y="873485"/>
                  <a:pt x="4740988" y="870752"/>
                  <a:pt x="4741291" y="867109"/>
                </a:cubicBezTo>
                <a:lnTo>
                  <a:pt x="4741291" y="863465"/>
                </a:lnTo>
                <a:cubicBezTo>
                  <a:pt x="4745390" y="863390"/>
                  <a:pt x="4749944" y="864452"/>
                  <a:pt x="4754954" y="866653"/>
                </a:cubicBezTo>
                <a:cubicBezTo>
                  <a:pt x="4759963" y="868854"/>
                  <a:pt x="4762696" y="872650"/>
                  <a:pt x="4763151" y="878039"/>
                </a:cubicBezTo>
                <a:cubicBezTo>
                  <a:pt x="4768844" y="877735"/>
                  <a:pt x="4773853" y="878342"/>
                  <a:pt x="4778180" y="879860"/>
                </a:cubicBezTo>
                <a:cubicBezTo>
                  <a:pt x="4782506" y="881378"/>
                  <a:pt x="4784783" y="885629"/>
                  <a:pt x="4785011" y="892612"/>
                </a:cubicBezTo>
                <a:lnTo>
                  <a:pt x="4785011" y="907185"/>
                </a:lnTo>
                <a:cubicBezTo>
                  <a:pt x="4788958" y="907033"/>
                  <a:pt x="4792905" y="907337"/>
                  <a:pt x="4796852" y="908096"/>
                </a:cubicBezTo>
                <a:cubicBezTo>
                  <a:pt x="4800798" y="908855"/>
                  <a:pt x="4802924" y="910980"/>
                  <a:pt x="4803227" y="914472"/>
                </a:cubicBezTo>
                <a:cubicBezTo>
                  <a:pt x="4803076" y="918343"/>
                  <a:pt x="4801558" y="922442"/>
                  <a:pt x="4798673" y="926768"/>
                </a:cubicBezTo>
                <a:cubicBezTo>
                  <a:pt x="4795789" y="931094"/>
                  <a:pt x="4792450" y="934282"/>
                  <a:pt x="4788654" y="936332"/>
                </a:cubicBezTo>
                <a:lnTo>
                  <a:pt x="4817801" y="969121"/>
                </a:lnTo>
                <a:lnTo>
                  <a:pt x="4817801" y="1001911"/>
                </a:lnTo>
                <a:lnTo>
                  <a:pt x="4828731" y="1012841"/>
                </a:lnTo>
                <a:cubicBezTo>
                  <a:pt x="4829641" y="1022481"/>
                  <a:pt x="4830552" y="1031437"/>
                  <a:pt x="4831463" y="1039711"/>
                </a:cubicBezTo>
                <a:cubicBezTo>
                  <a:pt x="4832374" y="1047984"/>
                  <a:pt x="4838750" y="1052386"/>
                  <a:pt x="4850590" y="1052918"/>
                </a:cubicBezTo>
                <a:cubicBezTo>
                  <a:pt x="4848162" y="1062026"/>
                  <a:pt x="4847555" y="1074777"/>
                  <a:pt x="4848769" y="1091173"/>
                </a:cubicBezTo>
                <a:cubicBezTo>
                  <a:pt x="4849983" y="1107567"/>
                  <a:pt x="4856663" y="1116676"/>
                  <a:pt x="4868807" y="1118497"/>
                </a:cubicBezTo>
                <a:lnTo>
                  <a:pt x="4876094" y="1235083"/>
                </a:lnTo>
                <a:lnTo>
                  <a:pt x="4846947" y="1304306"/>
                </a:lnTo>
                <a:cubicBezTo>
                  <a:pt x="4846947" y="1319487"/>
                  <a:pt x="4843304" y="1332845"/>
                  <a:pt x="4836017" y="1344383"/>
                </a:cubicBezTo>
                <a:cubicBezTo>
                  <a:pt x="4835031" y="1357438"/>
                  <a:pt x="4830628" y="1376869"/>
                  <a:pt x="4822810" y="1402676"/>
                </a:cubicBezTo>
                <a:cubicBezTo>
                  <a:pt x="4814992" y="1428482"/>
                  <a:pt x="4809679" y="1447914"/>
                  <a:pt x="4806871" y="1460969"/>
                </a:cubicBezTo>
                <a:lnTo>
                  <a:pt x="4752221" y="1508332"/>
                </a:lnTo>
                <a:cubicBezTo>
                  <a:pt x="4751842" y="1521615"/>
                  <a:pt x="4747136" y="1533304"/>
                  <a:pt x="4738103" y="1543399"/>
                </a:cubicBezTo>
                <a:cubicBezTo>
                  <a:pt x="4729071" y="1553494"/>
                  <a:pt x="4717989" y="1558807"/>
                  <a:pt x="4704858" y="1559338"/>
                </a:cubicBezTo>
                <a:cubicBezTo>
                  <a:pt x="4706756" y="1567953"/>
                  <a:pt x="4706490" y="1574576"/>
                  <a:pt x="4704061" y="1579206"/>
                </a:cubicBezTo>
                <a:lnTo>
                  <a:pt x="4696492" y="1583553"/>
                </a:lnTo>
                <a:lnTo>
                  <a:pt x="4696880" y="1583941"/>
                </a:lnTo>
                <a:cubicBezTo>
                  <a:pt x="4696729" y="1587812"/>
                  <a:pt x="4695211" y="1591910"/>
                  <a:pt x="4692326" y="1596237"/>
                </a:cubicBezTo>
                <a:cubicBezTo>
                  <a:pt x="4689442" y="1600563"/>
                  <a:pt x="4686103" y="1603751"/>
                  <a:pt x="4682307" y="1605800"/>
                </a:cubicBezTo>
                <a:lnTo>
                  <a:pt x="4711454" y="1638590"/>
                </a:lnTo>
                <a:lnTo>
                  <a:pt x="4711454" y="1671380"/>
                </a:lnTo>
                <a:lnTo>
                  <a:pt x="4722384" y="1682310"/>
                </a:lnTo>
                <a:cubicBezTo>
                  <a:pt x="4723294" y="1691950"/>
                  <a:pt x="4724205" y="1700906"/>
                  <a:pt x="4725116" y="1709180"/>
                </a:cubicBezTo>
                <a:cubicBezTo>
                  <a:pt x="4726027" y="1717453"/>
                  <a:pt x="4732403" y="1721855"/>
                  <a:pt x="4744243" y="1722387"/>
                </a:cubicBezTo>
                <a:cubicBezTo>
                  <a:pt x="4741815" y="1731495"/>
                  <a:pt x="4741208" y="1744246"/>
                  <a:pt x="4742422" y="1760642"/>
                </a:cubicBezTo>
                <a:cubicBezTo>
                  <a:pt x="4743636" y="1777036"/>
                  <a:pt x="4750316" y="1786145"/>
                  <a:pt x="4762460" y="1787966"/>
                </a:cubicBezTo>
                <a:lnTo>
                  <a:pt x="4769747" y="1904552"/>
                </a:lnTo>
                <a:lnTo>
                  <a:pt x="4740600" y="1973775"/>
                </a:lnTo>
                <a:cubicBezTo>
                  <a:pt x="4740600" y="1988956"/>
                  <a:pt x="4736957" y="2002314"/>
                  <a:pt x="4729670" y="2013852"/>
                </a:cubicBezTo>
                <a:cubicBezTo>
                  <a:pt x="4728684" y="2026907"/>
                  <a:pt x="4724281" y="2046338"/>
                  <a:pt x="4716463" y="2072145"/>
                </a:cubicBezTo>
                <a:cubicBezTo>
                  <a:pt x="4708645" y="2097951"/>
                  <a:pt x="4703332" y="2117383"/>
                  <a:pt x="4700524" y="2130438"/>
                </a:cubicBezTo>
                <a:lnTo>
                  <a:pt x="4645874" y="2177801"/>
                </a:lnTo>
                <a:cubicBezTo>
                  <a:pt x="4645495" y="2191084"/>
                  <a:pt x="4640789" y="2202773"/>
                  <a:pt x="4631756" y="2212868"/>
                </a:cubicBezTo>
                <a:cubicBezTo>
                  <a:pt x="4622724" y="2222963"/>
                  <a:pt x="4611642" y="2228276"/>
                  <a:pt x="4598511" y="2228807"/>
                </a:cubicBezTo>
                <a:cubicBezTo>
                  <a:pt x="4602306" y="2246037"/>
                  <a:pt x="4597448" y="2255297"/>
                  <a:pt x="4583938" y="2256587"/>
                </a:cubicBezTo>
                <a:cubicBezTo>
                  <a:pt x="4570427" y="2257878"/>
                  <a:pt x="4558283" y="2268048"/>
                  <a:pt x="4547505" y="2287100"/>
                </a:cubicBezTo>
                <a:cubicBezTo>
                  <a:pt x="4540066" y="2283760"/>
                  <a:pt x="4533994" y="2284064"/>
                  <a:pt x="4529288" y="2288011"/>
                </a:cubicBezTo>
                <a:cubicBezTo>
                  <a:pt x="4524582" y="2291958"/>
                  <a:pt x="4522153" y="2297726"/>
                  <a:pt x="4522002" y="2305317"/>
                </a:cubicBezTo>
                <a:lnTo>
                  <a:pt x="4507428" y="2330820"/>
                </a:lnTo>
                <a:cubicBezTo>
                  <a:pt x="4500142" y="2331427"/>
                  <a:pt x="4496498" y="2333856"/>
                  <a:pt x="4496498" y="2338106"/>
                </a:cubicBezTo>
                <a:cubicBezTo>
                  <a:pt x="4496726" y="2343647"/>
                  <a:pt x="4496271" y="2348050"/>
                  <a:pt x="4495132" y="2351313"/>
                </a:cubicBezTo>
                <a:cubicBezTo>
                  <a:pt x="4493994" y="2354577"/>
                  <a:pt x="4490806" y="2356247"/>
                  <a:pt x="4485568" y="2356323"/>
                </a:cubicBezTo>
                <a:lnTo>
                  <a:pt x="4474638" y="2370896"/>
                </a:lnTo>
                <a:cubicBezTo>
                  <a:pt x="4470843" y="2389796"/>
                  <a:pt x="4455663" y="2398449"/>
                  <a:pt x="4429097" y="2396855"/>
                </a:cubicBezTo>
                <a:cubicBezTo>
                  <a:pt x="4402531" y="2395261"/>
                  <a:pt x="4387351" y="2401181"/>
                  <a:pt x="4383556" y="2414616"/>
                </a:cubicBezTo>
                <a:cubicBezTo>
                  <a:pt x="4382189" y="2428582"/>
                  <a:pt x="4376724" y="2434351"/>
                  <a:pt x="4367161" y="2431922"/>
                </a:cubicBezTo>
                <a:cubicBezTo>
                  <a:pt x="4357597" y="2429493"/>
                  <a:pt x="4352132" y="2433440"/>
                  <a:pt x="4350766" y="2443763"/>
                </a:cubicBezTo>
                <a:lnTo>
                  <a:pt x="4321619" y="2454692"/>
                </a:lnTo>
                <a:cubicBezTo>
                  <a:pt x="4313953" y="2460992"/>
                  <a:pt x="4304693" y="2468431"/>
                  <a:pt x="4293839" y="2477008"/>
                </a:cubicBezTo>
                <a:cubicBezTo>
                  <a:pt x="4282985" y="2485585"/>
                  <a:pt x="4272814" y="2490291"/>
                  <a:pt x="4263326" y="2491126"/>
                </a:cubicBezTo>
                <a:cubicBezTo>
                  <a:pt x="4255508" y="2489607"/>
                  <a:pt x="4252928" y="2483535"/>
                  <a:pt x="4255584" y="2472909"/>
                </a:cubicBezTo>
                <a:cubicBezTo>
                  <a:pt x="4258241" y="2462283"/>
                  <a:pt x="4247463" y="2456210"/>
                  <a:pt x="4223250" y="2454692"/>
                </a:cubicBezTo>
                <a:cubicBezTo>
                  <a:pt x="4231324" y="2449722"/>
                  <a:pt x="4251204" y="2437398"/>
                  <a:pt x="4282892" y="2417719"/>
                </a:cubicBezTo>
                <a:cubicBezTo>
                  <a:pt x="4314580" y="2398041"/>
                  <a:pt x="4346065" y="2378970"/>
                  <a:pt x="4377348" y="2360506"/>
                </a:cubicBezTo>
                <a:cubicBezTo>
                  <a:pt x="4408631" y="2342042"/>
                  <a:pt x="4427703" y="2332147"/>
                  <a:pt x="4434562" y="2330820"/>
                </a:cubicBezTo>
                <a:cubicBezTo>
                  <a:pt x="4444505" y="2312755"/>
                  <a:pt x="4456498" y="2303343"/>
                  <a:pt x="4470540" y="2302584"/>
                </a:cubicBezTo>
                <a:cubicBezTo>
                  <a:pt x="4484582" y="2301825"/>
                  <a:pt x="4495663" y="2286948"/>
                  <a:pt x="4503785" y="2257953"/>
                </a:cubicBezTo>
                <a:cubicBezTo>
                  <a:pt x="4515322" y="2257953"/>
                  <a:pt x="4521394" y="2254310"/>
                  <a:pt x="4522002" y="2247024"/>
                </a:cubicBezTo>
                <a:cubicBezTo>
                  <a:pt x="4521698" y="2239889"/>
                  <a:pt x="4522305" y="2235031"/>
                  <a:pt x="4523823" y="2232450"/>
                </a:cubicBezTo>
                <a:cubicBezTo>
                  <a:pt x="4525341" y="2229870"/>
                  <a:pt x="4529592" y="2228655"/>
                  <a:pt x="4536575" y="2228807"/>
                </a:cubicBezTo>
                <a:lnTo>
                  <a:pt x="4576651" y="2203304"/>
                </a:lnTo>
                <a:cubicBezTo>
                  <a:pt x="4576499" y="2197915"/>
                  <a:pt x="4574981" y="2194120"/>
                  <a:pt x="4572097" y="2191918"/>
                </a:cubicBezTo>
                <a:cubicBezTo>
                  <a:pt x="4569213" y="2189717"/>
                  <a:pt x="4565873" y="2188655"/>
                  <a:pt x="4562078" y="2188731"/>
                </a:cubicBezTo>
                <a:cubicBezTo>
                  <a:pt x="4548871" y="2189490"/>
                  <a:pt x="4535209" y="2194347"/>
                  <a:pt x="4521091" y="2203304"/>
                </a:cubicBezTo>
                <a:cubicBezTo>
                  <a:pt x="4506973" y="2212260"/>
                  <a:pt x="4495132" y="2220761"/>
                  <a:pt x="4485568" y="2228807"/>
                </a:cubicBezTo>
                <a:lnTo>
                  <a:pt x="4481925" y="2257953"/>
                </a:lnTo>
                <a:lnTo>
                  <a:pt x="4445492" y="2276170"/>
                </a:lnTo>
                <a:cubicBezTo>
                  <a:pt x="4442760" y="2291047"/>
                  <a:pt x="4431829" y="2301370"/>
                  <a:pt x="4412702" y="2307138"/>
                </a:cubicBezTo>
                <a:cubicBezTo>
                  <a:pt x="4393575" y="2312907"/>
                  <a:pt x="4382645" y="2323229"/>
                  <a:pt x="4379912" y="2338106"/>
                </a:cubicBezTo>
                <a:cubicBezTo>
                  <a:pt x="4361620" y="2345848"/>
                  <a:pt x="4339001" y="2356778"/>
                  <a:pt x="4312056" y="2370896"/>
                </a:cubicBezTo>
                <a:cubicBezTo>
                  <a:pt x="4285110" y="2385014"/>
                  <a:pt x="4265224" y="2399587"/>
                  <a:pt x="4252396" y="2414616"/>
                </a:cubicBezTo>
                <a:cubicBezTo>
                  <a:pt x="4241618" y="2415223"/>
                  <a:pt x="4231295" y="2417652"/>
                  <a:pt x="4221428" y="2421903"/>
                </a:cubicBezTo>
                <a:cubicBezTo>
                  <a:pt x="4211561" y="2426153"/>
                  <a:pt x="4201238" y="2428582"/>
                  <a:pt x="4190460" y="2429189"/>
                </a:cubicBezTo>
                <a:cubicBezTo>
                  <a:pt x="4186513" y="2434578"/>
                  <a:pt x="4180744" y="2438373"/>
                  <a:pt x="4173154" y="2440575"/>
                </a:cubicBezTo>
                <a:cubicBezTo>
                  <a:pt x="4165564" y="2442776"/>
                  <a:pt x="4157974" y="2443838"/>
                  <a:pt x="4150383" y="2443763"/>
                </a:cubicBezTo>
                <a:lnTo>
                  <a:pt x="4135810" y="2436476"/>
                </a:lnTo>
                <a:cubicBezTo>
                  <a:pt x="4131180" y="2440878"/>
                  <a:pt x="4118580" y="2453023"/>
                  <a:pt x="4098011" y="2472909"/>
                </a:cubicBezTo>
                <a:cubicBezTo>
                  <a:pt x="4077441" y="2492795"/>
                  <a:pt x="4065752" y="2504940"/>
                  <a:pt x="4062944" y="2509342"/>
                </a:cubicBezTo>
                <a:cubicBezTo>
                  <a:pt x="4063324" y="2512834"/>
                  <a:pt x="4065297" y="2514959"/>
                  <a:pt x="4068865" y="2515718"/>
                </a:cubicBezTo>
                <a:cubicBezTo>
                  <a:pt x="4072432" y="2516477"/>
                  <a:pt x="4075316" y="2516780"/>
                  <a:pt x="4077517" y="2516629"/>
                </a:cubicBezTo>
                <a:cubicBezTo>
                  <a:pt x="4079567" y="2497350"/>
                  <a:pt x="4090952" y="2484901"/>
                  <a:pt x="4111673" y="2479285"/>
                </a:cubicBezTo>
                <a:cubicBezTo>
                  <a:pt x="4132395" y="2473668"/>
                  <a:pt x="4150156" y="2470328"/>
                  <a:pt x="4164957" y="2469266"/>
                </a:cubicBezTo>
                <a:cubicBezTo>
                  <a:pt x="4158581" y="2475414"/>
                  <a:pt x="4154027" y="2482245"/>
                  <a:pt x="4151294" y="2489759"/>
                </a:cubicBezTo>
                <a:cubicBezTo>
                  <a:pt x="4148562" y="2497274"/>
                  <a:pt x="4153116" y="2501372"/>
                  <a:pt x="4164957" y="2502055"/>
                </a:cubicBezTo>
                <a:cubicBezTo>
                  <a:pt x="4170346" y="2496211"/>
                  <a:pt x="4174141" y="2488773"/>
                  <a:pt x="4176342" y="2479740"/>
                </a:cubicBezTo>
                <a:cubicBezTo>
                  <a:pt x="4178543" y="2470708"/>
                  <a:pt x="4179606" y="2462358"/>
                  <a:pt x="4179530" y="2454692"/>
                </a:cubicBezTo>
                <a:cubicBezTo>
                  <a:pt x="4184388" y="2455072"/>
                  <a:pt x="4191978" y="2457045"/>
                  <a:pt x="4202301" y="2460613"/>
                </a:cubicBezTo>
                <a:cubicBezTo>
                  <a:pt x="4212624" y="2464180"/>
                  <a:pt x="4218392" y="2467065"/>
                  <a:pt x="4219607" y="2469266"/>
                </a:cubicBezTo>
                <a:lnTo>
                  <a:pt x="4208677" y="2469266"/>
                </a:lnTo>
                <a:cubicBezTo>
                  <a:pt x="4207993" y="2482093"/>
                  <a:pt x="4203895" y="2494693"/>
                  <a:pt x="4196380" y="2507065"/>
                </a:cubicBezTo>
                <a:cubicBezTo>
                  <a:pt x="4188866" y="2519437"/>
                  <a:pt x="4182035" y="2531126"/>
                  <a:pt x="4175887" y="2542132"/>
                </a:cubicBezTo>
                <a:cubicBezTo>
                  <a:pt x="4173989" y="2541980"/>
                  <a:pt x="4172319" y="2542284"/>
                  <a:pt x="4170877" y="2543043"/>
                </a:cubicBezTo>
                <a:cubicBezTo>
                  <a:pt x="4169435" y="2543802"/>
                  <a:pt x="4168676" y="2545927"/>
                  <a:pt x="4168600" y="2549418"/>
                </a:cubicBezTo>
                <a:cubicBezTo>
                  <a:pt x="4169283" y="2555111"/>
                  <a:pt x="4169739" y="2560121"/>
                  <a:pt x="4169966" y="2564447"/>
                </a:cubicBezTo>
                <a:cubicBezTo>
                  <a:pt x="4170194" y="2568774"/>
                  <a:pt x="4166095" y="2571051"/>
                  <a:pt x="4157670" y="2571278"/>
                </a:cubicBezTo>
                <a:lnTo>
                  <a:pt x="4135810" y="2596781"/>
                </a:lnTo>
                <a:cubicBezTo>
                  <a:pt x="4137101" y="2587749"/>
                  <a:pt x="4134520" y="2581222"/>
                  <a:pt x="4128068" y="2577199"/>
                </a:cubicBezTo>
                <a:cubicBezTo>
                  <a:pt x="4121617" y="2573176"/>
                  <a:pt x="4114482" y="2571202"/>
                  <a:pt x="4106664" y="2571278"/>
                </a:cubicBezTo>
                <a:lnTo>
                  <a:pt x="4103021" y="2629571"/>
                </a:lnTo>
                <a:cubicBezTo>
                  <a:pt x="4097631" y="2633518"/>
                  <a:pt x="4093836" y="2639287"/>
                  <a:pt x="4091635" y="2646877"/>
                </a:cubicBezTo>
                <a:cubicBezTo>
                  <a:pt x="4089434" y="2654467"/>
                  <a:pt x="4088372" y="2662057"/>
                  <a:pt x="4088447" y="2669648"/>
                </a:cubicBezTo>
                <a:lnTo>
                  <a:pt x="4055658" y="2684221"/>
                </a:lnTo>
                <a:cubicBezTo>
                  <a:pt x="4053153" y="2684373"/>
                  <a:pt x="4049054" y="2684069"/>
                  <a:pt x="4043361" y="2683310"/>
                </a:cubicBezTo>
                <a:cubicBezTo>
                  <a:pt x="4037669" y="2682551"/>
                  <a:pt x="4034481" y="2680426"/>
                  <a:pt x="4033798" y="2676934"/>
                </a:cubicBezTo>
                <a:cubicBezTo>
                  <a:pt x="4034860" y="2668206"/>
                  <a:pt x="4039111" y="2660160"/>
                  <a:pt x="4046549" y="2652797"/>
                </a:cubicBezTo>
                <a:cubicBezTo>
                  <a:pt x="4053988" y="2645435"/>
                  <a:pt x="4058238" y="2636478"/>
                  <a:pt x="4059301" y="2625928"/>
                </a:cubicBezTo>
                <a:lnTo>
                  <a:pt x="4011938" y="2625928"/>
                </a:lnTo>
                <a:cubicBezTo>
                  <a:pt x="4014974" y="2628736"/>
                  <a:pt x="4018921" y="2634050"/>
                  <a:pt x="4023778" y="2641867"/>
                </a:cubicBezTo>
                <a:cubicBezTo>
                  <a:pt x="4028636" y="2649685"/>
                  <a:pt x="4027118" y="2654088"/>
                  <a:pt x="4019224" y="2655074"/>
                </a:cubicBezTo>
                <a:cubicBezTo>
                  <a:pt x="4009129" y="2652038"/>
                  <a:pt x="3998351" y="2647181"/>
                  <a:pt x="3986890" y="2640501"/>
                </a:cubicBezTo>
                <a:cubicBezTo>
                  <a:pt x="3975429" y="2633822"/>
                  <a:pt x="3969204" y="2643537"/>
                  <a:pt x="3968218" y="2669648"/>
                </a:cubicBezTo>
                <a:lnTo>
                  <a:pt x="3971861" y="2687864"/>
                </a:lnTo>
                <a:lnTo>
                  <a:pt x="3924498" y="2698794"/>
                </a:lnTo>
                <a:lnTo>
                  <a:pt x="3895352" y="2727941"/>
                </a:lnTo>
                <a:lnTo>
                  <a:pt x="3884422" y="2727941"/>
                </a:lnTo>
                <a:cubicBezTo>
                  <a:pt x="3877439" y="2727865"/>
                  <a:pt x="3873188" y="2726195"/>
                  <a:pt x="3871670" y="2722931"/>
                </a:cubicBezTo>
                <a:cubicBezTo>
                  <a:pt x="3870152" y="2719667"/>
                  <a:pt x="3869545" y="2715265"/>
                  <a:pt x="3869849" y="2709724"/>
                </a:cubicBezTo>
                <a:cubicBezTo>
                  <a:pt x="3869924" y="2698642"/>
                  <a:pt x="3870684" y="2687105"/>
                  <a:pt x="3872126" y="2675113"/>
                </a:cubicBezTo>
                <a:cubicBezTo>
                  <a:pt x="3873568" y="2663120"/>
                  <a:pt x="3875238" y="2651583"/>
                  <a:pt x="3877135" y="2640501"/>
                </a:cubicBezTo>
                <a:cubicBezTo>
                  <a:pt x="3879033" y="2638300"/>
                  <a:pt x="3881613" y="2635416"/>
                  <a:pt x="3884877" y="2631848"/>
                </a:cubicBezTo>
                <a:cubicBezTo>
                  <a:pt x="3888141" y="2628281"/>
                  <a:pt x="3891632" y="2626308"/>
                  <a:pt x="3895352" y="2625928"/>
                </a:cubicBezTo>
                <a:cubicBezTo>
                  <a:pt x="3904991" y="2628053"/>
                  <a:pt x="3911215" y="2629268"/>
                  <a:pt x="3914023" y="2629571"/>
                </a:cubicBezTo>
                <a:cubicBezTo>
                  <a:pt x="3916832" y="2629875"/>
                  <a:pt x="3923967" y="2616516"/>
                  <a:pt x="3935428" y="2589495"/>
                </a:cubicBezTo>
                <a:cubicBezTo>
                  <a:pt x="3934821" y="2585244"/>
                  <a:pt x="3936036" y="2582815"/>
                  <a:pt x="3939071" y="2582208"/>
                </a:cubicBezTo>
                <a:cubicBezTo>
                  <a:pt x="3944233" y="2582967"/>
                  <a:pt x="3948483" y="2586003"/>
                  <a:pt x="3951823" y="2591317"/>
                </a:cubicBezTo>
                <a:cubicBezTo>
                  <a:pt x="3955163" y="2596630"/>
                  <a:pt x="3959413" y="2599666"/>
                  <a:pt x="3964574" y="2600425"/>
                </a:cubicBezTo>
                <a:cubicBezTo>
                  <a:pt x="3966320" y="2600273"/>
                  <a:pt x="3967383" y="2599666"/>
                  <a:pt x="3967762" y="2598603"/>
                </a:cubicBezTo>
                <a:cubicBezTo>
                  <a:pt x="3968142" y="2597540"/>
                  <a:pt x="3968294" y="2596933"/>
                  <a:pt x="3968218" y="2596781"/>
                </a:cubicBezTo>
                <a:lnTo>
                  <a:pt x="3968218" y="2593138"/>
                </a:lnTo>
                <a:cubicBezTo>
                  <a:pt x="3964423" y="2591241"/>
                  <a:pt x="3961083" y="2588660"/>
                  <a:pt x="3958199" y="2585396"/>
                </a:cubicBezTo>
                <a:cubicBezTo>
                  <a:pt x="3955314" y="2582132"/>
                  <a:pt x="3953797" y="2578641"/>
                  <a:pt x="3953645" y="2574922"/>
                </a:cubicBezTo>
                <a:cubicBezTo>
                  <a:pt x="3954024" y="2573176"/>
                  <a:pt x="3955998" y="2572113"/>
                  <a:pt x="3959565" y="2571734"/>
                </a:cubicBezTo>
                <a:cubicBezTo>
                  <a:pt x="3963132" y="2571354"/>
                  <a:pt x="3966017" y="2571202"/>
                  <a:pt x="3968218" y="2571278"/>
                </a:cubicBezTo>
                <a:lnTo>
                  <a:pt x="3997364" y="2542132"/>
                </a:lnTo>
                <a:lnTo>
                  <a:pt x="3997364" y="2527559"/>
                </a:lnTo>
                <a:lnTo>
                  <a:pt x="3979148" y="2542132"/>
                </a:lnTo>
                <a:cubicBezTo>
                  <a:pt x="3975049" y="2542056"/>
                  <a:pt x="3970495" y="2543119"/>
                  <a:pt x="3965485" y="2545320"/>
                </a:cubicBezTo>
                <a:cubicBezTo>
                  <a:pt x="3960476" y="2547521"/>
                  <a:pt x="3957744" y="2551316"/>
                  <a:pt x="3957288" y="2556705"/>
                </a:cubicBezTo>
                <a:cubicBezTo>
                  <a:pt x="3920248" y="2578565"/>
                  <a:pt x="3881386" y="2596781"/>
                  <a:pt x="3840702" y="2611355"/>
                </a:cubicBezTo>
                <a:lnTo>
                  <a:pt x="3822485" y="2640501"/>
                </a:lnTo>
                <a:cubicBezTo>
                  <a:pt x="3814364" y="2641108"/>
                  <a:pt x="3808747" y="2643537"/>
                  <a:pt x="3805635" y="2647788"/>
                </a:cubicBezTo>
                <a:cubicBezTo>
                  <a:pt x="3802523" y="2652038"/>
                  <a:pt x="3795996" y="2654467"/>
                  <a:pt x="3786052" y="2655074"/>
                </a:cubicBezTo>
                <a:cubicBezTo>
                  <a:pt x="3784534" y="2664638"/>
                  <a:pt x="3778462" y="2669192"/>
                  <a:pt x="3767836" y="2668737"/>
                </a:cubicBezTo>
                <a:cubicBezTo>
                  <a:pt x="3757209" y="2668281"/>
                  <a:pt x="3751137" y="2671014"/>
                  <a:pt x="3749619" y="2676934"/>
                </a:cubicBezTo>
                <a:cubicBezTo>
                  <a:pt x="3749771" y="2680805"/>
                  <a:pt x="3751289" y="2684904"/>
                  <a:pt x="3754173" y="2689230"/>
                </a:cubicBezTo>
                <a:cubicBezTo>
                  <a:pt x="3757058" y="2693557"/>
                  <a:pt x="3760397" y="2696745"/>
                  <a:pt x="3764193" y="2698794"/>
                </a:cubicBezTo>
                <a:cubicBezTo>
                  <a:pt x="3756602" y="2698718"/>
                  <a:pt x="3749012" y="2699781"/>
                  <a:pt x="3741422" y="2701982"/>
                </a:cubicBezTo>
                <a:cubicBezTo>
                  <a:pt x="3733832" y="2704183"/>
                  <a:pt x="3728063" y="2707978"/>
                  <a:pt x="3724116" y="2713367"/>
                </a:cubicBezTo>
                <a:cubicBezTo>
                  <a:pt x="3725330" y="2720350"/>
                  <a:pt x="3731099" y="2724601"/>
                  <a:pt x="3741422" y="2726119"/>
                </a:cubicBezTo>
                <a:cubicBezTo>
                  <a:pt x="3751744" y="2727637"/>
                  <a:pt x="3759335" y="2728244"/>
                  <a:pt x="3764193" y="2727941"/>
                </a:cubicBezTo>
                <a:lnTo>
                  <a:pt x="3822485" y="2669648"/>
                </a:lnTo>
                <a:lnTo>
                  <a:pt x="3837059" y="2673291"/>
                </a:lnTo>
                <a:cubicBezTo>
                  <a:pt x="3837818" y="2692646"/>
                  <a:pt x="3840854" y="2707675"/>
                  <a:pt x="3846167" y="2718377"/>
                </a:cubicBezTo>
                <a:cubicBezTo>
                  <a:pt x="3851480" y="2729079"/>
                  <a:pt x="3854516" y="2739554"/>
                  <a:pt x="3855275" y="2749801"/>
                </a:cubicBezTo>
                <a:lnTo>
                  <a:pt x="3815199" y="2757087"/>
                </a:lnTo>
                <a:lnTo>
                  <a:pt x="3793339" y="2786234"/>
                </a:lnTo>
                <a:lnTo>
                  <a:pt x="3745976" y="2793520"/>
                </a:lnTo>
                <a:lnTo>
                  <a:pt x="3742333" y="2782590"/>
                </a:lnTo>
                <a:cubicBezTo>
                  <a:pt x="3743168" y="2776746"/>
                  <a:pt x="3744230" y="2771129"/>
                  <a:pt x="3745521" y="2765740"/>
                </a:cubicBezTo>
                <a:cubicBezTo>
                  <a:pt x="3746811" y="2760351"/>
                  <a:pt x="3743319" y="2757467"/>
                  <a:pt x="3735046" y="2757087"/>
                </a:cubicBezTo>
                <a:lnTo>
                  <a:pt x="3687683" y="2793520"/>
                </a:lnTo>
                <a:cubicBezTo>
                  <a:pt x="3681838" y="2791699"/>
                  <a:pt x="3676222" y="2791699"/>
                  <a:pt x="3670833" y="2793520"/>
                </a:cubicBezTo>
                <a:cubicBezTo>
                  <a:pt x="3665443" y="2795342"/>
                  <a:pt x="3662559" y="2798985"/>
                  <a:pt x="3662180" y="2804450"/>
                </a:cubicBezTo>
                <a:lnTo>
                  <a:pt x="3662180" y="2811737"/>
                </a:lnTo>
                <a:cubicBezTo>
                  <a:pt x="3653527" y="2812344"/>
                  <a:pt x="3646240" y="2814773"/>
                  <a:pt x="3640320" y="2819024"/>
                </a:cubicBezTo>
                <a:cubicBezTo>
                  <a:pt x="3634399" y="2823274"/>
                  <a:pt x="3627113" y="2825703"/>
                  <a:pt x="3618460" y="2826310"/>
                </a:cubicBezTo>
                <a:cubicBezTo>
                  <a:pt x="3614741" y="2822363"/>
                  <a:pt x="3610338" y="2818416"/>
                  <a:pt x="3605253" y="2814469"/>
                </a:cubicBezTo>
                <a:cubicBezTo>
                  <a:pt x="3600168" y="2810522"/>
                  <a:pt x="3594854" y="2808397"/>
                  <a:pt x="3589314" y="2808094"/>
                </a:cubicBezTo>
                <a:cubicBezTo>
                  <a:pt x="3585063" y="2808701"/>
                  <a:pt x="3582634" y="2811130"/>
                  <a:pt x="3582027" y="2815380"/>
                </a:cubicBezTo>
                <a:cubicBezTo>
                  <a:pt x="3582634" y="2825323"/>
                  <a:pt x="3585063" y="2831851"/>
                  <a:pt x="3589314" y="2834963"/>
                </a:cubicBezTo>
                <a:cubicBezTo>
                  <a:pt x="3593564" y="2838075"/>
                  <a:pt x="3595993" y="2843692"/>
                  <a:pt x="3596600" y="2851813"/>
                </a:cubicBezTo>
                <a:lnTo>
                  <a:pt x="3556524" y="2851813"/>
                </a:lnTo>
                <a:lnTo>
                  <a:pt x="3527377" y="2880960"/>
                </a:lnTo>
                <a:cubicBezTo>
                  <a:pt x="3510223" y="2882630"/>
                  <a:pt x="3488971" y="2891131"/>
                  <a:pt x="3463619" y="2906463"/>
                </a:cubicBezTo>
                <a:cubicBezTo>
                  <a:pt x="3438268" y="2921795"/>
                  <a:pt x="3424302" y="2933940"/>
                  <a:pt x="3421721" y="2942896"/>
                </a:cubicBezTo>
                <a:cubicBezTo>
                  <a:pt x="3435763" y="2942137"/>
                  <a:pt x="3445023" y="2942744"/>
                  <a:pt x="3449501" y="2944718"/>
                </a:cubicBezTo>
                <a:cubicBezTo>
                  <a:pt x="3453980" y="2946691"/>
                  <a:pt x="3456864" y="2954585"/>
                  <a:pt x="3458154" y="2968399"/>
                </a:cubicBezTo>
                <a:cubicBezTo>
                  <a:pt x="3446617" y="2975686"/>
                  <a:pt x="3433258" y="2979329"/>
                  <a:pt x="3418078" y="2979329"/>
                </a:cubicBezTo>
                <a:cubicBezTo>
                  <a:pt x="3407148" y="2979937"/>
                  <a:pt x="3399861" y="2975079"/>
                  <a:pt x="3396218" y="2964756"/>
                </a:cubicBezTo>
                <a:lnTo>
                  <a:pt x="3403505" y="2928323"/>
                </a:lnTo>
                <a:lnTo>
                  <a:pt x="3337925" y="2928323"/>
                </a:lnTo>
                <a:cubicBezTo>
                  <a:pt x="3332232" y="2934471"/>
                  <a:pt x="3325401" y="2941302"/>
                  <a:pt x="3317431" y="2948817"/>
                </a:cubicBezTo>
                <a:cubicBezTo>
                  <a:pt x="3309462" y="2956331"/>
                  <a:pt x="3301720" y="2960430"/>
                  <a:pt x="3294205" y="2961113"/>
                </a:cubicBezTo>
                <a:cubicBezTo>
                  <a:pt x="3288664" y="2960885"/>
                  <a:pt x="3284262" y="2958608"/>
                  <a:pt x="3280998" y="2954281"/>
                </a:cubicBezTo>
                <a:cubicBezTo>
                  <a:pt x="3277734" y="2949955"/>
                  <a:pt x="3276065" y="2944946"/>
                  <a:pt x="3275989" y="2939253"/>
                </a:cubicBezTo>
                <a:cubicBezTo>
                  <a:pt x="3278417" y="2927716"/>
                  <a:pt x="3288133" y="2919822"/>
                  <a:pt x="3305135" y="2915571"/>
                </a:cubicBezTo>
                <a:cubicBezTo>
                  <a:pt x="3322137" y="2911321"/>
                  <a:pt x="3331853" y="2903427"/>
                  <a:pt x="3334282" y="2891890"/>
                </a:cubicBezTo>
                <a:lnTo>
                  <a:pt x="3410791" y="2866386"/>
                </a:lnTo>
                <a:lnTo>
                  <a:pt x="3425364" y="2826310"/>
                </a:lnTo>
                <a:lnTo>
                  <a:pt x="3469084" y="2822667"/>
                </a:lnTo>
                <a:cubicBezTo>
                  <a:pt x="3469464" y="2817278"/>
                  <a:pt x="3472348" y="2813483"/>
                  <a:pt x="3477737" y="2811281"/>
                </a:cubicBezTo>
                <a:cubicBezTo>
                  <a:pt x="3483126" y="2809080"/>
                  <a:pt x="3488743" y="2808018"/>
                  <a:pt x="3494587" y="2808094"/>
                </a:cubicBezTo>
                <a:lnTo>
                  <a:pt x="3512804" y="2811737"/>
                </a:lnTo>
                <a:cubicBezTo>
                  <a:pt x="3518421" y="2806424"/>
                  <a:pt x="3532690" y="2800655"/>
                  <a:pt x="3555613" y="2794431"/>
                </a:cubicBezTo>
                <a:cubicBezTo>
                  <a:pt x="3578535" y="2788207"/>
                  <a:pt x="3598270" y="2780617"/>
                  <a:pt x="3614817" y="2771661"/>
                </a:cubicBezTo>
                <a:cubicBezTo>
                  <a:pt x="3610794" y="2766271"/>
                  <a:pt x="3605177" y="2762476"/>
                  <a:pt x="3597966" y="2760275"/>
                </a:cubicBezTo>
                <a:cubicBezTo>
                  <a:pt x="3590756" y="2758074"/>
                  <a:pt x="3584228" y="2757011"/>
                  <a:pt x="3578384" y="2757087"/>
                </a:cubicBezTo>
                <a:cubicBezTo>
                  <a:pt x="3574285" y="2757011"/>
                  <a:pt x="3569731" y="2758074"/>
                  <a:pt x="3564721" y="2760275"/>
                </a:cubicBezTo>
                <a:cubicBezTo>
                  <a:pt x="3559712" y="2762476"/>
                  <a:pt x="3556979" y="2766271"/>
                  <a:pt x="3556524" y="2771661"/>
                </a:cubicBezTo>
                <a:cubicBezTo>
                  <a:pt x="3542406" y="2771888"/>
                  <a:pt x="3521457" y="2775076"/>
                  <a:pt x="3493677" y="2781224"/>
                </a:cubicBezTo>
                <a:cubicBezTo>
                  <a:pt x="3465896" y="2787372"/>
                  <a:pt x="3450412" y="2795114"/>
                  <a:pt x="3447224" y="2804450"/>
                </a:cubicBezTo>
                <a:lnTo>
                  <a:pt x="3447224" y="2811737"/>
                </a:lnTo>
                <a:cubicBezTo>
                  <a:pt x="3438723" y="2810750"/>
                  <a:pt x="3428400" y="2809991"/>
                  <a:pt x="3416256" y="2809460"/>
                </a:cubicBezTo>
                <a:cubicBezTo>
                  <a:pt x="3404112" y="2808928"/>
                  <a:pt x="3397432" y="2814545"/>
                  <a:pt x="3396218" y="2826310"/>
                </a:cubicBezTo>
                <a:cubicBezTo>
                  <a:pt x="3385819" y="2825703"/>
                  <a:pt x="3377470" y="2823274"/>
                  <a:pt x="3371170" y="2819024"/>
                </a:cubicBezTo>
                <a:cubicBezTo>
                  <a:pt x="3364870" y="2814773"/>
                  <a:pt x="3357432" y="2812344"/>
                  <a:pt x="3348855" y="2811737"/>
                </a:cubicBezTo>
                <a:cubicBezTo>
                  <a:pt x="3348475" y="2818872"/>
                  <a:pt x="3345591" y="2823730"/>
                  <a:pt x="3340202" y="2826310"/>
                </a:cubicBezTo>
                <a:cubicBezTo>
                  <a:pt x="3334813" y="2828891"/>
                  <a:pt x="3329196" y="2830105"/>
                  <a:pt x="3323352" y="2829954"/>
                </a:cubicBezTo>
                <a:lnTo>
                  <a:pt x="3305135" y="2826310"/>
                </a:lnTo>
                <a:cubicBezTo>
                  <a:pt x="3290410" y="2832155"/>
                  <a:pt x="3275230" y="2837771"/>
                  <a:pt x="3259594" y="2843161"/>
                </a:cubicBezTo>
                <a:cubicBezTo>
                  <a:pt x="3243958" y="2848550"/>
                  <a:pt x="3228777" y="2851434"/>
                  <a:pt x="3214052" y="2851813"/>
                </a:cubicBezTo>
                <a:cubicBezTo>
                  <a:pt x="3213066" y="2837620"/>
                  <a:pt x="3208663" y="2835039"/>
                  <a:pt x="3200845" y="2844071"/>
                </a:cubicBezTo>
                <a:cubicBezTo>
                  <a:pt x="3193027" y="2853104"/>
                  <a:pt x="3187714" y="2860542"/>
                  <a:pt x="3184906" y="2866386"/>
                </a:cubicBezTo>
                <a:cubicBezTo>
                  <a:pt x="3173824" y="2866690"/>
                  <a:pt x="3163198" y="2869726"/>
                  <a:pt x="3153027" y="2875495"/>
                </a:cubicBezTo>
                <a:cubicBezTo>
                  <a:pt x="3142856" y="2881263"/>
                  <a:pt x="3134051" y="2887943"/>
                  <a:pt x="3126613" y="2895533"/>
                </a:cubicBezTo>
                <a:cubicBezTo>
                  <a:pt x="3114241" y="2895002"/>
                  <a:pt x="3106195" y="2896064"/>
                  <a:pt x="3102476" y="2898721"/>
                </a:cubicBezTo>
                <a:cubicBezTo>
                  <a:pt x="3098757" y="2901378"/>
                  <a:pt x="3097087" y="2908816"/>
                  <a:pt x="3097466" y="2921036"/>
                </a:cubicBezTo>
                <a:cubicBezTo>
                  <a:pt x="3097466" y="2935610"/>
                  <a:pt x="3104753" y="2942896"/>
                  <a:pt x="3119326" y="2942896"/>
                </a:cubicBezTo>
                <a:lnTo>
                  <a:pt x="3144829" y="2942896"/>
                </a:lnTo>
                <a:cubicBezTo>
                  <a:pt x="3139592" y="2947071"/>
                  <a:pt x="3136404" y="2953295"/>
                  <a:pt x="3135266" y="2961568"/>
                </a:cubicBezTo>
                <a:cubicBezTo>
                  <a:pt x="3134127" y="2969842"/>
                  <a:pt x="3133672" y="2976976"/>
                  <a:pt x="3133900" y="2982973"/>
                </a:cubicBezTo>
                <a:cubicBezTo>
                  <a:pt x="3141945" y="2982365"/>
                  <a:pt x="3146803" y="2979937"/>
                  <a:pt x="3148473" y="2975686"/>
                </a:cubicBezTo>
                <a:cubicBezTo>
                  <a:pt x="3150143" y="2971436"/>
                  <a:pt x="3155000" y="2969007"/>
                  <a:pt x="3163046" y="2968399"/>
                </a:cubicBezTo>
                <a:lnTo>
                  <a:pt x="3232269" y="2942896"/>
                </a:lnTo>
                <a:lnTo>
                  <a:pt x="3232269" y="2957469"/>
                </a:lnTo>
                <a:cubicBezTo>
                  <a:pt x="3231662" y="2964301"/>
                  <a:pt x="3228322" y="2967944"/>
                  <a:pt x="3222250" y="2968399"/>
                </a:cubicBezTo>
                <a:cubicBezTo>
                  <a:pt x="3216178" y="2968855"/>
                  <a:pt x="3211016" y="2968855"/>
                  <a:pt x="3206766" y="2968399"/>
                </a:cubicBezTo>
                <a:cubicBezTo>
                  <a:pt x="3188625" y="2969234"/>
                  <a:pt x="3171167" y="2973940"/>
                  <a:pt x="3154393" y="2982517"/>
                </a:cubicBezTo>
                <a:cubicBezTo>
                  <a:pt x="3137619" y="2991094"/>
                  <a:pt x="3121072" y="2998533"/>
                  <a:pt x="3104753" y="3004832"/>
                </a:cubicBezTo>
                <a:cubicBezTo>
                  <a:pt x="3110446" y="2993144"/>
                  <a:pt x="3111812" y="2981910"/>
                  <a:pt x="3108852" y="2971132"/>
                </a:cubicBezTo>
                <a:cubicBezTo>
                  <a:pt x="3105891" y="2960354"/>
                  <a:pt x="3097239" y="2954585"/>
                  <a:pt x="3082893" y="2953826"/>
                </a:cubicBezTo>
                <a:cubicBezTo>
                  <a:pt x="3077124" y="2981379"/>
                  <a:pt x="3069534" y="3002783"/>
                  <a:pt x="3060122" y="3018039"/>
                </a:cubicBezTo>
                <a:cubicBezTo>
                  <a:pt x="3050710" y="3033296"/>
                  <a:pt x="3030369" y="3041038"/>
                  <a:pt x="2999097" y="3041266"/>
                </a:cubicBezTo>
                <a:cubicBezTo>
                  <a:pt x="2994998" y="3039292"/>
                  <a:pt x="2990444" y="3035953"/>
                  <a:pt x="2985434" y="3031246"/>
                </a:cubicBezTo>
                <a:cubicBezTo>
                  <a:pt x="2980425" y="3026541"/>
                  <a:pt x="2977692" y="3021379"/>
                  <a:pt x="2977237" y="3015763"/>
                </a:cubicBezTo>
                <a:cubicBezTo>
                  <a:pt x="2978300" y="3012726"/>
                  <a:pt x="2982550" y="3011512"/>
                  <a:pt x="2989989" y="3012119"/>
                </a:cubicBezTo>
                <a:cubicBezTo>
                  <a:pt x="2997427" y="3012726"/>
                  <a:pt x="3001678" y="3011512"/>
                  <a:pt x="3002740" y="3008476"/>
                </a:cubicBezTo>
                <a:cubicBezTo>
                  <a:pt x="3002437" y="3004605"/>
                  <a:pt x="3000311" y="3000506"/>
                  <a:pt x="2996364" y="2996180"/>
                </a:cubicBezTo>
                <a:cubicBezTo>
                  <a:pt x="2992417" y="2991853"/>
                  <a:pt x="2988471" y="2988665"/>
                  <a:pt x="2984524" y="2986616"/>
                </a:cubicBezTo>
                <a:lnTo>
                  <a:pt x="2944447" y="2982973"/>
                </a:lnTo>
                <a:lnTo>
                  <a:pt x="2959021" y="3019406"/>
                </a:lnTo>
                <a:lnTo>
                  <a:pt x="2911657" y="3030336"/>
                </a:lnTo>
                <a:lnTo>
                  <a:pt x="2911657" y="3033979"/>
                </a:lnTo>
                <a:cubicBezTo>
                  <a:pt x="2904599" y="3033068"/>
                  <a:pt x="2897767" y="3029425"/>
                  <a:pt x="2891164" y="3023049"/>
                </a:cubicBezTo>
                <a:cubicBezTo>
                  <a:pt x="2884560" y="3016673"/>
                  <a:pt x="2876818" y="3013030"/>
                  <a:pt x="2867938" y="3012119"/>
                </a:cubicBezTo>
                <a:cubicBezTo>
                  <a:pt x="2864446" y="3012499"/>
                  <a:pt x="2862321" y="3014472"/>
                  <a:pt x="2861562" y="3018039"/>
                </a:cubicBezTo>
                <a:cubicBezTo>
                  <a:pt x="2860803" y="3021607"/>
                  <a:pt x="2860499" y="3024491"/>
                  <a:pt x="2860651" y="3026692"/>
                </a:cubicBezTo>
                <a:lnTo>
                  <a:pt x="2860651" y="3037622"/>
                </a:lnTo>
                <a:lnTo>
                  <a:pt x="2813288" y="3052196"/>
                </a:lnTo>
                <a:cubicBezTo>
                  <a:pt x="2813516" y="3057964"/>
                  <a:pt x="2813060" y="3064644"/>
                  <a:pt x="2811922" y="3072234"/>
                </a:cubicBezTo>
                <a:cubicBezTo>
                  <a:pt x="2810783" y="3079824"/>
                  <a:pt x="2807595" y="3086503"/>
                  <a:pt x="2802358" y="3092272"/>
                </a:cubicBezTo>
                <a:cubicBezTo>
                  <a:pt x="2786115" y="3093638"/>
                  <a:pt x="2770327" y="3092727"/>
                  <a:pt x="2754995" y="3089539"/>
                </a:cubicBezTo>
                <a:cubicBezTo>
                  <a:pt x="2739663" y="3086352"/>
                  <a:pt x="2723875" y="3083619"/>
                  <a:pt x="2707632" y="3081342"/>
                </a:cubicBezTo>
                <a:lnTo>
                  <a:pt x="2696702" y="3106845"/>
                </a:lnTo>
                <a:cubicBezTo>
                  <a:pt x="2687062" y="3106693"/>
                  <a:pt x="2678106" y="3108819"/>
                  <a:pt x="2669833" y="3113221"/>
                </a:cubicBezTo>
                <a:cubicBezTo>
                  <a:pt x="2661559" y="3117623"/>
                  <a:pt x="2657157" y="3125214"/>
                  <a:pt x="2656626" y="3135992"/>
                </a:cubicBezTo>
                <a:lnTo>
                  <a:pt x="2696702" y="3139635"/>
                </a:lnTo>
                <a:cubicBezTo>
                  <a:pt x="2700649" y="3139635"/>
                  <a:pt x="2704596" y="3138724"/>
                  <a:pt x="2708543" y="3136903"/>
                </a:cubicBezTo>
                <a:cubicBezTo>
                  <a:pt x="2712490" y="3135081"/>
                  <a:pt x="2714615" y="3132348"/>
                  <a:pt x="2714919" y="3128705"/>
                </a:cubicBezTo>
                <a:cubicBezTo>
                  <a:pt x="2716512" y="3110109"/>
                  <a:pt x="2726987" y="3100849"/>
                  <a:pt x="2746342" y="3100925"/>
                </a:cubicBezTo>
                <a:cubicBezTo>
                  <a:pt x="2765697" y="3101001"/>
                  <a:pt x="2784369" y="3101760"/>
                  <a:pt x="2802358" y="3103202"/>
                </a:cubicBezTo>
                <a:lnTo>
                  <a:pt x="2849721" y="3081342"/>
                </a:lnTo>
                <a:cubicBezTo>
                  <a:pt x="2856401" y="3082101"/>
                  <a:pt x="2871277" y="3082405"/>
                  <a:pt x="2894352" y="3082253"/>
                </a:cubicBezTo>
                <a:cubicBezTo>
                  <a:pt x="2917426" y="3082101"/>
                  <a:pt x="2930481" y="3076940"/>
                  <a:pt x="2933517" y="3066769"/>
                </a:cubicBezTo>
                <a:cubicBezTo>
                  <a:pt x="2940121" y="3060924"/>
                  <a:pt x="2956971" y="3055308"/>
                  <a:pt x="2984068" y="3049919"/>
                </a:cubicBezTo>
                <a:cubicBezTo>
                  <a:pt x="3011165" y="3044529"/>
                  <a:pt x="3030748" y="3041645"/>
                  <a:pt x="3042817" y="3041266"/>
                </a:cubicBezTo>
                <a:cubicBezTo>
                  <a:pt x="3045170" y="3041114"/>
                  <a:pt x="3048661" y="3041417"/>
                  <a:pt x="3053291" y="3042176"/>
                </a:cubicBezTo>
                <a:cubicBezTo>
                  <a:pt x="3057921" y="3042935"/>
                  <a:pt x="3060502" y="3045061"/>
                  <a:pt x="3061033" y="3048552"/>
                </a:cubicBezTo>
                <a:cubicBezTo>
                  <a:pt x="3059819" y="3054473"/>
                  <a:pt x="3054050" y="3060848"/>
                  <a:pt x="3043728" y="3067680"/>
                </a:cubicBezTo>
                <a:cubicBezTo>
                  <a:pt x="3033405" y="3074511"/>
                  <a:pt x="3025815" y="3079065"/>
                  <a:pt x="3020957" y="3081342"/>
                </a:cubicBezTo>
                <a:cubicBezTo>
                  <a:pt x="3019059" y="3092727"/>
                  <a:pt x="3009192" y="3102746"/>
                  <a:pt x="2991355" y="3111399"/>
                </a:cubicBezTo>
                <a:cubicBezTo>
                  <a:pt x="2973518" y="3120052"/>
                  <a:pt x="2959096" y="3124606"/>
                  <a:pt x="2948091" y="3125062"/>
                </a:cubicBezTo>
                <a:cubicBezTo>
                  <a:pt x="2942322" y="3124986"/>
                  <a:pt x="2937464" y="3123316"/>
                  <a:pt x="2933517" y="3120052"/>
                </a:cubicBezTo>
                <a:cubicBezTo>
                  <a:pt x="2929570" y="3116788"/>
                  <a:pt x="2928356" y="3112386"/>
                  <a:pt x="2929874" y="3106845"/>
                </a:cubicBezTo>
                <a:cubicBezTo>
                  <a:pt x="2924485" y="3107073"/>
                  <a:pt x="2920690" y="3109350"/>
                  <a:pt x="2918489" y="3113676"/>
                </a:cubicBezTo>
                <a:cubicBezTo>
                  <a:pt x="2916288" y="3118003"/>
                  <a:pt x="2915225" y="3123012"/>
                  <a:pt x="2915301" y="3128705"/>
                </a:cubicBezTo>
                <a:lnTo>
                  <a:pt x="2915301" y="3139635"/>
                </a:lnTo>
                <a:cubicBezTo>
                  <a:pt x="2909608" y="3139559"/>
                  <a:pt x="2903688" y="3140622"/>
                  <a:pt x="2897540" y="3142823"/>
                </a:cubicBezTo>
                <a:cubicBezTo>
                  <a:pt x="2891392" y="3145024"/>
                  <a:pt x="2886382" y="3148819"/>
                  <a:pt x="2882511" y="3154208"/>
                </a:cubicBezTo>
                <a:cubicBezTo>
                  <a:pt x="2867938" y="3153677"/>
                  <a:pt x="2860651" y="3153829"/>
                  <a:pt x="2860651" y="3154664"/>
                </a:cubicBezTo>
                <a:cubicBezTo>
                  <a:pt x="2860651" y="3155499"/>
                  <a:pt x="2857008" y="3160205"/>
                  <a:pt x="2849721" y="3168781"/>
                </a:cubicBezTo>
                <a:lnTo>
                  <a:pt x="2736778" y="3168781"/>
                </a:lnTo>
                <a:lnTo>
                  <a:pt x="2729492" y="3183355"/>
                </a:lnTo>
                <a:lnTo>
                  <a:pt x="2685772" y="3183355"/>
                </a:lnTo>
                <a:lnTo>
                  <a:pt x="2685772" y="3194285"/>
                </a:lnTo>
                <a:cubicBezTo>
                  <a:pt x="2675373" y="3193374"/>
                  <a:pt x="2663381" y="3193374"/>
                  <a:pt x="2649794" y="3194285"/>
                </a:cubicBezTo>
                <a:cubicBezTo>
                  <a:pt x="2636208" y="3195195"/>
                  <a:pt x="2628769" y="3202482"/>
                  <a:pt x="2627479" y="3216145"/>
                </a:cubicBezTo>
                <a:lnTo>
                  <a:pt x="2627479" y="3223431"/>
                </a:lnTo>
                <a:cubicBezTo>
                  <a:pt x="2621938" y="3231022"/>
                  <a:pt x="2615714" y="3238612"/>
                  <a:pt x="2608807" y="3246202"/>
                </a:cubicBezTo>
                <a:cubicBezTo>
                  <a:pt x="2601900" y="3253792"/>
                  <a:pt x="2594765" y="3259561"/>
                  <a:pt x="2587403" y="3263508"/>
                </a:cubicBezTo>
                <a:lnTo>
                  <a:pt x="2565543" y="3310871"/>
                </a:lnTo>
                <a:lnTo>
                  <a:pt x="2503606" y="3369164"/>
                </a:lnTo>
                <a:cubicBezTo>
                  <a:pt x="2503227" y="3385255"/>
                  <a:pt x="2497610" y="3402257"/>
                  <a:pt x="2486756" y="3420170"/>
                </a:cubicBezTo>
                <a:cubicBezTo>
                  <a:pt x="2475902" y="3438083"/>
                  <a:pt x="2462088" y="3447799"/>
                  <a:pt x="2445313" y="3449317"/>
                </a:cubicBezTo>
                <a:lnTo>
                  <a:pt x="2423453" y="3485750"/>
                </a:lnTo>
                <a:lnTo>
                  <a:pt x="2394307" y="3507610"/>
                </a:lnTo>
                <a:lnTo>
                  <a:pt x="2383377" y="3547686"/>
                </a:lnTo>
                <a:cubicBezTo>
                  <a:pt x="2372599" y="3556870"/>
                  <a:pt x="2363187" y="3566738"/>
                  <a:pt x="2355141" y="3577288"/>
                </a:cubicBezTo>
                <a:cubicBezTo>
                  <a:pt x="2347096" y="3587838"/>
                  <a:pt x="2339505" y="3598617"/>
                  <a:pt x="2332371" y="3609622"/>
                </a:cubicBezTo>
                <a:cubicBezTo>
                  <a:pt x="2328272" y="3616833"/>
                  <a:pt x="2311877" y="3636112"/>
                  <a:pt x="2283186" y="3667460"/>
                </a:cubicBezTo>
                <a:cubicBezTo>
                  <a:pt x="2254495" y="3698808"/>
                  <a:pt x="2238100" y="3720819"/>
                  <a:pt x="2234001" y="3733495"/>
                </a:cubicBezTo>
                <a:cubicBezTo>
                  <a:pt x="2221326" y="3734558"/>
                  <a:pt x="2211155" y="3741541"/>
                  <a:pt x="2203489" y="3754444"/>
                </a:cubicBezTo>
                <a:cubicBezTo>
                  <a:pt x="2195822" y="3767347"/>
                  <a:pt x="2190206" y="3779796"/>
                  <a:pt x="2186638" y="3791788"/>
                </a:cubicBezTo>
                <a:lnTo>
                  <a:pt x="2139275" y="3842794"/>
                </a:lnTo>
                <a:cubicBezTo>
                  <a:pt x="2138820" y="3849777"/>
                  <a:pt x="2136998" y="3855850"/>
                  <a:pt x="2133810" y="3861011"/>
                </a:cubicBezTo>
                <a:cubicBezTo>
                  <a:pt x="2130622" y="3866172"/>
                  <a:pt x="2128801" y="3872245"/>
                  <a:pt x="2128345" y="3879228"/>
                </a:cubicBezTo>
                <a:lnTo>
                  <a:pt x="2128345" y="3890157"/>
                </a:lnTo>
                <a:cubicBezTo>
                  <a:pt x="2120983" y="3890309"/>
                  <a:pt x="2113848" y="3891827"/>
                  <a:pt x="2106941" y="3894712"/>
                </a:cubicBezTo>
                <a:cubicBezTo>
                  <a:pt x="2100034" y="3897596"/>
                  <a:pt x="2093810" y="3900936"/>
                  <a:pt x="2088269" y="3904731"/>
                </a:cubicBezTo>
                <a:lnTo>
                  <a:pt x="2051836" y="3893801"/>
                </a:lnTo>
                <a:lnTo>
                  <a:pt x="2048192" y="3868297"/>
                </a:lnTo>
                <a:cubicBezTo>
                  <a:pt x="2048572" y="3864806"/>
                  <a:pt x="2050545" y="3862681"/>
                  <a:pt x="2054113" y="3861922"/>
                </a:cubicBezTo>
                <a:cubicBezTo>
                  <a:pt x="2057680" y="3861163"/>
                  <a:pt x="2060564" y="3860859"/>
                  <a:pt x="2062766" y="3861011"/>
                </a:cubicBezTo>
                <a:cubicBezTo>
                  <a:pt x="2074834" y="3859341"/>
                  <a:pt x="2088952" y="3852662"/>
                  <a:pt x="2105119" y="3840973"/>
                </a:cubicBezTo>
                <a:cubicBezTo>
                  <a:pt x="2121286" y="3829284"/>
                  <a:pt x="2121742" y="3822604"/>
                  <a:pt x="2106485" y="3820935"/>
                </a:cubicBezTo>
                <a:cubicBezTo>
                  <a:pt x="2111267" y="3816532"/>
                  <a:pt x="2115366" y="3810764"/>
                  <a:pt x="2118782" y="3803629"/>
                </a:cubicBezTo>
                <a:cubicBezTo>
                  <a:pt x="2122197" y="3796494"/>
                  <a:pt x="2118098" y="3792547"/>
                  <a:pt x="2106485" y="3791788"/>
                </a:cubicBezTo>
                <a:cubicBezTo>
                  <a:pt x="2109977" y="3783970"/>
                  <a:pt x="2113924" y="3770460"/>
                  <a:pt x="2118326" y="3751256"/>
                </a:cubicBezTo>
                <a:cubicBezTo>
                  <a:pt x="2122728" y="3732053"/>
                  <a:pt x="2117567" y="3721275"/>
                  <a:pt x="2102842" y="3718922"/>
                </a:cubicBezTo>
                <a:lnTo>
                  <a:pt x="2088269" y="3729852"/>
                </a:lnTo>
                <a:cubicBezTo>
                  <a:pt x="2087662" y="3736835"/>
                  <a:pt x="2085233" y="3742907"/>
                  <a:pt x="2080982" y="3748068"/>
                </a:cubicBezTo>
                <a:cubicBezTo>
                  <a:pt x="2076732" y="3753230"/>
                  <a:pt x="2074303" y="3759302"/>
                  <a:pt x="2073696" y="3766285"/>
                </a:cubicBezTo>
                <a:lnTo>
                  <a:pt x="2073696" y="3777215"/>
                </a:lnTo>
                <a:cubicBezTo>
                  <a:pt x="2064284" y="3778885"/>
                  <a:pt x="2055783" y="3787386"/>
                  <a:pt x="2048192" y="3802718"/>
                </a:cubicBezTo>
                <a:cubicBezTo>
                  <a:pt x="2040602" y="3818050"/>
                  <a:pt x="2035744" y="3830195"/>
                  <a:pt x="2033619" y="3839151"/>
                </a:cubicBezTo>
                <a:cubicBezTo>
                  <a:pt x="2028078" y="3843022"/>
                  <a:pt x="2023676" y="3848032"/>
                  <a:pt x="2020412" y="3854180"/>
                </a:cubicBezTo>
                <a:cubicBezTo>
                  <a:pt x="2017148" y="3860328"/>
                  <a:pt x="2015478" y="3866248"/>
                  <a:pt x="2015403" y="3871941"/>
                </a:cubicBezTo>
                <a:lnTo>
                  <a:pt x="1975326" y="3861011"/>
                </a:lnTo>
                <a:cubicBezTo>
                  <a:pt x="1974876" y="3873290"/>
                  <a:pt x="1963227" y="3899333"/>
                  <a:pt x="1940377" y="3939140"/>
                </a:cubicBezTo>
                <a:cubicBezTo>
                  <a:pt x="1917528" y="3978946"/>
                  <a:pt x="1893464" y="4017134"/>
                  <a:pt x="1868186" y="4053702"/>
                </a:cubicBezTo>
                <a:cubicBezTo>
                  <a:pt x="1842907" y="4090270"/>
                  <a:pt x="1826400" y="4109836"/>
                  <a:pt x="1818664" y="4112399"/>
                </a:cubicBezTo>
                <a:cubicBezTo>
                  <a:pt x="1815172" y="4112020"/>
                  <a:pt x="1813047" y="4110047"/>
                  <a:pt x="1812288" y="4106479"/>
                </a:cubicBezTo>
                <a:cubicBezTo>
                  <a:pt x="1811529" y="4102912"/>
                  <a:pt x="1811225" y="4100027"/>
                  <a:pt x="1811377" y="4097826"/>
                </a:cubicBezTo>
                <a:lnTo>
                  <a:pt x="1829594" y="4061393"/>
                </a:lnTo>
                <a:cubicBezTo>
                  <a:pt x="1833844" y="4062000"/>
                  <a:pt x="1836273" y="4060786"/>
                  <a:pt x="1836880" y="4057750"/>
                </a:cubicBezTo>
                <a:cubicBezTo>
                  <a:pt x="1836880" y="4047427"/>
                  <a:pt x="1833237" y="4038926"/>
                  <a:pt x="1825950" y="4032247"/>
                </a:cubicBezTo>
                <a:cubicBezTo>
                  <a:pt x="1826709" y="4027161"/>
                  <a:pt x="1829745" y="4016383"/>
                  <a:pt x="1835059" y="3999912"/>
                </a:cubicBezTo>
                <a:cubicBezTo>
                  <a:pt x="1840372" y="3983441"/>
                  <a:pt x="1843408" y="3969931"/>
                  <a:pt x="1844167" y="3959381"/>
                </a:cubicBezTo>
                <a:cubicBezTo>
                  <a:pt x="1858740" y="3958773"/>
                  <a:pt x="1866027" y="3952701"/>
                  <a:pt x="1866027" y="3941164"/>
                </a:cubicBezTo>
                <a:lnTo>
                  <a:pt x="1866027" y="3930234"/>
                </a:lnTo>
                <a:cubicBezTo>
                  <a:pt x="1880600" y="3915205"/>
                  <a:pt x="1893352" y="3897899"/>
                  <a:pt x="1904282" y="3878317"/>
                </a:cubicBezTo>
                <a:cubicBezTo>
                  <a:pt x="1915211" y="3858734"/>
                  <a:pt x="1924320" y="3839606"/>
                  <a:pt x="1931606" y="3820935"/>
                </a:cubicBezTo>
                <a:cubicBezTo>
                  <a:pt x="1930923" y="3808638"/>
                  <a:pt x="1934111" y="3797708"/>
                  <a:pt x="1941170" y="3788145"/>
                </a:cubicBezTo>
                <a:cubicBezTo>
                  <a:pt x="1948229" y="3778581"/>
                  <a:pt x="1952328" y="3767651"/>
                  <a:pt x="1953466" y="3755355"/>
                </a:cubicBezTo>
                <a:cubicBezTo>
                  <a:pt x="1954757" y="3741313"/>
                  <a:pt x="1959462" y="3729320"/>
                  <a:pt x="1967584" y="3719377"/>
                </a:cubicBezTo>
                <a:cubicBezTo>
                  <a:pt x="1975706" y="3709434"/>
                  <a:pt x="1979501" y="3698352"/>
                  <a:pt x="1978969" y="3686132"/>
                </a:cubicBezTo>
                <a:lnTo>
                  <a:pt x="1989899" y="3671559"/>
                </a:lnTo>
                <a:cubicBezTo>
                  <a:pt x="1986104" y="3665411"/>
                  <a:pt x="1980943" y="3658579"/>
                  <a:pt x="1974415" y="3651065"/>
                </a:cubicBezTo>
                <a:cubicBezTo>
                  <a:pt x="1967888" y="3643551"/>
                  <a:pt x="1960905" y="3639452"/>
                  <a:pt x="1953466" y="3638769"/>
                </a:cubicBezTo>
                <a:cubicBezTo>
                  <a:pt x="1950430" y="3639376"/>
                  <a:pt x="1949216" y="3641805"/>
                  <a:pt x="1949823" y="3646055"/>
                </a:cubicBezTo>
                <a:lnTo>
                  <a:pt x="1935250" y="3620552"/>
                </a:lnTo>
                <a:cubicBezTo>
                  <a:pt x="1945876" y="3620173"/>
                  <a:pt x="1952859" y="3616378"/>
                  <a:pt x="1956199" y="3609167"/>
                </a:cubicBezTo>
                <a:cubicBezTo>
                  <a:pt x="1959538" y="3601956"/>
                  <a:pt x="1961056" y="3593607"/>
                  <a:pt x="1960753" y="3584119"/>
                </a:cubicBezTo>
                <a:cubicBezTo>
                  <a:pt x="1968191" y="3585713"/>
                  <a:pt x="1974263" y="3584347"/>
                  <a:pt x="1978969" y="3580021"/>
                </a:cubicBezTo>
                <a:cubicBezTo>
                  <a:pt x="1983675" y="3575694"/>
                  <a:pt x="1986104" y="3569774"/>
                  <a:pt x="1986256" y="3562259"/>
                </a:cubicBezTo>
                <a:lnTo>
                  <a:pt x="2011759" y="3522183"/>
                </a:lnTo>
                <a:lnTo>
                  <a:pt x="2008116" y="3507610"/>
                </a:lnTo>
                <a:cubicBezTo>
                  <a:pt x="2004321" y="3507458"/>
                  <a:pt x="2000981" y="3507761"/>
                  <a:pt x="1998097" y="3508521"/>
                </a:cubicBezTo>
                <a:cubicBezTo>
                  <a:pt x="1995212" y="3509280"/>
                  <a:pt x="1993694" y="3511405"/>
                  <a:pt x="1993543" y="3514896"/>
                </a:cubicBezTo>
                <a:lnTo>
                  <a:pt x="1997186" y="3522183"/>
                </a:lnTo>
                <a:cubicBezTo>
                  <a:pt x="1993391" y="3529621"/>
                  <a:pt x="1988229" y="3535694"/>
                  <a:pt x="1981702" y="3540399"/>
                </a:cubicBezTo>
                <a:cubicBezTo>
                  <a:pt x="1975174" y="3545106"/>
                  <a:pt x="1968191" y="3547534"/>
                  <a:pt x="1960753" y="3547686"/>
                </a:cubicBezTo>
                <a:cubicBezTo>
                  <a:pt x="1950051" y="3562411"/>
                  <a:pt x="1940487" y="3577592"/>
                  <a:pt x="1932062" y="3593228"/>
                </a:cubicBezTo>
                <a:cubicBezTo>
                  <a:pt x="1923637" y="3608863"/>
                  <a:pt x="1914984" y="3624044"/>
                  <a:pt x="1906103" y="3638769"/>
                </a:cubicBezTo>
                <a:cubicBezTo>
                  <a:pt x="1907318" y="3646131"/>
                  <a:pt x="1912175" y="3649623"/>
                  <a:pt x="1920676" y="3649243"/>
                </a:cubicBezTo>
                <a:cubicBezTo>
                  <a:pt x="1929177" y="3648864"/>
                  <a:pt x="1934035" y="3655088"/>
                  <a:pt x="1935250" y="3667915"/>
                </a:cubicBezTo>
                <a:cubicBezTo>
                  <a:pt x="1930012" y="3671938"/>
                  <a:pt x="1926824" y="3677555"/>
                  <a:pt x="1925686" y="3684766"/>
                </a:cubicBezTo>
                <a:cubicBezTo>
                  <a:pt x="1924547" y="3691977"/>
                  <a:pt x="1924092" y="3698504"/>
                  <a:pt x="1924320" y="3704348"/>
                </a:cubicBezTo>
                <a:lnTo>
                  <a:pt x="1902460" y="3733495"/>
                </a:lnTo>
                <a:cubicBezTo>
                  <a:pt x="1886976" y="3736531"/>
                  <a:pt x="1876957" y="3748675"/>
                  <a:pt x="1872402" y="3769928"/>
                </a:cubicBezTo>
                <a:cubicBezTo>
                  <a:pt x="1867848" y="3791181"/>
                  <a:pt x="1852364" y="3803325"/>
                  <a:pt x="1825950" y="3806361"/>
                </a:cubicBezTo>
                <a:cubicBezTo>
                  <a:pt x="1829594" y="3821542"/>
                  <a:pt x="1825950" y="3834901"/>
                  <a:pt x="1815020" y="3846438"/>
                </a:cubicBezTo>
                <a:lnTo>
                  <a:pt x="1782231" y="3861011"/>
                </a:lnTo>
                <a:cubicBezTo>
                  <a:pt x="1782686" y="3879455"/>
                  <a:pt x="1776310" y="3897216"/>
                  <a:pt x="1763103" y="3914294"/>
                </a:cubicBezTo>
                <a:cubicBezTo>
                  <a:pt x="1749896" y="3931372"/>
                  <a:pt x="1738055" y="3946401"/>
                  <a:pt x="1727581" y="3959381"/>
                </a:cubicBezTo>
                <a:cubicBezTo>
                  <a:pt x="1723786" y="3959381"/>
                  <a:pt x="1720446" y="3960291"/>
                  <a:pt x="1717562" y="3962113"/>
                </a:cubicBezTo>
                <a:cubicBezTo>
                  <a:pt x="1714677" y="3963935"/>
                  <a:pt x="1713159" y="3966667"/>
                  <a:pt x="1713008" y="3970310"/>
                </a:cubicBezTo>
                <a:cubicBezTo>
                  <a:pt x="1713311" y="3977597"/>
                  <a:pt x="1712704" y="3983062"/>
                  <a:pt x="1711186" y="3986705"/>
                </a:cubicBezTo>
                <a:cubicBezTo>
                  <a:pt x="1709668" y="3990348"/>
                  <a:pt x="1705417" y="3992170"/>
                  <a:pt x="1698434" y="3992170"/>
                </a:cubicBezTo>
                <a:cubicBezTo>
                  <a:pt x="1699573" y="4000292"/>
                  <a:pt x="1698207" y="4004998"/>
                  <a:pt x="1694336" y="4006288"/>
                </a:cubicBezTo>
                <a:cubicBezTo>
                  <a:pt x="1690465" y="4007578"/>
                  <a:pt x="1688187" y="4011374"/>
                  <a:pt x="1687504" y="4017673"/>
                </a:cubicBezTo>
                <a:cubicBezTo>
                  <a:pt x="1685379" y="4034524"/>
                  <a:pt x="1676878" y="4046364"/>
                  <a:pt x="1662001" y="4053196"/>
                </a:cubicBezTo>
                <a:cubicBezTo>
                  <a:pt x="1647124" y="4060027"/>
                  <a:pt x="1638623" y="4070046"/>
                  <a:pt x="1636498" y="4083253"/>
                </a:cubicBezTo>
                <a:lnTo>
                  <a:pt x="1636498" y="4086896"/>
                </a:lnTo>
                <a:cubicBezTo>
                  <a:pt x="1630805" y="4097902"/>
                  <a:pt x="1623974" y="4108680"/>
                  <a:pt x="1616004" y="4119231"/>
                </a:cubicBezTo>
                <a:cubicBezTo>
                  <a:pt x="1608035" y="4129781"/>
                  <a:pt x="1600293" y="4139648"/>
                  <a:pt x="1592778" y="4148833"/>
                </a:cubicBezTo>
                <a:cubicBezTo>
                  <a:pt x="1590957" y="4160825"/>
                  <a:pt x="1583670" y="4171452"/>
                  <a:pt x="1570918" y="4180712"/>
                </a:cubicBezTo>
                <a:cubicBezTo>
                  <a:pt x="1558167" y="4189972"/>
                  <a:pt x="1550880" y="4202420"/>
                  <a:pt x="1549059" y="4218055"/>
                </a:cubicBezTo>
                <a:cubicBezTo>
                  <a:pt x="1542531" y="4218663"/>
                  <a:pt x="1538280" y="4221092"/>
                  <a:pt x="1536307" y="4225342"/>
                </a:cubicBezTo>
                <a:cubicBezTo>
                  <a:pt x="1534333" y="4229593"/>
                  <a:pt x="1530083" y="4232022"/>
                  <a:pt x="1523555" y="4232629"/>
                </a:cubicBezTo>
                <a:lnTo>
                  <a:pt x="1508982" y="4243559"/>
                </a:lnTo>
                <a:cubicBezTo>
                  <a:pt x="1497445" y="4272705"/>
                  <a:pt x="1484086" y="4301852"/>
                  <a:pt x="1468906" y="4330998"/>
                </a:cubicBezTo>
                <a:cubicBezTo>
                  <a:pt x="1457748" y="4332744"/>
                  <a:pt x="1448184" y="4342004"/>
                  <a:pt x="1440215" y="4358779"/>
                </a:cubicBezTo>
                <a:cubicBezTo>
                  <a:pt x="1432245" y="4375553"/>
                  <a:pt x="1427235" y="4389367"/>
                  <a:pt x="1425186" y="4400221"/>
                </a:cubicBezTo>
                <a:cubicBezTo>
                  <a:pt x="1414484" y="4401512"/>
                  <a:pt x="1406742" y="4408950"/>
                  <a:pt x="1401960" y="4422537"/>
                </a:cubicBezTo>
                <a:cubicBezTo>
                  <a:pt x="1397178" y="4436123"/>
                  <a:pt x="1393990" y="4448116"/>
                  <a:pt x="1392396" y="4458514"/>
                </a:cubicBezTo>
                <a:lnTo>
                  <a:pt x="1366893" y="4436654"/>
                </a:lnTo>
                <a:cubicBezTo>
                  <a:pt x="1375773" y="4437945"/>
                  <a:pt x="1381694" y="4435364"/>
                  <a:pt x="1384654" y="4428912"/>
                </a:cubicBezTo>
                <a:cubicBezTo>
                  <a:pt x="1387614" y="4422461"/>
                  <a:pt x="1388980" y="4415326"/>
                  <a:pt x="1388753" y="4407508"/>
                </a:cubicBezTo>
                <a:lnTo>
                  <a:pt x="1399683" y="4392935"/>
                </a:lnTo>
                <a:cubicBezTo>
                  <a:pt x="1395736" y="4391037"/>
                  <a:pt x="1391789" y="4388457"/>
                  <a:pt x="1387842" y="4385193"/>
                </a:cubicBezTo>
                <a:cubicBezTo>
                  <a:pt x="1383895" y="4381929"/>
                  <a:pt x="1381770" y="4378437"/>
                  <a:pt x="1381466" y="4374718"/>
                </a:cubicBezTo>
                <a:cubicBezTo>
                  <a:pt x="1382225" y="4367507"/>
                  <a:pt x="1386172" y="4361891"/>
                  <a:pt x="1393307" y="4357868"/>
                </a:cubicBezTo>
                <a:cubicBezTo>
                  <a:pt x="1400442" y="4353845"/>
                  <a:pt x="1406210" y="4350961"/>
                  <a:pt x="1410613" y="4349215"/>
                </a:cubicBezTo>
                <a:cubicBezTo>
                  <a:pt x="1405375" y="4347014"/>
                  <a:pt x="1402187" y="4343218"/>
                  <a:pt x="1401049" y="4337830"/>
                </a:cubicBezTo>
                <a:cubicBezTo>
                  <a:pt x="1399910" y="4332440"/>
                  <a:pt x="1399455" y="4327735"/>
                  <a:pt x="1399683" y="4323711"/>
                </a:cubicBezTo>
                <a:cubicBezTo>
                  <a:pt x="1403326" y="4319689"/>
                  <a:pt x="1406058" y="4314072"/>
                  <a:pt x="1407880" y="4306861"/>
                </a:cubicBezTo>
                <a:cubicBezTo>
                  <a:pt x="1409702" y="4299650"/>
                  <a:pt x="1410613" y="4293123"/>
                  <a:pt x="1410613" y="4287279"/>
                </a:cubicBezTo>
                <a:cubicBezTo>
                  <a:pt x="1411220" y="4287354"/>
                  <a:pt x="1413649" y="4287203"/>
                  <a:pt x="1417899" y="4286823"/>
                </a:cubicBezTo>
                <a:cubicBezTo>
                  <a:pt x="1422150" y="4286444"/>
                  <a:pt x="1424579" y="4285381"/>
                  <a:pt x="1425186" y="4283635"/>
                </a:cubicBezTo>
                <a:cubicBezTo>
                  <a:pt x="1424806" y="4281813"/>
                  <a:pt x="1422833" y="4279992"/>
                  <a:pt x="1419265" y="4278170"/>
                </a:cubicBezTo>
                <a:cubicBezTo>
                  <a:pt x="1415698" y="4276349"/>
                  <a:pt x="1412814" y="4274527"/>
                  <a:pt x="1410613" y="4272705"/>
                </a:cubicBezTo>
                <a:lnTo>
                  <a:pt x="1421543" y="4232629"/>
                </a:lnTo>
                <a:cubicBezTo>
                  <a:pt x="1428829" y="4232629"/>
                  <a:pt x="1432473" y="4228986"/>
                  <a:pt x="1432473" y="4221699"/>
                </a:cubicBezTo>
                <a:cubicBezTo>
                  <a:pt x="1432169" y="4216158"/>
                  <a:pt x="1432776" y="4211756"/>
                  <a:pt x="1434294" y="4208492"/>
                </a:cubicBezTo>
                <a:cubicBezTo>
                  <a:pt x="1435812" y="4205228"/>
                  <a:pt x="1440063" y="4203558"/>
                  <a:pt x="1447046" y="4203482"/>
                </a:cubicBezTo>
                <a:cubicBezTo>
                  <a:pt x="1446439" y="4188302"/>
                  <a:pt x="1451296" y="4174943"/>
                  <a:pt x="1461619" y="4163406"/>
                </a:cubicBezTo>
                <a:cubicBezTo>
                  <a:pt x="1461923" y="4150578"/>
                  <a:pt x="1464959" y="4137979"/>
                  <a:pt x="1470727" y="4125606"/>
                </a:cubicBezTo>
                <a:cubicBezTo>
                  <a:pt x="1476496" y="4113235"/>
                  <a:pt x="1483175" y="4101545"/>
                  <a:pt x="1490765" y="4090540"/>
                </a:cubicBezTo>
                <a:cubicBezTo>
                  <a:pt x="1489551" y="4077940"/>
                  <a:pt x="1490158" y="4065796"/>
                  <a:pt x="1492587" y="4054106"/>
                </a:cubicBezTo>
                <a:cubicBezTo>
                  <a:pt x="1495016" y="4042418"/>
                  <a:pt x="1495623" y="4030273"/>
                  <a:pt x="1494409" y="4017673"/>
                </a:cubicBezTo>
                <a:cubicBezTo>
                  <a:pt x="1498204" y="4017901"/>
                  <a:pt x="1501544" y="4017446"/>
                  <a:pt x="1504428" y="4016307"/>
                </a:cubicBezTo>
                <a:cubicBezTo>
                  <a:pt x="1507312" y="4015169"/>
                  <a:pt x="1508830" y="4011981"/>
                  <a:pt x="1508982" y="4006743"/>
                </a:cubicBezTo>
                <a:cubicBezTo>
                  <a:pt x="1508603" y="4002948"/>
                  <a:pt x="1508451" y="3999609"/>
                  <a:pt x="1508527" y="3996724"/>
                </a:cubicBezTo>
                <a:cubicBezTo>
                  <a:pt x="1508603" y="3993840"/>
                  <a:pt x="1511183" y="3992322"/>
                  <a:pt x="1516269" y="3992170"/>
                </a:cubicBezTo>
                <a:cubicBezTo>
                  <a:pt x="1523783" y="3981013"/>
                  <a:pt x="1530614" y="3968716"/>
                  <a:pt x="1536762" y="3955282"/>
                </a:cubicBezTo>
                <a:cubicBezTo>
                  <a:pt x="1542910" y="3941847"/>
                  <a:pt x="1547009" y="3928640"/>
                  <a:pt x="1549059" y="3915661"/>
                </a:cubicBezTo>
                <a:cubicBezTo>
                  <a:pt x="1535092" y="3915281"/>
                  <a:pt x="1526591" y="3910575"/>
                  <a:pt x="1523555" y="3901543"/>
                </a:cubicBezTo>
                <a:cubicBezTo>
                  <a:pt x="1520519" y="3892510"/>
                  <a:pt x="1519305" y="3881429"/>
                  <a:pt x="1519912" y="3868297"/>
                </a:cubicBezTo>
                <a:cubicBezTo>
                  <a:pt x="1520519" y="3859797"/>
                  <a:pt x="1522948" y="3853117"/>
                  <a:pt x="1527199" y="3848259"/>
                </a:cubicBezTo>
                <a:cubicBezTo>
                  <a:pt x="1531449" y="3843402"/>
                  <a:pt x="1533878" y="3836722"/>
                  <a:pt x="1534485" y="3828221"/>
                </a:cubicBezTo>
                <a:lnTo>
                  <a:pt x="1559988" y="3802718"/>
                </a:lnTo>
                <a:lnTo>
                  <a:pt x="1556345" y="3762641"/>
                </a:lnTo>
                <a:lnTo>
                  <a:pt x="1573459" y="3747972"/>
                </a:lnTo>
                <a:lnTo>
                  <a:pt x="1582214" y="3709012"/>
                </a:lnTo>
                <a:lnTo>
                  <a:pt x="1589116" y="3706903"/>
                </a:lnTo>
                <a:lnTo>
                  <a:pt x="1589420" y="3705487"/>
                </a:lnTo>
                <a:lnTo>
                  <a:pt x="1604074" y="3684847"/>
                </a:lnTo>
                <a:lnTo>
                  <a:pt x="1604074" y="3679865"/>
                </a:lnTo>
                <a:lnTo>
                  <a:pt x="1632505" y="3641281"/>
                </a:lnTo>
                <a:lnTo>
                  <a:pt x="1640141" y="3613266"/>
                </a:lnTo>
                <a:cubicBezTo>
                  <a:pt x="1647580" y="3603854"/>
                  <a:pt x="1653652" y="3592620"/>
                  <a:pt x="1658358" y="3579565"/>
                </a:cubicBezTo>
                <a:cubicBezTo>
                  <a:pt x="1663064" y="3566510"/>
                  <a:pt x="1665493" y="3553455"/>
                  <a:pt x="1665645" y="3540399"/>
                </a:cubicBezTo>
                <a:lnTo>
                  <a:pt x="1686228" y="3519081"/>
                </a:lnTo>
                <a:lnTo>
                  <a:pt x="1691513" y="3504986"/>
                </a:lnTo>
                <a:lnTo>
                  <a:pt x="1704011" y="3473136"/>
                </a:lnTo>
                <a:lnTo>
                  <a:pt x="1699125" y="3479364"/>
                </a:lnTo>
                <a:cubicBezTo>
                  <a:pt x="1697304" y="3491356"/>
                  <a:pt x="1690017" y="3501983"/>
                  <a:pt x="1677265" y="3511243"/>
                </a:cubicBezTo>
                <a:cubicBezTo>
                  <a:pt x="1664514" y="3520503"/>
                  <a:pt x="1657227" y="3532951"/>
                  <a:pt x="1655406" y="3548586"/>
                </a:cubicBezTo>
                <a:cubicBezTo>
                  <a:pt x="1648878" y="3549194"/>
                  <a:pt x="1644627" y="3551623"/>
                  <a:pt x="1642654" y="3555873"/>
                </a:cubicBezTo>
                <a:cubicBezTo>
                  <a:pt x="1640680" y="3560124"/>
                  <a:pt x="1636430" y="3562553"/>
                  <a:pt x="1629902" y="3563160"/>
                </a:cubicBezTo>
                <a:lnTo>
                  <a:pt x="1615329" y="3574090"/>
                </a:lnTo>
                <a:cubicBezTo>
                  <a:pt x="1603792" y="3603236"/>
                  <a:pt x="1590433" y="3632383"/>
                  <a:pt x="1575253" y="3661529"/>
                </a:cubicBezTo>
                <a:cubicBezTo>
                  <a:pt x="1564095" y="3663275"/>
                  <a:pt x="1554531" y="3672535"/>
                  <a:pt x="1546562" y="3689310"/>
                </a:cubicBezTo>
                <a:cubicBezTo>
                  <a:pt x="1538592" y="3706084"/>
                  <a:pt x="1533582" y="3719898"/>
                  <a:pt x="1531533" y="3730752"/>
                </a:cubicBezTo>
                <a:cubicBezTo>
                  <a:pt x="1520831" y="3732043"/>
                  <a:pt x="1513089" y="3739481"/>
                  <a:pt x="1508307" y="3753068"/>
                </a:cubicBezTo>
                <a:cubicBezTo>
                  <a:pt x="1503525" y="3766654"/>
                  <a:pt x="1500337" y="3778647"/>
                  <a:pt x="1498743" y="3789045"/>
                </a:cubicBezTo>
                <a:lnTo>
                  <a:pt x="1473240" y="3767185"/>
                </a:lnTo>
                <a:cubicBezTo>
                  <a:pt x="1482121" y="3768476"/>
                  <a:pt x="1488041" y="3765895"/>
                  <a:pt x="1491001" y="3759443"/>
                </a:cubicBezTo>
                <a:cubicBezTo>
                  <a:pt x="1493961" y="3752992"/>
                  <a:pt x="1495328" y="3745857"/>
                  <a:pt x="1495100" y="3738039"/>
                </a:cubicBezTo>
                <a:lnTo>
                  <a:pt x="1506030" y="3723466"/>
                </a:lnTo>
                <a:lnTo>
                  <a:pt x="1496575" y="3717284"/>
                </a:lnTo>
                <a:lnTo>
                  <a:pt x="1469166" y="3746019"/>
                </a:lnTo>
                <a:cubicBezTo>
                  <a:pt x="1461120" y="3756569"/>
                  <a:pt x="1453530" y="3767348"/>
                  <a:pt x="1446395" y="3778353"/>
                </a:cubicBezTo>
                <a:cubicBezTo>
                  <a:pt x="1442296" y="3785564"/>
                  <a:pt x="1425901" y="3804843"/>
                  <a:pt x="1397210" y="3836191"/>
                </a:cubicBezTo>
                <a:cubicBezTo>
                  <a:pt x="1368519" y="3867539"/>
                  <a:pt x="1352124" y="3889550"/>
                  <a:pt x="1348025" y="3902226"/>
                </a:cubicBezTo>
                <a:cubicBezTo>
                  <a:pt x="1335350" y="3903289"/>
                  <a:pt x="1325179" y="3910272"/>
                  <a:pt x="1317513" y="3923175"/>
                </a:cubicBezTo>
                <a:cubicBezTo>
                  <a:pt x="1309846" y="3936078"/>
                  <a:pt x="1304230" y="3948527"/>
                  <a:pt x="1300662" y="3960519"/>
                </a:cubicBezTo>
                <a:lnTo>
                  <a:pt x="1253299" y="4011525"/>
                </a:lnTo>
                <a:cubicBezTo>
                  <a:pt x="1252844" y="4018508"/>
                  <a:pt x="1251022" y="4024581"/>
                  <a:pt x="1247834" y="4029742"/>
                </a:cubicBezTo>
                <a:cubicBezTo>
                  <a:pt x="1244646" y="4034903"/>
                  <a:pt x="1242825" y="4040976"/>
                  <a:pt x="1242369" y="4047959"/>
                </a:cubicBezTo>
                <a:lnTo>
                  <a:pt x="1242369" y="4058888"/>
                </a:lnTo>
                <a:cubicBezTo>
                  <a:pt x="1235007" y="4059040"/>
                  <a:pt x="1227872" y="4060558"/>
                  <a:pt x="1220965" y="4063443"/>
                </a:cubicBezTo>
                <a:lnTo>
                  <a:pt x="1212829" y="4067808"/>
                </a:lnTo>
                <a:lnTo>
                  <a:pt x="1206953" y="4080629"/>
                </a:lnTo>
                <a:cubicBezTo>
                  <a:pt x="1195795" y="4082375"/>
                  <a:pt x="1186231" y="4091635"/>
                  <a:pt x="1178262" y="4108410"/>
                </a:cubicBezTo>
                <a:cubicBezTo>
                  <a:pt x="1170292" y="4125184"/>
                  <a:pt x="1165282" y="4138998"/>
                  <a:pt x="1163233" y="4149852"/>
                </a:cubicBezTo>
                <a:cubicBezTo>
                  <a:pt x="1152531" y="4151143"/>
                  <a:pt x="1144789" y="4158581"/>
                  <a:pt x="1140007" y="4172168"/>
                </a:cubicBezTo>
                <a:cubicBezTo>
                  <a:pt x="1135225" y="4185754"/>
                  <a:pt x="1132037" y="4197747"/>
                  <a:pt x="1130443" y="4208145"/>
                </a:cubicBezTo>
                <a:lnTo>
                  <a:pt x="1104940" y="4186285"/>
                </a:lnTo>
                <a:cubicBezTo>
                  <a:pt x="1113820" y="4187576"/>
                  <a:pt x="1119741" y="4184995"/>
                  <a:pt x="1122701" y="4178543"/>
                </a:cubicBezTo>
                <a:cubicBezTo>
                  <a:pt x="1125661" y="4172092"/>
                  <a:pt x="1127028" y="4164957"/>
                  <a:pt x="1126800" y="4157139"/>
                </a:cubicBezTo>
                <a:lnTo>
                  <a:pt x="1137730" y="4142566"/>
                </a:lnTo>
                <a:cubicBezTo>
                  <a:pt x="1133783" y="4140668"/>
                  <a:pt x="1129836" y="4138088"/>
                  <a:pt x="1125889" y="4134824"/>
                </a:cubicBezTo>
                <a:cubicBezTo>
                  <a:pt x="1121942" y="4131560"/>
                  <a:pt x="1119817" y="4128068"/>
                  <a:pt x="1119513" y="4124349"/>
                </a:cubicBezTo>
                <a:cubicBezTo>
                  <a:pt x="1120272" y="4117138"/>
                  <a:pt x="1124219" y="4111522"/>
                  <a:pt x="1131354" y="4107499"/>
                </a:cubicBezTo>
                <a:cubicBezTo>
                  <a:pt x="1138489" y="4103476"/>
                  <a:pt x="1144257" y="4100592"/>
                  <a:pt x="1148660" y="4098846"/>
                </a:cubicBezTo>
                <a:cubicBezTo>
                  <a:pt x="1143422" y="4096645"/>
                  <a:pt x="1140235" y="4092849"/>
                  <a:pt x="1139096" y="4087461"/>
                </a:cubicBezTo>
                <a:cubicBezTo>
                  <a:pt x="1137957" y="4082071"/>
                  <a:pt x="1137502" y="4077366"/>
                  <a:pt x="1137730" y="4073342"/>
                </a:cubicBezTo>
                <a:cubicBezTo>
                  <a:pt x="1141373" y="4069320"/>
                  <a:pt x="1144106" y="4063703"/>
                  <a:pt x="1145927" y="4056492"/>
                </a:cubicBezTo>
                <a:cubicBezTo>
                  <a:pt x="1147749" y="4049281"/>
                  <a:pt x="1148660" y="4042754"/>
                  <a:pt x="1148660" y="4036910"/>
                </a:cubicBezTo>
                <a:cubicBezTo>
                  <a:pt x="1149267" y="4036985"/>
                  <a:pt x="1151696" y="4036834"/>
                  <a:pt x="1155946" y="4036454"/>
                </a:cubicBezTo>
                <a:cubicBezTo>
                  <a:pt x="1160197" y="4036075"/>
                  <a:pt x="1162626" y="4035012"/>
                  <a:pt x="1163233" y="4033266"/>
                </a:cubicBezTo>
                <a:cubicBezTo>
                  <a:pt x="1162853" y="4031444"/>
                  <a:pt x="1160880" y="4029623"/>
                  <a:pt x="1157312" y="4027801"/>
                </a:cubicBezTo>
                <a:cubicBezTo>
                  <a:pt x="1153745" y="4025980"/>
                  <a:pt x="1150861" y="4024158"/>
                  <a:pt x="1148660" y="4022336"/>
                </a:cubicBezTo>
                <a:lnTo>
                  <a:pt x="1159589" y="3982260"/>
                </a:lnTo>
                <a:cubicBezTo>
                  <a:pt x="1166876" y="3982260"/>
                  <a:pt x="1170520" y="3978617"/>
                  <a:pt x="1170520" y="3971330"/>
                </a:cubicBezTo>
                <a:cubicBezTo>
                  <a:pt x="1170216" y="3965789"/>
                  <a:pt x="1170823" y="3961387"/>
                  <a:pt x="1172341" y="3958123"/>
                </a:cubicBezTo>
                <a:cubicBezTo>
                  <a:pt x="1173859" y="3954859"/>
                  <a:pt x="1178110" y="3953189"/>
                  <a:pt x="1185093" y="3953113"/>
                </a:cubicBezTo>
                <a:lnTo>
                  <a:pt x="1186016" y="3946913"/>
                </a:lnTo>
                <a:lnTo>
                  <a:pt x="1174285" y="3953574"/>
                </a:lnTo>
                <a:cubicBezTo>
                  <a:pt x="1170034" y="3957825"/>
                  <a:pt x="1166012" y="3963783"/>
                  <a:pt x="1162216" y="3971449"/>
                </a:cubicBezTo>
                <a:cubicBezTo>
                  <a:pt x="1154626" y="3986781"/>
                  <a:pt x="1149769" y="3998926"/>
                  <a:pt x="1147643" y="4007882"/>
                </a:cubicBezTo>
                <a:cubicBezTo>
                  <a:pt x="1142102" y="4011753"/>
                  <a:pt x="1137700" y="4016763"/>
                  <a:pt x="1134436" y="4022911"/>
                </a:cubicBezTo>
                <a:cubicBezTo>
                  <a:pt x="1131172" y="4029059"/>
                  <a:pt x="1129502" y="4034979"/>
                  <a:pt x="1129427" y="4040672"/>
                </a:cubicBezTo>
                <a:lnTo>
                  <a:pt x="1089350" y="4029742"/>
                </a:lnTo>
                <a:cubicBezTo>
                  <a:pt x="1088900" y="4042021"/>
                  <a:pt x="1077251" y="4068064"/>
                  <a:pt x="1054401" y="4107871"/>
                </a:cubicBezTo>
                <a:cubicBezTo>
                  <a:pt x="1031552" y="4147677"/>
                  <a:pt x="1007488" y="4185865"/>
                  <a:pt x="982210" y="4222433"/>
                </a:cubicBezTo>
                <a:cubicBezTo>
                  <a:pt x="956931" y="4259001"/>
                  <a:pt x="940424" y="4278567"/>
                  <a:pt x="932688" y="4281130"/>
                </a:cubicBezTo>
                <a:cubicBezTo>
                  <a:pt x="929196" y="4280751"/>
                  <a:pt x="927071" y="4278778"/>
                  <a:pt x="926312" y="4275210"/>
                </a:cubicBezTo>
                <a:cubicBezTo>
                  <a:pt x="925553" y="4271643"/>
                  <a:pt x="925249" y="4268758"/>
                  <a:pt x="925401" y="4266557"/>
                </a:cubicBezTo>
                <a:lnTo>
                  <a:pt x="943618" y="4230124"/>
                </a:lnTo>
                <a:cubicBezTo>
                  <a:pt x="947868" y="4230731"/>
                  <a:pt x="950297" y="4229517"/>
                  <a:pt x="950904" y="4226481"/>
                </a:cubicBezTo>
                <a:cubicBezTo>
                  <a:pt x="950904" y="4216158"/>
                  <a:pt x="947261" y="4207657"/>
                  <a:pt x="939974" y="4200978"/>
                </a:cubicBezTo>
                <a:cubicBezTo>
                  <a:pt x="940733" y="4195892"/>
                  <a:pt x="943769" y="4185114"/>
                  <a:pt x="949083" y="4168643"/>
                </a:cubicBezTo>
                <a:cubicBezTo>
                  <a:pt x="954396" y="4152172"/>
                  <a:pt x="957432" y="4138662"/>
                  <a:pt x="958191" y="4128112"/>
                </a:cubicBezTo>
                <a:cubicBezTo>
                  <a:pt x="972764" y="4127504"/>
                  <a:pt x="980051" y="4121432"/>
                  <a:pt x="980051" y="4109895"/>
                </a:cubicBezTo>
                <a:lnTo>
                  <a:pt x="980051" y="4098965"/>
                </a:lnTo>
                <a:cubicBezTo>
                  <a:pt x="994624" y="4083936"/>
                  <a:pt x="1007376" y="4066630"/>
                  <a:pt x="1018305" y="4047048"/>
                </a:cubicBezTo>
                <a:cubicBezTo>
                  <a:pt x="1029235" y="4027465"/>
                  <a:pt x="1038344" y="4008337"/>
                  <a:pt x="1045631" y="3989666"/>
                </a:cubicBezTo>
                <a:cubicBezTo>
                  <a:pt x="1044947" y="3977369"/>
                  <a:pt x="1048135" y="3966439"/>
                  <a:pt x="1055194" y="3956876"/>
                </a:cubicBezTo>
                <a:cubicBezTo>
                  <a:pt x="1062253" y="3947312"/>
                  <a:pt x="1066352" y="3936382"/>
                  <a:pt x="1067490" y="3924086"/>
                </a:cubicBezTo>
                <a:cubicBezTo>
                  <a:pt x="1068780" y="3910044"/>
                  <a:pt x="1073487" y="3898051"/>
                  <a:pt x="1081608" y="3888108"/>
                </a:cubicBezTo>
                <a:cubicBezTo>
                  <a:pt x="1089730" y="3878165"/>
                  <a:pt x="1093525" y="3867083"/>
                  <a:pt x="1092994" y="3854863"/>
                </a:cubicBezTo>
                <a:lnTo>
                  <a:pt x="1103924" y="3840290"/>
                </a:lnTo>
                <a:cubicBezTo>
                  <a:pt x="1100128" y="3834142"/>
                  <a:pt x="1094967" y="3827310"/>
                  <a:pt x="1088439" y="3819796"/>
                </a:cubicBezTo>
                <a:cubicBezTo>
                  <a:pt x="1081912" y="3812282"/>
                  <a:pt x="1074929" y="3808183"/>
                  <a:pt x="1067490" y="3807500"/>
                </a:cubicBezTo>
                <a:cubicBezTo>
                  <a:pt x="1064454" y="3808107"/>
                  <a:pt x="1063240" y="3810536"/>
                  <a:pt x="1063847" y="3814786"/>
                </a:cubicBezTo>
                <a:lnTo>
                  <a:pt x="1049274" y="3789283"/>
                </a:lnTo>
                <a:cubicBezTo>
                  <a:pt x="1059900" y="3788904"/>
                  <a:pt x="1066883" y="3785109"/>
                  <a:pt x="1070223" y="3777898"/>
                </a:cubicBezTo>
                <a:cubicBezTo>
                  <a:pt x="1073562" y="3770687"/>
                  <a:pt x="1075080" y="3762338"/>
                  <a:pt x="1074777" y="3752850"/>
                </a:cubicBezTo>
                <a:cubicBezTo>
                  <a:pt x="1082215" y="3754444"/>
                  <a:pt x="1088288" y="3753078"/>
                  <a:pt x="1092994" y="3748752"/>
                </a:cubicBezTo>
                <a:cubicBezTo>
                  <a:pt x="1097700" y="3744425"/>
                  <a:pt x="1100128" y="3738505"/>
                  <a:pt x="1100280" y="3730990"/>
                </a:cubicBezTo>
                <a:lnTo>
                  <a:pt x="1125783" y="3690914"/>
                </a:lnTo>
                <a:lnTo>
                  <a:pt x="1122140" y="3676341"/>
                </a:lnTo>
                <a:cubicBezTo>
                  <a:pt x="1118345" y="3676189"/>
                  <a:pt x="1115005" y="3676492"/>
                  <a:pt x="1112121" y="3677252"/>
                </a:cubicBezTo>
                <a:cubicBezTo>
                  <a:pt x="1109236" y="3678011"/>
                  <a:pt x="1107719" y="3680136"/>
                  <a:pt x="1107567" y="3683627"/>
                </a:cubicBezTo>
                <a:lnTo>
                  <a:pt x="1111210" y="3690914"/>
                </a:lnTo>
                <a:cubicBezTo>
                  <a:pt x="1107415" y="3698352"/>
                  <a:pt x="1102254" y="3704425"/>
                  <a:pt x="1095726" y="3709130"/>
                </a:cubicBezTo>
                <a:cubicBezTo>
                  <a:pt x="1089199" y="3713837"/>
                  <a:pt x="1082215" y="3716265"/>
                  <a:pt x="1074777" y="3716417"/>
                </a:cubicBezTo>
                <a:cubicBezTo>
                  <a:pt x="1064075" y="3731142"/>
                  <a:pt x="1054511" y="3746323"/>
                  <a:pt x="1046086" y="3761959"/>
                </a:cubicBezTo>
                <a:cubicBezTo>
                  <a:pt x="1037661" y="3777594"/>
                  <a:pt x="1029008" y="3792775"/>
                  <a:pt x="1020127" y="3807500"/>
                </a:cubicBezTo>
                <a:cubicBezTo>
                  <a:pt x="1021342" y="3814862"/>
                  <a:pt x="1026199" y="3818354"/>
                  <a:pt x="1034700" y="3817974"/>
                </a:cubicBezTo>
                <a:cubicBezTo>
                  <a:pt x="1043202" y="3817595"/>
                  <a:pt x="1048059" y="3823819"/>
                  <a:pt x="1049274" y="3836646"/>
                </a:cubicBezTo>
                <a:cubicBezTo>
                  <a:pt x="1044037" y="3840669"/>
                  <a:pt x="1040849" y="3846286"/>
                  <a:pt x="1039710" y="3853497"/>
                </a:cubicBezTo>
                <a:cubicBezTo>
                  <a:pt x="1038571" y="3860708"/>
                  <a:pt x="1038116" y="3867235"/>
                  <a:pt x="1038344" y="3873079"/>
                </a:cubicBezTo>
                <a:lnTo>
                  <a:pt x="1016484" y="3902226"/>
                </a:lnTo>
                <a:cubicBezTo>
                  <a:pt x="1001000" y="3905262"/>
                  <a:pt x="990981" y="3917406"/>
                  <a:pt x="986427" y="3938659"/>
                </a:cubicBezTo>
                <a:cubicBezTo>
                  <a:pt x="981872" y="3959912"/>
                  <a:pt x="966388" y="3972056"/>
                  <a:pt x="939974" y="3975092"/>
                </a:cubicBezTo>
                <a:cubicBezTo>
                  <a:pt x="943618" y="3990273"/>
                  <a:pt x="939974" y="4003632"/>
                  <a:pt x="929044" y="4015169"/>
                </a:cubicBezTo>
                <a:lnTo>
                  <a:pt x="896255" y="4029742"/>
                </a:lnTo>
                <a:cubicBezTo>
                  <a:pt x="896710" y="4048186"/>
                  <a:pt x="890334" y="4065947"/>
                  <a:pt x="877127" y="4083025"/>
                </a:cubicBezTo>
                <a:cubicBezTo>
                  <a:pt x="863920" y="4100103"/>
                  <a:pt x="852079" y="4115132"/>
                  <a:pt x="841605" y="4128112"/>
                </a:cubicBezTo>
                <a:cubicBezTo>
                  <a:pt x="837810" y="4128112"/>
                  <a:pt x="834470" y="4129022"/>
                  <a:pt x="831586" y="4130844"/>
                </a:cubicBezTo>
                <a:cubicBezTo>
                  <a:pt x="828702" y="4132666"/>
                  <a:pt x="827184" y="4135398"/>
                  <a:pt x="827032" y="4139041"/>
                </a:cubicBezTo>
                <a:cubicBezTo>
                  <a:pt x="827335" y="4146328"/>
                  <a:pt x="826728" y="4151793"/>
                  <a:pt x="825210" y="4155436"/>
                </a:cubicBezTo>
                <a:cubicBezTo>
                  <a:pt x="823692" y="4159079"/>
                  <a:pt x="819442" y="4160901"/>
                  <a:pt x="812458" y="4160901"/>
                </a:cubicBezTo>
                <a:cubicBezTo>
                  <a:pt x="813597" y="4169023"/>
                  <a:pt x="812231" y="4173729"/>
                  <a:pt x="808360" y="4175019"/>
                </a:cubicBezTo>
                <a:cubicBezTo>
                  <a:pt x="804489" y="4176309"/>
                  <a:pt x="802212" y="4180105"/>
                  <a:pt x="801528" y="4186404"/>
                </a:cubicBezTo>
                <a:cubicBezTo>
                  <a:pt x="799403" y="4203255"/>
                  <a:pt x="790902" y="4215095"/>
                  <a:pt x="776025" y="4221927"/>
                </a:cubicBezTo>
                <a:cubicBezTo>
                  <a:pt x="761148" y="4228758"/>
                  <a:pt x="752647" y="4238777"/>
                  <a:pt x="750522" y="4251984"/>
                </a:cubicBezTo>
                <a:lnTo>
                  <a:pt x="750522" y="4255627"/>
                </a:lnTo>
                <a:cubicBezTo>
                  <a:pt x="744829" y="4266633"/>
                  <a:pt x="737998" y="4277411"/>
                  <a:pt x="730029" y="4287962"/>
                </a:cubicBezTo>
                <a:cubicBezTo>
                  <a:pt x="722059" y="4298512"/>
                  <a:pt x="714317" y="4308379"/>
                  <a:pt x="706802" y="4317564"/>
                </a:cubicBezTo>
                <a:cubicBezTo>
                  <a:pt x="704981" y="4329556"/>
                  <a:pt x="697694" y="4340183"/>
                  <a:pt x="684943" y="4349443"/>
                </a:cubicBezTo>
                <a:cubicBezTo>
                  <a:pt x="672191" y="4358703"/>
                  <a:pt x="664904" y="4371151"/>
                  <a:pt x="663082" y="4386786"/>
                </a:cubicBezTo>
                <a:cubicBezTo>
                  <a:pt x="656555" y="4387394"/>
                  <a:pt x="652305" y="4389823"/>
                  <a:pt x="650331" y="4394073"/>
                </a:cubicBezTo>
                <a:cubicBezTo>
                  <a:pt x="648358" y="4398324"/>
                  <a:pt x="644107" y="4400753"/>
                  <a:pt x="637580" y="4401360"/>
                </a:cubicBezTo>
                <a:lnTo>
                  <a:pt x="623006" y="4412290"/>
                </a:lnTo>
                <a:cubicBezTo>
                  <a:pt x="611469" y="4441436"/>
                  <a:pt x="598110" y="4470583"/>
                  <a:pt x="582930" y="4499729"/>
                </a:cubicBezTo>
                <a:cubicBezTo>
                  <a:pt x="571772" y="4501475"/>
                  <a:pt x="562208" y="4510735"/>
                  <a:pt x="554239" y="4527510"/>
                </a:cubicBezTo>
                <a:cubicBezTo>
                  <a:pt x="546269" y="4544284"/>
                  <a:pt x="541259" y="4558098"/>
                  <a:pt x="539210" y="4568952"/>
                </a:cubicBezTo>
                <a:cubicBezTo>
                  <a:pt x="528508" y="4570243"/>
                  <a:pt x="520766" y="4577681"/>
                  <a:pt x="515984" y="4591268"/>
                </a:cubicBezTo>
                <a:cubicBezTo>
                  <a:pt x="511202" y="4604854"/>
                  <a:pt x="508014" y="4616847"/>
                  <a:pt x="506420" y="4627245"/>
                </a:cubicBezTo>
                <a:lnTo>
                  <a:pt x="480917" y="4605385"/>
                </a:lnTo>
                <a:cubicBezTo>
                  <a:pt x="489797" y="4606676"/>
                  <a:pt x="495718" y="4604095"/>
                  <a:pt x="498678" y="4597643"/>
                </a:cubicBezTo>
                <a:cubicBezTo>
                  <a:pt x="501638" y="4591192"/>
                  <a:pt x="503005" y="4584057"/>
                  <a:pt x="502777" y="4576239"/>
                </a:cubicBezTo>
                <a:lnTo>
                  <a:pt x="513707" y="4561666"/>
                </a:lnTo>
                <a:cubicBezTo>
                  <a:pt x="509760" y="4559768"/>
                  <a:pt x="505813" y="4557188"/>
                  <a:pt x="501866" y="4553924"/>
                </a:cubicBezTo>
                <a:cubicBezTo>
                  <a:pt x="497919" y="4550660"/>
                  <a:pt x="495794" y="4547168"/>
                  <a:pt x="495490" y="4543449"/>
                </a:cubicBezTo>
                <a:cubicBezTo>
                  <a:pt x="496249" y="4536238"/>
                  <a:pt x="500196" y="4530622"/>
                  <a:pt x="507331" y="4526599"/>
                </a:cubicBezTo>
                <a:cubicBezTo>
                  <a:pt x="514466" y="4522576"/>
                  <a:pt x="520234" y="4519692"/>
                  <a:pt x="524637" y="4517946"/>
                </a:cubicBezTo>
                <a:cubicBezTo>
                  <a:pt x="519399" y="4515745"/>
                  <a:pt x="516211" y="4511949"/>
                  <a:pt x="515073" y="4506561"/>
                </a:cubicBezTo>
                <a:cubicBezTo>
                  <a:pt x="513934" y="4501171"/>
                  <a:pt x="513479" y="4496466"/>
                  <a:pt x="513707" y="4492442"/>
                </a:cubicBezTo>
                <a:cubicBezTo>
                  <a:pt x="517350" y="4488420"/>
                  <a:pt x="520082" y="4482803"/>
                  <a:pt x="521904" y="4475592"/>
                </a:cubicBezTo>
                <a:cubicBezTo>
                  <a:pt x="523726" y="4468381"/>
                  <a:pt x="524637" y="4461854"/>
                  <a:pt x="524637" y="4456010"/>
                </a:cubicBezTo>
                <a:cubicBezTo>
                  <a:pt x="525244" y="4456085"/>
                  <a:pt x="527673" y="4455934"/>
                  <a:pt x="531923" y="4455554"/>
                </a:cubicBezTo>
                <a:cubicBezTo>
                  <a:pt x="536174" y="4455175"/>
                  <a:pt x="538603" y="4454112"/>
                  <a:pt x="539210" y="4452366"/>
                </a:cubicBezTo>
                <a:cubicBezTo>
                  <a:pt x="538830" y="4450544"/>
                  <a:pt x="536857" y="4448723"/>
                  <a:pt x="533289" y="4446901"/>
                </a:cubicBezTo>
                <a:cubicBezTo>
                  <a:pt x="529722" y="4445080"/>
                  <a:pt x="526838" y="4443258"/>
                  <a:pt x="524637" y="4441436"/>
                </a:cubicBezTo>
                <a:lnTo>
                  <a:pt x="535567" y="4401360"/>
                </a:lnTo>
                <a:cubicBezTo>
                  <a:pt x="542853" y="4401360"/>
                  <a:pt x="546496" y="4397717"/>
                  <a:pt x="546496" y="4390430"/>
                </a:cubicBezTo>
                <a:cubicBezTo>
                  <a:pt x="546193" y="4384889"/>
                  <a:pt x="546800" y="4380487"/>
                  <a:pt x="548318" y="4377223"/>
                </a:cubicBezTo>
                <a:cubicBezTo>
                  <a:pt x="549836" y="4373959"/>
                  <a:pt x="554087" y="4372289"/>
                  <a:pt x="561070" y="4372213"/>
                </a:cubicBezTo>
                <a:cubicBezTo>
                  <a:pt x="560463" y="4357033"/>
                  <a:pt x="565320" y="4343674"/>
                  <a:pt x="575643" y="4332137"/>
                </a:cubicBezTo>
                <a:cubicBezTo>
                  <a:pt x="575947" y="4319309"/>
                  <a:pt x="578983" y="4306710"/>
                  <a:pt x="584751" y="4294337"/>
                </a:cubicBezTo>
                <a:cubicBezTo>
                  <a:pt x="590520" y="4281966"/>
                  <a:pt x="597199" y="4270276"/>
                  <a:pt x="604790" y="4259271"/>
                </a:cubicBezTo>
                <a:cubicBezTo>
                  <a:pt x="603575" y="4246671"/>
                  <a:pt x="604182" y="4234527"/>
                  <a:pt x="606611" y="4222837"/>
                </a:cubicBezTo>
                <a:cubicBezTo>
                  <a:pt x="609040" y="4211149"/>
                  <a:pt x="609647" y="4199004"/>
                  <a:pt x="608433" y="4186404"/>
                </a:cubicBezTo>
                <a:cubicBezTo>
                  <a:pt x="612228" y="4186632"/>
                  <a:pt x="615568" y="4186177"/>
                  <a:pt x="618452" y="4185038"/>
                </a:cubicBezTo>
                <a:cubicBezTo>
                  <a:pt x="621336" y="4183900"/>
                  <a:pt x="622854" y="4180712"/>
                  <a:pt x="623006" y="4175474"/>
                </a:cubicBezTo>
                <a:cubicBezTo>
                  <a:pt x="622627" y="4171679"/>
                  <a:pt x="622475" y="4168340"/>
                  <a:pt x="622551" y="4165455"/>
                </a:cubicBezTo>
                <a:cubicBezTo>
                  <a:pt x="622627" y="4162571"/>
                  <a:pt x="625207" y="4161053"/>
                  <a:pt x="630293" y="4160901"/>
                </a:cubicBezTo>
                <a:cubicBezTo>
                  <a:pt x="637807" y="4149744"/>
                  <a:pt x="644638" y="4137447"/>
                  <a:pt x="650786" y="4124013"/>
                </a:cubicBezTo>
                <a:cubicBezTo>
                  <a:pt x="656934" y="4110578"/>
                  <a:pt x="661033" y="4097371"/>
                  <a:pt x="663082" y="4084392"/>
                </a:cubicBezTo>
                <a:cubicBezTo>
                  <a:pt x="649117" y="4084012"/>
                  <a:pt x="640616" y="4079306"/>
                  <a:pt x="637580" y="4070274"/>
                </a:cubicBezTo>
                <a:cubicBezTo>
                  <a:pt x="634543" y="4061241"/>
                  <a:pt x="633329" y="4050160"/>
                  <a:pt x="633936" y="4037028"/>
                </a:cubicBezTo>
                <a:cubicBezTo>
                  <a:pt x="634543" y="4028528"/>
                  <a:pt x="636972" y="4021848"/>
                  <a:pt x="641223" y="4016990"/>
                </a:cubicBezTo>
                <a:cubicBezTo>
                  <a:pt x="645473" y="4012133"/>
                  <a:pt x="647902" y="4005453"/>
                  <a:pt x="648509" y="3996952"/>
                </a:cubicBezTo>
                <a:lnTo>
                  <a:pt x="674013" y="3971449"/>
                </a:lnTo>
                <a:lnTo>
                  <a:pt x="670369" y="3931372"/>
                </a:lnTo>
                <a:lnTo>
                  <a:pt x="695872" y="3909513"/>
                </a:lnTo>
                <a:cubicBezTo>
                  <a:pt x="696707" y="3883706"/>
                  <a:pt x="705967" y="3862453"/>
                  <a:pt x="723653" y="3845755"/>
                </a:cubicBezTo>
                <a:cubicBezTo>
                  <a:pt x="741338" y="3829056"/>
                  <a:pt x="751509" y="3807803"/>
                  <a:pt x="754165" y="3781997"/>
                </a:cubicBezTo>
                <a:cubicBezTo>
                  <a:pt x="761604" y="3772585"/>
                  <a:pt x="767676" y="3761351"/>
                  <a:pt x="772382" y="3748296"/>
                </a:cubicBezTo>
                <a:cubicBezTo>
                  <a:pt x="777088" y="3735241"/>
                  <a:pt x="779517" y="3722186"/>
                  <a:pt x="779669" y="3709130"/>
                </a:cubicBezTo>
                <a:cubicBezTo>
                  <a:pt x="787714" y="3701692"/>
                  <a:pt x="796215" y="3692887"/>
                  <a:pt x="805172" y="3682716"/>
                </a:cubicBezTo>
                <a:cubicBezTo>
                  <a:pt x="814128" y="3672545"/>
                  <a:pt x="818986" y="3661919"/>
                  <a:pt x="819745" y="3650837"/>
                </a:cubicBezTo>
                <a:lnTo>
                  <a:pt x="830675" y="3625334"/>
                </a:lnTo>
                <a:cubicBezTo>
                  <a:pt x="831282" y="3616909"/>
                  <a:pt x="833711" y="3610989"/>
                  <a:pt x="837961" y="3607573"/>
                </a:cubicBezTo>
                <a:cubicBezTo>
                  <a:pt x="842212" y="3604157"/>
                  <a:pt x="844641" y="3599148"/>
                  <a:pt x="845248" y="3592545"/>
                </a:cubicBezTo>
                <a:lnTo>
                  <a:pt x="856178" y="3563398"/>
                </a:lnTo>
                <a:cubicBezTo>
                  <a:pt x="856330" y="3555884"/>
                  <a:pt x="857848" y="3548142"/>
                  <a:pt x="860732" y="3540172"/>
                </a:cubicBezTo>
                <a:cubicBezTo>
                  <a:pt x="863617" y="3532202"/>
                  <a:pt x="866956" y="3525371"/>
                  <a:pt x="870751" y="3519678"/>
                </a:cubicBezTo>
                <a:cubicBezTo>
                  <a:pt x="876141" y="3520969"/>
                  <a:pt x="879936" y="3519299"/>
                  <a:pt x="882137" y="3514669"/>
                </a:cubicBezTo>
                <a:cubicBezTo>
                  <a:pt x="884338" y="3510039"/>
                  <a:pt x="885400" y="3505636"/>
                  <a:pt x="885324" y="3501462"/>
                </a:cubicBezTo>
                <a:lnTo>
                  <a:pt x="881681" y="3483245"/>
                </a:lnTo>
                <a:lnTo>
                  <a:pt x="837961" y="3479602"/>
                </a:lnTo>
                <a:cubicBezTo>
                  <a:pt x="820808" y="3480057"/>
                  <a:pt x="801377" y="3482790"/>
                  <a:pt x="779669" y="3487799"/>
                </a:cubicBezTo>
                <a:cubicBezTo>
                  <a:pt x="757960" y="3492809"/>
                  <a:pt x="738530" y="3497363"/>
                  <a:pt x="721376" y="3501462"/>
                </a:cubicBezTo>
                <a:cubicBezTo>
                  <a:pt x="719706" y="3513378"/>
                  <a:pt x="711205" y="3519602"/>
                  <a:pt x="695872" y="3520134"/>
                </a:cubicBezTo>
                <a:cubicBezTo>
                  <a:pt x="680540" y="3520665"/>
                  <a:pt x="668396" y="3520513"/>
                  <a:pt x="659439" y="3519678"/>
                </a:cubicBezTo>
                <a:lnTo>
                  <a:pt x="644866" y="3534251"/>
                </a:lnTo>
                <a:lnTo>
                  <a:pt x="623006" y="3519678"/>
                </a:lnTo>
                <a:lnTo>
                  <a:pt x="623006" y="3512392"/>
                </a:lnTo>
                <a:cubicBezTo>
                  <a:pt x="623462" y="3507002"/>
                  <a:pt x="625283" y="3503208"/>
                  <a:pt x="628471" y="3501006"/>
                </a:cubicBezTo>
                <a:cubicBezTo>
                  <a:pt x="631659" y="3498805"/>
                  <a:pt x="633481" y="3497742"/>
                  <a:pt x="633936" y="3497818"/>
                </a:cubicBezTo>
                <a:cubicBezTo>
                  <a:pt x="634543" y="3498426"/>
                  <a:pt x="629685" y="3497211"/>
                  <a:pt x="619363" y="3494175"/>
                </a:cubicBezTo>
                <a:cubicBezTo>
                  <a:pt x="616554" y="3496224"/>
                  <a:pt x="611241" y="3499412"/>
                  <a:pt x="603423" y="3503739"/>
                </a:cubicBezTo>
                <a:cubicBezTo>
                  <a:pt x="595605" y="3508065"/>
                  <a:pt x="591203" y="3512164"/>
                  <a:pt x="590216" y="3516035"/>
                </a:cubicBezTo>
                <a:cubicBezTo>
                  <a:pt x="590975" y="3519147"/>
                  <a:pt x="594012" y="3520209"/>
                  <a:pt x="599325" y="3519223"/>
                </a:cubicBezTo>
                <a:cubicBezTo>
                  <a:pt x="604638" y="3518236"/>
                  <a:pt x="607674" y="3518388"/>
                  <a:pt x="608433" y="3519678"/>
                </a:cubicBezTo>
                <a:cubicBezTo>
                  <a:pt x="607750" y="3523246"/>
                  <a:pt x="604562" y="3526130"/>
                  <a:pt x="598869" y="3528331"/>
                </a:cubicBezTo>
                <a:cubicBezTo>
                  <a:pt x="593177" y="3530532"/>
                  <a:pt x="589078" y="3532506"/>
                  <a:pt x="586573" y="3534251"/>
                </a:cubicBezTo>
                <a:cubicBezTo>
                  <a:pt x="557502" y="3534859"/>
                  <a:pt x="528204" y="3537287"/>
                  <a:pt x="498678" y="3541538"/>
                </a:cubicBezTo>
                <a:cubicBezTo>
                  <a:pt x="469152" y="3545789"/>
                  <a:pt x="438943" y="3548218"/>
                  <a:pt x="408051" y="3548825"/>
                </a:cubicBezTo>
                <a:cubicBezTo>
                  <a:pt x="395678" y="3550039"/>
                  <a:pt x="384900" y="3554897"/>
                  <a:pt x="375716" y="3563398"/>
                </a:cubicBezTo>
                <a:cubicBezTo>
                  <a:pt x="366532" y="3571899"/>
                  <a:pt x="356665" y="3576757"/>
                  <a:pt x="346114" y="3577971"/>
                </a:cubicBezTo>
                <a:lnTo>
                  <a:pt x="276891" y="3577971"/>
                </a:lnTo>
                <a:lnTo>
                  <a:pt x="273248" y="3570685"/>
                </a:lnTo>
                <a:cubicBezTo>
                  <a:pt x="274159" y="3564613"/>
                  <a:pt x="277802" y="3562184"/>
                  <a:pt x="284178" y="3563398"/>
                </a:cubicBezTo>
                <a:cubicBezTo>
                  <a:pt x="290554" y="3564613"/>
                  <a:pt x="294197" y="3562184"/>
                  <a:pt x="295108" y="3556111"/>
                </a:cubicBezTo>
                <a:cubicBezTo>
                  <a:pt x="294956" y="3552240"/>
                  <a:pt x="293438" y="3548142"/>
                  <a:pt x="290554" y="3543815"/>
                </a:cubicBezTo>
                <a:cubicBezTo>
                  <a:pt x="287670" y="3539489"/>
                  <a:pt x="284330" y="3536301"/>
                  <a:pt x="280535" y="3534251"/>
                </a:cubicBezTo>
                <a:lnTo>
                  <a:pt x="233172" y="3534251"/>
                </a:lnTo>
                <a:lnTo>
                  <a:pt x="211312" y="3552468"/>
                </a:lnTo>
                <a:cubicBezTo>
                  <a:pt x="203949" y="3551557"/>
                  <a:pt x="192260" y="3550646"/>
                  <a:pt x="176245" y="3549736"/>
                </a:cubicBezTo>
                <a:cubicBezTo>
                  <a:pt x="160229" y="3548825"/>
                  <a:pt x="151273" y="3553379"/>
                  <a:pt x="149375" y="3563398"/>
                </a:cubicBezTo>
                <a:lnTo>
                  <a:pt x="105656" y="3548825"/>
                </a:lnTo>
                <a:lnTo>
                  <a:pt x="72866" y="3563398"/>
                </a:lnTo>
                <a:lnTo>
                  <a:pt x="40076" y="3563398"/>
                </a:lnTo>
                <a:cubicBezTo>
                  <a:pt x="39621" y="3568787"/>
                  <a:pt x="36888" y="3572582"/>
                  <a:pt x="31878" y="3574783"/>
                </a:cubicBezTo>
                <a:cubicBezTo>
                  <a:pt x="26869" y="3576984"/>
                  <a:pt x="22315" y="3578047"/>
                  <a:pt x="18216" y="3577971"/>
                </a:cubicBezTo>
                <a:cubicBezTo>
                  <a:pt x="12675" y="3577819"/>
                  <a:pt x="8273" y="3576301"/>
                  <a:pt x="5009" y="3573417"/>
                </a:cubicBezTo>
                <a:cubicBezTo>
                  <a:pt x="1745" y="3570533"/>
                  <a:pt x="76" y="3567193"/>
                  <a:pt x="0" y="3563398"/>
                </a:cubicBezTo>
                <a:cubicBezTo>
                  <a:pt x="4326" y="3554214"/>
                  <a:pt x="23909" y="3547079"/>
                  <a:pt x="58748" y="3541994"/>
                </a:cubicBezTo>
                <a:cubicBezTo>
                  <a:pt x="93587" y="3536908"/>
                  <a:pt x="117724" y="3534327"/>
                  <a:pt x="131159" y="3534251"/>
                </a:cubicBezTo>
                <a:lnTo>
                  <a:pt x="153019" y="3519678"/>
                </a:lnTo>
                <a:cubicBezTo>
                  <a:pt x="155220" y="3519830"/>
                  <a:pt x="158104" y="3519526"/>
                  <a:pt x="161672" y="3518767"/>
                </a:cubicBezTo>
                <a:cubicBezTo>
                  <a:pt x="165239" y="3518008"/>
                  <a:pt x="167212" y="3515883"/>
                  <a:pt x="167592" y="3512392"/>
                </a:cubicBezTo>
                <a:lnTo>
                  <a:pt x="163949" y="3501462"/>
                </a:lnTo>
                <a:lnTo>
                  <a:pt x="218598" y="3501462"/>
                </a:lnTo>
                <a:lnTo>
                  <a:pt x="247745" y="3490532"/>
                </a:lnTo>
                <a:cubicBezTo>
                  <a:pt x="277347" y="3491898"/>
                  <a:pt x="322888" y="3487344"/>
                  <a:pt x="384369" y="3476869"/>
                </a:cubicBezTo>
                <a:cubicBezTo>
                  <a:pt x="445850" y="3466395"/>
                  <a:pt x="487748" y="3452732"/>
                  <a:pt x="510063" y="3435882"/>
                </a:cubicBezTo>
                <a:cubicBezTo>
                  <a:pt x="519475" y="3436185"/>
                  <a:pt x="528887" y="3435579"/>
                  <a:pt x="538299" y="3434060"/>
                </a:cubicBezTo>
                <a:cubicBezTo>
                  <a:pt x="547711" y="3432542"/>
                  <a:pt x="555301" y="3428292"/>
                  <a:pt x="561070" y="3421309"/>
                </a:cubicBezTo>
                <a:cubicBezTo>
                  <a:pt x="566914" y="3421385"/>
                  <a:pt x="573442" y="3420322"/>
                  <a:pt x="580653" y="3418121"/>
                </a:cubicBezTo>
                <a:cubicBezTo>
                  <a:pt x="587863" y="3415920"/>
                  <a:pt x="593480" y="3412125"/>
                  <a:pt x="597503" y="3406736"/>
                </a:cubicBezTo>
                <a:cubicBezTo>
                  <a:pt x="606991" y="3407494"/>
                  <a:pt x="621716" y="3407798"/>
                  <a:pt x="641678" y="3407646"/>
                </a:cubicBezTo>
                <a:cubicBezTo>
                  <a:pt x="661640" y="3407494"/>
                  <a:pt x="673633" y="3402333"/>
                  <a:pt x="677656" y="3392162"/>
                </a:cubicBezTo>
                <a:lnTo>
                  <a:pt x="703159" y="3392162"/>
                </a:lnTo>
                <a:lnTo>
                  <a:pt x="728662" y="3373946"/>
                </a:lnTo>
                <a:cubicBezTo>
                  <a:pt x="733824" y="3374401"/>
                  <a:pt x="742628" y="3375312"/>
                  <a:pt x="755076" y="3376678"/>
                </a:cubicBezTo>
                <a:cubicBezTo>
                  <a:pt x="767524" y="3378045"/>
                  <a:pt x="774507" y="3377134"/>
                  <a:pt x="776025" y="3373946"/>
                </a:cubicBezTo>
                <a:cubicBezTo>
                  <a:pt x="777392" y="3365293"/>
                  <a:pt x="784678" y="3359828"/>
                  <a:pt x="797885" y="3357551"/>
                </a:cubicBezTo>
                <a:cubicBezTo>
                  <a:pt x="811092" y="3355274"/>
                  <a:pt x="822022" y="3353452"/>
                  <a:pt x="830675" y="3352086"/>
                </a:cubicBezTo>
                <a:lnTo>
                  <a:pt x="805172" y="3337512"/>
                </a:lnTo>
                <a:cubicBezTo>
                  <a:pt x="827121" y="3318981"/>
                  <a:pt x="830180" y="3309086"/>
                  <a:pt x="814348" y="3307826"/>
                </a:cubicBezTo>
                <a:cubicBezTo>
                  <a:pt x="798515" y="3306567"/>
                  <a:pt x="777824" y="3308546"/>
                  <a:pt x="752276" y="3313764"/>
                </a:cubicBezTo>
                <a:cubicBezTo>
                  <a:pt x="726728" y="3318981"/>
                  <a:pt x="710356" y="3322040"/>
                  <a:pt x="703159" y="3322939"/>
                </a:cubicBezTo>
                <a:lnTo>
                  <a:pt x="644866" y="3322939"/>
                </a:lnTo>
                <a:lnTo>
                  <a:pt x="630293" y="3308366"/>
                </a:lnTo>
                <a:cubicBezTo>
                  <a:pt x="610103" y="3308973"/>
                  <a:pt x="588547" y="3311402"/>
                  <a:pt x="565624" y="3315653"/>
                </a:cubicBezTo>
                <a:cubicBezTo>
                  <a:pt x="542701" y="3319903"/>
                  <a:pt x="519323" y="3322332"/>
                  <a:pt x="495490" y="3322939"/>
                </a:cubicBezTo>
                <a:cubicBezTo>
                  <a:pt x="492682" y="3322484"/>
                  <a:pt x="487369" y="3320662"/>
                  <a:pt x="479551" y="3317474"/>
                </a:cubicBezTo>
                <a:cubicBezTo>
                  <a:pt x="471733" y="3314287"/>
                  <a:pt x="467330" y="3312465"/>
                  <a:pt x="466344" y="3312009"/>
                </a:cubicBezTo>
                <a:cubicBezTo>
                  <a:pt x="466951" y="3310263"/>
                  <a:pt x="469380" y="3309201"/>
                  <a:pt x="473630" y="3308821"/>
                </a:cubicBezTo>
                <a:cubicBezTo>
                  <a:pt x="477881" y="3308442"/>
                  <a:pt x="480310" y="3308290"/>
                  <a:pt x="480917" y="3308366"/>
                </a:cubicBezTo>
                <a:lnTo>
                  <a:pt x="535567" y="3308366"/>
                </a:lnTo>
                <a:cubicBezTo>
                  <a:pt x="535339" y="3304419"/>
                  <a:pt x="535794" y="3300472"/>
                  <a:pt x="536933" y="3296525"/>
                </a:cubicBezTo>
                <a:cubicBezTo>
                  <a:pt x="538071" y="3292579"/>
                  <a:pt x="541259" y="3290453"/>
                  <a:pt x="546496" y="3290150"/>
                </a:cubicBezTo>
                <a:cubicBezTo>
                  <a:pt x="556060" y="3291136"/>
                  <a:pt x="566079" y="3291895"/>
                  <a:pt x="576554" y="3292427"/>
                </a:cubicBezTo>
                <a:cubicBezTo>
                  <a:pt x="587029" y="3292958"/>
                  <a:pt x="595226" y="3287341"/>
                  <a:pt x="601146" y="3275576"/>
                </a:cubicBezTo>
                <a:cubicBezTo>
                  <a:pt x="610103" y="3274969"/>
                  <a:pt x="618604" y="3272540"/>
                  <a:pt x="626649" y="3268290"/>
                </a:cubicBezTo>
                <a:cubicBezTo>
                  <a:pt x="634695" y="3264039"/>
                  <a:pt x="643196" y="3261610"/>
                  <a:pt x="652153" y="3261003"/>
                </a:cubicBezTo>
                <a:cubicBezTo>
                  <a:pt x="660350" y="3261914"/>
                  <a:pt x="669458" y="3262825"/>
                  <a:pt x="679478" y="3263736"/>
                </a:cubicBezTo>
                <a:cubicBezTo>
                  <a:pt x="689497" y="3264646"/>
                  <a:pt x="694962" y="3260092"/>
                  <a:pt x="695872" y="3250073"/>
                </a:cubicBezTo>
                <a:cubicBezTo>
                  <a:pt x="721300" y="3249466"/>
                  <a:pt x="746044" y="3247037"/>
                  <a:pt x="770105" y="3242787"/>
                </a:cubicBezTo>
                <a:cubicBezTo>
                  <a:pt x="794166" y="3238536"/>
                  <a:pt x="817999" y="3236107"/>
                  <a:pt x="841605" y="3235500"/>
                </a:cubicBezTo>
                <a:lnTo>
                  <a:pt x="863465" y="3209997"/>
                </a:lnTo>
                <a:cubicBezTo>
                  <a:pt x="867715" y="3210073"/>
                  <a:pt x="872877" y="3209010"/>
                  <a:pt x="878949" y="3206809"/>
                </a:cubicBezTo>
                <a:cubicBezTo>
                  <a:pt x="885021" y="3204607"/>
                  <a:pt x="888361" y="3200812"/>
                  <a:pt x="888968" y="3195423"/>
                </a:cubicBezTo>
                <a:lnTo>
                  <a:pt x="943618" y="3188137"/>
                </a:lnTo>
                <a:lnTo>
                  <a:pt x="958191" y="3173563"/>
                </a:lnTo>
                <a:lnTo>
                  <a:pt x="943618" y="3162634"/>
                </a:lnTo>
                <a:lnTo>
                  <a:pt x="942991" y="3158871"/>
                </a:lnTo>
                <a:lnTo>
                  <a:pt x="900914" y="3158871"/>
                </a:lnTo>
                <a:lnTo>
                  <a:pt x="897271" y="3151585"/>
                </a:lnTo>
                <a:cubicBezTo>
                  <a:pt x="898182" y="3145513"/>
                  <a:pt x="901825" y="3143084"/>
                  <a:pt x="908201" y="3144298"/>
                </a:cubicBezTo>
                <a:cubicBezTo>
                  <a:pt x="914577" y="3145513"/>
                  <a:pt x="918220" y="3143084"/>
                  <a:pt x="919131" y="3137011"/>
                </a:cubicBezTo>
                <a:cubicBezTo>
                  <a:pt x="918979" y="3133140"/>
                  <a:pt x="917461" y="3129042"/>
                  <a:pt x="914577" y="3124715"/>
                </a:cubicBezTo>
                <a:cubicBezTo>
                  <a:pt x="911693" y="3120389"/>
                  <a:pt x="908353" y="3117201"/>
                  <a:pt x="904558" y="3115151"/>
                </a:cubicBezTo>
                <a:lnTo>
                  <a:pt x="857195" y="3115151"/>
                </a:lnTo>
                <a:lnTo>
                  <a:pt x="835335" y="3133368"/>
                </a:lnTo>
                <a:cubicBezTo>
                  <a:pt x="827972" y="3132457"/>
                  <a:pt x="816283" y="3131546"/>
                  <a:pt x="800268" y="3130636"/>
                </a:cubicBezTo>
                <a:cubicBezTo>
                  <a:pt x="784253" y="3129725"/>
                  <a:pt x="775296" y="3134279"/>
                  <a:pt x="773398" y="3144298"/>
                </a:cubicBezTo>
                <a:lnTo>
                  <a:pt x="729679" y="3129725"/>
                </a:lnTo>
                <a:lnTo>
                  <a:pt x="696889" y="3144298"/>
                </a:lnTo>
                <a:lnTo>
                  <a:pt x="664099" y="3144298"/>
                </a:lnTo>
                <a:cubicBezTo>
                  <a:pt x="663644" y="3149687"/>
                  <a:pt x="660911" y="3153482"/>
                  <a:pt x="655901" y="3155683"/>
                </a:cubicBezTo>
                <a:cubicBezTo>
                  <a:pt x="650892" y="3157884"/>
                  <a:pt x="646338" y="3158947"/>
                  <a:pt x="642239" y="3158871"/>
                </a:cubicBezTo>
                <a:cubicBezTo>
                  <a:pt x="636698" y="3158719"/>
                  <a:pt x="632296" y="3157201"/>
                  <a:pt x="629032" y="3154317"/>
                </a:cubicBezTo>
                <a:cubicBezTo>
                  <a:pt x="625768" y="3151433"/>
                  <a:pt x="624099" y="3148093"/>
                  <a:pt x="624023" y="3144298"/>
                </a:cubicBezTo>
                <a:cubicBezTo>
                  <a:pt x="628349" y="3135114"/>
                  <a:pt x="647932" y="3127979"/>
                  <a:pt x="682771" y="3122894"/>
                </a:cubicBezTo>
                <a:cubicBezTo>
                  <a:pt x="717610" y="3117808"/>
                  <a:pt x="741747" y="3115227"/>
                  <a:pt x="755182" y="3115151"/>
                </a:cubicBezTo>
                <a:lnTo>
                  <a:pt x="777042" y="3100578"/>
                </a:lnTo>
                <a:cubicBezTo>
                  <a:pt x="779243" y="3100730"/>
                  <a:pt x="782127" y="3100426"/>
                  <a:pt x="785695" y="3099667"/>
                </a:cubicBezTo>
                <a:cubicBezTo>
                  <a:pt x="789262" y="3098908"/>
                  <a:pt x="791235" y="3096783"/>
                  <a:pt x="791615" y="3093292"/>
                </a:cubicBezTo>
                <a:lnTo>
                  <a:pt x="787972" y="3082362"/>
                </a:lnTo>
                <a:lnTo>
                  <a:pt x="842621" y="3082362"/>
                </a:lnTo>
                <a:lnTo>
                  <a:pt x="871768" y="3071432"/>
                </a:lnTo>
                <a:cubicBezTo>
                  <a:pt x="886569" y="3072115"/>
                  <a:pt x="905355" y="3071318"/>
                  <a:pt x="928125" y="3069041"/>
                </a:cubicBezTo>
                <a:lnTo>
                  <a:pt x="1000780" y="3058838"/>
                </a:lnTo>
                <a:lnTo>
                  <a:pt x="1038344" y="3042404"/>
                </a:lnTo>
                <a:cubicBezTo>
                  <a:pt x="1045782" y="3044150"/>
                  <a:pt x="1051855" y="3043391"/>
                  <a:pt x="1056560" y="3040127"/>
                </a:cubicBezTo>
                <a:cubicBezTo>
                  <a:pt x="1061266" y="3036863"/>
                  <a:pt x="1063695" y="3031550"/>
                  <a:pt x="1063847" y="3024188"/>
                </a:cubicBezTo>
                <a:lnTo>
                  <a:pt x="1052917" y="2998685"/>
                </a:lnTo>
                <a:lnTo>
                  <a:pt x="1060204" y="2965895"/>
                </a:lnTo>
                <a:cubicBezTo>
                  <a:pt x="1067035" y="2965439"/>
                  <a:pt x="1072500" y="2963618"/>
                  <a:pt x="1076599" y="2960430"/>
                </a:cubicBezTo>
                <a:cubicBezTo>
                  <a:pt x="1080697" y="2957242"/>
                  <a:pt x="1086162" y="2955420"/>
                  <a:pt x="1092994" y="2954965"/>
                </a:cubicBezTo>
                <a:cubicBezTo>
                  <a:pt x="1096637" y="2955117"/>
                  <a:pt x="1099369" y="2954813"/>
                  <a:pt x="1101191" y="2954054"/>
                </a:cubicBezTo>
                <a:cubicBezTo>
                  <a:pt x="1103013" y="2953295"/>
                  <a:pt x="1103924" y="2951170"/>
                  <a:pt x="1103924" y="2947678"/>
                </a:cubicBezTo>
                <a:lnTo>
                  <a:pt x="1100280" y="2940392"/>
                </a:lnTo>
                <a:cubicBezTo>
                  <a:pt x="1105897" y="2931283"/>
                  <a:pt x="1112880" y="2923086"/>
                  <a:pt x="1121229" y="2915799"/>
                </a:cubicBezTo>
                <a:lnTo>
                  <a:pt x="1140800" y="2901628"/>
                </a:lnTo>
                <a:lnTo>
                  <a:pt x="1119513" y="2903839"/>
                </a:lnTo>
                <a:cubicBezTo>
                  <a:pt x="1116705" y="2903384"/>
                  <a:pt x="1111391" y="2901562"/>
                  <a:pt x="1103574" y="2898374"/>
                </a:cubicBezTo>
                <a:cubicBezTo>
                  <a:pt x="1095756" y="2895187"/>
                  <a:pt x="1091353" y="2893365"/>
                  <a:pt x="1090367" y="2892909"/>
                </a:cubicBezTo>
                <a:cubicBezTo>
                  <a:pt x="1090974" y="2891163"/>
                  <a:pt x="1093403" y="2890101"/>
                  <a:pt x="1097653" y="2889721"/>
                </a:cubicBezTo>
                <a:cubicBezTo>
                  <a:pt x="1101904" y="2889342"/>
                  <a:pt x="1104333" y="2889190"/>
                  <a:pt x="1104940" y="2889266"/>
                </a:cubicBezTo>
                <a:lnTo>
                  <a:pt x="1147643" y="2889266"/>
                </a:lnTo>
                <a:lnTo>
                  <a:pt x="1147643" y="2856595"/>
                </a:lnTo>
                <a:lnTo>
                  <a:pt x="1176790" y="2834735"/>
                </a:lnTo>
                <a:cubicBezTo>
                  <a:pt x="1177245" y="2820314"/>
                  <a:pt x="1179067" y="2806348"/>
                  <a:pt x="1182255" y="2792837"/>
                </a:cubicBezTo>
                <a:cubicBezTo>
                  <a:pt x="1185443" y="2779327"/>
                  <a:pt x="1187264" y="2765361"/>
                  <a:pt x="1187720" y="2750939"/>
                </a:cubicBezTo>
                <a:cubicBezTo>
                  <a:pt x="1186961" y="2744488"/>
                  <a:pt x="1185746" y="2736442"/>
                  <a:pt x="1184076" y="2726802"/>
                </a:cubicBezTo>
                <a:lnTo>
                  <a:pt x="1190282" y="2713227"/>
                </a:lnTo>
                <a:lnTo>
                  <a:pt x="1168568" y="2711536"/>
                </a:lnTo>
                <a:cubicBezTo>
                  <a:pt x="1152553" y="2710625"/>
                  <a:pt x="1143596" y="2715179"/>
                  <a:pt x="1141699" y="2725198"/>
                </a:cubicBezTo>
                <a:lnTo>
                  <a:pt x="1097979" y="2710625"/>
                </a:lnTo>
                <a:lnTo>
                  <a:pt x="1065189" y="2725198"/>
                </a:lnTo>
                <a:lnTo>
                  <a:pt x="1032399" y="2725198"/>
                </a:lnTo>
                <a:cubicBezTo>
                  <a:pt x="1031944" y="2730587"/>
                  <a:pt x="1029211" y="2734382"/>
                  <a:pt x="1024202" y="2736583"/>
                </a:cubicBezTo>
                <a:cubicBezTo>
                  <a:pt x="1019192" y="2738784"/>
                  <a:pt x="1014638" y="2739847"/>
                  <a:pt x="1010539" y="2739771"/>
                </a:cubicBezTo>
                <a:cubicBezTo>
                  <a:pt x="1004998" y="2739619"/>
                  <a:pt x="1000596" y="2738101"/>
                  <a:pt x="997332" y="2735217"/>
                </a:cubicBezTo>
                <a:cubicBezTo>
                  <a:pt x="994069" y="2732333"/>
                  <a:pt x="992399" y="2728993"/>
                  <a:pt x="992323" y="2725198"/>
                </a:cubicBezTo>
                <a:cubicBezTo>
                  <a:pt x="996649" y="2716014"/>
                  <a:pt x="1016232" y="2708879"/>
                  <a:pt x="1051071" y="2703794"/>
                </a:cubicBezTo>
                <a:cubicBezTo>
                  <a:pt x="1085910" y="2698708"/>
                  <a:pt x="1110047" y="2696127"/>
                  <a:pt x="1123482" y="2696051"/>
                </a:cubicBezTo>
                <a:lnTo>
                  <a:pt x="1145342" y="2681478"/>
                </a:lnTo>
                <a:cubicBezTo>
                  <a:pt x="1147543" y="2681630"/>
                  <a:pt x="1150427" y="2681326"/>
                  <a:pt x="1153995" y="2680567"/>
                </a:cubicBezTo>
                <a:cubicBezTo>
                  <a:pt x="1157562" y="2679808"/>
                  <a:pt x="1159536" y="2677683"/>
                  <a:pt x="1159915" y="2674192"/>
                </a:cubicBezTo>
                <a:lnTo>
                  <a:pt x="1156272" y="2663262"/>
                </a:lnTo>
                <a:lnTo>
                  <a:pt x="1210922" y="2663262"/>
                </a:lnTo>
                <a:lnTo>
                  <a:pt x="1237199" y="2653407"/>
                </a:lnTo>
                <a:lnTo>
                  <a:pt x="1238726" y="2632987"/>
                </a:lnTo>
                <a:cubicBezTo>
                  <a:pt x="1241762" y="2611962"/>
                  <a:pt x="1250263" y="2600273"/>
                  <a:pt x="1264229" y="2597920"/>
                </a:cubicBezTo>
                <a:cubicBezTo>
                  <a:pt x="1262711" y="2592531"/>
                  <a:pt x="1263925" y="2588736"/>
                  <a:pt x="1267873" y="2586535"/>
                </a:cubicBezTo>
                <a:cubicBezTo>
                  <a:pt x="1271819" y="2584334"/>
                  <a:pt x="1276677" y="2583271"/>
                  <a:pt x="1282446" y="2583347"/>
                </a:cubicBezTo>
                <a:lnTo>
                  <a:pt x="1289732" y="2583347"/>
                </a:lnTo>
                <a:lnTo>
                  <a:pt x="1289732" y="2525054"/>
                </a:lnTo>
                <a:cubicBezTo>
                  <a:pt x="1293375" y="2525206"/>
                  <a:pt x="1296108" y="2524902"/>
                  <a:pt x="1297930" y="2524143"/>
                </a:cubicBezTo>
                <a:cubicBezTo>
                  <a:pt x="1299751" y="2523384"/>
                  <a:pt x="1300662" y="2521259"/>
                  <a:pt x="1300662" y="2517767"/>
                </a:cubicBezTo>
                <a:cubicBezTo>
                  <a:pt x="1300359" y="2512226"/>
                  <a:pt x="1300966" y="2507824"/>
                  <a:pt x="1302484" y="2504560"/>
                </a:cubicBezTo>
                <a:cubicBezTo>
                  <a:pt x="1304002" y="2501296"/>
                  <a:pt x="1308252" y="2499627"/>
                  <a:pt x="1315236" y="2499551"/>
                </a:cubicBezTo>
                <a:cubicBezTo>
                  <a:pt x="1323281" y="2483232"/>
                  <a:pt x="1331782" y="2466685"/>
                  <a:pt x="1340739" y="2449911"/>
                </a:cubicBezTo>
                <a:cubicBezTo>
                  <a:pt x="1349695" y="2433136"/>
                  <a:pt x="1354553" y="2415679"/>
                  <a:pt x="1355312" y="2397538"/>
                </a:cubicBezTo>
                <a:lnTo>
                  <a:pt x="1355312" y="2393895"/>
                </a:lnTo>
                <a:cubicBezTo>
                  <a:pt x="1359714" y="2390100"/>
                  <a:pt x="1365483" y="2379473"/>
                  <a:pt x="1372618" y="2362016"/>
                </a:cubicBezTo>
                <a:cubicBezTo>
                  <a:pt x="1379753" y="2344558"/>
                  <a:pt x="1383699" y="2332110"/>
                  <a:pt x="1384458" y="2324672"/>
                </a:cubicBezTo>
                <a:cubicBezTo>
                  <a:pt x="1398273" y="2301446"/>
                  <a:pt x="1410721" y="2275032"/>
                  <a:pt x="1421802" y="2245430"/>
                </a:cubicBezTo>
                <a:cubicBezTo>
                  <a:pt x="1432884" y="2215828"/>
                  <a:pt x="1447154" y="2191236"/>
                  <a:pt x="1464611" y="2171653"/>
                </a:cubicBezTo>
                <a:lnTo>
                  <a:pt x="1475541" y="2131576"/>
                </a:lnTo>
                <a:cubicBezTo>
                  <a:pt x="1479488" y="2131652"/>
                  <a:pt x="1483435" y="2130590"/>
                  <a:pt x="1487382" y="2128388"/>
                </a:cubicBezTo>
                <a:cubicBezTo>
                  <a:pt x="1491329" y="2126187"/>
                  <a:pt x="1493454" y="2122392"/>
                  <a:pt x="1493758" y="2117003"/>
                </a:cubicBezTo>
                <a:lnTo>
                  <a:pt x="1490114" y="2102430"/>
                </a:lnTo>
                <a:lnTo>
                  <a:pt x="1511974" y="2065997"/>
                </a:lnTo>
                <a:cubicBezTo>
                  <a:pt x="1511443" y="2053625"/>
                  <a:pt x="1515238" y="2041935"/>
                  <a:pt x="1523360" y="2030930"/>
                </a:cubicBezTo>
                <a:cubicBezTo>
                  <a:pt x="1531481" y="2019924"/>
                  <a:pt x="1536187" y="2007324"/>
                  <a:pt x="1537477" y="1993130"/>
                </a:cubicBezTo>
                <a:cubicBezTo>
                  <a:pt x="1538844" y="1977722"/>
                  <a:pt x="1544309" y="1965730"/>
                  <a:pt x="1553873" y="1957153"/>
                </a:cubicBezTo>
                <a:cubicBezTo>
                  <a:pt x="1563436" y="1948576"/>
                  <a:pt x="1568901" y="1937494"/>
                  <a:pt x="1570267" y="1923907"/>
                </a:cubicBezTo>
                <a:cubicBezTo>
                  <a:pt x="1584234" y="1905084"/>
                  <a:pt x="1596378" y="1884438"/>
                  <a:pt x="1606701" y="1861971"/>
                </a:cubicBezTo>
                <a:cubicBezTo>
                  <a:pt x="1605562" y="1854912"/>
                  <a:pt x="1606928" y="1848081"/>
                  <a:pt x="1610799" y="1841477"/>
                </a:cubicBezTo>
                <a:cubicBezTo>
                  <a:pt x="1614670" y="1834874"/>
                  <a:pt x="1616947" y="1827132"/>
                  <a:pt x="1617630" y="1818251"/>
                </a:cubicBezTo>
                <a:lnTo>
                  <a:pt x="1592127" y="1810965"/>
                </a:lnTo>
                <a:lnTo>
                  <a:pt x="1577554" y="1800035"/>
                </a:lnTo>
                <a:cubicBezTo>
                  <a:pt x="1575687" y="1780964"/>
                  <a:pt x="1562014" y="1770933"/>
                  <a:pt x="1536533" y="1769944"/>
                </a:cubicBezTo>
                <a:cubicBezTo>
                  <a:pt x="1511052" y="1768954"/>
                  <a:pt x="1484965" y="1767560"/>
                  <a:pt x="1458269" y="1765761"/>
                </a:cubicBezTo>
                <a:cubicBezTo>
                  <a:pt x="1431574" y="1763961"/>
                  <a:pt x="1415472" y="1752312"/>
                  <a:pt x="1409962" y="1730812"/>
                </a:cubicBezTo>
                <a:cubicBezTo>
                  <a:pt x="1389468" y="1731191"/>
                  <a:pt x="1366697" y="1730432"/>
                  <a:pt x="1341649" y="1728535"/>
                </a:cubicBezTo>
                <a:cubicBezTo>
                  <a:pt x="1316602" y="1726637"/>
                  <a:pt x="1302939" y="1721324"/>
                  <a:pt x="1300662" y="1712595"/>
                </a:cubicBezTo>
                <a:cubicBezTo>
                  <a:pt x="1301725" y="1708800"/>
                  <a:pt x="1306886" y="1705461"/>
                  <a:pt x="1316146" y="1702576"/>
                </a:cubicBezTo>
                <a:cubicBezTo>
                  <a:pt x="1325407" y="1699692"/>
                  <a:pt x="1332390" y="1698174"/>
                  <a:pt x="1337095" y="1698022"/>
                </a:cubicBezTo>
                <a:cubicBezTo>
                  <a:pt x="1338461" y="1685346"/>
                  <a:pt x="1353035" y="1676086"/>
                  <a:pt x="1380815" y="1670242"/>
                </a:cubicBezTo>
                <a:cubicBezTo>
                  <a:pt x="1408596" y="1664397"/>
                  <a:pt x="1430455" y="1661513"/>
                  <a:pt x="1446395" y="1661589"/>
                </a:cubicBezTo>
                <a:lnTo>
                  <a:pt x="1460968" y="1676162"/>
                </a:lnTo>
                <a:cubicBezTo>
                  <a:pt x="1474175" y="1673885"/>
                  <a:pt x="1488748" y="1669331"/>
                  <a:pt x="1504688" y="1662500"/>
                </a:cubicBezTo>
                <a:cubicBezTo>
                  <a:pt x="1520627" y="1655668"/>
                  <a:pt x="1535200" y="1660223"/>
                  <a:pt x="1548408" y="1676162"/>
                </a:cubicBezTo>
                <a:cubicBezTo>
                  <a:pt x="1551216" y="1675783"/>
                  <a:pt x="1556529" y="1673809"/>
                  <a:pt x="1564347" y="1670242"/>
                </a:cubicBezTo>
                <a:cubicBezTo>
                  <a:pt x="1572165" y="1666674"/>
                  <a:pt x="1576567" y="1663790"/>
                  <a:pt x="1577554" y="1661589"/>
                </a:cubicBezTo>
                <a:lnTo>
                  <a:pt x="1570267" y="1661589"/>
                </a:lnTo>
                <a:lnTo>
                  <a:pt x="1504688" y="1632442"/>
                </a:lnTo>
                <a:lnTo>
                  <a:pt x="1475541" y="1636086"/>
                </a:lnTo>
                <a:cubicBezTo>
                  <a:pt x="1412998" y="1617262"/>
                  <a:pt x="1348633" y="1607546"/>
                  <a:pt x="1282446" y="1606939"/>
                </a:cubicBezTo>
                <a:lnTo>
                  <a:pt x="1278803" y="1592366"/>
                </a:lnTo>
                <a:cubicBezTo>
                  <a:pt x="1322143" y="1593353"/>
                  <a:pt x="1371176" y="1594112"/>
                  <a:pt x="1425901" y="1594643"/>
                </a:cubicBezTo>
                <a:cubicBezTo>
                  <a:pt x="1480627" y="1595174"/>
                  <a:pt x="1510532" y="1589558"/>
                  <a:pt x="1515618" y="1577793"/>
                </a:cubicBezTo>
                <a:cubicBezTo>
                  <a:pt x="1515466" y="1575971"/>
                  <a:pt x="1514859" y="1574149"/>
                  <a:pt x="1513796" y="1572328"/>
                </a:cubicBezTo>
                <a:cubicBezTo>
                  <a:pt x="1512734" y="1570506"/>
                  <a:pt x="1512126" y="1568685"/>
                  <a:pt x="1511974" y="1566863"/>
                </a:cubicBezTo>
                <a:cubicBezTo>
                  <a:pt x="1512961" y="1563371"/>
                  <a:pt x="1517363" y="1561246"/>
                  <a:pt x="1525181" y="1560487"/>
                </a:cubicBezTo>
                <a:cubicBezTo>
                  <a:pt x="1532999" y="1559728"/>
                  <a:pt x="1538313" y="1559424"/>
                  <a:pt x="1541121" y="1559576"/>
                </a:cubicBezTo>
                <a:cubicBezTo>
                  <a:pt x="1550229" y="1559728"/>
                  <a:pt x="1562981" y="1559424"/>
                  <a:pt x="1579376" y="1558665"/>
                </a:cubicBezTo>
                <a:cubicBezTo>
                  <a:pt x="1595771" y="1557906"/>
                  <a:pt x="1604879" y="1555781"/>
                  <a:pt x="1606701" y="1552290"/>
                </a:cubicBezTo>
                <a:cubicBezTo>
                  <a:pt x="1606321" y="1550392"/>
                  <a:pt x="1604348" y="1548722"/>
                  <a:pt x="1600780" y="1547280"/>
                </a:cubicBezTo>
                <a:cubicBezTo>
                  <a:pt x="1597213" y="1545838"/>
                  <a:pt x="1594329" y="1545079"/>
                  <a:pt x="1592127" y="1545003"/>
                </a:cubicBezTo>
                <a:lnTo>
                  <a:pt x="1584841" y="1534073"/>
                </a:lnTo>
                <a:cubicBezTo>
                  <a:pt x="1561539" y="1533086"/>
                  <a:pt x="1534366" y="1527773"/>
                  <a:pt x="1503322" y="1518134"/>
                </a:cubicBezTo>
                <a:cubicBezTo>
                  <a:pt x="1472277" y="1508494"/>
                  <a:pt x="1446015" y="1500448"/>
                  <a:pt x="1424535" y="1493997"/>
                </a:cubicBezTo>
                <a:cubicBezTo>
                  <a:pt x="1422182" y="1493845"/>
                  <a:pt x="1418691" y="1492327"/>
                  <a:pt x="1414060" y="1489442"/>
                </a:cubicBezTo>
                <a:cubicBezTo>
                  <a:pt x="1409430" y="1486558"/>
                  <a:pt x="1406850" y="1483219"/>
                  <a:pt x="1406318" y="1479423"/>
                </a:cubicBezTo>
                <a:cubicBezTo>
                  <a:pt x="1407381" y="1476387"/>
                  <a:pt x="1411632" y="1475173"/>
                  <a:pt x="1419070" y="1475780"/>
                </a:cubicBezTo>
                <a:cubicBezTo>
                  <a:pt x="1426508" y="1476387"/>
                  <a:pt x="1430759" y="1475173"/>
                  <a:pt x="1431821" y="1472137"/>
                </a:cubicBezTo>
                <a:lnTo>
                  <a:pt x="1406318" y="1461207"/>
                </a:lnTo>
                <a:lnTo>
                  <a:pt x="1224153" y="1464850"/>
                </a:lnTo>
                <a:cubicBezTo>
                  <a:pt x="1217094" y="1465230"/>
                  <a:pt x="1206619" y="1464471"/>
                  <a:pt x="1192729" y="1462573"/>
                </a:cubicBezTo>
                <a:cubicBezTo>
                  <a:pt x="1178839" y="1460675"/>
                  <a:pt x="1171097" y="1455362"/>
                  <a:pt x="1169503" y="1446634"/>
                </a:cubicBezTo>
                <a:lnTo>
                  <a:pt x="663082" y="1446634"/>
                </a:lnTo>
                <a:cubicBezTo>
                  <a:pt x="606763" y="1446785"/>
                  <a:pt x="550899" y="1448303"/>
                  <a:pt x="495490" y="1451188"/>
                </a:cubicBezTo>
                <a:cubicBezTo>
                  <a:pt x="440081" y="1454072"/>
                  <a:pt x="384217" y="1457411"/>
                  <a:pt x="327898" y="1461207"/>
                </a:cubicBezTo>
                <a:lnTo>
                  <a:pt x="371618" y="1435703"/>
                </a:lnTo>
                <a:cubicBezTo>
                  <a:pt x="379967" y="1436462"/>
                  <a:pt x="389682" y="1436766"/>
                  <a:pt x="400764" y="1436614"/>
                </a:cubicBezTo>
                <a:cubicBezTo>
                  <a:pt x="411846" y="1436462"/>
                  <a:pt x="417918" y="1431301"/>
                  <a:pt x="418981" y="1421130"/>
                </a:cubicBezTo>
                <a:cubicBezTo>
                  <a:pt x="426950" y="1421889"/>
                  <a:pt x="441068" y="1422193"/>
                  <a:pt x="461334" y="1422041"/>
                </a:cubicBezTo>
                <a:cubicBezTo>
                  <a:pt x="481600" y="1421889"/>
                  <a:pt x="492985" y="1416728"/>
                  <a:pt x="495490" y="1406557"/>
                </a:cubicBezTo>
                <a:lnTo>
                  <a:pt x="601146" y="1391984"/>
                </a:lnTo>
                <a:cubicBezTo>
                  <a:pt x="603120" y="1383634"/>
                  <a:pt x="612835" y="1378473"/>
                  <a:pt x="630293" y="1376500"/>
                </a:cubicBezTo>
                <a:cubicBezTo>
                  <a:pt x="647750" y="1374526"/>
                  <a:pt x="661109" y="1371187"/>
                  <a:pt x="670369" y="1366481"/>
                </a:cubicBezTo>
                <a:lnTo>
                  <a:pt x="721376" y="1366481"/>
                </a:lnTo>
                <a:cubicBezTo>
                  <a:pt x="733065" y="1354564"/>
                  <a:pt x="747941" y="1348340"/>
                  <a:pt x="766006" y="1347808"/>
                </a:cubicBezTo>
                <a:cubicBezTo>
                  <a:pt x="784071" y="1347277"/>
                  <a:pt x="800769" y="1347429"/>
                  <a:pt x="816102" y="1348264"/>
                </a:cubicBezTo>
                <a:lnTo>
                  <a:pt x="816102" y="1340977"/>
                </a:lnTo>
                <a:cubicBezTo>
                  <a:pt x="850637" y="1331717"/>
                  <a:pt x="889955" y="1325645"/>
                  <a:pt x="934054" y="1322761"/>
                </a:cubicBezTo>
                <a:cubicBezTo>
                  <a:pt x="978153" y="1319876"/>
                  <a:pt x="1016560" y="1310161"/>
                  <a:pt x="1049274" y="1293614"/>
                </a:cubicBezTo>
                <a:lnTo>
                  <a:pt x="1111210" y="1293614"/>
                </a:lnTo>
                <a:cubicBezTo>
                  <a:pt x="1116827" y="1288073"/>
                  <a:pt x="1122899" y="1283671"/>
                  <a:pt x="1129427" y="1280407"/>
                </a:cubicBezTo>
                <a:cubicBezTo>
                  <a:pt x="1135954" y="1277144"/>
                  <a:pt x="1142027" y="1275474"/>
                  <a:pt x="1147643" y="1275398"/>
                </a:cubicBezTo>
                <a:lnTo>
                  <a:pt x="1249561" y="1271658"/>
                </a:lnTo>
                <a:lnTo>
                  <a:pt x="1257593" y="1266972"/>
                </a:lnTo>
                <a:cubicBezTo>
                  <a:pt x="1265943" y="1267731"/>
                  <a:pt x="1275658" y="1268035"/>
                  <a:pt x="1286740" y="1267883"/>
                </a:cubicBezTo>
                <a:cubicBezTo>
                  <a:pt x="1297822" y="1267731"/>
                  <a:pt x="1303894" y="1262570"/>
                  <a:pt x="1304957" y="1252399"/>
                </a:cubicBezTo>
                <a:cubicBezTo>
                  <a:pt x="1312926" y="1253158"/>
                  <a:pt x="1327044" y="1253462"/>
                  <a:pt x="1347310" y="1253310"/>
                </a:cubicBezTo>
                <a:cubicBezTo>
                  <a:pt x="1367576" y="1253158"/>
                  <a:pt x="1378961" y="1247997"/>
                  <a:pt x="1381466" y="1237826"/>
                </a:cubicBezTo>
                <a:lnTo>
                  <a:pt x="1487122" y="1223253"/>
                </a:lnTo>
                <a:cubicBezTo>
                  <a:pt x="1489096" y="1214903"/>
                  <a:pt x="1498811" y="1209742"/>
                  <a:pt x="1516269" y="1207769"/>
                </a:cubicBezTo>
                <a:cubicBezTo>
                  <a:pt x="1533726" y="1205795"/>
                  <a:pt x="1547085" y="1202456"/>
                  <a:pt x="1556345" y="1197750"/>
                </a:cubicBezTo>
                <a:lnTo>
                  <a:pt x="1607351" y="1197750"/>
                </a:lnTo>
                <a:cubicBezTo>
                  <a:pt x="1619040" y="1185833"/>
                  <a:pt x="1633917" y="1179609"/>
                  <a:pt x="1651982" y="1179077"/>
                </a:cubicBezTo>
                <a:cubicBezTo>
                  <a:pt x="1670047" y="1178546"/>
                  <a:pt x="1686745" y="1178698"/>
                  <a:pt x="1702078" y="1179533"/>
                </a:cubicBezTo>
                <a:lnTo>
                  <a:pt x="1702078" y="1172246"/>
                </a:lnTo>
                <a:cubicBezTo>
                  <a:pt x="1736613" y="1162986"/>
                  <a:pt x="1775931" y="1156914"/>
                  <a:pt x="1820030" y="1154030"/>
                </a:cubicBezTo>
                <a:cubicBezTo>
                  <a:pt x="1864129" y="1151145"/>
                  <a:pt x="1902536" y="1141430"/>
                  <a:pt x="1935250" y="1124883"/>
                </a:cubicBezTo>
                <a:lnTo>
                  <a:pt x="1997186" y="1124883"/>
                </a:lnTo>
                <a:cubicBezTo>
                  <a:pt x="2002803" y="1119342"/>
                  <a:pt x="2008875" y="1114940"/>
                  <a:pt x="2015403" y="1111676"/>
                </a:cubicBezTo>
                <a:cubicBezTo>
                  <a:pt x="2021930" y="1108413"/>
                  <a:pt x="2028002" y="1106743"/>
                  <a:pt x="2033619" y="1106667"/>
                </a:cubicBezTo>
                <a:lnTo>
                  <a:pt x="2145401" y="1102565"/>
                </a:lnTo>
                <a:lnTo>
                  <a:pt x="2127344" y="1099034"/>
                </a:lnTo>
                <a:cubicBezTo>
                  <a:pt x="2096300" y="1089394"/>
                  <a:pt x="2070038" y="1081348"/>
                  <a:pt x="2048558" y="1074897"/>
                </a:cubicBezTo>
                <a:cubicBezTo>
                  <a:pt x="2046205" y="1074745"/>
                  <a:pt x="2042713" y="1073227"/>
                  <a:pt x="2038083" y="1070342"/>
                </a:cubicBezTo>
                <a:cubicBezTo>
                  <a:pt x="2033453" y="1067458"/>
                  <a:pt x="2030873" y="1064119"/>
                  <a:pt x="2030341" y="1060323"/>
                </a:cubicBezTo>
                <a:cubicBezTo>
                  <a:pt x="2031404" y="1057287"/>
                  <a:pt x="2035654" y="1056073"/>
                  <a:pt x="2043093" y="1056680"/>
                </a:cubicBezTo>
                <a:cubicBezTo>
                  <a:pt x="2050531" y="1057287"/>
                  <a:pt x="2054782" y="1056073"/>
                  <a:pt x="2055844" y="1053037"/>
                </a:cubicBezTo>
                <a:lnTo>
                  <a:pt x="2030341" y="1042107"/>
                </a:lnTo>
                <a:lnTo>
                  <a:pt x="1848176" y="1045750"/>
                </a:lnTo>
                <a:cubicBezTo>
                  <a:pt x="1841117" y="1046130"/>
                  <a:pt x="1830642" y="1045371"/>
                  <a:pt x="1816752" y="1043473"/>
                </a:cubicBezTo>
                <a:cubicBezTo>
                  <a:pt x="1802862" y="1041575"/>
                  <a:pt x="1795120" y="1036262"/>
                  <a:pt x="1793526" y="1027534"/>
                </a:cubicBezTo>
                <a:lnTo>
                  <a:pt x="1287105" y="1027534"/>
                </a:lnTo>
                <a:cubicBezTo>
                  <a:pt x="1230786" y="1027685"/>
                  <a:pt x="1174922" y="1029203"/>
                  <a:pt x="1119513" y="1032088"/>
                </a:cubicBezTo>
                <a:cubicBezTo>
                  <a:pt x="1064104" y="1034972"/>
                  <a:pt x="1008240" y="1038311"/>
                  <a:pt x="951921" y="1042107"/>
                </a:cubicBezTo>
                <a:lnTo>
                  <a:pt x="995641" y="1016603"/>
                </a:lnTo>
                <a:cubicBezTo>
                  <a:pt x="1003990" y="1017362"/>
                  <a:pt x="1013705" y="1017666"/>
                  <a:pt x="1024787" y="1017514"/>
                </a:cubicBezTo>
                <a:cubicBezTo>
                  <a:pt x="1035869" y="1017362"/>
                  <a:pt x="1041941" y="1012201"/>
                  <a:pt x="1043004" y="1002030"/>
                </a:cubicBezTo>
                <a:cubicBezTo>
                  <a:pt x="1050973" y="1002789"/>
                  <a:pt x="1065091" y="1003093"/>
                  <a:pt x="1085357" y="1002941"/>
                </a:cubicBezTo>
                <a:cubicBezTo>
                  <a:pt x="1105623" y="1002789"/>
                  <a:pt x="1117008" y="997628"/>
                  <a:pt x="1119513" y="987457"/>
                </a:cubicBezTo>
                <a:lnTo>
                  <a:pt x="1225169" y="972884"/>
                </a:lnTo>
                <a:cubicBezTo>
                  <a:pt x="1227143" y="964534"/>
                  <a:pt x="1236858" y="959373"/>
                  <a:pt x="1254316" y="957400"/>
                </a:cubicBezTo>
                <a:cubicBezTo>
                  <a:pt x="1271773" y="955426"/>
                  <a:pt x="1285132" y="952087"/>
                  <a:pt x="1294392" y="947381"/>
                </a:cubicBezTo>
                <a:lnTo>
                  <a:pt x="1345398" y="947381"/>
                </a:lnTo>
                <a:cubicBezTo>
                  <a:pt x="1357088" y="935464"/>
                  <a:pt x="1371964" y="929240"/>
                  <a:pt x="1390029" y="928708"/>
                </a:cubicBezTo>
                <a:cubicBezTo>
                  <a:pt x="1408094" y="928177"/>
                  <a:pt x="1424792" y="928329"/>
                  <a:pt x="1440125" y="929164"/>
                </a:cubicBezTo>
                <a:lnTo>
                  <a:pt x="1440125" y="921877"/>
                </a:lnTo>
                <a:cubicBezTo>
                  <a:pt x="1474660" y="912617"/>
                  <a:pt x="1513978" y="906545"/>
                  <a:pt x="1558077" y="903661"/>
                </a:cubicBezTo>
                <a:cubicBezTo>
                  <a:pt x="1602176" y="900776"/>
                  <a:pt x="1640583" y="891061"/>
                  <a:pt x="1673297" y="874514"/>
                </a:cubicBezTo>
                <a:lnTo>
                  <a:pt x="1735233" y="874514"/>
                </a:lnTo>
                <a:cubicBezTo>
                  <a:pt x="1740850" y="868973"/>
                  <a:pt x="1746922" y="864571"/>
                  <a:pt x="1753450" y="861307"/>
                </a:cubicBezTo>
                <a:cubicBezTo>
                  <a:pt x="1759977" y="858044"/>
                  <a:pt x="1766049" y="856374"/>
                  <a:pt x="1771666" y="856298"/>
                </a:cubicBezTo>
                <a:cubicBezTo>
                  <a:pt x="1822445" y="855842"/>
                  <a:pt x="1872085" y="854021"/>
                  <a:pt x="1920586" y="850833"/>
                </a:cubicBezTo>
                <a:cubicBezTo>
                  <a:pt x="1969088" y="847645"/>
                  <a:pt x="2017817" y="845823"/>
                  <a:pt x="2066774" y="845368"/>
                </a:cubicBezTo>
                <a:lnTo>
                  <a:pt x="2095921" y="830795"/>
                </a:lnTo>
                <a:lnTo>
                  <a:pt x="2285373" y="823508"/>
                </a:lnTo>
                <a:lnTo>
                  <a:pt x="2310876" y="801648"/>
                </a:lnTo>
                <a:cubicBezTo>
                  <a:pt x="2338353" y="802862"/>
                  <a:pt x="2366285" y="807720"/>
                  <a:pt x="2394673" y="816221"/>
                </a:cubicBezTo>
                <a:lnTo>
                  <a:pt x="2436734" y="823537"/>
                </a:lnTo>
                <a:lnTo>
                  <a:pt x="2438718" y="823389"/>
                </a:lnTo>
                <a:lnTo>
                  <a:pt x="2439314" y="823985"/>
                </a:lnTo>
                <a:lnTo>
                  <a:pt x="2477028" y="830544"/>
                </a:lnTo>
                <a:lnTo>
                  <a:pt x="2497011" y="824300"/>
                </a:lnTo>
                <a:lnTo>
                  <a:pt x="2501020" y="824000"/>
                </a:lnTo>
                <a:lnTo>
                  <a:pt x="2503972" y="801648"/>
                </a:lnTo>
                <a:lnTo>
                  <a:pt x="2511765" y="800800"/>
                </a:lnTo>
                <a:lnTo>
                  <a:pt x="2497011" y="794242"/>
                </a:lnTo>
                <a:lnTo>
                  <a:pt x="2467864" y="797886"/>
                </a:lnTo>
                <a:cubicBezTo>
                  <a:pt x="2405321" y="779062"/>
                  <a:pt x="2340956" y="769346"/>
                  <a:pt x="2274769" y="768739"/>
                </a:cubicBezTo>
                <a:lnTo>
                  <a:pt x="2271125" y="754166"/>
                </a:lnTo>
                <a:cubicBezTo>
                  <a:pt x="2314466" y="755153"/>
                  <a:pt x="2363498" y="755912"/>
                  <a:pt x="2418224" y="756443"/>
                </a:cubicBezTo>
                <a:cubicBezTo>
                  <a:pt x="2472950" y="756974"/>
                  <a:pt x="2502855" y="751358"/>
                  <a:pt x="2507941" y="739593"/>
                </a:cubicBezTo>
                <a:cubicBezTo>
                  <a:pt x="2507789" y="737771"/>
                  <a:pt x="2507182" y="735949"/>
                  <a:pt x="2506119" y="734128"/>
                </a:cubicBezTo>
                <a:cubicBezTo>
                  <a:pt x="2505056" y="732306"/>
                  <a:pt x="2504449" y="730484"/>
                  <a:pt x="2504297" y="728663"/>
                </a:cubicBezTo>
                <a:cubicBezTo>
                  <a:pt x="2505284" y="725171"/>
                  <a:pt x="2509686" y="723046"/>
                  <a:pt x="2517504" y="722287"/>
                </a:cubicBezTo>
                <a:cubicBezTo>
                  <a:pt x="2525322" y="721528"/>
                  <a:pt x="2530635" y="721224"/>
                  <a:pt x="2533444" y="721376"/>
                </a:cubicBezTo>
                <a:cubicBezTo>
                  <a:pt x="2542552" y="721528"/>
                  <a:pt x="2555304" y="721224"/>
                  <a:pt x="2571699" y="720465"/>
                </a:cubicBezTo>
                <a:cubicBezTo>
                  <a:pt x="2588093" y="719706"/>
                  <a:pt x="2597202" y="717581"/>
                  <a:pt x="2599023" y="714089"/>
                </a:cubicBezTo>
                <a:cubicBezTo>
                  <a:pt x="2598644" y="712192"/>
                  <a:pt x="2596670" y="710522"/>
                  <a:pt x="2593103" y="709080"/>
                </a:cubicBezTo>
                <a:cubicBezTo>
                  <a:pt x="2589536" y="707638"/>
                  <a:pt x="2586651" y="706879"/>
                  <a:pt x="2584450" y="706803"/>
                </a:cubicBezTo>
                <a:lnTo>
                  <a:pt x="2577164" y="695873"/>
                </a:lnTo>
                <a:cubicBezTo>
                  <a:pt x="2553862" y="694886"/>
                  <a:pt x="2526689" y="689573"/>
                  <a:pt x="2495644" y="679933"/>
                </a:cubicBezTo>
                <a:cubicBezTo>
                  <a:pt x="2464600" y="670294"/>
                  <a:pt x="2438338" y="662248"/>
                  <a:pt x="2416858" y="655797"/>
                </a:cubicBezTo>
                <a:cubicBezTo>
                  <a:pt x="2414505" y="655645"/>
                  <a:pt x="2411013" y="654127"/>
                  <a:pt x="2406383" y="651242"/>
                </a:cubicBezTo>
                <a:cubicBezTo>
                  <a:pt x="2401753" y="648358"/>
                  <a:pt x="2399173" y="645018"/>
                  <a:pt x="2398641" y="641224"/>
                </a:cubicBezTo>
                <a:cubicBezTo>
                  <a:pt x="2399704" y="638187"/>
                  <a:pt x="2403954" y="636973"/>
                  <a:pt x="2411393" y="637580"/>
                </a:cubicBezTo>
                <a:cubicBezTo>
                  <a:pt x="2418831" y="638187"/>
                  <a:pt x="2423082" y="636973"/>
                  <a:pt x="2424144" y="633937"/>
                </a:cubicBezTo>
                <a:lnTo>
                  <a:pt x="2398641" y="623007"/>
                </a:lnTo>
                <a:lnTo>
                  <a:pt x="2216476" y="626650"/>
                </a:lnTo>
                <a:cubicBezTo>
                  <a:pt x="2209417" y="627030"/>
                  <a:pt x="2198942" y="626271"/>
                  <a:pt x="2185052" y="624373"/>
                </a:cubicBezTo>
                <a:cubicBezTo>
                  <a:pt x="2171162" y="622475"/>
                  <a:pt x="2163420" y="617162"/>
                  <a:pt x="2161826" y="608434"/>
                </a:cubicBezTo>
                <a:lnTo>
                  <a:pt x="1655406" y="608434"/>
                </a:lnTo>
                <a:cubicBezTo>
                  <a:pt x="1599086" y="608585"/>
                  <a:pt x="1543222" y="610103"/>
                  <a:pt x="1487813" y="612988"/>
                </a:cubicBezTo>
                <a:cubicBezTo>
                  <a:pt x="1432404" y="615872"/>
                  <a:pt x="1376540" y="619212"/>
                  <a:pt x="1320221" y="623007"/>
                </a:cubicBezTo>
                <a:lnTo>
                  <a:pt x="1363941" y="597503"/>
                </a:lnTo>
                <a:cubicBezTo>
                  <a:pt x="1372290" y="598262"/>
                  <a:pt x="1382005" y="598566"/>
                  <a:pt x="1393087" y="598415"/>
                </a:cubicBezTo>
                <a:cubicBezTo>
                  <a:pt x="1404169" y="598262"/>
                  <a:pt x="1410241" y="593101"/>
                  <a:pt x="1411304" y="582930"/>
                </a:cubicBezTo>
                <a:cubicBezTo>
                  <a:pt x="1419273" y="583689"/>
                  <a:pt x="1433391" y="583993"/>
                  <a:pt x="1453657" y="583841"/>
                </a:cubicBezTo>
                <a:cubicBezTo>
                  <a:pt x="1473923" y="583689"/>
                  <a:pt x="1485309" y="578528"/>
                  <a:pt x="1487813" y="568357"/>
                </a:cubicBezTo>
                <a:lnTo>
                  <a:pt x="1593469" y="553784"/>
                </a:lnTo>
                <a:cubicBezTo>
                  <a:pt x="1595443" y="545435"/>
                  <a:pt x="1605158" y="540273"/>
                  <a:pt x="1622616" y="538300"/>
                </a:cubicBezTo>
                <a:cubicBezTo>
                  <a:pt x="1640073" y="536326"/>
                  <a:pt x="1653432" y="532987"/>
                  <a:pt x="1662692" y="528281"/>
                </a:cubicBezTo>
                <a:lnTo>
                  <a:pt x="1713698" y="528281"/>
                </a:lnTo>
                <a:cubicBezTo>
                  <a:pt x="1725387" y="516364"/>
                  <a:pt x="1740264" y="510140"/>
                  <a:pt x="1758329" y="509609"/>
                </a:cubicBezTo>
                <a:cubicBezTo>
                  <a:pt x="1776394" y="509078"/>
                  <a:pt x="1793092" y="509229"/>
                  <a:pt x="1808425" y="510064"/>
                </a:cubicBezTo>
                <a:lnTo>
                  <a:pt x="1808425" y="502777"/>
                </a:lnTo>
                <a:cubicBezTo>
                  <a:pt x="1842960" y="493517"/>
                  <a:pt x="1882278" y="487445"/>
                  <a:pt x="1926377" y="484561"/>
                </a:cubicBezTo>
                <a:cubicBezTo>
                  <a:pt x="1970476" y="481676"/>
                  <a:pt x="2008883" y="471961"/>
                  <a:pt x="2041597" y="455414"/>
                </a:cubicBezTo>
                <a:lnTo>
                  <a:pt x="2103533" y="455414"/>
                </a:lnTo>
                <a:cubicBezTo>
                  <a:pt x="2109150" y="449874"/>
                  <a:pt x="2115222" y="445471"/>
                  <a:pt x="2121750" y="442208"/>
                </a:cubicBezTo>
                <a:cubicBezTo>
                  <a:pt x="2128277" y="438944"/>
                  <a:pt x="2134349" y="437274"/>
                  <a:pt x="2139966" y="437198"/>
                </a:cubicBezTo>
                <a:cubicBezTo>
                  <a:pt x="2190745" y="436742"/>
                  <a:pt x="2240385" y="434921"/>
                  <a:pt x="2288886" y="431733"/>
                </a:cubicBezTo>
                <a:cubicBezTo>
                  <a:pt x="2337388" y="428545"/>
                  <a:pt x="2386117" y="426723"/>
                  <a:pt x="2435074" y="426268"/>
                </a:cubicBezTo>
                <a:lnTo>
                  <a:pt x="2464221" y="411695"/>
                </a:lnTo>
                <a:lnTo>
                  <a:pt x="2653673" y="404408"/>
                </a:lnTo>
                <a:lnTo>
                  <a:pt x="2679176" y="382548"/>
                </a:lnTo>
                <a:cubicBezTo>
                  <a:pt x="2706653" y="383762"/>
                  <a:pt x="2734585" y="388620"/>
                  <a:pt x="2762973" y="397121"/>
                </a:cubicBezTo>
                <a:cubicBezTo>
                  <a:pt x="2791360" y="405622"/>
                  <a:pt x="2819292" y="410480"/>
                  <a:pt x="2846769" y="411695"/>
                </a:cubicBezTo>
                <a:cubicBezTo>
                  <a:pt x="2858989" y="412074"/>
                  <a:pt x="2866427" y="410404"/>
                  <a:pt x="2869084" y="406685"/>
                </a:cubicBezTo>
                <a:cubicBezTo>
                  <a:pt x="2871741" y="402966"/>
                  <a:pt x="2872803" y="394920"/>
                  <a:pt x="2872272" y="382548"/>
                </a:cubicBezTo>
                <a:cubicBezTo>
                  <a:pt x="2895726" y="381941"/>
                  <a:pt x="2918041" y="379512"/>
                  <a:pt x="2939218" y="375262"/>
                </a:cubicBezTo>
                <a:cubicBezTo>
                  <a:pt x="2960395" y="371011"/>
                  <a:pt x="2981799" y="368582"/>
                  <a:pt x="3003431" y="367975"/>
                </a:cubicBezTo>
                <a:cubicBezTo>
                  <a:pt x="3003963" y="359094"/>
                  <a:pt x="3007454" y="353174"/>
                  <a:pt x="3013906" y="350214"/>
                </a:cubicBezTo>
                <a:cubicBezTo>
                  <a:pt x="3020357" y="347254"/>
                  <a:pt x="3026581" y="345887"/>
                  <a:pt x="3032578" y="346115"/>
                </a:cubicBezTo>
                <a:lnTo>
                  <a:pt x="3050794" y="349759"/>
                </a:lnTo>
                <a:lnTo>
                  <a:pt x="3069011" y="313325"/>
                </a:lnTo>
                <a:cubicBezTo>
                  <a:pt x="3082597" y="313932"/>
                  <a:pt x="3090947" y="313629"/>
                  <a:pt x="3094058" y="312414"/>
                </a:cubicBezTo>
                <a:cubicBezTo>
                  <a:pt x="3097171" y="311200"/>
                  <a:pt x="3100966" y="305431"/>
                  <a:pt x="3105444" y="295108"/>
                </a:cubicBezTo>
                <a:lnTo>
                  <a:pt x="3138234" y="280535"/>
                </a:lnTo>
                <a:cubicBezTo>
                  <a:pt x="3144382" y="280763"/>
                  <a:pt x="3152124" y="280308"/>
                  <a:pt x="3161460" y="279169"/>
                </a:cubicBezTo>
                <a:cubicBezTo>
                  <a:pt x="3170796" y="278030"/>
                  <a:pt x="3177627" y="274842"/>
                  <a:pt x="3181953" y="269605"/>
                </a:cubicBezTo>
                <a:cubicBezTo>
                  <a:pt x="3184610" y="272413"/>
                  <a:pt x="3189316" y="275905"/>
                  <a:pt x="3196071" y="280080"/>
                </a:cubicBezTo>
                <a:cubicBezTo>
                  <a:pt x="3202827" y="284254"/>
                  <a:pt x="3206622" y="283192"/>
                  <a:pt x="3207457" y="276892"/>
                </a:cubicBezTo>
                <a:lnTo>
                  <a:pt x="3207457" y="269605"/>
                </a:lnTo>
                <a:lnTo>
                  <a:pt x="3236603" y="262319"/>
                </a:lnTo>
                <a:lnTo>
                  <a:pt x="3251176" y="276892"/>
                </a:lnTo>
                <a:lnTo>
                  <a:pt x="3240247" y="298752"/>
                </a:lnTo>
                <a:lnTo>
                  <a:pt x="3283966" y="327898"/>
                </a:lnTo>
                <a:cubicBezTo>
                  <a:pt x="3299982" y="309530"/>
                  <a:pt x="3317136" y="295260"/>
                  <a:pt x="3335428" y="285089"/>
                </a:cubicBezTo>
                <a:cubicBezTo>
                  <a:pt x="3353721" y="274918"/>
                  <a:pt x="3375429" y="269757"/>
                  <a:pt x="3400552" y="269605"/>
                </a:cubicBezTo>
                <a:lnTo>
                  <a:pt x="3422412" y="255032"/>
                </a:lnTo>
                <a:cubicBezTo>
                  <a:pt x="3424537" y="257992"/>
                  <a:pt x="3427573" y="263913"/>
                  <a:pt x="3431520" y="272793"/>
                </a:cubicBezTo>
                <a:cubicBezTo>
                  <a:pt x="3435467" y="281674"/>
                  <a:pt x="3438503" y="286683"/>
                  <a:pt x="3440629" y="287822"/>
                </a:cubicBezTo>
                <a:cubicBezTo>
                  <a:pt x="3442374" y="287519"/>
                  <a:pt x="3443437" y="286304"/>
                  <a:pt x="3443817" y="284179"/>
                </a:cubicBezTo>
                <a:cubicBezTo>
                  <a:pt x="3444196" y="282053"/>
                  <a:pt x="3444348" y="280839"/>
                  <a:pt x="3444272" y="280535"/>
                </a:cubicBezTo>
                <a:lnTo>
                  <a:pt x="3444272" y="273249"/>
                </a:lnTo>
                <a:lnTo>
                  <a:pt x="3484348" y="214956"/>
                </a:lnTo>
                <a:cubicBezTo>
                  <a:pt x="3488599" y="214728"/>
                  <a:pt x="3493760" y="215183"/>
                  <a:pt x="3499833" y="216322"/>
                </a:cubicBezTo>
                <a:cubicBezTo>
                  <a:pt x="3505905" y="217460"/>
                  <a:pt x="3509244" y="220648"/>
                  <a:pt x="3509852" y="225886"/>
                </a:cubicBezTo>
                <a:cubicBezTo>
                  <a:pt x="3508561" y="230971"/>
                  <a:pt x="3502944" y="239927"/>
                  <a:pt x="3493001" y="252755"/>
                </a:cubicBezTo>
                <a:cubicBezTo>
                  <a:pt x="3483058" y="265582"/>
                  <a:pt x="3476531" y="273628"/>
                  <a:pt x="3473418" y="276892"/>
                </a:cubicBezTo>
                <a:lnTo>
                  <a:pt x="3498922" y="269605"/>
                </a:lnTo>
                <a:cubicBezTo>
                  <a:pt x="3498846" y="261408"/>
                  <a:pt x="3500819" y="252300"/>
                  <a:pt x="3504842" y="242281"/>
                </a:cubicBezTo>
                <a:cubicBezTo>
                  <a:pt x="3508865" y="232261"/>
                  <a:pt x="3515393" y="226796"/>
                  <a:pt x="3524425" y="225886"/>
                </a:cubicBezTo>
                <a:cubicBezTo>
                  <a:pt x="3531560" y="221939"/>
                  <a:pt x="3536418" y="216170"/>
                  <a:pt x="3538998" y="208580"/>
                </a:cubicBezTo>
                <a:cubicBezTo>
                  <a:pt x="3541579" y="200990"/>
                  <a:pt x="3542793" y="193399"/>
                  <a:pt x="3542641" y="185809"/>
                </a:cubicBezTo>
                <a:cubicBezTo>
                  <a:pt x="3546892" y="186189"/>
                  <a:pt x="3552053" y="186340"/>
                  <a:pt x="3558126" y="186264"/>
                </a:cubicBezTo>
                <a:cubicBezTo>
                  <a:pt x="3564198" y="186189"/>
                  <a:pt x="3567537" y="183608"/>
                  <a:pt x="3568145" y="178522"/>
                </a:cubicBezTo>
                <a:cubicBezTo>
                  <a:pt x="3567537" y="174424"/>
                  <a:pt x="3566930" y="169870"/>
                  <a:pt x="3566323" y="164860"/>
                </a:cubicBezTo>
                <a:cubicBezTo>
                  <a:pt x="3565716" y="159850"/>
                  <a:pt x="3568752" y="157118"/>
                  <a:pt x="3575431" y="156662"/>
                </a:cubicBezTo>
                <a:lnTo>
                  <a:pt x="3608221" y="102013"/>
                </a:lnTo>
                <a:lnTo>
                  <a:pt x="3622794" y="91083"/>
                </a:lnTo>
                <a:cubicBezTo>
                  <a:pt x="3626438" y="81823"/>
                  <a:pt x="3630992" y="73018"/>
                  <a:pt x="3636457" y="64669"/>
                </a:cubicBezTo>
                <a:cubicBezTo>
                  <a:pt x="3641922" y="56320"/>
                  <a:pt x="3648297" y="49337"/>
                  <a:pt x="3655584" y="43720"/>
                </a:cubicBezTo>
                <a:cubicBezTo>
                  <a:pt x="3654294" y="35447"/>
                  <a:pt x="3655053" y="30133"/>
                  <a:pt x="3657861" y="27780"/>
                </a:cubicBezTo>
                <a:cubicBezTo>
                  <a:pt x="3660669" y="25428"/>
                  <a:pt x="3662339" y="21025"/>
                  <a:pt x="3662871" y="14574"/>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ES" sz="34400" b="0" cap="none" spc="0" dirty="0">
              <a:ln w="0"/>
              <a:solidFill>
                <a:schemeClr val="tx1"/>
              </a:solidFill>
              <a:effectLst>
                <a:outerShdw blurRad="38100" dist="19050" dir="2700000" algn="tl" rotWithShape="0">
                  <a:schemeClr val="dk1">
                    <a:alpha val="40000"/>
                  </a:schemeClr>
                </a:outerShdw>
              </a:effectLst>
              <a:latin typeface="Road Rage" pitchFamily="50" charset="0"/>
            </a:endParaRPr>
          </a:p>
        </p:txBody>
      </p:sp>
      <p:sp>
        <p:nvSpPr>
          <p:cNvPr id="75" name="Title 20">
            <a:extLst>
              <a:ext uri="{FF2B5EF4-FFF2-40B4-BE49-F238E27FC236}">
                <a16:creationId xmlns:a16="http://schemas.microsoft.com/office/drawing/2014/main" id="{C893A1DA-5FA7-4B37-B36C-B86969EE21BC}"/>
              </a:ext>
            </a:extLst>
          </p:cNvPr>
          <p:cNvSpPr txBox="1">
            <a:spLocks/>
          </p:cNvSpPr>
          <p:nvPr/>
        </p:nvSpPr>
        <p:spPr bwMode="auto">
          <a:xfrm>
            <a:off x="1191693" y="4119900"/>
            <a:ext cx="2003758"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82" name="Title 20">
            <a:extLst>
              <a:ext uri="{FF2B5EF4-FFF2-40B4-BE49-F238E27FC236}">
                <a16:creationId xmlns:a16="http://schemas.microsoft.com/office/drawing/2014/main" id="{FE2236C2-CCCE-4284-96C8-6B6B0B5D628C}"/>
              </a:ext>
            </a:extLst>
          </p:cNvPr>
          <p:cNvSpPr txBox="1">
            <a:spLocks/>
          </p:cNvSpPr>
          <p:nvPr/>
        </p:nvSpPr>
        <p:spPr bwMode="auto">
          <a:xfrm>
            <a:off x="829220" y="1717645"/>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85" name="TextBox 20">
            <a:extLst>
              <a:ext uri="{FF2B5EF4-FFF2-40B4-BE49-F238E27FC236}">
                <a16:creationId xmlns:a16="http://schemas.microsoft.com/office/drawing/2014/main" id="{421161B9-41AF-45B4-A59A-03BC484B308C}"/>
              </a:ext>
            </a:extLst>
          </p:cNvPr>
          <p:cNvSpPr txBox="1"/>
          <p:nvPr/>
        </p:nvSpPr>
        <p:spPr>
          <a:xfrm>
            <a:off x="2199750" y="3540355"/>
            <a:ext cx="911775" cy="646331"/>
          </a:xfrm>
          <a:prstGeom prst="rect">
            <a:avLst/>
          </a:prstGeom>
          <a:noFill/>
        </p:spPr>
        <p:txBody>
          <a:bodyPr wrap="square" rtlCol="0">
            <a:spAutoFit/>
          </a:bodyPr>
          <a:lstStyle/>
          <a:p>
            <a:pPr algn="r"/>
            <a:r>
              <a:rPr lang="en-US" sz="3600" b="1" dirty="0">
                <a:solidFill>
                  <a:srgbClr val="53BE92"/>
                </a:solidFill>
              </a:rPr>
              <a:t>02</a:t>
            </a:r>
          </a:p>
        </p:txBody>
      </p:sp>
      <p:sp>
        <p:nvSpPr>
          <p:cNvPr id="86" name="TextBox 68">
            <a:extLst>
              <a:ext uri="{FF2B5EF4-FFF2-40B4-BE49-F238E27FC236}">
                <a16:creationId xmlns:a16="http://schemas.microsoft.com/office/drawing/2014/main" id="{0EB40FD7-074F-4DE7-B4A5-BF86133667A3}"/>
              </a:ext>
            </a:extLst>
          </p:cNvPr>
          <p:cNvSpPr txBox="1"/>
          <p:nvPr/>
        </p:nvSpPr>
        <p:spPr>
          <a:xfrm>
            <a:off x="2316452" y="1237007"/>
            <a:ext cx="911775" cy="646331"/>
          </a:xfrm>
          <a:prstGeom prst="rect">
            <a:avLst/>
          </a:prstGeom>
          <a:noFill/>
        </p:spPr>
        <p:txBody>
          <a:bodyPr wrap="square" rtlCol="0">
            <a:spAutoFit/>
          </a:bodyPr>
          <a:lstStyle/>
          <a:p>
            <a:pPr algn="r"/>
            <a:r>
              <a:rPr lang="en-US" sz="3600" b="1" dirty="0">
                <a:solidFill>
                  <a:srgbClr val="784296"/>
                </a:solidFill>
              </a:rPr>
              <a:t>01</a:t>
            </a:r>
          </a:p>
        </p:txBody>
      </p:sp>
      <p:sp>
        <p:nvSpPr>
          <p:cNvPr id="91" name="Title 20">
            <a:extLst>
              <a:ext uri="{FF2B5EF4-FFF2-40B4-BE49-F238E27FC236}">
                <a16:creationId xmlns:a16="http://schemas.microsoft.com/office/drawing/2014/main" id="{0BBA8235-ED45-44B5-AE62-9804105F4489}"/>
              </a:ext>
            </a:extLst>
          </p:cNvPr>
          <p:cNvSpPr txBox="1">
            <a:spLocks/>
          </p:cNvSpPr>
          <p:nvPr/>
        </p:nvSpPr>
        <p:spPr bwMode="auto">
          <a:xfrm>
            <a:off x="8560208" y="4119900"/>
            <a:ext cx="2167013"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92" name="Title 20">
            <a:extLst>
              <a:ext uri="{FF2B5EF4-FFF2-40B4-BE49-F238E27FC236}">
                <a16:creationId xmlns:a16="http://schemas.microsoft.com/office/drawing/2014/main" id="{0CB99196-3A09-48D2-B861-7BCCE9B04B93}"/>
              </a:ext>
            </a:extLst>
          </p:cNvPr>
          <p:cNvSpPr txBox="1">
            <a:spLocks/>
          </p:cNvSpPr>
          <p:nvPr/>
        </p:nvSpPr>
        <p:spPr bwMode="auto">
          <a:xfrm>
            <a:off x="8540392" y="1831472"/>
            <a:ext cx="2388411" cy="8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t>
            </a:r>
          </a:p>
        </p:txBody>
      </p:sp>
      <p:sp>
        <p:nvSpPr>
          <p:cNvPr id="93" name="TextBox 70">
            <a:extLst>
              <a:ext uri="{FF2B5EF4-FFF2-40B4-BE49-F238E27FC236}">
                <a16:creationId xmlns:a16="http://schemas.microsoft.com/office/drawing/2014/main" id="{5C8DE0F1-DB9A-4417-A8CB-0368286B0A49}"/>
              </a:ext>
            </a:extLst>
          </p:cNvPr>
          <p:cNvSpPr txBox="1"/>
          <p:nvPr/>
        </p:nvSpPr>
        <p:spPr>
          <a:xfrm>
            <a:off x="8560208" y="1258546"/>
            <a:ext cx="911775" cy="646331"/>
          </a:xfrm>
          <a:prstGeom prst="rect">
            <a:avLst/>
          </a:prstGeom>
          <a:noFill/>
        </p:spPr>
        <p:txBody>
          <a:bodyPr wrap="square" rtlCol="0">
            <a:spAutoFit/>
          </a:bodyPr>
          <a:lstStyle/>
          <a:p>
            <a:r>
              <a:rPr lang="en-US" sz="3600" b="1" dirty="0">
                <a:solidFill>
                  <a:srgbClr val="FDA915"/>
                </a:solidFill>
              </a:rPr>
              <a:t>03</a:t>
            </a:r>
          </a:p>
        </p:txBody>
      </p:sp>
      <p:sp>
        <p:nvSpPr>
          <p:cNvPr id="94" name="TextBox 71">
            <a:extLst>
              <a:ext uri="{FF2B5EF4-FFF2-40B4-BE49-F238E27FC236}">
                <a16:creationId xmlns:a16="http://schemas.microsoft.com/office/drawing/2014/main" id="{30052DA4-F102-4ECC-96EE-C2DEF10FCC3E}"/>
              </a:ext>
            </a:extLst>
          </p:cNvPr>
          <p:cNvSpPr txBox="1"/>
          <p:nvPr/>
        </p:nvSpPr>
        <p:spPr>
          <a:xfrm>
            <a:off x="8618881" y="3535271"/>
            <a:ext cx="911775" cy="646331"/>
          </a:xfrm>
          <a:prstGeom prst="rect">
            <a:avLst/>
          </a:prstGeom>
          <a:noFill/>
        </p:spPr>
        <p:txBody>
          <a:bodyPr wrap="square" rtlCol="0">
            <a:spAutoFit/>
          </a:bodyPr>
          <a:lstStyle/>
          <a:p>
            <a:r>
              <a:rPr lang="en-US" sz="3600" b="1" dirty="0">
                <a:solidFill>
                  <a:srgbClr val="F02B59"/>
                </a:solidFill>
              </a:rPr>
              <a:t>04</a:t>
            </a:r>
          </a:p>
        </p:txBody>
      </p:sp>
    </p:spTree>
    <p:extLst>
      <p:ext uri="{BB962C8B-B14F-4D97-AF65-F5344CB8AC3E}">
        <p14:creationId xmlns:p14="http://schemas.microsoft.com/office/powerpoint/2010/main" val="1990986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C63FCD13-3768-4897-A425-27008C597FD5}"/>
              </a:ext>
            </a:extLst>
          </p:cNvPr>
          <p:cNvSpPr/>
          <p:nvPr/>
        </p:nvSpPr>
        <p:spPr>
          <a:xfrm>
            <a:off x="0" y="0"/>
            <a:ext cx="12206515" cy="6858000"/>
          </a:xfrm>
          <a:prstGeom prst="rect">
            <a:avLst/>
          </a:prstGeom>
          <a:solidFill>
            <a:srgbClr val="6B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6C15BE3-E2EA-48BD-9644-A828C836D7CE}"/>
              </a:ext>
            </a:extLst>
          </p:cNvPr>
          <p:cNvSpPr/>
          <p:nvPr/>
        </p:nvSpPr>
        <p:spPr>
          <a:xfrm rot="10800000">
            <a:off x="3742132" y="-39018"/>
            <a:ext cx="4722250" cy="6916986"/>
          </a:xfrm>
          <a:custGeom>
            <a:avLst/>
            <a:gdLst>
              <a:gd name="connsiteX0" fmla="*/ 341542 w 4722250"/>
              <a:gd name="connsiteY0" fmla="*/ 2686869 h 6916986"/>
              <a:gd name="connsiteX1" fmla="*/ 338591 w 4722250"/>
              <a:gd name="connsiteY1" fmla="*/ 2686200 h 6916986"/>
              <a:gd name="connsiteX2" fmla="*/ 342255 w 4722250"/>
              <a:gd name="connsiteY2" fmla="*/ 2686785 h 6916986"/>
              <a:gd name="connsiteX3" fmla="*/ 4383659 w 4722250"/>
              <a:gd name="connsiteY3" fmla="*/ 4230786 h 6916986"/>
              <a:gd name="connsiteX4" fmla="*/ 4379995 w 4722250"/>
              <a:gd name="connsiteY4" fmla="*/ 4230201 h 6916986"/>
              <a:gd name="connsiteX5" fmla="*/ 4380708 w 4722250"/>
              <a:gd name="connsiteY5" fmla="*/ 4230117 h 6916986"/>
              <a:gd name="connsiteX6" fmla="*/ 4383659 w 4722250"/>
              <a:gd name="connsiteY6" fmla="*/ 4230786 h 6916986"/>
              <a:gd name="connsiteX7" fmla="*/ 1316487 w 4722250"/>
              <a:gd name="connsiteY7" fmla="*/ 6916242 h 6916986"/>
              <a:gd name="connsiteX8" fmla="*/ 1219200 w 4722250"/>
              <a:gd name="connsiteY8" fmla="*/ 6897018 h 6916986"/>
              <a:gd name="connsiteX9" fmla="*/ 1217873 w 4722250"/>
              <a:gd name="connsiteY9" fmla="*/ 6897018 h 6916986"/>
              <a:gd name="connsiteX10" fmla="*/ 1217873 w 4722250"/>
              <a:gd name="connsiteY10" fmla="*/ 6896951 h 6916986"/>
              <a:gd name="connsiteX11" fmla="*/ 1121400 w 4722250"/>
              <a:gd name="connsiteY11" fmla="*/ 6892076 h 6916986"/>
              <a:gd name="connsiteX12" fmla="*/ 800100 w 4722250"/>
              <a:gd name="connsiteY12" fmla="*/ 6839868 h 6916986"/>
              <a:gd name="connsiteX13" fmla="*/ 685800 w 4722250"/>
              <a:gd name="connsiteY13" fmla="*/ 6801768 h 6916986"/>
              <a:gd name="connsiteX14" fmla="*/ 628650 w 4722250"/>
              <a:gd name="connsiteY14" fmla="*/ 6744618 h 6916986"/>
              <a:gd name="connsiteX15" fmla="*/ 666750 w 4722250"/>
              <a:gd name="connsiteY15" fmla="*/ 6687468 h 6916986"/>
              <a:gd name="connsiteX16" fmla="*/ 800100 w 4722250"/>
              <a:gd name="connsiteY16" fmla="*/ 6649368 h 6916986"/>
              <a:gd name="connsiteX17" fmla="*/ 895350 w 4722250"/>
              <a:gd name="connsiteY17" fmla="*/ 6630318 h 6916986"/>
              <a:gd name="connsiteX18" fmla="*/ 971550 w 4722250"/>
              <a:gd name="connsiteY18" fmla="*/ 6611268 h 6916986"/>
              <a:gd name="connsiteX19" fmla="*/ 895350 w 4722250"/>
              <a:gd name="connsiteY19" fmla="*/ 6592218 h 6916986"/>
              <a:gd name="connsiteX20" fmla="*/ 514350 w 4722250"/>
              <a:gd name="connsiteY20" fmla="*/ 6554118 h 6916986"/>
              <a:gd name="connsiteX21" fmla="*/ 419100 w 4722250"/>
              <a:gd name="connsiteY21" fmla="*/ 6535068 h 6916986"/>
              <a:gd name="connsiteX22" fmla="*/ 361950 w 4722250"/>
              <a:gd name="connsiteY22" fmla="*/ 6516018 h 6916986"/>
              <a:gd name="connsiteX23" fmla="*/ 381000 w 4722250"/>
              <a:gd name="connsiteY23" fmla="*/ 6458868 h 6916986"/>
              <a:gd name="connsiteX24" fmla="*/ 666750 w 4722250"/>
              <a:gd name="connsiteY24" fmla="*/ 6382668 h 6916986"/>
              <a:gd name="connsiteX25" fmla="*/ 781050 w 4722250"/>
              <a:gd name="connsiteY25" fmla="*/ 6344568 h 6916986"/>
              <a:gd name="connsiteX26" fmla="*/ 1028700 w 4722250"/>
              <a:gd name="connsiteY26" fmla="*/ 6287418 h 6916986"/>
              <a:gd name="connsiteX27" fmla="*/ 1123950 w 4722250"/>
              <a:gd name="connsiteY27" fmla="*/ 6249318 h 6916986"/>
              <a:gd name="connsiteX28" fmla="*/ 1066800 w 4722250"/>
              <a:gd name="connsiteY28" fmla="*/ 6230268 h 6916986"/>
              <a:gd name="connsiteX29" fmla="*/ 381000 w 4722250"/>
              <a:gd name="connsiteY29" fmla="*/ 6192168 h 6916986"/>
              <a:gd name="connsiteX30" fmla="*/ 38100 w 4722250"/>
              <a:gd name="connsiteY30" fmla="*/ 6154068 h 6916986"/>
              <a:gd name="connsiteX31" fmla="*/ 228600 w 4722250"/>
              <a:gd name="connsiteY31" fmla="*/ 6058818 h 6916986"/>
              <a:gd name="connsiteX32" fmla="*/ 285750 w 4722250"/>
              <a:gd name="connsiteY32" fmla="*/ 6039768 h 6916986"/>
              <a:gd name="connsiteX33" fmla="*/ 476250 w 4722250"/>
              <a:gd name="connsiteY33" fmla="*/ 6001668 h 6916986"/>
              <a:gd name="connsiteX34" fmla="*/ 571500 w 4722250"/>
              <a:gd name="connsiteY34" fmla="*/ 5963568 h 6916986"/>
              <a:gd name="connsiteX35" fmla="*/ 800100 w 4722250"/>
              <a:gd name="connsiteY35" fmla="*/ 5906418 h 6916986"/>
              <a:gd name="connsiteX36" fmla="*/ 133350 w 4722250"/>
              <a:gd name="connsiteY36" fmla="*/ 5887368 h 6916986"/>
              <a:gd name="connsiteX37" fmla="*/ 57150 w 4722250"/>
              <a:gd name="connsiteY37" fmla="*/ 5868318 h 6916986"/>
              <a:gd name="connsiteX38" fmla="*/ 0 w 4722250"/>
              <a:gd name="connsiteY38" fmla="*/ 5830218 h 6916986"/>
              <a:gd name="connsiteX39" fmla="*/ 95250 w 4722250"/>
              <a:gd name="connsiteY39" fmla="*/ 5811168 h 6916986"/>
              <a:gd name="connsiteX40" fmla="*/ 247650 w 4722250"/>
              <a:gd name="connsiteY40" fmla="*/ 5754018 h 6916986"/>
              <a:gd name="connsiteX41" fmla="*/ 381000 w 4722250"/>
              <a:gd name="connsiteY41" fmla="*/ 5715918 h 6916986"/>
              <a:gd name="connsiteX42" fmla="*/ 685800 w 4722250"/>
              <a:gd name="connsiteY42" fmla="*/ 5658768 h 6916986"/>
              <a:gd name="connsiteX43" fmla="*/ 914400 w 4722250"/>
              <a:gd name="connsiteY43" fmla="*/ 5620668 h 6916986"/>
              <a:gd name="connsiteX44" fmla="*/ 628650 w 4722250"/>
              <a:gd name="connsiteY44" fmla="*/ 5544468 h 6916986"/>
              <a:gd name="connsiteX45" fmla="*/ 571500 w 4722250"/>
              <a:gd name="connsiteY45" fmla="*/ 5506368 h 6916986"/>
              <a:gd name="connsiteX46" fmla="*/ 876300 w 4722250"/>
              <a:gd name="connsiteY46" fmla="*/ 5487318 h 6916986"/>
              <a:gd name="connsiteX47" fmla="*/ 800100 w 4722250"/>
              <a:gd name="connsiteY47" fmla="*/ 5468268 h 6916986"/>
              <a:gd name="connsiteX48" fmla="*/ 685800 w 4722250"/>
              <a:gd name="connsiteY48" fmla="*/ 5449218 h 6916986"/>
              <a:gd name="connsiteX49" fmla="*/ 533400 w 4722250"/>
              <a:gd name="connsiteY49" fmla="*/ 5373018 h 6916986"/>
              <a:gd name="connsiteX50" fmla="*/ 476250 w 4722250"/>
              <a:gd name="connsiteY50" fmla="*/ 5258718 h 6916986"/>
              <a:gd name="connsiteX51" fmla="*/ 685800 w 4722250"/>
              <a:gd name="connsiteY51" fmla="*/ 5239668 h 6916986"/>
              <a:gd name="connsiteX52" fmla="*/ 609600 w 4722250"/>
              <a:gd name="connsiteY52" fmla="*/ 5220618 h 6916986"/>
              <a:gd name="connsiteX53" fmla="*/ 590550 w 4722250"/>
              <a:gd name="connsiteY53" fmla="*/ 5163468 h 6916986"/>
              <a:gd name="connsiteX54" fmla="*/ 647700 w 4722250"/>
              <a:gd name="connsiteY54" fmla="*/ 5144418 h 6916986"/>
              <a:gd name="connsiteX55" fmla="*/ 838200 w 4722250"/>
              <a:gd name="connsiteY55" fmla="*/ 5125368 h 6916986"/>
              <a:gd name="connsiteX56" fmla="*/ 628650 w 4722250"/>
              <a:gd name="connsiteY56" fmla="*/ 5030118 h 6916986"/>
              <a:gd name="connsiteX57" fmla="*/ 533400 w 4722250"/>
              <a:gd name="connsiteY57" fmla="*/ 5011068 h 6916986"/>
              <a:gd name="connsiteX58" fmla="*/ 381000 w 4722250"/>
              <a:gd name="connsiteY58" fmla="*/ 4953918 h 6916986"/>
              <a:gd name="connsiteX59" fmla="*/ 266700 w 4722250"/>
              <a:gd name="connsiteY59" fmla="*/ 4896768 h 6916986"/>
              <a:gd name="connsiteX60" fmla="*/ 552450 w 4722250"/>
              <a:gd name="connsiteY60" fmla="*/ 4858668 h 6916986"/>
              <a:gd name="connsiteX61" fmla="*/ 742950 w 4722250"/>
              <a:gd name="connsiteY61" fmla="*/ 4839618 h 6916986"/>
              <a:gd name="connsiteX62" fmla="*/ 876300 w 4722250"/>
              <a:gd name="connsiteY62" fmla="*/ 4801518 h 6916986"/>
              <a:gd name="connsiteX63" fmla="*/ 628650 w 4722250"/>
              <a:gd name="connsiteY63" fmla="*/ 4763418 h 6916986"/>
              <a:gd name="connsiteX64" fmla="*/ 571500 w 4722250"/>
              <a:gd name="connsiteY64" fmla="*/ 4744368 h 6916986"/>
              <a:gd name="connsiteX65" fmla="*/ 514350 w 4722250"/>
              <a:gd name="connsiteY65" fmla="*/ 4706268 h 6916986"/>
              <a:gd name="connsiteX66" fmla="*/ 342900 w 4722250"/>
              <a:gd name="connsiteY66" fmla="*/ 4611018 h 6916986"/>
              <a:gd name="connsiteX67" fmla="*/ 609600 w 4722250"/>
              <a:gd name="connsiteY67" fmla="*/ 4591968 h 6916986"/>
              <a:gd name="connsiteX68" fmla="*/ 685800 w 4722250"/>
              <a:gd name="connsiteY68" fmla="*/ 4572918 h 6916986"/>
              <a:gd name="connsiteX69" fmla="*/ 857250 w 4722250"/>
              <a:gd name="connsiteY69" fmla="*/ 4553868 h 6916986"/>
              <a:gd name="connsiteX70" fmla="*/ 800100 w 4722250"/>
              <a:gd name="connsiteY70" fmla="*/ 4458618 h 6916986"/>
              <a:gd name="connsiteX71" fmla="*/ 647700 w 4722250"/>
              <a:gd name="connsiteY71" fmla="*/ 4401468 h 6916986"/>
              <a:gd name="connsiteX72" fmla="*/ 476250 w 4722250"/>
              <a:gd name="connsiteY72" fmla="*/ 4325268 h 6916986"/>
              <a:gd name="connsiteX73" fmla="*/ 628650 w 4722250"/>
              <a:gd name="connsiteY73" fmla="*/ 4287168 h 6916986"/>
              <a:gd name="connsiteX74" fmla="*/ 914400 w 4722250"/>
              <a:gd name="connsiteY74" fmla="*/ 4249068 h 6916986"/>
              <a:gd name="connsiteX75" fmla="*/ 762000 w 4722250"/>
              <a:gd name="connsiteY75" fmla="*/ 4210968 h 6916986"/>
              <a:gd name="connsiteX76" fmla="*/ 571500 w 4722250"/>
              <a:gd name="connsiteY76" fmla="*/ 4096668 h 6916986"/>
              <a:gd name="connsiteX77" fmla="*/ 514350 w 4722250"/>
              <a:gd name="connsiteY77" fmla="*/ 4077618 h 6916986"/>
              <a:gd name="connsiteX78" fmla="*/ 609600 w 4722250"/>
              <a:gd name="connsiteY78" fmla="*/ 3982368 h 6916986"/>
              <a:gd name="connsiteX79" fmla="*/ 381000 w 4722250"/>
              <a:gd name="connsiteY79" fmla="*/ 3925218 h 6916986"/>
              <a:gd name="connsiteX80" fmla="*/ 438150 w 4722250"/>
              <a:gd name="connsiteY80" fmla="*/ 3906168 h 6916986"/>
              <a:gd name="connsiteX81" fmla="*/ 952500 w 4722250"/>
              <a:gd name="connsiteY81" fmla="*/ 3887118 h 6916986"/>
              <a:gd name="connsiteX82" fmla="*/ 876300 w 4722250"/>
              <a:gd name="connsiteY82" fmla="*/ 3868068 h 6916986"/>
              <a:gd name="connsiteX83" fmla="*/ 762000 w 4722250"/>
              <a:gd name="connsiteY83" fmla="*/ 3849018 h 6916986"/>
              <a:gd name="connsiteX84" fmla="*/ 647700 w 4722250"/>
              <a:gd name="connsiteY84" fmla="*/ 3810918 h 6916986"/>
              <a:gd name="connsiteX85" fmla="*/ 571500 w 4722250"/>
              <a:gd name="connsiteY85" fmla="*/ 3791868 h 6916986"/>
              <a:gd name="connsiteX86" fmla="*/ 533400 w 4722250"/>
              <a:gd name="connsiteY86" fmla="*/ 3734718 h 6916986"/>
              <a:gd name="connsiteX87" fmla="*/ 838200 w 4722250"/>
              <a:gd name="connsiteY87" fmla="*/ 3715668 h 6916986"/>
              <a:gd name="connsiteX88" fmla="*/ 552450 w 4722250"/>
              <a:gd name="connsiteY88" fmla="*/ 3658518 h 6916986"/>
              <a:gd name="connsiteX89" fmla="*/ 533400 w 4722250"/>
              <a:gd name="connsiteY89" fmla="*/ 3563268 h 6916986"/>
              <a:gd name="connsiteX90" fmla="*/ 609600 w 4722250"/>
              <a:gd name="connsiteY90" fmla="*/ 3487068 h 6916986"/>
              <a:gd name="connsiteX91" fmla="*/ 647700 w 4722250"/>
              <a:gd name="connsiteY91" fmla="*/ 3429918 h 6916986"/>
              <a:gd name="connsiteX92" fmla="*/ 571500 w 4722250"/>
              <a:gd name="connsiteY92" fmla="*/ 3410868 h 6916986"/>
              <a:gd name="connsiteX93" fmla="*/ 507717 w 4722250"/>
              <a:gd name="connsiteY93" fmla="*/ 3370850 h 6916986"/>
              <a:gd name="connsiteX94" fmla="*/ 523672 w 4722250"/>
              <a:gd name="connsiteY94" fmla="*/ 3375651 h 6916986"/>
              <a:gd name="connsiteX95" fmla="*/ 535020 w 4722250"/>
              <a:gd name="connsiteY95" fmla="*/ 3379307 h 6916986"/>
              <a:gd name="connsiteX96" fmla="*/ 531032 w 4722250"/>
              <a:gd name="connsiteY96" fmla="*/ 3377865 h 6916986"/>
              <a:gd name="connsiteX97" fmla="*/ 523672 w 4722250"/>
              <a:gd name="connsiteY97" fmla="*/ 3375651 h 6916986"/>
              <a:gd name="connsiteX98" fmla="*/ 520649 w 4722250"/>
              <a:gd name="connsiteY98" fmla="*/ 3374677 h 6916986"/>
              <a:gd name="connsiteX99" fmla="*/ 457200 w 4722250"/>
              <a:gd name="connsiteY99" fmla="*/ 3353718 h 6916986"/>
              <a:gd name="connsiteX100" fmla="*/ 342900 w 4722250"/>
              <a:gd name="connsiteY100" fmla="*/ 3315618 h 6916986"/>
              <a:gd name="connsiteX101" fmla="*/ 304800 w 4722250"/>
              <a:gd name="connsiteY101" fmla="*/ 3258468 h 6916986"/>
              <a:gd name="connsiteX102" fmla="*/ 400050 w 4722250"/>
              <a:gd name="connsiteY102" fmla="*/ 3239418 h 6916986"/>
              <a:gd name="connsiteX103" fmla="*/ 857250 w 4722250"/>
              <a:gd name="connsiteY103" fmla="*/ 3220368 h 6916986"/>
              <a:gd name="connsiteX104" fmla="*/ 723900 w 4722250"/>
              <a:gd name="connsiteY104" fmla="*/ 3163218 h 6916986"/>
              <a:gd name="connsiteX105" fmla="*/ 609600 w 4722250"/>
              <a:gd name="connsiteY105" fmla="*/ 3125118 h 6916986"/>
              <a:gd name="connsiteX106" fmla="*/ 552450 w 4722250"/>
              <a:gd name="connsiteY106" fmla="*/ 3087018 h 6916986"/>
              <a:gd name="connsiteX107" fmla="*/ 609600 w 4722250"/>
              <a:gd name="connsiteY107" fmla="*/ 3067968 h 6916986"/>
              <a:gd name="connsiteX108" fmla="*/ 742950 w 4722250"/>
              <a:gd name="connsiteY108" fmla="*/ 3048918 h 6916986"/>
              <a:gd name="connsiteX109" fmla="*/ 857250 w 4722250"/>
              <a:gd name="connsiteY109" fmla="*/ 3029868 h 6916986"/>
              <a:gd name="connsiteX110" fmla="*/ 1162050 w 4722250"/>
              <a:gd name="connsiteY110" fmla="*/ 2991768 h 6916986"/>
              <a:gd name="connsiteX111" fmla="*/ 1009650 w 4722250"/>
              <a:gd name="connsiteY111" fmla="*/ 2934618 h 6916986"/>
              <a:gd name="connsiteX112" fmla="*/ 952500 w 4722250"/>
              <a:gd name="connsiteY112" fmla="*/ 2896518 h 6916986"/>
              <a:gd name="connsiteX113" fmla="*/ 628650 w 4722250"/>
              <a:gd name="connsiteY113" fmla="*/ 2782218 h 6916986"/>
              <a:gd name="connsiteX114" fmla="*/ 552450 w 4722250"/>
              <a:gd name="connsiteY114" fmla="*/ 2744118 h 6916986"/>
              <a:gd name="connsiteX115" fmla="*/ 419100 w 4722250"/>
              <a:gd name="connsiteY115" fmla="*/ 2706018 h 6916986"/>
              <a:gd name="connsiteX116" fmla="*/ 345120 w 4722250"/>
              <a:gd name="connsiteY116" fmla="*/ 2687242 h 6916986"/>
              <a:gd name="connsiteX117" fmla="*/ 342255 w 4722250"/>
              <a:gd name="connsiteY117" fmla="*/ 2686785 h 6916986"/>
              <a:gd name="connsiteX118" fmla="*/ 345854 w 4722250"/>
              <a:gd name="connsiteY118" fmla="*/ 2686360 h 6916986"/>
              <a:gd name="connsiteX119" fmla="*/ 285750 w 4722250"/>
              <a:gd name="connsiteY119" fmla="*/ 2648868 h 6916986"/>
              <a:gd name="connsiteX120" fmla="*/ 228600 w 4722250"/>
              <a:gd name="connsiteY120" fmla="*/ 2629818 h 6916986"/>
              <a:gd name="connsiteX121" fmla="*/ 285750 w 4722250"/>
              <a:gd name="connsiteY121" fmla="*/ 2572668 h 6916986"/>
              <a:gd name="connsiteX122" fmla="*/ 419100 w 4722250"/>
              <a:gd name="connsiteY122" fmla="*/ 2515518 h 6916986"/>
              <a:gd name="connsiteX123" fmla="*/ 552450 w 4722250"/>
              <a:gd name="connsiteY123" fmla="*/ 2477418 h 6916986"/>
              <a:gd name="connsiteX124" fmla="*/ 628650 w 4722250"/>
              <a:gd name="connsiteY124" fmla="*/ 2420268 h 6916986"/>
              <a:gd name="connsiteX125" fmla="*/ 704850 w 4722250"/>
              <a:gd name="connsiteY125" fmla="*/ 2401218 h 6916986"/>
              <a:gd name="connsiteX126" fmla="*/ 762000 w 4722250"/>
              <a:gd name="connsiteY126" fmla="*/ 2382168 h 6916986"/>
              <a:gd name="connsiteX127" fmla="*/ 685800 w 4722250"/>
              <a:gd name="connsiteY127" fmla="*/ 2344068 h 6916986"/>
              <a:gd name="connsiteX128" fmla="*/ 400050 w 4722250"/>
              <a:gd name="connsiteY128" fmla="*/ 2229768 h 6916986"/>
              <a:gd name="connsiteX129" fmla="*/ 609600 w 4722250"/>
              <a:gd name="connsiteY129" fmla="*/ 2134518 h 6916986"/>
              <a:gd name="connsiteX130" fmla="*/ 685800 w 4722250"/>
              <a:gd name="connsiteY130" fmla="*/ 2115468 h 6916986"/>
              <a:gd name="connsiteX131" fmla="*/ 742950 w 4722250"/>
              <a:gd name="connsiteY131" fmla="*/ 2096418 h 6916986"/>
              <a:gd name="connsiteX132" fmla="*/ 0 w 4722250"/>
              <a:gd name="connsiteY132" fmla="*/ 2039268 h 6916986"/>
              <a:gd name="connsiteX133" fmla="*/ 342900 w 4722250"/>
              <a:gd name="connsiteY133" fmla="*/ 1963068 h 6916986"/>
              <a:gd name="connsiteX134" fmla="*/ 400050 w 4722250"/>
              <a:gd name="connsiteY134" fmla="*/ 1944018 h 6916986"/>
              <a:gd name="connsiteX135" fmla="*/ 571500 w 4722250"/>
              <a:gd name="connsiteY135" fmla="*/ 1905918 h 6916986"/>
              <a:gd name="connsiteX136" fmla="*/ 628650 w 4722250"/>
              <a:gd name="connsiteY136" fmla="*/ 1886868 h 6916986"/>
              <a:gd name="connsiteX137" fmla="*/ 819150 w 4722250"/>
              <a:gd name="connsiteY137" fmla="*/ 1867818 h 6916986"/>
              <a:gd name="connsiteX138" fmla="*/ 723900 w 4722250"/>
              <a:gd name="connsiteY138" fmla="*/ 1848768 h 6916986"/>
              <a:gd name="connsiteX139" fmla="*/ 495300 w 4722250"/>
              <a:gd name="connsiteY139" fmla="*/ 1810668 h 6916986"/>
              <a:gd name="connsiteX140" fmla="*/ 552450 w 4722250"/>
              <a:gd name="connsiteY140" fmla="*/ 1791618 h 6916986"/>
              <a:gd name="connsiteX141" fmla="*/ 704850 w 4722250"/>
              <a:gd name="connsiteY141" fmla="*/ 1715418 h 6916986"/>
              <a:gd name="connsiteX142" fmla="*/ 762000 w 4722250"/>
              <a:gd name="connsiteY142" fmla="*/ 1696368 h 6916986"/>
              <a:gd name="connsiteX143" fmla="*/ 609600 w 4722250"/>
              <a:gd name="connsiteY143" fmla="*/ 1620168 h 6916986"/>
              <a:gd name="connsiteX144" fmla="*/ 495300 w 4722250"/>
              <a:gd name="connsiteY144" fmla="*/ 1563018 h 6916986"/>
              <a:gd name="connsiteX145" fmla="*/ 533400 w 4722250"/>
              <a:gd name="connsiteY145" fmla="*/ 1505868 h 6916986"/>
              <a:gd name="connsiteX146" fmla="*/ 590550 w 4722250"/>
              <a:gd name="connsiteY146" fmla="*/ 1467768 h 6916986"/>
              <a:gd name="connsiteX147" fmla="*/ 800100 w 4722250"/>
              <a:gd name="connsiteY147" fmla="*/ 1429668 h 6916986"/>
              <a:gd name="connsiteX148" fmla="*/ 666750 w 4722250"/>
              <a:gd name="connsiteY148" fmla="*/ 1410618 h 6916986"/>
              <a:gd name="connsiteX149" fmla="*/ 514350 w 4722250"/>
              <a:gd name="connsiteY149" fmla="*/ 1391568 h 6916986"/>
              <a:gd name="connsiteX150" fmla="*/ 419100 w 4722250"/>
              <a:gd name="connsiteY150" fmla="*/ 1353468 h 6916986"/>
              <a:gd name="connsiteX151" fmla="*/ 361950 w 4722250"/>
              <a:gd name="connsiteY151" fmla="*/ 1334418 h 6916986"/>
              <a:gd name="connsiteX152" fmla="*/ 438150 w 4722250"/>
              <a:gd name="connsiteY152" fmla="*/ 1277268 h 6916986"/>
              <a:gd name="connsiteX153" fmla="*/ 533400 w 4722250"/>
              <a:gd name="connsiteY153" fmla="*/ 1258218 h 6916986"/>
              <a:gd name="connsiteX154" fmla="*/ 590550 w 4722250"/>
              <a:gd name="connsiteY154" fmla="*/ 1220118 h 6916986"/>
              <a:gd name="connsiteX155" fmla="*/ 762000 w 4722250"/>
              <a:gd name="connsiteY155" fmla="*/ 1162968 h 6916986"/>
              <a:gd name="connsiteX156" fmla="*/ 571500 w 4722250"/>
              <a:gd name="connsiteY156" fmla="*/ 1143918 h 6916986"/>
              <a:gd name="connsiteX157" fmla="*/ 57150 w 4722250"/>
              <a:gd name="connsiteY157" fmla="*/ 1086768 h 6916986"/>
              <a:gd name="connsiteX158" fmla="*/ 285750 w 4722250"/>
              <a:gd name="connsiteY158" fmla="*/ 1029618 h 6916986"/>
              <a:gd name="connsiteX159" fmla="*/ 781050 w 4722250"/>
              <a:gd name="connsiteY159" fmla="*/ 820068 h 6916986"/>
              <a:gd name="connsiteX160" fmla="*/ 628650 w 4722250"/>
              <a:gd name="connsiteY160" fmla="*/ 781968 h 6916986"/>
              <a:gd name="connsiteX161" fmla="*/ 571500 w 4722250"/>
              <a:gd name="connsiteY161" fmla="*/ 743868 h 6916986"/>
              <a:gd name="connsiteX162" fmla="*/ 495300 w 4722250"/>
              <a:gd name="connsiteY162" fmla="*/ 705768 h 6916986"/>
              <a:gd name="connsiteX163" fmla="*/ 552450 w 4722250"/>
              <a:gd name="connsiteY163" fmla="*/ 686718 h 6916986"/>
              <a:gd name="connsiteX164" fmla="*/ 781050 w 4722250"/>
              <a:gd name="connsiteY164" fmla="*/ 648618 h 6916986"/>
              <a:gd name="connsiteX165" fmla="*/ 838200 w 4722250"/>
              <a:gd name="connsiteY165" fmla="*/ 629568 h 6916986"/>
              <a:gd name="connsiteX166" fmla="*/ 762000 w 4722250"/>
              <a:gd name="connsiteY166" fmla="*/ 610518 h 6916986"/>
              <a:gd name="connsiteX167" fmla="*/ 476250 w 4722250"/>
              <a:gd name="connsiteY167" fmla="*/ 572418 h 6916986"/>
              <a:gd name="connsiteX168" fmla="*/ 381000 w 4722250"/>
              <a:gd name="connsiteY168" fmla="*/ 553368 h 6916986"/>
              <a:gd name="connsiteX169" fmla="*/ 571500 w 4722250"/>
              <a:gd name="connsiteY169" fmla="*/ 515268 h 6916986"/>
              <a:gd name="connsiteX170" fmla="*/ 647700 w 4722250"/>
              <a:gd name="connsiteY170" fmla="*/ 477168 h 6916986"/>
              <a:gd name="connsiteX171" fmla="*/ 590550 w 4722250"/>
              <a:gd name="connsiteY171" fmla="*/ 458118 h 6916986"/>
              <a:gd name="connsiteX172" fmla="*/ 514350 w 4722250"/>
              <a:gd name="connsiteY172" fmla="*/ 439068 h 6916986"/>
              <a:gd name="connsiteX173" fmla="*/ 457200 w 4722250"/>
              <a:gd name="connsiteY173" fmla="*/ 400968 h 6916986"/>
              <a:gd name="connsiteX174" fmla="*/ 400050 w 4722250"/>
              <a:gd name="connsiteY174" fmla="*/ 381918 h 6916986"/>
              <a:gd name="connsiteX175" fmla="*/ 457200 w 4722250"/>
              <a:gd name="connsiteY175" fmla="*/ 362868 h 6916986"/>
              <a:gd name="connsiteX176" fmla="*/ 590550 w 4722250"/>
              <a:gd name="connsiteY176" fmla="*/ 324768 h 6916986"/>
              <a:gd name="connsiteX177" fmla="*/ 533400 w 4722250"/>
              <a:gd name="connsiteY177" fmla="*/ 305718 h 6916986"/>
              <a:gd name="connsiteX178" fmla="*/ 361950 w 4722250"/>
              <a:gd name="connsiteY178" fmla="*/ 229518 h 6916986"/>
              <a:gd name="connsiteX179" fmla="*/ 704850 w 4722250"/>
              <a:gd name="connsiteY179" fmla="*/ 172368 h 6916986"/>
              <a:gd name="connsiteX180" fmla="*/ 895350 w 4722250"/>
              <a:gd name="connsiteY180" fmla="*/ 134268 h 6916986"/>
              <a:gd name="connsiteX181" fmla="*/ 800100 w 4722250"/>
              <a:gd name="connsiteY181" fmla="*/ 115218 h 6916986"/>
              <a:gd name="connsiteX182" fmla="*/ 742950 w 4722250"/>
              <a:gd name="connsiteY182" fmla="*/ 96168 h 6916986"/>
              <a:gd name="connsiteX183" fmla="*/ 800100 w 4722250"/>
              <a:gd name="connsiteY183" fmla="*/ 77118 h 6916986"/>
              <a:gd name="connsiteX184" fmla="*/ 914400 w 4722250"/>
              <a:gd name="connsiteY184" fmla="*/ 58068 h 6916986"/>
              <a:gd name="connsiteX185" fmla="*/ 1009650 w 4722250"/>
              <a:gd name="connsiteY185" fmla="*/ 19968 h 6916986"/>
              <a:gd name="connsiteX186" fmla="*/ 1123950 w 4722250"/>
              <a:gd name="connsiteY186" fmla="*/ 58068 h 6916986"/>
              <a:gd name="connsiteX187" fmla="*/ 1181100 w 4722250"/>
              <a:gd name="connsiteY187" fmla="*/ 115218 h 6916986"/>
              <a:gd name="connsiteX188" fmla="*/ 1217873 w 4722250"/>
              <a:gd name="connsiteY188" fmla="*/ 142439 h 6916986"/>
              <a:gd name="connsiteX189" fmla="*/ 1217873 w 4722250"/>
              <a:gd name="connsiteY189" fmla="*/ 0 h 6916986"/>
              <a:gd name="connsiteX190" fmla="*/ 3560200 w 4722250"/>
              <a:gd name="connsiteY190" fmla="*/ 0 h 6916986"/>
              <a:gd name="connsiteX191" fmla="*/ 3560200 w 4722250"/>
              <a:gd name="connsiteY191" fmla="*/ 22856 h 6916986"/>
              <a:gd name="connsiteX192" fmla="*/ 3600850 w 4722250"/>
              <a:gd name="connsiteY192" fmla="*/ 24910 h 6916986"/>
              <a:gd name="connsiteX193" fmla="*/ 3922150 w 4722250"/>
              <a:gd name="connsiteY193" fmla="*/ 77118 h 6916986"/>
              <a:gd name="connsiteX194" fmla="*/ 4036450 w 4722250"/>
              <a:gd name="connsiteY194" fmla="*/ 115218 h 6916986"/>
              <a:gd name="connsiteX195" fmla="*/ 4093600 w 4722250"/>
              <a:gd name="connsiteY195" fmla="*/ 172368 h 6916986"/>
              <a:gd name="connsiteX196" fmla="*/ 4055500 w 4722250"/>
              <a:gd name="connsiteY196" fmla="*/ 229518 h 6916986"/>
              <a:gd name="connsiteX197" fmla="*/ 3922150 w 4722250"/>
              <a:gd name="connsiteY197" fmla="*/ 267618 h 6916986"/>
              <a:gd name="connsiteX198" fmla="*/ 3826900 w 4722250"/>
              <a:gd name="connsiteY198" fmla="*/ 286668 h 6916986"/>
              <a:gd name="connsiteX199" fmla="*/ 3750700 w 4722250"/>
              <a:gd name="connsiteY199" fmla="*/ 305718 h 6916986"/>
              <a:gd name="connsiteX200" fmla="*/ 3826900 w 4722250"/>
              <a:gd name="connsiteY200" fmla="*/ 324768 h 6916986"/>
              <a:gd name="connsiteX201" fmla="*/ 4207900 w 4722250"/>
              <a:gd name="connsiteY201" fmla="*/ 362868 h 6916986"/>
              <a:gd name="connsiteX202" fmla="*/ 4303150 w 4722250"/>
              <a:gd name="connsiteY202" fmla="*/ 381918 h 6916986"/>
              <a:gd name="connsiteX203" fmla="*/ 4360300 w 4722250"/>
              <a:gd name="connsiteY203" fmla="*/ 400968 h 6916986"/>
              <a:gd name="connsiteX204" fmla="*/ 4341250 w 4722250"/>
              <a:gd name="connsiteY204" fmla="*/ 458118 h 6916986"/>
              <a:gd name="connsiteX205" fmla="*/ 4055500 w 4722250"/>
              <a:gd name="connsiteY205" fmla="*/ 534318 h 6916986"/>
              <a:gd name="connsiteX206" fmla="*/ 3941200 w 4722250"/>
              <a:gd name="connsiteY206" fmla="*/ 572418 h 6916986"/>
              <a:gd name="connsiteX207" fmla="*/ 3693550 w 4722250"/>
              <a:gd name="connsiteY207" fmla="*/ 629568 h 6916986"/>
              <a:gd name="connsiteX208" fmla="*/ 3598300 w 4722250"/>
              <a:gd name="connsiteY208" fmla="*/ 667668 h 6916986"/>
              <a:gd name="connsiteX209" fmla="*/ 3655450 w 4722250"/>
              <a:gd name="connsiteY209" fmla="*/ 686718 h 6916986"/>
              <a:gd name="connsiteX210" fmla="*/ 4341250 w 4722250"/>
              <a:gd name="connsiteY210" fmla="*/ 724818 h 6916986"/>
              <a:gd name="connsiteX211" fmla="*/ 4684150 w 4722250"/>
              <a:gd name="connsiteY211" fmla="*/ 762918 h 6916986"/>
              <a:gd name="connsiteX212" fmla="*/ 4493650 w 4722250"/>
              <a:gd name="connsiteY212" fmla="*/ 858168 h 6916986"/>
              <a:gd name="connsiteX213" fmla="*/ 4436500 w 4722250"/>
              <a:gd name="connsiteY213" fmla="*/ 877218 h 6916986"/>
              <a:gd name="connsiteX214" fmla="*/ 4246000 w 4722250"/>
              <a:gd name="connsiteY214" fmla="*/ 915318 h 6916986"/>
              <a:gd name="connsiteX215" fmla="*/ 4150750 w 4722250"/>
              <a:gd name="connsiteY215" fmla="*/ 953418 h 6916986"/>
              <a:gd name="connsiteX216" fmla="*/ 3922150 w 4722250"/>
              <a:gd name="connsiteY216" fmla="*/ 1010568 h 6916986"/>
              <a:gd name="connsiteX217" fmla="*/ 4588900 w 4722250"/>
              <a:gd name="connsiteY217" fmla="*/ 1029618 h 6916986"/>
              <a:gd name="connsiteX218" fmla="*/ 4665100 w 4722250"/>
              <a:gd name="connsiteY218" fmla="*/ 1048668 h 6916986"/>
              <a:gd name="connsiteX219" fmla="*/ 4722250 w 4722250"/>
              <a:gd name="connsiteY219" fmla="*/ 1086768 h 6916986"/>
              <a:gd name="connsiteX220" fmla="*/ 4627000 w 4722250"/>
              <a:gd name="connsiteY220" fmla="*/ 1105818 h 6916986"/>
              <a:gd name="connsiteX221" fmla="*/ 4474600 w 4722250"/>
              <a:gd name="connsiteY221" fmla="*/ 1162968 h 6916986"/>
              <a:gd name="connsiteX222" fmla="*/ 4341250 w 4722250"/>
              <a:gd name="connsiteY222" fmla="*/ 1201068 h 6916986"/>
              <a:gd name="connsiteX223" fmla="*/ 4036450 w 4722250"/>
              <a:gd name="connsiteY223" fmla="*/ 1258218 h 6916986"/>
              <a:gd name="connsiteX224" fmla="*/ 3807850 w 4722250"/>
              <a:gd name="connsiteY224" fmla="*/ 1296318 h 6916986"/>
              <a:gd name="connsiteX225" fmla="*/ 4093600 w 4722250"/>
              <a:gd name="connsiteY225" fmla="*/ 1372518 h 6916986"/>
              <a:gd name="connsiteX226" fmla="*/ 4150750 w 4722250"/>
              <a:gd name="connsiteY226" fmla="*/ 1410618 h 6916986"/>
              <a:gd name="connsiteX227" fmla="*/ 3845950 w 4722250"/>
              <a:gd name="connsiteY227" fmla="*/ 1429668 h 6916986"/>
              <a:gd name="connsiteX228" fmla="*/ 3922150 w 4722250"/>
              <a:gd name="connsiteY228" fmla="*/ 1448718 h 6916986"/>
              <a:gd name="connsiteX229" fmla="*/ 4036450 w 4722250"/>
              <a:gd name="connsiteY229" fmla="*/ 1467768 h 6916986"/>
              <a:gd name="connsiteX230" fmla="*/ 4188850 w 4722250"/>
              <a:gd name="connsiteY230" fmla="*/ 1543968 h 6916986"/>
              <a:gd name="connsiteX231" fmla="*/ 4246000 w 4722250"/>
              <a:gd name="connsiteY231" fmla="*/ 1658268 h 6916986"/>
              <a:gd name="connsiteX232" fmla="*/ 4036450 w 4722250"/>
              <a:gd name="connsiteY232" fmla="*/ 1677318 h 6916986"/>
              <a:gd name="connsiteX233" fmla="*/ 4112650 w 4722250"/>
              <a:gd name="connsiteY233" fmla="*/ 1696368 h 6916986"/>
              <a:gd name="connsiteX234" fmla="*/ 4131700 w 4722250"/>
              <a:gd name="connsiteY234" fmla="*/ 1753518 h 6916986"/>
              <a:gd name="connsiteX235" fmla="*/ 4074550 w 4722250"/>
              <a:gd name="connsiteY235" fmla="*/ 1772568 h 6916986"/>
              <a:gd name="connsiteX236" fmla="*/ 3884050 w 4722250"/>
              <a:gd name="connsiteY236" fmla="*/ 1791618 h 6916986"/>
              <a:gd name="connsiteX237" fmla="*/ 4093600 w 4722250"/>
              <a:gd name="connsiteY237" fmla="*/ 1886868 h 6916986"/>
              <a:gd name="connsiteX238" fmla="*/ 4188850 w 4722250"/>
              <a:gd name="connsiteY238" fmla="*/ 1905918 h 6916986"/>
              <a:gd name="connsiteX239" fmla="*/ 4341250 w 4722250"/>
              <a:gd name="connsiteY239" fmla="*/ 1963068 h 6916986"/>
              <a:gd name="connsiteX240" fmla="*/ 4455550 w 4722250"/>
              <a:gd name="connsiteY240" fmla="*/ 2020218 h 6916986"/>
              <a:gd name="connsiteX241" fmla="*/ 4169800 w 4722250"/>
              <a:gd name="connsiteY241" fmla="*/ 2058318 h 6916986"/>
              <a:gd name="connsiteX242" fmla="*/ 3979300 w 4722250"/>
              <a:gd name="connsiteY242" fmla="*/ 2077368 h 6916986"/>
              <a:gd name="connsiteX243" fmla="*/ 3845950 w 4722250"/>
              <a:gd name="connsiteY243" fmla="*/ 2115468 h 6916986"/>
              <a:gd name="connsiteX244" fmla="*/ 4093600 w 4722250"/>
              <a:gd name="connsiteY244" fmla="*/ 2153568 h 6916986"/>
              <a:gd name="connsiteX245" fmla="*/ 4150750 w 4722250"/>
              <a:gd name="connsiteY245" fmla="*/ 2172618 h 6916986"/>
              <a:gd name="connsiteX246" fmla="*/ 4207900 w 4722250"/>
              <a:gd name="connsiteY246" fmla="*/ 2210718 h 6916986"/>
              <a:gd name="connsiteX247" fmla="*/ 4379350 w 4722250"/>
              <a:gd name="connsiteY247" fmla="*/ 2305968 h 6916986"/>
              <a:gd name="connsiteX248" fmla="*/ 4112650 w 4722250"/>
              <a:gd name="connsiteY248" fmla="*/ 2325018 h 6916986"/>
              <a:gd name="connsiteX249" fmla="*/ 4036450 w 4722250"/>
              <a:gd name="connsiteY249" fmla="*/ 2344068 h 6916986"/>
              <a:gd name="connsiteX250" fmla="*/ 3865000 w 4722250"/>
              <a:gd name="connsiteY250" fmla="*/ 2363118 h 6916986"/>
              <a:gd name="connsiteX251" fmla="*/ 3922150 w 4722250"/>
              <a:gd name="connsiteY251" fmla="*/ 2458368 h 6916986"/>
              <a:gd name="connsiteX252" fmla="*/ 4074550 w 4722250"/>
              <a:gd name="connsiteY252" fmla="*/ 2515518 h 6916986"/>
              <a:gd name="connsiteX253" fmla="*/ 4246000 w 4722250"/>
              <a:gd name="connsiteY253" fmla="*/ 2591718 h 6916986"/>
              <a:gd name="connsiteX254" fmla="*/ 4093600 w 4722250"/>
              <a:gd name="connsiteY254" fmla="*/ 2629818 h 6916986"/>
              <a:gd name="connsiteX255" fmla="*/ 3807850 w 4722250"/>
              <a:gd name="connsiteY255" fmla="*/ 2667918 h 6916986"/>
              <a:gd name="connsiteX256" fmla="*/ 3960250 w 4722250"/>
              <a:gd name="connsiteY256" fmla="*/ 2706018 h 6916986"/>
              <a:gd name="connsiteX257" fmla="*/ 4150750 w 4722250"/>
              <a:gd name="connsiteY257" fmla="*/ 2820318 h 6916986"/>
              <a:gd name="connsiteX258" fmla="*/ 4207900 w 4722250"/>
              <a:gd name="connsiteY258" fmla="*/ 2839368 h 6916986"/>
              <a:gd name="connsiteX259" fmla="*/ 4112650 w 4722250"/>
              <a:gd name="connsiteY259" fmla="*/ 2934618 h 6916986"/>
              <a:gd name="connsiteX260" fmla="*/ 4341250 w 4722250"/>
              <a:gd name="connsiteY260" fmla="*/ 2991768 h 6916986"/>
              <a:gd name="connsiteX261" fmla="*/ 4284100 w 4722250"/>
              <a:gd name="connsiteY261" fmla="*/ 3010818 h 6916986"/>
              <a:gd name="connsiteX262" fmla="*/ 3769750 w 4722250"/>
              <a:gd name="connsiteY262" fmla="*/ 3029868 h 6916986"/>
              <a:gd name="connsiteX263" fmla="*/ 3845950 w 4722250"/>
              <a:gd name="connsiteY263" fmla="*/ 3048918 h 6916986"/>
              <a:gd name="connsiteX264" fmla="*/ 3960250 w 4722250"/>
              <a:gd name="connsiteY264" fmla="*/ 3067968 h 6916986"/>
              <a:gd name="connsiteX265" fmla="*/ 4074550 w 4722250"/>
              <a:gd name="connsiteY265" fmla="*/ 3106068 h 6916986"/>
              <a:gd name="connsiteX266" fmla="*/ 4150750 w 4722250"/>
              <a:gd name="connsiteY266" fmla="*/ 3125118 h 6916986"/>
              <a:gd name="connsiteX267" fmla="*/ 4188850 w 4722250"/>
              <a:gd name="connsiteY267" fmla="*/ 3182268 h 6916986"/>
              <a:gd name="connsiteX268" fmla="*/ 3884050 w 4722250"/>
              <a:gd name="connsiteY268" fmla="*/ 3201318 h 6916986"/>
              <a:gd name="connsiteX269" fmla="*/ 4169800 w 4722250"/>
              <a:gd name="connsiteY269" fmla="*/ 3258468 h 6916986"/>
              <a:gd name="connsiteX270" fmla="*/ 4188850 w 4722250"/>
              <a:gd name="connsiteY270" fmla="*/ 3353718 h 6916986"/>
              <a:gd name="connsiteX271" fmla="*/ 4112650 w 4722250"/>
              <a:gd name="connsiteY271" fmla="*/ 3429918 h 6916986"/>
              <a:gd name="connsiteX272" fmla="*/ 4074550 w 4722250"/>
              <a:gd name="connsiteY272" fmla="*/ 3487068 h 6916986"/>
              <a:gd name="connsiteX273" fmla="*/ 4150750 w 4722250"/>
              <a:gd name="connsiteY273" fmla="*/ 3506118 h 6916986"/>
              <a:gd name="connsiteX274" fmla="*/ 4214533 w 4722250"/>
              <a:gd name="connsiteY274" fmla="*/ 3546136 h 6916986"/>
              <a:gd name="connsiteX275" fmla="*/ 4198582 w 4722250"/>
              <a:gd name="connsiteY275" fmla="*/ 3541337 h 6916986"/>
              <a:gd name="connsiteX276" fmla="*/ 4187230 w 4722250"/>
              <a:gd name="connsiteY276" fmla="*/ 3537680 h 6916986"/>
              <a:gd name="connsiteX277" fmla="*/ 4191218 w 4722250"/>
              <a:gd name="connsiteY277" fmla="*/ 3539121 h 6916986"/>
              <a:gd name="connsiteX278" fmla="*/ 4198582 w 4722250"/>
              <a:gd name="connsiteY278" fmla="*/ 3541337 h 6916986"/>
              <a:gd name="connsiteX279" fmla="*/ 4201601 w 4722250"/>
              <a:gd name="connsiteY279" fmla="*/ 3542309 h 6916986"/>
              <a:gd name="connsiteX280" fmla="*/ 4265050 w 4722250"/>
              <a:gd name="connsiteY280" fmla="*/ 3563268 h 6916986"/>
              <a:gd name="connsiteX281" fmla="*/ 4379350 w 4722250"/>
              <a:gd name="connsiteY281" fmla="*/ 3601368 h 6916986"/>
              <a:gd name="connsiteX282" fmla="*/ 4417450 w 4722250"/>
              <a:gd name="connsiteY282" fmla="*/ 3658518 h 6916986"/>
              <a:gd name="connsiteX283" fmla="*/ 4322200 w 4722250"/>
              <a:gd name="connsiteY283" fmla="*/ 3677568 h 6916986"/>
              <a:gd name="connsiteX284" fmla="*/ 3865000 w 4722250"/>
              <a:gd name="connsiteY284" fmla="*/ 3696618 h 6916986"/>
              <a:gd name="connsiteX285" fmla="*/ 3998350 w 4722250"/>
              <a:gd name="connsiteY285" fmla="*/ 3753768 h 6916986"/>
              <a:gd name="connsiteX286" fmla="*/ 4112650 w 4722250"/>
              <a:gd name="connsiteY286" fmla="*/ 3791868 h 6916986"/>
              <a:gd name="connsiteX287" fmla="*/ 4169800 w 4722250"/>
              <a:gd name="connsiteY287" fmla="*/ 3829968 h 6916986"/>
              <a:gd name="connsiteX288" fmla="*/ 4112650 w 4722250"/>
              <a:gd name="connsiteY288" fmla="*/ 3849018 h 6916986"/>
              <a:gd name="connsiteX289" fmla="*/ 3979300 w 4722250"/>
              <a:gd name="connsiteY289" fmla="*/ 3868068 h 6916986"/>
              <a:gd name="connsiteX290" fmla="*/ 3865000 w 4722250"/>
              <a:gd name="connsiteY290" fmla="*/ 3887118 h 6916986"/>
              <a:gd name="connsiteX291" fmla="*/ 3560200 w 4722250"/>
              <a:gd name="connsiteY291" fmla="*/ 3925218 h 6916986"/>
              <a:gd name="connsiteX292" fmla="*/ 3712600 w 4722250"/>
              <a:gd name="connsiteY292" fmla="*/ 3982368 h 6916986"/>
              <a:gd name="connsiteX293" fmla="*/ 3769750 w 4722250"/>
              <a:gd name="connsiteY293" fmla="*/ 4020468 h 6916986"/>
              <a:gd name="connsiteX294" fmla="*/ 4093600 w 4722250"/>
              <a:gd name="connsiteY294" fmla="*/ 4134768 h 6916986"/>
              <a:gd name="connsiteX295" fmla="*/ 4169800 w 4722250"/>
              <a:gd name="connsiteY295" fmla="*/ 4172868 h 6916986"/>
              <a:gd name="connsiteX296" fmla="*/ 4303150 w 4722250"/>
              <a:gd name="connsiteY296" fmla="*/ 4210968 h 6916986"/>
              <a:gd name="connsiteX297" fmla="*/ 4377130 w 4722250"/>
              <a:gd name="connsiteY297" fmla="*/ 4229744 h 6916986"/>
              <a:gd name="connsiteX298" fmla="*/ 4379995 w 4722250"/>
              <a:gd name="connsiteY298" fmla="*/ 4230201 h 6916986"/>
              <a:gd name="connsiteX299" fmla="*/ 4376396 w 4722250"/>
              <a:gd name="connsiteY299" fmla="*/ 4230626 h 6916986"/>
              <a:gd name="connsiteX300" fmla="*/ 4436500 w 4722250"/>
              <a:gd name="connsiteY300" fmla="*/ 4268118 h 6916986"/>
              <a:gd name="connsiteX301" fmla="*/ 4493650 w 4722250"/>
              <a:gd name="connsiteY301" fmla="*/ 4287168 h 6916986"/>
              <a:gd name="connsiteX302" fmla="*/ 4436500 w 4722250"/>
              <a:gd name="connsiteY302" fmla="*/ 4344318 h 6916986"/>
              <a:gd name="connsiteX303" fmla="*/ 4303150 w 4722250"/>
              <a:gd name="connsiteY303" fmla="*/ 4401468 h 6916986"/>
              <a:gd name="connsiteX304" fmla="*/ 4169800 w 4722250"/>
              <a:gd name="connsiteY304" fmla="*/ 4439568 h 6916986"/>
              <a:gd name="connsiteX305" fmla="*/ 4093600 w 4722250"/>
              <a:gd name="connsiteY305" fmla="*/ 4496718 h 6916986"/>
              <a:gd name="connsiteX306" fmla="*/ 4017400 w 4722250"/>
              <a:gd name="connsiteY306" fmla="*/ 4515768 h 6916986"/>
              <a:gd name="connsiteX307" fmla="*/ 3960250 w 4722250"/>
              <a:gd name="connsiteY307" fmla="*/ 4534818 h 6916986"/>
              <a:gd name="connsiteX308" fmla="*/ 4036450 w 4722250"/>
              <a:gd name="connsiteY308" fmla="*/ 4572918 h 6916986"/>
              <a:gd name="connsiteX309" fmla="*/ 4322200 w 4722250"/>
              <a:gd name="connsiteY309" fmla="*/ 4687218 h 6916986"/>
              <a:gd name="connsiteX310" fmla="*/ 4112650 w 4722250"/>
              <a:gd name="connsiteY310" fmla="*/ 4782468 h 6916986"/>
              <a:gd name="connsiteX311" fmla="*/ 4036450 w 4722250"/>
              <a:gd name="connsiteY311" fmla="*/ 4801518 h 6916986"/>
              <a:gd name="connsiteX312" fmla="*/ 3979300 w 4722250"/>
              <a:gd name="connsiteY312" fmla="*/ 4820568 h 6916986"/>
              <a:gd name="connsiteX313" fmla="*/ 4722250 w 4722250"/>
              <a:gd name="connsiteY313" fmla="*/ 4877718 h 6916986"/>
              <a:gd name="connsiteX314" fmla="*/ 4379350 w 4722250"/>
              <a:gd name="connsiteY314" fmla="*/ 4953918 h 6916986"/>
              <a:gd name="connsiteX315" fmla="*/ 4322200 w 4722250"/>
              <a:gd name="connsiteY315" fmla="*/ 4972968 h 6916986"/>
              <a:gd name="connsiteX316" fmla="*/ 4150750 w 4722250"/>
              <a:gd name="connsiteY316" fmla="*/ 5011068 h 6916986"/>
              <a:gd name="connsiteX317" fmla="*/ 4093600 w 4722250"/>
              <a:gd name="connsiteY317" fmla="*/ 5030118 h 6916986"/>
              <a:gd name="connsiteX318" fmla="*/ 3903100 w 4722250"/>
              <a:gd name="connsiteY318" fmla="*/ 5049168 h 6916986"/>
              <a:gd name="connsiteX319" fmla="*/ 3998350 w 4722250"/>
              <a:gd name="connsiteY319" fmla="*/ 5068218 h 6916986"/>
              <a:gd name="connsiteX320" fmla="*/ 4226950 w 4722250"/>
              <a:gd name="connsiteY320" fmla="*/ 5106318 h 6916986"/>
              <a:gd name="connsiteX321" fmla="*/ 4169800 w 4722250"/>
              <a:gd name="connsiteY321" fmla="*/ 5125368 h 6916986"/>
              <a:gd name="connsiteX322" fmla="*/ 4017400 w 4722250"/>
              <a:gd name="connsiteY322" fmla="*/ 5201568 h 6916986"/>
              <a:gd name="connsiteX323" fmla="*/ 3960250 w 4722250"/>
              <a:gd name="connsiteY323" fmla="*/ 5220618 h 6916986"/>
              <a:gd name="connsiteX324" fmla="*/ 4112650 w 4722250"/>
              <a:gd name="connsiteY324" fmla="*/ 5296818 h 6916986"/>
              <a:gd name="connsiteX325" fmla="*/ 4226950 w 4722250"/>
              <a:gd name="connsiteY325" fmla="*/ 5353968 h 6916986"/>
              <a:gd name="connsiteX326" fmla="*/ 4188850 w 4722250"/>
              <a:gd name="connsiteY326" fmla="*/ 5411118 h 6916986"/>
              <a:gd name="connsiteX327" fmla="*/ 4131700 w 4722250"/>
              <a:gd name="connsiteY327" fmla="*/ 5449218 h 6916986"/>
              <a:gd name="connsiteX328" fmla="*/ 3922150 w 4722250"/>
              <a:gd name="connsiteY328" fmla="*/ 5487318 h 6916986"/>
              <a:gd name="connsiteX329" fmla="*/ 4055500 w 4722250"/>
              <a:gd name="connsiteY329" fmla="*/ 5506368 h 6916986"/>
              <a:gd name="connsiteX330" fmla="*/ 4207900 w 4722250"/>
              <a:gd name="connsiteY330" fmla="*/ 5525418 h 6916986"/>
              <a:gd name="connsiteX331" fmla="*/ 4303150 w 4722250"/>
              <a:gd name="connsiteY331" fmla="*/ 5563518 h 6916986"/>
              <a:gd name="connsiteX332" fmla="*/ 4360300 w 4722250"/>
              <a:gd name="connsiteY332" fmla="*/ 5582568 h 6916986"/>
              <a:gd name="connsiteX333" fmla="*/ 4284100 w 4722250"/>
              <a:gd name="connsiteY333" fmla="*/ 5639718 h 6916986"/>
              <a:gd name="connsiteX334" fmla="*/ 4188850 w 4722250"/>
              <a:gd name="connsiteY334" fmla="*/ 5658768 h 6916986"/>
              <a:gd name="connsiteX335" fmla="*/ 4131700 w 4722250"/>
              <a:gd name="connsiteY335" fmla="*/ 5696868 h 6916986"/>
              <a:gd name="connsiteX336" fmla="*/ 3960250 w 4722250"/>
              <a:gd name="connsiteY336" fmla="*/ 5754018 h 6916986"/>
              <a:gd name="connsiteX337" fmla="*/ 4150750 w 4722250"/>
              <a:gd name="connsiteY337" fmla="*/ 5773068 h 6916986"/>
              <a:gd name="connsiteX338" fmla="*/ 4665100 w 4722250"/>
              <a:gd name="connsiteY338" fmla="*/ 5830218 h 6916986"/>
              <a:gd name="connsiteX339" fmla="*/ 4436500 w 4722250"/>
              <a:gd name="connsiteY339" fmla="*/ 5887368 h 6916986"/>
              <a:gd name="connsiteX340" fmla="*/ 3941200 w 4722250"/>
              <a:gd name="connsiteY340" fmla="*/ 6096918 h 6916986"/>
              <a:gd name="connsiteX341" fmla="*/ 4093600 w 4722250"/>
              <a:gd name="connsiteY341" fmla="*/ 6135018 h 6916986"/>
              <a:gd name="connsiteX342" fmla="*/ 4150750 w 4722250"/>
              <a:gd name="connsiteY342" fmla="*/ 6173118 h 6916986"/>
              <a:gd name="connsiteX343" fmla="*/ 4226950 w 4722250"/>
              <a:gd name="connsiteY343" fmla="*/ 6211218 h 6916986"/>
              <a:gd name="connsiteX344" fmla="*/ 4169800 w 4722250"/>
              <a:gd name="connsiteY344" fmla="*/ 6230268 h 6916986"/>
              <a:gd name="connsiteX345" fmla="*/ 3941200 w 4722250"/>
              <a:gd name="connsiteY345" fmla="*/ 6268368 h 6916986"/>
              <a:gd name="connsiteX346" fmla="*/ 3884050 w 4722250"/>
              <a:gd name="connsiteY346" fmla="*/ 6287418 h 6916986"/>
              <a:gd name="connsiteX347" fmla="*/ 3960250 w 4722250"/>
              <a:gd name="connsiteY347" fmla="*/ 6306468 h 6916986"/>
              <a:gd name="connsiteX348" fmla="*/ 4246000 w 4722250"/>
              <a:gd name="connsiteY348" fmla="*/ 6344568 h 6916986"/>
              <a:gd name="connsiteX349" fmla="*/ 4341250 w 4722250"/>
              <a:gd name="connsiteY349" fmla="*/ 6363618 h 6916986"/>
              <a:gd name="connsiteX350" fmla="*/ 4150750 w 4722250"/>
              <a:gd name="connsiteY350" fmla="*/ 6401718 h 6916986"/>
              <a:gd name="connsiteX351" fmla="*/ 4074550 w 4722250"/>
              <a:gd name="connsiteY351" fmla="*/ 6439818 h 6916986"/>
              <a:gd name="connsiteX352" fmla="*/ 4131700 w 4722250"/>
              <a:gd name="connsiteY352" fmla="*/ 6458868 h 6916986"/>
              <a:gd name="connsiteX353" fmla="*/ 4207900 w 4722250"/>
              <a:gd name="connsiteY353" fmla="*/ 6477918 h 6916986"/>
              <a:gd name="connsiteX354" fmla="*/ 4265050 w 4722250"/>
              <a:gd name="connsiteY354" fmla="*/ 6516018 h 6916986"/>
              <a:gd name="connsiteX355" fmla="*/ 4322200 w 4722250"/>
              <a:gd name="connsiteY355" fmla="*/ 6535068 h 6916986"/>
              <a:gd name="connsiteX356" fmla="*/ 4265050 w 4722250"/>
              <a:gd name="connsiteY356" fmla="*/ 6554118 h 6916986"/>
              <a:gd name="connsiteX357" fmla="*/ 4131700 w 4722250"/>
              <a:gd name="connsiteY357" fmla="*/ 6592218 h 6916986"/>
              <a:gd name="connsiteX358" fmla="*/ 4188850 w 4722250"/>
              <a:gd name="connsiteY358" fmla="*/ 6611268 h 6916986"/>
              <a:gd name="connsiteX359" fmla="*/ 4360300 w 4722250"/>
              <a:gd name="connsiteY359" fmla="*/ 6687468 h 6916986"/>
              <a:gd name="connsiteX360" fmla="*/ 4017400 w 4722250"/>
              <a:gd name="connsiteY360" fmla="*/ 6744618 h 6916986"/>
              <a:gd name="connsiteX361" fmla="*/ 3826900 w 4722250"/>
              <a:gd name="connsiteY361" fmla="*/ 6782718 h 6916986"/>
              <a:gd name="connsiteX362" fmla="*/ 3922150 w 4722250"/>
              <a:gd name="connsiteY362" fmla="*/ 6801768 h 6916986"/>
              <a:gd name="connsiteX363" fmla="*/ 3979300 w 4722250"/>
              <a:gd name="connsiteY363" fmla="*/ 6820818 h 6916986"/>
              <a:gd name="connsiteX364" fmla="*/ 3922150 w 4722250"/>
              <a:gd name="connsiteY364" fmla="*/ 6839868 h 6916986"/>
              <a:gd name="connsiteX365" fmla="*/ 3807850 w 4722250"/>
              <a:gd name="connsiteY365" fmla="*/ 6858918 h 6916986"/>
              <a:gd name="connsiteX366" fmla="*/ 3712600 w 4722250"/>
              <a:gd name="connsiteY366" fmla="*/ 6897018 h 6916986"/>
              <a:gd name="connsiteX367" fmla="*/ 3598300 w 4722250"/>
              <a:gd name="connsiteY367" fmla="*/ 6858918 h 6916986"/>
              <a:gd name="connsiteX368" fmla="*/ 3568037 w 4722250"/>
              <a:gd name="connsiteY368" fmla="*/ 6832580 h 6916986"/>
              <a:gd name="connsiteX369" fmla="*/ 3560200 w 4722250"/>
              <a:gd name="connsiteY369" fmla="*/ 6823599 h 6916986"/>
              <a:gd name="connsiteX370" fmla="*/ 3560200 w 4722250"/>
              <a:gd name="connsiteY370" fmla="*/ 6897018 h 6916986"/>
              <a:gd name="connsiteX371" fmla="*/ 1390650 w 4722250"/>
              <a:gd name="connsiteY371" fmla="*/ 6897018 h 6916986"/>
              <a:gd name="connsiteX372" fmla="*/ 1354319 w 4722250"/>
              <a:gd name="connsiteY372" fmla="*/ 6915539 h 6916986"/>
              <a:gd name="connsiteX373" fmla="*/ 1316487 w 4722250"/>
              <a:gd name="connsiteY373" fmla="*/ 6916242 h 69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4722250" h="6916986">
                <a:moveTo>
                  <a:pt x="341542" y="2686869"/>
                </a:moveTo>
                <a:cubicBezTo>
                  <a:pt x="339881" y="2686682"/>
                  <a:pt x="338446" y="2686298"/>
                  <a:pt x="338591" y="2686200"/>
                </a:cubicBezTo>
                <a:lnTo>
                  <a:pt x="342255" y="2686785"/>
                </a:lnTo>
                <a:close/>
                <a:moveTo>
                  <a:pt x="4383659" y="4230786"/>
                </a:moveTo>
                <a:lnTo>
                  <a:pt x="4379995" y="4230201"/>
                </a:lnTo>
                <a:lnTo>
                  <a:pt x="4380708" y="4230117"/>
                </a:lnTo>
                <a:cubicBezTo>
                  <a:pt x="4382370" y="4230304"/>
                  <a:pt x="4383805" y="4230688"/>
                  <a:pt x="4383659" y="4230786"/>
                </a:cubicBezTo>
                <a:close/>
                <a:moveTo>
                  <a:pt x="1316487" y="6916242"/>
                </a:moveTo>
                <a:cubicBezTo>
                  <a:pt x="1276693" y="6912989"/>
                  <a:pt x="1234329" y="6900043"/>
                  <a:pt x="1219200" y="6897018"/>
                </a:cubicBezTo>
                <a:lnTo>
                  <a:pt x="1217873" y="6897018"/>
                </a:lnTo>
                <a:lnTo>
                  <a:pt x="1217873" y="6896951"/>
                </a:lnTo>
                <a:lnTo>
                  <a:pt x="1121400" y="6892076"/>
                </a:lnTo>
                <a:cubicBezTo>
                  <a:pt x="685456" y="6872566"/>
                  <a:pt x="1016137" y="6926283"/>
                  <a:pt x="800100" y="6839868"/>
                </a:cubicBezTo>
                <a:cubicBezTo>
                  <a:pt x="762812" y="6824953"/>
                  <a:pt x="720907" y="6821272"/>
                  <a:pt x="685800" y="6801768"/>
                </a:cubicBezTo>
                <a:cubicBezTo>
                  <a:pt x="662250" y="6788684"/>
                  <a:pt x="633079" y="6771192"/>
                  <a:pt x="628650" y="6744618"/>
                </a:cubicBezTo>
                <a:cubicBezTo>
                  <a:pt x="624886" y="6722034"/>
                  <a:pt x="654050" y="6706518"/>
                  <a:pt x="666750" y="6687468"/>
                </a:cubicBezTo>
                <a:cubicBezTo>
                  <a:pt x="730392" y="6666254"/>
                  <a:pt x="728339" y="6665315"/>
                  <a:pt x="800100" y="6649368"/>
                </a:cubicBezTo>
                <a:cubicBezTo>
                  <a:pt x="831708" y="6642344"/>
                  <a:pt x="863742" y="6637342"/>
                  <a:pt x="895350" y="6630318"/>
                </a:cubicBezTo>
                <a:cubicBezTo>
                  <a:pt x="920908" y="6624638"/>
                  <a:pt x="971550" y="6637450"/>
                  <a:pt x="971550" y="6611268"/>
                </a:cubicBezTo>
                <a:cubicBezTo>
                  <a:pt x="971550" y="6585086"/>
                  <a:pt x="920750" y="6598568"/>
                  <a:pt x="895350" y="6592218"/>
                </a:cubicBezTo>
                <a:cubicBezTo>
                  <a:pt x="446112" y="6564141"/>
                  <a:pt x="719736" y="6599759"/>
                  <a:pt x="514350" y="6554118"/>
                </a:cubicBezTo>
                <a:cubicBezTo>
                  <a:pt x="482742" y="6547094"/>
                  <a:pt x="450512" y="6542921"/>
                  <a:pt x="419100" y="6535068"/>
                </a:cubicBezTo>
                <a:cubicBezTo>
                  <a:pt x="399619" y="6530198"/>
                  <a:pt x="370930" y="6533979"/>
                  <a:pt x="361950" y="6516018"/>
                </a:cubicBezTo>
                <a:cubicBezTo>
                  <a:pt x="352970" y="6498057"/>
                  <a:pt x="374650" y="6477918"/>
                  <a:pt x="381000" y="6458868"/>
                </a:cubicBezTo>
                <a:cubicBezTo>
                  <a:pt x="544376" y="6404409"/>
                  <a:pt x="294629" y="6486035"/>
                  <a:pt x="666750" y="6382668"/>
                </a:cubicBezTo>
                <a:cubicBezTo>
                  <a:pt x="705446" y="6371919"/>
                  <a:pt x="742211" y="6354789"/>
                  <a:pt x="781050" y="6344568"/>
                </a:cubicBezTo>
                <a:cubicBezTo>
                  <a:pt x="862980" y="6323007"/>
                  <a:pt x="947071" y="6310093"/>
                  <a:pt x="1028700" y="6287418"/>
                </a:cubicBezTo>
                <a:cubicBezTo>
                  <a:pt x="1061648" y="6278266"/>
                  <a:pt x="1104982" y="6277771"/>
                  <a:pt x="1123950" y="6249318"/>
                </a:cubicBezTo>
                <a:cubicBezTo>
                  <a:pt x="1135089" y="6232610"/>
                  <a:pt x="1085850" y="6236618"/>
                  <a:pt x="1066800" y="6230268"/>
                </a:cubicBezTo>
                <a:cubicBezTo>
                  <a:pt x="454526" y="6186534"/>
                  <a:pt x="1212493" y="6238362"/>
                  <a:pt x="381000" y="6192168"/>
                </a:cubicBezTo>
                <a:cubicBezTo>
                  <a:pt x="112088" y="6177228"/>
                  <a:pt x="193744" y="6192979"/>
                  <a:pt x="38100" y="6154068"/>
                </a:cubicBezTo>
                <a:cubicBezTo>
                  <a:pt x="127656" y="6094364"/>
                  <a:pt x="90748" y="6113959"/>
                  <a:pt x="228600" y="6058818"/>
                </a:cubicBezTo>
                <a:cubicBezTo>
                  <a:pt x="247244" y="6051360"/>
                  <a:pt x="266184" y="6044283"/>
                  <a:pt x="285750" y="6039768"/>
                </a:cubicBezTo>
                <a:cubicBezTo>
                  <a:pt x="348849" y="6025207"/>
                  <a:pt x="413679" y="6018354"/>
                  <a:pt x="476250" y="6001668"/>
                </a:cubicBezTo>
                <a:cubicBezTo>
                  <a:pt x="509291" y="5992857"/>
                  <a:pt x="539750" y="5976268"/>
                  <a:pt x="571500" y="5963568"/>
                </a:cubicBezTo>
                <a:cubicBezTo>
                  <a:pt x="644427" y="5934397"/>
                  <a:pt x="723900" y="5925468"/>
                  <a:pt x="800100" y="5906418"/>
                </a:cubicBezTo>
                <a:cubicBezTo>
                  <a:pt x="577850" y="5900068"/>
                  <a:pt x="355399" y="5898755"/>
                  <a:pt x="133350" y="5887368"/>
                </a:cubicBezTo>
                <a:cubicBezTo>
                  <a:pt x="107203" y="5886027"/>
                  <a:pt x="81215" y="5878631"/>
                  <a:pt x="57150" y="5868318"/>
                </a:cubicBezTo>
                <a:cubicBezTo>
                  <a:pt x="36106" y="5859299"/>
                  <a:pt x="19050" y="5842918"/>
                  <a:pt x="0" y="5830218"/>
                </a:cubicBezTo>
                <a:cubicBezTo>
                  <a:pt x="31750" y="5823868"/>
                  <a:pt x="64303" y="5820690"/>
                  <a:pt x="95250" y="5811168"/>
                </a:cubicBezTo>
                <a:cubicBezTo>
                  <a:pt x="147105" y="5795213"/>
                  <a:pt x="196662" y="5772559"/>
                  <a:pt x="247650" y="5754018"/>
                </a:cubicBezTo>
                <a:cubicBezTo>
                  <a:pt x="295455" y="5736635"/>
                  <a:pt x="329889" y="5726870"/>
                  <a:pt x="381000" y="5715918"/>
                </a:cubicBezTo>
                <a:cubicBezTo>
                  <a:pt x="464127" y="5698105"/>
                  <a:pt x="594259" y="5671845"/>
                  <a:pt x="685800" y="5658768"/>
                </a:cubicBezTo>
                <a:cubicBezTo>
                  <a:pt x="893909" y="5629038"/>
                  <a:pt x="773329" y="5655936"/>
                  <a:pt x="914400" y="5620668"/>
                </a:cubicBezTo>
                <a:cubicBezTo>
                  <a:pt x="750391" y="5600167"/>
                  <a:pt x="774693" y="5617489"/>
                  <a:pt x="628650" y="5544468"/>
                </a:cubicBezTo>
                <a:cubicBezTo>
                  <a:pt x="608172" y="5534229"/>
                  <a:pt x="549191" y="5511516"/>
                  <a:pt x="571500" y="5506368"/>
                </a:cubicBezTo>
                <a:cubicBezTo>
                  <a:pt x="670691" y="5483478"/>
                  <a:pt x="774700" y="5493668"/>
                  <a:pt x="876300" y="5487318"/>
                </a:cubicBezTo>
                <a:cubicBezTo>
                  <a:pt x="850900" y="5480968"/>
                  <a:pt x="825773" y="5473403"/>
                  <a:pt x="800100" y="5468268"/>
                </a:cubicBezTo>
                <a:cubicBezTo>
                  <a:pt x="762225" y="5460693"/>
                  <a:pt x="723065" y="5459381"/>
                  <a:pt x="685800" y="5449218"/>
                </a:cubicBezTo>
                <a:cubicBezTo>
                  <a:pt x="606933" y="5427709"/>
                  <a:pt x="593801" y="5413285"/>
                  <a:pt x="533400" y="5373018"/>
                </a:cubicBezTo>
                <a:cubicBezTo>
                  <a:pt x="497874" y="5349334"/>
                  <a:pt x="332088" y="5289610"/>
                  <a:pt x="476250" y="5258718"/>
                </a:cubicBezTo>
                <a:cubicBezTo>
                  <a:pt x="544831" y="5244022"/>
                  <a:pt x="615950" y="5246018"/>
                  <a:pt x="685800" y="5239668"/>
                </a:cubicBezTo>
                <a:cubicBezTo>
                  <a:pt x="660400" y="5233318"/>
                  <a:pt x="630044" y="5236974"/>
                  <a:pt x="609600" y="5220618"/>
                </a:cubicBezTo>
                <a:cubicBezTo>
                  <a:pt x="593920" y="5208074"/>
                  <a:pt x="581570" y="5181429"/>
                  <a:pt x="590550" y="5163468"/>
                </a:cubicBezTo>
                <a:cubicBezTo>
                  <a:pt x="599530" y="5145507"/>
                  <a:pt x="627853" y="5147471"/>
                  <a:pt x="647700" y="5144418"/>
                </a:cubicBezTo>
                <a:cubicBezTo>
                  <a:pt x="710775" y="5134714"/>
                  <a:pt x="774700" y="5131718"/>
                  <a:pt x="838200" y="5125368"/>
                </a:cubicBezTo>
                <a:cubicBezTo>
                  <a:pt x="727168" y="5088357"/>
                  <a:pt x="799011" y="5115298"/>
                  <a:pt x="628650" y="5030118"/>
                </a:cubicBezTo>
                <a:cubicBezTo>
                  <a:pt x="596900" y="5023768"/>
                  <a:pt x="564812" y="5018921"/>
                  <a:pt x="533400" y="5011068"/>
                </a:cubicBezTo>
                <a:cubicBezTo>
                  <a:pt x="500425" y="5002824"/>
                  <a:pt x="398481" y="4962658"/>
                  <a:pt x="381000" y="4953918"/>
                </a:cubicBezTo>
                <a:cubicBezTo>
                  <a:pt x="233284" y="4880060"/>
                  <a:pt x="410348" y="4944651"/>
                  <a:pt x="266700" y="4896768"/>
                </a:cubicBezTo>
                <a:cubicBezTo>
                  <a:pt x="375157" y="4881274"/>
                  <a:pt x="441663" y="4870978"/>
                  <a:pt x="552450" y="4858668"/>
                </a:cubicBezTo>
                <a:cubicBezTo>
                  <a:pt x="615876" y="4851621"/>
                  <a:pt x="679775" y="4848643"/>
                  <a:pt x="742950" y="4839618"/>
                </a:cubicBezTo>
                <a:cubicBezTo>
                  <a:pt x="784810" y="4833638"/>
                  <a:pt x="835590" y="4815088"/>
                  <a:pt x="876300" y="4801518"/>
                </a:cubicBezTo>
                <a:cubicBezTo>
                  <a:pt x="738120" y="4786165"/>
                  <a:pt x="733638" y="4793415"/>
                  <a:pt x="628650" y="4763418"/>
                </a:cubicBezTo>
                <a:cubicBezTo>
                  <a:pt x="609342" y="4757901"/>
                  <a:pt x="589461" y="4753348"/>
                  <a:pt x="571500" y="4744368"/>
                </a:cubicBezTo>
                <a:cubicBezTo>
                  <a:pt x="551022" y="4734129"/>
                  <a:pt x="534828" y="4716507"/>
                  <a:pt x="514350" y="4706268"/>
                </a:cubicBezTo>
                <a:cubicBezTo>
                  <a:pt x="494624" y="4696405"/>
                  <a:pt x="289509" y="4644387"/>
                  <a:pt x="342900" y="4611018"/>
                </a:cubicBezTo>
                <a:cubicBezTo>
                  <a:pt x="418479" y="4563781"/>
                  <a:pt x="521019" y="4601810"/>
                  <a:pt x="609600" y="4591968"/>
                </a:cubicBezTo>
                <a:cubicBezTo>
                  <a:pt x="635622" y="4589077"/>
                  <a:pt x="660400" y="4579268"/>
                  <a:pt x="685800" y="4572918"/>
                </a:cubicBezTo>
                <a:cubicBezTo>
                  <a:pt x="742950" y="4566568"/>
                  <a:pt x="800531" y="4563321"/>
                  <a:pt x="857250" y="4553868"/>
                </a:cubicBezTo>
                <a:cubicBezTo>
                  <a:pt x="977959" y="4533750"/>
                  <a:pt x="885232" y="4515372"/>
                  <a:pt x="800100" y="4458618"/>
                </a:cubicBezTo>
                <a:cubicBezTo>
                  <a:pt x="696350" y="4432680"/>
                  <a:pt x="747318" y="4451277"/>
                  <a:pt x="647700" y="4401468"/>
                </a:cubicBezTo>
                <a:cubicBezTo>
                  <a:pt x="375659" y="4265448"/>
                  <a:pt x="644359" y="4437341"/>
                  <a:pt x="476250" y="4325268"/>
                </a:cubicBezTo>
                <a:cubicBezTo>
                  <a:pt x="536900" y="4305051"/>
                  <a:pt x="557596" y="4295527"/>
                  <a:pt x="628650" y="4287168"/>
                </a:cubicBezTo>
                <a:cubicBezTo>
                  <a:pt x="916813" y="4253266"/>
                  <a:pt x="774323" y="4295760"/>
                  <a:pt x="914400" y="4249068"/>
                </a:cubicBezTo>
                <a:cubicBezTo>
                  <a:pt x="914400" y="4249068"/>
                  <a:pt x="811676" y="4227527"/>
                  <a:pt x="762000" y="4210968"/>
                </a:cubicBezTo>
                <a:cubicBezTo>
                  <a:pt x="689941" y="4186948"/>
                  <a:pt x="636711" y="4132897"/>
                  <a:pt x="571500" y="4096668"/>
                </a:cubicBezTo>
                <a:cubicBezTo>
                  <a:pt x="553947" y="4086916"/>
                  <a:pt x="519220" y="4097099"/>
                  <a:pt x="514350" y="4077618"/>
                </a:cubicBezTo>
                <a:cubicBezTo>
                  <a:pt x="505279" y="4041332"/>
                  <a:pt x="593271" y="3993254"/>
                  <a:pt x="609600" y="3982368"/>
                </a:cubicBezTo>
                <a:cubicBezTo>
                  <a:pt x="571824" y="3976072"/>
                  <a:pt x="411189" y="3955407"/>
                  <a:pt x="381000" y="3925218"/>
                </a:cubicBezTo>
                <a:cubicBezTo>
                  <a:pt x="366801" y="3911019"/>
                  <a:pt x="418114" y="3907504"/>
                  <a:pt x="438150" y="3906168"/>
                </a:cubicBezTo>
                <a:cubicBezTo>
                  <a:pt x="609338" y="3894755"/>
                  <a:pt x="781050" y="3893468"/>
                  <a:pt x="952500" y="3887118"/>
                </a:cubicBezTo>
                <a:cubicBezTo>
                  <a:pt x="927100" y="3880768"/>
                  <a:pt x="901973" y="3873203"/>
                  <a:pt x="876300" y="3868068"/>
                </a:cubicBezTo>
                <a:cubicBezTo>
                  <a:pt x="838425" y="3860493"/>
                  <a:pt x="799472" y="3858386"/>
                  <a:pt x="762000" y="3849018"/>
                </a:cubicBezTo>
                <a:cubicBezTo>
                  <a:pt x="723038" y="3839278"/>
                  <a:pt x="686167" y="3822458"/>
                  <a:pt x="647700" y="3810918"/>
                </a:cubicBezTo>
                <a:cubicBezTo>
                  <a:pt x="622622" y="3803395"/>
                  <a:pt x="593285" y="3806391"/>
                  <a:pt x="571500" y="3791868"/>
                </a:cubicBezTo>
                <a:cubicBezTo>
                  <a:pt x="552450" y="3779168"/>
                  <a:pt x="511386" y="3741008"/>
                  <a:pt x="533400" y="3734718"/>
                </a:cubicBezTo>
                <a:cubicBezTo>
                  <a:pt x="631281" y="3706752"/>
                  <a:pt x="736600" y="3722018"/>
                  <a:pt x="838200" y="3715668"/>
                </a:cubicBezTo>
                <a:cubicBezTo>
                  <a:pt x="808153" y="3712329"/>
                  <a:pt x="594663" y="3700731"/>
                  <a:pt x="552450" y="3658518"/>
                </a:cubicBezTo>
                <a:cubicBezTo>
                  <a:pt x="529555" y="3635623"/>
                  <a:pt x="539750" y="3595018"/>
                  <a:pt x="533400" y="3563268"/>
                </a:cubicBezTo>
                <a:cubicBezTo>
                  <a:pt x="574964" y="3438577"/>
                  <a:pt x="517236" y="3560959"/>
                  <a:pt x="609600" y="3487068"/>
                </a:cubicBezTo>
                <a:cubicBezTo>
                  <a:pt x="627478" y="3472765"/>
                  <a:pt x="635000" y="3448968"/>
                  <a:pt x="647700" y="3429918"/>
                </a:cubicBezTo>
                <a:cubicBezTo>
                  <a:pt x="622300" y="3423568"/>
                  <a:pt x="595565" y="3421181"/>
                  <a:pt x="571500" y="3410868"/>
                </a:cubicBezTo>
                <a:cubicBezTo>
                  <a:pt x="442248" y="3355475"/>
                  <a:pt x="473877" y="3361255"/>
                  <a:pt x="507717" y="3370850"/>
                </a:cubicBezTo>
                <a:lnTo>
                  <a:pt x="523672" y="3375651"/>
                </a:lnTo>
                <a:lnTo>
                  <a:pt x="535020" y="3379307"/>
                </a:lnTo>
                <a:cubicBezTo>
                  <a:pt x="544536" y="3382323"/>
                  <a:pt x="540418" y="3380834"/>
                  <a:pt x="531032" y="3377865"/>
                </a:cubicBezTo>
                <a:lnTo>
                  <a:pt x="523672" y="3375651"/>
                </a:lnTo>
                <a:lnTo>
                  <a:pt x="520649" y="3374677"/>
                </a:lnTo>
                <a:cubicBezTo>
                  <a:pt x="507625" y="3370440"/>
                  <a:pt x="487302" y="3363752"/>
                  <a:pt x="457200" y="3353718"/>
                </a:cubicBezTo>
                <a:cubicBezTo>
                  <a:pt x="419100" y="3341018"/>
                  <a:pt x="376956" y="3336903"/>
                  <a:pt x="342900" y="3315618"/>
                </a:cubicBezTo>
                <a:cubicBezTo>
                  <a:pt x="323485" y="3303484"/>
                  <a:pt x="291063" y="3276784"/>
                  <a:pt x="304800" y="3258468"/>
                </a:cubicBezTo>
                <a:cubicBezTo>
                  <a:pt x="324227" y="3232565"/>
                  <a:pt x="367748" y="3241646"/>
                  <a:pt x="400050" y="3239418"/>
                </a:cubicBezTo>
                <a:cubicBezTo>
                  <a:pt x="552221" y="3228923"/>
                  <a:pt x="704850" y="3226718"/>
                  <a:pt x="857250" y="3220368"/>
                </a:cubicBezTo>
                <a:cubicBezTo>
                  <a:pt x="673287" y="3159047"/>
                  <a:pt x="959301" y="3257379"/>
                  <a:pt x="723900" y="3163218"/>
                </a:cubicBezTo>
                <a:cubicBezTo>
                  <a:pt x="686612" y="3148303"/>
                  <a:pt x="646300" y="3141429"/>
                  <a:pt x="609600" y="3125118"/>
                </a:cubicBezTo>
                <a:cubicBezTo>
                  <a:pt x="588678" y="3115819"/>
                  <a:pt x="552450" y="3109913"/>
                  <a:pt x="552450" y="3087018"/>
                </a:cubicBezTo>
                <a:cubicBezTo>
                  <a:pt x="552450" y="3066938"/>
                  <a:pt x="590550" y="3074318"/>
                  <a:pt x="609600" y="3067968"/>
                </a:cubicBezTo>
                <a:cubicBezTo>
                  <a:pt x="654050" y="3061618"/>
                  <a:pt x="698571" y="3055746"/>
                  <a:pt x="742950" y="3048918"/>
                </a:cubicBezTo>
                <a:cubicBezTo>
                  <a:pt x="781126" y="3043045"/>
                  <a:pt x="818837" y="3033912"/>
                  <a:pt x="857250" y="3029868"/>
                </a:cubicBezTo>
                <a:cubicBezTo>
                  <a:pt x="1158182" y="2998191"/>
                  <a:pt x="1018288" y="3039689"/>
                  <a:pt x="1162050" y="2991768"/>
                </a:cubicBezTo>
                <a:cubicBezTo>
                  <a:pt x="1078709" y="2970933"/>
                  <a:pt x="1087130" y="2978893"/>
                  <a:pt x="1009650" y="2934618"/>
                </a:cubicBezTo>
                <a:cubicBezTo>
                  <a:pt x="989771" y="2923259"/>
                  <a:pt x="973288" y="2906112"/>
                  <a:pt x="952500" y="2896518"/>
                </a:cubicBezTo>
                <a:cubicBezTo>
                  <a:pt x="631349" y="2748294"/>
                  <a:pt x="887060" y="2876185"/>
                  <a:pt x="628650" y="2782218"/>
                </a:cubicBezTo>
                <a:cubicBezTo>
                  <a:pt x="601962" y="2772513"/>
                  <a:pt x="579138" y="2753823"/>
                  <a:pt x="552450" y="2744118"/>
                </a:cubicBezTo>
                <a:cubicBezTo>
                  <a:pt x="509005" y="2728320"/>
                  <a:pt x="463700" y="2718182"/>
                  <a:pt x="419100" y="2706018"/>
                </a:cubicBezTo>
                <a:cubicBezTo>
                  <a:pt x="375489" y="2694124"/>
                  <a:pt x="354437" y="2689149"/>
                  <a:pt x="345120" y="2687242"/>
                </a:cubicBezTo>
                <a:lnTo>
                  <a:pt x="342255" y="2686785"/>
                </a:lnTo>
                <a:lnTo>
                  <a:pt x="345854" y="2686360"/>
                </a:lnTo>
                <a:cubicBezTo>
                  <a:pt x="348139" y="2684299"/>
                  <a:pt x="340285" y="2676136"/>
                  <a:pt x="285750" y="2648868"/>
                </a:cubicBezTo>
                <a:cubicBezTo>
                  <a:pt x="267789" y="2639888"/>
                  <a:pt x="228600" y="2649898"/>
                  <a:pt x="228600" y="2629818"/>
                </a:cubicBezTo>
                <a:cubicBezTo>
                  <a:pt x="228600" y="2602877"/>
                  <a:pt x="266700" y="2591718"/>
                  <a:pt x="285750" y="2572668"/>
                </a:cubicBezTo>
                <a:cubicBezTo>
                  <a:pt x="330200" y="2553618"/>
                  <a:pt x="373651" y="2532045"/>
                  <a:pt x="419100" y="2515518"/>
                </a:cubicBezTo>
                <a:cubicBezTo>
                  <a:pt x="444617" y="2506239"/>
                  <a:pt x="524275" y="2493518"/>
                  <a:pt x="552450" y="2477418"/>
                </a:cubicBezTo>
                <a:cubicBezTo>
                  <a:pt x="580017" y="2461666"/>
                  <a:pt x="600252" y="2434467"/>
                  <a:pt x="628650" y="2420268"/>
                </a:cubicBezTo>
                <a:cubicBezTo>
                  <a:pt x="652068" y="2408559"/>
                  <a:pt x="679676" y="2408411"/>
                  <a:pt x="704850" y="2401218"/>
                </a:cubicBezTo>
                <a:cubicBezTo>
                  <a:pt x="724158" y="2395701"/>
                  <a:pt x="742950" y="2388518"/>
                  <a:pt x="762000" y="2382168"/>
                </a:cubicBezTo>
                <a:lnTo>
                  <a:pt x="685800" y="2344068"/>
                </a:lnTo>
                <a:cubicBezTo>
                  <a:pt x="435480" y="2260628"/>
                  <a:pt x="524032" y="2312423"/>
                  <a:pt x="400050" y="2229768"/>
                </a:cubicBezTo>
                <a:cubicBezTo>
                  <a:pt x="474917" y="2192334"/>
                  <a:pt x="526078" y="2164890"/>
                  <a:pt x="609600" y="2134518"/>
                </a:cubicBezTo>
                <a:cubicBezTo>
                  <a:pt x="634205" y="2125571"/>
                  <a:pt x="660626" y="2122661"/>
                  <a:pt x="685800" y="2115468"/>
                </a:cubicBezTo>
                <a:cubicBezTo>
                  <a:pt x="705108" y="2109951"/>
                  <a:pt x="723900" y="2102768"/>
                  <a:pt x="742950" y="2096418"/>
                </a:cubicBezTo>
                <a:cubicBezTo>
                  <a:pt x="435627" y="2034953"/>
                  <a:pt x="680023" y="2079269"/>
                  <a:pt x="0" y="2039268"/>
                </a:cubicBezTo>
                <a:cubicBezTo>
                  <a:pt x="222446" y="1965119"/>
                  <a:pt x="7632" y="2030122"/>
                  <a:pt x="342900" y="1963068"/>
                </a:cubicBezTo>
                <a:cubicBezTo>
                  <a:pt x="362591" y="1959130"/>
                  <a:pt x="380569" y="1948888"/>
                  <a:pt x="400050" y="1944018"/>
                </a:cubicBezTo>
                <a:cubicBezTo>
                  <a:pt x="456846" y="1929819"/>
                  <a:pt x="514704" y="1920117"/>
                  <a:pt x="571500" y="1905918"/>
                </a:cubicBezTo>
                <a:cubicBezTo>
                  <a:pt x="590981" y="1901048"/>
                  <a:pt x="608803" y="1889921"/>
                  <a:pt x="628650" y="1886868"/>
                </a:cubicBezTo>
                <a:cubicBezTo>
                  <a:pt x="691725" y="1877164"/>
                  <a:pt x="755650" y="1874168"/>
                  <a:pt x="819150" y="1867818"/>
                </a:cubicBezTo>
                <a:cubicBezTo>
                  <a:pt x="787400" y="1861468"/>
                  <a:pt x="755953" y="1853347"/>
                  <a:pt x="723900" y="1848768"/>
                </a:cubicBezTo>
                <a:cubicBezTo>
                  <a:pt x="500591" y="1816867"/>
                  <a:pt x="618141" y="1851615"/>
                  <a:pt x="495300" y="1810668"/>
                </a:cubicBezTo>
                <a:lnTo>
                  <a:pt x="552450" y="1791618"/>
                </a:lnTo>
                <a:cubicBezTo>
                  <a:pt x="606332" y="1773657"/>
                  <a:pt x="653145" y="1738920"/>
                  <a:pt x="704850" y="1715418"/>
                </a:cubicBezTo>
                <a:cubicBezTo>
                  <a:pt x="723131" y="1707109"/>
                  <a:pt x="742950" y="1702718"/>
                  <a:pt x="762000" y="1696368"/>
                </a:cubicBezTo>
                <a:cubicBezTo>
                  <a:pt x="762000" y="1696368"/>
                  <a:pt x="661305" y="1643670"/>
                  <a:pt x="609600" y="1620168"/>
                </a:cubicBezTo>
                <a:cubicBezTo>
                  <a:pt x="590381" y="1611432"/>
                  <a:pt x="501145" y="1592242"/>
                  <a:pt x="495300" y="1563018"/>
                </a:cubicBezTo>
                <a:cubicBezTo>
                  <a:pt x="490810" y="1540567"/>
                  <a:pt x="520700" y="1524918"/>
                  <a:pt x="533400" y="1505868"/>
                </a:cubicBezTo>
                <a:cubicBezTo>
                  <a:pt x="552450" y="1493168"/>
                  <a:pt x="570072" y="1478007"/>
                  <a:pt x="590550" y="1467768"/>
                </a:cubicBezTo>
                <a:cubicBezTo>
                  <a:pt x="649282" y="1438402"/>
                  <a:pt x="747565" y="1436235"/>
                  <a:pt x="800100" y="1429668"/>
                </a:cubicBezTo>
                <a:lnTo>
                  <a:pt x="666750" y="1410618"/>
                </a:lnTo>
                <a:cubicBezTo>
                  <a:pt x="616004" y="1403852"/>
                  <a:pt x="564234" y="1403080"/>
                  <a:pt x="514350" y="1391568"/>
                </a:cubicBezTo>
                <a:cubicBezTo>
                  <a:pt x="481030" y="1383879"/>
                  <a:pt x="451119" y="1365475"/>
                  <a:pt x="419100" y="1353468"/>
                </a:cubicBezTo>
                <a:cubicBezTo>
                  <a:pt x="400298" y="1346417"/>
                  <a:pt x="357080" y="1353899"/>
                  <a:pt x="361950" y="1334418"/>
                </a:cubicBezTo>
                <a:cubicBezTo>
                  <a:pt x="369651" y="1303616"/>
                  <a:pt x="412750" y="1296318"/>
                  <a:pt x="438150" y="1277268"/>
                </a:cubicBezTo>
                <a:cubicBezTo>
                  <a:pt x="469900" y="1270918"/>
                  <a:pt x="503083" y="1269587"/>
                  <a:pt x="533400" y="1258218"/>
                </a:cubicBezTo>
                <a:cubicBezTo>
                  <a:pt x="554837" y="1250179"/>
                  <a:pt x="570072" y="1230357"/>
                  <a:pt x="590550" y="1220118"/>
                </a:cubicBezTo>
                <a:cubicBezTo>
                  <a:pt x="662285" y="1184250"/>
                  <a:pt x="689241" y="1181158"/>
                  <a:pt x="762000" y="1162968"/>
                </a:cubicBezTo>
                <a:lnTo>
                  <a:pt x="571500" y="1143918"/>
                </a:lnTo>
                <a:cubicBezTo>
                  <a:pt x="60202" y="1092788"/>
                  <a:pt x="263856" y="1155670"/>
                  <a:pt x="57150" y="1086768"/>
                </a:cubicBezTo>
                <a:lnTo>
                  <a:pt x="285750" y="1029618"/>
                </a:lnTo>
                <a:cubicBezTo>
                  <a:pt x="732742" y="917870"/>
                  <a:pt x="658391" y="1004056"/>
                  <a:pt x="781050" y="820068"/>
                </a:cubicBezTo>
                <a:cubicBezTo>
                  <a:pt x="781050" y="820068"/>
                  <a:pt x="677861" y="799863"/>
                  <a:pt x="628650" y="781968"/>
                </a:cubicBezTo>
                <a:cubicBezTo>
                  <a:pt x="607133" y="774144"/>
                  <a:pt x="591379" y="755227"/>
                  <a:pt x="571500" y="743868"/>
                </a:cubicBezTo>
                <a:cubicBezTo>
                  <a:pt x="546844" y="729779"/>
                  <a:pt x="504280" y="732709"/>
                  <a:pt x="495300" y="705768"/>
                </a:cubicBezTo>
                <a:cubicBezTo>
                  <a:pt x="488950" y="686718"/>
                  <a:pt x="533400" y="693068"/>
                  <a:pt x="552450" y="686718"/>
                </a:cubicBezTo>
                <a:cubicBezTo>
                  <a:pt x="627719" y="675965"/>
                  <a:pt x="706768" y="667189"/>
                  <a:pt x="781050" y="648618"/>
                </a:cubicBezTo>
                <a:cubicBezTo>
                  <a:pt x="800531" y="643748"/>
                  <a:pt x="819150" y="635918"/>
                  <a:pt x="838200" y="629568"/>
                </a:cubicBezTo>
                <a:cubicBezTo>
                  <a:pt x="812800" y="623218"/>
                  <a:pt x="787759" y="615202"/>
                  <a:pt x="762000" y="610518"/>
                </a:cubicBezTo>
                <a:cubicBezTo>
                  <a:pt x="656159" y="591274"/>
                  <a:pt x="584054" y="589003"/>
                  <a:pt x="476250" y="572418"/>
                </a:cubicBezTo>
                <a:cubicBezTo>
                  <a:pt x="444248" y="567495"/>
                  <a:pt x="412750" y="559718"/>
                  <a:pt x="381000" y="553368"/>
                </a:cubicBezTo>
                <a:cubicBezTo>
                  <a:pt x="420506" y="546784"/>
                  <a:pt x="526031" y="532319"/>
                  <a:pt x="571500" y="515268"/>
                </a:cubicBezTo>
                <a:cubicBezTo>
                  <a:pt x="598090" y="505297"/>
                  <a:pt x="622300" y="489868"/>
                  <a:pt x="647700" y="477168"/>
                </a:cubicBezTo>
                <a:cubicBezTo>
                  <a:pt x="628650" y="470818"/>
                  <a:pt x="609858" y="463635"/>
                  <a:pt x="590550" y="458118"/>
                </a:cubicBezTo>
                <a:cubicBezTo>
                  <a:pt x="565376" y="450925"/>
                  <a:pt x="538415" y="449381"/>
                  <a:pt x="514350" y="439068"/>
                </a:cubicBezTo>
                <a:cubicBezTo>
                  <a:pt x="493306" y="430049"/>
                  <a:pt x="477678" y="411207"/>
                  <a:pt x="457200" y="400968"/>
                </a:cubicBezTo>
                <a:cubicBezTo>
                  <a:pt x="439239" y="391988"/>
                  <a:pt x="419100" y="388268"/>
                  <a:pt x="400050" y="381918"/>
                </a:cubicBezTo>
                <a:cubicBezTo>
                  <a:pt x="419100" y="375568"/>
                  <a:pt x="437892" y="368385"/>
                  <a:pt x="457200" y="362868"/>
                </a:cubicBezTo>
                <a:cubicBezTo>
                  <a:pt x="624642" y="315028"/>
                  <a:pt x="453524" y="370443"/>
                  <a:pt x="590550" y="324768"/>
                </a:cubicBezTo>
                <a:lnTo>
                  <a:pt x="533400" y="305718"/>
                </a:lnTo>
                <a:cubicBezTo>
                  <a:pt x="397380" y="260378"/>
                  <a:pt x="452516" y="289895"/>
                  <a:pt x="361950" y="229518"/>
                </a:cubicBezTo>
                <a:cubicBezTo>
                  <a:pt x="616666" y="197679"/>
                  <a:pt x="416009" y="226526"/>
                  <a:pt x="704850" y="172368"/>
                </a:cubicBezTo>
                <a:cubicBezTo>
                  <a:pt x="891684" y="137337"/>
                  <a:pt x="750017" y="170601"/>
                  <a:pt x="895350" y="134268"/>
                </a:cubicBezTo>
                <a:cubicBezTo>
                  <a:pt x="863600" y="127918"/>
                  <a:pt x="831512" y="123071"/>
                  <a:pt x="800100" y="115218"/>
                </a:cubicBezTo>
                <a:cubicBezTo>
                  <a:pt x="780619" y="110348"/>
                  <a:pt x="742950" y="116248"/>
                  <a:pt x="742950" y="96168"/>
                </a:cubicBezTo>
                <a:cubicBezTo>
                  <a:pt x="742950" y="76088"/>
                  <a:pt x="780498" y="81474"/>
                  <a:pt x="800100" y="77118"/>
                </a:cubicBezTo>
                <a:cubicBezTo>
                  <a:pt x="837806" y="68739"/>
                  <a:pt x="879475" y="67593"/>
                  <a:pt x="914400" y="58068"/>
                </a:cubicBezTo>
                <a:cubicBezTo>
                  <a:pt x="949325" y="48543"/>
                  <a:pt x="934428" y="45042"/>
                  <a:pt x="1009650" y="19968"/>
                </a:cubicBezTo>
                <a:cubicBezTo>
                  <a:pt x="1009650" y="19968"/>
                  <a:pt x="1088843" y="38564"/>
                  <a:pt x="1123950" y="58068"/>
                </a:cubicBezTo>
                <a:cubicBezTo>
                  <a:pt x="1147500" y="71152"/>
                  <a:pt x="1162050" y="96168"/>
                  <a:pt x="1181100" y="115218"/>
                </a:cubicBezTo>
                <a:lnTo>
                  <a:pt x="1217873" y="142439"/>
                </a:lnTo>
                <a:lnTo>
                  <a:pt x="1217873" y="0"/>
                </a:lnTo>
                <a:lnTo>
                  <a:pt x="3560200" y="0"/>
                </a:lnTo>
                <a:lnTo>
                  <a:pt x="3560200" y="22856"/>
                </a:lnTo>
                <a:lnTo>
                  <a:pt x="3600850" y="24910"/>
                </a:lnTo>
                <a:cubicBezTo>
                  <a:pt x="4036793" y="44420"/>
                  <a:pt x="3706113" y="-9297"/>
                  <a:pt x="3922150" y="77118"/>
                </a:cubicBezTo>
                <a:cubicBezTo>
                  <a:pt x="3959438" y="92033"/>
                  <a:pt x="4001343" y="95714"/>
                  <a:pt x="4036450" y="115218"/>
                </a:cubicBezTo>
                <a:cubicBezTo>
                  <a:pt x="4060000" y="128302"/>
                  <a:pt x="4089171" y="145794"/>
                  <a:pt x="4093600" y="172368"/>
                </a:cubicBezTo>
                <a:cubicBezTo>
                  <a:pt x="4097364" y="194952"/>
                  <a:pt x="4068200" y="210468"/>
                  <a:pt x="4055500" y="229518"/>
                </a:cubicBezTo>
                <a:cubicBezTo>
                  <a:pt x="3991858" y="250732"/>
                  <a:pt x="3993911" y="251671"/>
                  <a:pt x="3922150" y="267618"/>
                </a:cubicBezTo>
                <a:cubicBezTo>
                  <a:pt x="3890542" y="274642"/>
                  <a:pt x="3858508" y="279644"/>
                  <a:pt x="3826900" y="286668"/>
                </a:cubicBezTo>
                <a:cubicBezTo>
                  <a:pt x="3801342" y="292348"/>
                  <a:pt x="3750700" y="279536"/>
                  <a:pt x="3750700" y="305718"/>
                </a:cubicBezTo>
                <a:cubicBezTo>
                  <a:pt x="3750700" y="331900"/>
                  <a:pt x="3801500" y="318418"/>
                  <a:pt x="3826900" y="324768"/>
                </a:cubicBezTo>
                <a:cubicBezTo>
                  <a:pt x="4276138" y="352845"/>
                  <a:pt x="4002514" y="317227"/>
                  <a:pt x="4207900" y="362868"/>
                </a:cubicBezTo>
                <a:cubicBezTo>
                  <a:pt x="4239508" y="369892"/>
                  <a:pt x="4271738" y="374065"/>
                  <a:pt x="4303150" y="381918"/>
                </a:cubicBezTo>
                <a:cubicBezTo>
                  <a:pt x="4322631" y="386788"/>
                  <a:pt x="4351320" y="383007"/>
                  <a:pt x="4360300" y="400968"/>
                </a:cubicBezTo>
                <a:cubicBezTo>
                  <a:pt x="4369280" y="418929"/>
                  <a:pt x="4347600" y="439068"/>
                  <a:pt x="4341250" y="458118"/>
                </a:cubicBezTo>
                <a:cubicBezTo>
                  <a:pt x="4177874" y="512577"/>
                  <a:pt x="4427621" y="430951"/>
                  <a:pt x="4055500" y="534318"/>
                </a:cubicBezTo>
                <a:cubicBezTo>
                  <a:pt x="4016804" y="545067"/>
                  <a:pt x="3980039" y="562197"/>
                  <a:pt x="3941200" y="572418"/>
                </a:cubicBezTo>
                <a:cubicBezTo>
                  <a:pt x="3859270" y="593979"/>
                  <a:pt x="3775179" y="606893"/>
                  <a:pt x="3693550" y="629568"/>
                </a:cubicBezTo>
                <a:cubicBezTo>
                  <a:pt x="3660602" y="638720"/>
                  <a:pt x="3617268" y="639215"/>
                  <a:pt x="3598300" y="667668"/>
                </a:cubicBezTo>
                <a:cubicBezTo>
                  <a:pt x="3587161" y="684376"/>
                  <a:pt x="3636400" y="680368"/>
                  <a:pt x="3655450" y="686718"/>
                </a:cubicBezTo>
                <a:cubicBezTo>
                  <a:pt x="4267724" y="730452"/>
                  <a:pt x="3509757" y="678624"/>
                  <a:pt x="4341250" y="724818"/>
                </a:cubicBezTo>
                <a:cubicBezTo>
                  <a:pt x="4610162" y="739758"/>
                  <a:pt x="4528506" y="724007"/>
                  <a:pt x="4684150" y="762918"/>
                </a:cubicBezTo>
                <a:cubicBezTo>
                  <a:pt x="4594594" y="822622"/>
                  <a:pt x="4631502" y="803027"/>
                  <a:pt x="4493650" y="858168"/>
                </a:cubicBezTo>
                <a:cubicBezTo>
                  <a:pt x="4475006" y="865626"/>
                  <a:pt x="4456066" y="872703"/>
                  <a:pt x="4436500" y="877218"/>
                </a:cubicBezTo>
                <a:cubicBezTo>
                  <a:pt x="4373401" y="891779"/>
                  <a:pt x="4308571" y="898632"/>
                  <a:pt x="4246000" y="915318"/>
                </a:cubicBezTo>
                <a:cubicBezTo>
                  <a:pt x="4212959" y="924129"/>
                  <a:pt x="4182500" y="940718"/>
                  <a:pt x="4150750" y="953418"/>
                </a:cubicBezTo>
                <a:cubicBezTo>
                  <a:pt x="4077823" y="982589"/>
                  <a:pt x="3998350" y="991518"/>
                  <a:pt x="3922150" y="1010568"/>
                </a:cubicBezTo>
                <a:cubicBezTo>
                  <a:pt x="4144400" y="1016918"/>
                  <a:pt x="4366851" y="1018231"/>
                  <a:pt x="4588900" y="1029618"/>
                </a:cubicBezTo>
                <a:cubicBezTo>
                  <a:pt x="4615047" y="1030959"/>
                  <a:pt x="4641035" y="1038355"/>
                  <a:pt x="4665100" y="1048668"/>
                </a:cubicBezTo>
                <a:cubicBezTo>
                  <a:pt x="4686144" y="1057687"/>
                  <a:pt x="4703200" y="1074068"/>
                  <a:pt x="4722250" y="1086768"/>
                </a:cubicBezTo>
                <a:cubicBezTo>
                  <a:pt x="4690500" y="1093118"/>
                  <a:pt x="4657947" y="1096296"/>
                  <a:pt x="4627000" y="1105818"/>
                </a:cubicBezTo>
                <a:cubicBezTo>
                  <a:pt x="4575145" y="1121773"/>
                  <a:pt x="4525588" y="1144427"/>
                  <a:pt x="4474600" y="1162968"/>
                </a:cubicBezTo>
                <a:cubicBezTo>
                  <a:pt x="4426795" y="1180351"/>
                  <a:pt x="4392361" y="1190116"/>
                  <a:pt x="4341250" y="1201068"/>
                </a:cubicBezTo>
                <a:cubicBezTo>
                  <a:pt x="4258123" y="1218881"/>
                  <a:pt x="4127991" y="1245141"/>
                  <a:pt x="4036450" y="1258218"/>
                </a:cubicBezTo>
                <a:cubicBezTo>
                  <a:pt x="3828341" y="1287948"/>
                  <a:pt x="3948921" y="1261050"/>
                  <a:pt x="3807850" y="1296318"/>
                </a:cubicBezTo>
                <a:cubicBezTo>
                  <a:pt x="3971859" y="1316819"/>
                  <a:pt x="3947557" y="1299497"/>
                  <a:pt x="4093600" y="1372518"/>
                </a:cubicBezTo>
                <a:cubicBezTo>
                  <a:pt x="4114078" y="1382757"/>
                  <a:pt x="4173059" y="1405470"/>
                  <a:pt x="4150750" y="1410618"/>
                </a:cubicBezTo>
                <a:cubicBezTo>
                  <a:pt x="4051559" y="1433508"/>
                  <a:pt x="3947550" y="1423318"/>
                  <a:pt x="3845950" y="1429668"/>
                </a:cubicBezTo>
                <a:cubicBezTo>
                  <a:pt x="3871350" y="1436018"/>
                  <a:pt x="3896477" y="1443583"/>
                  <a:pt x="3922150" y="1448718"/>
                </a:cubicBezTo>
                <a:cubicBezTo>
                  <a:pt x="3960025" y="1456293"/>
                  <a:pt x="3999185" y="1457605"/>
                  <a:pt x="4036450" y="1467768"/>
                </a:cubicBezTo>
                <a:cubicBezTo>
                  <a:pt x="4115317" y="1489277"/>
                  <a:pt x="4128449" y="1503701"/>
                  <a:pt x="4188850" y="1543968"/>
                </a:cubicBezTo>
                <a:cubicBezTo>
                  <a:pt x="4224376" y="1567652"/>
                  <a:pt x="4390162" y="1627376"/>
                  <a:pt x="4246000" y="1658268"/>
                </a:cubicBezTo>
                <a:cubicBezTo>
                  <a:pt x="4177419" y="1672964"/>
                  <a:pt x="4106300" y="1670968"/>
                  <a:pt x="4036450" y="1677318"/>
                </a:cubicBezTo>
                <a:cubicBezTo>
                  <a:pt x="4061850" y="1683668"/>
                  <a:pt x="4092206" y="1680012"/>
                  <a:pt x="4112650" y="1696368"/>
                </a:cubicBezTo>
                <a:cubicBezTo>
                  <a:pt x="4128330" y="1708912"/>
                  <a:pt x="4140680" y="1735557"/>
                  <a:pt x="4131700" y="1753518"/>
                </a:cubicBezTo>
                <a:cubicBezTo>
                  <a:pt x="4122720" y="1771479"/>
                  <a:pt x="4094397" y="1769515"/>
                  <a:pt x="4074550" y="1772568"/>
                </a:cubicBezTo>
                <a:cubicBezTo>
                  <a:pt x="4011475" y="1782272"/>
                  <a:pt x="3947550" y="1785268"/>
                  <a:pt x="3884050" y="1791618"/>
                </a:cubicBezTo>
                <a:cubicBezTo>
                  <a:pt x="3995082" y="1828629"/>
                  <a:pt x="3923239" y="1801688"/>
                  <a:pt x="4093600" y="1886868"/>
                </a:cubicBezTo>
                <a:cubicBezTo>
                  <a:pt x="4125350" y="1893218"/>
                  <a:pt x="4157438" y="1898065"/>
                  <a:pt x="4188850" y="1905918"/>
                </a:cubicBezTo>
                <a:cubicBezTo>
                  <a:pt x="4221825" y="1914162"/>
                  <a:pt x="4323769" y="1954328"/>
                  <a:pt x="4341250" y="1963068"/>
                </a:cubicBezTo>
                <a:cubicBezTo>
                  <a:pt x="4488966" y="2036926"/>
                  <a:pt x="4311902" y="1972335"/>
                  <a:pt x="4455550" y="2020218"/>
                </a:cubicBezTo>
                <a:cubicBezTo>
                  <a:pt x="4347093" y="2035712"/>
                  <a:pt x="4280587" y="2046008"/>
                  <a:pt x="4169800" y="2058318"/>
                </a:cubicBezTo>
                <a:cubicBezTo>
                  <a:pt x="4106374" y="2065365"/>
                  <a:pt x="4042475" y="2068343"/>
                  <a:pt x="3979300" y="2077368"/>
                </a:cubicBezTo>
                <a:cubicBezTo>
                  <a:pt x="3937440" y="2083348"/>
                  <a:pt x="3886660" y="2101898"/>
                  <a:pt x="3845950" y="2115468"/>
                </a:cubicBezTo>
                <a:cubicBezTo>
                  <a:pt x="3984130" y="2130821"/>
                  <a:pt x="3988612" y="2123571"/>
                  <a:pt x="4093600" y="2153568"/>
                </a:cubicBezTo>
                <a:cubicBezTo>
                  <a:pt x="4112908" y="2159085"/>
                  <a:pt x="4132789" y="2163638"/>
                  <a:pt x="4150750" y="2172618"/>
                </a:cubicBezTo>
                <a:cubicBezTo>
                  <a:pt x="4171228" y="2182857"/>
                  <a:pt x="4187422" y="2200479"/>
                  <a:pt x="4207900" y="2210718"/>
                </a:cubicBezTo>
                <a:cubicBezTo>
                  <a:pt x="4227626" y="2220581"/>
                  <a:pt x="4432741" y="2272599"/>
                  <a:pt x="4379350" y="2305968"/>
                </a:cubicBezTo>
                <a:cubicBezTo>
                  <a:pt x="4303771" y="2353205"/>
                  <a:pt x="4201231" y="2315176"/>
                  <a:pt x="4112650" y="2325018"/>
                </a:cubicBezTo>
                <a:cubicBezTo>
                  <a:pt x="4086628" y="2327909"/>
                  <a:pt x="4061850" y="2337718"/>
                  <a:pt x="4036450" y="2344068"/>
                </a:cubicBezTo>
                <a:cubicBezTo>
                  <a:pt x="3979300" y="2350418"/>
                  <a:pt x="3921719" y="2353665"/>
                  <a:pt x="3865000" y="2363118"/>
                </a:cubicBezTo>
                <a:cubicBezTo>
                  <a:pt x="3744291" y="2383236"/>
                  <a:pt x="3837018" y="2401614"/>
                  <a:pt x="3922150" y="2458368"/>
                </a:cubicBezTo>
                <a:cubicBezTo>
                  <a:pt x="4025900" y="2484306"/>
                  <a:pt x="3974932" y="2465709"/>
                  <a:pt x="4074550" y="2515518"/>
                </a:cubicBezTo>
                <a:cubicBezTo>
                  <a:pt x="4346591" y="2651538"/>
                  <a:pt x="4077891" y="2479645"/>
                  <a:pt x="4246000" y="2591718"/>
                </a:cubicBezTo>
                <a:cubicBezTo>
                  <a:pt x="4185350" y="2611935"/>
                  <a:pt x="4164654" y="2621459"/>
                  <a:pt x="4093600" y="2629818"/>
                </a:cubicBezTo>
                <a:cubicBezTo>
                  <a:pt x="3805437" y="2663720"/>
                  <a:pt x="3947927" y="2621226"/>
                  <a:pt x="3807850" y="2667918"/>
                </a:cubicBezTo>
                <a:cubicBezTo>
                  <a:pt x="3807850" y="2667918"/>
                  <a:pt x="3910574" y="2689459"/>
                  <a:pt x="3960250" y="2706018"/>
                </a:cubicBezTo>
                <a:cubicBezTo>
                  <a:pt x="4032309" y="2730038"/>
                  <a:pt x="4085539" y="2784089"/>
                  <a:pt x="4150750" y="2820318"/>
                </a:cubicBezTo>
                <a:cubicBezTo>
                  <a:pt x="4168303" y="2830070"/>
                  <a:pt x="4203030" y="2819887"/>
                  <a:pt x="4207900" y="2839368"/>
                </a:cubicBezTo>
                <a:cubicBezTo>
                  <a:pt x="4216971" y="2875654"/>
                  <a:pt x="4128979" y="2923732"/>
                  <a:pt x="4112650" y="2934618"/>
                </a:cubicBezTo>
                <a:cubicBezTo>
                  <a:pt x="4150426" y="2940914"/>
                  <a:pt x="4311061" y="2961579"/>
                  <a:pt x="4341250" y="2991768"/>
                </a:cubicBezTo>
                <a:cubicBezTo>
                  <a:pt x="4355449" y="3005967"/>
                  <a:pt x="4304136" y="3009482"/>
                  <a:pt x="4284100" y="3010818"/>
                </a:cubicBezTo>
                <a:cubicBezTo>
                  <a:pt x="4112912" y="3022231"/>
                  <a:pt x="3941200" y="3023518"/>
                  <a:pt x="3769750" y="3029868"/>
                </a:cubicBezTo>
                <a:cubicBezTo>
                  <a:pt x="3795150" y="3036218"/>
                  <a:pt x="3820277" y="3043783"/>
                  <a:pt x="3845950" y="3048918"/>
                </a:cubicBezTo>
                <a:cubicBezTo>
                  <a:pt x="3883825" y="3056493"/>
                  <a:pt x="3922778" y="3058600"/>
                  <a:pt x="3960250" y="3067968"/>
                </a:cubicBezTo>
                <a:cubicBezTo>
                  <a:pt x="3999212" y="3077708"/>
                  <a:pt x="4036083" y="3094528"/>
                  <a:pt x="4074550" y="3106068"/>
                </a:cubicBezTo>
                <a:cubicBezTo>
                  <a:pt x="4099628" y="3113591"/>
                  <a:pt x="4128965" y="3110595"/>
                  <a:pt x="4150750" y="3125118"/>
                </a:cubicBezTo>
                <a:cubicBezTo>
                  <a:pt x="4169800" y="3137818"/>
                  <a:pt x="4210864" y="3175978"/>
                  <a:pt x="4188850" y="3182268"/>
                </a:cubicBezTo>
                <a:cubicBezTo>
                  <a:pt x="4090969" y="3210234"/>
                  <a:pt x="3985650" y="3194968"/>
                  <a:pt x="3884050" y="3201318"/>
                </a:cubicBezTo>
                <a:cubicBezTo>
                  <a:pt x="3914097" y="3204657"/>
                  <a:pt x="4127587" y="3216255"/>
                  <a:pt x="4169800" y="3258468"/>
                </a:cubicBezTo>
                <a:cubicBezTo>
                  <a:pt x="4192695" y="3281363"/>
                  <a:pt x="4182500" y="3321968"/>
                  <a:pt x="4188850" y="3353718"/>
                </a:cubicBezTo>
                <a:cubicBezTo>
                  <a:pt x="4147286" y="3478409"/>
                  <a:pt x="4205014" y="3356027"/>
                  <a:pt x="4112650" y="3429918"/>
                </a:cubicBezTo>
                <a:cubicBezTo>
                  <a:pt x="4094772" y="3444221"/>
                  <a:pt x="4087250" y="3468018"/>
                  <a:pt x="4074550" y="3487068"/>
                </a:cubicBezTo>
                <a:cubicBezTo>
                  <a:pt x="4099950" y="3493418"/>
                  <a:pt x="4126685" y="3495805"/>
                  <a:pt x="4150750" y="3506118"/>
                </a:cubicBezTo>
                <a:cubicBezTo>
                  <a:pt x="4280002" y="3561512"/>
                  <a:pt x="4248373" y="3555731"/>
                  <a:pt x="4214533" y="3546136"/>
                </a:cubicBezTo>
                <a:lnTo>
                  <a:pt x="4198582" y="3541337"/>
                </a:lnTo>
                <a:lnTo>
                  <a:pt x="4187230" y="3537680"/>
                </a:lnTo>
                <a:cubicBezTo>
                  <a:pt x="4177714" y="3534663"/>
                  <a:pt x="4181832" y="3536152"/>
                  <a:pt x="4191218" y="3539121"/>
                </a:cubicBezTo>
                <a:lnTo>
                  <a:pt x="4198582" y="3541337"/>
                </a:lnTo>
                <a:lnTo>
                  <a:pt x="4201601" y="3542309"/>
                </a:lnTo>
                <a:cubicBezTo>
                  <a:pt x="4214625" y="3546547"/>
                  <a:pt x="4234948" y="3553234"/>
                  <a:pt x="4265050" y="3563268"/>
                </a:cubicBezTo>
                <a:cubicBezTo>
                  <a:pt x="4303150" y="3575968"/>
                  <a:pt x="4345294" y="3580083"/>
                  <a:pt x="4379350" y="3601368"/>
                </a:cubicBezTo>
                <a:cubicBezTo>
                  <a:pt x="4398765" y="3613502"/>
                  <a:pt x="4431187" y="3640202"/>
                  <a:pt x="4417450" y="3658518"/>
                </a:cubicBezTo>
                <a:cubicBezTo>
                  <a:pt x="4398023" y="3684421"/>
                  <a:pt x="4354502" y="3675340"/>
                  <a:pt x="4322200" y="3677568"/>
                </a:cubicBezTo>
                <a:cubicBezTo>
                  <a:pt x="4170029" y="3688063"/>
                  <a:pt x="4017400" y="3690268"/>
                  <a:pt x="3865000" y="3696618"/>
                </a:cubicBezTo>
                <a:cubicBezTo>
                  <a:pt x="4048963" y="3757939"/>
                  <a:pt x="3762949" y="3659607"/>
                  <a:pt x="3998350" y="3753768"/>
                </a:cubicBezTo>
                <a:cubicBezTo>
                  <a:pt x="4035638" y="3768683"/>
                  <a:pt x="4075950" y="3775557"/>
                  <a:pt x="4112650" y="3791868"/>
                </a:cubicBezTo>
                <a:cubicBezTo>
                  <a:pt x="4133572" y="3801167"/>
                  <a:pt x="4169800" y="3807073"/>
                  <a:pt x="4169800" y="3829968"/>
                </a:cubicBezTo>
                <a:cubicBezTo>
                  <a:pt x="4169800" y="3850048"/>
                  <a:pt x="4131700" y="3842668"/>
                  <a:pt x="4112650" y="3849018"/>
                </a:cubicBezTo>
                <a:cubicBezTo>
                  <a:pt x="4068200" y="3855368"/>
                  <a:pt x="4023679" y="3861240"/>
                  <a:pt x="3979300" y="3868068"/>
                </a:cubicBezTo>
                <a:cubicBezTo>
                  <a:pt x="3941124" y="3873941"/>
                  <a:pt x="3903413" y="3883074"/>
                  <a:pt x="3865000" y="3887118"/>
                </a:cubicBezTo>
                <a:cubicBezTo>
                  <a:pt x="3564068" y="3918795"/>
                  <a:pt x="3703962" y="3877297"/>
                  <a:pt x="3560200" y="3925218"/>
                </a:cubicBezTo>
                <a:cubicBezTo>
                  <a:pt x="3643541" y="3946053"/>
                  <a:pt x="3635120" y="3938093"/>
                  <a:pt x="3712600" y="3982368"/>
                </a:cubicBezTo>
                <a:cubicBezTo>
                  <a:pt x="3732479" y="3993727"/>
                  <a:pt x="3748962" y="4010874"/>
                  <a:pt x="3769750" y="4020468"/>
                </a:cubicBezTo>
                <a:cubicBezTo>
                  <a:pt x="4090901" y="4168692"/>
                  <a:pt x="3835190" y="4040801"/>
                  <a:pt x="4093600" y="4134768"/>
                </a:cubicBezTo>
                <a:cubicBezTo>
                  <a:pt x="4120288" y="4144473"/>
                  <a:pt x="4143112" y="4163163"/>
                  <a:pt x="4169800" y="4172868"/>
                </a:cubicBezTo>
                <a:cubicBezTo>
                  <a:pt x="4213245" y="4188666"/>
                  <a:pt x="4258550" y="4198804"/>
                  <a:pt x="4303150" y="4210968"/>
                </a:cubicBezTo>
                <a:cubicBezTo>
                  <a:pt x="4346762" y="4222862"/>
                  <a:pt x="4367813" y="4227837"/>
                  <a:pt x="4377130" y="4229744"/>
                </a:cubicBezTo>
                <a:lnTo>
                  <a:pt x="4379995" y="4230201"/>
                </a:lnTo>
                <a:lnTo>
                  <a:pt x="4376396" y="4230626"/>
                </a:lnTo>
                <a:cubicBezTo>
                  <a:pt x="4374111" y="4232688"/>
                  <a:pt x="4381965" y="4240851"/>
                  <a:pt x="4436500" y="4268118"/>
                </a:cubicBezTo>
                <a:cubicBezTo>
                  <a:pt x="4454461" y="4277098"/>
                  <a:pt x="4493650" y="4267088"/>
                  <a:pt x="4493650" y="4287168"/>
                </a:cubicBezTo>
                <a:cubicBezTo>
                  <a:pt x="4493650" y="4314109"/>
                  <a:pt x="4455550" y="4325268"/>
                  <a:pt x="4436500" y="4344318"/>
                </a:cubicBezTo>
                <a:cubicBezTo>
                  <a:pt x="4392050" y="4363368"/>
                  <a:pt x="4348599" y="4384941"/>
                  <a:pt x="4303150" y="4401468"/>
                </a:cubicBezTo>
                <a:cubicBezTo>
                  <a:pt x="4277633" y="4410747"/>
                  <a:pt x="4197975" y="4423468"/>
                  <a:pt x="4169800" y="4439568"/>
                </a:cubicBezTo>
                <a:cubicBezTo>
                  <a:pt x="4142233" y="4455320"/>
                  <a:pt x="4121998" y="4482519"/>
                  <a:pt x="4093600" y="4496718"/>
                </a:cubicBezTo>
                <a:cubicBezTo>
                  <a:pt x="4070182" y="4508427"/>
                  <a:pt x="4042574" y="4508575"/>
                  <a:pt x="4017400" y="4515768"/>
                </a:cubicBezTo>
                <a:cubicBezTo>
                  <a:pt x="3998092" y="4521285"/>
                  <a:pt x="3979300" y="4528468"/>
                  <a:pt x="3960250" y="4534818"/>
                </a:cubicBezTo>
                <a:lnTo>
                  <a:pt x="4036450" y="4572918"/>
                </a:lnTo>
                <a:cubicBezTo>
                  <a:pt x="4286770" y="4656358"/>
                  <a:pt x="4198218" y="4604563"/>
                  <a:pt x="4322200" y="4687218"/>
                </a:cubicBezTo>
                <a:cubicBezTo>
                  <a:pt x="4247333" y="4724652"/>
                  <a:pt x="4196172" y="4752096"/>
                  <a:pt x="4112650" y="4782468"/>
                </a:cubicBezTo>
                <a:cubicBezTo>
                  <a:pt x="4088045" y="4791415"/>
                  <a:pt x="4061624" y="4794325"/>
                  <a:pt x="4036450" y="4801518"/>
                </a:cubicBezTo>
                <a:cubicBezTo>
                  <a:pt x="4017142" y="4807035"/>
                  <a:pt x="3998350" y="4814218"/>
                  <a:pt x="3979300" y="4820568"/>
                </a:cubicBezTo>
                <a:cubicBezTo>
                  <a:pt x="4286623" y="4882033"/>
                  <a:pt x="4042227" y="4837717"/>
                  <a:pt x="4722250" y="4877718"/>
                </a:cubicBezTo>
                <a:cubicBezTo>
                  <a:pt x="4499804" y="4951867"/>
                  <a:pt x="4714618" y="4886864"/>
                  <a:pt x="4379350" y="4953918"/>
                </a:cubicBezTo>
                <a:cubicBezTo>
                  <a:pt x="4359659" y="4957856"/>
                  <a:pt x="4341681" y="4968098"/>
                  <a:pt x="4322200" y="4972968"/>
                </a:cubicBezTo>
                <a:cubicBezTo>
                  <a:pt x="4265404" y="4987167"/>
                  <a:pt x="4207546" y="4996869"/>
                  <a:pt x="4150750" y="5011068"/>
                </a:cubicBezTo>
                <a:cubicBezTo>
                  <a:pt x="4131269" y="5015938"/>
                  <a:pt x="4113447" y="5027065"/>
                  <a:pt x="4093600" y="5030118"/>
                </a:cubicBezTo>
                <a:cubicBezTo>
                  <a:pt x="4030525" y="5039822"/>
                  <a:pt x="3966600" y="5042818"/>
                  <a:pt x="3903100" y="5049168"/>
                </a:cubicBezTo>
                <a:cubicBezTo>
                  <a:pt x="3934850" y="5055518"/>
                  <a:pt x="3966297" y="5063639"/>
                  <a:pt x="3998350" y="5068218"/>
                </a:cubicBezTo>
                <a:cubicBezTo>
                  <a:pt x="4221659" y="5100119"/>
                  <a:pt x="4104109" y="5065371"/>
                  <a:pt x="4226950" y="5106318"/>
                </a:cubicBezTo>
                <a:lnTo>
                  <a:pt x="4169800" y="5125368"/>
                </a:lnTo>
                <a:cubicBezTo>
                  <a:pt x="4115918" y="5143329"/>
                  <a:pt x="4069105" y="5178066"/>
                  <a:pt x="4017400" y="5201568"/>
                </a:cubicBezTo>
                <a:cubicBezTo>
                  <a:pt x="3999119" y="5209877"/>
                  <a:pt x="3979300" y="5214268"/>
                  <a:pt x="3960250" y="5220618"/>
                </a:cubicBezTo>
                <a:cubicBezTo>
                  <a:pt x="3960250" y="5220618"/>
                  <a:pt x="4060945" y="5273316"/>
                  <a:pt x="4112650" y="5296818"/>
                </a:cubicBezTo>
                <a:cubicBezTo>
                  <a:pt x="4131869" y="5305554"/>
                  <a:pt x="4221105" y="5324744"/>
                  <a:pt x="4226950" y="5353968"/>
                </a:cubicBezTo>
                <a:cubicBezTo>
                  <a:pt x="4231440" y="5376419"/>
                  <a:pt x="4201550" y="5392068"/>
                  <a:pt x="4188850" y="5411118"/>
                </a:cubicBezTo>
                <a:cubicBezTo>
                  <a:pt x="4169800" y="5423818"/>
                  <a:pt x="4152178" y="5438979"/>
                  <a:pt x="4131700" y="5449218"/>
                </a:cubicBezTo>
                <a:cubicBezTo>
                  <a:pt x="4072968" y="5478584"/>
                  <a:pt x="3974685" y="5480751"/>
                  <a:pt x="3922150" y="5487318"/>
                </a:cubicBezTo>
                <a:lnTo>
                  <a:pt x="4055500" y="5506368"/>
                </a:lnTo>
                <a:cubicBezTo>
                  <a:pt x="4106246" y="5513134"/>
                  <a:pt x="4158016" y="5513906"/>
                  <a:pt x="4207900" y="5525418"/>
                </a:cubicBezTo>
                <a:cubicBezTo>
                  <a:pt x="4241220" y="5533107"/>
                  <a:pt x="4271131" y="5551511"/>
                  <a:pt x="4303150" y="5563518"/>
                </a:cubicBezTo>
                <a:cubicBezTo>
                  <a:pt x="4321952" y="5570569"/>
                  <a:pt x="4365170" y="5563087"/>
                  <a:pt x="4360300" y="5582568"/>
                </a:cubicBezTo>
                <a:cubicBezTo>
                  <a:pt x="4352599" y="5613370"/>
                  <a:pt x="4309500" y="5620668"/>
                  <a:pt x="4284100" y="5639718"/>
                </a:cubicBezTo>
                <a:cubicBezTo>
                  <a:pt x="4252350" y="5646068"/>
                  <a:pt x="4219167" y="5647399"/>
                  <a:pt x="4188850" y="5658768"/>
                </a:cubicBezTo>
                <a:cubicBezTo>
                  <a:pt x="4167413" y="5666807"/>
                  <a:pt x="4152178" y="5686629"/>
                  <a:pt x="4131700" y="5696868"/>
                </a:cubicBezTo>
                <a:cubicBezTo>
                  <a:pt x="4059965" y="5732736"/>
                  <a:pt x="4033009" y="5735828"/>
                  <a:pt x="3960250" y="5754018"/>
                </a:cubicBezTo>
                <a:lnTo>
                  <a:pt x="4150750" y="5773068"/>
                </a:lnTo>
                <a:cubicBezTo>
                  <a:pt x="4662048" y="5824198"/>
                  <a:pt x="4458394" y="5761316"/>
                  <a:pt x="4665100" y="5830218"/>
                </a:cubicBezTo>
                <a:lnTo>
                  <a:pt x="4436500" y="5887368"/>
                </a:lnTo>
                <a:cubicBezTo>
                  <a:pt x="3989508" y="5999116"/>
                  <a:pt x="4063859" y="5912930"/>
                  <a:pt x="3941200" y="6096918"/>
                </a:cubicBezTo>
                <a:cubicBezTo>
                  <a:pt x="3941200" y="6096918"/>
                  <a:pt x="4044389" y="6117123"/>
                  <a:pt x="4093600" y="6135018"/>
                </a:cubicBezTo>
                <a:cubicBezTo>
                  <a:pt x="4115117" y="6142842"/>
                  <a:pt x="4130871" y="6161759"/>
                  <a:pt x="4150750" y="6173118"/>
                </a:cubicBezTo>
                <a:cubicBezTo>
                  <a:pt x="4175406" y="6187207"/>
                  <a:pt x="4217970" y="6184277"/>
                  <a:pt x="4226950" y="6211218"/>
                </a:cubicBezTo>
                <a:cubicBezTo>
                  <a:pt x="4233300" y="6230268"/>
                  <a:pt x="4188850" y="6223918"/>
                  <a:pt x="4169800" y="6230268"/>
                </a:cubicBezTo>
                <a:cubicBezTo>
                  <a:pt x="4094531" y="6241021"/>
                  <a:pt x="4015482" y="6249797"/>
                  <a:pt x="3941200" y="6268368"/>
                </a:cubicBezTo>
                <a:cubicBezTo>
                  <a:pt x="3921719" y="6273238"/>
                  <a:pt x="3903100" y="6281068"/>
                  <a:pt x="3884050" y="6287418"/>
                </a:cubicBezTo>
                <a:cubicBezTo>
                  <a:pt x="3909450" y="6293768"/>
                  <a:pt x="3934491" y="6301784"/>
                  <a:pt x="3960250" y="6306468"/>
                </a:cubicBezTo>
                <a:cubicBezTo>
                  <a:pt x="4066091" y="6325712"/>
                  <a:pt x="4138196" y="6327983"/>
                  <a:pt x="4246000" y="6344568"/>
                </a:cubicBezTo>
                <a:cubicBezTo>
                  <a:pt x="4278002" y="6349491"/>
                  <a:pt x="4309500" y="6357268"/>
                  <a:pt x="4341250" y="6363618"/>
                </a:cubicBezTo>
                <a:cubicBezTo>
                  <a:pt x="4301744" y="6370202"/>
                  <a:pt x="4196219" y="6384667"/>
                  <a:pt x="4150750" y="6401718"/>
                </a:cubicBezTo>
                <a:cubicBezTo>
                  <a:pt x="4124160" y="6411689"/>
                  <a:pt x="4099950" y="6427118"/>
                  <a:pt x="4074550" y="6439818"/>
                </a:cubicBezTo>
                <a:cubicBezTo>
                  <a:pt x="4093600" y="6446168"/>
                  <a:pt x="4112392" y="6453351"/>
                  <a:pt x="4131700" y="6458868"/>
                </a:cubicBezTo>
                <a:cubicBezTo>
                  <a:pt x="4156874" y="6466061"/>
                  <a:pt x="4183835" y="6467605"/>
                  <a:pt x="4207900" y="6477918"/>
                </a:cubicBezTo>
                <a:cubicBezTo>
                  <a:pt x="4228944" y="6486937"/>
                  <a:pt x="4244572" y="6505779"/>
                  <a:pt x="4265050" y="6516018"/>
                </a:cubicBezTo>
                <a:cubicBezTo>
                  <a:pt x="4283011" y="6524998"/>
                  <a:pt x="4303150" y="6528718"/>
                  <a:pt x="4322200" y="6535068"/>
                </a:cubicBezTo>
                <a:cubicBezTo>
                  <a:pt x="4303150" y="6541418"/>
                  <a:pt x="4284358" y="6548601"/>
                  <a:pt x="4265050" y="6554118"/>
                </a:cubicBezTo>
                <a:cubicBezTo>
                  <a:pt x="4097608" y="6601958"/>
                  <a:pt x="4268726" y="6546543"/>
                  <a:pt x="4131700" y="6592218"/>
                </a:cubicBezTo>
                <a:lnTo>
                  <a:pt x="4188850" y="6611268"/>
                </a:lnTo>
                <a:cubicBezTo>
                  <a:pt x="4324870" y="6656608"/>
                  <a:pt x="4269734" y="6627091"/>
                  <a:pt x="4360300" y="6687468"/>
                </a:cubicBezTo>
                <a:cubicBezTo>
                  <a:pt x="4105584" y="6719307"/>
                  <a:pt x="4306241" y="6690460"/>
                  <a:pt x="4017400" y="6744618"/>
                </a:cubicBezTo>
                <a:cubicBezTo>
                  <a:pt x="3830566" y="6779649"/>
                  <a:pt x="3972233" y="6746385"/>
                  <a:pt x="3826900" y="6782718"/>
                </a:cubicBezTo>
                <a:cubicBezTo>
                  <a:pt x="3858650" y="6789068"/>
                  <a:pt x="3890738" y="6793915"/>
                  <a:pt x="3922150" y="6801768"/>
                </a:cubicBezTo>
                <a:cubicBezTo>
                  <a:pt x="3941631" y="6806638"/>
                  <a:pt x="3979300" y="6800738"/>
                  <a:pt x="3979300" y="6820818"/>
                </a:cubicBezTo>
                <a:cubicBezTo>
                  <a:pt x="3979300" y="6840898"/>
                  <a:pt x="3941752" y="6835512"/>
                  <a:pt x="3922150" y="6839868"/>
                </a:cubicBezTo>
                <a:cubicBezTo>
                  <a:pt x="3884444" y="6848247"/>
                  <a:pt x="3842775" y="6849393"/>
                  <a:pt x="3807850" y="6858918"/>
                </a:cubicBezTo>
                <a:cubicBezTo>
                  <a:pt x="3772925" y="6868443"/>
                  <a:pt x="3787822" y="6871944"/>
                  <a:pt x="3712600" y="6897018"/>
                </a:cubicBezTo>
                <a:cubicBezTo>
                  <a:pt x="3712600" y="6897018"/>
                  <a:pt x="3633407" y="6878422"/>
                  <a:pt x="3598300" y="6858918"/>
                </a:cubicBezTo>
                <a:cubicBezTo>
                  <a:pt x="3586525" y="6852376"/>
                  <a:pt x="3577000" y="6842851"/>
                  <a:pt x="3568037" y="6832580"/>
                </a:cubicBezTo>
                <a:lnTo>
                  <a:pt x="3560200" y="6823599"/>
                </a:lnTo>
                <a:lnTo>
                  <a:pt x="3560200" y="6897018"/>
                </a:lnTo>
                <a:lnTo>
                  <a:pt x="1390650" y="6897018"/>
                </a:lnTo>
                <a:cubicBezTo>
                  <a:pt x="1382754" y="6907545"/>
                  <a:pt x="1369772" y="6913145"/>
                  <a:pt x="1354319" y="6915539"/>
                </a:cubicBezTo>
                <a:cubicBezTo>
                  <a:pt x="1342730" y="6917335"/>
                  <a:pt x="1329751" y="6917327"/>
                  <a:pt x="1316487" y="6916242"/>
                </a:cubicBez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Title 20">
            <a:extLst>
              <a:ext uri="{FF2B5EF4-FFF2-40B4-BE49-F238E27FC236}">
                <a16:creationId xmlns:a16="http://schemas.microsoft.com/office/drawing/2014/main" id="{CC904FBB-A1ED-436F-86B2-222DE230D32C}"/>
              </a:ext>
            </a:extLst>
          </p:cNvPr>
          <p:cNvSpPr txBox="1">
            <a:spLocks/>
          </p:cNvSpPr>
          <p:nvPr/>
        </p:nvSpPr>
        <p:spPr bwMode="auto">
          <a:xfrm>
            <a:off x="363218"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47" name="Title 20">
            <a:extLst>
              <a:ext uri="{FF2B5EF4-FFF2-40B4-BE49-F238E27FC236}">
                <a16:creationId xmlns:a16="http://schemas.microsoft.com/office/drawing/2014/main" id="{1EC2C40A-E8A1-43FD-8EA2-071BDB61DCCF}"/>
              </a:ext>
            </a:extLst>
          </p:cNvPr>
          <p:cNvSpPr txBox="1">
            <a:spLocks/>
          </p:cNvSpPr>
          <p:nvPr/>
        </p:nvSpPr>
        <p:spPr bwMode="auto">
          <a:xfrm>
            <a:off x="8590667" y="3010010"/>
            <a:ext cx="2837182" cy="258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3" tIns="60946" rIns="121893" bIns="60946"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r>
              <a:rPr lang="en-US" altLang="es-MX" sz="1600" dirty="0">
                <a:solidFill>
                  <a:schemeClr val="bg1"/>
                </a:solidFill>
                <a:latin typeface="Calibri Light" panose="020F0302020204030204" pitchFamily="34" charset="0"/>
                <a:cs typeface="Calibri Light" panose="020F0302020204030204" pitchFamily="34" charset="0"/>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a:t>
            </a:r>
          </a:p>
        </p:txBody>
      </p:sp>
      <p:sp>
        <p:nvSpPr>
          <p:cNvPr id="148" name="Title 4">
            <a:extLst>
              <a:ext uri="{FF2B5EF4-FFF2-40B4-BE49-F238E27FC236}">
                <a16:creationId xmlns:a16="http://schemas.microsoft.com/office/drawing/2014/main" id="{665BE5EF-B644-449A-906E-FD4708E3B436}"/>
              </a:ext>
            </a:extLst>
          </p:cNvPr>
          <p:cNvSpPr txBox="1">
            <a:spLocks/>
          </p:cNvSpPr>
          <p:nvPr/>
        </p:nvSpPr>
        <p:spPr>
          <a:xfrm>
            <a:off x="425801" y="789928"/>
            <a:ext cx="3762829" cy="1870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Your title </a:t>
            </a:r>
            <a:r>
              <a:rPr lang="en-US" dirty="0">
                <a:solidFill>
                  <a:srgbClr val="FFC000"/>
                </a:solidFill>
                <a:effectLst>
                  <a:outerShdw blurRad="38100" dist="38100" dir="2700000" algn="tl">
                    <a:srgbClr val="000000">
                      <a:alpha val="43137"/>
                    </a:srgbClr>
                  </a:outerShdw>
                </a:effectLst>
              </a:rPr>
              <a:t>goes here</a:t>
            </a:r>
          </a:p>
        </p:txBody>
      </p:sp>
    </p:spTree>
    <p:extLst>
      <p:ext uri="{BB962C8B-B14F-4D97-AF65-F5344CB8AC3E}">
        <p14:creationId xmlns:p14="http://schemas.microsoft.com/office/powerpoint/2010/main" val="287570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44"/>
          <p:cNvSpPr/>
          <p:nvPr/>
        </p:nvSpPr>
        <p:spPr>
          <a:xfrm>
            <a:off x="0" y="0"/>
            <a:ext cx="1219200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Marcador de posición de imagen 14">
            <a:extLst>
              <a:ext uri="{FF2B5EF4-FFF2-40B4-BE49-F238E27FC236}">
                <a16:creationId xmlns:a16="http://schemas.microsoft.com/office/drawing/2014/main" id="{2083EBEE-E243-4E6A-9CCE-80C620ECFEF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17" name="Marcador de posición de imagen 16">
            <a:extLst>
              <a:ext uri="{FF2B5EF4-FFF2-40B4-BE49-F238E27FC236}">
                <a16:creationId xmlns:a16="http://schemas.microsoft.com/office/drawing/2014/main" id="{7369FEC0-53D3-4A1A-AAFE-0EFF59C5501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46" name="Forma libre 45"/>
          <p:cNvSpPr/>
          <p:nvPr/>
        </p:nvSpPr>
        <p:spPr>
          <a:xfrm>
            <a:off x="3215725" y="1428750"/>
            <a:ext cx="6247385" cy="3886200"/>
          </a:xfrm>
          <a:custGeom>
            <a:avLst/>
            <a:gdLst>
              <a:gd name="connsiteX0" fmla="*/ 4968167 w 6247385"/>
              <a:gd name="connsiteY0" fmla="*/ 3885661 h 3886200"/>
              <a:gd name="connsiteX1" fmla="*/ 4970121 w 6247385"/>
              <a:gd name="connsiteY1" fmla="*/ 3886200 h 3886200"/>
              <a:gd name="connsiteX2" fmla="*/ 4967865 w 6247385"/>
              <a:gd name="connsiteY2" fmla="*/ 3886200 h 3886200"/>
              <a:gd name="connsiteX3" fmla="*/ 1284450 w 6247385"/>
              <a:gd name="connsiteY3" fmla="*/ 3816273 h 3886200"/>
              <a:gd name="connsiteX4" fmla="*/ 1293191 w 6247385"/>
              <a:gd name="connsiteY4" fmla="*/ 3817887 h 3886200"/>
              <a:gd name="connsiteX5" fmla="*/ 1295457 w 6247385"/>
              <a:gd name="connsiteY5" fmla="*/ 3816915 h 3886200"/>
              <a:gd name="connsiteX6" fmla="*/ 960395 w 6247385"/>
              <a:gd name="connsiteY6" fmla="*/ 3805120 h 3886200"/>
              <a:gd name="connsiteX7" fmla="*/ 955623 w 6247385"/>
              <a:gd name="connsiteY7" fmla="*/ 3808844 h 3886200"/>
              <a:gd name="connsiteX8" fmla="*/ 953279 w 6247385"/>
              <a:gd name="connsiteY8" fmla="*/ 3813540 h 3886200"/>
              <a:gd name="connsiteX9" fmla="*/ 957528 w 6247385"/>
              <a:gd name="connsiteY9" fmla="*/ 3816410 h 3886200"/>
              <a:gd name="connsiteX10" fmla="*/ 962020 w 6247385"/>
              <a:gd name="connsiteY10" fmla="*/ 3815155 h 3886200"/>
              <a:gd name="connsiteX11" fmla="*/ 964606 w 6247385"/>
              <a:gd name="connsiteY11" fmla="*/ 3808679 h 3886200"/>
              <a:gd name="connsiteX12" fmla="*/ 962501 w 6247385"/>
              <a:gd name="connsiteY12" fmla="*/ 3806899 h 3886200"/>
              <a:gd name="connsiteX13" fmla="*/ 960395 w 6247385"/>
              <a:gd name="connsiteY13" fmla="*/ 3805120 h 3886200"/>
              <a:gd name="connsiteX14" fmla="*/ 1230056 w 6247385"/>
              <a:gd name="connsiteY14" fmla="*/ 3802059 h 3886200"/>
              <a:gd name="connsiteX15" fmla="*/ 1223260 w 6247385"/>
              <a:gd name="connsiteY15" fmla="*/ 3804976 h 3886200"/>
              <a:gd name="connsiteX16" fmla="*/ 1225204 w 6247385"/>
              <a:gd name="connsiteY16" fmla="*/ 3809508 h 3886200"/>
              <a:gd name="connsiteX17" fmla="*/ 1230226 w 6247385"/>
              <a:gd name="connsiteY17" fmla="*/ 3818084 h 3886200"/>
              <a:gd name="connsiteX18" fmla="*/ 1239129 w 6247385"/>
              <a:gd name="connsiteY18" fmla="*/ 3816947 h 3886200"/>
              <a:gd name="connsiteX19" fmla="*/ 1248511 w 6247385"/>
              <a:gd name="connsiteY19" fmla="*/ 3807553 h 3886200"/>
              <a:gd name="connsiteX20" fmla="*/ 1083407 w 6247385"/>
              <a:gd name="connsiteY20" fmla="*/ 3797930 h 3886200"/>
              <a:gd name="connsiteX21" fmla="*/ 1074875 w 6247385"/>
              <a:gd name="connsiteY21" fmla="*/ 3809306 h 3886200"/>
              <a:gd name="connsiteX22" fmla="*/ 1075328 w 6247385"/>
              <a:gd name="connsiteY22" fmla="*/ 3822862 h 3886200"/>
              <a:gd name="connsiteX23" fmla="*/ 1110612 w 6247385"/>
              <a:gd name="connsiteY23" fmla="*/ 3819119 h 3886200"/>
              <a:gd name="connsiteX24" fmla="*/ 1143955 w 6247385"/>
              <a:gd name="connsiteY24" fmla="*/ 3820235 h 3886200"/>
              <a:gd name="connsiteX25" fmla="*/ 1150742 w 6247385"/>
              <a:gd name="connsiteY25" fmla="*/ 3798541 h 3886200"/>
              <a:gd name="connsiteX26" fmla="*/ 1083407 w 6247385"/>
              <a:gd name="connsiteY26" fmla="*/ 3797930 h 3886200"/>
              <a:gd name="connsiteX27" fmla="*/ 929961 w 6247385"/>
              <a:gd name="connsiteY27" fmla="*/ 3796719 h 3886200"/>
              <a:gd name="connsiteX28" fmla="*/ 918633 w 6247385"/>
              <a:gd name="connsiteY28" fmla="*/ 3801581 h 3886200"/>
              <a:gd name="connsiteX29" fmla="*/ 913903 w 6247385"/>
              <a:gd name="connsiteY29" fmla="*/ 3806966 h 3886200"/>
              <a:gd name="connsiteX30" fmla="*/ 915727 w 6247385"/>
              <a:gd name="connsiteY30" fmla="*/ 3813560 h 3886200"/>
              <a:gd name="connsiteX31" fmla="*/ 1020603 w 6247385"/>
              <a:gd name="connsiteY31" fmla="*/ 3795376 h 3886200"/>
              <a:gd name="connsiteX32" fmla="*/ 1016118 w 6247385"/>
              <a:gd name="connsiteY32" fmla="*/ 3806020 h 3886200"/>
              <a:gd name="connsiteX33" fmla="*/ 1014790 w 6247385"/>
              <a:gd name="connsiteY33" fmla="*/ 3819333 h 3886200"/>
              <a:gd name="connsiteX34" fmla="*/ 1044252 w 6247385"/>
              <a:gd name="connsiteY34" fmla="*/ 3825468 h 3886200"/>
              <a:gd name="connsiteX35" fmla="*/ 1057835 w 6247385"/>
              <a:gd name="connsiteY35" fmla="*/ 3800858 h 3886200"/>
              <a:gd name="connsiteX36" fmla="*/ 1026759 w 6247385"/>
              <a:gd name="connsiteY36" fmla="*/ 3803464 h 3886200"/>
              <a:gd name="connsiteX37" fmla="*/ 1024531 w 6247385"/>
              <a:gd name="connsiteY37" fmla="*/ 3799056 h 3886200"/>
              <a:gd name="connsiteX38" fmla="*/ 1020603 w 6247385"/>
              <a:gd name="connsiteY38" fmla="*/ 3795376 h 3886200"/>
              <a:gd name="connsiteX39" fmla="*/ 5125206 w 6247385"/>
              <a:gd name="connsiteY39" fmla="*/ 3777271 h 3886200"/>
              <a:gd name="connsiteX40" fmla="*/ 5115365 w 6247385"/>
              <a:gd name="connsiteY40" fmla="*/ 3783244 h 3886200"/>
              <a:gd name="connsiteX41" fmla="*/ 5091448 w 6247385"/>
              <a:gd name="connsiteY41" fmla="*/ 3779088 h 3886200"/>
              <a:gd name="connsiteX42" fmla="*/ 5090829 w 6247385"/>
              <a:gd name="connsiteY42" fmla="*/ 3779145 h 3886200"/>
              <a:gd name="connsiteX43" fmla="*/ 5090204 w 6247385"/>
              <a:gd name="connsiteY43" fmla="*/ 3789863 h 3886200"/>
              <a:gd name="connsiteX44" fmla="*/ 5115777 w 6247385"/>
              <a:gd name="connsiteY44" fmla="*/ 3786935 h 3886200"/>
              <a:gd name="connsiteX45" fmla="*/ 5122132 w 6247385"/>
              <a:gd name="connsiteY45" fmla="*/ 3789238 h 3886200"/>
              <a:gd name="connsiteX46" fmla="*/ 5127757 w 6247385"/>
              <a:gd name="connsiteY46" fmla="*/ 3789841 h 3886200"/>
              <a:gd name="connsiteX47" fmla="*/ 5128400 w 6247385"/>
              <a:gd name="connsiteY47" fmla="*/ 3783528 h 3886200"/>
              <a:gd name="connsiteX48" fmla="*/ 5220974 w 6247385"/>
              <a:gd name="connsiteY48" fmla="*/ 3763245 h 3886200"/>
              <a:gd name="connsiteX49" fmla="*/ 5212884 w 6247385"/>
              <a:gd name="connsiteY49" fmla="*/ 3769401 h 3886200"/>
              <a:gd name="connsiteX50" fmla="*/ 5214829 w 6247385"/>
              <a:gd name="connsiteY50" fmla="*/ 3773931 h 3886200"/>
              <a:gd name="connsiteX51" fmla="*/ 5220333 w 6247385"/>
              <a:gd name="connsiteY51" fmla="*/ 3774253 h 3886200"/>
              <a:gd name="connsiteX52" fmla="*/ 5223568 w 6247385"/>
              <a:gd name="connsiteY52" fmla="*/ 3770852 h 3886200"/>
              <a:gd name="connsiteX53" fmla="*/ 5221946 w 6247385"/>
              <a:gd name="connsiteY53" fmla="*/ 3765512 h 3886200"/>
              <a:gd name="connsiteX54" fmla="*/ 5283126 w 6247385"/>
              <a:gd name="connsiteY54" fmla="*/ 3758032 h 3886200"/>
              <a:gd name="connsiteX55" fmla="*/ 5267267 w 6247385"/>
              <a:gd name="connsiteY55" fmla="*/ 3764839 h 3886200"/>
              <a:gd name="connsiteX56" fmla="*/ 5262894 w 6247385"/>
              <a:gd name="connsiteY56" fmla="*/ 3759339 h 3886200"/>
              <a:gd name="connsiteX57" fmla="*/ 5256581 w 6247385"/>
              <a:gd name="connsiteY57" fmla="*/ 3758694 h 3886200"/>
              <a:gd name="connsiteX58" fmla="*/ 5249947 w 6247385"/>
              <a:gd name="connsiteY58" fmla="*/ 3763555 h 3886200"/>
              <a:gd name="connsiteX59" fmla="*/ 5248170 w 6247385"/>
              <a:gd name="connsiteY59" fmla="*/ 3770353 h 3886200"/>
              <a:gd name="connsiteX60" fmla="*/ 5251287 w 6247385"/>
              <a:gd name="connsiteY60" fmla="*/ 3771363 h 3886200"/>
              <a:gd name="connsiteX61" fmla="*/ 5253675 w 6247385"/>
              <a:gd name="connsiteY61" fmla="*/ 3770673 h 3886200"/>
              <a:gd name="connsiteX62" fmla="*/ 5278926 w 6247385"/>
              <a:gd name="connsiteY62" fmla="*/ 3773250 h 3886200"/>
              <a:gd name="connsiteX63" fmla="*/ 5100813 w 6247385"/>
              <a:gd name="connsiteY63" fmla="*/ 3757218 h 3886200"/>
              <a:gd name="connsiteX64" fmla="*/ 5102920 w 6247385"/>
              <a:gd name="connsiteY64" fmla="*/ 3759587 h 3886200"/>
              <a:gd name="connsiteX65" fmla="*/ 5104020 w 6247385"/>
              <a:gd name="connsiteY65" fmla="*/ 3759542 h 3886200"/>
              <a:gd name="connsiteX66" fmla="*/ 5103136 w 6247385"/>
              <a:gd name="connsiteY66" fmla="*/ 3757482 h 3886200"/>
              <a:gd name="connsiteX67" fmla="*/ 5042597 w 6247385"/>
              <a:gd name="connsiteY67" fmla="*/ 3753955 h 3886200"/>
              <a:gd name="connsiteX68" fmla="*/ 5039400 w 6247385"/>
              <a:gd name="connsiteY68" fmla="*/ 3754223 h 3886200"/>
              <a:gd name="connsiteX69" fmla="*/ 5041941 w 6247385"/>
              <a:gd name="connsiteY69" fmla="*/ 3755600 h 3886200"/>
              <a:gd name="connsiteX70" fmla="*/ 5294454 w 6247385"/>
              <a:gd name="connsiteY70" fmla="*/ 3753171 h 3886200"/>
              <a:gd name="connsiteX71" fmla="*/ 5289922 w 6247385"/>
              <a:gd name="connsiteY71" fmla="*/ 3755115 h 3886200"/>
              <a:gd name="connsiteX72" fmla="*/ 5303847 w 6247385"/>
              <a:gd name="connsiteY72" fmla="*/ 3762553 h 3886200"/>
              <a:gd name="connsiteX73" fmla="*/ 5310643 w 6247385"/>
              <a:gd name="connsiteY73" fmla="*/ 3759637 h 3886200"/>
              <a:gd name="connsiteX74" fmla="*/ 5313921 w 6247385"/>
              <a:gd name="connsiteY74" fmla="*/ 3757895 h 3886200"/>
              <a:gd name="connsiteX75" fmla="*/ 5316468 w 6247385"/>
              <a:gd name="connsiteY75" fmla="*/ 3754454 h 3886200"/>
              <a:gd name="connsiteX76" fmla="*/ 5309671 w 6247385"/>
              <a:gd name="connsiteY76" fmla="*/ 3757371 h 3886200"/>
              <a:gd name="connsiteX77" fmla="*/ 4945326 w 6247385"/>
              <a:gd name="connsiteY77" fmla="*/ 3750006 h 3886200"/>
              <a:gd name="connsiteX78" fmla="*/ 4945701 w 6247385"/>
              <a:gd name="connsiteY78" fmla="*/ 3758019 h 3886200"/>
              <a:gd name="connsiteX79" fmla="*/ 4918834 w 6247385"/>
              <a:gd name="connsiteY79" fmla="*/ 3764184 h 3886200"/>
              <a:gd name="connsiteX80" fmla="*/ 4921929 w 6247385"/>
              <a:gd name="connsiteY80" fmla="*/ 3768679 h 3886200"/>
              <a:gd name="connsiteX81" fmla="*/ 4954824 w 6247385"/>
              <a:gd name="connsiteY81" fmla="*/ 3754560 h 3886200"/>
              <a:gd name="connsiteX82" fmla="*/ 4955795 w 6247385"/>
              <a:gd name="connsiteY82" fmla="*/ 3756825 h 3886200"/>
              <a:gd name="connsiteX83" fmla="*/ 4964820 w 6247385"/>
              <a:gd name="connsiteY83" fmla="*/ 3755971 h 3886200"/>
              <a:gd name="connsiteX84" fmla="*/ 4970494 w 6247385"/>
              <a:gd name="connsiteY84" fmla="*/ 3751030 h 3886200"/>
              <a:gd name="connsiteX85" fmla="*/ 4950011 w 6247385"/>
              <a:gd name="connsiteY85" fmla="*/ 3750767 h 3886200"/>
              <a:gd name="connsiteX86" fmla="*/ 5183092 w 6247385"/>
              <a:gd name="connsiteY86" fmla="*/ 3749994 h 3886200"/>
              <a:gd name="connsiteX87" fmla="*/ 5158491 w 6247385"/>
              <a:gd name="connsiteY87" fmla="*/ 3755187 h 3886200"/>
              <a:gd name="connsiteX88" fmla="*/ 5175367 w 6247385"/>
              <a:gd name="connsiteY88" fmla="*/ 3756999 h 3886200"/>
              <a:gd name="connsiteX89" fmla="*/ 5191511 w 6247385"/>
              <a:gd name="connsiteY89" fmla="*/ 3757111 h 3886200"/>
              <a:gd name="connsiteX90" fmla="*/ 5000915 w 6247385"/>
              <a:gd name="connsiteY90" fmla="*/ 3749041 h 3886200"/>
              <a:gd name="connsiteX91" fmla="*/ 4975400 w 6247385"/>
              <a:gd name="connsiteY91" fmla="*/ 3750993 h 3886200"/>
              <a:gd name="connsiteX92" fmla="*/ 4996948 w 6247385"/>
              <a:gd name="connsiteY92" fmla="*/ 3756601 h 3886200"/>
              <a:gd name="connsiteX93" fmla="*/ 5020545 w 6247385"/>
              <a:gd name="connsiteY93" fmla="*/ 3763913 h 3886200"/>
              <a:gd name="connsiteX94" fmla="*/ 5025624 w 6247385"/>
              <a:gd name="connsiteY94" fmla="*/ 3754917 h 3886200"/>
              <a:gd name="connsiteX95" fmla="*/ 662526 w 6247385"/>
              <a:gd name="connsiteY95" fmla="*/ 3723703 h 3886200"/>
              <a:gd name="connsiteX96" fmla="*/ 658521 w 6247385"/>
              <a:gd name="connsiteY96" fmla="*/ 3726092 h 3886200"/>
              <a:gd name="connsiteX97" fmla="*/ 657674 w 6247385"/>
              <a:gd name="connsiteY97" fmla="*/ 3731150 h 3886200"/>
              <a:gd name="connsiteX98" fmla="*/ 658646 w 6247385"/>
              <a:gd name="connsiteY98" fmla="*/ 3733417 h 3886200"/>
              <a:gd name="connsiteX99" fmla="*/ 662526 w 6247385"/>
              <a:gd name="connsiteY99" fmla="*/ 3723703 h 3886200"/>
              <a:gd name="connsiteX100" fmla="*/ 640512 w 6247385"/>
              <a:gd name="connsiteY100" fmla="*/ 3722420 h 3886200"/>
              <a:gd name="connsiteX101" fmla="*/ 636872 w 6247385"/>
              <a:gd name="connsiteY101" fmla="*/ 3725660 h 3886200"/>
              <a:gd name="connsiteX102" fmla="*/ 635660 w 6247385"/>
              <a:gd name="connsiteY102" fmla="*/ 3729868 h 3886200"/>
              <a:gd name="connsiteX103" fmla="*/ 642136 w 6247385"/>
              <a:gd name="connsiteY103" fmla="*/ 3732454 h 3886200"/>
              <a:gd name="connsiteX104" fmla="*/ 1211446 w 6247385"/>
              <a:gd name="connsiteY104" fmla="*/ 3622457 h 3886200"/>
              <a:gd name="connsiteX105" fmla="*/ 1191700 w 6247385"/>
              <a:gd name="connsiteY105" fmla="*/ 3624897 h 3886200"/>
              <a:gd name="connsiteX106" fmla="*/ 1190897 w 6247385"/>
              <a:gd name="connsiteY106" fmla="*/ 3625241 h 3886200"/>
              <a:gd name="connsiteX107" fmla="*/ 1212717 w 6247385"/>
              <a:gd name="connsiteY107" fmla="*/ 3623564 h 3886200"/>
              <a:gd name="connsiteX108" fmla="*/ 1182306 w 6247385"/>
              <a:gd name="connsiteY108" fmla="*/ 3615513 h 3886200"/>
              <a:gd name="connsiteX109" fmla="*/ 1183190 w 6247385"/>
              <a:gd name="connsiteY109" fmla="*/ 3626051 h 3886200"/>
              <a:gd name="connsiteX110" fmla="*/ 1187315 w 6247385"/>
              <a:gd name="connsiteY110" fmla="*/ 3625516 h 3886200"/>
              <a:gd name="connsiteX111" fmla="*/ 1189191 w 6247385"/>
              <a:gd name="connsiteY111" fmla="*/ 3625373 h 3886200"/>
              <a:gd name="connsiteX112" fmla="*/ 1186720 w 6247385"/>
              <a:gd name="connsiteY112" fmla="*/ 3620326 h 3886200"/>
              <a:gd name="connsiteX113" fmla="*/ 1182306 w 6247385"/>
              <a:gd name="connsiteY113" fmla="*/ 3615513 h 3886200"/>
              <a:gd name="connsiteX114" fmla="*/ 1075475 w 6247385"/>
              <a:gd name="connsiteY114" fmla="*/ 3610392 h 3886200"/>
              <a:gd name="connsiteX115" fmla="*/ 1071470 w 6247385"/>
              <a:gd name="connsiteY115" fmla="*/ 3612782 h 3886200"/>
              <a:gd name="connsiteX116" fmla="*/ 1070624 w 6247385"/>
              <a:gd name="connsiteY116" fmla="*/ 3617840 h 3886200"/>
              <a:gd name="connsiteX117" fmla="*/ 1072569 w 6247385"/>
              <a:gd name="connsiteY117" fmla="*/ 3622371 h 3886200"/>
              <a:gd name="connsiteX118" fmla="*/ 1076451 w 6247385"/>
              <a:gd name="connsiteY118" fmla="*/ 3617352 h 3886200"/>
              <a:gd name="connsiteX119" fmla="*/ 1075475 w 6247385"/>
              <a:gd name="connsiteY119" fmla="*/ 3610392 h 3886200"/>
              <a:gd name="connsiteX120" fmla="*/ 989354 w 6247385"/>
              <a:gd name="connsiteY120" fmla="*/ 3591016 h 3886200"/>
              <a:gd name="connsiteX121" fmla="*/ 985228 w 6247385"/>
              <a:gd name="connsiteY121" fmla="*/ 3593122 h 3886200"/>
              <a:gd name="connsiteX122" fmla="*/ 983529 w 6247385"/>
              <a:gd name="connsiteY122" fmla="*/ 3596198 h 3886200"/>
              <a:gd name="connsiteX123" fmla="*/ 988713 w 6247385"/>
              <a:gd name="connsiteY123" fmla="*/ 3602023 h 3886200"/>
              <a:gd name="connsiteX124" fmla="*/ 1493990 w 6247385"/>
              <a:gd name="connsiteY124" fmla="*/ 3497832 h 3886200"/>
              <a:gd name="connsiteX125" fmla="*/ 1502731 w 6247385"/>
              <a:gd name="connsiteY125" fmla="*/ 3499446 h 3886200"/>
              <a:gd name="connsiteX126" fmla="*/ 1504997 w 6247385"/>
              <a:gd name="connsiteY126" fmla="*/ 3498472 h 3886200"/>
              <a:gd name="connsiteX127" fmla="*/ 1169935 w 6247385"/>
              <a:gd name="connsiteY127" fmla="*/ 3486679 h 3886200"/>
              <a:gd name="connsiteX128" fmla="*/ 1165163 w 6247385"/>
              <a:gd name="connsiteY128" fmla="*/ 3490403 h 3886200"/>
              <a:gd name="connsiteX129" fmla="*/ 1162817 w 6247385"/>
              <a:gd name="connsiteY129" fmla="*/ 3495099 h 3886200"/>
              <a:gd name="connsiteX130" fmla="*/ 1167068 w 6247385"/>
              <a:gd name="connsiteY130" fmla="*/ 3497969 h 3886200"/>
              <a:gd name="connsiteX131" fmla="*/ 1171559 w 6247385"/>
              <a:gd name="connsiteY131" fmla="*/ 3496712 h 3886200"/>
              <a:gd name="connsiteX132" fmla="*/ 1174145 w 6247385"/>
              <a:gd name="connsiteY132" fmla="*/ 3490237 h 3886200"/>
              <a:gd name="connsiteX133" fmla="*/ 1172041 w 6247385"/>
              <a:gd name="connsiteY133" fmla="*/ 3488458 h 3886200"/>
              <a:gd name="connsiteX134" fmla="*/ 1169935 w 6247385"/>
              <a:gd name="connsiteY134" fmla="*/ 3486679 h 3886200"/>
              <a:gd name="connsiteX135" fmla="*/ 1439979 w 6247385"/>
              <a:gd name="connsiteY135" fmla="*/ 3483732 h 3886200"/>
              <a:gd name="connsiteX136" fmla="*/ 1439156 w 6247385"/>
              <a:gd name="connsiteY136" fmla="*/ 3483807 h 3886200"/>
              <a:gd name="connsiteX137" fmla="*/ 1432799 w 6247385"/>
              <a:gd name="connsiteY137" fmla="*/ 3486536 h 3886200"/>
              <a:gd name="connsiteX138" fmla="*/ 1434744 w 6247385"/>
              <a:gd name="connsiteY138" fmla="*/ 3491067 h 3886200"/>
              <a:gd name="connsiteX139" fmla="*/ 1439767 w 6247385"/>
              <a:gd name="connsiteY139" fmla="*/ 3499643 h 3886200"/>
              <a:gd name="connsiteX140" fmla="*/ 1448668 w 6247385"/>
              <a:gd name="connsiteY140" fmla="*/ 3498505 h 3886200"/>
              <a:gd name="connsiteX141" fmla="*/ 1458051 w 6247385"/>
              <a:gd name="connsiteY141" fmla="*/ 3489111 h 3886200"/>
              <a:gd name="connsiteX142" fmla="*/ 1292946 w 6247385"/>
              <a:gd name="connsiteY142" fmla="*/ 3479488 h 3886200"/>
              <a:gd name="connsiteX143" fmla="*/ 1284415 w 6247385"/>
              <a:gd name="connsiteY143" fmla="*/ 3490866 h 3886200"/>
              <a:gd name="connsiteX144" fmla="*/ 1284867 w 6247385"/>
              <a:gd name="connsiteY144" fmla="*/ 3504420 h 3886200"/>
              <a:gd name="connsiteX145" fmla="*/ 1320151 w 6247385"/>
              <a:gd name="connsiteY145" fmla="*/ 3500678 h 3886200"/>
              <a:gd name="connsiteX146" fmla="*/ 1353495 w 6247385"/>
              <a:gd name="connsiteY146" fmla="*/ 3501794 h 3886200"/>
              <a:gd name="connsiteX147" fmla="*/ 1360281 w 6247385"/>
              <a:gd name="connsiteY147" fmla="*/ 3480101 h 3886200"/>
              <a:gd name="connsiteX148" fmla="*/ 1292946 w 6247385"/>
              <a:gd name="connsiteY148" fmla="*/ 3479488 h 3886200"/>
              <a:gd name="connsiteX149" fmla="*/ 1139500 w 6247385"/>
              <a:gd name="connsiteY149" fmla="*/ 3478278 h 3886200"/>
              <a:gd name="connsiteX150" fmla="*/ 1128173 w 6247385"/>
              <a:gd name="connsiteY150" fmla="*/ 3483140 h 3886200"/>
              <a:gd name="connsiteX151" fmla="*/ 1123441 w 6247385"/>
              <a:gd name="connsiteY151" fmla="*/ 3488524 h 3886200"/>
              <a:gd name="connsiteX152" fmla="*/ 1125265 w 6247385"/>
              <a:gd name="connsiteY152" fmla="*/ 3495119 h 3886200"/>
              <a:gd name="connsiteX153" fmla="*/ 1230143 w 6247385"/>
              <a:gd name="connsiteY153" fmla="*/ 3476933 h 3886200"/>
              <a:gd name="connsiteX154" fmla="*/ 1225657 w 6247385"/>
              <a:gd name="connsiteY154" fmla="*/ 3487578 h 3886200"/>
              <a:gd name="connsiteX155" fmla="*/ 1224329 w 6247385"/>
              <a:gd name="connsiteY155" fmla="*/ 3500893 h 3886200"/>
              <a:gd name="connsiteX156" fmla="*/ 1253791 w 6247385"/>
              <a:gd name="connsiteY156" fmla="*/ 3507027 h 3886200"/>
              <a:gd name="connsiteX157" fmla="*/ 1267373 w 6247385"/>
              <a:gd name="connsiteY157" fmla="*/ 3482417 h 3886200"/>
              <a:gd name="connsiteX158" fmla="*/ 1236298 w 6247385"/>
              <a:gd name="connsiteY158" fmla="*/ 3485024 h 3886200"/>
              <a:gd name="connsiteX159" fmla="*/ 1234070 w 6247385"/>
              <a:gd name="connsiteY159" fmla="*/ 3480614 h 3886200"/>
              <a:gd name="connsiteX160" fmla="*/ 1230143 w 6247385"/>
              <a:gd name="connsiteY160" fmla="*/ 3476933 h 3886200"/>
              <a:gd name="connsiteX161" fmla="*/ 5608289 w 6247385"/>
              <a:gd name="connsiteY161" fmla="*/ 3427982 h 3886200"/>
              <a:gd name="connsiteX162" fmla="*/ 5582231 w 6247385"/>
              <a:gd name="connsiteY162" fmla="*/ 3429776 h 3886200"/>
              <a:gd name="connsiteX163" fmla="*/ 5565885 w 6247385"/>
              <a:gd name="connsiteY163" fmla="*/ 3435450 h 3886200"/>
              <a:gd name="connsiteX164" fmla="*/ 5574958 w 6247385"/>
              <a:gd name="connsiteY164" fmla="*/ 3450337 h 3886200"/>
              <a:gd name="connsiteX165" fmla="*/ 5575930 w 6247385"/>
              <a:gd name="connsiteY165" fmla="*/ 3452603 h 3886200"/>
              <a:gd name="connsiteX166" fmla="*/ 5597614 w 6247385"/>
              <a:gd name="connsiteY166" fmla="*/ 3440613 h 3886200"/>
              <a:gd name="connsiteX167" fmla="*/ 5622224 w 6247385"/>
              <a:gd name="connsiteY167" fmla="*/ 3454195 h 3886200"/>
              <a:gd name="connsiteX168" fmla="*/ 5643265 w 6247385"/>
              <a:gd name="connsiteY168" fmla="*/ 3453213 h 3886200"/>
              <a:gd name="connsiteX169" fmla="*/ 5641642 w 6247385"/>
              <a:gd name="connsiteY169" fmla="*/ 3443178 h 3886200"/>
              <a:gd name="connsiteX170" fmla="*/ 872065 w 6247385"/>
              <a:gd name="connsiteY170" fmla="*/ 3405262 h 3886200"/>
              <a:gd name="connsiteX171" fmla="*/ 868060 w 6247385"/>
              <a:gd name="connsiteY171" fmla="*/ 3407651 h 3886200"/>
              <a:gd name="connsiteX172" fmla="*/ 867213 w 6247385"/>
              <a:gd name="connsiteY172" fmla="*/ 3412710 h 3886200"/>
              <a:gd name="connsiteX173" fmla="*/ 868185 w 6247385"/>
              <a:gd name="connsiteY173" fmla="*/ 3414975 h 3886200"/>
              <a:gd name="connsiteX174" fmla="*/ 872065 w 6247385"/>
              <a:gd name="connsiteY174" fmla="*/ 3405262 h 3886200"/>
              <a:gd name="connsiteX175" fmla="*/ 850052 w 6247385"/>
              <a:gd name="connsiteY175" fmla="*/ 3403979 h 3886200"/>
              <a:gd name="connsiteX176" fmla="*/ 846412 w 6247385"/>
              <a:gd name="connsiteY176" fmla="*/ 3407219 h 3886200"/>
              <a:gd name="connsiteX177" fmla="*/ 845199 w 6247385"/>
              <a:gd name="connsiteY177" fmla="*/ 3411428 h 3886200"/>
              <a:gd name="connsiteX178" fmla="*/ 851676 w 6247385"/>
              <a:gd name="connsiteY178" fmla="*/ 3414012 h 3886200"/>
              <a:gd name="connsiteX179" fmla="*/ 1158430 w 6247385"/>
              <a:gd name="connsiteY179" fmla="*/ 3322058 h 3886200"/>
              <a:gd name="connsiteX180" fmla="*/ 1146389 w 6247385"/>
              <a:gd name="connsiteY180" fmla="*/ 3322887 h 3886200"/>
              <a:gd name="connsiteX181" fmla="*/ 1160729 w 6247385"/>
              <a:gd name="connsiteY181" fmla="*/ 3322880 h 3886200"/>
              <a:gd name="connsiteX182" fmla="*/ 1333228 w 6247385"/>
              <a:gd name="connsiteY182" fmla="*/ 3298008 h 3886200"/>
              <a:gd name="connsiteX183" fmla="*/ 1324774 w 6247385"/>
              <a:gd name="connsiteY183" fmla="*/ 3305661 h 3886200"/>
              <a:gd name="connsiteX184" fmla="*/ 1321299 w 6247385"/>
              <a:gd name="connsiteY184" fmla="*/ 3309223 h 3886200"/>
              <a:gd name="connsiteX185" fmla="*/ 1327168 w 6247385"/>
              <a:gd name="connsiteY185" fmla="*/ 3309193 h 3886200"/>
              <a:gd name="connsiteX186" fmla="*/ 1351448 w 6247385"/>
              <a:gd name="connsiteY186" fmla="*/ 3309502 h 3886200"/>
              <a:gd name="connsiteX187" fmla="*/ 1375727 w 6247385"/>
              <a:gd name="connsiteY187" fmla="*/ 3309813 h 3886200"/>
              <a:gd name="connsiteX188" fmla="*/ 1396854 w 6247385"/>
              <a:gd name="connsiteY188" fmla="*/ 3307076 h 3886200"/>
              <a:gd name="connsiteX189" fmla="*/ 1403974 w 6247385"/>
              <a:gd name="connsiteY189" fmla="*/ 3306528 h 3886200"/>
              <a:gd name="connsiteX190" fmla="*/ 1378228 w 6247385"/>
              <a:gd name="connsiteY190" fmla="*/ 3302840 h 3886200"/>
              <a:gd name="connsiteX191" fmla="*/ 1353788 w 6247385"/>
              <a:gd name="connsiteY191" fmla="*/ 3305280 h 3886200"/>
              <a:gd name="connsiteX192" fmla="*/ 1333228 w 6247385"/>
              <a:gd name="connsiteY192" fmla="*/ 3298008 h 3886200"/>
              <a:gd name="connsiteX193" fmla="*/ 1257471 w 6247385"/>
              <a:gd name="connsiteY193" fmla="*/ 3290280 h 3886200"/>
              <a:gd name="connsiteX194" fmla="*/ 1239026 w 6247385"/>
              <a:gd name="connsiteY194" fmla="*/ 3303562 h 3886200"/>
              <a:gd name="connsiteX195" fmla="*/ 1259907 w 6247385"/>
              <a:gd name="connsiteY195" fmla="*/ 3302984 h 3886200"/>
              <a:gd name="connsiteX196" fmla="*/ 1268931 w 6247385"/>
              <a:gd name="connsiteY196" fmla="*/ 3309494 h 3886200"/>
              <a:gd name="connsiteX197" fmla="*/ 1292368 w 6247385"/>
              <a:gd name="connsiteY197" fmla="*/ 3309372 h 3886200"/>
              <a:gd name="connsiteX198" fmla="*/ 1302502 w 6247385"/>
              <a:gd name="connsiteY198" fmla="*/ 3309320 h 3886200"/>
              <a:gd name="connsiteX199" fmla="*/ 1310572 w 6247385"/>
              <a:gd name="connsiteY199" fmla="*/ 3307732 h 3886200"/>
              <a:gd name="connsiteX200" fmla="*/ 1293491 w 6247385"/>
              <a:gd name="connsiteY200" fmla="*/ 3299971 h 3886200"/>
              <a:gd name="connsiteX201" fmla="*/ 1273020 w 6247385"/>
              <a:gd name="connsiteY201" fmla="*/ 3307752 h 3886200"/>
              <a:gd name="connsiteX202" fmla="*/ 1266580 w 6247385"/>
              <a:gd name="connsiteY202" fmla="*/ 3297437 h 3886200"/>
              <a:gd name="connsiteX203" fmla="*/ 1257471 w 6247385"/>
              <a:gd name="connsiteY203" fmla="*/ 3290280 h 3886200"/>
              <a:gd name="connsiteX204" fmla="*/ 1213444 w 6247385"/>
              <a:gd name="connsiteY204" fmla="*/ 3287714 h 3886200"/>
              <a:gd name="connsiteX205" fmla="*/ 1208671 w 6247385"/>
              <a:gd name="connsiteY205" fmla="*/ 3291439 h 3886200"/>
              <a:gd name="connsiteX206" fmla="*/ 1206327 w 6247385"/>
              <a:gd name="connsiteY206" fmla="*/ 3296134 h 3886200"/>
              <a:gd name="connsiteX207" fmla="*/ 1210577 w 6247385"/>
              <a:gd name="connsiteY207" fmla="*/ 3299005 h 3886200"/>
              <a:gd name="connsiteX208" fmla="*/ 1215068 w 6247385"/>
              <a:gd name="connsiteY208" fmla="*/ 3297748 h 3886200"/>
              <a:gd name="connsiteX209" fmla="*/ 1263245 w 6247385"/>
              <a:gd name="connsiteY209" fmla="*/ 3191217 h 3886200"/>
              <a:gd name="connsiteX210" fmla="*/ 1245928 w 6247385"/>
              <a:gd name="connsiteY210" fmla="*/ 3194625 h 3886200"/>
              <a:gd name="connsiteX211" fmla="*/ 1228610 w 6247385"/>
              <a:gd name="connsiteY211" fmla="*/ 3198034 h 3886200"/>
              <a:gd name="connsiteX212" fmla="*/ 1261350 w 6247385"/>
              <a:gd name="connsiteY212" fmla="*/ 3204773 h 3886200"/>
              <a:gd name="connsiteX213" fmla="*/ 1294331 w 6247385"/>
              <a:gd name="connsiteY213" fmla="*/ 3207386 h 3886200"/>
              <a:gd name="connsiteX214" fmla="*/ 1302502 w 6247385"/>
              <a:gd name="connsiteY214" fmla="*/ 3202202 h 3886200"/>
              <a:gd name="connsiteX215" fmla="*/ 1308245 w 6247385"/>
              <a:gd name="connsiteY215" fmla="*/ 3196048 h 3886200"/>
              <a:gd name="connsiteX216" fmla="*/ 1301730 w 6247385"/>
              <a:gd name="connsiteY216" fmla="*/ 3194149 h 3886200"/>
              <a:gd name="connsiteX217" fmla="*/ 1294973 w 6247385"/>
              <a:gd name="connsiteY217" fmla="*/ 3196379 h 3886200"/>
              <a:gd name="connsiteX218" fmla="*/ 1278020 w 6247385"/>
              <a:gd name="connsiteY218" fmla="*/ 3198291 h 3886200"/>
              <a:gd name="connsiteX219" fmla="*/ 1263245 w 6247385"/>
              <a:gd name="connsiteY219" fmla="*/ 3191217 h 3886200"/>
              <a:gd name="connsiteX220" fmla="*/ 1182307 w 6247385"/>
              <a:gd name="connsiteY220" fmla="*/ 3177664 h 3886200"/>
              <a:gd name="connsiteX221" fmla="*/ 1183203 w 6247385"/>
              <a:gd name="connsiteY221" fmla="*/ 3188347 h 3886200"/>
              <a:gd name="connsiteX222" fmla="*/ 1186527 w 6247385"/>
              <a:gd name="connsiteY222" fmla="*/ 3200000 h 3886200"/>
              <a:gd name="connsiteX223" fmla="*/ 1203689 w 6247385"/>
              <a:gd name="connsiteY223" fmla="*/ 3208730 h 3886200"/>
              <a:gd name="connsiteX224" fmla="*/ 1205748 w 6247385"/>
              <a:gd name="connsiteY224" fmla="*/ 3199463 h 3886200"/>
              <a:gd name="connsiteX225" fmla="*/ 1213393 w 6247385"/>
              <a:gd name="connsiteY225" fmla="*/ 3193834 h 3886200"/>
              <a:gd name="connsiteX226" fmla="*/ 1225373 w 6247385"/>
              <a:gd name="connsiteY226" fmla="*/ 3196741 h 3886200"/>
              <a:gd name="connsiteX227" fmla="*/ 1211445 w 6247385"/>
              <a:gd name="connsiteY227" fmla="*/ 3184610 h 3886200"/>
              <a:gd name="connsiteX228" fmla="*/ 1191700 w 6247385"/>
              <a:gd name="connsiteY228" fmla="*/ 3187047 h 3886200"/>
              <a:gd name="connsiteX229" fmla="*/ 1189435 w 6247385"/>
              <a:gd name="connsiteY229" fmla="*/ 3188020 h 3886200"/>
              <a:gd name="connsiteX230" fmla="*/ 1186721 w 6247385"/>
              <a:gd name="connsiteY230" fmla="*/ 3182477 h 3886200"/>
              <a:gd name="connsiteX231" fmla="*/ 1182307 w 6247385"/>
              <a:gd name="connsiteY231" fmla="*/ 3177664 h 3886200"/>
              <a:gd name="connsiteX232" fmla="*/ 1075475 w 6247385"/>
              <a:gd name="connsiteY232" fmla="*/ 3172543 h 3886200"/>
              <a:gd name="connsiteX233" fmla="*/ 1071470 w 6247385"/>
              <a:gd name="connsiteY233" fmla="*/ 3174933 h 3886200"/>
              <a:gd name="connsiteX234" fmla="*/ 1070624 w 6247385"/>
              <a:gd name="connsiteY234" fmla="*/ 3179991 h 3886200"/>
              <a:gd name="connsiteX235" fmla="*/ 1072569 w 6247385"/>
              <a:gd name="connsiteY235" fmla="*/ 3184522 h 3886200"/>
              <a:gd name="connsiteX236" fmla="*/ 1076451 w 6247385"/>
              <a:gd name="connsiteY236" fmla="*/ 3179501 h 3886200"/>
              <a:gd name="connsiteX237" fmla="*/ 1075475 w 6247385"/>
              <a:gd name="connsiteY237" fmla="*/ 3172543 h 3886200"/>
              <a:gd name="connsiteX238" fmla="*/ 989354 w 6247385"/>
              <a:gd name="connsiteY238" fmla="*/ 3153166 h 3886200"/>
              <a:gd name="connsiteX239" fmla="*/ 985229 w 6247385"/>
              <a:gd name="connsiteY239" fmla="*/ 3155272 h 3886200"/>
              <a:gd name="connsiteX240" fmla="*/ 983530 w 6247385"/>
              <a:gd name="connsiteY240" fmla="*/ 3158349 h 3886200"/>
              <a:gd name="connsiteX241" fmla="*/ 988712 w 6247385"/>
              <a:gd name="connsiteY241" fmla="*/ 3164174 h 3886200"/>
              <a:gd name="connsiteX242" fmla="*/ 1493989 w 6247385"/>
              <a:gd name="connsiteY242" fmla="*/ 3059983 h 3886200"/>
              <a:gd name="connsiteX243" fmla="*/ 1502730 w 6247385"/>
              <a:gd name="connsiteY243" fmla="*/ 3061598 h 3886200"/>
              <a:gd name="connsiteX244" fmla="*/ 1504996 w 6247385"/>
              <a:gd name="connsiteY244" fmla="*/ 3060625 h 3886200"/>
              <a:gd name="connsiteX245" fmla="*/ 1169935 w 6247385"/>
              <a:gd name="connsiteY245" fmla="*/ 3048828 h 3886200"/>
              <a:gd name="connsiteX246" fmla="*/ 1165163 w 6247385"/>
              <a:gd name="connsiteY246" fmla="*/ 3052555 h 3886200"/>
              <a:gd name="connsiteX247" fmla="*/ 1162817 w 6247385"/>
              <a:gd name="connsiteY247" fmla="*/ 3057249 h 3886200"/>
              <a:gd name="connsiteX248" fmla="*/ 1167069 w 6247385"/>
              <a:gd name="connsiteY248" fmla="*/ 3060121 h 3886200"/>
              <a:gd name="connsiteX249" fmla="*/ 1171560 w 6247385"/>
              <a:gd name="connsiteY249" fmla="*/ 3058863 h 3886200"/>
              <a:gd name="connsiteX250" fmla="*/ 1174145 w 6247385"/>
              <a:gd name="connsiteY250" fmla="*/ 3052387 h 3886200"/>
              <a:gd name="connsiteX251" fmla="*/ 1172041 w 6247385"/>
              <a:gd name="connsiteY251" fmla="*/ 3050608 h 3886200"/>
              <a:gd name="connsiteX252" fmla="*/ 1169935 w 6247385"/>
              <a:gd name="connsiteY252" fmla="*/ 3048828 h 3886200"/>
              <a:gd name="connsiteX253" fmla="*/ 1439595 w 6247385"/>
              <a:gd name="connsiteY253" fmla="*/ 3045768 h 3886200"/>
              <a:gd name="connsiteX254" fmla="*/ 1432799 w 6247385"/>
              <a:gd name="connsiteY254" fmla="*/ 3048686 h 3886200"/>
              <a:gd name="connsiteX255" fmla="*/ 1434744 w 6247385"/>
              <a:gd name="connsiteY255" fmla="*/ 3053217 h 3886200"/>
              <a:gd name="connsiteX256" fmla="*/ 1439766 w 6247385"/>
              <a:gd name="connsiteY256" fmla="*/ 3061793 h 3886200"/>
              <a:gd name="connsiteX257" fmla="*/ 1448668 w 6247385"/>
              <a:gd name="connsiteY257" fmla="*/ 3060655 h 3886200"/>
              <a:gd name="connsiteX258" fmla="*/ 1458051 w 6247385"/>
              <a:gd name="connsiteY258" fmla="*/ 3051262 h 3886200"/>
              <a:gd name="connsiteX259" fmla="*/ 1292946 w 6247385"/>
              <a:gd name="connsiteY259" fmla="*/ 3041641 h 3886200"/>
              <a:gd name="connsiteX260" fmla="*/ 1284415 w 6247385"/>
              <a:gd name="connsiteY260" fmla="*/ 3053015 h 3886200"/>
              <a:gd name="connsiteX261" fmla="*/ 1284866 w 6247385"/>
              <a:gd name="connsiteY261" fmla="*/ 3066572 h 3886200"/>
              <a:gd name="connsiteX262" fmla="*/ 1320151 w 6247385"/>
              <a:gd name="connsiteY262" fmla="*/ 3062829 h 3886200"/>
              <a:gd name="connsiteX263" fmla="*/ 1353495 w 6247385"/>
              <a:gd name="connsiteY263" fmla="*/ 3063944 h 3886200"/>
              <a:gd name="connsiteX264" fmla="*/ 1360281 w 6247385"/>
              <a:gd name="connsiteY264" fmla="*/ 3042252 h 3886200"/>
              <a:gd name="connsiteX265" fmla="*/ 1292946 w 6247385"/>
              <a:gd name="connsiteY265" fmla="*/ 3041641 h 3886200"/>
              <a:gd name="connsiteX266" fmla="*/ 1139500 w 6247385"/>
              <a:gd name="connsiteY266" fmla="*/ 3040429 h 3886200"/>
              <a:gd name="connsiteX267" fmla="*/ 1128174 w 6247385"/>
              <a:gd name="connsiteY267" fmla="*/ 3045291 h 3886200"/>
              <a:gd name="connsiteX268" fmla="*/ 1123442 w 6247385"/>
              <a:gd name="connsiteY268" fmla="*/ 3050675 h 3886200"/>
              <a:gd name="connsiteX269" fmla="*/ 1125266 w 6247385"/>
              <a:gd name="connsiteY269" fmla="*/ 3057270 h 3886200"/>
              <a:gd name="connsiteX270" fmla="*/ 1230143 w 6247385"/>
              <a:gd name="connsiteY270" fmla="*/ 3039084 h 3886200"/>
              <a:gd name="connsiteX271" fmla="*/ 1225657 w 6247385"/>
              <a:gd name="connsiteY271" fmla="*/ 3049729 h 3886200"/>
              <a:gd name="connsiteX272" fmla="*/ 1224329 w 6247385"/>
              <a:gd name="connsiteY272" fmla="*/ 3063044 h 3886200"/>
              <a:gd name="connsiteX273" fmla="*/ 1253791 w 6247385"/>
              <a:gd name="connsiteY273" fmla="*/ 3069179 h 3886200"/>
              <a:gd name="connsiteX274" fmla="*/ 1267373 w 6247385"/>
              <a:gd name="connsiteY274" fmla="*/ 3044567 h 3886200"/>
              <a:gd name="connsiteX275" fmla="*/ 1236298 w 6247385"/>
              <a:gd name="connsiteY275" fmla="*/ 3047175 h 3886200"/>
              <a:gd name="connsiteX276" fmla="*/ 1234070 w 6247385"/>
              <a:gd name="connsiteY276" fmla="*/ 3042765 h 3886200"/>
              <a:gd name="connsiteX277" fmla="*/ 1230143 w 6247385"/>
              <a:gd name="connsiteY277" fmla="*/ 3039084 h 3886200"/>
              <a:gd name="connsiteX278" fmla="*/ 5018024 w 6247385"/>
              <a:gd name="connsiteY278" fmla="*/ 2969860 h 3886200"/>
              <a:gd name="connsiteX279" fmla="*/ 4991966 w 6247385"/>
              <a:gd name="connsiteY279" fmla="*/ 2971656 h 3886200"/>
              <a:gd name="connsiteX280" fmla="*/ 4975620 w 6247385"/>
              <a:gd name="connsiteY280" fmla="*/ 2977330 h 3886200"/>
              <a:gd name="connsiteX281" fmla="*/ 4984693 w 6247385"/>
              <a:gd name="connsiteY281" fmla="*/ 2992216 h 3886200"/>
              <a:gd name="connsiteX282" fmla="*/ 4985665 w 6247385"/>
              <a:gd name="connsiteY282" fmla="*/ 2994481 h 3886200"/>
              <a:gd name="connsiteX283" fmla="*/ 5007349 w 6247385"/>
              <a:gd name="connsiteY283" fmla="*/ 2982492 h 3886200"/>
              <a:gd name="connsiteX284" fmla="*/ 5031958 w 6247385"/>
              <a:gd name="connsiteY284" fmla="*/ 2996076 h 3886200"/>
              <a:gd name="connsiteX285" fmla="*/ 5053001 w 6247385"/>
              <a:gd name="connsiteY285" fmla="*/ 2995094 h 3886200"/>
              <a:gd name="connsiteX286" fmla="*/ 5051377 w 6247385"/>
              <a:gd name="connsiteY286" fmla="*/ 2985058 h 3886200"/>
              <a:gd name="connsiteX287" fmla="*/ 872065 w 6247385"/>
              <a:gd name="connsiteY287" fmla="*/ 2967412 h 3886200"/>
              <a:gd name="connsiteX288" fmla="*/ 868060 w 6247385"/>
              <a:gd name="connsiteY288" fmla="*/ 2969802 h 3886200"/>
              <a:gd name="connsiteX289" fmla="*/ 867213 w 6247385"/>
              <a:gd name="connsiteY289" fmla="*/ 2974861 h 3886200"/>
              <a:gd name="connsiteX290" fmla="*/ 868186 w 6247385"/>
              <a:gd name="connsiteY290" fmla="*/ 2977127 h 3886200"/>
              <a:gd name="connsiteX291" fmla="*/ 872065 w 6247385"/>
              <a:gd name="connsiteY291" fmla="*/ 2967412 h 3886200"/>
              <a:gd name="connsiteX292" fmla="*/ 850050 w 6247385"/>
              <a:gd name="connsiteY292" fmla="*/ 2966130 h 3886200"/>
              <a:gd name="connsiteX293" fmla="*/ 846411 w 6247385"/>
              <a:gd name="connsiteY293" fmla="*/ 2969369 h 3886200"/>
              <a:gd name="connsiteX294" fmla="*/ 845199 w 6247385"/>
              <a:gd name="connsiteY294" fmla="*/ 2973577 h 3886200"/>
              <a:gd name="connsiteX295" fmla="*/ 851676 w 6247385"/>
              <a:gd name="connsiteY295" fmla="*/ 2976165 h 3886200"/>
              <a:gd name="connsiteX296" fmla="*/ 5066322 w 6247385"/>
              <a:gd name="connsiteY296" fmla="*/ 2826050 h 3886200"/>
              <a:gd name="connsiteX297" fmla="*/ 5083664 w 6247385"/>
              <a:gd name="connsiteY297" fmla="*/ 2829005 h 3886200"/>
              <a:gd name="connsiteX298" fmla="*/ 5090724 w 6247385"/>
              <a:gd name="connsiteY298" fmla="*/ 2828215 h 3886200"/>
              <a:gd name="connsiteX299" fmla="*/ 5076042 w 6247385"/>
              <a:gd name="connsiteY299" fmla="*/ 2826501 h 3886200"/>
              <a:gd name="connsiteX300" fmla="*/ 5026632 w 6247385"/>
              <a:gd name="connsiteY300" fmla="*/ 2825383 h 3886200"/>
              <a:gd name="connsiteX301" fmla="*/ 5006309 w 6247385"/>
              <a:gd name="connsiteY301" fmla="*/ 2826166 h 3886200"/>
              <a:gd name="connsiteX302" fmla="*/ 5004368 w 6247385"/>
              <a:gd name="connsiteY302" fmla="*/ 2826881 h 3886200"/>
              <a:gd name="connsiteX303" fmla="*/ 5019568 w 6247385"/>
              <a:gd name="connsiteY303" fmla="*/ 2829688 h 3886200"/>
              <a:gd name="connsiteX304" fmla="*/ 1137359 w 6247385"/>
              <a:gd name="connsiteY304" fmla="*/ 2796287 h 3886200"/>
              <a:gd name="connsiteX305" fmla="*/ 1136633 w 6247385"/>
              <a:gd name="connsiteY305" fmla="*/ 2796864 h 3886200"/>
              <a:gd name="connsiteX306" fmla="*/ 1137403 w 6247385"/>
              <a:gd name="connsiteY306" fmla="*/ 2806040 h 3886200"/>
              <a:gd name="connsiteX307" fmla="*/ 1137606 w 6247385"/>
              <a:gd name="connsiteY307" fmla="*/ 2806753 h 3886200"/>
              <a:gd name="connsiteX308" fmla="*/ 1139845 w 6247385"/>
              <a:gd name="connsiteY308" fmla="*/ 2806293 h 3886200"/>
              <a:gd name="connsiteX309" fmla="*/ 1149114 w 6247385"/>
              <a:gd name="connsiteY309" fmla="*/ 2810699 h 3886200"/>
              <a:gd name="connsiteX310" fmla="*/ 1166836 w 6247385"/>
              <a:gd name="connsiteY310" fmla="*/ 2803340 h 3886200"/>
              <a:gd name="connsiteX311" fmla="*/ 1165646 w 6247385"/>
              <a:gd name="connsiteY311" fmla="*/ 2802302 h 3886200"/>
              <a:gd name="connsiteX312" fmla="*/ 1145900 w 6247385"/>
              <a:gd name="connsiteY312" fmla="*/ 2804740 h 3886200"/>
              <a:gd name="connsiteX313" fmla="*/ 1143634 w 6247385"/>
              <a:gd name="connsiteY313" fmla="*/ 2805713 h 3886200"/>
              <a:gd name="connsiteX314" fmla="*/ 1140920 w 6247385"/>
              <a:gd name="connsiteY314" fmla="*/ 2800170 h 3886200"/>
              <a:gd name="connsiteX315" fmla="*/ 677439 w 6247385"/>
              <a:gd name="connsiteY315" fmla="*/ 2793151 h 3886200"/>
              <a:gd name="connsiteX316" fmla="*/ 665469 w 6247385"/>
              <a:gd name="connsiteY316" fmla="*/ 2809019 h 3886200"/>
              <a:gd name="connsiteX317" fmla="*/ 646373 w 6247385"/>
              <a:gd name="connsiteY317" fmla="*/ 2814533 h 3886200"/>
              <a:gd name="connsiteX318" fmla="*/ 634675 w 6247385"/>
              <a:gd name="connsiteY318" fmla="*/ 2809156 h 3886200"/>
              <a:gd name="connsiteX319" fmla="*/ 620790 w 6247385"/>
              <a:gd name="connsiteY319" fmla="*/ 2798684 h 3886200"/>
              <a:gd name="connsiteX320" fmla="*/ 649115 w 6247385"/>
              <a:gd name="connsiteY320" fmla="*/ 2795917 h 3886200"/>
              <a:gd name="connsiteX321" fmla="*/ 677439 w 6247385"/>
              <a:gd name="connsiteY321" fmla="*/ 2793151 h 3886200"/>
              <a:gd name="connsiteX322" fmla="*/ 1029674 w 6247385"/>
              <a:gd name="connsiteY322" fmla="*/ 2790235 h 3886200"/>
              <a:gd name="connsiteX323" fmla="*/ 1028062 w 6247385"/>
              <a:gd name="connsiteY323" fmla="*/ 2791198 h 3886200"/>
              <a:gd name="connsiteX324" fmla="*/ 1030641 w 6247385"/>
              <a:gd name="connsiteY324" fmla="*/ 2797207 h 3886200"/>
              <a:gd name="connsiteX325" fmla="*/ 1030650 w 6247385"/>
              <a:gd name="connsiteY325" fmla="*/ 2797195 h 3886200"/>
              <a:gd name="connsiteX326" fmla="*/ 1029674 w 6247385"/>
              <a:gd name="connsiteY326" fmla="*/ 2790235 h 3886200"/>
              <a:gd name="connsiteX327" fmla="*/ 942765 w 6247385"/>
              <a:gd name="connsiteY327" fmla="*/ 2771262 h 3886200"/>
              <a:gd name="connsiteX328" fmla="*/ 939428 w 6247385"/>
              <a:gd name="connsiteY328" fmla="*/ 2772966 h 3886200"/>
              <a:gd name="connsiteX329" fmla="*/ 937729 w 6247385"/>
              <a:gd name="connsiteY329" fmla="*/ 2776042 h 3886200"/>
              <a:gd name="connsiteX330" fmla="*/ 942912 w 6247385"/>
              <a:gd name="connsiteY330" fmla="*/ 2781867 h 3886200"/>
              <a:gd name="connsiteX331" fmla="*/ 943515 w 6247385"/>
              <a:gd name="connsiteY331" fmla="*/ 2771528 h 3886200"/>
              <a:gd name="connsiteX332" fmla="*/ 862592 w 6247385"/>
              <a:gd name="connsiteY332" fmla="*/ 2761972 h 3886200"/>
              <a:gd name="connsiteX333" fmla="*/ 844147 w 6247385"/>
              <a:gd name="connsiteY333" fmla="*/ 2775254 h 3886200"/>
              <a:gd name="connsiteX334" fmla="*/ 865027 w 6247385"/>
              <a:gd name="connsiteY334" fmla="*/ 2774676 h 3886200"/>
              <a:gd name="connsiteX335" fmla="*/ 881057 w 6247385"/>
              <a:gd name="connsiteY335" fmla="*/ 2786241 h 3886200"/>
              <a:gd name="connsiteX336" fmla="*/ 898375 w 6247385"/>
              <a:gd name="connsiteY336" fmla="*/ 2782833 h 3886200"/>
              <a:gd name="connsiteX337" fmla="*/ 910455 w 6247385"/>
              <a:gd name="connsiteY337" fmla="*/ 2780454 h 3886200"/>
              <a:gd name="connsiteX338" fmla="*/ 908919 w 6247385"/>
              <a:gd name="connsiteY338" fmla="*/ 2777676 h 3886200"/>
              <a:gd name="connsiteX339" fmla="*/ 887878 w 6247385"/>
              <a:gd name="connsiteY339" fmla="*/ 2778659 h 3886200"/>
              <a:gd name="connsiteX340" fmla="*/ 885230 w 6247385"/>
              <a:gd name="connsiteY340" fmla="*/ 2776749 h 3886200"/>
              <a:gd name="connsiteX341" fmla="*/ 878140 w 6247385"/>
              <a:gd name="connsiteY341" fmla="*/ 2779445 h 3886200"/>
              <a:gd name="connsiteX342" fmla="*/ 871701 w 6247385"/>
              <a:gd name="connsiteY342" fmla="*/ 2769129 h 3886200"/>
              <a:gd name="connsiteX343" fmla="*/ 870343 w 6247385"/>
              <a:gd name="connsiteY343" fmla="*/ 2768063 h 3886200"/>
              <a:gd name="connsiteX344" fmla="*/ 866505 w 6247385"/>
              <a:gd name="connsiteY344" fmla="*/ 2766370 h 3886200"/>
              <a:gd name="connsiteX345" fmla="*/ 863753 w 6247385"/>
              <a:gd name="connsiteY345" fmla="*/ 2762884 h 3886200"/>
              <a:gd name="connsiteX346" fmla="*/ 818564 w 6247385"/>
              <a:gd name="connsiteY346" fmla="*/ 2759406 h 3886200"/>
              <a:gd name="connsiteX347" fmla="*/ 813792 w 6247385"/>
              <a:gd name="connsiteY347" fmla="*/ 2763131 h 3886200"/>
              <a:gd name="connsiteX348" fmla="*/ 811447 w 6247385"/>
              <a:gd name="connsiteY348" fmla="*/ 2767826 h 3886200"/>
              <a:gd name="connsiteX349" fmla="*/ 815697 w 6247385"/>
              <a:gd name="connsiteY349" fmla="*/ 2770697 h 3886200"/>
              <a:gd name="connsiteX350" fmla="*/ 820189 w 6247385"/>
              <a:gd name="connsiteY350" fmla="*/ 2769440 h 3886200"/>
              <a:gd name="connsiteX351" fmla="*/ 868366 w 6247385"/>
              <a:gd name="connsiteY351" fmla="*/ 2662910 h 3886200"/>
              <a:gd name="connsiteX352" fmla="*/ 851048 w 6247385"/>
              <a:gd name="connsiteY352" fmla="*/ 2666317 h 3886200"/>
              <a:gd name="connsiteX353" fmla="*/ 833731 w 6247385"/>
              <a:gd name="connsiteY353" fmla="*/ 2669726 h 3886200"/>
              <a:gd name="connsiteX354" fmla="*/ 866471 w 6247385"/>
              <a:gd name="connsiteY354" fmla="*/ 2676466 h 3886200"/>
              <a:gd name="connsiteX355" fmla="*/ 899452 w 6247385"/>
              <a:gd name="connsiteY355" fmla="*/ 2679078 h 3886200"/>
              <a:gd name="connsiteX356" fmla="*/ 907623 w 6247385"/>
              <a:gd name="connsiteY356" fmla="*/ 2673894 h 3886200"/>
              <a:gd name="connsiteX357" fmla="*/ 913365 w 6247385"/>
              <a:gd name="connsiteY357" fmla="*/ 2667740 h 3886200"/>
              <a:gd name="connsiteX358" fmla="*/ 906850 w 6247385"/>
              <a:gd name="connsiteY358" fmla="*/ 2665842 h 3886200"/>
              <a:gd name="connsiteX359" fmla="*/ 900092 w 6247385"/>
              <a:gd name="connsiteY359" fmla="*/ 2668071 h 3886200"/>
              <a:gd name="connsiteX360" fmla="*/ 883139 w 6247385"/>
              <a:gd name="connsiteY360" fmla="*/ 2669983 h 3886200"/>
              <a:gd name="connsiteX361" fmla="*/ 868366 w 6247385"/>
              <a:gd name="connsiteY361" fmla="*/ 2662910 h 3886200"/>
              <a:gd name="connsiteX362" fmla="*/ 787426 w 6247385"/>
              <a:gd name="connsiteY362" fmla="*/ 2649356 h 3886200"/>
              <a:gd name="connsiteX363" fmla="*/ 788322 w 6247385"/>
              <a:gd name="connsiteY363" fmla="*/ 2660039 h 3886200"/>
              <a:gd name="connsiteX364" fmla="*/ 791647 w 6247385"/>
              <a:gd name="connsiteY364" fmla="*/ 2671692 h 3886200"/>
              <a:gd name="connsiteX365" fmla="*/ 808810 w 6247385"/>
              <a:gd name="connsiteY365" fmla="*/ 2680423 h 3886200"/>
              <a:gd name="connsiteX366" fmla="*/ 810868 w 6247385"/>
              <a:gd name="connsiteY366" fmla="*/ 2671155 h 3886200"/>
              <a:gd name="connsiteX367" fmla="*/ 818514 w 6247385"/>
              <a:gd name="connsiteY367" fmla="*/ 2665525 h 3886200"/>
              <a:gd name="connsiteX368" fmla="*/ 830492 w 6247385"/>
              <a:gd name="connsiteY368" fmla="*/ 2668434 h 3886200"/>
              <a:gd name="connsiteX369" fmla="*/ 816566 w 6247385"/>
              <a:gd name="connsiteY369" fmla="*/ 2656302 h 3886200"/>
              <a:gd name="connsiteX370" fmla="*/ 796819 w 6247385"/>
              <a:gd name="connsiteY370" fmla="*/ 2658739 h 3886200"/>
              <a:gd name="connsiteX371" fmla="*/ 794555 w 6247385"/>
              <a:gd name="connsiteY371" fmla="*/ 2659712 h 3886200"/>
              <a:gd name="connsiteX372" fmla="*/ 791840 w 6247385"/>
              <a:gd name="connsiteY372" fmla="*/ 2654170 h 3886200"/>
              <a:gd name="connsiteX373" fmla="*/ 787426 w 6247385"/>
              <a:gd name="connsiteY373" fmla="*/ 2649356 h 3886200"/>
              <a:gd name="connsiteX374" fmla="*/ 680596 w 6247385"/>
              <a:gd name="connsiteY374" fmla="*/ 2644235 h 3886200"/>
              <a:gd name="connsiteX375" fmla="*/ 676590 w 6247385"/>
              <a:gd name="connsiteY375" fmla="*/ 2646625 h 3886200"/>
              <a:gd name="connsiteX376" fmla="*/ 675744 w 6247385"/>
              <a:gd name="connsiteY376" fmla="*/ 2651683 h 3886200"/>
              <a:gd name="connsiteX377" fmla="*/ 677688 w 6247385"/>
              <a:gd name="connsiteY377" fmla="*/ 2656215 h 3886200"/>
              <a:gd name="connsiteX378" fmla="*/ 681570 w 6247385"/>
              <a:gd name="connsiteY378" fmla="*/ 2651195 h 3886200"/>
              <a:gd name="connsiteX379" fmla="*/ 680596 w 6247385"/>
              <a:gd name="connsiteY379" fmla="*/ 2644235 h 3886200"/>
              <a:gd name="connsiteX380" fmla="*/ 594474 w 6247385"/>
              <a:gd name="connsiteY380" fmla="*/ 2624859 h 3886200"/>
              <a:gd name="connsiteX381" fmla="*/ 590348 w 6247385"/>
              <a:gd name="connsiteY381" fmla="*/ 2626965 h 3886200"/>
              <a:gd name="connsiteX382" fmla="*/ 588650 w 6247385"/>
              <a:gd name="connsiteY382" fmla="*/ 2630040 h 3886200"/>
              <a:gd name="connsiteX383" fmla="*/ 593833 w 6247385"/>
              <a:gd name="connsiteY383" fmla="*/ 2635866 h 3886200"/>
              <a:gd name="connsiteX384" fmla="*/ 4972224 w 6247385"/>
              <a:gd name="connsiteY384" fmla="*/ 2587554 h 3886200"/>
              <a:gd name="connsiteX385" fmla="*/ 4946166 w 6247385"/>
              <a:gd name="connsiteY385" fmla="*/ 2589350 h 3886200"/>
              <a:gd name="connsiteX386" fmla="*/ 4929820 w 6247385"/>
              <a:gd name="connsiteY386" fmla="*/ 2595024 h 3886200"/>
              <a:gd name="connsiteX387" fmla="*/ 4938893 w 6247385"/>
              <a:gd name="connsiteY387" fmla="*/ 2609908 h 3886200"/>
              <a:gd name="connsiteX388" fmla="*/ 4939865 w 6247385"/>
              <a:gd name="connsiteY388" fmla="*/ 2612175 h 3886200"/>
              <a:gd name="connsiteX389" fmla="*/ 4961549 w 6247385"/>
              <a:gd name="connsiteY389" fmla="*/ 2600186 h 3886200"/>
              <a:gd name="connsiteX390" fmla="*/ 4986159 w 6247385"/>
              <a:gd name="connsiteY390" fmla="*/ 2613769 h 3886200"/>
              <a:gd name="connsiteX391" fmla="*/ 5007199 w 6247385"/>
              <a:gd name="connsiteY391" fmla="*/ 2612785 h 3886200"/>
              <a:gd name="connsiteX392" fmla="*/ 5005576 w 6247385"/>
              <a:gd name="connsiteY392" fmla="*/ 2602751 h 3886200"/>
              <a:gd name="connsiteX393" fmla="*/ 673272 w 6247385"/>
              <a:gd name="connsiteY393" fmla="*/ 2507238 h 3886200"/>
              <a:gd name="connsiteX394" fmla="*/ 658145 w 6247385"/>
              <a:gd name="connsiteY394" fmla="*/ 2510671 h 3886200"/>
              <a:gd name="connsiteX395" fmla="*/ 654813 w 6247385"/>
              <a:gd name="connsiteY395" fmla="*/ 2511532 h 3886200"/>
              <a:gd name="connsiteX396" fmla="*/ 683435 w 6247385"/>
              <a:gd name="connsiteY396" fmla="*/ 2514451 h 3886200"/>
              <a:gd name="connsiteX397" fmla="*/ 683762 w 6247385"/>
              <a:gd name="connsiteY397" fmla="*/ 2514096 h 3886200"/>
              <a:gd name="connsiteX398" fmla="*/ 673272 w 6247385"/>
              <a:gd name="connsiteY398" fmla="*/ 2507238 h 3886200"/>
              <a:gd name="connsiteX399" fmla="*/ 5020521 w 6247385"/>
              <a:gd name="connsiteY399" fmla="*/ 2443742 h 3886200"/>
              <a:gd name="connsiteX400" fmla="*/ 5037864 w 6247385"/>
              <a:gd name="connsiteY400" fmla="*/ 2446699 h 3886200"/>
              <a:gd name="connsiteX401" fmla="*/ 5044923 w 6247385"/>
              <a:gd name="connsiteY401" fmla="*/ 2445908 h 3886200"/>
              <a:gd name="connsiteX402" fmla="*/ 5030242 w 6247385"/>
              <a:gd name="connsiteY402" fmla="*/ 2444195 h 3886200"/>
              <a:gd name="connsiteX403" fmla="*/ 4980831 w 6247385"/>
              <a:gd name="connsiteY403" fmla="*/ 2443075 h 3886200"/>
              <a:gd name="connsiteX404" fmla="*/ 4960508 w 6247385"/>
              <a:gd name="connsiteY404" fmla="*/ 2443858 h 3886200"/>
              <a:gd name="connsiteX405" fmla="*/ 4958568 w 6247385"/>
              <a:gd name="connsiteY405" fmla="*/ 2444575 h 3886200"/>
              <a:gd name="connsiteX406" fmla="*/ 4973767 w 6247385"/>
              <a:gd name="connsiteY406" fmla="*/ 2447380 h 3886200"/>
              <a:gd name="connsiteX407" fmla="*/ 477185 w 6247385"/>
              <a:gd name="connsiteY407" fmla="*/ 2439104 h 3886200"/>
              <a:gd name="connsiteX408" fmla="*/ 473181 w 6247385"/>
              <a:gd name="connsiteY408" fmla="*/ 2441494 h 3886200"/>
              <a:gd name="connsiteX409" fmla="*/ 472333 w 6247385"/>
              <a:gd name="connsiteY409" fmla="*/ 2446553 h 3886200"/>
              <a:gd name="connsiteX410" fmla="*/ 473305 w 6247385"/>
              <a:gd name="connsiteY410" fmla="*/ 2448819 h 3886200"/>
              <a:gd name="connsiteX411" fmla="*/ 477185 w 6247385"/>
              <a:gd name="connsiteY411" fmla="*/ 2439104 h 3886200"/>
              <a:gd name="connsiteX412" fmla="*/ 455172 w 6247385"/>
              <a:gd name="connsiteY412" fmla="*/ 2437822 h 3886200"/>
              <a:gd name="connsiteX413" fmla="*/ 451531 w 6247385"/>
              <a:gd name="connsiteY413" fmla="*/ 2441061 h 3886200"/>
              <a:gd name="connsiteX414" fmla="*/ 450320 w 6247385"/>
              <a:gd name="connsiteY414" fmla="*/ 2445269 h 3886200"/>
              <a:gd name="connsiteX415" fmla="*/ 456796 w 6247385"/>
              <a:gd name="connsiteY415" fmla="*/ 2447857 h 3886200"/>
              <a:gd name="connsiteX416" fmla="*/ 822565 w 6247385"/>
              <a:gd name="connsiteY416" fmla="*/ 2280602 h 3886200"/>
              <a:gd name="connsiteX417" fmla="*/ 805248 w 6247385"/>
              <a:gd name="connsiteY417" fmla="*/ 2284011 h 3886200"/>
              <a:gd name="connsiteX418" fmla="*/ 787930 w 6247385"/>
              <a:gd name="connsiteY418" fmla="*/ 2287420 h 3886200"/>
              <a:gd name="connsiteX419" fmla="*/ 820671 w 6247385"/>
              <a:gd name="connsiteY419" fmla="*/ 2294159 h 3886200"/>
              <a:gd name="connsiteX420" fmla="*/ 853651 w 6247385"/>
              <a:gd name="connsiteY420" fmla="*/ 2296772 h 3886200"/>
              <a:gd name="connsiteX421" fmla="*/ 861823 w 6247385"/>
              <a:gd name="connsiteY421" fmla="*/ 2291587 h 3886200"/>
              <a:gd name="connsiteX422" fmla="*/ 867565 w 6247385"/>
              <a:gd name="connsiteY422" fmla="*/ 2285434 h 3886200"/>
              <a:gd name="connsiteX423" fmla="*/ 861049 w 6247385"/>
              <a:gd name="connsiteY423" fmla="*/ 2283535 h 3886200"/>
              <a:gd name="connsiteX424" fmla="*/ 854293 w 6247385"/>
              <a:gd name="connsiteY424" fmla="*/ 2285764 h 3886200"/>
              <a:gd name="connsiteX425" fmla="*/ 837339 w 6247385"/>
              <a:gd name="connsiteY425" fmla="*/ 2287675 h 3886200"/>
              <a:gd name="connsiteX426" fmla="*/ 822565 w 6247385"/>
              <a:gd name="connsiteY426" fmla="*/ 2280602 h 3886200"/>
              <a:gd name="connsiteX427" fmla="*/ 741627 w 6247385"/>
              <a:gd name="connsiteY427" fmla="*/ 2267050 h 3886200"/>
              <a:gd name="connsiteX428" fmla="*/ 742522 w 6247385"/>
              <a:gd name="connsiteY428" fmla="*/ 2277733 h 3886200"/>
              <a:gd name="connsiteX429" fmla="*/ 745847 w 6247385"/>
              <a:gd name="connsiteY429" fmla="*/ 2289383 h 3886200"/>
              <a:gd name="connsiteX430" fmla="*/ 763009 w 6247385"/>
              <a:gd name="connsiteY430" fmla="*/ 2298116 h 3886200"/>
              <a:gd name="connsiteX431" fmla="*/ 765067 w 6247385"/>
              <a:gd name="connsiteY431" fmla="*/ 2288848 h 3886200"/>
              <a:gd name="connsiteX432" fmla="*/ 772713 w 6247385"/>
              <a:gd name="connsiteY432" fmla="*/ 2283219 h 3886200"/>
              <a:gd name="connsiteX433" fmla="*/ 784693 w 6247385"/>
              <a:gd name="connsiteY433" fmla="*/ 2286126 h 3886200"/>
              <a:gd name="connsiteX434" fmla="*/ 770765 w 6247385"/>
              <a:gd name="connsiteY434" fmla="*/ 2273994 h 3886200"/>
              <a:gd name="connsiteX435" fmla="*/ 751020 w 6247385"/>
              <a:gd name="connsiteY435" fmla="*/ 2276432 h 3886200"/>
              <a:gd name="connsiteX436" fmla="*/ 748754 w 6247385"/>
              <a:gd name="connsiteY436" fmla="*/ 2277405 h 3886200"/>
              <a:gd name="connsiteX437" fmla="*/ 746039 w 6247385"/>
              <a:gd name="connsiteY437" fmla="*/ 2271862 h 3886200"/>
              <a:gd name="connsiteX438" fmla="*/ 741627 w 6247385"/>
              <a:gd name="connsiteY438" fmla="*/ 2267050 h 3886200"/>
              <a:gd name="connsiteX439" fmla="*/ 634795 w 6247385"/>
              <a:gd name="connsiteY439" fmla="*/ 2261927 h 3886200"/>
              <a:gd name="connsiteX440" fmla="*/ 630790 w 6247385"/>
              <a:gd name="connsiteY440" fmla="*/ 2264317 h 3886200"/>
              <a:gd name="connsiteX441" fmla="*/ 629942 w 6247385"/>
              <a:gd name="connsiteY441" fmla="*/ 2269376 h 3886200"/>
              <a:gd name="connsiteX442" fmla="*/ 631888 w 6247385"/>
              <a:gd name="connsiteY442" fmla="*/ 2273908 h 3886200"/>
              <a:gd name="connsiteX443" fmla="*/ 635769 w 6247385"/>
              <a:gd name="connsiteY443" fmla="*/ 2268888 h 3886200"/>
              <a:gd name="connsiteX444" fmla="*/ 634795 w 6247385"/>
              <a:gd name="connsiteY444" fmla="*/ 2261927 h 3886200"/>
              <a:gd name="connsiteX445" fmla="*/ 548674 w 6247385"/>
              <a:gd name="connsiteY445" fmla="*/ 2242552 h 3886200"/>
              <a:gd name="connsiteX446" fmla="*/ 544548 w 6247385"/>
              <a:gd name="connsiteY446" fmla="*/ 2244659 h 3886200"/>
              <a:gd name="connsiteX447" fmla="*/ 542849 w 6247385"/>
              <a:gd name="connsiteY447" fmla="*/ 2247735 h 3886200"/>
              <a:gd name="connsiteX448" fmla="*/ 548033 w 6247385"/>
              <a:gd name="connsiteY448" fmla="*/ 2253559 h 3886200"/>
              <a:gd name="connsiteX449" fmla="*/ 5138914 w 6247385"/>
              <a:gd name="connsiteY449" fmla="*/ 2143220 h 3886200"/>
              <a:gd name="connsiteX450" fmla="*/ 5132538 w 6247385"/>
              <a:gd name="connsiteY450" fmla="*/ 2144756 h 3886200"/>
              <a:gd name="connsiteX451" fmla="*/ 5137243 w 6247385"/>
              <a:gd name="connsiteY451" fmla="*/ 2150530 h 3886200"/>
              <a:gd name="connsiteX452" fmla="*/ 5141286 w 6247385"/>
              <a:gd name="connsiteY452" fmla="*/ 2152146 h 3886200"/>
              <a:gd name="connsiteX453" fmla="*/ 5141281 w 6247385"/>
              <a:gd name="connsiteY453" fmla="*/ 2143418 h 3886200"/>
              <a:gd name="connsiteX454" fmla="*/ 5163353 w 6247385"/>
              <a:gd name="connsiteY454" fmla="*/ 2138432 h 3886200"/>
              <a:gd name="connsiteX455" fmla="*/ 5156880 w 6247385"/>
              <a:gd name="connsiteY455" fmla="*/ 2140540 h 3886200"/>
              <a:gd name="connsiteX456" fmla="*/ 5155263 w 6247385"/>
              <a:gd name="connsiteY456" fmla="*/ 2144587 h 3886200"/>
              <a:gd name="connsiteX457" fmla="*/ 5150261 w 6247385"/>
              <a:gd name="connsiteY457" fmla="*/ 2144169 h 3886200"/>
              <a:gd name="connsiteX458" fmla="*/ 5153627 w 6247385"/>
              <a:gd name="connsiteY458" fmla="*/ 2149862 h 3886200"/>
              <a:gd name="connsiteX459" fmla="*/ 5152170 w 6247385"/>
              <a:gd name="connsiteY459" fmla="*/ 2155141 h 3886200"/>
              <a:gd name="connsiteX460" fmla="*/ 5154622 w 6247385"/>
              <a:gd name="connsiteY460" fmla="*/ 2155594 h 3886200"/>
              <a:gd name="connsiteX461" fmla="*/ 5160446 w 6247385"/>
              <a:gd name="connsiteY461" fmla="*/ 2150411 h 3886200"/>
              <a:gd name="connsiteX462" fmla="*/ 5173073 w 6247385"/>
              <a:gd name="connsiteY462" fmla="*/ 2154045 h 3886200"/>
              <a:gd name="connsiteX463" fmla="*/ 5186670 w 6247385"/>
              <a:gd name="connsiteY463" fmla="*/ 2155253 h 3886200"/>
              <a:gd name="connsiteX464" fmla="*/ 5201058 w 6247385"/>
              <a:gd name="connsiteY464" fmla="*/ 2155436 h 3886200"/>
              <a:gd name="connsiteX465" fmla="*/ 5203658 w 6247385"/>
              <a:gd name="connsiteY465" fmla="*/ 2138597 h 3886200"/>
              <a:gd name="connsiteX466" fmla="*/ 5177598 w 6247385"/>
              <a:gd name="connsiteY466" fmla="*/ 2140366 h 3886200"/>
              <a:gd name="connsiteX467" fmla="*/ 5171450 w 6247385"/>
              <a:gd name="connsiteY467" fmla="*/ 2144011 h 3886200"/>
              <a:gd name="connsiteX468" fmla="*/ 5163353 w 6247385"/>
              <a:gd name="connsiteY468" fmla="*/ 2138432 h 3886200"/>
              <a:gd name="connsiteX469" fmla="*/ 627472 w 6247385"/>
              <a:gd name="connsiteY469" fmla="*/ 2124931 h 3886200"/>
              <a:gd name="connsiteX470" fmla="*/ 612344 w 6247385"/>
              <a:gd name="connsiteY470" fmla="*/ 2128364 h 3886200"/>
              <a:gd name="connsiteX471" fmla="*/ 609014 w 6247385"/>
              <a:gd name="connsiteY471" fmla="*/ 2129224 h 3886200"/>
              <a:gd name="connsiteX472" fmla="*/ 637633 w 6247385"/>
              <a:gd name="connsiteY472" fmla="*/ 2132144 h 3886200"/>
              <a:gd name="connsiteX473" fmla="*/ 637962 w 6247385"/>
              <a:gd name="connsiteY473" fmla="*/ 2131790 h 3886200"/>
              <a:gd name="connsiteX474" fmla="*/ 627472 w 6247385"/>
              <a:gd name="connsiteY474" fmla="*/ 2124931 h 3886200"/>
              <a:gd name="connsiteX475" fmla="*/ 431385 w 6247385"/>
              <a:gd name="connsiteY475" fmla="*/ 2056798 h 3886200"/>
              <a:gd name="connsiteX476" fmla="*/ 427380 w 6247385"/>
              <a:gd name="connsiteY476" fmla="*/ 2059188 h 3886200"/>
              <a:gd name="connsiteX477" fmla="*/ 426533 w 6247385"/>
              <a:gd name="connsiteY477" fmla="*/ 2064246 h 3886200"/>
              <a:gd name="connsiteX478" fmla="*/ 427505 w 6247385"/>
              <a:gd name="connsiteY478" fmla="*/ 2066512 h 3886200"/>
              <a:gd name="connsiteX479" fmla="*/ 431385 w 6247385"/>
              <a:gd name="connsiteY479" fmla="*/ 2056798 h 3886200"/>
              <a:gd name="connsiteX480" fmla="*/ 409371 w 6247385"/>
              <a:gd name="connsiteY480" fmla="*/ 2055516 h 3886200"/>
              <a:gd name="connsiteX481" fmla="*/ 405730 w 6247385"/>
              <a:gd name="connsiteY481" fmla="*/ 2058754 h 3886200"/>
              <a:gd name="connsiteX482" fmla="*/ 404519 w 6247385"/>
              <a:gd name="connsiteY482" fmla="*/ 2062963 h 3886200"/>
              <a:gd name="connsiteX483" fmla="*/ 410996 w 6247385"/>
              <a:gd name="connsiteY483" fmla="*/ 2065549 h 3886200"/>
              <a:gd name="connsiteX484" fmla="*/ 5253832 w 6247385"/>
              <a:gd name="connsiteY484" fmla="*/ 1948897 h 3886200"/>
              <a:gd name="connsiteX485" fmla="*/ 5246257 w 6247385"/>
              <a:gd name="connsiteY485" fmla="*/ 1955289 h 3886200"/>
              <a:gd name="connsiteX486" fmla="*/ 5255762 w 6247385"/>
              <a:gd name="connsiteY486" fmla="*/ 1959741 h 3886200"/>
              <a:gd name="connsiteX487" fmla="*/ 5266117 w 6247385"/>
              <a:gd name="connsiteY487" fmla="*/ 1952614 h 3886200"/>
              <a:gd name="connsiteX488" fmla="*/ 5271700 w 6247385"/>
              <a:gd name="connsiteY488" fmla="*/ 1950938 h 3886200"/>
              <a:gd name="connsiteX489" fmla="*/ 776764 w 6247385"/>
              <a:gd name="connsiteY489" fmla="*/ 1898295 h 3886200"/>
              <a:gd name="connsiteX490" fmla="*/ 759448 w 6247385"/>
              <a:gd name="connsiteY490" fmla="*/ 1901704 h 3886200"/>
              <a:gd name="connsiteX491" fmla="*/ 742130 w 6247385"/>
              <a:gd name="connsiteY491" fmla="*/ 1905112 h 3886200"/>
              <a:gd name="connsiteX492" fmla="*/ 774870 w 6247385"/>
              <a:gd name="connsiteY492" fmla="*/ 1911852 h 3886200"/>
              <a:gd name="connsiteX493" fmla="*/ 807851 w 6247385"/>
              <a:gd name="connsiteY493" fmla="*/ 1914464 h 3886200"/>
              <a:gd name="connsiteX494" fmla="*/ 816023 w 6247385"/>
              <a:gd name="connsiteY494" fmla="*/ 1909281 h 3886200"/>
              <a:gd name="connsiteX495" fmla="*/ 821765 w 6247385"/>
              <a:gd name="connsiteY495" fmla="*/ 1903127 h 3886200"/>
              <a:gd name="connsiteX496" fmla="*/ 815249 w 6247385"/>
              <a:gd name="connsiteY496" fmla="*/ 1901227 h 3886200"/>
              <a:gd name="connsiteX497" fmla="*/ 808492 w 6247385"/>
              <a:gd name="connsiteY497" fmla="*/ 1903457 h 3886200"/>
              <a:gd name="connsiteX498" fmla="*/ 791539 w 6247385"/>
              <a:gd name="connsiteY498" fmla="*/ 1905369 h 3886200"/>
              <a:gd name="connsiteX499" fmla="*/ 776764 w 6247385"/>
              <a:gd name="connsiteY499" fmla="*/ 1898295 h 3886200"/>
              <a:gd name="connsiteX500" fmla="*/ 5135963 w 6247385"/>
              <a:gd name="connsiteY500" fmla="*/ 1886805 h 3886200"/>
              <a:gd name="connsiteX501" fmla="*/ 5109905 w 6247385"/>
              <a:gd name="connsiteY501" fmla="*/ 1888601 h 3886200"/>
              <a:gd name="connsiteX502" fmla="*/ 5093558 w 6247385"/>
              <a:gd name="connsiteY502" fmla="*/ 1894274 h 3886200"/>
              <a:gd name="connsiteX503" fmla="*/ 5102632 w 6247385"/>
              <a:gd name="connsiteY503" fmla="*/ 1909161 h 3886200"/>
              <a:gd name="connsiteX504" fmla="*/ 5103604 w 6247385"/>
              <a:gd name="connsiteY504" fmla="*/ 1911426 h 3886200"/>
              <a:gd name="connsiteX505" fmla="*/ 5125288 w 6247385"/>
              <a:gd name="connsiteY505" fmla="*/ 1899437 h 3886200"/>
              <a:gd name="connsiteX506" fmla="*/ 5149897 w 6247385"/>
              <a:gd name="connsiteY506" fmla="*/ 1913021 h 3886200"/>
              <a:gd name="connsiteX507" fmla="*/ 5170939 w 6247385"/>
              <a:gd name="connsiteY507" fmla="*/ 1912037 h 3886200"/>
              <a:gd name="connsiteX508" fmla="*/ 5169315 w 6247385"/>
              <a:gd name="connsiteY508" fmla="*/ 1902002 h 3886200"/>
              <a:gd name="connsiteX509" fmla="*/ 695827 w 6247385"/>
              <a:gd name="connsiteY509" fmla="*/ 1884743 h 3886200"/>
              <a:gd name="connsiteX510" fmla="*/ 696722 w 6247385"/>
              <a:gd name="connsiteY510" fmla="*/ 1895425 h 3886200"/>
              <a:gd name="connsiteX511" fmla="*/ 700046 w 6247385"/>
              <a:gd name="connsiteY511" fmla="*/ 1907077 h 3886200"/>
              <a:gd name="connsiteX512" fmla="*/ 717209 w 6247385"/>
              <a:gd name="connsiteY512" fmla="*/ 1915809 h 3886200"/>
              <a:gd name="connsiteX513" fmla="*/ 719266 w 6247385"/>
              <a:gd name="connsiteY513" fmla="*/ 1906541 h 3886200"/>
              <a:gd name="connsiteX514" fmla="*/ 726913 w 6247385"/>
              <a:gd name="connsiteY514" fmla="*/ 1900913 h 3886200"/>
              <a:gd name="connsiteX515" fmla="*/ 738893 w 6247385"/>
              <a:gd name="connsiteY515" fmla="*/ 1903819 h 3886200"/>
              <a:gd name="connsiteX516" fmla="*/ 724965 w 6247385"/>
              <a:gd name="connsiteY516" fmla="*/ 1891687 h 3886200"/>
              <a:gd name="connsiteX517" fmla="*/ 705219 w 6247385"/>
              <a:gd name="connsiteY517" fmla="*/ 1894125 h 3886200"/>
              <a:gd name="connsiteX518" fmla="*/ 702954 w 6247385"/>
              <a:gd name="connsiteY518" fmla="*/ 1895098 h 3886200"/>
              <a:gd name="connsiteX519" fmla="*/ 700239 w 6247385"/>
              <a:gd name="connsiteY519" fmla="*/ 1889556 h 3886200"/>
              <a:gd name="connsiteX520" fmla="*/ 695827 w 6247385"/>
              <a:gd name="connsiteY520" fmla="*/ 1884743 h 3886200"/>
              <a:gd name="connsiteX521" fmla="*/ 588994 w 6247385"/>
              <a:gd name="connsiteY521" fmla="*/ 1879621 h 3886200"/>
              <a:gd name="connsiteX522" fmla="*/ 584990 w 6247385"/>
              <a:gd name="connsiteY522" fmla="*/ 1882011 h 3886200"/>
              <a:gd name="connsiteX523" fmla="*/ 584142 w 6247385"/>
              <a:gd name="connsiteY523" fmla="*/ 1887070 h 3886200"/>
              <a:gd name="connsiteX524" fmla="*/ 586088 w 6247385"/>
              <a:gd name="connsiteY524" fmla="*/ 1891600 h 3886200"/>
              <a:gd name="connsiteX525" fmla="*/ 589970 w 6247385"/>
              <a:gd name="connsiteY525" fmla="*/ 1886581 h 3886200"/>
              <a:gd name="connsiteX526" fmla="*/ 588994 w 6247385"/>
              <a:gd name="connsiteY526" fmla="*/ 1879621 h 3886200"/>
              <a:gd name="connsiteX527" fmla="*/ 502873 w 6247385"/>
              <a:gd name="connsiteY527" fmla="*/ 1860245 h 3886200"/>
              <a:gd name="connsiteX528" fmla="*/ 498747 w 6247385"/>
              <a:gd name="connsiteY528" fmla="*/ 1862351 h 3886200"/>
              <a:gd name="connsiteX529" fmla="*/ 497050 w 6247385"/>
              <a:gd name="connsiteY529" fmla="*/ 1865428 h 3886200"/>
              <a:gd name="connsiteX530" fmla="*/ 502232 w 6247385"/>
              <a:gd name="connsiteY530" fmla="*/ 1871252 h 3886200"/>
              <a:gd name="connsiteX531" fmla="*/ 5352206 w 6247385"/>
              <a:gd name="connsiteY531" fmla="*/ 1829318 h 3886200"/>
              <a:gd name="connsiteX532" fmla="*/ 5344118 w 6247385"/>
              <a:gd name="connsiteY532" fmla="*/ 1831025 h 3886200"/>
              <a:gd name="connsiteX533" fmla="*/ 5355421 w 6247385"/>
              <a:gd name="connsiteY533" fmla="*/ 1835539 h 3886200"/>
              <a:gd name="connsiteX534" fmla="*/ 5364161 w 6247385"/>
              <a:gd name="connsiteY534" fmla="*/ 1837152 h 3886200"/>
              <a:gd name="connsiteX535" fmla="*/ 5365178 w 6247385"/>
              <a:gd name="connsiteY535" fmla="*/ 1836247 h 3886200"/>
              <a:gd name="connsiteX536" fmla="*/ 1007509 w 6247385"/>
              <a:gd name="connsiteY536" fmla="*/ 1767061 h 3886200"/>
              <a:gd name="connsiteX537" fmla="*/ 1016249 w 6247385"/>
              <a:gd name="connsiteY537" fmla="*/ 1768676 h 3886200"/>
              <a:gd name="connsiteX538" fmla="*/ 1018515 w 6247385"/>
              <a:gd name="connsiteY538" fmla="*/ 1767703 h 3886200"/>
              <a:gd name="connsiteX539" fmla="*/ 683455 w 6247385"/>
              <a:gd name="connsiteY539" fmla="*/ 1755908 h 3886200"/>
              <a:gd name="connsiteX540" fmla="*/ 678681 w 6247385"/>
              <a:gd name="connsiteY540" fmla="*/ 1759633 h 3886200"/>
              <a:gd name="connsiteX541" fmla="*/ 676337 w 6247385"/>
              <a:gd name="connsiteY541" fmla="*/ 1764328 h 3886200"/>
              <a:gd name="connsiteX542" fmla="*/ 680587 w 6247385"/>
              <a:gd name="connsiteY542" fmla="*/ 1767200 h 3886200"/>
              <a:gd name="connsiteX543" fmla="*/ 685078 w 6247385"/>
              <a:gd name="connsiteY543" fmla="*/ 1765942 h 3886200"/>
              <a:gd name="connsiteX544" fmla="*/ 687665 w 6247385"/>
              <a:gd name="connsiteY544" fmla="*/ 1759467 h 3886200"/>
              <a:gd name="connsiteX545" fmla="*/ 685559 w 6247385"/>
              <a:gd name="connsiteY545" fmla="*/ 1757687 h 3886200"/>
              <a:gd name="connsiteX546" fmla="*/ 683455 w 6247385"/>
              <a:gd name="connsiteY546" fmla="*/ 1755908 h 3886200"/>
              <a:gd name="connsiteX547" fmla="*/ 953115 w 6247385"/>
              <a:gd name="connsiteY547" fmla="*/ 1752847 h 3886200"/>
              <a:gd name="connsiteX548" fmla="*/ 946319 w 6247385"/>
              <a:gd name="connsiteY548" fmla="*/ 1755764 h 3886200"/>
              <a:gd name="connsiteX549" fmla="*/ 948263 w 6247385"/>
              <a:gd name="connsiteY549" fmla="*/ 1760296 h 3886200"/>
              <a:gd name="connsiteX550" fmla="*/ 953285 w 6247385"/>
              <a:gd name="connsiteY550" fmla="*/ 1768872 h 3886200"/>
              <a:gd name="connsiteX551" fmla="*/ 962188 w 6247385"/>
              <a:gd name="connsiteY551" fmla="*/ 1767733 h 3886200"/>
              <a:gd name="connsiteX552" fmla="*/ 971570 w 6247385"/>
              <a:gd name="connsiteY552" fmla="*/ 1758340 h 3886200"/>
              <a:gd name="connsiteX553" fmla="*/ 806465 w 6247385"/>
              <a:gd name="connsiteY553" fmla="*/ 1748719 h 3886200"/>
              <a:gd name="connsiteX554" fmla="*/ 797933 w 6247385"/>
              <a:gd name="connsiteY554" fmla="*/ 1760094 h 3886200"/>
              <a:gd name="connsiteX555" fmla="*/ 798386 w 6247385"/>
              <a:gd name="connsiteY555" fmla="*/ 1773650 h 3886200"/>
              <a:gd name="connsiteX556" fmla="*/ 833671 w 6247385"/>
              <a:gd name="connsiteY556" fmla="*/ 1769907 h 3886200"/>
              <a:gd name="connsiteX557" fmla="*/ 867015 w 6247385"/>
              <a:gd name="connsiteY557" fmla="*/ 1771023 h 3886200"/>
              <a:gd name="connsiteX558" fmla="*/ 873800 w 6247385"/>
              <a:gd name="connsiteY558" fmla="*/ 1749330 h 3886200"/>
              <a:gd name="connsiteX559" fmla="*/ 806465 w 6247385"/>
              <a:gd name="connsiteY559" fmla="*/ 1748719 h 3886200"/>
              <a:gd name="connsiteX560" fmla="*/ 653020 w 6247385"/>
              <a:gd name="connsiteY560" fmla="*/ 1747507 h 3886200"/>
              <a:gd name="connsiteX561" fmla="*/ 641692 w 6247385"/>
              <a:gd name="connsiteY561" fmla="*/ 1752369 h 3886200"/>
              <a:gd name="connsiteX562" fmla="*/ 636962 w 6247385"/>
              <a:gd name="connsiteY562" fmla="*/ 1757754 h 3886200"/>
              <a:gd name="connsiteX563" fmla="*/ 638785 w 6247385"/>
              <a:gd name="connsiteY563" fmla="*/ 1764349 h 3886200"/>
              <a:gd name="connsiteX564" fmla="*/ 743661 w 6247385"/>
              <a:gd name="connsiteY564" fmla="*/ 1746163 h 3886200"/>
              <a:gd name="connsiteX565" fmla="*/ 739176 w 6247385"/>
              <a:gd name="connsiteY565" fmla="*/ 1756809 h 3886200"/>
              <a:gd name="connsiteX566" fmla="*/ 737849 w 6247385"/>
              <a:gd name="connsiteY566" fmla="*/ 1770122 h 3886200"/>
              <a:gd name="connsiteX567" fmla="*/ 767310 w 6247385"/>
              <a:gd name="connsiteY567" fmla="*/ 1776257 h 3886200"/>
              <a:gd name="connsiteX568" fmla="*/ 780893 w 6247385"/>
              <a:gd name="connsiteY568" fmla="*/ 1751646 h 3886200"/>
              <a:gd name="connsiteX569" fmla="*/ 749817 w 6247385"/>
              <a:gd name="connsiteY569" fmla="*/ 1754253 h 3886200"/>
              <a:gd name="connsiteX570" fmla="*/ 747589 w 6247385"/>
              <a:gd name="connsiteY570" fmla="*/ 1749843 h 3886200"/>
              <a:gd name="connsiteX571" fmla="*/ 743661 w 6247385"/>
              <a:gd name="connsiteY571" fmla="*/ 1746163 h 3886200"/>
              <a:gd name="connsiteX572" fmla="*/ 385584 w 6247385"/>
              <a:gd name="connsiteY572" fmla="*/ 1674490 h 3886200"/>
              <a:gd name="connsiteX573" fmla="*/ 381580 w 6247385"/>
              <a:gd name="connsiteY573" fmla="*/ 1676880 h 3886200"/>
              <a:gd name="connsiteX574" fmla="*/ 380733 w 6247385"/>
              <a:gd name="connsiteY574" fmla="*/ 1681940 h 3886200"/>
              <a:gd name="connsiteX575" fmla="*/ 381705 w 6247385"/>
              <a:gd name="connsiteY575" fmla="*/ 1684205 h 3886200"/>
              <a:gd name="connsiteX576" fmla="*/ 385584 w 6247385"/>
              <a:gd name="connsiteY576" fmla="*/ 1674490 h 3886200"/>
              <a:gd name="connsiteX577" fmla="*/ 363570 w 6247385"/>
              <a:gd name="connsiteY577" fmla="*/ 1673208 h 3886200"/>
              <a:gd name="connsiteX578" fmla="*/ 359931 w 6247385"/>
              <a:gd name="connsiteY578" fmla="*/ 1676447 h 3886200"/>
              <a:gd name="connsiteX579" fmla="*/ 358719 w 6247385"/>
              <a:gd name="connsiteY579" fmla="*/ 1680657 h 3886200"/>
              <a:gd name="connsiteX580" fmla="*/ 365195 w 6247385"/>
              <a:gd name="connsiteY580" fmla="*/ 1683243 h 3886200"/>
              <a:gd name="connsiteX581" fmla="*/ 934504 w 6247385"/>
              <a:gd name="connsiteY581" fmla="*/ 1573245 h 3886200"/>
              <a:gd name="connsiteX582" fmla="*/ 914758 w 6247385"/>
              <a:gd name="connsiteY582" fmla="*/ 1575684 h 3886200"/>
              <a:gd name="connsiteX583" fmla="*/ 913955 w 6247385"/>
              <a:gd name="connsiteY583" fmla="*/ 1576030 h 3886200"/>
              <a:gd name="connsiteX584" fmla="*/ 935775 w 6247385"/>
              <a:gd name="connsiteY584" fmla="*/ 1574352 h 3886200"/>
              <a:gd name="connsiteX585" fmla="*/ 905365 w 6247385"/>
              <a:gd name="connsiteY585" fmla="*/ 1566301 h 3886200"/>
              <a:gd name="connsiteX586" fmla="*/ 906249 w 6247385"/>
              <a:gd name="connsiteY586" fmla="*/ 1576839 h 3886200"/>
              <a:gd name="connsiteX587" fmla="*/ 910374 w 6247385"/>
              <a:gd name="connsiteY587" fmla="*/ 1576304 h 3886200"/>
              <a:gd name="connsiteX588" fmla="*/ 912250 w 6247385"/>
              <a:gd name="connsiteY588" fmla="*/ 1576161 h 3886200"/>
              <a:gd name="connsiteX589" fmla="*/ 909779 w 6247385"/>
              <a:gd name="connsiteY589" fmla="*/ 1571115 h 3886200"/>
              <a:gd name="connsiteX590" fmla="*/ 905365 w 6247385"/>
              <a:gd name="connsiteY590" fmla="*/ 1566301 h 3886200"/>
              <a:gd name="connsiteX591" fmla="*/ 798534 w 6247385"/>
              <a:gd name="connsiteY591" fmla="*/ 1561180 h 3886200"/>
              <a:gd name="connsiteX592" fmla="*/ 794529 w 6247385"/>
              <a:gd name="connsiteY592" fmla="*/ 1563570 h 3886200"/>
              <a:gd name="connsiteX593" fmla="*/ 793682 w 6247385"/>
              <a:gd name="connsiteY593" fmla="*/ 1568628 h 3886200"/>
              <a:gd name="connsiteX594" fmla="*/ 795627 w 6247385"/>
              <a:gd name="connsiteY594" fmla="*/ 1573160 h 3886200"/>
              <a:gd name="connsiteX595" fmla="*/ 799509 w 6247385"/>
              <a:gd name="connsiteY595" fmla="*/ 1568139 h 3886200"/>
              <a:gd name="connsiteX596" fmla="*/ 798534 w 6247385"/>
              <a:gd name="connsiteY596" fmla="*/ 1561180 h 3886200"/>
              <a:gd name="connsiteX597" fmla="*/ 712414 w 6247385"/>
              <a:gd name="connsiteY597" fmla="*/ 1541803 h 3886200"/>
              <a:gd name="connsiteX598" fmla="*/ 708287 w 6247385"/>
              <a:gd name="connsiteY598" fmla="*/ 1543910 h 3886200"/>
              <a:gd name="connsiteX599" fmla="*/ 706588 w 6247385"/>
              <a:gd name="connsiteY599" fmla="*/ 1546986 h 3886200"/>
              <a:gd name="connsiteX600" fmla="*/ 711772 w 6247385"/>
              <a:gd name="connsiteY600" fmla="*/ 1552811 h 3886200"/>
              <a:gd name="connsiteX601" fmla="*/ 5769614 w 6247385"/>
              <a:gd name="connsiteY601" fmla="*/ 1470406 h 3886200"/>
              <a:gd name="connsiteX602" fmla="*/ 5743557 w 6247385"/>
              <a:gd name="connsiteY602" fmla="*/ 1472201 h 3886200"/>
              <a:gd name="connsiteX603" fmla="*/ 5727211 w 6247385"/>
              <a:gd name="connsiteY603" fmla="*/ 1477874 h 3886200"/>
              <a:gd name="connsiteX604" fmla="*/ 5736284 w 6247385"/>
              <a:gd name="connsiteY604" fmla="*/ 1492761 h 3886200"/>
              <a:gd name="connsiteX605" fmla="*/ 5737256 w 6247385"/>
              <a:gd name="connsiteY605" fmla="*/ 1495026 h 3886200"/>
              <a:gd name="connsiteX606" fmla="*/ 5758939 w 6247385"/>
              <a:gd name="connsiteY606" fmla="*/ 1483036 h 3886200"/>
              <a:gd name="connsiteX607" fmla="*/ 5783549 w 6247385"/>
              <a:gd name="connsiteY607" fmla="*/ 1496619 h 3886200"/>
              <a:gd name="connsiteX608" fmla="*/ 5804591 w 6247385"/>
              <a:gd name="connsiteY608" fmla="*/ 1495638 h 3886200"/>
              <a:gd name="connsiteX609" fmla="*/ 5802967 w 6247385"/>
              <a:gd name="connsiteY609" fmla="*/ 1485602 h 3886200"/>
              <a:gd name="connsiteX610" fmla="*/ 1217048 w 6247385"/>
              <a:gd name="connsiteY610" fmla="*/ 1448620 h 3886200"/>
              <a:gd name="connsiteX611" fmla="*/ 1225789 w 6247385"/>
              <a:gd name="connsiteY611" fmla="*/ 1450235 h 3886200"/>
              <a:gd name="connsiteX612" fmla="*/ 1228056 w 6247385"/>
              <a:gd name="connsiteY612" fmla="*/ 1449262 h 3886200"/>
              <a:gd name="connsiteX613" fmla="*/ 892994 w 6247385"/>
              <a:gd name="connsiteY613" fmla="*/ 1437466 h 3886200"/>
              <a:gd name="connsiteX614" fmla="*/ 888221 w 6247385"/>
              <a:gd name="connsiteY614" fmla="*/ 1441192 h 3886200"/>
              <a:gd name="connsiteX615" fmla="*/ 885877 w 6247385"/>
              <a:gd name="connsiteY615" fmla="*/ 1445886 h 3886200"/>
              <a:gd name="connsiteX616" fmla="*/ 890127 w 6247385"/>
              <a:gd name="connsiteY616" fmla="*/ 1448757 h 3886200"/>
              <a:gd name="connsiteX617" fmla="*/ 894618 w 6247385"/>
              <a:gd name="connsiteY617" fmla="*/ 1447501 h 3886200"/>
              <a:gd name="connsiteX618" fmla="*/ 897204 w 6247385"/>
              <a:gd name="connsiteY618" fmla="*/ 1441025 h 3886200"/>
              <a:gd name="connsiteX619" fmla="*/ 895099 w 6247385"/>
              <a:gd name="connsiteY619" fmla="*/ 1439246 h 3886200"/>
              <a:gd name="connsiteX620" fmla="*/ 892994 w 6247385"/>
              <a:gd name="connsiteY620" fmla="*/ 1437466 h 3886200"/>
              <a:gd name="connsiteX621" fmla="*/ 1163037 w 6247385"/>
              <a:gd name="connsiteY621" fmla="*/ 1434520 h 3886200"/>
              <a:gd name="connsiteX622" fmla="*/ 1162216 w 6247385"/>
              <a:gd name="connsiteY622" fmla="*/ 1434594 h 3886200"/>
              <a:gd name="connsiteX623" fmla="*/ 1155857 w 6247385"/>
              <a:gd name="connsiteY623" fmla="*/ 1437324 h 3886200"/>
              <a:gd name="connsiteX624" fmla="*/ 1157802 w 6247385"/>
              <a:gd name="connsiteY624" fmla="*/ 1441854 h 3886200"/>
              <a:gd name="connsiteX625" fmla="*/ 1162825 w 6247385"/>
              <a:gd name="connsiteY625" fmla="*/ 1450430 h 3886200"/>
              <a:gd name="connsiteX626" fmla="*/ 1171727 w 6247385"/>
              <a:gd name="connsiteY626" fmla="*/ 1449293 h 3886200"/>
              <a:gd name="connsiteX627" fmla="*/ 1181110 w 6247385"/>
              <a:gd name="connsiteY627" fmla="*/ 1439900 h 3886200"/>
              <a:gd name="connsiteX628" fmla="*/ 1016005 w 6247385"/>
              <a:gd name="connsiteY628" fmla="*/ 1430278 h 3886200"/>
              <a:gd name="connsiteX629" fmla="*/ 1007473 w 6247385"/>
              <a:gd name="connsiteY629" fmla="*/ 1441653 h 3886200"/>
              <a:gd name="connsiteX630" fmla="*/ 1007926 w 6247385"/>
              <a:gd name="connsiteY630" fmla="*/ 1455208 h 3886200"/>
              <a:gd name="connsiteX631" fmla="*/ 1043209 w 6247385"/>
              <a:gd name="connsiteY631" fmla="*/ 1451467 h 3886200"/>
              <a:gd name="connsiteX632" fmla="*/ 1076553 w 6247385"/>
              <a:gd name="connsiteY632" fmla="*/ 1452581 h 3886200"/>
              <a:gd name="connsiteX633" fmla="*/ 1083340 w 6247385"/>
              <a:gd name="connsiteY633" fmla="*/ 1430889 h 3886200"/>
              <a:gd name="connsiteX634" fmla="*/ 1016005 w 6247385"/>
              <a:gd name="connsiteY634" fmla="*/ 1430278 h 3886200"/>
              <a:gd name="connsiteX635" fmla="*/ 862559 w 6247385"/>
              <a:gd name="connsiteY635" fmla="*/ 1429066 h 3886200"/>
              <a:gd name="connsiteX636" fmla="*/ 851232 w 6247385"/>
              <a:gd name="connsiteY636" fmla="*/ 1433928 h 3886200"/>
              <a:gd name="connsiteX637" fmla="*/ 846500 w 6247385"/>
              <a:gd name="connsiteY637" fmla="*/ 1439312 h 3886200"/>
              <a:gd name="connsiteX638" fmla="*/ 848324 w 6247385"/>
              <a:gd name="connsiteY638" fmla="*/ 1445908 h 3886200"/>
              <a:gd name="connsiteX639" fmla="*/ 953202 w 6247385"/>
              <a:gd name="connsiteY639" fmla="*/ 1427722 h 3886200"/>
              <a:gd name="connsiteX640" fmla="*/ 948716 w 6247385"/>
              <a:gd name="connsiteY640" fmla="*/ 1438366 h 3886200"/>
              <a:gd name="connsiteX641" fmla="*/ 947387 w 6247385"/>
              <a:gd name="connsiteY641" fmla="*/ 1451681 h 3886200"/>
              <a:gd name="connsiteX642" fmla="*/ 976850 w 6247385"/>
              <a:gd name="connsiteY642" fmla="*/ 1457815 h 3886200"/>
              <a:gd name="connsiteX643" fmla="*/ 990432 w 6247385"/>
              <a:gd name="connsiteY643" fmla="*/ 1433205 h 3886200"/>
              <a:gd name="connsiteX644" fmla="*/ 959358 w 6247385"/>
              <a:gd name="connsiteY644" fmla="*/ 1435812 h 3886200"/>
              <a:gd name="connsiteX645" fmla="*/ 957129 w 6247385"/>
              <a:gd name="connsiteY645" fmla="*/ 1431402 h 3886200"/>
              <a:gd name="connsiteX646" fmla="*/ 953202 w 6247385"/>
              <a:gd name="connsiteY646" fmla="*/ 1427722 h 3886200"/>
              <a:gd name="connsiteX647" fmla="*/ 595125 w 6247385"/>
              <a:gd name="connsiteY647" fmla="*/ 1356049 h 3886200"/>
              <a:gd name="connsiteX648" fmla="*/ 591119 w 6247385"/>
              <a:gd name="connsiteY648" fmla="*/ 1358439 h 3886200"/>
              <a:gd name="connsiteX649" fmla="*/ 590272 w 6247385"/>
              <a:gd name="connsiteY649" fmla="*/ 1363498 h 3886200"/>
              <a:gd name="connsiteX650" fmla="*/ 591244 w 6247385"/>
              <a:gd name="connsiteY650" fmla="*/ 1365764 h 3886200"/>
              <a:gd name="connsiteX651" fmla="*/ 595125 w 6247385"/>
              <a:gd name="connsiteY651" fmla="*/ 1356049 h 3886200"/>
              <a:gd name="connsiteX652" fmla="*/ 573110 w 6247385"/>
              <a:gd name="connsiteY652" fmla="*/ 1354766 h 3886200"/>
              <a:gd name="connsiteX653" fmla="*/ 569469 w 6247385"/>
              <a:gd name="connsiteY653" fmla="*/ 1358006 h 3886200"/>
              <a:gd name="connsiteX654" fmla="*/ 568259 w 6247385"/>
              <a:gd name="connsiteY654" fmla="*/ 1362216 h 3886200"/>
              <a:gd name="connsiteX655" fmla="*/ 574735 w 6247385"/>
              <a:gd name="connsiteY655" fmla="*/ 1364802 h 3886200"/>
              <a:gd name="connsiteX656" fmla="*/ 881488 w 6247385"/>
              <a:gd name="connsiteY656" fmla="*/ 1272846 h 3886200"/>
              <a:gd name="connsiteX657" fmla="*/ 869447 w 6247385"/>
              <a:gd name="connsiteY657" fmla="*/ 1273675 h 3886200"/>
              <a:gd name="connsiteX658" fmla="*/ 883788 w 6247385"/>
              <a:gd name="connsiteY658" fmla="*/ 1273666 h 3886200"/>
              <a:gd name="connsiteX659" fmla="*/ 1056286 w 6247385"/>
              <a:gd name="connsiteY659" fmla="*/ 1248795 h 3886200"/>
              <a:gd name="connsiteX660" fmla="*/ 1047833 w 6247385"/>
              <a:gd name="connsiteY660" fmla="*/ 1256447 h 3886200"/>
              <a:gd name="connsiteX661" fmla="*/ 1044357 w 6247385"/>
              <a:gd name="connsiteY661" fmla="*/ 1260011 h 3886200"/>
              <a:gd name="connsiteX662" fmla="*/ 1050227 w 6247385"/>
              <a:gd name="connsiteY662" fmla="*/ 1259980 h 3886200"/>
              <a:gd name="connsiteX663" fmla="*/ 1074507 w 6247385"/>
              <a:gd name="connsiteY663" fmla="*/ 1260290 h 3886200"/>
              <a:gd name="connsiteX664" fmla="*/ 1098786 w 6247385"/>
              <a:gd name="connsiteY664" fmla="*/ 1260601 h 3886200"/>
              <a:gd name="connsiteX665" fmla="*/ 1119913 w 6247385"/>
              <a:gd name="connsiteY665" fmla="*/ 1257864 h 3886200"/>
              <a:gd name="connsiteX666" fmla="*/ 1127037 w 6247385"/>
              <a:gd name="connsiteY666" fmla="*/ 1257316 h 3886200"/>
              <a:gd name="connsiteX667" fmla="*/ 1101287 w 6247385"/>
              <a:gd name="connsiteY667" fmla="*/ 1253626 h 3886200"/>
              <a:gd name="connsiteX668" fmla="*/ 1076847 w 6247385"/>
              <a:gd name="connsiteY668" fmla="*/ 1256068 h 3886200"/>
              <a:gd name="connsiteX669" fmla="*/ 1056286 w 6247385"/>
              <a:gd name="connsiteY669" fmla="*/ 1248795 h 3886200"/>
              <a:gd name="connsiteX670" fmla="*/ 980531 w 6247385"/>
              <a:gd name="connsiteY670" fmla="*/ 1241066 h 3886200"/>
              <a:gd name="connsiteX671" fmla="*/ 962085 w 6247385"/>
              <a:gd name="connsiteY671" fmla="*/ 1254349 h 3886200"/>
              <a:gd name="connsiteX672" fmla="*/ 982967 w 6247385"/>
              <a:gd name="connsiteY672" fmla="*/ 1253772 h 3886200"/>
              <a:gd name="connsiteX673" fmla="*/ 991991 w 6247385"/>
              <a:gd name="connsiteY673" fmla="*/ 1260282 h 3886200"/>
              <a:gd name="connsiteX674" fmla="*/ 1015427 w 6247385"/>
              <a:gd name="connsiteY674" fmla="*/ 1260160 h 3886200"/>
              <a:gd name="connsiteX675" fmla="*/ 1025557 w 6247385"/>
              <a:gd name="connsiteY675" fmla="*/ 1260108 h 3886200"/>
              <a:gd name="connsiteX676" fmla="*/ 1033631 w 6247385"/>
              <a:gd name="connsiteY676" fmla="*/ 1258519 h 3886200"/>
              <a:gd name="connsiteX677" fmla="*/ 1016550 w 6247385"/>
              <a:gd name="connsiteY677" fmla="*/ 1250759 h 3886200"/>
              <a:gd name="connsiteX678" fmla="*/ 996079 w 6247385"/>
              <a:gd name="connsiteY678" fmla="*/ 1258539 h 3886200"/>
              <a:gd name="connsiteX679" fmla="*/ 989640 w 6247385"/>
              <a:gd name="connsiteY679" fmla="*/ 1248224 h 3886200"/>
              <a:gd name="connsiteX680" fmla="*/ 980531 w 6247385"/>
              <a:gd name="connsiteY680" fmla="*/ 1241066 h 3886200"/>
              <a:gd name="connsiteX681" fmla="*/ 936503 w 6247385"/>
              <a:gd name="connsiteY681" fmla="*/ 1238501 h 3886200"/>
              <a:gd name="connsiteX682" fmla="*/ 931729 w 6247385"/>
              <a:gd name="connsiteY682" fmla="*/ 1242226 h 3886200"/>
              <a:gd name="connsiteX683" fmla="*/ 929385 w 6247385"/>
              <a:gd name="connsiteY683" fmla="*/ 1246922 h 3886200"/>
              <a:gd name="connsiteX684" fmla="*/ 933637 w 6247385"/>
              <a:gd name="connsiteY684" fmla="*/ 1249792 h 3886200"/>
              <a:gd name="connsiteX685" fmla="*/ 938127 w 6247385"/>
              <a:gd name="connsiteY685" fmla="*/ 1248536 h 3886200"/>
              <a:gd name="connsiteX686" fmla="*/ 986304 w 6247385"/>
              <a:gd name="connsiteY686" fmla="*/ 1142003 h 3886200"/>
              <a:gd name="connsiteX687" fmla="*/ 968987 w 6247385"/>
              <a:gd name="connsiteY687" fmla="*/ 1145413 h 3886200"/>
              <a:gd name="connsiteX688" fmla="*/ 951669 w 6247385"/>
              <a:gd name="connsiteY688" fmla="*/ 1148822 h 3886200"/>
              <a:gd name="connsiteX689" fmla="*/ 984410 w 6247385"/>
              <a:gd name="connsiteY689" fmla="*/ 1155561 h 3886200"/>
              <a:gd name="connsiteX690" fmla="*/ 1017391 w 6247385"/>
              <a:gd name="connsiteY690" fmla="*/ 1158174 h 3886200"/>
              <a:gd name="connsiteX691" fmla="*/ 1025562 w 6247385"/>
              <a:gd name="connsiteY691" fmla="*/ 1152989 h 3886200"/>
              <a:gd name="connsiteX692" fmla="*/ 1031305 w 6247385"/>
              <a:gd name="connsiteY692" fmla="*/ 1146836 h 3886200"/>
              <a:gd name="connsiteX693" fmla="*/ 1024788 w 6247385"/>
              <a:gd name="connsiteY693" fmla="*/ 1144938 h 3886200"/>
              <a:gd name="connsiteX694" fmla="*/ 1018031 w 6247385"/>
              <a:gd name="connsiteY694" fmla="*/ 1147167 h 3886200"/>
              <a:gd name="connsiteX695" fmla="*/ 1001078 w 6247385"/>
              <a:gd name="connsiteY695" fmla="*/ 1149078 h 3886200"/>
              <a:gd name="connsiteX696" fmla="*/ 986304 w 6247385"/>
              <a:gd name="connsiteY696" fmla="*/ 1142003 h 3886200"/>
              <a:gd name="connsiteX697" fmla="*/ 905365 w 6247385"/>
              <a:gd name="connsiteY697" fmla="*/ 1128452 h 3886200"/>
              <a:gd name="connsiteX698" fmla="*/ 906261 w 6247385"/>
              <a:gd name="connsiteY698" fmla="*/ 1139134 h 3886200"/>
              <a:gd name="connsiteX699" fmla="*/ 909587 w 6247385"/>
              <a:gd name="connsiteY699" fmla="*/ 1150786 h 3886200"/>
              <a:gd name="connsiteX700" fmla="*/ 926749 w 6247385"/>
              <a:gd name="connsiteY700" fmla="*/ 1159518 h 3886200"/>
              <a:gd name="connsiteX701" fmla="*/ 928806 w 6247385"/>
              <a:gd name="connsiteY701" fmla="*/ 1150250 h 3886200"/>
              <a:gd name="connsiteX702" fmla="*/ 936452 w 6247385"/>
              <a:gd name="connsiteY702" fmla="*/ 1144622 h 3886200"/>
              <a:gd name="connsiteX703" fmla="*/ 948431 w 6247385"/>
              <a:gd name="connsiteY703" fmla="*/ 1147528 h 3886200"/>
              <a:gd name="connsiteX704" fmla="*/ 934505 w 6247385"/>
              <a:gd name="connsiteY704" fmla="*/ 1135396 h 3886200"/>
              <a:gd name="connsiteX705" fmla="*/ 914758 w 6247385"/>
              <a:gd name="connsiteY705" fmla="*/ 1137835 h 3886200"/>
              <a:gd name="connsiteX706" fmla="*/ 912493 w 6247385"/>
              <a:gd name="connsiteY706" fmla="*/ 1138807 h 3886200"/>
              <a:gd name="connsiteX707" fmla="*/ 909779 w 6247385"/>
              <a:gd name="connsiteY707" fmla="*/ 1133265 h 3886200"/>
              <a:gd name="connsiteX708" fmla="*/ 905365 w 6247385"/>
              <a:gd name="connsiteY708" fmla="*/ 1128452 h 3886200"/>
              <a:gd name="connsiteX709" fmla="*/ 798534 w 6247385"/>
              <a:gd name="connsiteY709" fmla="*/ 1123331 h 3886200"/>
              <a:gd name="connsiteX710" fmla="*/ 794528 w 6247385"/>
              <a:gd name="connsiteY710" fmla="*/ 1125720 h 3886200"/>
              <a:gd name="connsiteX711" fmla="*/ 793682 w 6247385"/>
              <a:gd name="connsiteY711" fmla="*/ 1130778 h 3886200"/>
              <a:gd name="connsiteX712" fmla="*/ 795627 w 6247385"/>
              <a:gd name="connsiteY712" fmla="*/ 1135309 h 3886200"/>
              <a:gd name="connsiteX713" fmla="*/ 799509 w 6247385"/>
              <a:gd name="connsiteY713" fmla="*/ 1130290 h 3886200"/>
              <a:gd name="connsiteX714" fmla="*/ 798534 w 6247385"/>
              <a:gd name="connsiteY714" fmla="*/ 1123331 h 3886200"/>
              <a:gd name="connsiteX715" fmla="*/ 712413 w 6247385"/>
              <a:gd name="connsiteY715" fmla="*/ 1103953 h 3886200"/>
              <a:gd name="connsiteX716" fmla="*/ 708287 w 6247385"/>
              <a:gd name="connsiteY716" fmla="*/ 1106061 h 3886200"/>
              <a:gd name="connsiteX717" fmla="*/ 706588 w 6247385"/>
              <a:gd name="connsiteY717" fmla="*/ 1109137 h 3886200"/>
              <a:gd name="connsiteX718" fmla="*/ 711772 w 6247385"/>
              <a:gd name="connsiteY718" fmla="*/ 1114960 h 3886200"/>
              <a:gd name="connsiteX719" fmla="*/ 5179349 w 6247385"/>
              <a:gd name="connsiteY719" fmla="*/ 1012284 h 3886200"/>
              <a:gd name="connsiteX720" fmla="*/ 5153291 w 6247385"/>
              <a:gd name="connsiteY720" fmla="*/ 1014080 h 3886200"/>
              <a:gd name="connsiteX721" fmla="*/ 5136946 w 6247385"/>
              <a:gd name="connsiteY721" fmla="*/ 1019753 h 3886200"/>
              <a:gd name="connsiteX722" fmla="*/ 5146019 w 6247385"/>
              <a:gd name="connsiteY722" fmla="*/ 1034640 h 3886200"/>
              <a:gd name="connsiteX723" fmla="*/ 5146990 w 6247385"/>
              <a:gd name="connsiteY723" fmla="*/ 1036905 h 3886200"/>
              <a:gd name="connsiteX724" fmla="*/ 5168674 w 6247385"/>
              <a:gd name="connsiteY724" fmla="*/ 1024916 h 3886200"/>
              <a:gd name="connsiteX725" fmla="*/ 5193284 w 6247385"/>
              <a:gd name="connsiteY725" fmla="*/ 1038499 h 3886200"/>
              <a:gd name="connsiteX726" fmla="*/ 5214325 w 6247385"/>
              <a:gd name="connsiteY726" fmla="*/ 1037516 h 3886200"/>
              <a:gd name="connsiteX727" fmla="*/ 5212702 w 6247385"/>
              <a:gd name="connsiteY727" fmla="*/ 1027481 h 3886200"/>
              <a:gd name="connsiteX728" fmla="*/ 1217048 w 6247385"/>
              <a:gd name="connsiteY728" fmla="*/ 1010771 h 3886200"/>
              <a:gd name="connsiteX729" fmla="*/ 1225790 w 6247385"/>
              <a:gd name="connsiteY729" fmla="*/ 1012385 h 3886200"/>
              <a:gd name="connsiteX730" fmla="*/ 1228054 w 6247385"/>
              <a:gd name="connsiteY730" fmla="*/ 1011412 h 3886200"/>
              <a:gd name="connsiteX731" fmla="*/ 892994 w 6247385"/>
              <a:gd name="connsiteY731" fmla="*/ 999617 h 3886200"/>
              <a:gd name="connsiteX732" fmla="*/ 888221 w 6247385"/>
              <a:gd name="connsiteY732" fmla="*/ 1003342 h 3886200"/>
              <a:gd name="connsiteX733" fmla="*/ 885877 w 6247385"/>
              <a:gd name="connsiteY733" fmla="*/ 1008037 h 3886200"/>
              <a:gd name="connsiteX734" fmla="*/ 890127 w 6247385"/>
              <a:gd name="connsiteY734" fmla="*/ 1010908 h 3886200"/>
              <a:gd name="connsiteX735" fmla="*/ 894618 w 6247385"/>
              <a:gd name="connsiteY735" fmla="*/ 1009651 h 3886200"/>
              <a:gd name="connsiteX736" fmla="*/ 897204 w 6247385"/>
              <a:gd name="connsiteY736" fmla="*/ 1003175 h 3886200"/>
              <a:gd name="connsiteX737" fmla="*/ 895099 w 6247385"/>
              <a:gd name="connsiteY737" fmla="*/ 1001396 h 3886200"/>
              <a:gd name="connsiteX738" fmla="*/ 892994 w 6247385"/>
              <a:gd name="connsiteY738" fmla="*/ 999617 h 3886200"/>
              <a:gd name="connsiteX739" fmla="*/ 1162654 w 6247385"/>
              <a:gd name="connsiteY739" fmla="*/ 996556 h 3886200"/>
              <a:gd name="connsiteX740" fmla="*/ 1155858 w 6247385"/>
              <a:gd name="connsiteY740" fmla="*/ 999475 h 3886200"/>
              <a:gd name="connsiteX741" fmla="*/ 1157802 w 6247385"/>
              <a:gd name="connsiteY741" fmla="*/ 1004005 h 3886200"/>
              <a:gd name="connsiteX742" fmla="*/ 1162825 w 6247385"/>
              <a:gd name="connsiteY742" fmla="*/ 1012581 h 3886200"/>
              <a:gd name="connsiteX743" fmla="*/ 1171726 w 6247385"/>
              <a:gd name="connsiteY743" fmla="*/ 1011443 h 3886200"/>
              <a:gd name="connsiteX744" fmla="*/ 1181109 w 6247385"/>
              <a:gd name="connsiteY744" fmla="*/ 1002049 h 3886200"/>
              <a:gd name="connsiteX745" fmla="*/ 1016005 w 6247385"/>
              <a:gd name="connsiteY745" fmla="*/ 992427 h 3886200"/>
              <a:gd name="connsiteX746" fmla="*/ 1007474 w 6247385"/>
              <a:gd name="connsiteY746" fmla="*/ 1003803 h 3886200"/>
              <a:gd name="connsiteX747" fmla="*/ 1007926 w 6247385"/>
              <a:gd name="connsiteY747" fmla="*/ 1017359 h 3886200"/>
              <a:gd name="connsiteX748" fmla="*/ 1043210 w 6247385"/>
              <a:gd name="connsiteY748" fmla="*/ 1013618 h 3886200"/>
              <a:gd name="connsiteX749" fmla="*/ 1076553 w 6247385"/>
              <a:gd name="connsiteY749" fmla="*/ 1014732 h 3886200"/>
              <a:gd name="connsiteX750" fmla="*/ 1083340 w 6247385"/>
              <a:gd name="connsiteY750" fmla="*/ 993038 h 3886200"/>
              <a:gd name="connsiteX751" fmla="*/ 1016005 w 6247385"/>
              <a:gd name="connsiteY751" fmla="*/ 992427 h 3886200"/>
              <a:gd name="connsiteX752" fmla="*/ 862559 w 6247385"/>
              <a:gd name="connsiteY752" fmla="*/ 991216 h 3886200"/>
              <a:gd name="connsiteX753" fmla="*/ 851232 w 6247385"/>
              <a:gd name="connsiteY753" fmla="*/ 996079 h 3886200"/>
              <a:gd name="connsiteX754" fmla="*/ 846500 w 6247385"/>
              <a:gd name="connsiteY754" fmla="*/ 1001463 h 3886200"/>
              <a:gd name="connsiteX755" fmla="*/ 848324 w 6247385"/>
              <a:gd name="connsiteY755" fmla="*/ 1008058 h 3886200"/>
              <a:gd name="connsiteX756" fmla="*/ 953202 w 6247385"/>
              <a:gd name="connsiteY756" fmla="*/ 989873 h 3886200"/>
              <a:gd name="connsiteX757" fmla="*/ 948716 w 6247385"/>
              <a:gd name="connsiteY757" fmla="*/ 1000517 h 3886200"/>
              <a:gd name="connsiteX758" fmla="*/ 947387 w 6247385"/>
              <a:gd name="connsiteY758" fmla="*/ 1013831 h 3886200"/>
              <a:gd name="connsiteX759" fmla="*/ 976850 w 6247385"/>
              <a:gd name="connsiteY759" fmla="*/ 1019965 h 3886200"/>
              <a:gd name="connsiteX760" fmla="*/ 990432 w 6247385"/>
              <a:gd name="connsiteY760" fmla="*/ 995355 h 3886200"/>
              <a:gd name="connsiteX761" fmla="*/ 959358 w 6247385"/>
              <a:gd name="connsiteY761" fmla="*/ 997962 h 3886200"/>
              <a:gd name="connsiteX762" fmla="*/ 957128 w 6247385"/>
              <a:gd name="connsiteY762" fmla="*/ 993553 h 3886200"/>
              <a:gd name="connsiteX763" fmla="*/ 953202 w 6247385"/>
              <a:gd name="connsiteY763" fmla="*/ 989873 h 3886200"/>
              <a:gd name="connsiteX764" fmla="*/ 595125 w 6247385"/>
              <a:gd name="connsiteY764" fmla="*/ 918200 h 3886200"/>
              <a:gd name="connsiteX765" fmla="*/ 591119 w 6247385"/>
              <a:gd name="connsiteY765" fmla="*/ 920590 h 3886200"/>
              <a:gd name="connsiteX766" fmla="*/ 590272 w 6247385"/>
              <a:gd name="connsiteY766" fmla="*/ 925649 h 3886200"/>
              <a:gd name="connsiteX767" fmla="*/ 591245 w 6247385"/>
              <a:gd name="connsiteY767" fmla="*/ 927914 h 3886200"/>
              <a:gd name="connsiteX768" fmla="*/ 595125 w 6247385"/>
              <a:gd name="connsiteY768" fmla="*/ 918200 h 3886200"/>
              <a:gd name="connsiteX769" fmla="*/ 573110 w 6247385"/>
              <a:gd name="connsiteY769" fmla="*/ 916917 h 3886200"/>
              <a:gd name="connsiteX770" fmla="*/ 569470 w 6247385"/>
              <a:gd name="connsiteY770" fmla="*/ 920157 h 3886200"/>
              <a:gd name="connsiteX771" fmla="*/ 568257 w 6247385"/>
              <a:gd name="connsiteY771" fmla="*/ 924366 h 3886200"/>
              <a:gd name="connsiteX772" fmla="*/ 574734 w 6247385"/>
              <a:gd name="connsiteY772" fmla="*/ 926952 h 3886200"/>
              <a:gd name="connsiteX773" fmla="*/ 5227645 w 6247385"/>
              <a:gd name="connsiteY773" fmla="*/ 868472 h 3886200"/>
              <a:gd name="connsiteX774" fmla="*/ 5244989 w 6247385"/>
              <a:gd name="connsiteY774" fmla="*/ 871429 h 3886200"/>
              <a:gd name="connsiteX775" fmla="*/ 5252051 w 6247385"/>
              <a:gd name="connsiteY775" fmla="*/ 870639 h 3886200"/>
              <a:gd name="connsiteX776" fmla="*/ 5237367 w 6247385"/>
              <a:gd name="connsiteY776" fmla="*/ 868925 h 3886200"/>
              <a:gd name="connsiteX777" fmla="*/ 5187956 w 6247385"/>
              <a:gd name="connsiteY777" fmla="*/ 867806 h 3886200"/>
              <a:gd name="connsiteX778" fmla="*/ 5167635 w 6247385"/>
              <a:gd name="connsiteY778" fmla="*/ 868588 h 3886200"/>
              <a:gd name="connsiteX779" fmla="*/ 5165695 w 6247385"/>
              <a:gd name="connsiteY779" fmla="*/ 869306 h 3886200"/>
              <a:gd name="connsiteX780" fmla="*/ 5180893 w 6247385"/>
              <a:gd name="connsiteY780" fmla="*/ 872112 h 3886200"/>
              <a:gd name="connsiteX781" fmla="*/ 940504 w 6247385"/>
              <a:gd name="connsiteY781" fmla="*/ 759697 h 3886200"/>
              <a:gd name="connsiteX782" fmla="*/ 923186 w 6247385"/>
              <a:gd name="connsiteY782" fmla="*/ 763106 h 3886200"/>
              <a:gd name="connsiteX783" fmla="*/ 905869 w 6247385"/>
              <a:gd name="connsiteY783" fmla="*/ 766514 h 3886200"/>
              <a:gd name="connsiteX784" fmla="*/ 938610 w 6247385"/>
              <a:gd name="connsiteY784" fmla="*/ 773253 h 3886200"/>
              <a:gd name="connsiteX785" fmla="*/ 971590 w 6247385"/>
              <a:gd name="connsiteY785" fmla="*/ 775866 h 3886200"/>
              <a:gd name="connsiteX786" fmla="*/ 979762 w 6247385"/>
              <a:gd name="connsiteY786" fmla="*/ 770682 h 3886200"/>
              <a:gd name="connsiteX787" fmla="*/ 985504 w 6247385"/>
              <a:gd name="connsiteY787" fmla="*/ 764528 h 3886200"/>
              <a:gd name="connsiteX788" fmla="*/ 978988 w 6247385"/>
              <a:gd name="connsiteY788" fmla="*/ 762630 h 3886200"/>
              <a:gd name="connsiteX789" fmla="*/ 972230 w 6247385"/>
              <a:gd name="connsiteY789" fmla="*/ 764860 h 3886200"/>
              <a:gd name="connsiteX790" fmla="*/ 955278 w 6247385"/>
              <a:gd name="connsiteY790" fmla="*/ 766770 h 3886200"/>
              <a:gd name="connsiteX791" fmla="*/ 940504 w 6247385"/>
              <a:gd name="connsiteY791" fmla="*/ 759697 h 3886200"/>
              <a:gd name="connsiteX792" fmla="*/ 859565 w 6247385"/>
              <a:gd name="connsiteY792" fmla="*/ 746145 h 3886200"/>
              <a:gd name="connsiteX793" fmla="*/ 860461 w 6247385"/>
              <a:gd name="connsiteY793" fmla="*/ 756827 h 3886200"/>
              <a:gd name="connsiteX794" fmla="*/ 863786 w 6247385"/>
              <a:gd name="connsiteY794" fmla="*/ 768479 h 3886200"/>
              <a:gd name="connsiteX795" fmla="*/ 880948 w 6247385"/>
              <a:gd name="connsiteY795" fmla="*/ 777211 h 3886200"/>
              <a:gd name="connsiteX796" fmla="*/ 883006 w 6247385"/>
              <a:gd name="connsiteY796" fmla="*/ 767944 h 3886200"/>
              <a:gd name="connsiteX797" fmla="*/ 890652 w 6247385"/>
              <a:gd name="connsiteY797" fmla="*/ 762314 h 3886200"/>
              <a:gd name="connsiteX798" fmla="*/ 902631 w 6247385"/>
              <a:gd name="connsiteY798" fmla="*/ 765222 h 3886200"/>
              <a:gd name="connsiteX799" fmla="*/ 888704 w 6247385"/>
              <a:gd name="connsiteY799" fmla="*/ 753089 h 3886200"/>
              <a:gd name="connsiteX800" fmla="*/ 868957 w 6247385"/>
              <a:gd name="connsiteY800" fmla="*/ 755527 h 3886200"/>
              <a:gd name="connsiteX801" fmla="*/ 866693 w 6247385"/>
              <a:gd name="connsiteY801" fmla="*/ 756501 h 3886200"/>
              <a:gd name="connsiteX802" fmla="*/ 863979 w 6247385"/>
              <a:gd name="connsiteY802" fmla="*/ 750958 h 3886200"/>
              <a:gd name="connsiteX803" fmla="*/ 859565 w 6247385"/>
              <a:gd name="connsiteY803" fmla="*/ 746145 h 3886200"/>
              <a:gd name="connsiteX804" fmla="*/ 752733 w 6247385"/>
              <a:gd name="connsiteY804" fmla="*/ 741023 h 3886200"/>
              <a:gd name="connsiteX805" fmla="*/ 748728 w 6247385"/>
              <a:gd name="connsiteY805" fmla="*/ 743413 h 3886200"/>
              <a:gd name="connsiteX806" fmla="*/ 747882 w 6247385"/>
              <a:gd name="connsiteY806" fmla="*/ 748472 h 3886200"/>
              <a:gd name="connsiteX807" fmla="*/ 749826 w 6247385"/>
              <a:gd name="connsiteY807" fmla="*/ 753003 h 3886200"/>
              <a:gd name="connsiteX808" fmla="*/ 753709 w 6247385"/>
              <a:gd name="connsiteY808" fmla="*/ 747983 h 3886200"/>
              <a:gd name="connsiteX809" fmla="*/ 752733 w 6247385"/>
              <a:gd name="connsiteY809" fmla="*/ 741023 h 3886200"/>
              <a:gd name="connsiteX810" fmla="*/ 666613 w 6247385"/>
              <a:gd name="connsiteY810" fmla="*/ 721647 h 3886200"/>
              <a:gd name="connsiteX811" fmla="*/ 662486 w 6247385"/>
              <a:gd name="connsiteY811" fmla="*/ 723753 h 3886200"/>
              <a:gd name="connsiteX812" fmla="*/ 660788 w 6247385"/>
              <a:gd name="connsiteY812" fmla="*/ 726829 h 3886200"/>
              <a:gd name="connsiteX813" fmla="*/ 665972 w 6247385"/>
              <a:gd name="connsiteY813" fmla="*/ 732654 h 3886200"/>
              <a:gd name="connsiteX814" fmla="*/ 5133549 w 6247385"/>
              <a:gd name="connsiteY814" fmla="*/ 629978 h 3886200"/>
              <a:gd name="connsiteX815" fmla="*/ 5107492 w 6247385"/>
              <a:gd name="connsiteY815" fmla="*/ 631772 h 3886200"/>
              <a:gd name="connsiteX816" fmla="*/ 5091146 w 6247385"/>
              <a:gd name="connsiteY816" fmla="*/ 637446 h 3886200"/>
              <a:gd name="connsiteX817" fmla="*/ 5100218 w 6247385"/>
              <a:gd name="connsiteY817" fmla="*/ 652332 h 3886200"/>
              <a:gd name="connsiteX818" fmla="*/ 5101190 w 6247385"/>
              <a:gd name="connsiteY818" fmla="*/ 654599 h 3886200"/>
              <a:gd name="connsiteX819" fmla="*/ 5122873 w 6247385"/>
              <a:gd name="connsiteY819" fmla="*/ 642609 h 3886200"/>
              <a:gd name="connsiteX820" fmla="*/ 5147484 w 6247385"/>
              <a:gd name="connsiteY820" fmla="*/ 656192 h 3886200"/>
              <a:gd name="connsiteX821" fmla="*/ 5168525 w 6247385"/>
              <a:gd name="connsiteY821" fmla="*/ 655209 h 3886200"/>
              <a:gd name="connsiteX822" fmla="*/ 5166903 w 6247385"/>
              <a:gd name="connsiteY822" fmla="*/ 645175 h 3886200"/>
              <a:gd name="connsiteX823" fmla="*/ 1171248 w 6247385"/>
              <a:gd name="connsiteY823" fmla="*/ 628464 h 3886200"/>
              <a:gd name="connsiteX824" fmla="*/ 1179989 w 6247385"/>
              <a:gd name="connsiteY824" fmla="*/ 630078 h 3886200"/>
              <a:gd name="connsiteX825" fmla="*/ 1182255 w 6247385"/>
              <a:gd name="connsiteY825" fmla="*/ 629105 h 3886200"/>
              <a:gd name="connsiteX826" fmla="*/ 847194 w 6247385"/>
              <a:gd name="connsiteY826" fmla="*/ 617309 h 3886200"/>
              <a:gd name="connsiteX827" fmla="*/ 842421 w 6247385"/>
              <a:gd name="connsiteY827" fmla="*/ 621035 h 3886200"/>
              <a:gd name="connsiteX828" fmla="*/ 840076 w 6247385"/>
              <a:gd name="connsiteY828" fmla="*/ 625730 h 3886200"/>
              <a:gd name="connsiteX829" fmla="*/ 844327 w 6247385"/>
              <a:gd name="connsiteY829" fmla="*/ 628602 h 3886200"/>
              <a:gd name="connsiteX830" fmla="*/ 848818 w 6247385"/>
              <a:gd name="connsiteY830" fmla="*/ 627344 h 3886200"/>
              <a:gd name="connsiteX831" fmla="*/ 851404 w 6247385"/>
              <a:gd name="connsiteY831" fmla="*/ 620868 h 3886200"/>
              <a:gd name="connsiteX832" fmla="*/ 849298 w 6247385"/>
              <a:gd name="connsiteY832" fmla="*/ 619089 h 3886200"/>
              <a:gd name="connsiteX833" fmla="*/ 847194 w 6247385"/>
              <a:gd name="connsiteY833" fmla="*/ 617309 h 3886200"/>
              <a:gd name="connsiteX834" fmla="*/ 1116854 w 6247385"/>
              <a:gd name="connsiteY834" fmla="*/ 614250 h 3886200"/>
              <a:gd name="connsiteX835" fmla="*/ 1110058 w 6247385"/>
              <a:gd name="connsiteY835" fmla="*/ 617167 h 3886200"/>
              <a:gd name="connsiteX836" fmla="*/ 1112002 w 6247385"/>
              <a:gd name="connsiteY836" fmla="*/ 621698 h 3886200"/>
              <a:gd name="connsiteX837" fmla="*/ 1117025 w 6247385"/>
              <a:gd name="connsiteY837" fmla="*/ 630274 h 3886200"/>
              <a:gd name="connsiteX838" fmla="*/ 1125926 w 6247385"/>
              <a:gd name="connsiteY838" fmla="*/ 629136 h 3886200"/>
              <a:gd name="connsiteX839" fmla="*/ 1135309 w 6247385"/>
              <a:gd name="connsiteY839" fmla="*/ 619743 h 3886200"/>
              <a:gd name="connsiteX840" fmla="*/ 970204 w 6247385"/>
              <a:gd name="connsiteY840" fmla="*/ 610121 h 3886200"/>
              <a:gd name="connsiteX841" fmla="*/ 961673 w 6247385"/>
              <a:gd name="connsiteY841" fmla="*/ 621496 h 3886200"/>
              <a:gd name="connsiteX842" fmla="*/ 962125 w 6247385"/>
              <a:gd name="connsiteY842" fmla="*/ 635052 h 3886200"/>
              <a:gd name="connsiteX843" fmla="*/ 997409 w 6247385"/>
              <a:gd name="connsiteY843" fmla="*/ 631310 h 3886200"/>
              <a:gd name="connsiteX844" fmla="*/ 1030753 w 6247385"/>
              <a:gd name="connsiteY844" fmla="*/ 632425 h 3886200"/>
              <a:gd name="connsiteX845" fmla="*/ 1037540 w 6247385"/>
              <a:gd name="connsiteY845" fmla="*/ 610732 h 3886200"/>
              <a:gd name="connsiteX846" fmla="*/ 970204 w 6247385"/>
              <a:gd name="connsiteY846" fmla="*/ 610121 h 3886200"/>
              <a:gd name="connsiteX847" fmla="*/ 816759 w 6247385"/>
              <a:gd name="connsiteY847" fmla="*/ 608909 h 3886200"/>
              <a:gd name="connsiteX848" fmla="*/ 805431 w 6247385"/>
              <a:gd name="connsiteY848" fmla="*/ 613771 h 3886200"/>
              <a:gd name="connsiteX849" fmla="*/ 800700 w 6247385"/>
              <a:gd name="connsiteY849" fmla="*/ 619157 h 3886200"/>
              <a:gd name="connsiteX850" fmla="*/ 802525 w 6247385"/>
              <a:gd name="connsiteY850" fmla="*/ 625751 h 3886200"/>
              <a:gd name="connsiteX851" fmla="*/ 907401 w 6247385"/>
              <a:gd name="connsiteY851" fmla="*/ 607565 h 3886200"/>
              <a:gd name="connsiteX852" fmla="*/ 902915 w 6247385"/>
              <a:gd name="connsiteY852" fmla="*/ 618210 h 3886200"/>
              <a:gd name="connsiteX853" fmla="*/ 901588 w 6247385"/>
              <a:gd name="connsiteY853" fmla="*/ 631524 h 3886200"/>
              <a:gd name="connsiteX854" fmla="*/ 931050 w 6247385"/>
              <a:gd name="connsiteY854" fmla="*/ 637659 h 3886200"/>
              <a:gd name="connsiteX855" fmla="*/ 944633 w 6247385"/>
              <a:gd name="connsiteY855" fmla="*/ 613049 h 3886200"/>
              <a:gd name="connsiteX856" fmla="*/ 913557 w 6247385"/>
              <a:gd name="connsiteY856" fmla="*/ 615655 h 3886200"/>
              <a:gd name="connsiteX857" fmla="*/ 911329 w 6247385"/>
              <a:gd name="connsiteY857" fmla="*/ 611245 h 3886200"/>
              <a:gd name="connsiteX858" fmla="*/ 907401 w 6247385"/>
              <a:gd name="connsiteY858" fmla="*/ 607565 h 3886200"/>
              <a:gd name="connsiteX859" fmla="*/ 549324 w 6247385"/>
              <a:gd name="connsiteY859" fmla="*/ 535892 h 3886200"/>
              <a:gd name="connsiteX860" fmla="*/ 545319 w 6247385"/>
              <a:gd name="connsiteY860" fmla="*/ 538282 h 3886200"/>
              <a:gd name="connsiteX861" fmla="*/ 544471 w 6247385"/>
              <a:gd name="connsiteY861" fmla="*/ 543341 h 3886200"/>
              <a:gd name="connsiteX862" fmla="*/ 545444 w 6247385"/>
              <a:gd name="connsiteY862" fmla="*/ 545607 h 3886200"/>
              <a:gd name="connsiteX863" fmla="*/ 549324 w 6247385"/>
              <a:gd name="connsiteY863" fmla="*/ 535892 h 3886200"/>
              <a:gd name="connsiteX864" fmla="*/ 527310 w 6247385"/>
              <a:gd name="connsiteY864" fmla="*/ 534610 h 3886200"/>
              <a:gd name="connsiteX865" fmla="*/ 523669 w 6247385"/>
              <a:gd name="connsiteY865" fmla="*/ 537849 h 3886200"/>
              <a:gd name="connsiteX866" fmla="*/ 522458 w 6247385"/>
              <a:gd name="connsiteY866" fmla="*/ 542059 h 3886200"/>
              <a:gd name="connsiteX867" fmla="*/ 528934 w 6247385"/>
              <a:gd name="connsiteY867" fmla="*/ 544645 h 3886200"/>
              <a:gd name="connsiteX868" fmla="*/ 5181845 w 6247385"/>
              <a:gd name="connsiteY868" fmla="*/ 486166 h 3886200"/>
              <a:gd name="connsiteX869" fmla="*/ 5199189 w 6247385"/>
              <a:gd name="connsiteY869" fmla="*/ 489123 h 3886200"/>
              <a:gd name="connsiteX870" fmla="*/ 5206251 w 6247385"/>
              <a:gd name="connsiteY870" fmla="*/ 488332 h 3886200"/>
              <a:gd name="connsiteX871" fmla="*/ 5191567 w 6247385"/>
              <a:gd name="connsiteY871" fmla="*/ 486619 h 3886200"/>
              <a:gd name="connsiteX872" fmla="*/ 5142157 w 6247385"/>
              <a:gd name="connsiteY872" fmla="*/ 485499 h 3886200"/>
              <a:gd name="connsiteX873" fmla="*/ 5121834 w 6247385"/>
              <a:gd name="connsiteY873" fmla="*/ 486282 h 3886200"/>
              <a:gd name="connsiteX874" fmla="*/ 5119894 w 6247385"/>
              <a:gd name="connsiteY874" fmla="*/ 486999 h 3886200"/>
              <a:gd name="connsiteX875" fmla="*/ 5135092 w 6247385"/>
              <a:gd name="connsiteY875" fmla="*/ 489804 h 3886200"/>
              <a:gd name="connsiteX876" fmla="*/ 894704 w 6247385"/>
              <a:gd name="connsiteY876" fmla="*/ 377390 h 3886200"/>
              <a:gd name="connsiteX877" fmla="*/ 877386 w 6247385"/>
              <a:gd name="connsiteY877" fmla="*/ 380799 h 3886200"/>
              <a:gd name="connsiteX878" fmla="*/ 860069 w 6247385"/>
              <a:gd name="connsiteY878" fmla="*/ 384208 h 3886200"/>
              <a:gd name="connsiteX879" fmla="*/ 892809 w 6247385"/>
              <a:gd name="connsiteY879" fmla="*/ 390947 h 3886200"/>
              <a:gd name="connsiteX880" fmla="*/ 925790 w 6247385"/>
              <a:gd name="connsiteY880" fmla="*/ 393560 h 3886200"/>
              <a:gd name="connsiteX881" fmla="*/ 933961 w 6247385"/>
              <a:gd name="connsiteY881" fmla="*/ 388376 h 3886200"/>
              <a:gd name="connsiteX882" fmla="*/ 939704 w 6247385"/>
              <a:gd name="connsiteY882" fmla="*/ 382222 h 3886200"/>
              <a:gd name="connsiteX883" fmla="*/ 933187 w 6247385"/>
              <a:gd name="connsiteY883" fmla="*/ 380324 h 3886200"/>
              <a:gd name="connsiteX884" fmla="*/ 926431 w 6247385"/>
              <a:gd name="connsiteY884" fmla="*/ 382553 h 3886200"/>
              <a:gd name="connsiteX885" fmla="*/ 909477 w 6247385"/>
              <a:gd name="connsiteY885" fmla="*/ 384464 h 3886200"/>
              <a:gd name="connsiteX886" fmla="*/ 894704 w 6247385"/>
              <a:gd name="connsiteY886" fmla="*/ 377390 h 3886200"/>
              <a:gd name="connsiteX887" fmla="*/ 813765 w 6247385"/>
              <a:gd name="connsiteY887" fmla="*/ 363838 h 3886200"/>
              <a:gd name="connsiteX888" fmla="*/ 814661 w 6247385"/>
              <a:gd name="connsiteY888" fmla="*/ 374521 h 3886200"/>
              <a:gd name="connsiteX889" fmla="*/ 817986 w 6247385"/>
              <a:gd name="connsiteY889" fmla="*/ 386173 h 3886200"/>
              <a:gd name="connsiteX890" fmla="*/ 835148 w 6247385"/>
              <a:gd name="connsiteY890" fmla="*/ 394904 h 3886200"/>
              <a:gd name="connsiteX891" fmla="*/ 837206 w 6247385"/>
              <a:gd name="connsiteY891" fmla="*/ 385636 h 3886200"/>
              <a:gd name="connsiteX892" fmla="*/ 844852 w 6247385"/>
              <a:gd name="connsiteY892" fmla="*/ 380007 h 3886200"/>
              <a:gd name="connsiteX893" fmla="*/ 856830 w 6247385"/>
              <a:gd name="connsiteY893" fmla="*/ 382914 h 3886200"/>
              <a:gd name="connsiteX894" fmla="*/ 842904 w 6247385"/>
              <a:gd name="connsiteY894" fmla="*/ 370782 h 3886200"/>
              <a:gd name="connsiteX895" fmla="*/ 823158 w 6247385"/>
              <a:gd name="connsiteY895" fmla="*/ 373221 h 3886200"/>
              <a:gd name="connsiteX896" fmla="*/ 820892 w 6247385"/>
              <a:gd name="connsiteY896" fmla="*/ 374193 h 3886200"/>
              <a:gd name="connsiteX897" fmla="*/ 818178 w 6247385"/>
              <a:gd name="connsiteY897" fmla="*/ 368651 h 3886200"/>
              <a:gd name="connsiteX898" fmla="*/ 813765 w 6247385"/>
              <a:gd name="connsiteY898" fmla="*/ 363838 h 3886200"/>
              <a:gd name="connsiteX899" fmla="*/ 706934 w 6247385"/>
              <a:gd name="connsiteY899" fmla="*/ 358717 h 3886200"/>
              <a:gd name="connsiteX900" fmla="*/ 702929 w 6247385"/>
              <a:gd name="connsiteY900" fmla="*/ 361105 h 3886200"/>
              <a:gd name="connsiteX901" fmla="*/ 702081 w 6247385"/>
              <a:gd name="connsiteY901" fmla="*/ 366164 h 3886200"/>
              <a:gd name="connsiteX902" fmla="*/ 704026 w 6247385"/>
              <a:gd name="connsiteY902" fmla="*/ 370696 h 3886200"/>
              <a:gd name="connsiteX903" fmla="*/ 707908 w 6247385"/>
              <a:gd name="connsiteY903" fmla="*/ 365676 h 3886200"/>
              <a:gd name="connsiteX904" fmla="*/ 706934 w 6247385"/>
              <a:gd name="connsiteY904" fmla="*/ 358717 h 3886200"/>
              <a:gd name="connsiteX905" fmla="*/ 620812 w 6247385"/>
              <a:gd name="connsiteY905" fmla="*/ 339339 h 3886200"/>
              <a:gd name="connsiteX906" fmla="*/ 616686 w 6247385"/>
              <a:gd name="connsiteY906" fmla="*/ 341447 h 3886200"/>
              <a:gd name="connsiteX907" fmla="*/ 614988 w 6247385"/>
              <a:gd name="connsiteY907" fmla="*/ 344522 h 3886200"/>
              <a:gd name="connsiteX908" fmla="*/ 620171 w 6247385"/>
              <a:gd name="connsiteY908" fmla="*/ 350347 h 3886200"/>
              <a:gd name="connsiteX909" fmla="*/ 1125447 w 6247385"/>
              <a:gd name="connsiteY909" fmla="*/ 246157 h 3886200"/>
              <a:gd name="connsiteX910" fmla="*/ 1134189 w 6247385"/>
              <a:gd name="connsiteY910" fmla="*/ 247771 h 3886200"/>
              <a:gd name="connsiteX911" fmla="*/ 1136455 w 6247385"/>
              <a:gd name="connsiteY911" fmla="*/ 246799 h 3886200"/>
              <a:gd name="connsiteX912" fmla="*/ 801393 w 6247385"/>
              <a:gd name="connsiteY912" fmla="*/ 235002 h 3886200"/>
              <a:gd name="connsiteX913" fmla="*/ 796620 w 6247385"/>
              <a:gd name="connsiteY913" fmla="*/ 238728 h 3886200"/>
              <a:gd name="connsiteX914" fmla="*/ 794276 w 6247385"/>
              <a:gd name="connsiteY914" fmla="*/ 243423 h 3886200"/>
              <a:gd name="connsiteX915" fmla="*/ 798526 w 6247385"/>
              <a:gd name="connsiteY915" fmla="*/ 246294 h 3886200"/>
              <a:gd name="connsiteX916" fmla="*/ 803017 w 6247385"/>
              <a:gd name="connsiteY916" fmla="*/ 245038 h 3886200"/>
              <a:gd name="connsiteX917" fmla="*/ 805603 w 6247385"/>
              <a:gd name="connsiteY917" fmla="*/ 238561 h 3886200"/>
              <a:gd name="connsiteX918" fmla="*/ 803498 w 6247385"/>
              <a:gd name="connsiteY918" fmla="*/ 236782 h 3886200"/>
              <a:gd name="connsiteX919" fmla="*/ 801393 w 6247385"/>
              <a:gd name="connsiteY919" fmla="*/ 235002 h 3886200"/>
              <a:gd name="connsiteX920" fmla="*/ 1071054 w 6247385"/>
              <a:gd name="connsiteY920" fmla="*/ 231943 h 3886200"/>
              <a:gd name="connsiteX921" fmla="*/ 1064258 w 6247385"/>
              <a:gd name="connsiteY921" fmla="*/ 234860 h 3886200"/>
              <a:gd name="connsiteX922" fmla="*/ 1066202 w 6247385"/>
              <a:gd name="connsiteY922" fmla="*/ 239390 h 3886200"/>
              <a:gd name="connsiteX923" fmla="*/ 1071224 w 6247385"/>
              <a:gd name="connsiteY923" fmla="*/ 247967 h 3886200"/>
              <a:gd name="connsiteX924" fmla="*/ 1080126 w 6247385"/>
              <a:gd name="connsiteY924" fmla="*/ 246828 h 3886200"/>
              <a:gd name="connsiteX925" fmla="*/ 1089508 w 6247385"/>
              <a:gd name="connsiteY925" fmla="*/ 237435 h 3886200"/>
              <a:gd name="connsiteX926" fmla="*/ 924404 w 6247385"/>
              <a:gd name="connsiteY926" fmla="*/ 227815 h 3886200"/>
              <a:gd name="connsiteX927" fmla="*/ 915872 w 6247385"/>
              <a:gd name="connsiteY927" fmla="*/ 239189 h 3886200"/>
              <a:gd name="connsiteX928" fmla="*/ 916325 w 6247385"/>
              <a:gd name="connsiteY928" fmla="*/ 252745 h 3886200"/>
              <a:gd name="connsiteX929" fmla="*/ 951608 w 6247385"/>
              <a:gd name="connsiteY929" fmla="*/ 249004 h 3886200"/>
              <a:gd name="connsiteX930" fmla="*/ 984953 w 6247385"/>
              <a:gd name="connsiteY930" fmla="*/ 250117 h 3886200"/>
              <a:gd name="connsiteX931" fmla="*/ 991739 w 6247385"/>
              <a:gd name="connsiteY931" fmla="*/ 228425 h 3886200"/>
              <a:gd name="connsiteX932" fmla="*/ 924404 w 6247385"/>
              <a:gd name="connsiteY932" fmla="*/ 227815 h 3886200"/>
              <a:gd name="connsiteX933" fmla="*/ 770958 w 6247385"/>
              <a:gd name="connsiteY933" fmla="*/ 226602 h 3886200"/>
              <a:gd name="connsiteX934" fmla="*/ 759631 w 6247385"/>
              <a:gd name="connsiteY934" fmla="*/ 231465 h 3886200"/>
              <a:gd name="connsiteX935" fmla="*/ 754900 w 6247385"/>
              <a:gd name="connsiteY935" fmla="*/ 236849 h 3886200"/>
              <a:gd name="connsiteX936" fmla="*/ 756725 w 6247385"/>
              <a:gd name="connsiteY936" fmla="*/ 243443 h 3886200"/>
              <a:gd name="connsiteX937" fmla="*/ 861601 w 6247385"/>
              <a:gd name="connsiteY937" fmla="*/ 225259 h 3886200"/>
              <a:gd name="connsiteX938" fmla="*/ 857115 w 6247385"/>
              <a:gd name="connsiteY938" fmla="*/ 235903 h 3886200"/>
              <a:gd name="connsiteX939" fmla="*/ 855787 w 6247385"/>
              <a:gd name="connsiteY939" fmla="*/ 249217 h 3886200"/>
              <a:gd name="connsiteX940" fmla="*/ 885249 w 6247385"/>
              <a:gd name="connsiteY940" fmla="*/ 255351 h 3886200"/>
              <a:gd name="connsiteX941" fmla="*/ 898832 w 6247385"/>
              <a:gd name="connsiteY941" fmla="*/ 230741 h 3886200"/>
              <a:gd name="connsiteX942" fmla="*/ 867756 w 6247385"/>
              <a:gd name="connsiteY942" fmla="*/ 233348 h 3886200"/>
              <a:gd name="connsiteX943" fmla="*/ 865528 w 6247385"/>
              <a:gd name="connsiteY943" fmla="*/ 228939 h 3886200"/>
              <a:gd name="connsiteX944" fmla="*/ 861601 w 6247385"/>
              <a:gd name="connsiteY944" fmla="*/ 225259 h 3886200"/>
              <a:gd name="connsiteX945" fmla="*/ 5300241 w 6247385"/>
              <a:gd name="connsiteY945" fmla="*/ 185644 h 3886200"/>
              <a:gd name="connsiteX946" fmla="*/ 5293864 w 6247385"/>
              <a:gd name="connsiteY946" fmla="*/ 187179 h 3886200"/>
              <a:gd name="connsiteX947" fmla="*/ 5298570 w 6247385"/>
              <a:gd name="connsiteY947" fmla="*/ 192954 h 3886200"/>
              <a:gd name="connsiteX948" fmla="*/ 5302612 w 6247385"/>
              <a:gd name="connsiteY948" fmla="*/ 194568 h 3886200"/>
              <a:gd name="connsiteX949" fmla="*/ 5302607 w 6247385"/>
              <a:gd name="connsiteY949" fmla="*/ 185841 h 3886200"/>
              <a:gd name="connsiteX950" fmla="*/ 5324678 w 6247385"/>
              <a:gd name="connsiteY950" fmla="*/ 180855 h 3886200"/>
              <a:gd name="connsiteX951" fmla="*/ 5318204 w 6247385"/>
              <a:gd name="connsiteY951" fmla="*/ 182963 h 3886200"/>
              <a:gd name="connsiteX952" fmla="*/ 5316589 w 6247385"/>
              <a:gd name="connsiteY952" fmla="*/ 187011 h 3886200"/>
              <a:gd name="connsiteX953" fmla="*/ 5311588 w 6247385"/>
              <a:gd name="connsiteY953" fmla="*/ 186592 h 3886200"/>
              <a:gd name="connsiteX954" fmla="*/ 5314952 w 6247385"/>
              <a:gd name="connsiteY954" fmla="*/ 192286 h 3886200"/>
              <a:gd name="connsiteX955" fmla="*/ 5313495 w 6247385"/>
              <a:gd name="connsiteY955" fmla="*/ 197565 h 3886200"/>
              <a:gd name="connsiteX956" fmla="*/ 5315948 w 6247385"/>
              <a:gd name="connsiteY956" fmla="*/ 198018 h 3886200"/>
              <a:gd name="connsiteX957" fmla="*/ 5321772 w 6247385"/>
              <a:gd name="connsiteY957" fmla="*/ 192834 h 3886200"/>
              <a:gd name="connsiteX958" fmla="*/ 5334398 w 6247385"/>
              <a:gd name="connsiteY958" fmla="*/ 196469 h 3886200"/>
              <a:gd name="connsiteX959" fmla="*/ 5347996 w 6247385"/>
              <a:gd name="connsiteY959" fmla="*/ 197676 h 3886200"/>
              <a:gd name="connsiteX960" fmla="*/ 5362385 w 6247385"/>
              <a:gd name="connsiteY960" fmla="*/ 197860 h 3886200"/>
              <a:gd name="connsiteX961" fmla="*/ 5364983 w 6247385"/>
              <a:gd name="connsiteY961" fmla="*/ 181019 h 3886200"/>
              <a:gd name="connsiteX962" fmla="*/ 5338924 w 6247385"/>
              <a:gd name="connsiteY962" fmla="*/ 182790 h 3886200"/>
              <a:gd name="connsiteX963" fmla="*/ 5332775 w 6247385"/>
              <a:gd name="connsiteY963" fmla="*/ 186435 h 3886200"/>
              <a:gd name="connsiteX964" fmla="*/ 5324678 w 6247385"/>
              <a:gd name="connsiteY964" fmla="*/ 180855 h 3886200"/>
              <a:gd name="connsiteX965" fmla="*/ 503524 w 6247385"/>
              <a:gd name="connsiteY965" fmla="*/ 153586 h 3886200"/>
              <a:gd name="connsiteX966" fmla="*/ 499519 w 6247385"/>
              <a:gd name="connsiteY966" fmla="*/ 155976 h 3886200"/>
              <a:gd name="connsiteX967" fmla="*/ 498671 w 6247385"/>
              <a:gd name="connsiteY967" fmla="*/ 161035 h 3886200"/>
              <a:gd name="connsiteX968" fmla="*/ 499643 w 6247385"/>
              <a:gd name="connsiteY968" fmla="*/ 163300 h 3886200"/>
              <a:gd name="connsiteX969" fmla="*/ 503524 w 6247385"/>
              <a:gd name="connsiteY969" fmla="*/ 153586 h 3886200"/>
              <a:gd name="connsiteX970" fmla="*/ 481509 w 6247385"/>
              <a:gd name="connsiteY970" fmla="*/ 152303 h 3886200"/>
              <a:gd name="connsiteX971" fmla="*/ 477869 w 6247385"/>
              <a:gd name="connsiteY971" fmla="*/ 155543 h 3886200"/>
              <a:gd name="connsiteX972" fmla="*/ 476658 w 6247385"/>
              <a:gd name="connsiteY972" fmla="*/ 159751 h 3886200"/>
              <a:gd name="connsiteX973" fmla="*/ 483134 w 6247385"/>
              <a:gd name="connsiteY973" fmla="*/ 162338 h 3886200"/>
              <a:gd name="connsiteX974" fmla="*/ 1052443 w 6247385"/>
              <a:gd name="connsiteY974" fmla="*/ 52340 h 3886200"/>
              <a:gd name="connsiteX975" fmla="*/ 1032697 w 6247385"/>
              <a:gd name="connsiteY975" fmla="*/ 54780 h 3886200"/>
              <a:gd name="connsiteX976" fmla="*/ 1031893 w 6247385"/>
              <a:gd name="connsiteY976" fmla="*/ 55125 h 3886200"/>
              <a:gd name="connsiteX977" fmla="*/ 1053714 w 6247385"/>
              <a:gd name="connsiteY977" fmla="*/ 53447 h 3886200"/>
              <a:gd name="connsiteX978" fmla="*/ 1023304 w 6247385"/>
              <a:gd name="connsiteY978" fmla="*/ 45397 h 3886200"/>
              <a:gd name="connsiteX979" fmla="*/ 1024188 w 6247385"/>
              <a:gd name="connsiteY979" fmla="*/ 55935 h 3886200"/>
              <a:gd name="connsiteX980" fmla="*/ 1028313 w 6247385"/>
              <a:gd name="connsiteY980" fmla="*/ 55400 h 3886200"/>
              <a:gd name="connsiteX981" fmla="*/ 1030189 w 6247385"/>
              <a:gd name="connsiteY981" fmla="*/ 55256 h 3886200"/>
              <a:gd name="connsiteX982" fmla="*/ 1027718 w 6247385"/>
              <a:gd name="connsiteY982" fmla="*/ 50209 h 3886200"/>
              <a:gd name="connsiteX983" fmla="*/ 1023304 w 6247385"/>
              <a:gd name="connsiteY983" fmla="*/ 45397 h 3886200"/>
              <a:gd name="connsiteX984" fmla="*/ 916472 w 6247385"/>
              <a:gd name="connsiteY984" fmla="*/ 40275 h 3886200"/>
              <a:gd name="connsiteX985" fmla="*/ 912468 w 6247385"/>
              <a:gd name="connsiteY985" fmla="*/ 42665 h 3886200"/>
              <a:gd name="connsiteX986" fmla="*/ 911621 w 6247385"/>
              <a:gd name="connsiteY986" fmla="*/ 47723 h 3886200"/>
              <a:gd name="connsiteX987" fmla="*/ 913565 w 6247385"/>
              <a:gd name="connsiteY987" fmla="*/ 52255 h 3886200"/>
              <a:gd name="connsiteX988" fmla="*/ 917448 w 6247385"/>
              <a:gd name="connsiteY988" fmla="*/ 47235 h 3886200"/>
              <a:gd name="connsiteX989" fmla="*/ 916472 w 6247385"/>
              <a:gd name="connsiteY989" fmla="*/ 40275 h 3886200"/>
              <a:gd name="connsiteX990" fmla="*/ 830352 w 6247385"/>
              <a:gd name="connsiteY990" fmla="*/ 20898 h 3886200"/>
              <a:gd name="connsiteX991" fmla="*/ 826226 w 6247385"/>
              <a:gd name="connsiteY991" fmla="*/ 23005 h 3886200"/>
              <a:gd name="connsiteX992" fmla="*/ 824527 w 6247385"/>
              <a:gd name="connsiteY992" fmla="*/ 26082 h 3886200"/>
              <a:gd name="connsiteX993" fmla="*/ 829711 w 6247385"/>
              <a:gd name="connsiteY993" fmla="*/ 31906 h 3886200"/>
              <a:gd name="connsiteX994" fmla="*/ 5398692 w 6247385"/>
              <a:gd name="connsiteY994" fmla="*/ 0 h 3886200"/>
              <a:gd name="connsiteX995" fmla="*/ 5404872 w 6247385"/>
              <a:gd name="connsiteY995" fmla="*/ 0 h 3886200"/>
              <a:gd name="connsiteX996" fmla="*/ 5403833 w 6247385"/>
              <a:gd name="connsiteY996" fmla="*/ 877 h 3886200"/>
              <a:gd name="connsiteX997" fmla="*/ 724797 w 6247385"/>
              <a:gd name="connsiteY997" fmla="*/ 0 h 3886200"/>
              <a:gd name="connsiteX998" fmla="*/ 5392137 w 6247385"/>
              <a:gd name="connsiteY998" fmla="*/ 0 h 3886200"/>
              <a:gd name="connsiteX999" fmla="*/ 5406234 w 6247385"/>
              <a:gd name="connsiteY999" fmla="*/ 28351 h 3886200"/>
              <a:gd name="connsiteX1000" fmla="*/ 5410016 w 6247385"/>
              <a:gd name="connsiteY1000" fmla="*/ 60600 h 3886200"/>
              <a:gd name="connsiteX1001" fmla="*/ 5398327 w 6247385"/>
              <a:gd name="connsiteY1001" fmla="*/ 71653 h 3886200"/>
              <a:gd name="connsiteX1002" fmla="*/ 5387360 w 6247385"/>
              <a:gd name="connsiteY1002" fmla="*/ 70325 h 3886200"/>
              <a:gd name="connsiteX1003" fmla="*/ 5380846 w 6247385"/>
              <a:gd name="connsiteY1003" fmla="*/ 70773 h 3886200"/>
              <a:gd name="connsiteX1004" fmla="*/ 5375060 w 6247385"/>
              <a:gd name="connsiteY1004" fmla="*/ 72921 h 3886200"/>
              <a:gd name="connsiteX1005" fmla="*/ 5382509 w 6247385"/>
              <a:gd name="connsiteY1005" fmla="*/ 77773 h 3886200"/>
              <a:gd name="connsiteX1006" fmla="*/ 5417805 w 6247385"/>
              <a:gd name="connsiteY1006" fmla="*/ 97500 h 3886200"/>
              <a:gd name="connsiteX1007" fmla="*/ 5435609 w 6247385"/>
              <a:gd name="connsiteY1007" fmla="*/ 95224 h 3886200"/>
              <a:gd name="connsiteX1008" fmla="*/ 5441636 w 6247385"/>
              <a:gd name="connsiteY1008" fmla="*/ 91296 h 3886200"/>
              <a:gd name="connsiteX1009" fmla="*/ 5448881 w 6247385"/>
              <a:gd name="connsiteY1009" fmla="*/ 94894 h 3886200"/>
              <a:gd name="connsiteX1010" fmla="*/ 5454506 w 6247385"/>
              <a:gd name="connsiteY1010" fmla="*/ 93151 h 3886200"/>
              <a:gd name="connsiteX1011" fmla="*/ 5456970 w 6247385"/>
              <a:gd name="connsiteY1011" fmla="*/ 88738 h 3886200"/>
              <a:gd name="connsiteX1012" fmla="*/ 5487406 w 6247385"/>
              <a:gd name="connsiteY1012" fmla="*/ 97139 h 3886200"/>
              <a:gd name="connsiteX1013" fmla="*/ 5517840 w 6247385"/>
              <a:gd name="connsiteY1013" fmla="*/ 105539 h 3886200"/>
              <a:gd name="connsiteX1014" fmla="*/ 5552600 w 6247385"/>
              <a:gd name="connsiteY1014" fmla="*/ 106046 h 3886200"/>
              <a:gd name="connsiteX1015" fmla="*/ 5583241 w 6247385"/>
              <a:gd name="connsiteY1015" fmla="*/ 120394 h 3886200"/>
              <a:gd name="connsiteX1016" fmla="*/ 5593596 w 6247385"/>
              <a:gd name="connsiteY1016" fmla="*/ 113267 h 3886200"/>
              <a:gd name="connsiteX1017" fmla="*/ 5603993 w 6247385"/>
              <a:gd name="connsiteY1017" fmla="*/ 110147 h 3886200"/>
              <a:gd name="connsiteX1018" fmla="*/ 5615610 w 6247385"/>
              <a:gd name="connsiteY1018" fmla="*/ 114550 h 3886200"/>
              <a:gd name="connsiteX1019" fmla="*/ 5625976 w 6247385"/>
              <a:gd name="connsiteY1019" fmla="*/ 126199 h 3886200"/>
              <a:gd name="connsiteX1020" fmla="*/ 5617000 w 6247385"/>
              <a:gd name="connsiteY1020" fmla="*/ 140447 h 3886200"/>
              <a:gd name="connsiteX1021" fmla="*/ 5599761 w 6247385"/>
              <a:gd name="connsiteY1021" fmla="*/ 140133 h 3886200"/>
              <a:gd name="connsiteX1022" fmla="*/ 5571593 w 6247385"/>
              <a:gd name="connsiteY1022" fmla="*/ 133108 h 3886200"/>
              <a:gd name="connsiteX1023" fmla="*/ 5543433 w 6247385"/>
              <a:gd name="connsiteY1023" fmla="*/ 140164 h 3886200"/>
              <a:gd name="connsiteX1024" fmla="*/ 5530722 w 6247385"/>
              <a:gd name="connsiteY1024" fmla="*/ 141713 h 3886200"/>
              <a:gd name="connsiteX1025" fmla="*/ 5533459 w 6247385"/>
              <a:gd name="connsiteY1025" fmla="*/ 142218 h 3886200"/>
              <a:gd name="connsiteX1026" fmla="*/ 5553208 w 6247385"/>
              <a:gd name="connsiteY1026" fmla="*/ 144473 h 3886200"/>
              <a:gd name="connsiteX1027" fmla="*/ 5561912 w 6247385"/>
              <a:gd name="connsiteY1027" fmla="*/ 151470 h 3886200"/>
              <a:gd name="connsiteX1028" fmla="*/ 5565518 w 6247385"/>
              <a:gd name="connsiteY1028" fmla="*/ 160653 h 3886200"/>
              <a:gd name="connsiteX1029" fmla="*/ 5523881 w 6247385"/>
              <a:gd name="connsiteY1029" fmla="*/ 164439 h 3886200"/>
              <a:gd name="connsiteX1030" fmla="*/ 5476169 w 6247385"/>
              <a:gd name="connsiteY1030" fmla="*/ 158759 h 3886200"/>
              <a:gd name="connsiteX1031" fmla="*/ 5477143 w 6247385"/>
              <a:gd name="connsiteY1031" fmla="*/ 161025 h 3886200"/>
              <a:gd name="connsiteX1032" fmla="*/ 5470388 w 6247385"/>
              <a:gd name="connsiteY1032" fmla="*/ 170295 h 3886200"/>
              <a:gd name="connsiteX1033" fmla="*/ 5459990 w 6247385"/>
              <a:gd name="connsiteY1033" fmla="*/ 171070 h 3886200"/>
              <a:gd name="connsiteX1034" fmla="*/ 5400187 w 6247385"/>
              <a:gd name="connsiteY1034" fmla="*/ 178629 h 3886200"/>
              <a:gd name="connsiteX1035" fmla="*/ 5391080 w 6247385"/>
              <a:gd name="connsiteY1035" fmla="*/ 179247 h 3886200"/>
              <a:gd name="connsiteX1036" fmla="*/ 5395099 w 6247385"/>
              <a:gd name="connsiteY1036" fmla="*/ 198279 h 3886200"/>
              <a:gd name="connsiteX1037" fmla="*/ 5396554 w 6247385"/>
              <a:gd name="connsiteY1037" fmla="*/ 198297 h 3886200"/>
              <a:gd name="connsiteX1038" fmla="*/ 5413717 w 6247385"/>
              <a:gd name="connsiteY1038" fmla="*/ 207028 h 3886200"/>
              <a:gd name="connsiteX1039" fmla="*/ 5424077 w 6247385"/>
              <a:gd name="connsiteY1039" fmla="*/ 209288 h 3886200"/>
              <a:gd name="connsiteX1040" fmla="*/ 5431519 w 6247385"/>
              <a:gd name="connsiteY1040" fmla="*/ 204752 h 3886200"/>
              <a:gd name="connsiteX1041" fmla="*/ 5453534 w 6247385"/>
              <a:gd name="connsiteY1041" fmla="*/ 206035 h 3886200"/>
              <a:gd name="connsiteX1042" fmla="*/ 5475709 w 6247385"/>
              <a:gd name="connsiteY1042" fmla="*/ 204567 h 3886200"/>
              <a:gd name="connsiteX1043" fmla="*/ 5497883 w 6247385"/>
              <a:gd name="connsiteY1043" fmla="*/ 203098 h 3886200"/>
              <a:gd name="connsiteX1044" fmla="*/ 5535446 w 6247385"/>
              <a:gd name="connsiteY1044" fmla="*/ 221853 h 3886200"/>
              <a:gd name="connsiteX1045" fmla="*/ 5526065 w 6247385"/>
              <a:gd name="connsiteY1045" fmla="*/ 235941 h 3886200"/>
              <a:gd name="connsiteX1046" fmla="*/ 5512789 w 6247385"/>
              <a:gd name="connsiteY1046" fmla="*/ 231578 h 3886200"/>
              <a:gd name="connsiteX1047" fmla="*/ 5498226 w 6247385"/>
              <a:gd name="connsiteY1047" fmla="*/ 237493 h 3886200"/>
              <a:gd name="connsiteX1048" fmla="*/ 5484631 w 6247385"/>
              <a:gd name="connsiteY1048" fmla="*/ 240980 h 3886200"/>
              <a:gd name="connsiteX1049" fmla="*/ 5449749 w 6247385"/>
              <a:gd name="connsiteY1049" fmla="*/ 240191 h 3886200"/>
              <a:gd name="connsiteX1050" fmla="*/ 5420213 w 6247385"/>
              <a:gd name="connsiteY1050" fmla="*/ 247166 h 3886200"/>
              <a:gd name="connsiteX1051" fmla="*/ 5369389 w 6247385"/>
              <a:gd name="connsiteY1051" fmla="*/ 247518 h 3886200"/>
              <a:gd name="connsiteX1052" fmla="*/ 5354424 w 6247385"/>
              <a:gd name="connsiteY1052" fmla="*/ 262660 h 3886200"/>
              <a:gd name="connsiteX1053" fmla="*/ 5332168 w 6247385"/>
              <a:gd name="connsiteY1053" fmla="*/ 260811 h 3886200"/>
              <a:gd name="connsiteX1054" fmla="*/ 5298906 w 6247385"/>
              <a:gd name="connsiteY1054" fmla="*/ 263014 h 3886200"/>
              <a:gd name="connsiteX1055" fmla="*/ 5266125 w 6247385"/>
              <a:gd name="connsiteY1055" fmla="*/ 256961 h 3886200"/>
              <a:gd name="connsiteX1056" fmla="*/ 5250919 w 6247385"/>
              <a:gd name="connsiteY1056" fmla="*/ 271538 h 3886200"/>
              <a:gd name="connsiteX1057" fmla="*/ 5232785 w 6247385"/>
              <a:gd name="connsiteY1057" fmla="*/ 260541 h 3886200"/>
              <a:gd name="connsiteX1058" fmla="*/ 5224248 w 6247385"/>
              <a:gd name="connsiteY1058" fmla="*/ 264205 h 3886200"/>
              <a:gd name="connsiteX1059" fmla="*/ 5224964 w 6247385"/>
              <a:gd name="connsiteY1059" fmla="*/ 279538 h 3886200"/>
              <a:gd name="connsiteX1060" fmla="*/ 5198099 w 6247385"/>
              <a:gd name="connsiteY1060" fmla="*/ 285703 h 3886200"/>
              <a:gd name="connsiteX1061" fmla="*/ 5201194 w 6247385"/>
              <a:gd name="connsiteY1061" fmla="*/ 290198 h 3886200"/>
              <a:gd name="connsiteX1062" fmla="*/ 5234088 w 6247385"/>
              <a:gd name="connsiteY1062" fmla="*/ 276079 h 3886200"/>
              <a:gd name="connsiteX1063" fmla="*/ 5235059 w 6247385"/>
              <a:gd name="connsiteY1063" fmla="*/ 278345 h 3886200"/>
              <a:gd name="connsiteX1064" fmla="*/ 5244084 w 6247385"/>
              <a:gd name="connsiteY1064" fmla="*/ 277490 h 3886200"/>
              <a:gd name="connsiteX1065" fmla="*/ 5250919 w 6247385"/>
              <a:gd name="connsiteY1065" fmla="*/ 271538 h 3886200"/>
              <a:gd name="connsiteX1066" fmla="*/ 5276214 w 6247385"/>
              <a:gd name="connsiteY1066" fmla="*/ 278119 h 3886200"/>
              <a:gd name="connsiteX1067" fmla="*/ 5299809 w 6247385"/>
              <a:gd name="connsiteY1067" fmla="*/ 285432 h 3886200"/>
              <a:gd name="connsiteX1068" fmla="*/ 5312710 w 6247385"/>
              <a:gd name="connsiteY1068" fmla="*/ 272516 h 3886200"/>
              <a:gd name="connsiteX1069" fmla="*/ 5334123 w 6247385"/>
              <a:gd name="connsiteY1069" fmla="*/ 284118 h 3886200"/>
              <a:gd name="connsiteX1070" fmla="*/ 5372240 w 6247385"/>
              <a:gd name="connsiteY1070" fmla="*/ 281508 h 3886200"/>
              <a:gd name="connsiteX1071" fmla="*/ 5412785 w 6247385"/>
              <a:gd name="connsiteY1071" fmla="*/ 279867 h 3886200"/>
              <a:gd name="connsiteX1072" fmla="*/ 5416147 w 6247385"/>
              <a:gd name="connsiteY1072" fmla="*/ 286137 h 3886200"/>
              <a:gd name="connsiteX1073" fmla="*/ 5415382 w 6247385"/>
              <a:gd name="connsiteY1073" fmla="*/ 292167 h 3886200"/>
              <a:gd name="connsiteX1074" fmla="*/ 5394630 w 6247385"/>
              <a:gd name="connsiteY1074" fmla="*/ 304763 h 3886200"/>
              <a:gd name="connsiteX1075" fmla="*/ 5370712 w 6247385"/>
              <a:gd name="connsiteY1075" fmla="*/ 300608 h 3886200"/>
              <a:gd name="connsiteX1076" fmla="*/ 5323248 w 6247385"/>
              <a:gd name="connsiteY1076" fmla="*/ 304882 h 3886200"/>
              <a:gd name="connsiteX1077" fmla="*/ 5277485 w 6247385"/>
              <a:gd name="connsiteY1077" fmla="*/ 308428 h 3886200"/>
              <a:gd name="connsiteX1078" fmla="*/ 5272306 w 6247385"/>
              <a:gd name="connsiteY1078" fmla="*/ 311991 h 3886200"/>
              <a:gd name="connsiteX1079" fmla="*/ 5264211 w 6247385"/>
              <a:gd name="connsiteY1079" fmla="*/ 308759 h 3886200"/>
              <a:gd name="connsiteX1080" fmla="*/ 5256726 w 6247385"/>
              <a:gd name="connsiteY1080" fmla="*/ 309288 h 3886200"/>
              <a:gd name="connsiteX1081" fmla="*/ 5253857 w 6247385"/>
              <a:gd name="connsiteY1081" fmla="*/ 315887 h 3886200"/>
              <a:gd name="connsiteX1082" fmla="*/ 5238517 w 6247385"/>
              <a:gd name="connsiteY1082" fmla="*/ 311402 h 3886200"/>
              <a:gd name="connsiteX1083" fmla="*/ 5225367 w 6247385"/>
              <a:gd name="connsiteY1083" fmla="*/ 312017 h 3886200"/>
              <a:gd name="connsiteX1084" fmla="*/ 5205618 w 6247385"/>
              <a:gd name="connsiteY1084" fmla="*/ 309762 h 3886200"/>
              <a:gd name="connsiteX1085" fmla="*/ 5194293 w 6247385"/>
              <a:gd name="connsiteY1085" fmla="*/ 319318 h 3886200"/>
              <a:gd name="connsiteX1086" fmla="*/ 5181990 w 6247385"/>
              <a:gd name="connsiteY1086" fmla="*/ 317221 h 3886200"/>
              <a:gd name="connsiteX1087" fmla="*/ 5196696 w 6247385"/>
              <a:gd name="connsiteY1087" fmla="*/ 346792 h 3886200"/>
              <a:gd name="connsiteX1088" fmla="*/ 5200476 w 6247385"/>
              <a:gd name="connsiteY1088" fmla="*/ 379041 h 3886200"/>
              <a:gd name="connsiteX1089" fmla="*/ 5188789 w 6247385"/>
              <a:gd name="connsiteY1089" fmla="*/ 390095 h 3886200"/>
              <a:gd name="connsiteX1090" fmla="*/ 5177821 w 6247385"/>
              <a:gd name="connsiteY1090" fmla="*/ 388765 h 3886200"/>
              <a:gd name="connsiteX1091" fmla="*/ 5171306 w 6247385"/>
              <a:gd name="connsiteY1091" fmla="*/ 389214 h 3886200"/>
              <a:gd name="connsiteX1092" fmla="*/ 5165521 w 6247385"/>
              <a:gd name="connsiteY1092" fmla="*/ 391361 h 3886200"/>
              <a:gd name="connsiteX1093" fmla="*/ 5172970 w 6247385"/>
              <a:gd name="connsiteY1093" fmla="*/ 396214 h 3886200"/>
              <a:gd name="connsiteX1094" fmla="*/ 5208266 w 6247385"/>
              <a:gd name="connsiteY1094" fmla="*/ 415941 h 3886200"/>
              <a:gd name="connsiteX1095" fmla="*/ 5226070 w 6247385"/>
              <a:gd name="connsiteY1095" fmla="*/ 413667 h 3886200"/>
              <a:gd name="connsiteX1096" fmla="*/ 5232097 w 6247385"/>
              <a:gd name="connsiteY1096" fmla="*/ 409738 h 3886200"/>
              <a:gd name="connsiteX1097" fmla="*/ 5239342 w 6247385"/>
              <a:gd name="connsiteY1097" fmla="*/ 413335 h 3886200"/>
              <a:gd name="connsiteX1098" fmla="*/ 5244966 w 6247385"/>
              <a:gd name="connsiteY1098" fmla="*/ 411592 h 3886200"/>
              <a:gd name="connsiteX1099" fmla="*/ 5247431 w 6247385"/>
              <a:gd name="connsiteY1099" fmla="*/ 407179 h 3886200"/>
              <a:gd name="connsiteX1100" fmla="*/ 5277866 w 6247385"/>
              <a:gd name="connsiteY1100" fmla="*/ 415580 h 3886200"/>
              <a:gd name="connsiteX1101" fmla="*/ 5308301 w 6247385"/>
              <a:gd name="connsiteY1101" fmla="*/ 423980 h 3886200"/>
              <a:gd name="connsiteX1102" fmla="*/ 5343061 w 6247385"/>
              <a:gd name="connsiteY1102" fmla="*/ 424487 h 3886200"/>
              <a:gd name="connsiteX1103" fmla="*/ 5373701 w 6247385"/>
              <a:gd name="connsiteY1103" fmla="*/ 438836 h 3886200"/>
              <a:gd name="connsiteX1104" fmla="*/ 5384056 w 6247385"/>
              <a:gd name="connsiteY1104" fmla="*/ 431708 h 3886200"/>
              <a:gd name="connsiteX1105" fmla="*/ 5394453 w 6247385"/>
              <a:gd name="connsiteY1105" fmla="*/ 428587 h 3886200"/>
              <a:gd name="connsiteX1106" fmla="*/ 5406070 w 6247385"/>
              <a:gd name="connsiteY1106" fmla="*/ 432992 h 3886200"/>
              <a:gd name="connsiteX1107" fmla="*/ 5416436 w 6247385"/>
              <a:gd name="connsiteY1107" fmla="*/ 444640 h 3886200"/>
              <a:gd name="connsiteX1108" fmla="*/ 5407460 w 6247385"/>
              <a:gd name="connsiteY1108" fmla="*/ 458888 h 3886200"/>
              <a:gd name="connsiteX1109" fmla="*/ 5390221 w 6247385"/>
              <a:gd name="connsiteY1109" fmla="*/ 458575 h 3886200"/>
              <a:gd name="connsiteX1110" fmla="*/ 5362054 w 6247385"/>
              <a:gd name="connsiteY1110" fmla="*/ 451549 h 3886200"/>
              <a:gd name="connsiteX1111" fmla="*/ 5333893 w 6247385"/>
              <a:gd name="connsiteY1111" fmla="*/ 458605 h 3886200"/>
              <a:gd name="connsiteX1112" fmla="*/ 5297882 w 6247385"/>
              <a:gd name="connsiteY1112" fmla="*/ 462995 h 3886200"/>
              <a:gd name="connsiteX1113" fmla="*/ 5256524 w 6247385"/>
              <a:gd name="connsiteY1113" fmla="*/ 459618 h 3886200"/>
              <a:gd name="connsiteX1114" fmla="*/ 5249366 w 6247385"/>
              <a:gd name="connsiteY1114" fmla="*/ 466379 h 3886200"/>
              <a:gd name="connsiteX1115" fmla="*/ 5241959 w 6247385"/>
              <a:gd name="connsiteY1115" fmla="*/ 463188 h 3886200"/>
              <a:gd name="connsiteX1116" fmla="*/ 5224726 w 6247385"/>
              <a:gd name="connsiteY1116" fmla="*/ 472260 h 3886200"/>
              <a:gd name="connsiteX1117" fmla="*/ 5213992 w 6247385"/>
              <a:gd name="connsiteY1117" fmla="*/ 487465 h 3886200"/>
              <a:gd name="connsiteX1118" fmla="*/ 5234068 w 6247385"/>
              <a:gd name="connsiteY1118" fmla="*/ 485218 h 3886200"/>
              <a:gd name="connsiteX1119" fmla="*/ 5274293 w 6247385"/>
              <a:gd name="connsiteY1119" fmla="*/ 489082 h 3886200"/>
              <a:gd name="connsiteX1120" fmla="*/ 5302782 w 6247385"/>
              <a:gd name="connsiteY1120" fmla="*/ 492950 h 3886200"/>
              <a:gd name="connsiteX1121" fmla="*/ 5314434 w 6247385"/>
              <a:gd name="connsiteY1121" fmla="*/ 487280 h 3886200"/>
              <a:gd name="connsiteX1122" fmla="*/ 5327062 w 6247385"/>
              <a:gd name="connsiteY1122" fmla="*/ 493261 h 3886200"/>
              <a:gd name="connsiteX1123" fmla="*/ 5510300 w 6247385"/>
              <a:gd name="connsiteY1123" fmla="*/ 513879 h 3886200"/>
              <a:gd name="connsiteX1124" fmla="*/ 5533126 w 6247385"/>
              <a:gd name="connsiteY1124" fmla="*/ 517833 h 3886200"/>
              <a:gd name="connsiteX1125" fmla="*/ 5554980 w 6247385"/>
              <a:gd name="connsiteY1125" fmla="*/ 524215 h 3886200"/>
              <a:gd name="connsiteX1126" fmla="*/ 5567240 w 6247385"/>
              <a:gd name="connsiteY1126" fmla="*/ 522306 h 3886200"/>
              <a:gd name="connsiteX1127" fmla="*/ 5579260 w 6247385"/>
              <a:gd name="connsiteY1127" fmla="*/ 524525 h 3886200"/>
              <a:gd name="connsiteX1128" fmla="*/ 5599008 w 6247385"/>
              <a:gd name="connsiteY1128" fmla="*/ 526781 h 3886200"/>
              <a:gd name="connsiteX1129" fmla="*/ 5607713 w 6247385"/>
              <a:gd name="connsiteY1129" fmla="*/ 533777 h 3886200"/>
              <a:gd name="connsiteX1130" fmla="*/ 5611319 w 6247385"/>
              <a:gd name="connsiteY1130" fmla="*/ 542960 h 3886200"/>
              <a:gd name="connsiteX1131" fmla="*/ 5569682 w 6247385"/>
              <a:gd name="connsiteY1131" fmla="*/ 546746 h 3886200"/>
              <a:gd name="connsiteX1132" fmla="*/ 5521970 w 6247385"/>
              <a:gd name="connsiteY1132" fmla="*/ 541067 h 3886200"/>
              <a:gd name="connsiteX1133" fmla="*/ 5522943 w 6247385"/>
              <a:gd name="connsiteY1133" fmla="*/ 543331 h 3886200"/>
              <a:gd name="connsiteX1134" fmla="*/ 5516188 w 6247385"/>
              <a:gd name="connsiteY1134" fmla="*/ 552602 h 3886200"/>
              <a:gd name="connsiteX1135" fmla="*/ 5505790 w 6247385"/>
              <a:gd name="connsiteY1135" fmla="*/ 553376 h 3886200"/>
              <a:gd name="connsiteX1136" fmla="*/ 5445986 w 6247385"/>
              <a:gd name="connsiteY1136" fmla="*/ 560935 h 3886200"/>
              <a:gd name="connsiteX1137" fmla="*/ 5384725 w 6247385"/>
              <a:gd name="connsiteY1137" fmla="*/ 565096 h 3886200"/>
              <a:gd name="connsiteX1138" fmla="*/ 5378575 w 6247385"/>
              <a:gd name="connsiteY1138" fmla="*/ 568742 h 3886200"/>
              <a:gd name="connsiteX1139" fmla="*/ 5370479 w 6247385"/>
              <a:gd name="connsiteY1139" fmla="*/ 563162 h 3886200"/>
              <a:gd name="connsiteX1140" fmla="*/ 5364005 w 6247385"/>
              <a:gd name="connsiteY1140" fmla="*/ 565270 h 3886200"/>
              <a:gd name="connsiteX1141" fmla="*/ 5362389 w 6247385"/>
              <a:gd name="connsiteY1141" fmla="*/ 569317 h 3886200"/>
              <a:gd name="connsiteX1142" fmla="*/ 5346041 w 6247385"/>
              <a:gd name="connsiteY1142" fmla="*/ 567950 h 3886200"/>
              <a:gd name="connsiteX1143" fmla="*/ 5333580 w 6247385"/>
              <a:gd name="connsiteY1143" fmla="*/ 570952 h 3886200"/>
              <a:gd name="connsiteX1144" fmla="*/ 5353006 w 6247385"/>
              <a:gd name="connsiteY1144" fmla="*/ 578710 h 3886200"/>
              <a:gd name="connsiteX1145" fmla="*/ 5361749 w 6247385"/>
              <a:gd name="connsiteY1145" fmla="*/ 580324 h 3886200"/>
              <a:gd name="connsiteX1146" fmla="*/ 5367572 w 6247385"/>
              <a:gd name="connsiteY1146" fmla="*/ 575141 h 3886200"/>
              <a:gd name="connsiteX1147" fmla="*/ 5380198 w 6247385"/>
              <a:gd name="connsiteY1147" fmla="*/ 578776 h 3886200"/>
              <a:gd name="connsiteX1148" fmla="*/ 5393797 w 6247385"/>
              <a:gd name="connsiteY1148" fmla="*/ 579983 h 3886200"/>
              <a:gd name="connsiteX1149" fmla="*/ 5442355 w 6247385"/>
              <a:gd name="connsiteY1149" fmla="*/ 580605 h 3886200"/>
              <a:gd name="connsiteX1150" fmla="*/ 5459517 w 6247385"/>
              <a:gd name="connsiteY1150" fmla="*/ 589335 h 3886200"/>
              <a:gd name="connsiteX1151" fmla="*/ 5469878 w 6247385"/>
              <a:gd name="connsiteY1151" fmla="*/ 591596 h 3886200"/>
              <a:gd name="connsiteX1152" fmla="*/ 5477320 w 6247385"/>
              <a:gd name="connsiteY1152" fmla="*/ 587060 h 3886200"/>
              <a:gd name="connsiteX1153" fmla="*/ 5499334 w 6247385"/>
              <a:gd name="connsiteY1153" fmla="*/ 588343 h 3886200"/>
              <a:gd name="connsiteX1154" fmla="*/ 5521508 w 6247385"/>
              <a:gd name="connsiteY1154" fmla="*/ 586874 h 3886200"/>
              <a:gd name="connsiteX1155" fmla="*/ 5543684 w 6247385"/>
              <a:gd name="connsiteY1155" fmla="*/ 585405 h 3886200"/>
              <a:gd name="connsiteX1156" fmla="*/ 5581246 w 6247385"/>
              <a:gd name="connsiteY1156" fmla="*/ 604160 h 3886200"/>
              <a:gd name="connsiteX1157" fmla="*/ 5571865 w 6247385"/>
              <a:gd name="connsiteY1157" fmla="*/ 618247 h 3886200"/>
              <a:gd name="connsiteX1158" fmla="*/ 5558590 w 6247385"/>
              <a:gd name="connsiteY1158" fmla="*/ 613884 h 3886200"/>
              <a:gd name="connsiteX1159" fmla="*/ 5544026 w 6247385"/>
              <a:gd name="connsiteY1159" fmla="*/ 619800 h 3886200"/>
              <a:gd name="connsiteX1160" fmla="*/ 5530431 w 6247385"/>
              <a:gd name="connsiteY1160" fmla="*/ 623287 h 3886200"/>
              <a:gd name="connsiteX1161" fmla="*/ 5495549 w 6247385"/>
              <a:gd name="connsiteY1161" fmla="*/ 622497 h 3886200"/>
              <a:gd name="connsiteX1162" fmla="*/ 5466013 w 6247385"/>
              <a:gd name="connsiteY1162" fmla="*/ 629473 h 3886200"/>
              <a:gd name="connsiteX1163" fmla="*/ 5415190 w 6247385"/>
              <a:gd name="connsiteY1163" fmla="*/ 629825 h 3886200"/>
              <a:gd name="connsiteX1164" fmla="*/ 5400225 w 6247385"/>
              <a:gd name="connsiteY1164" fmla="*/ 644967 h 3886200"/>
              <a:gd name="connsiteX1165" fmla="*/ 5377968 w 6247385"/>
              <a:gd name="connsiteY1165" fmla="*/ 643117 h 3886200"/>
              <a:gd name="connsiteX1166" fmla="*/ 5344707 w 6247385"/>
              <a:gd name="connsiteY1166" fmla="*/ 645321 h 3886200"/>
              <a:gd name="connsiteX1167" fmla="*/ 5311926 w 6247385"/>
              <a:gd name="connsiteY1167" fmla="*/ 639269 h 3886200"/>
              <a:gd name="connsiteX1168" fmla="*/ 5296720 w 6247385"/>
              <a:gd name="connsiteY1168" fmla="*/ 653845 h 3886200"/>
              <a:gd name="connsiteX1169" fmla="*/ 5278585 w 6247385"/>
              <a:gd name="connsiteY1169" fmla="*/ 642847 h 3886200"/>
              <a:gd name="connsiteX1170" fmla="*/ 5253664 w 6247385"/>
              <a:gd name="connsiteY1170" fmla="*/ 653544 h 3886200"/>
              <a:gd name="connsiteX1171" fmla="*/ 5238085 w 6247385"/>
              <a:gd name="connsiteY1171" fmla="*/ 653189 h 3886200"/>
              <a:gd name="connsiteX1172" fmla="*/ 5225175 w 6247385"/>
              <a:gd name="connsiteY1172" fmla="*/ 649675 h 3886200"/>
              <a:gd name="connsiteX1173" fmla="*/ 5215020 w 6247385"/>
              <a:gd name="connsiteY1173" fmla="*/ 653363 h 3886200"/>
              <a:gd name="connsiteX1174" fmla="*/ 5208022 w 6247385"/>
              <a:gd name="connsiteY1174" fmla="*/ 659720 h 3886200"/>
              <a:gd name="connsiteX1175" fmla="*/ 5207296 w 6247385"/>
              <a:gd name="connsiteY1175" fmla="*/ 665062 h 3886200"/>
              <a:gd name="connsiteX1176" fmla="*/ 5210939 w 6247385"/>
              <a:gd name="connsiteY1176" fmla="*/ 666516 h 3886200"/>
              <a:gd name="connsiteX1177" fmla="*/ 5228904 w 6247385"/>
              <a:gd name="connsiteY1177" fmla="*/ 661489 h 3886200"/>
              <a:gd name="connsiteX1178" fmla="*/ 5245905 w 6247385"/>
              <a:gd name="connsiteY1178" fmla="*/ 672972 h 3886200"/>
              <a:gd name="connsiteX1179" fmla="*/ 5279889 w 6247385"/>
              <a:gd name="connsiteY1179" fmla="*/ 658386 h 3886200"/>
              <a:gd name="connsiteX1180" fmla="*/ 5280860 w 6247385"/>
              <a:gd name="connsiteY1180" fmla="*/ 660651 h 3886200"/>
              <a:gd name="connsiteX1181" fmla="*/ 5289884 w 6247385"/>
              <a:gd name="connsiteY1181" fmla="*/ 659797 h 3886200"/>
              <a:gd name="connsiteX1182" fmla="*/ 5296720 w 6247385"/>
              <a:gd name="connsiteY1182" fmla="*/ 653845 h 3886200"/>
              <a:gd name="connsiteX1183" fmla="*/ 5322014 w 6247385"/>
              <a:gd name="connsiteY1183" fmla="*/ 660427 h 3886200"/>
              <a:gd name="connsiteX1184" fmla="*/ 5345609 w 6247385"/>
              <a:gd name="connsiteY1184" fmla="*/ 667738 h 3886200"/>
              <a:gd name="connsiteX1185" fmla="*/ 5358511 w 6247385"/>
              <a:gd name="connsiteY1185" fmla="*/ 654823 h 3886200"/>
              <a:gd name="connsiteX1186" fmla="*/ 5379924 w 6247385"/>
              <a:gd name="connsiteY1186" fmla="*/ 666424 h 3886200"/>
              <a:gd name="connsiteX1187" fmla="*/ 5418040 w 6247385"/>
              <a:gd name="connsiteY1187" fmla="*/ 663814 h 3886200"/>
              <a:gd name="connsiteX1188" fmla="*/ 5458585 w 6247385"/>
              <a:gd name="connsiteY1188" fmla="*/ 662174 h 3886200"/>
              <a:gd name="connsiteX1189" fmla="*/ 5461947 w 6247385"/>
              <a:gd name="connsiteY1189" fmla="*/ 668444 h 3886200"/>
              <a:gd name="connsiteX1190" fmla="*/ 5461182 w 6247385"/>
              <a:gd name="connsiteY1190" fmla="*/ 674473 h 3886200"/>
              <a:gd name="connsiteX1191" fmla="*/ 5440429 w 6247385"/>
              <a:gd name="connsiteY1191" fmla="*/ 687070 h 3886200"/>
              <a:gd name="connsiteX1192" fmla="*/ 5416512 w 6247385"/>
              <a:gd name="connsiteY1192" fmla="*/ 682914 h 3886200"/>
              <a:gd name="connsiteX1193" fmla="*/ 5369049 w 6247385"/>
              <a:gd name="connsiteY1193" fmla="*/ 687190 h 3886200"/>
              <a:gd name="connsiteX1194" fmla="*/ 5323285 w 6247385"/>
              <a:gd name="connsiteY1194" fmla="*/ 690734 h 3886200"/>
              <a:gd name="connsiteX1195" fmla="*/ 5318106 w 6247385"/>
              <a:gd name="connsiteY1195" fmla="*/ 694299 h 3886200"/>
              <a:gd name="connsiteX1196" fmla="*/ 5310012 w 6247385"/>
              <a:gd name="connsiteY1196" fmla="*/ 691065 h 3886200"/>
              <a:gd name="connsiteX1197" fmla="*/ 5302527 w 6247385"/>
              <a:gd name="connsiteY1197" fmla="*/ 691596 h 3886200"/>
              <a:gd name="connsiteX1198" fmla="*/ 5299657 w 6247385"/>
              <a:gd name="connsiteY1198" fmla="*/ 698193 h 3886200"/>
              <a:gd name="connsiteX1199" fmla="*/ 5284318 w 6247385"/>
              <a:gd name="connsiteY1199" fmla="*/ 693710 h 3886200"/>
              <a:gd name="connsiteX1200" fmla="*/ 5271167 w 6247385"/>
              <a:gd name="connsiteY1200" fmla="*/ 694324 h 3886200"/>
              <a:gd name="connsiteX1201" fmla="*/ 5251418 w 6247385"/>
              <a:gd name="connsiteY1201" fmla="*/ 692068 h 3886200"/>
              <a:gd name="connsiteX1202" fmla="*/ 5240094 w 6247385"/>
              <a:gd name="connsiteY1202" fmla="*/ 701625 h 3886200"/>
              <a:gd name="connsiteX1203" fmla="*/ 5227791 w 6247385"/>
              <a:gd name="connsiteY1203" fmla="*/ 699527 h 3886200"/>
              <a:gd name="connsiteX1204" fmla="*/ 5242495 w 6247385"/>
              <a:gd name="connsiteY1204" fmla="*/ 729099 h 3886200"/>
              <a:gd name="connsiteX1205" fmla="*/ 5246277 w 6247385"/>
              <a:gd name="connsiteY1205" fmla="*/ 761348 h 3886200"/>
              <a:gd name="connsiteX1206" fmla="*/ 5234589 w 6247385"/>
              <a:gd name="connsiteY1206" fmla="*/ 772401 h 3886200"/>
              <a:gd name="connsiteX1207" fmla="*/ 5223621 w 6247385"/>
              <a:gd name="connsiteY1207" fmla="*/ 771072 h 3886200"/>
              <a:gd name="connsiteX1208" fmla="*/ 5217107 w 6247385"/>
              <a:gd name="connsiteY1208" fmla="*/ 771521 h 3886200"/>
              <a:gd name="connsiteX1209" fmla="*/ 5211322 w 6247385"/>
              <a:gd name="connsiteY1209" fmla="*/ 773669 h 3886200"/>
              <a:gd name="connsiteX1210" fmla="*/ 5218770 w 6247385"/>
              <a:gd name="connsiteY1210" fmla="*/ 778520 h 3886200"/>
              <a:gd name="connsiteX1211" fmla="*/ 5254067 w 6247385"/>
              <a:gd name="connsiteY1211" fmla="*/ 798249 h 3886200"/>
              <a:gd name="connsiteX1212" fmla="*/ 5271870 w 6247385"/>
              <a:gd name="connsiteY1212" fmla="*/ 795973 h 3886200"/>
              <a:gd name="connsiteX1213" fmla="*/ 5277897 w 6247385"/>
              <a:gd name="connsiteY1213" fmla="*/ 792044 h 3886200"/>
              <a:gd name="connsiteX1214" fmla="*/ 5285141 w 6247385"/>
              <a:gd name="connsiteY1214" fmla="*/ 795642 h 3886200"/>
              <a:gd name="connsiteX1215" fmla="*/ 5290767 w 6247385"/>
              <a:gd name="connsiteY1215" fmla="*/ 793899 h 3886200"/>
              <a:gd name="connsiteX1216" fmla="*/ 5293231 w 6247385"/>
              <a:gd name="connsiteY1216" fmla="*/ 789487 h 3886200"/>
              <a:gd name="connsiteX1217" fmla="*/ 5323667 w 6247385"/>
              <a:gd name="connsiteY1217" fmla="*/ 797887 h 3886200"/>
              <a:gd name="connsiteX1218" fmla="*/ 5354101 w 6247385"/>
              <a:gd name="connsiteY1218" fmla="*/ 806287 h 3886200"/>
              <a:gd name="connsiteX1219" fmla="*/ 5388862 w 6247385"/>
              <a:gd name="connsiteY1219" fmla="*/ 806794 h 3886200"/>
              <a:gd name="connsiteX1220" fmla="*/ 5419501 w 6247385"/>
              <a:gd name="connsiteY1220" fmla="*/ 821143 h 3886200"/>
              <a:gd name="connsiteX1221" fmla="*/ 5429857 w 6247385"/>
              <a:gd name="connsiteY1221" fmla="*/ 814016 h 3886200"/>
              <a:gd name="connsiteX1222" fmla="*/ 5440254 w 6247385"/>
              <a:gd name="connsiteY1222" fmla="*/ 810894 h 3886200"/>
              <a:gd name="connsiteX1223" fmla="*/ 5451871 w 6247385"/>
              <a:gd name="connsiteY1223" fmla="*/ 815298 h 3886200"/>
              <a:gd name="connsiteX1224" fmla="*/ 5462237 w 6247385"/>
              <a:gd name="connsiteY1224" fmla="*/ 826947 h 3886200"/>
              <a:gd name="connsiteX1225" fmla="*/ 5453261 w 6247385"/>
              <a:gd name="connsiteY1225" fmla="*/ 841195 h 3886200"/>
              <a:gd name="connsiteX1226" fmla="*/ 5436021 w 6247385"/>
              <a:gd name="connsiteY1226" fmla="*/ 840881 h 3886200"/>
              <a:gd name="connsiteX1227" fmla="*/ 5407854 w 6247385"/>
              <a:gd name="connsiteY1227" fmla="*/ 833855 h 3886200"/>
              <a:gd name="connsiteX1228" fmla="*/ 5379694 w 6247385"/>
              <a:gd name="connsiteY1228" fmla="*/ 840911 h 3886200"/>
              <a:gd name="connsiteX1229" fmla="*/ 5343682 w 6247385"/>
              <a:gd name="connsiteY1229" fmla="*/ 845302 h 3886200"/>
              <a:gd name="connsiteX1230" fmla="*/ 5302324 w 6247385"/>
              <a:gd name="connsiteY1230" fmla="*/ 841925 h 3886200"/>
              <a:gd name="connsiteX1231" fmla="*/ 5295167 w 6247385"/>
              <a:gd name="connsiteY1231" fmla="*/ 848687 h 3886200"/>
              <a:gd name="connsiteX1232" fmla="*/ 5287759 w 6247385"/>
              <a:gd name="connsiteY1232" fmla="*/ 845494 h 3886200"/>
              <a:gd name="connsiteX1233" fmla="*/ 5270525 w 6247385"/>
              <a:gd name="connsiteY1233" fmla="*/ 854567 h 3886200"/>
              <a:gd name="connsiteX1234" fmla="*/ 5259793 w 6247385"/>
              <a:gd name="connsiteY1234" fmla="*/ 869773 h 3886200"/>
              <a:gd name="connsiteX1235" fmla="*/ 5279868 w 6247385"/>
              <a:gd name="connsiteY1235" fmla="*/ 867526 h 3886200"/>
              <a:gd name="connsiteX1236" fmla="*/ 5320093 w 6247385"/>
              <a:gd name="connsiteY1236" fmla="*/ 871388 h 3886200"/>
              <a:gd name="connsiteX1237" fmla="*/ 5348583 w 6247385"/>
              <a:gd name="connsiteY1237" fmla="*/ 875258 h 3886200"/>
              <a:gd name="connsiteX1238" fmla="*/ 5360234 w 6247385"/>
              <a:gd name="connsiteY1238" fmla="*/ 869586 h 3886200"/>
              <a:gd name="connsiteX1239" fmla="*/ 5372863 w 6247385"/>
              <a:gd name="connsiteY1239" fmla="*/ 875568 h 3886200"/>
              <a:gd name="connsiteX1240" fmla="*/ 5556101 w 6247385"/>
              <a:gd name="connsiteY1240" fmla="*/ 896186 h 3886200"/>
              <a:gd name="connsiteX1241" fmla="*/ 5578926 w 6247385"/>
              <a:gd name="connsiteY1241" fmla="*/ 900140 h 3886200"/>
              <a:gd name="connsiteX1242" fmla="*/ 5600781 w 6247385"/>
              <a:gd name="connsiteY1242" fmla="*/ 906521 h 3886200"/>
              <a:gd name="connsiteX1243" fmla="*/ 5613041 w 6247385"/>
              <a:gd name="connsiteY1243" fmla="*/ 904613 h 3886200"/>
              <a:gd name="connsiteX1244" fmla="*/ 5625060 w 6247385"/>
              <a:gd name="connsiteY1244" fmla="*/ 906832 h 3886200"/>
              <a:gd name="connsiteX1245" fmla="*/ 5644809 w 6247385"/>
              <a:gd name="connsiteY1245" fmla="*/ 909087 h 3886200"/>
              <a:gd name="connsiteX1246" fmla="*/ 5653513 w 6247385"/>
              <a:gd name="connsiteY1246" fmla="*/ 916083 h 3886200"/>
              <a:gd name="connsiteX1247" fmla="*/ 5657119 w 6247385"/>
              <a:gd name="connsiteY1247" fmla="*/ 925267 h 3886200"/>
              <a:gd name="connsiteX1248" fmla="*/ 5615482 w 6247385"/>
              <a:gd name="connsiteY1248" fmla="*/ 929053 h 3886200"/>
              <a:gd name="connsiteX1249" fmla="*/ 5567770 w 6247385"/>
              <a:gd name="connsiteY1249" fmla="*/ 923373 h 3886200"/>
              <a:gd name="connsiteX1250" fmla="*/ 5568742 w 6247385"/>
              <a:gd name="connsiteY1250" fmla="*/ 925639 h 3886200"/>
              <a:gd name="connsiteX1251" fmla="*/ 5561989 w 6247385"/>
              <a:gd name="connsiteY1251" fmla="*/ 934909 h 3886200"/>
              <a:gd name="connsiteX1252" fmla="*/ 5551591 w 6247385"/>
              <a:gd name="connsiteY1252" fmla="*/ 935684 h 3886200"/>
              <a:gd name="connsiteX1253" fmla="*/ 5491787 w 6247385"/>
              <a:gd name="connsiteY1253" fmla="*/ 943243 h 3886200"/>
              <a:gd name="connsiteX1254" fmla="*/ 5430524 w 6247385"/>
              <a:gd name="connsiteY1254" fmla="*/ 947403 h 3886200"/>
              <a:gd name="connsiteX1255" fmla="*/ 5424376 w 6247385"/>
              <a:gd name="connsiteY1255" fmla="*/ 951048 h 3886200"/>
              <a:gd name="connsiteX1256" fmla="*/ 5416279 w 6247385"/>
              <a:gd name="connsiteY1256" fmla="*/ 945469 h 3886200"/>
              <a:gd name="connsiteX1257" fmla="*/ 5409805 w 6247385"/>
              <a:gd name="connsiteY1257" fmla="*/ 947577 h 3886200"/>
              <a:gd name="connsiteX1258" fmla="*/ 5408189 w 6247385"/>
              <a:gd name="connsiteY1258" fmla="*/ 951624 h 3886200"/>
              <a:gd name="connsiteX1259" fmla="*/ 5391842 w 6247385"/>
              <a:gd name="connsiteY1259" fmla="*/ 950258 h 3886200"/>
              <a:gd name="connsiteX1260" fmla="*/ 5379380 w 6247385"/>
              <a:gd name="connsiteY1260" fmla="*/ 953258 h 3886200"/>
              <a:gd name="connsiteX1261" fmla="*/ 5398806 w 6247385"/>
              <a:gd name="connsiteY1261" fmla="*/ 961017 h 3886200"/>
              <a:gd name="connsiteX1262" fmla="*/ 5407548 w 6247385"/>
              <a:gd name="connsiteY1262" fmla="*/ 962631 h 3886200"/>
              <a:gd name="connsiteX1263" fmla="*/ 5413373 w 6247385"/>
              <a:gd name="connsiteY1263" fmla="*/ 957448 h 3886200"/>
              <a:gd name="connsiteX1264" fmla="*/ 5425999 w 6247385"/>
              <a:gd name="connsiteY1264" fmla="*/ 961083 h 3886200"/>
              <a:gd name="connsiteX1265" fmla="*/ 5439597 w 6247385"/>
              <a:gd name="connsiteY1265" fmla="*/ 962290 h 3886200"/>
              <a:gd name="connsiteX1266" fmla="*/ 5488155 w 6247385"/>
              <a:gd name="connsiteY1266" fmla="*/ 962911 h 3886200"/>
              <a:gd name="connsiteX1267" fmla="*/ 5505318 w 6247385"/>
              <a:gd name="connsiteY1267" fmla="*/ 971642 h 3886200"/>
              <a:gd name="connsiteX1268" fmla="*/ 5515678 w 6247385"/>
              <a:gd name="connsiteY1268" fmla="*/ 973902 h 3886200"/>
              <a:gd name="connsiteX1269" fmla="*/ 5523120 w 6247385"/>
              <a:gd name="connsiteY1269" fmla="*/ 969366 h 3886200"/>
              <a:gd name="connsiteX1270" fmla="*/ 5545135 w 6247385"/>
              <a:gd name="connsiteY1270" fmla="*/ 970649 h 3886200"/>
              <a:gd name="connsiteX1271" fmla="*/ 5567309 w 6247385"/>
              <a:gd name="connsiteY1271" fmla="*/ 969181 h 3886200"/>
              <a:gd name="connsiteX1272" fmla="*/ 5589484 w 6247385"/>
              <a:gd name="connsiteY1272" fmla="*/ 967712 h 3886200"/>
              <a:gd name="connsiteX1273" fmla="*/ 5627045 w 6247385"/>
              <a:gd name="connsiteY1273" fmla="*/ 986467 h 3886200"/>
              <a:gd name="connsiteX1274" fmla="*/ 5617666 w 6247385"/>
              <a:gd name="connsiteY1274" fmla="*/ 1000554 h 3886200"/>
              <a:gd name="connsiteX1275" fmla="*/ 5604391 w 6247385"/>
              <a:gd name="connsiteY1275" fmla="*/ 996192 h 3886200"/>
              <a:gd name="connsiteX1276" fmla="*/ 5589826 w 6247385"/>
              <a:gd name="connsiteY1276" fmla="*/ 1002106 h 3886200"/>
              <a:gd name="connsiteX1277" fmla="*/ 5576232 w 6247385"/>
              <a:gd name="connsiteY1277" fmla="*/ 1005594 h 3886200"/>
              <a:gd name="connsiteX1278" fmla="*/ 5541350 w 6247385"/>
              <a:gd name="connsiteY1278" fmla="*/ 1004805 h 3886200"/>
              <a:gd name="connsiteX1279" fmla="*/ 5511814 w 6247385"/>
              <a:gd name="connsiteY1279" fmla="*/ 1011780 h 3886200"/>
              <a:gd name="connsiteX1280" fmla="*/ 5460990 w 6247385"/>
              <a:gd name="connsiteY1280" fmla="*/ 1012131 h 3886200"/>
              <a:gd name="connsiteX1281" fmla="*/ 5446025 w 6247385"/>
              <a:gd name="connsiteY1281" fmla="*/ 1027274 h 3886200"/>
              <a:gd name="connsiteX1282" fmla="*/ 5423769 w 6247385"/>
              <a:gd name="connsiteY1282" fmla="*/ 1025425 h 3886200"/>
              <a:gd name="connsiteX1283" fmla="*/ 5390507 w 6247385"/>
              <a:gd name="connsiteY1283" fmla="*/ 1027628 h 3886200"/>
              <a:gd name="connsiteX1284" fmla="*/ 5357726 w 6247385"/>
              <a:gd name="connsiteY1284" fmla="*/ 1021575 h 3886200"/>
              <a:gd name="connsiteX1285" fmla="*/ 5342520 w 6247385"/>
              <a:gd name="connsiteY1285" fmla="*/ 1036152 h 3886200"/>
              <a:gd name="connsiteX1286" fmla="*/ 5324386 w 6247385"/>
              <a:gd name="connsiteY1286" fmla="*/ 1025155 h 3886200"/>
              <a:gd name="connsiteX1287" fmla="*/ 5299465 w 6247385"/>
              <a:gd name="connsiteY1287" fmla="*/ 1035851 h 3886200"/>
              <a:gd name="connsiteX1288" fmla="*/ 5283885 w 6247385"/>
              <a:gd name="connsiteY1288" fmla="*/ 1035495 h 3886200"/>
              <a:gd name="connsiteX1289" fmla="*/ 5270974 w 6247385"/>
              <a:gd name="connsiteY1289" fmla="*/ 1031982 h 3886200"/>
              <a:gd name="connsiteX1290" fmla="*/ 5260820 w 6247385"/>
              <a:gd name="connsiteY1290" fmla="*/ 1035670 h 3886200"/>
              <a:gd name="connsiteX1291" fmla="*/ 5253823 w 6247385"/>
              <a:gd name="connsiteY1291" fmla="*/ 1042026 h 3886200"/>
              <a:gd name="connsiteX1292" fmla="*/ 5253096 w 6247385"/>
              <a:gd name="connsiteY1292" fmla="*/ 1047368 h 3886200"/>
              <a:gd name="connsiteX1293" fmla="*/ 5256740 w 6247385"/>
              <a:gd name="connsiteY1293" fmla="*/ 1048824 h 3886200"/>
              <a:gd name="connsiteX1294" fmla="*/ 5274705 w 6247385"/>
              <a:gd name="connsiteY1294" fmla="*/ 1043797 h 3886200"/>
              <a:gd name="connsiteX1295" fmla="*/ 5291705 w 6247385"/>
              <a:gd name="connsiteY1295" fmla="*/ 1055279 h 3886200"/>
              <a:gd name="connsiteX1296" fmla="*/ 5325689 w 6247385"/>
              <a:gd name="connsiteY1296" fmla="*/ 1040692 h 3886200"/>
              <a:gd name="connsiteX1297" fmla="*/ 5326660 w 6247385"/>
              <a:gd name="connsiteY1297" fmla="*/ 1042959 h 3886200"/>
              <a:gd name="connsiteX1298" fmla="*/ 5335685 w 6247385"/>
              <a:gd name="connsiteY1298" fmla="*/ 1042103 h 3886200"/>
              <a:gd name="connsiteX1299" fmla="*/ 5342520 w 6247385"/>
              <a:gd name="connsiteY1299" fmla="*/ 1036152 h 3886200"/>
              <a:gd name="connsiteX1300" fmla="*/ 5367814 w 6247385"/>
              <a:gd name="connsiteY1300" fmla="*/ 1042733 h 3886200"/>
              <a:gd name="connsiteX1301" fmla="*/ 5391410 w 6247385"/>
              <a:gd name="connsiteY1301" fmla="*/ 1050044 h 3886200"/>
              <a:gd name="connsiteX1302" fmla="*/ 5404311 w 6247385"/>
              <a:gd name="connsiteY1302" fmla="*/ 1037130 h 3886200"/>
              <a:gd name="connsiteX1303" fmla="*/ 5425723 w 6247385"/>
              <a:gd name="connsiteY1303" fmla="*/ 1048732 h 3886200"/>
              <a:gd name="connsiteX1304" fmla="*/ 5463840 w 6247385"/>
              <a:gd name="connsiteY1304" fmla="*/ 1046120 h 3886200"/>
              <a:gd name="connsiteX1305" fmla="*/ 5504385 w 6247385"/>
              <a:gd name="connsiteY1305" fmla="*/ 1044480 h 3886200"/>
              <a:gd name="connsiteX1306" fmla="*/ 5507747 w 6247385"/>
              <a:gd name="connsiteY1306" fmla="*/ 1050750 h 3886200"/>
              <a:gd name="connsiteX1307" fmla="*/ 5506982 w 6247385"/>
              <a:gd name="connsiteY1307" fmla="*/ 1056780 h 3886200"/>
              <a:gd name="connsiteX1308" fmla="*/ 5486230 w 6247385"/>
              <a:gd name="connsiteY1308" fmla="*/ 1069376 h 3886200"/>
              <a:gd name="connsiteX1309" fmla="*/ 5462313 w 6247385"/>
              <a:gd name="connsiteY1309" fmla="*/ 1065222 h 3886200"/>
              <a:gd name="connsiteX1310" fmla="*/ 5414849 w 6247385"/>
              <a:gd name="connsiteY1310" fmla="*/ 1069496 h 3886200"/>
              <a:gd name="connsiteX1311" fmla="*/ 5369085 w 6247385"/>
              <a:gd name="connsiteY1311" fmla="*/ 1073041 h 3886200"/>
              <a:gd name="connsiteX1312" fmla="*/ 5363906 w 6247385"/>
              <a:gd name="connsiteY1312" fmla="*/ 1076605 h 3886200"/>
              <a:gd name="connsiteX1313" fmla="*/ 5355813 w 6247385"/>
              <a:gd name="connsiteY1313" fmla="*/ 1073373 h 3886200"/>
              <a:gd name="connsiteX1314" fmla="*/ 5348326 w 6247385"/>
              <a:gd name="connsiteY1314" fmla="*/ 1073903 h 3886200"/>
              <a:gd name="connsiteX1315" fmla="*/ 5345457 w 6247385"/>
              <a:gd name="connsiteY1315" fmla="*/ 1080500 h 3886200"/>
              <a:gd name="connsiteX1316" fmla="*/ 5330118 w 6247385"/>
              <a:gd name="connsiteY1316" fmla="*/ 1076016 h 3886200"/>
              <a:gd name="connsiteX1317" fmla="*/ 5316967 w 6247385"/>
              <a:gd name="connsiteY1317" fmla="*/ 1076631 h 3886200"/>
              <a:gd name="connsiteX1318" fmla="*/ 5297219 w 6247385"/>
              <a:gd name="connsiteY1318" fmla="*/ 1074376 h 3886200"/>
              <a:gd name="connsiteX1319" fmla="*/ 5285894 w 6247385"/>
              <a:gd name="connsiteY1319" fmla="*/ 1083932 h 3886200"/>
              <a:gd name="connsiteX1320" fmla="*/ 5273591 w 6247385"/>
              <a:gd name="connsiteY1320" fmla="*/ 1081834 h 3886200"/>
              <a:gd name="connsiteX1321" fmla="*/ 5288295 w 6247385"/>
              <a:gd name="connsiteY1321" fmla="*/ 1111406 h 3886200"/>
              <a:gd name="connsiteX1322" fmla="*/ 5292077 w 6247385"/>
              <a:gd name="connsiteY1322" fmla="*/ 1143655 h 3886200"/>
              <a:gd name="connsiteX1323" fmla="*/ 5280389 w 6247385"/>
              <a:gd name="connsiteY1323" fmla="*/ 1154709 h 3886200"/>
              <a:gd name="connsiteX1324" fmla="*/ 5269421 w 6247385"/>
              <a:gd name="connsiteY1324" fmla="*/ 1153380 h 3886200"/>
              <a:gd name="connsiteX1325" fmla="*/ 5262907 w 6247385"/>
              <a:gd name="connsiteY1325" fmla="*/ 1153828 h 3886200"/>
              <a:gd name="connsiteX1326" fmla="*/ 5257121 w 6247385"/>
              <a:gd name="connsiteY1326" fmla="*/ 1155976 h 3886200"/>
              <a:gd name="connsiteX1327" fmla="*/ 5264571 w 6247385"/>
              <a:gd name="connsiteY1327" fmla="*/ 1160828 h 3886200"/>
              <a:gd name="connsiteX1328" fmla="*/ 5299867 w 6247385"/>
              <a:gd name="connsiteY1328" fmla="*/ 1180555 h 3886200"/>
              <a:gd name="connsiteX1329" fmla="*/ 5317670 w 6247385"/>
              <a:gd name="connsiteY1329" fmla="*/ 1178279 h 3886200"/>
              <a:gd name="connsiteX1330" fmla="*/ 5323698 w 6247385"/>
              <a:gd name="connsiteY1330" fmla="*/ 1174352 h 3886200"/>
              <a:gd name="connsiteX1331" fmla="*/ 5330942 w 6247385"/>
              <a:gd name="connsiteY1331" fmla="*/ 1177949 h 3886200"/>
              <a:gd name="connsiteX1332" fmla="*/ 5336567 w 6247385"/>
              <a:gd name="connsiteY1332" fmla="*/ 1176206 h 3886200"/>
              <a:gd name="connsiteX1333" fmla="*/ 5339032 w 6247385"/>
              <a:gd name="connsiteY1333" fmla="*/ 1171793 h 3886200"/>
              <a:gd name="connsiteX1334" fmla="*/ 5369467 w 6247385"/>
              <a:gd name="connsiteY1334" fmla="*/ 1180194 h 3886200"/>
              <a:gd name="connsiteX1335" fmla="*/ 5399901 w 6247385"/>
              <a:gd name="connsiteY1335" fmla="*/ 1188595 h 3886200"/>
              <a:gd name="connsiteX1336" fmla="*/ 5434661 w 6247385"/>
              <a:gd name="connsiteY1336" fmla="*/ 1189101 h 3886200"/>
              <a:gd name="connsiteX1337" fmla="*/ 5465302 w 6247385"/>
              <a:gd name="connsiteY1337" fmla="*/ 1203449 h 3886200"/>
              <a:gd name="connsiteX1338" fmla="*/ 5475657 w 6247385"/>
              <a:gd name="connsiteY1338" fmla="*/ 1196322 h 3886200"/>
              <a:gd name="connsiteX1339" fmla="*/ 5486054 w 6247385"/>
              <a:gd name="connsiteY1339" fmla="*/ 1193201 h 3886200"/>
              <a:gd name="connsiteX1340" fmla="*/ 5497672 w 6247385"/>
              <a:gd name="connsiteY1340" fmla="*/ 1197605 h 3886200"/>
              <a:gd name="connsiteX1341" fmla="*/ 5508037 w 6247385"/>
              <a:gd name="connsiteY1341" fmla="*/ 1209254 h 3886200"/>
              <a:gd name="connsiteX1342" fmla="*/ 5499061 w 6247385"/>
              <a:gd name="connsiteY1342" fmla="*/ 1223502 h 3886200"/>
              <a:gd name="connsiteX1343" fmla="*/ 5481822 w 6247385"/>
              <a:gd name="connsiteY1343" fmla="*/ 1223188 h 3886200"/>
              <a:gd name="connsiteX1344" fmla="*/ 5453654 w 6247385"/>
              <a:gd name="connsiteY1344" fmla="*/ 1216163 h 3886200"/>
              <a:gd name="connsiteX1345" fmla="*/ 5425494 w 6247385"/>
              <a:gd name="connsiteY1345" fmla="*/ 1223219 h 3886200"/>
              <a:gd name="connsiteX1346" fmla="*/ 5389483 w 6247385"/>
              <a:gd name="connsiteY1346" fmla="*/ 1227609 h 3886200"/>
              <a:gd name="connsiteX1347" fmla="*/ 5348125 w 6247385"/>
              <a:gd name="connsiteY1347" fmla="*/ 1224233 h 3886200"/>
              <a:gd name="connsiteX1348" fmla="*/ 5340967 w 6247385"/>
              <a:gd name="connsiteY1348" fmla="*/ 1230993 h 3886200"/>
              <a:gd name="connsiteX1349" fmla="*/ 5333560 w 6247385"/>
              <a:gd name="connsiteY1349" fmla="*/ 1227800 h 3886200"/>
              <a:gd name="connsiteX1350" fmla="*/ 5316326 w 6247385"/>
              <a:gd name="connsiteY1350" fmla="*/ 1236874 h 3886200"/>
              <a:gd name="connsiteX1351" fmla="*/ 5304438 w 6247385"/>
              <a:gd name="connsiteY1351" fmla="*/ 1253715 h 3886200"/>
              <a:gd name="connsiteX1352" fmla="*/ 5247663 w 6247385"/>
              <a:gd name="connsiteY1352" fmla="*/ 1249577 h 3886200"/>
              <a:gd name="connsiteX1353" fmla="*/ 5195993 w 6247385"/>
              <a:gd name="connsiteY1353" fmla="*/ 1257335 h 3886200"/>
              <a:gd name="connsiteX1354" fmla="*/ 5172356 w 6247385"/>
              <a:gd name="connsiteY1354" fmla="*/ 1246017 h 3886200"/>
              <a:gd name="connsiteX1355" fmla="*/ 5148844 w 6247385"/>
              <a:gd name="connsiteY1355" fmla="*/ 1244371 h 3886200"/>
              <a:gd name="connsiteX1356" fmla="*/ 5126062 w 6247385"/>
              <a:gd name="connsiteY1356" fmla="*/ 1244424 h 3886200"/>
              <a:gd name="connsiteX1357" fmla="*/ 5120237 w 6247385"/>
              <a:gd name="connsiteY1357" fmla="*/ 1249607 h 3886200"/>
              <a:gd name="connsiteX1358" fmla="*/ 5146423 w 6247385"/>
              <a:gd name="connsiteY1358" fmla="*/ 1257483 h 3886200"/>
              <a:gd name="connsiteX1359" fmla="*/ 5173338 w 6247385"/>
              <a:gd name="connsiteY1359" fmla="*/ 1267059 h 3886200"/>
              <a:gd name="connsiteX1360" fmla="*/ 5184676 w 6247385"/>
              <a:gd name="connsiteY1360" fmla="*/ 1280973 h 3886200"/>
              <a:gd name="connsiteX1361" fmla="*/ 5184665 w 6247385"/>
              <a:gd name="connsiteY1361" fmla="*/ 1262196 h 3886200"/>
              <a:gd name="connsiteX1362" fmla="*/ 5192114 w 6247385"/>
              <a:gd name="connsiteY1362" fmla="*/ 1267048 h 3886200"/>
              <a:gd name="connsiteX1363" fmla="*/ 5197013 w 6247385"/>
              <a:gd name="connsiteY1363" fmla="*/ 1275341 h 3886200"/>
              <a:gd name="connsiteX1364" fmla="*/ 5194389 w 6247385"/>
              <a:gd name="connsiteY1364" fmla="*/ 1284852 h 3886200"/>
              <a:gd name="connsiteX1365" fmla="*/ 5206126 w 6247385"/>
              <a:gd name="connsiteY1365" fmla="*/ 1287192 h 3886200"/>
              <a:gd name="connsiteX1366" fmla="*/ 5216404 w 6247385"/>
              <a:gd name="connsiteY1366" fmla="*/ 1286135 h 3886200"/>
              <a:gd name="connsiteX1367" fmla="*/ 5228988 w 6247385"/>
              <a:gd name="connsiteY1367" fmla="*/ 1285764 h 3886200"/>
              <a:gd name="connsiteX1368" fmla="*/ 5244242 w 6247385"/>
              <a:gd name="connsiteY1368" fmla="*/ 1282235 h 3886200"/>
              <a:gd name="connsiteX1369" fmla="*/ 5247789 w 6247385"/>
              <a:gd name="connsiteY1369" fmla="*/ 1259248 h 3886200"/>
              <a:gd name="connsiteX1370" fmla="*/ 5273041 w 6247385"/>
              <a:gd name="connsiteY1370" fmla="*/ 1261824 h 3886200"/>
              <a:gd name="connsiteX1371" fmla="*/ 5278234 w 6247385"/>
              <a:gd name="connsiteY1371" fmla="*/ 1286425 h 3886200"/>
              <a:gd name="connsiteX1372" fmla="*/ 5265244 w 6247385"/>
              <a:gd name="connsiteY1372" fmla="*/ 1284288 h 3886200"/>
              <a:gd name="connsiteX1373" fmla="*/ 5252983 w 6247385"/>
              <a:gd name="connsiteY1373" fmla="*/ 1283849 h 3886200"/>
              <a:gd name="connsiteX1374" fmla="*/ 5250075 w 6247385"/>
              <a:gd name="connsiteY1374" fmla="*/ 1295828 h 3886200"/>
              <a:gd name="connsiteX1375" fmla="*/ 5247201 w 6247385"/>
              <a:gd name="connsiteY1375" fmla="*/ 1303027 h 3886200"/>
              <a:gd name="connsiteX1376" fmla="*/ 5269753 w 6247385"/>
              <a:gd name="connsiteY1376" fmla="*/ 1306507 h 3886200"/>
              <a:gd name="connsiteX1377" fmla="*/ 5279869 w 6247385"/>
              <a:gd name="connsiteY1377" fmla="*/ 1305375 h 3886200"/>
              <a:gd name="connsiteX1378" fmla="*/ 5291958 w 6247385"/>
              <a:gd name="connsiteY1378" fmla="*/ 1306537 h 3886200"/>
              <a:gd name="connsiteX1379" fmla="*/ 5312062 w 6247385"/>
              <a:gd name="connsiteY1379" fmla="*/ 1302924 h 3886200"/>
              <a:gd name="connsiteX1380" fmla="*/ 5336383 w 6247385"/>
              <a:gd name="connsiteY1380" fmla="*/ 1304894 h 3886200"/>
              <a:gd name="connsiteX1381" fmla="*/ 5384696 w 6247385"/>
              <a:gd name="connsiteY1381" fmla="*/ 1300256 h 3886200"/>
              <a:gd name="connsiteX1382" fmla="*/ 5419897 w 6247385"/>
              <a:gd name="connsiteY1382" fmla="*/ 1293195 h 3886200"/>
              <a:gd name="connsiteX1383" fmla="*/ 5420549 w 6247385"/>
              <a:gd name="connsiteY1383" fmla="*/ 1300964 h 3886200"/>
              <a:gd name="connsiteX1384" fmla="*/ 5431235 w 6247385"/>
              <a:gd name="connsiteY1384" fmla="*/ 1307109 h 3886200"/>
              <a:gd name="connsiteX1385" fmla="*/ 5436373 w 6247385"/>
              <a:gd name="connsiteY1385" fmla="*/ 1306580 h 3886200"/>
              <a:gd name="connsiteX1386" fmla="*/ 5439324 w 6247385"/>
              <a:gd name="connsiteY1386" fmla="*/ 1300954 h 3886200"/>
              <a:gd name="connsiteX1387" fmla="*/ 5477487 w 6247385"/>
              <a:gd name="connsiteY1387" fmla="*/ 1307043 h 3886200"/>
              <a:gd name="connsiteX1388" fmla="*/ 5515401 w 6247385"/>
              <a:gd name="connsiteY1388" fmla="*/ 1303178 h 3886200"/>
              <a:gd name="connsiteX1389" fmla="*/ 5526896 w 6247385"/>
              <a:gd name="connsiteY1389" fmla="*/ 1307299 h 3886200"/>
              <a:gd name="connsiteX1390" fmla="*/ 5536442 w 6247385"/>
              <a:gd name="connsiteY1390" fmla="*/ 1302196 h 3886200"/>
              <a:gd name="connsiteX1391" fmla="*/ 5557850 w 6247385"/>
              <a:gd name="connsiteY1391" fmla="*/ 1304410 h 3886200"/>
              <a:gd name="connsiteX1392" fmla="*/ 5575618 w 6247385"/>
              <a:gd name="connsiteY1392" fmla="*/ 1312209 h 3886200"/>
              <a:gd name="connsiteX1393" fmla="*/ 5584359 w 6247385"/>
              <a:gd name="connsiteY1393" fmla="*/ 1313823 h 3886200"/>
              <a:gd name="connsiteX1394" fmla="*/ 5590184 w 6247385"/>
              <a:gd name="connsiteY1394" fmla="*/ 1308641 h 3886200"/>
              <a:gd name="connsiteX1395" fmla="*/ 5635185 w 6247385"/>
              <a:gd name="connsiteY1395" fmla="*/ 1313472 h 3886200"/>
              <a:gd name="connsiteX1396" fmla="*/ 5645990 w 6247385"/>
              <a:gd name="connsiteY1396" fmla="*/ 1315207 h 3886200"/>
              <a:gd name="connsiteX1397" fmla="*/ 5659464 w 6247385"/>
              <a:gd name="connsiteY1397" fmla="*/ 1313783 h 3886200"/>
              <a:gd name="connsiteX1398" fmla="*/ 5715432 w 6247385"/>
              <a:gd name="connsiteY1398" fmla="*/ 1319944 h 3886200"/>
              <a:gd name="connsiteX1399" fmla="*/ 5771157 w 6247385"/>
              <a:gd name="connsiteY1399" fmla="*/ 1330232 h 3886200"/>
              <a:gd name="connsiteX1400" fmla="*/ 5786043 w 6247385"/>
              <a:gd name="connsiteY1400" fmla="*/ 1321160 h 3886200"/>
              <a:gd name="connsiteX1401" fmla="*/ 5835254 w 6247385"/>
              <a:gd name="connsiteY1401" fmla="*/ 1329550 h 3886200"/>
              <a:gd name="connsiteX1402" fmla="*/ 5870133 w 6247385"/>
              <a:gd name="connsiteY1402" fmla="*/ 1325647 h 3886200"/>
              <a:gd name="connsiteX1403" fmla="*/ 5910358 w 6247385"/>
              <a:gd name="connsiteY1403" fmla="*/ 1329509 h 3886200"/>
              <a:gd name="connsiteX1404" fmla="*/ 5938848 w 6247385"/>
              <a:gd name="connsiteY1404" fmla="*/ 1333378 h 3886200"/>
              <a:gd name="connsiteX1405" fmla="*/ 5950498 w 6247385"/>
              <a:gd name="connsiteY1405" fmla="*/ 1327708 h 3886200"/>
              <a:gd name="connsiteX1406" fmla="*/ 5963128 w 6247385"/>
              <a:gd name="connsiteY1406" fmla="*/ 1333688 h 3886200"/>
              <a:gd name="connsiteX1407" fmla="*/ 6146366 w 6247385"/>
              <a:gd name="connsiteY1407" fmla="*/ 1354307 h 3886200"/>
              <a:gd name="connsiteX1408" fmla="*/ 6169192 w 6247385"/>
              <a:gd name="connsiteY1408" fmla="*/ 1358261 h 3886200"/>
              <a:gd name="connsiteX1409" fmla="*/ 6191046 w 6247385"/>
              <a:gd name="connsiteY1409" fmla="*/ 1364642 h 3886200"/>
              <a:gd name="connsiteX1410" fmla="*/ 6203306 w 6247385"/>
              <a:gd name="connsiteY1410" fmla="*/ 1362733 h 3886200"/>
              <a:gd name="connsiteX1411" fmla="*/ 6215326 w 6247385"/>
              <a:gd name="connsiteY1411" fmla="*/ 1364953 h 3886200"/>
              <a:gd name="connsiteX1412" fmla="*/ 6235074 w 6247385"/>
              <a:gd name="connsiteY1412" fmla="*/ 1367208 h 3886200"/>
              <a:gd name="connsiteX1413" fmla="*/ 6243778 w 6247385"/>
              <a:gd name="connsiteY1413" fmla="*/ 1374204 h 3886200"/>
              <a:gd name="connsiteX1414" fmla="*/ 6247385 w 6247385"/>
              <a:gd name="connsiteY1414" fmla="*/ 1383389 h 3886200"/>
              <a:gd name="connsiteX1415" fmla="*/ 6205747 w 6247385"/>
              <a:gd name="connsiteY1415" fmla="*/ 1387173 h 3886200"/>
              <a:gd name="connsiteX1416" fmla="*/ 6158035 w 6247385"/>
              <a:gd name="connsiteY1416" fmla="*/ 1381494 h 3886200"/>
              <a:gd name="connsiteX1417" fmla="*/ 6159007 w 6247385"/>
              <a:gd name="connsiteY1417" fmla="*/ 1383760 h 3886200"/>
              <a:gd name="connsiteX1418" fmla="*/ 6152254 w 6247385"/>
              <a:gd name="connsiteY1418" fmla="*/ 1393029 h 3886200"/>
              <a:gd name="connsiteX1419" fmla="*/ 6141855 w 6247385"/>
              <a:gd name="connsiteY1419" fmla="*/ 1393805 h 3886200"/>
              <a:gd name="connsiteX1420" fmla="*/ 6082052 w 6247385"/>
              <a:gd name="connsiteY1420" fmla="*/ 1401363 h 3886200"/>
              <a:gd name="connsiteX1421" fmla="*/ 6020789 w 6247385"/>
              <a:gd name="connsiteY1421" fmla="*/ 1405524 h 3886200"/>
              <a:gd name="connsiteX1422" fmla="*/ 6014641 w 6247385"/>
              <a:gd name="connsiteY1422" fmla="*/ 1409170 h 3886200"/>
              <a:gd name="connsiteX1423" fmla="*/ 6006545 w 6247385"/>
              <a:gd name="connsiteY1423" fmla="*/ 1403590 h 3886200"/>
              <a:gd name="connsiteX1424" fmla="*/ 6000071 w 6247385"/>
              <a:gd name="connsiteY1424" fmla="*/ 1405698 h 3886200"/>
              <a:gd name="connsiteX1425" fmla="*/ 5998455 w 6247385"/>
              <a:gd name="connsiteY1425" fmla="*/ 1409745 h 3886200"/>
              <a:gd name="connsiteX1426" fmla="*/ 5982107 w 6247385"/>
              <a:gd name="connsiteY1426" fmla="*/ 1408378 h 3886200"/>
              <a:gd name="connsiteX1427" fmla="*/ 5969645 w 6247385"/>
              <a:gd name="connsiteY1427" fmla="*/ 1411379 h 3886200"/>
              <a:gd name="connsiteX1428" fmla="*/ 5989072 w 6247385"/>
              <a:gd name="connsiteY1428" fmla="*/ 1419138 h 3886200"/>
              <a:gd name="connsiteX1429" fmla="*/ 5997813 w 6247385"/>
              <a:gd name="connsiteY1429" fmla="*/ 1420752 h 3886200"/>
              <a:gd name="connsiteX1430" fmla="*/ 6003638 w 6247385"/>
              <a:gd name="connsiteY1430" fmla="*/ 1415568 h 3886200"/>
              <a:gd name="connsiteX1431" fmla="*/ 6016265 w 6247385"/>
              <a:gd name="connsiteY1431" fmla="*/ 1419204 h 3886200"/>
              <a:gd name="connsiteX1432" fmla="*/ 6029861 w 6247385"/>
              <a:gd name="connsiteY1432" fmla="*/ 1420411 h 3886200"/>
              <a:gd name="connsiteX1433" fmla="*/ 6078422 w 6247385"/>
              <a:gd name="connsiteY1433" fmla="*/ 1421032 h 3886200"/>
              <a:gd name="connsiteX1434" fmla="*/ 6095583 w 6247385"/>
              <a:gd name="connsiteY1434" fmla="*/ 1429762 h 3886200"/>
              <a:gd name="connsiteX1435" fmla="*/ 6105943 w 6247385"/>
              <a:gd name="connsiteY1435" fmla="*/ 1432024 h 3886200"/>
              <a:gd name="connsiteX1436" fmla="*/ 6113387 w 6247385"/>
              <a:gd name="connsiteY1436" fmla="*/ 1427487 h 3886200"/>
              <a:gd name="connsiteX1437" fmla="*/ 6135400 w 6247385"/>
              <a:gd name="connsiteY1437" fmla="*/ 1428770 h 3886200"/>
              <a:gd name="connsiteX1438" fmla="*/ 6157574 w 6247385"/>
              <a:gd name="connsiteY1438" fmla="*/ 1427301 h 3886200"/>
              <a:gd name="connsiteX1439" fmla="*/ 6179750 w 6247385"/>
              <a:gd name="connsiteY1439" fmla="*/ 1425833 h 3886200"/>
              <a:gd name="connsiteX1440" fmla="*/ 6217311 w 6247385"/>
              <a:gd name="connsiteY1440" fmla="*/ 1444588 h 3886200"/>
              <a:gd name="connsiteX1441" fmla="*/ 6207931 w 6247385"/>
              <a:gd name="connsiteY1441" fmla="*/ 1458675 h 3886200"/>
              <a:gd name="connsiteX1442" fmla="*/ 6194656 w 6247385"/>
              <a:gd name="connsiteY1442" fmla="*/ 1454312 h 3886200"/>
              <a:gd name="connsiteX1443" fmla="*/ 6180092 w 6247385"/>
              <a:gd name="connsiteY1443" fmla="*/ 1460228 h 3886200"/>
              <a:gd name="connsiteX1444" fmla="*/ 6166496 w 6247385"/>
              <a:gd name="connsiteY1444" fmla="*/ 1463715 h 3886200"/>
              <a:gd name="connsiteX1445" fmla="*/ 6131615 w 6247385"/>
              <a:gd name="connsiteY1445" fmla="*/ 1462925 h 3886200"/>
              <a:gd name="connsiteX1446" fmla="*/ 6102079 w 6247385"/>
              <a:gd name="connsiteY1446" fmla="*/ 1469901 h 3886200"/>
              <a:gd name="connsiteX1447" fmla="*/ 6051254 w 6247385"/>
              <a:gd name="connsiteY1447" fmla="*/ 1470253 h 3886200"/>
              <a:gd name="connsiteX1448" fmla="*/ 6036291 w 6247385"/>
              <a:gd name="connsiteY1448" fmla="*/ 1485395 h 3886200"/>
              <a:gd name="connsiteX1449" fmla="*/ 6014034 w 6247385"/>
              <a:gd name="connsiteY1449" fmla="*/ 1483545 h 3886200"/>
              <a:gd name="connsiteX1450" fmla="*/ 5980773 w 6247385"/>
              <a:gd name="connsiteY1450" fmla="*/ 1485749 h 3886200"/>
              <a:gd name="connsiteX1451" fmla="*/ 5947992 w 6247385"/>
              <a:gd name="connsiteY1451" fmla="*/ 1479697 h 3886200"/>
              <a:gd name="connsiteX1452" fmla="*/ 5932786 w 6247385"/>
              <a:gd name="connsiteY1452" fmla="*/ 1494273 h 3886200"/>
              <a:gd name="connsiteX1453" fmla="*/ 5914651 w 6247385"/>
              <a:gd name="connsiteY1453" fmla="*/ 1483275 h 3886200"/>
              <a:gd name="connsiteX1454" fmla="*/ 5889730 w 6247385"/>
              <a:gd name="connsiteY1454" fmla="*/ 1493971 h 3886200"/>
              <a:gd name="connsiteX1455" fmla="*/ 5874150 w 6247385"/>
              <a:gd name="connsiteY1455" fmla="*/ 1493616 h 3886200"/>
              <a:gd name="connsiteX1456" fmla="*/ 5861240 w 6247385"/>
              <a:gd name="connsiteY1456" fmla="*/ 1490103 h 3886200"/>
              <a:gd name="connsiteX1457" fmla="*/ 5851085 w 6247385"/>
              <a:gd name="connsiteY1457" fmla="*/ 1493791 h 3886200"/>
              <a:gd name="connsiteX1458" fmla="*/ 5844088 w 6247385"/>
              <a:gd name="connsiteY1458" fmla="*/ 1500147 h 3886200"/>
              <a:gd name="connsiteX1459" fmla="*/ 5843362 w 6247385"/>
              <a:gd name="connsiteY1459" fmla="*/ 1505489 h 3886200"/>
              <a:gd name="connsiteX1460" fmla="*/ 5847005 w 6247385"/>
              <a:gd name="connsiteY1460" fmla="*/ 1506944 h 3886200"/>
              <a:gd name="connsiteX1461" fmla="*/ 5864968 w 6247385"/>
              <a:gd name="connsiteY1461" fmla="*/ 1501917 h 3886200"/>
              <a:gd name="connsiteX1462" fmla="*/ 5881971 w 6247385"/>
              <a:gd name="connsiteY1462" fmla="*/ 1513400 h 3886200"/>
              <a:gd name="connsiteX1463" fmla="*/ 5915954 w 6247385"/>
              <a:gd name="connsiteY1463" fmla="*/ 1498813 h 3886200"/>
              <a:gd name="connsiteX1464" fmla="*/ 5916925 w 6247385"/>
              <a:gd name="connsiteY1464" fmla="*/ 1501079 h 3886200"/>
              <a:gd name="connsiteX1465" fmla="*/ 5925950 w 6247385"/>
              <a:gd name="connsiteY1465" fmla="*/ 1500224 h 3886200"/>
              <a:gd name="connsiteX1466" fmla="*/ 5932786 w 6247385"/>
              <a:gd name="connsiteY1466" fmla="*/ 1494273 h 3886200"/>
              <a:gd name="connsiteX1467" fmla="*/ 5958078 w 6247385"/>
              <a:gd name="connsiteY1467" fmla="*/ 1500854 h 3886200"/>
              <a:gd name="connsiteX1468" fmla="*/ 5981675 w 6247385"/>
              <a:gd name="connsiteY1468" fmla="*/ 1508166 h 3886200"/>
              <a:gd name="connsiteX1469" fmla="*/ 5994577 w 6247385"/>
              <a:gd name="connsiteY1469" fmla="*/ 1495251 h 3886200"/>
              <a:gd name="connsiteX1470" fmla="*/ 6015989 w 6247385"/>
              <a:gd name="connsiteY1470" fmla="*/ 1506853 h 3886200"/>
              <a:gd name="connsiteX1471" fmla="*/ 6054106 w 6247385"/>
              <a:gd name="connsiteY1471" fmla="*/ 1504241 h 3886200"/>
              <a:gd name="connsiteX1472" fmla="*/ 6094651 w 6247385"/>
              <a:gd name="connsiteY1472" fmla="*/ 1502601 h 3886200"/>
              <a:gd name="connsiteX1473" fmla="*/ 6098013 w 6247385"/>
              <a:gd name="connsiteY1473" fmla="*/ 1508871 h 3886200"/>
              <a:gd name="connsiteX1474" fmla="*/ 6097248 w 6247385"/>
              <a:gd name="connsiteY1474" fmla="*/ 1514901 h 3886200"/>
              <a:gd name="connsiteX1475" fmla="*/ 6076495 w 6247385"/>
              <a:gd name="connsiteY1475" fmla="*/ 1527497 h 3886200"/>
              <a:gd name="connsiteX1476" fmla="*/ 6052579 w 6247385"/>
              <a:gd name="connsiteY1476" fmla="*/ 1523343 h 3886200"/>
              <a:gd name="connsiteX1477" fmla="*/ 6005114 w 6247385"/>
              <a:gd name="connsiteY1477" fmla="*/ 1527617 h 3886200"/>
              <a:gd name="connsiteX1478" fmla="*/ 5959350 w 6247385"/>
              <a:gd name="connsiteY1478" fmla="*/ 1531162 h 3886200"/>
              <a:gd name="connsiteX1479" fmla="*/ 5954172 w 6247385"/>
              <a:gd name="connsiteY1479" fmla="*/ 1534727 h 3886200"/>
              <a:gd name="connsiteX1480" fmla="*/ 5946077 w 6247385"/>
              <a:gd name="connsiteY1480" fmla="*/ 1531493 h 3886200"/>
              <a:gd name="connsiteX1481" fmla="*/ 5938591 w 6247385"/>
              <a:gd name="connsiteY1481" fmla="*/ 1532024 h 3886200"/>
              <a:gd name="connsiteX1482" fmla="*/ 5935723 w 6247385"/>
              <a:gd name="connsiteY1482" fmla="*/ 1538621 h 3886200"/>
              <a:gd name="connsiteX1483" fmla="*/ 5920383 w 6247385"/>
              <a:gd name="connsiteY1483" fmla="*/ 1534138 h 3886200"/>
              <a:gd name="connsiteX1484" fmla="*/ 5907232 w 6247385"/>
              <a:gd name="connsiteY1484" fmla="*/ 1534752 h 3886200"/>
              <a:gd name="connsiteX1485" fmla="*/ 5887484 w 6247385"/>
              <a:gd name="connsiteY1485" fmla="*/ 1532497 h 3886200"/>
              <a:gd name="connsiteX1486" fmla="*/ 5876160 w 6247385"/>
              <a:gd name="connsiteY1486" fmla="*/ 1542053 h 3886200"/>
              <a:gd name="connsiteX1487" fmla="*/ 5863856 w 6247385"/>
              <a:gd name="connsiteY1487" fmla="*/ 1539955 h 3886200"/>
              <a:gd name="connsiteX1488" fmla="*/ 5878561 w 6247385"/>
              <a:gd name="connsiteY1488" fmla="*/ 1569527 h 3886200"/>
              <a:gd name="connsiteX1489" fmla="*/ 5882342 w 6247385"/>
              <a:gd name="connsiteY1489" fmla="*/ 1601776 h 3886200"/>
              <a:gd name="connsiteX1490" fmla="*/ 5870654 w 6247385"/>
              <a:gd name="connsiteY1490" fmla="*/ 1612829 h 3886200"/>
              <a:gd name="connsiteX1491" fmla="*/ 5859687 w 6247385"/>
              <a:gd name="connsiteY1491" fmla="*/ 1611501 h 3886200"/>
              <a:gd name="connsiteX1492" fmla="*/ 5853172 w 6247385"/>
              <a:gd name="connsiteY1492" fmla="*/ 1611949 h 3886200"/>
              <a:gd name="connsiteX1493" fmla="*/ 5847387 w 6247385"/>
              <a:gd name="connsiteY1493" fmla="*/ 1614097 h 3886200"/>
              <a:gd name="connsiteX1494" fmla="*/ 5854835 w 6247385"/>
              <a:gd name="connsiteY1494" fmla="*/ 1618948 h 3886200"/>
              <a:gd name="connsiteX1495" fmla="*/ 5890131 w 6247385"/>
              <a:gd name="connsiteY1495" fmla="*/ 1638676 h 3886200"/>
              <a:gd name="connsiteX1496" fmla="*/ 5907936 w 6247385"/>
              <a:gd name="connsiteY1496" fmla="*/ 1636400 h 3886200"/>
              <a:gd name="connsiteX1497" fmla="*/ 5913963 w 6247385"/>
              <a:gd name="connsiteY1497" fmla="*/ 1632472 h 3886200"/>
              <a:gd name="connsiteX1498" fmla="*/ 5921207 w 6247385"/>
              <a:gd name="connsiteY1498" fmla="*/ 1636069 h 3886200"/>
              <a:gd name="connsiteX1499" fmla="*/ 5926832 w 6247385"/>
              <a:gd name="connsiteY1499" fmla="*/ 1634327 h 3886200"/>
              <a:gd name="connsiteX1500" fmla="*/ 5929297 w 6247385"/>
              <a:gd name="connsiteY1500" fmla="*/ 1629914 h 3886200"/>
              <a:gd name="connsiteX1501" fmla="*/ 5959732 w 6247385"/>
              <a:gd name="connsiteY1501" fmla="*/ 1638315 h 3886200"/>
              <a:gd name="connsiteX1502" fmla="*/ 5990166 w 6247385"/>
              <a:gd name="connsiteY1502" fmla="*/ 1646715 h 3886200"/>
              <a:gd name="connsiteX1503" fmla="*/ 6024927 w 6247385"/>
              <a:gd name="connsiteY1503" fmla="*/ 1647222 h 3886200"/>
              <a:gd name="connsiteX1504" fmla="*/ 6055567 w 6247385"/>
              <a:gd name="connsiteY1504" fmla="*/ 1661571 h 3886200"/>
              <a:gd name="connsiteX1505" fmla="*/ 6065922 w 6247385"/>
              <a:gd name="connsiteY1505" fmla="*/ 1654443 h 3886200"/>
              <a:gd name="connsiteX1506" fmla="*/ 6076319 w 6247385"/>
              <a:gd name="connsiteY1506" fmla="*/ 1651322 h 3886200"/>
              <a:gd name="connsiteX1507" fmla="*/ 6087936 w 6247385"/>
              <a:gd name="connsiteY1507" fmla="*/ 1655725 h 3886200"/>
              <a:gd name="connsiteX1508" fmla="*/ 6098302 w 6247385"/>
              <a:gd name="connsiteY1508" fmla="*/ 1667374 h 3886200"/>
              <a:gd name="connsiteX1509" fmla="*/ 6089327 w 6247385"/>
              <a:gd name="connsiteY1509" fmla="*/ 1681623 h 3886200"/>
              <a:gd name="connsiteX1510" fmla="*/ 6072088 w 6247385"/>
              <a:gd name="connsiteY1510" fmla="*/ 1681309 h 3886200"/>
              <a:gd name="connsiteX1511" fmla="*/ 6043919 w 6247385"/>
              <a:gd name="connsiteY1511" fmla="*/ 1674283 h 3886200"/>
              <a:gd name="connsiteX1512" fmla="*/ 6015760 w 6247385"/>
              <a:gd name="connsiteY1512" fmla="*/ 1681340 h 3886200"/>
              <a:gd name="connsiteX1513" fmla="*/ 5979748 w 6247385"/>
              <a:gd name="connsiteY1513" fmla="*/ 1685729 h 3886200"/>
              <a:gd name="connsiteX1514" fmla="*/ 5938390 w 6247385"/>
              <a:gd name="connsiteY1514" fmla="*/ 1682352 h 3886200"/>
              <a:gd name="connsiteX1515" fmla="*/ 5931232 w 6247385"/>
              <a:gd name="connsiteY1515" fmla="*/ 1689114 h 3886200"/>
              <a:gd name="connsiteX1516" fmla="*/ 5923824 w 6247385"/>
              <a:gd name="connsiteY1516" fmla="*/ 1685922 h 3886200"/>
              <a:gd name="connsiteX1517" fmla="*/ 5906591 w 6247385"/>
              <a:gd name="connsiteY1517" fmla="*/ 1694995 h 3886200"/>
              <a:gd name="connsiteX1518" fmla="*/ 5894703 w 6247385"/>
              <a:gd name="connsiteY1518" fmla="*/ 1711835 h 3886200"/>
              <a:gd name="connsiteX1519" fmla="*/ 5837929 w 6247385"/>
              <a:gd name="connsiteY1519" fmla="*/ 1707698 h 3886200"/>
              <a:gd name="connsiteX1520" fmla="*/ 5786258 w 6247385"/>
              <a:gd name="connsiteY1520" fmla="*/ 1715455 h 3886200"/>
              <a:gd name="connsiteX1521" fmla="*/ 5762620 w 6247385"/>
              <a:gd name="connsiteY1521" fmla="*/ 1704138 h 3886200"/>
              <a:gd name="connsiteX1522" fmla="*/ 5739109 w 6247385"/>
              <a:gd name="connsiteY1522" fmla="*/ 1702491 h 3886200"/>
              <a:gd name="connsiteX1523" fmla="*/ 5716327 w 6247385"/>
              <a:gd name="connsiteY1523" fmla="*/ 1702544 h 3886200"/>
              <a:gd name="connsiteX1524" fmla="*/ 5710502 w 6247385"/>
              <a:gd name="connsiteY1524" fmla="*/ 1707728 h 3886200"/>
              <a:gd name="connsiteX1525" fmla="*/ 5736689 w 6247385"/>
              <a:gd name="connsiteY1525" fmla="*/ 1715604 h 3886200"/>
              <a:gd name="connsiteX1526" fmla="*/ 5763603 w 6247385"/>
              <a:gd name="connsiteY1526" fmla="*/ 1725180 h 3886200"/>
              <a:gd name="connsiteX1527" fmla="*/ 5774940 w 6247385"/>
              <a:gd name="connsiteY1527" fmla="*/ 1739093 h 3886200"/>
              <a:gd name="connsiteX1528" fmla="*/ 5774930 w 6247385"/>
              <a:gd name="connsiteY1528" fmla="*/ 1720317 h 3886200"/>
              <a:gd name="connsiteX1529" fmla="*/ 5782379 w 6247385"/>
              <a:gd name="connsiteY1529" fmla="*/ 1725168 h 3886200"/>
              <a:gd name="connsiteX1530" fmla="*/ 5787279 w 6247385"/>
              <a:gd name="connsiteY1530" fmla="*/ 1733462 h 3886200"/>
              <a:gd name="connsiteX1531" fmla="*/ 5784655 w 6247385"/>
              <a:gd name="connsiteY1531" fmla="*/ 1742973 h 3886200"/>
              <a:gd name="connsiteX1532" fmla="*/ 5796391 w 6247385"/>
              <a:gd name="connsiteY1532" fmla="*/ 1745313 h 3886200"/>
              <a:gd name="connsiteX1533" fmla="*/ 5806669 w 6247385"/>
              <a:gd name="connsiteY1533" fmla="*/ 1744255 h 3886200"/>
              <a:gd name="connsiteX1534" fmla="*/ 5819252 w 6247385"/>
              <a:gd name="connsiteY1534" fmla="*/ 1743885 h 3886200"/>
              <a:gd name="connsiteX1535" fmla="*/ 5834507 w 6247385"/>
              <a:gd name="connsiteY1535" fmla="*/ 1740356 h 3886200"/>
              <a:gd name="connsiteX1536" fmla="*/ 5838054 w 6247385"/>
              <a:gd name="connsiteY1536" fmla="*/ 1717370 h 3886200"/>
              <a:gd name="connsiteX1537" fmla="*/ 5863306 w 6247385"/>
              <a:gd name="connsiteY1537" fmla="*/ 1719945 h 3886200"/>
              <a:gd name="connsiteX1538" fmla="*/ 5868499 w 6247385"/>
              <a:gd name="connsiteY1538" fmla="*/ 1744546 h 3886200"/>
              <a:gd name="connsiteX1539" fmla="*/ 5855509 w 6247385"/>
              <a:gd name="connsiteY1539" fmla="*/ 1742408 h 3886200"/>
              <a:gd name="connsiteX1540" fmla="*/ 5843249 w 6247385"/>
              <a:gd name="connsiteY1540" fmla="*/ 1741970 h 3886200"/>
              <a:gd name="connsiteX1541" fmla="*/ 5840340 w 6247385"/>
              <a:gd name="connsiteY1541" fmla="*/ 1753949 h 3886200"/>
              <a:gd name="connsiteX1542" fmla="*/ 5836462 w 6247385"/>
              <a:gd name="connsiteY1542" fmla="*/ 1763663 h 3886200"/>
              <a:gd name="connsiteX1543" fmla="*/ 5821450 w 6247385"/>
              <a:gd name="connsiteY1543" fmla="*/ 1765412 h 3886200"/>
              <a:gd name="connsiteX1544" fmla="*/ 5806678 w 6247385"/>
              <a:gd name="connsiteY1544" fmla="*/ 1763031 h 3886200"/>
              <a:gd name="connsiteX1545" fmla="*/ 5810285 w 6247385"/>
              <a:gd name="connsiteY1545" fmla="*/ 1774562 h 3886200"/>
              <a:gd name="connsiteX1546" fmla="*/ 5813165 w 6247385"/>
              <a:gd name="connsiteY1546" fmla="*/ 1784393 h 3886200"/>
              <a:gd name="connsiteX1547" fmla="*/ 5796372 w 6247385"/>
              <a:gd name="connsiteY1547" fmla="*/ 1785900 h 3886200"/>
              <a:gd name="connsiteX1548" fmla="*/ 5775933 w 6247385"/>
              <a:gd name="connsiteY1548" fmla="*/ 1778911 h 3886200"/>
              <a:gd name="connsiteX1549" fmla="*/ 5762257 w 6247385"/>
              <a:gd name="connsiteY1549" fmla="*/ 1781427 h 3886200"/>
              <a:gd name="connsiteX1550" fmla="*/ 5753919 w 6247385"/>
              <a:gd name="connsiteY1550" fmla="*/ 1777628 h 3886200"/>
              <a:gd name="connsiteX1551" fmla="*/ 5733199 w 6247385"/>
              <a:gd name="connsiteY1551" fmla="*/ 1773107 h 3886200"/>
              <a:gd name="connsiteX1552" fmla="*/ 5712808 w 6247385"/>
              <a:gd name="connsiteY1552" fmla="*/ 1781859 h 3886200"/>
              <a:gd name="connsiteX1553" fmla="*/ 5722523 w 6247385"/>
              <a:gd name="connsiteY1553" fmla="*/ 1785738 h 3886200"/>
              <a:gd name="connsiteX1554" fmla="*/ 5744536 w 6247385"/>
              <a:gd name="connsiteY1554" fmla="*/ 1787021 h 3886200"/>
              <a:gd name="connsiteX1555" fmla="*/ 5751579 w 6247385"/>
              <a:gd name="connsiteY1555" fmla="*/ 1789364 h 3886200"/>
              <a:gd name="connsiteX1556" fmla="*/ 5755222 w 6247385"/>
              <a:gd name="connsiteY1556" fmla="*/ 1793166 h 3886200"/>
              <a:gd name="connsiteX1557" fmla="*/ 5748303 w 6247385"/>
              <a:gd name="connsiteY1557" fmla="*/ 1793453 h 3886200"/>
              <a:gd name="connsiteX1558" fmla="*/ 5739684 w 6247385"/>
              <a:gd name="connsiteY1558" fmla="*/ 1794470 h 3886200"/>
              <a:gd name="connsiteX1559" fmla="*/ 5713140 w 6247385"/>
              <a:gd name="connsiteY1559" fmla="*/ 1795131 h 3886200"/>
              <a:gd name="connsiteX1560" fmla="*/ 5686594 w 6247385"/>
              <a:gd name="connsiteY1560" fmla="*/ 1795793 h 3886200"/>
              <a:gd name="connsiteX1561" fmla="*/ 5666846 w 6247385"/>
              <a:gd name="connsiteY1561" fmla="*/ 1793538 h 3886200"/>
              <a:gd name="connsiteX1562" fmla="*/ 5646778 w 6247385"/>
              <a:gd name="connsiteY1562" fmla="*/ 1796786 h 3886200"/>
              <a:gd name="connsiteX1563" fmla="*/ 5671302 w 6247385"/>
              <a:gd name="connsiteY1563" fmla="*/ 1802356 h 3886200"/>
              <a:gd name="connsiteX1564" fmla="*/ 5696309 w 6247385"/>
              <a:gd name="connsiteY1564" fmla="*/ 1799673 h 3886200"/>
              <a:gd name="connsiteX1565" fmla="*/ 5697291 w 6247385"/>
              <a:gd name="connsiteY1565" fmla="*/ 1820714 h 3886200"/>
              <a:gd name="connsiteX1566" fmla="*/ 5670426 w 6247385"/>
              <a:gd name="connsiteY1566" fmla="*/ 1826879 h 3886200"/>
              <a:gd name="connsiteX1567" fmla="*/ 5677553 w 6247385"/>
              <a:gd name="connsiteY1567" fmla="*/ 1837234 h 3886200"/>
              <a:gd name="connsiteX1568" fmla="*/ 5668823 w 6247385"/>
              <a:gd name="connsiteY1568" fmla="*/ 1854397 h 3886200"/>
              <a:gd name="connsiteX1569" fmla="*/ 5629977 w 6247385"/>
              <a:gd name="connsiteY1569" fmla="*/ 1857655 h 3886200"/>
              <a:gd name="connsiteX1570" fmla="*/ 5591327 w 6247385"/>
              <a:gd name="connsiteY1570" fmla="*/ 1848086 h 3886200"/>
              <a:gd name="connsiteX1571" fmla="*/ 5555834 w 6247385"/>
              <a:gd name="connsiteY1571" fmla="*/ 1841186 h 3886200"/>
              <a:gd name="connsiteX1572" fmla="*/ 5553891 w 6247385"/>
              <a:gd name="connsiteY1572" fmla="*/ 1836654 h 3886200"/>
              <a:gd name="connsiteX1573" fmla="*/ 5547094 w 6247385"/>
              <a:gd name="connsiteY1573" fmla="*/ 1839571 h 3886200"/>
              <a:gd name="connsiteX1574" fmla="*/ 5518603 w 6247385"/>
              <a:gd name="connsiteY1574" fmla="*/ 1835703 h 3886200"/>
              <a:gd name="connsiteX1575" fmla="*/ 5488254 w 6247385"/>
              <a:gd name="connsiteY1575" fmla="*/ 1835314 h 3886200"/>
              <a:gd name="connsiteX1576" fmla="*/ 5454506 w 6247385"/>
              <a:gd name="connsiteY1576" fmla="*/ 1836385 h 3886200"/>
              <a:gd name="connsiteX1577" fmla="*/ 5425088 w 6247385"/>
              <a:gd name="connsiteY1577" fmla="*/ 1834256 h 3886200"/>
              <a:gd name="connsiteX1578" fmla="*/ 5400765 w 6247385"/>
              <a:gd name="connsiteY1578" fmla="*/ 1829939 h 3886200"/>
              <a:gd name="connsiteX1579" fmla="*/ 5383205 w 6247385"/>
              <a:gd name="connsiteY1579" fmla="*/ 1835658 h 3886200"/>
              <a:gd name="connsiteX1580" fmla="*/ 5396210 w 6247385"/>
              <a:gd name="connsiteY1580" fmla="*/ 1836812 h 3886200"/>
              <a:gd name="connsiteX1581" fmla="*/ 5444768 w 6247385"/>
              <a:gd name="connsiteY1581" fmla="*/ 1837432 h 3886200"/>
              <a:gd name="connsiteX1582" fmla="*/ 5461931 w 6247385"/>
              <a:gd name="connsiteY1582" fmla="*/ 1846164 h 3886200"/>
              <a:gd name="connsiteX1583" fmla="*/ 5472291 w 6247385"/>
              <a:gd name="connsiteY1583" fmla="*/ 1848424 h 3886200"/>
              <a:gd name="connsiteX1584" fmla="*/ 5479734 w 6247385"/>
              <a:gd name="connsiteY1584" fmla="*/ 1843888 h 3886200"/>
              <a:gd name="connsiteX1585" fmla="*/ 5501747 w 6247385"/>
              <a:gd name="connsiteY1585" fmla="*/ 1845171 h 3886200"/>
              <a:gd name="connsiteX1586" fmla="*/ 5523923 w 6247385"/>
              <a:gd name="connsiteY1586" fmla="*/ 1843702 h 3886200"/>
              <a:gd name="connsiteX1587" fmla="*/ 5546096 w 6247385"/>
              <a:gd name="connsiteY1587" fmla="*/ 1842233 h 3886200"/>
              <a:gd name="connsiteX1588" fmla="*/ 5583659 w 6247385"/>
              <a:gd name="connsiteY1588" fmla="*/ 1860988 h 3886200"/>
              <a:gd name="connsiteX1589" fmla="*/ 5574278 w 6247385"/>
              <a:gd name="connsiteY1589" fmla="*/ 1875076 h 3886200"/>
              <a:gd name="connsiteX1590" fmla="*/ 5561003 w 6247385"/>
              <a:gd name="connsiteY1590" fmla="*/ 1870713 h 3886200"/>
              <a:gd name="connsiteX1591" fmla="*/ 5546439 w 6247385"/>
              <a:gd name="connsiteY1591" fmla="*/ 1876628 h 3886200"/>
              <a:gd name="connsiteX1592" fmla="*/ 5532844 w 6247385"/>
              <a:gd name="connsiteY1592" fmla="*/ 1880116 h 3886200"/>
              <a:gd name="connsiteX1593" fmla="*/ 5497963 w 6247385"/>
              <a:gd name="connsiteY1593" fmla="*/ 1879326 h 3886200"/>
              <a:gd name="connsiteX1594" fmla="*/ 5468426 w 6247385"/>
              <a:gd name="connsiteY1594" fmla="*/ 1886301 h 3886200"/>
              <a:gd name="connsiteX1595" fmla="*/ 5417602 w 6247385"/>
              <a:gd name="connsiteY1595" fmla="*/ 1886653 h 3886200"/>
              <a:gd name="connsiteX1596" fmla="*/ 5402638 w 6247385"/>
              <a:gd name="connsiteY1596" fmla="*/ 1901795 h 3886200"/>
              <a:gd name="connsiteX1597" fmla="*/ 5380381 w 6247385"/>
              <a:gd name="connsiteY1597" fmla="*/ 1899946 h 3886200"/>
              <a:gd name="connsiteX1598" fmla="*/ 5347120 w 6247385"/>
              <a:gd name="connsiteY1598" fmla="*/ 1902149 h 3886200"/>
              <a:gd name="connsiteX1599" fmla="*/ 5314339 w 6247385"/>
              <a:gd name="connsiteY1599" fmla="*/ 1896097 h 3886200"/>
              <a:gd name="connsiteX1600" fmla="*/ 5299133 w 6247385"/>
              <a:gd name="connsiteY1600" fmla="*/ 1910673 h 3886200"/>
              <a:gd name="connsiteX1601" fmla="*/ 5280998 w 6247385"/>
              <a:gd name="connsiteY1601" fmla="*/ 1899676 h 3886200"/>
              <a:gd name="connsiteX1602" fmla="*/ 5256077 w 6247385"/>
              <a:gd name="connsiteY1602" fmla="*/ 1910373 h 3886200"/>
              <a:gd name="connsiteX1603" fmla="*/ 5240498 w 6247385"/>
              <a:gd name="connsiteY1603" fmla="*/ 1910016 h 3886200"/>
              <a:gd name="connsiteX1604" fmla="*/ 5227588 w 6247385"/>
              <a:gd name="connsiteY1604" fmla="*/ 1906503 h 3886200"/>
              <a:gd name="connsiteX1605" fmla="*/ 5217432 w 6247385"/>
              <a:gd name="connsiteY1605" fmla="*/ 1910191 h 3886200"/>
              <a:gd name="connsiteX1606" fmla="*/ 5210436 w 6247385"/>
              <a:gd name="connsiteY1606" fmla="*/ 1916549 h 3886200"/>
              <a:gd name="connsiteX1607" fmla="*/ 5209710 w 6247385"/>
              <a:gd name="connsiteY1607" fmla="*/ 1921889 h 3886200"/>
              <a:gd name="connsiteX1608" fmla="*/ 5213353 w 6247385"/>
              <a:gd name="connsiteY1608" fmla="*/ 1923345 h 3886200"/>
              <a:gd name="connsiteX1609" fmla="*/ 5231315 w 6247385"/>
              <a:gd name="connsiteY1609" fmla="*/ 1918317 h 3886200"/>
              <a:gd name="connsiteX1610" fmla="*/ 5248318 w 6247385"/>
              <a:gd name="connsiteY1610" fmla="*/ 1929800 h 3886200"/>
              <a:gd name="connsiteX1611" fmla="*/ 5282302 w 6247385"/>
              <a:gd name="connsiteY1611" fmla="*/ 1915215 h 3886200"/>
              <a:gd name="connsiteX1612" fmla="*/ 5283273 w 6247385"/>
              <a:gd name="connsiteY1612" fmla="*/ 1917480 h 3886200"/>
              <a:gd name="connsiteX1613" fmla="*/ 5292297 w 6247385"/>
              <a:gd name="connsiteY1613" fmla="*/ 1916625 h 3886200"/>
              <a:gd name="connsiteX1614" fmla="*/ 5299133 w 6247385"/>
              <a:gd name="connsiteY1614" fmla="*/ 1910673 h 3886200"/>
              <a:gd name="connsiteX1615" fmla="*/ 5324427 w 6247385"/>
              <a:gd name="connsiteY1615" fmla="*/ 1917255 h 3886200"/>
              <a:gd name="connsiteX1616" fmla="*/ 5348023 w 6247385"/>
              <a:gd name="connsiteY1616" fmla="*/ 1924567 h 3886200"/>
              <a:gd name="connsiteX1617" fmla="*/ 5360924 w 6247385"/>
              <a:gd name="connsiteY1617" fmla="*/ 1911651 h 3886200"/>
              <a:gd name="connsiteX1618" fmla="*/ 5382337 w 6247385"/>
              <a:gd name="connsiteY1618" fmla="*/ 1923253 h 3886200"/>
              <a:gd name="connsiteX1619" fmla="*/ 5420453 w 6247385"/>
              <a:gd name="connsiteY1619" fmla="*/ 1920643 h 3886200"/>
              <a:gd name="connsiteX1620" fmla="*/ 5460999 w 6247385"/>
              <a:gd name="connsiteY1620" fmla="*/ 1919002 h 3886200"/>
              <a:gd name="connsiteX1621" fmla="*/ 5464360 w 6247385"/>
              <a:gd name="connsiteY1621" fmla="*/ 1925273 h 3886200"/>
              <a:gd name="connsiteX1622" fmla="*/ 5463595 w 6247385"/>
              <a:gd name="connsiteY1622" fmla="*/ 1931301 h 3886200"/>
              <a:gd name="connsiteX1623" fmla="*/ 5442844 w 6247385"/>
              <a:gd name="connsiteY1623" fmla="*/ 1943898 h 3886200"/>
              <a:gd name="connsiteX1624" fmla="*/ 5418926 w 6247385"/>
              <a:gd name="connsiteY1624" fmla="*/ 1939743 h 3886200"/>
              <a:gd name="connsiteX1625" fmla="*/ 5371461 w 6247385"/>
              <a:gd name="connsiteY1625" fmla="*/ 1944018 h 3886200"/>
              <a:gd name="connsiteX1626" fmla="*/ 5325698 w 6247385"/>
              <a:gd name="connsiteY1626" fmla="*/ 1947563 h 3886200"/>
              <a:gd name="connsiteX1627" fmla="*/ 5320520 w 6247385"/>
              <a:gd name="connsiteY1627" fmla="*/ 1951126 h 3886200"/>
              <a:gd name="connsiteX1628" fmla="*/ 5312426 w 6247385"/>
              <a:gd name="connsiteY1628" fmla="*/ 1947894 h 3886200"/>
              <a:gd name="connsiteX1629" fmla="*/ 5304939 w 6247385"/>
              <a:gd name="connsiteY1629" fmla="*/ 1948424 h 3886200"/>
              <a:gd name="connsiteX1630" fmla="*/ 5302070 w 6247385"/>
              <a:gd name="connsiteY1630" fmla="*/ 1955022 h 3886200"/>
              <a:gd name="connsiteX1631" fmla="*/ 5286731 w 6247385"/>
              <a:gd name="connsiteY1631" fmla="*/ 1950538 h 3886200"/>
              <a:gd name="connsiteX1632" fmla="*/ 5280092 w 6247385"/>
              <a:gd name="connsiteY1632" fmla="*/ 1950848 h 3886200"/>
              <a:gd name="connsiteX1633" fmla="*/ 5288131 w 6247385"/>
              <a:gd name="connsiteY1633" fmla="*/ 1953896 h 3886200"/>
              <a:gd name="connsiteX1634" fmla="*/ 5298498 w 6247385"/>
              <a:gd name="connsiteY1634" fmla="*/ 1965545 h 3886200"/>
              <a:gd name="connsiteX1635" fmla="*/ 5289521 w 6247385"/>
              <a:gd name="connsiteY1635" fmla="*/ 1979793 h 3886200"/>
              <a:gd name="connsiteX1636" fmla="*/ 5272283 w 6247385"/>
              <a:gd name="connsiteY1636" fmla="*/ 1979480 h 3886200"/>
              <a:gd name="connsiteX1637" fmla="*/ 5244115 w 6247385"/>
              <a:gd name="connsiteY1637" fmla="*/ 1972453 h 3886200"/>
              <a:gd name="connsiteX1638" fmla="*/ 5238863 w 6247385"/>
              <a:gd name="connsiteY1638" fmla="*/ 1973770 h 3886200"/>
              <a:gd name="connsiteX1639" fmla="*/ 5244909 w 6247385"/>
              <a:gd name="connsiteY1639" fmla="*/ 1985928 h 3886200"/>
              <a:gd name="connsiteX1640" fmla="*/ 5248690 w 6247385"/>
              <a:gd name="connsiteY1640" fmla="*/ 2018177 h 3886200"/>
              <a:gd name="connsiteX1641" fmla="*/ 5237002 w 6247385"/>
              <a:gd name="connsiteY1641" fmla="*/ 2029230 h 3886200"/>
              <a:gd name="connsiteX1642" fmla="*/ 5226035 w 6247385"/>
              <a:gd name="connsiteY1642" fmla="*/ 2027901 h 3886200"/>
              <a:gd name="connsiteX1643" fmla="*/ 5219521 w 6247385"/>
              <a:gd name="connsiteY1643" fmla="*/ 2028349 h 3886200"/>
              <a:gd name="connsiteX1644" fmla="*/ 5213735 w 6247385"/>
              <a:gd name="connsiteY1644" fmla="*/ 2030497 h 3886200"/>
              <a:gd name="connsiteX1645" fmla="*/ 5221183 w 6247385"/>
              <a:gd name="connsiteY1645" fmla="*/ 2035348 h 3886200"/>
              <a:gd name="connsiteX1646" fmla="*/ 5256479 w 6247385"/>
              <a:gd name="connsiteY1646" fmla="*/ 2055076 h 3886200"/>
              <a:gd name="connsiteX1647" fmla="*/ 5274283 w 6247385"/>
              <a:gd name="connsiteY1647" fmla="*/ 2052801 h 3886200"/>
              <a:gd name="connsiteX1648" fmla="*/ 5280310 w 6247385"/>
              <a:gd name="connsiteY1648" fmla="*/ 2048873 h 3886200"/>
              <a:gd name="connsiteX1649" fmla="*/ 5287555 w 6247385"/>
              <a:gd name="connsiteY1649" fmla="*/ 2052470 h 3886200"/>
              <a:gd name="connsiteX1650" fmla="*/ 5293179 w 6247385"/>
              <a:gd name="connsiteY1650" fmla="*/ 2050727 h 3886200"/>
              <a:gd name="connsiteX1651" fmla="*/ 5295644 w 6247385"/>
              <a:gd name="connsiteY1651" fmla="*/ 2046316 h 3886200"/>
              <a:gd name="connsiteX1652" fmla="*/ 5326080 w 6247385"/>
              <a:gd name="connsiteY1652" fmla="*/ 2054716 h 3886200"/>
              <a:gd name="connsiteX1653" fmla="*/ 5356514 w 6247385"/>
              <a:gd name="connsiteY1653" fmla="*/ 2063115 h 3886200"/>
              <a:gd name="connsiteX1654" fmla="*/ 5391275 w 6247385"/>
              <a:gd name="connsiteY1654" fmla="*/ 2063622 h 3886200"/>
              <a:gd name="connsiteX1655" fmla="*/ 5421914 w 6247385"/>
              <a:gd name="connsiteY1655" fmla="*/ 2077971 h 3886200"/>
              <a:gd name="connsiteX1656" fmla="*/ 5432269 w 6247385"/>
              <a:gd name="connsiteY1656" fmla="*/ 2070844 h 3886200"/>
              <a:gd name="connsiteX1657" fmla="*/ 5442668 w 6247385"/>
              <a:gd name="connsiteY1657" fmla="*/ 2067722 h 3886200"/>
              <a:gd name="connsiteX1658" fmla="*/ 5454284 w 6247385"/>
              <a:gd name="connsiteY1658" fmla="*/ 2072127 h 3886200"/>
              <a:gd name="connsiteX1659" fmla="*/ 5464650 w 6247385"/>
              <a:gd name="connsiteY1659" fmla="*/ 2083776 h 3886200"/>
              <a:gd name="connsiteX1660" fmla="*/ 5455674 w 6247385"/>
              <a:gd name="connsiteY1660" fmla="*/ 2098024 h 3886200"/>
              <a:gd name="connsiteX1661" fmla="*/ 5438435 w 6247385"/>
              <a:gd name="connsiteY1661" fmla="*/ 2097710 h 3886200"/>
              <a:gd name="connsiteX1662" fmla="*/ 5410268 w 6247385"/>
              <a:gd name="connsiteY1662" fmla="*/ 2090684 h 3886200"/>
              <a:gd name="connsiteX1663" fmla="*/ 5382107 w 6247385"/>
              <a:gd name="connsiteY1663" fmla="*/ 2097740 h 3886200"/>
              <a:gd name="connsiteX1664" fmla="*/ 5369397 w 6247385"/>
              <a:gd name="connsiteY1664" fmla="*/ 2099290 h 3886200"/>
              <a:gd name="connsiteX1665" fmla="*/ 5372133 w 6247385"/>
              <a:gd name="connsiteY1665" fmla="*/ 2099795 h 3886200"/>
              <a:gd name="connsiteX1666" fmla="*/ 5391882 w 6247385"/>
              <a:gd name="connsiteY1666" fmla="*/ 2102051 h 3886200"/>
              <a:gd name="connsiteX1667" fmla="*/ 5400586 w 6247385"/>
              <a:gd name="connsiteY1667" fmla="*/ 2109047 h 3886200"/>
              <a:gd name="connsiteX1668" fmla="*/ 5404192 w 6247385"/>
              <a:gd name="connsiteY1668" fmla="*/ 2118230 h 3886200"/>
              <a:gd name="connsiteX1669" fmla="*/ 5362555 w 6247385"/>
              <a:gd name="connsiteY1669" fmla="*/ 2122016 h 3886200"/>
              <a:gd name="connsiteX1670" fmla="*/ 5314843 w 6247385"/>
              <a:gd name="connsiteY1670" fmla="*/ 2116335 h 3886200"/>
              <a:gd name="connsiteX1671" fmla="*/ 5315816 w 6247385"/>
              <a:gd name="connsiteY1671" fmla="*/ 2118601 h 3886200"/>
              <a:gd name="connsiteX1672" fmla="*/ 5309063 w 6247385"/>
              <a:gd name="connsiteY1672" fmla="*/ 2127871 h 3886200"/>
              <a:gd name="connsiteX1673" fmla="*/ 5298663 w 6247385"/>
              <a:gd name="connsiteY1673" fmla="*/ 2128646 h 3886200"/>
              <a:gd name="connsiteX1674" fmla="*/ 5238861 w 6247385"/>
              <a:gd name="connsiteY1674" fmla="*/ 2136205 h 3886200"/>
              <a:gd name="connsiteX1675" fmla="*/ 5229755 w 6247385"/>
              <a:gd name="connsiteY1675" fmla="*/ 2136824 h 3886200"/>
              <a:gd name="connsiteX1676" fmla="*/ 5233773 w 6247385"/>
              <a:gd name="connsiteY1676" fmla="*/ 2155855 h 3886200"/>
              <a:gd name="connsiteX1677" fmla="*/ 5235229 w 6247385"/>
              <a:gd name="connsiteY1677" fmla="*/ 2155873 h 3886200"/>
              <a:gd name="connsiteX1678" fmla="*/ 5252391 w 6247385"/>
              <a:gd name="connsiteY1678" fmla="*/ 2164605 h 3886200"/>
              <a:gd name="connsiteX1679" fmla="*/ 5262751 w 6247385"/>
              <a:gd name="connsiteY1679" fmla="*/ 2166866 h 3886200"/>
              <a:gd name="connsiteX1680" fmla="*/ 5270194 w 6247385"/>
              <a:gd name="connsiteY1680" fmla="*/ 2162328 h 3886200"/>
              <a:gd name="connsiteX1681" fmla="*/ 5292208 w 6247385"/>
              <a:gd name="connsiteY1681" fmla="*/ 2163611 h 3886200"/>
              <a:gd name="connsiteX1682" fmla="*/ 5314383 w 6247385"/>
              <a:gd name="connsiteY1682" fmla="*/ 2162143 h 3886200"/>
              <a:gd name="connsiteX1683" fmla="*/ 5336557 w 6247385"/>
              <a:gd name="connsiteY1683" fmla="*/ 2160675 h 3886200"/>
              <a:gd name="connsiteX1684" fmla="*/ 5374119 w 6247385"/>
              <a:gd name="connsiteY1684" fmla="*/ 2179430 h 3886200"/>
              <a:gd name="connsiteX1685" fmla="*/ 5364739 w 6247385"/>
              <a:gd name="connsiteY1685" fmla="*/ 2193516 h 3886200"/>
              <a:gd name="connsiteX1686" fmla="*/ 5351464 w 6247385"/>
              <a:gd name="connsiteY1686" fmla="*/ 2189154 h 3886200"/>
              <a:gd name="connsiteX1687" fmla="*/ 5336900 w 6247385"/>
              <a:gd name="connsiteY1687" fmla="*/ 2195069 h 3886200"/>
              <a:gd name="connsiteX1688" fmla="*/ 5323305 w 6247385"/>
              <a:gd name="connsiteY1688" fmla="*/ 2198558 h 3886200"/>
              <a:gd name="connsiteX1689" fmla="*/ 5288423 w 6247385"/>
              <a:gd name="connsiteY1689" fmla="*/ 2197766 h 3886200"/>
              <a:gd name="connsiteX1690" fmla="*/ 5258887 w 6247385"/>
              <a:gd name="connsiteY1690" fmla="*/ 2204743 h 3886200"/>
              <a:gd name="connsiteX1691" fmla="*/ 5208063 w 6247385"/>
              <a:gd name="connsiteY1691" fmla="*/ 2205095 h 3886200"/>
              <a:gd name="connsiteX1692" fmla="*/ 5193099 w 6247385"/>
              <a:gd name="connsiteY1692" fmla="*/ 2220237 h 3886200"/>
              <a:gd name="connsiteX1693" fmla="*/ 5170843 w 6247385"/>
              <a:gd name="connsiteY1693" fmla="*/ 2218387 h 3886200"/>
              <a:gd name="connsiteX1694" fmla="*/ 5137582 w 6247385"/>
              <a:gd name="connsiteY1694" fmla="*/ 2220591 h 3886200"/>
              <a:gd name="connsiteX1695" fmla="*/ 5104800 w 6247385"/>
              <a:gd name="connsiteY1695" fmla="*/ 2214539 h 3886200"/>
              <a:gd name="connsiteX1696" fmla="*/ 5089594 w 6247385"/>
              <a:gd name="connsiteY1696" fmla="*/ 2229114 h 3886200"/>
              <a:gd name="connsiteX1697" fmla="*/ 5071459 w 6247385"/>
              <a:gd name="connsiteY1697" fmla="*/ 2218117 h 3886200"/>
              <a:gd name="connsiteX1698" fmla="*/ 5062923 w 6247385"/>
              <a:gd name="connsiteY1698" fmla="*/ 2221781 h 3886200"/>
              <a:gd name="connsiteX1699" fmla="*/ 5063640 w 6247385"/>
              <a:gd name="connsiteY1699" fmla="*/ 2237115 h 3886200"/>
              <a:gd name="connsiteX1700" fmla="*/ 5036774 w 6247385"/>
              <a:gd name="connsiteY1700" fmla="*/ 2243280 h 3886200"/>
              <a:gd name="connsiteX1701" fmla="*/ 5039867 w 6247385"/>
              <a:gd name="connsiteY1701" fmla="*/ 2247775 h 3886200"/>
              <a:gd name="connsiteX1702" fmla="*/ 5072762 w 6247385"/>
              <a:gd name="connsiteY1702" fmla="*/ 2233656 h 3886200"/>
              <a:gd name="connsiteX1703" fmla="*/ 5073734 w 6247385"/>
              <a:gd name="connsiteY1703" fmla="*/ 2235921 h 3886200"/>
              <a:gd name="connsiteX1704" fmla="*/ 5082758 w 6247385"/>
              <a:gd name="connsiteY1704" fmla="*/ 2235067 h 3886200"/>
              <a:gd name="connsiteX1705" fmla="*/ 5089594 w 6247385"/>
              <a:gd name="connsiteY1705" fmla="*/ 2229114 h 3886200"/>
              <a:gd name="connsiteX1706" fmla="*/ 5114888 w 6247385"/>
              <a:gd name="connsiteY1706" fmla="*/ 2235697 h 3886200"/>
              <a:gd name="connsiteX1707" fmla="*/ 5138484 w 6247385"/>
              <a:gd name="connsiteY1707" fmla="*/ 2243008 h 3886200"/>
              <a:gd name="connsiteX1708" fmla="*/ 5151384 w 6247385"/>
              <a:gd name="connsiteY1708" fmla="*/ 2230093 h 3886200"/>
              <a:gd name="connsiteX1709" fmla="*/ 5172797 w 6247385"/>
              <a:gd name="connsiteY1709" fmla="*/ 2241694 h 3886200"/>
              <a:gd name="connsiteX1710" fmla="*/ 5210913 w 6247385"/>
              <a:gd name="connsiteY1710" fmla="*/ 2239084 h 3886200"/>
              <a:gd name="connsiteX1711" fmla="*/ 5251459 w 6247385"/>
              <a:gd name="connsiteY1711" fmla="*/ 2237442 h 3886200"/>
              <a:gd name="connsiteX1712" fmla="*/ 5254822 w 6247385"/>
              <a:gd name="connsiteY1712" fmla="*/ 2243713 h 3886200"/>
              <a:gd name="connsiteX1713" fmla="*/ 5254055 w 6247385"/>
              <a:gd name="connsiteY1713" fmla="*/ 2249743 h 3886200"/>
              <a:gd name="connsiteX1714" fmla="*/ 5233304 w 6247385"/>
              <a:gd name="connsiteY1714" fmla="*/ 2262339 h 3886200"/>
              <a:gd name="connsiteX1715" fmla="*/ 5209387 w 6247385"/>
              <a:gd name="connsiteY1715" fmla="*/ 2258184 h 3886200"/>
              <a:gd name="connsiteX1716" fmla="*/ 5161923 w 6247385"/>
              <a:gd name="connsiteY1716" fmla="*/ 2262458 h 3886200"/>
              <a:gd name="connsiteX1717" fmla="*/ 5116159 w 6247385"/>
              <a:gd name="connsiteY1717" fmla="*/ 2266004 h 3886200"/>
              <a:gd name="connsiteX1718" fmla="*/ 5110981 w 6247385"/>
              <a:gd name="connsiteY1718" fmla="*/ 2269569 h 3886200"/>
              <a:gd name="connsiteX1719" fmla="*/ 5102887 w 6247385"/>
              <a:gd name="connsiteY1719" fmla="*/ 2266336 h 3886200"/>
              <a:gd name="connsiteX1720" fmla="*/ 5095400 w 6247385"/>
              <a:gd name="connsiteY1720" fmla="*/ 2266866 h 3886200"/>
              <a:gd name="connsiteX1721" fmla="*/ 5092530 w 6247385"/>
              <a:gd name="connsiteY1721" fmla="*/ 2273464 h 3886200"/>
              <a:gd name="connsiteX1722" fmla="*/ 5077192 w 6247385"/>
              <a:gd name="connsiteY1722" fmla="*/ 2268980 h 3886200"/>
              <a:gd name="connsiteX1723" fmla="*/ 5064041 w 6247385"/>
              <a:gd name="connsiteY1723" fmla="*/ 2269594 h 3886200"/>
              <a:gd name="connsiteX1724" fmla="*/ 5044292 w 6247385"/>
              <a:gd name="connsiteY1724" fmla="*/ 2267338 h 3886200"/>
              <a:gd name="connsiteX1725" fmla="*/ 5032968 w 6247385"/>
              <a:gd name="connsiteY1725" fmla="*/ 2276894 h 3886200"/>
              <a:gd name="connsiteX1726" fmla="*/ 5020664 w 6247385"/>
              <a:gd name="connsiteY1726" fmla="*/ 2274797 h 3886200"/>
              <a:gd name="connsiteX1727" fmla="*/ 5035369 w 6247385"/>
              <a:gd name="connsiteY1727" fmla="*/ 2304369 h 3886200"/>
              <a:gd name="connsiteX1728" fmla="*/ 5039151 w 6247385"/>
              <a:gd name="connsiteY1728" fmla="*/ 2336619 h 3886200"/>
              <a:gd name="connsiteX1729" fmla="*/ 5027462 w 6247385"/>
              <a:gd name="connsiteY1729" fmla="*/ 2347671 h 3886200"/>
              <a:gd name="connsiteX1730" fmla="*/ 5016495 w 6247385"/>
              <a:gd name="connsiteY1730" fmla="*/ 2346342 h 3886200"/>
              <a:gd name="connsiteX1731" fmla="*/ 5009981 w 6247385"/>
              <a:gd name="connsiteY1731" fmla="*/ 2346790 h 3886200"/>
              <a:gd name="connsiteX1732" fmla="*/ 5004196 w 6247385"/>
              <a:gd name="connsiteY1732" fmla="*/ 2348939 h 3886200"/>
              <a:gd name="connsiteX1733" fmla="*/ 5011644 w 6247385"/>
              <a:gd name="connsiteY1733" fmla="*/ 2353790 h 3886200"/>
              <a:gd name="connsiteX1734" fmla="*/ 5046940 w 6247385"/>
              <a:gd name="connsiteY1734" fmla="*/ 2373519 h 3886200"/>
              <a:gd name="connsiteX1735" fmla="*/ 5064744 w 6247385"/>
              <a:gd name="connsiteY1735" fmla="*/ 2371241 h 3886200"/>
              <a:gd name="connsiteX1736" fmla="*/ 5070771 w 6247385"/>
              <a:gd name="connsiteY1736" fmla="*/ 2367314 h 3886200"/>
              <a:gd name="connsiteX1737" fmla="*/ 5078016 w 6247385"/>
              <a:gd name="connsiteY1737" fmla="*/ 2370911 h 3886200"/>
              <a:gd name="connsiteX1738" fmla="*/ 5083641 w 6247385"/>
              <a:gd name="connsiteY1738" fmla="*/ 2369169 h 3886200"/>
              <a:gd name="connsiteX1739" fmla="*/ 5086106 w 6247385"/>
              <a:gd name="connsiteY1739" fmla="*/ 2364756 h 3886200"/>
              <a:gd name="connsiteX1740" fmla="*/ 5116541 w 6247385"/>
              <a:gd name="connsiteY1740" fmla="*/ 2373157 h 3886200"/>
              <a:gd name="connsiteX1741" fmla="*/ 5146975 w 6247385"/>
              <a:gd name="connsiteY1741" fmla="*/ 2381557 h 3886200"/>
              <a:gd name="connsiteX1742" fmla="*/ 5181736 w 6247385"/>
              <a:gd name="connsiteY1742" fmla="*/ 2382064 h 3886200"/>
              <a:gd name="connsiteX1743" fmla="*/ 5212375 w 6247385"/>
              <a:gd name="connsiteY1743" fmla="*/ 2396413 h 3886200"/>
              <a:gd name="connsiteX1744" fmla="*/ 5222730 w 6247385"/>
              <a:gd name="connsiteY1744" fmla="*/ 2389284 h 3886200"/>
              <a:gd name="connsiteX1745" fmla="*/ 5233128 w 6247385"/>
              <a:gd name="connsiteY1745" fmla="*/ 2386163 h 3886200"/>
              <a:gd name="connsiteX1746" fmla="*/ 5244744 w 6247385"/>
              <a:gd name="connsiteY1746" fmla="*/ 2390569 h 3886200"/>
              <a:gd name="connsiteX1747" fmla="*/ 5255110 w 6247385"/>
              <a:gd name="connsiteY1747" fmla="*/ 2402217 h 3886200"/>
              <a:gd name="connsiteX1748" fmla="*/ 5246134 w 6247385"/>
              <a:gd name="connsiteY1748" fmla="*/ 2416466 h 3886200"/>
              <a:gd name="connsiteX1749" fmla="*/ 5228895 w 6247385"/>
              <a:gd name="connsiteY1749" fmla="*/ 2416152 h 3886200"/>
              <a:gd name="connsiteX1750" fmla="*/ 5200728 w 6247385"/>
              <a:gd name="connsiteY1750" fmla="*/ 2409125 h 3886200"/>
              <a:gd name="connsiteX1751" fmla="*/ 5172568 w 6247385"/>
              <a:gd name="connsiteY1751" fmla="*/ 2416182 h 3886200"/>
              <a:gd name="connsiteX1752" fmla="*/ 5136557 w 6247385"/>
              <a:gd name="connsiteY1752" fmla="*/ 2420571 h 3886200"/>
              <a:gd name="connsiteX1753" fmla="*/ 5095199 w 6247385"/>
              <a:gd name="connsiteY1753" fmla="*/ 2417194 h 3886200"/>
              <a:gd name="connsiteX1754" fmla="*/ 5088040 w 6247385"/>
              <a:gd name="connsiteY1754" fmla="*/ 2423957 h 3886200"/>
              <a:gd name="connsiteX1755" fmla="*/ 5080633 w 6247385"/>
              <a:gd name="connsiteY1755" fmla="*/ 2420764 h 3886200"/>
              <a:gd name="connsiteX1756" fmla="*/ 5063400 w 6247385"/>
              <a:gd name="connsiteY1756" fmla="*/ 2429836 h 3886200"/>
              <a:gd name="connsiteX1757" fmla="*/ 5052668 w 6247385"/>
              <a:gd name="connsiteY1757" fmla="*/ 2445042 h 3886200"/>
              <a:gd name="connsiteX1758" fmla="*/ 5072743 w 6247385"/>
              <a:gd name="connsiteY1758" fmla="*/ 2442796 h 3886200"/>
              <a:gd name="connsiteX1759" fmla="*/ 5112968 w 6247385"/>
              <a:gd name="connsiteY1759" fmla="*/ 2446659 h 3886200"/>
              <a:gd name="connsiteX1760" fmla="*/ 5141457 w 6247385"/>
              <a:gd name="connsiteY1760" fmla="*/ 2450528 h 3886200"/>
              <a:gd name="connsiteX1761" fmla="*/ 5153108 w 6247385"/>
              <a:gd name="connsiteY1761" fmla="*/ 2444856 h 3886200"/>
              <a:gd name="connsiteX1762" fmla="*/ 5165736 w 6247385"/>
              <a:gd name="connsiteY1762" fmla="*/ 2450839 h 3886200"/>
              <a:gd name="connsiteX1763" fmla="*/ 5348974 w 6247385"/>
              <a:gd name="connsiteY1763" fmla="*/ 2471456 h 3886200"/>
              <a:gd name="connsiteX1764" fmla="*/ 5371799 w 6247385"/>
              <a:gd name="connsiteY1764" fmla="*/ 2475410 h 3886200"/>
              <a:gd name="connsiteX1765" fmla="*/ 5393654 w 6247385"/>
              <a:gd name="connsiteY1765" fmla="*/ 2481792 h 3886200"/>
              <a:gd name="connsiteX1766" fmla="*/ 5405915 w 6247385"/>
              <a:gd name="connsiteY1766" fmla="*/ 2479882 h 3886200"/>
              <a:gd name="connsiteX1767" fmla="*/ 5417934 w 6247385"/>
              <a:gd name="connsiteY1767" fmla="*/ 2482103 h 3886200"/>
              <a:gd name="connsiteX1768" fmla="*/ 5437682 w 6247385"/>
              <a:gd name="connsiteY1768" fmla="*/ 2484357 h 3886200"/>
              <a:gd name="connsiteX1769" fmla="*/ 5446386 w 6247385"/>
              <a:gd name="connsiteY1769" fmla="*/ 2491352 h 3886200"/>
              <a:gd name="connsiteX1770" fmla="*/ 5449993 w 6247385"/>
              <a:gd name="connsiteY1770" fmla="*/ 2500538 h 3886200"/>
              <a:gd name="connsiteX1771" fmla="*/ 5408356 w 6247385"/>
              <a:gd name="connsiteY1771" fmla="*/ 2504323 h 3886200"/>
              <a:gd name="connsiteX1772" fmla="*/ 5360644 w 6247385"/>
              <a:gd name="connsiteY1772" fmla="*/ 2498643 h 3886200"/>
              <a:gd name="connsiteX1773" fmla="*/ 5361616 w 6247385"/>
              <a:gd name="connsiteY1773" fmla="*/ 2500908 h 3886200"/>
              <a:gd name="connsiteX1774" fmla="*/ 5354864 w 6247385"/>
              <a:gd name="connsiteY1774" fmla="*/ 2510179 h 3886200"/>
              <a:gd name="connsiteX1775" fmla="*/ 5344464 w 6247385"/>
              <a:gd name="connsiteY1775" fmla="*/ 2510953 h 3886200"/>
              <a:gd name="connsiteX1776" fmla="*/ 5284661 w 6247385"/>
              <a:gd name="connsiteY1776" fmla="*/ 2518513 h 3886200"/>
              <a:gd name="connsiteX1777" fmla="*/ 5223398 w 6247385"/>
              <a:gd name="connsiteY1777" fmla="*/ 2522673 h 3886200"/>
              <a:gd name="connsiteX1778" fmla="*/ 5217250 w 6247385"/>
              <a:gd name="connsiteY1778" fmla="*/ 2526318 h 3886200"/>
              <a:gd name="connsiteX1779" fmla="*/ 5209153 w 6247385"/>
              <a:gd name="connsiteY1779" fmla="*/ 2520739 h 3886200"/>
              <a:gd name="connsiteX1780" fmla="*/ 5202680 w 6247385"/>
              <a:gd name="connsiteY1780" fmla="*/ 2522846 h 3886200"/>
              <a:gd name="connsiteX1781" fmla="*/ 5201064 w 6247385"/>
              <a:gd name="connsiteY1781" fmla="*/ 2526893 h 3886200"/>
              <a:gd name="connsiteX1782" fmla="*/ 5184715 w 6247385"/>
              <a:gd name="connsiteY1782" fmla="*/ 2525527 h 3886200"/>
              <a:gd name="connsiteX1783" fmla="*/ 5172253 w 6247385"/>
              <a:gd name="connsiteY1783" fmla="*/ 2528527 h 3886200"/>
              <a:gd name="connsiteX1784" fmla="*/ 5191681 w 6247385"/>
              <a:gd name="connsiteY1784" fmla="*/ 2536286 h 3886200"/>
              <a:gd name="connsiteX1785" fmla="*/ 5200422 w 6247385"/>
              <a:gd name="connsiteY1785" fmla="*/ 2537900 h 3886200"/>
              <a:gd name="connsiteX1786" fmla="*/ 5206246 w 6247385"/>
              <a:gd name="connsiteY1786" fmla="*/ 2532718 h 3886200"/>
              <a:gd name="connsiteX1787" fmla="*/ 5218873 w 6247385"/>
              <a:gd name="connsiteY1787" fmla="*/ 2536352 h 3886200"/>
              <a:gd name="connsiteX1788" fmla="*/ 5232470 w 6247385"/>
              <a:gd name="connsiteY1788" fmla="*/ 2537559 h 3886200"/>
              <a:gd name="connsiteX1789" fmla="*/ 5281028 w 6247385"/>
              <a:gd name="connsiteY1789" fmla="*/ 2538181 h 3886200"/>
              <a:gd name="connsiteX1790" fmla="*/ 5298191 w 6247385"/>
              <a:gd name="connsiteY1790" fmla="*/ 2546911 h 3886200"/>
              <a:gd name="connsiteX1791" fmla="*/ 5308552 w 6247385"/>
              <a:gd name="connsiteY1791" fmla="*/ 2549172 h 3886200"/>
              <a:gd name="connsiteX1792" fmla="*/ 5315995 w 6247385"/>
              <a:gd name="connsiteY1792" fmla="*/ 2544636 h 3886200"/>
              <a:gd name="connsiteX1793" fmla="*/ 5338008 w 6247385"/>
              <a:gd name="connsiteY1793" fmla="*/ 2545919 h 3886200"/>
              <a:gd name="connsiteX1794" fmla="*/ 5360183 w 6247385"/>
              <a:gd name="connsiteY1794" fmla="*/ 2544450 h 3886200"/>
              <a:gd name="connsiteX1795" fmla="*/ 5382357 w 6247385"/>
              <a:gd name="connsiteY1795" fmla="*/ 2542982 h 3886200"/>
              <a:gd name="connsiteX1796" fmla="*/ 5419920 w 6247385"/>
              <a:gd name="connsiteY1796" fmla="*/ 2561737 h 3886200"/>
              <a:gd name="connsiteX1797" fmla="*/ 5410539 w 6247385"/>
              <a:gd name="connsiteY1797" fmla="*/ 2575824 h 3886200"/>
              <a:gd name="connsiteX1798" fmla="*/ 5397264 w 6247385"/>
              <a:gd name="connsiteY1798" fmla="*/ 2571460 h 3886200"/>
              <a:gd name="connsiteX1799" fmla="*/ 5382699 w 6247385"/>
              <a:gd name="connsiteY1799" fmla="*/ 2577377 h 3886200"/>
              <a:gd name="connsiteX1800" fmla="*/ 5369105 w 6247385"/>
              <a:gd name="connsiteY1800" fmla="*/ 2580864 h 3886200"/>
              <a:gd name="connsiteX1801" fmla="*/ 5334224 w 6247385"/>
              <a:gd name="connsiteY1801" fmla="*/ 2580073 h 3886200"/>
              <a:gd name="connsiteX1802" fmla="*/ 5304687 w 6247385"/>
              <a:gd name="connsiteY1802" fmla="*/ 2587050 h 3886200"/>
              <a:gd name="connsiteX1803" fmla="*/ 5253863 w 6247385"/>
              <a:gd name="connsiteY1803" fmla="*/ 2587401 h 3886200"/>
              <a:gd name="connsiteX1804" fmla="*/ 5238900 w 6247385"/>
              <a:gd name="connsiteY1804" fmla="*/ 2602543 h 3886200"/>
              <a:gd name="connsiteX1805" fmla="*/ 5216643 w 6247385"/>
              <a:gd name="connsiteY1805" fmla="*/ 2600693 h 3886200"/>
              <a:gd name="connsiteX1806" fmla="*/ 5183382 w 6247385"/>
              <a:gd name="connsiteY1806" fmla="*/ 2602897 h 3886200"/>
              <a:gd name="connsiteX1807" fmla="*/ 5150601 w 6247385"/>
              <a:gd name="connsiteY1807" fmla="*/ 2596845 h 3886200"/>
              <a:gd name="connsiteX1808" fmla="*/ 5135393 w 6247385"/>
              <a:gd name="connsiteY1808" fmla="*/ 2611421 h 3886200"/>
              <a:gd name="connsiteX1809" fmla="*/ 5117259 w 6247385"/>
              <a:gd name="connsiteY1809" fmla="*/ 2600424 h 3886200"/>
              <a:gd name="connsiteX1810" fmla="*/ 5092338 w 6247385"/>
              <a:gd name="connsiteY1810" fmla="*/ 2611122 h 3886200"/>
              <a:gd name="connsiteX1811" fmla="*/ 5076760 w 6247385"/>
              <a:gd name="connsiteY1811" fmla="*/ 2610765 h 3886200"/>
              <a:gd name="connsiteX1812" fmla="*/ 5063849 w 6247385"/>
              <a:gd name="connsiteY1812" fmla="*/ 2607252 h 3886200"/>
              <a:gd name="connsiteX1813" fmla="*/ 5053694 w 6247385"/>
              <a:gd name="connsiteY1813" fmla="*/ 2610939 h 3886200"/>
              <a:gd name="connsiteX1814" fmla="*/ 5046696 w 6247385"/>
              <a:gd name="connsiteY1814" fmla="*/ 2617296 h 3886200"/>
              <a:gd name="connsiteX1815" fmla="*/ 5045971 w 6247385"/>
              <a:gd name="connsiteY1815" fmla="*/ 2622638 h 3886200"/>
              <a:gd name="connsiteX1816" fmla="*/ 5049614 w 6247385"/>
              <a:gd name="connsiteY1816" fmla="*/ 2624094 h 3886200"/>
              <a:gd name="connsiteX1817" fmla="*/ 5067579 w 6247385"/>
              <a:gd name="connsiteY1817" fmla="*/ 2619065 h 3886200"/>
              <a:gd name="connsiteX1818" fmla="*/ 5084580 w 6247385"/>
              <a:gd name="connsiteY1818" fmla="*/ 2630548 h 3886200"/>
              <a:gd name="connsiteX1819" fmla="*/ 5118562 w 6247385"/>
              <a:gd name="connsiteY1819" fmla="*/ 2615962 h 3886200"/>
              <a:gd name="connsiteX1820" fmla="*/ 5119535 w 6247385"/>
              <a:gd name="connsiteY1820" fmla="*/ 2618228 h 3886200"/>
              <a:gd name="connsiteX1821" fmla="*/ 5128558 w 6247385"/>
              <a:gd name="connsiteY1821" fmla="*/ 2617372 h 3886200"/>
              <a:gd name="connsiteX1822" fmla="*/ 5135393 w 6247385"/>
              <a:gd name="connsiteY1822" fmla="*/ 2611421 h 3886200"/>
              <a:gd name="connsiteX1823" fmla="*/ 5160689 w 6247385"/>
              <a:gd name="connsiteY1823" fmla="*/ 2618003 h 3886200"/>
              <a:gd name="connsiteX1824" fmla="*/ 5184284 w 6247385"/>
              <a:gd name="connsiteY1824" fmla="*/ 2625314 h 3886200"/>
              <a:gd name="connsiteX1825" fmla="*/ 5197184 w 6247385"/>
              <a:gd name="connsiteY1825" fmla="*/ 2612399 h 3886200"/>
              <a:gd name="connsiteX1826" fmla="*/ 5218597 w 6247385"/>
              <a:gd name="connsiteY1826" fmla="*/ 2624001 h 3886200"/>
              <a:gd name="connsiteX1827" fmla="*/ 5256713 w 6247385"/>
              <a:gd name="connsiteY1827" fmla="*/ 2621390 h 3886200"/>
              <a:gd name="connsiteX1828" fmla="*/ 5297260 w 6247385"/>
              <a:gd name="connsiteY1828" fmla="*/ 2619750 h 3886200"/>
              <a:gd name="connsiteX1829" fmla="*/ 5300621 w 6247385"/>
              <a:gd name="connsiteY1829" fmla="*/ 2626020 h 3886200"/>
              <a:gd name="connsiteX1830" fmla="*/ 5299856 w 6247385"/>
              <a:gd name="connsiteY1830" fmla="*/ 2632051 h 3886200"/>
              <a:gd name="connsiteX1831" fmla="*/ 5279104 w 6247385"/>
              <a:gd name="connsiteY1831" fmla="*/ 2644645 h 3886200"/>
              <a:gd name="connsiteX1832" fmla="*/ 5255186 w 6247385"/>
              <a:gd name="connsiteY1832" fmla="*/ 2640491 h 3886200"/>
              <a:gd name="connsiteX1833" fmla="*/ 5207723 w 6247385"/>
              <a:gd name="connsiteY1833" fmla="*/ 2644766 h 3886200"/>
              <a:gd name="connsiteX1834" fmla="*/ 5161959 w 6247385"/>
              <a:gd name="connsiteY1834" fmla="*/ 2648311 h 3886200"/>
              <a:gd name="connsiteX1835" fmla="*/ 5156781 w 6247385"/>
              <a:gd name="connsiteY1835" fmla="*/ 2651875 h 3886200"/>
              <a:gd name="connsiteX1836" fmla="*/ 5148687 w 6247385"/>
              <a:gd name="connsiteY1836" fmla="*/ 2648642 h 3886200"/>
              <a:gd name="connsiteX1837" fmla="*/ 5141200 w 6247385"/>
              <a:gd name="connsiteY1837" fmla="*/ 2649172 h 3886200"/>
              <a:gd name="connsiteX1838" fmla="*/ 5138331 w 6247385"/>
              <a:gd name="connsiteY1838" fmla="*/ 2655770 h 3886200"/>
              <a:gd name="connsiteX1839" fmla="*/ 5122992 w 6247385"/>
              <a:gd name="connsiteY1839" fmla="*/ 2651287 h 3886200"/>
              <a:gd name="connsiteX1840" fmla="*/ 5109841 w 6247385"/>
              <a:gd name="connsiteY1840" fmla="*/ 2651900 h 3886200"/>
              <a:gd name="connsiteX1841" fmla="*/ 5090093 w 6247385"/>
              <a:gd name="connsiteY1841" fmla="*/ 2649644 h 3886200"/>
              <a:gd name="connsiteX1842" fmla="*/ 5078768 w 6247385"/>
              <a:gd name="connsiteY1842" fmla="*/ 2659200 h 3886200"/>
              <a:gd name="connsiteX1843" fmla="*/ 5066464 w 6247385"/>
              <a:gd name="connsiteY1843" fmla="*/ 2657104 h 3886200"/>
              <a:gd name="connsiteX1844" fmla="*/ 5081170 w 6247385"/>
              <a:gd name="connsiteY1844" fmla="*/ 2686675 h 3886200"/>
              <a:gd name="connsiteX1845" fmla="*/ 5084950 w 6247385"/>
              <a:gd name="connsiteY1845" fmla="*/ 2718925 h 3886200"/>
              <a:gd name="connsiteX1846" fmla="*/ 5073263 w 6247385"/>
              <a:gd name="connsiteY1846" fmla="*/ 2729978 h 3886200"/>
              <a:gd name="connsiteX1847" fmla="*/ 5062296 w 6247385"/>
              <a:gd name="connsiteY1847" fmla="*/ 2728649 h 3886200"/>
              <a:gd name="connsiteX1848" fmla="*/ 5055781 w 6247385"/>
              <a:gd name="connsiteY1848" fmla="*/ 2729099 h 3886200"/>
              <a:gd name="connsiteX1849" fmla="*/ 5049996 w 6247385"/>
              <a:gd name="connsiteY1849" fmla="*/ 2731245 h 3886200"/>
              <a:gd name="connsiteX1850" fmla="*/ 5057444 w 6247385"/>
              <a:gd name="connsiteY1850" fmla="*/ 2736098 h 3886200"/>
              <a:gd name="connsiteX1851" fmla="*/ 5092740 w 6247385"/>
              <a:gd name="connsiteY1851" fmla="*/ 2755825 h 3886200"/>
              <a:gd name="connsiteX1852" fmla="*/ 5110545 w 6247385"/>
              <a:gd name="connsiteY1852" fmla="*/ 2753549 h 3886200"/>
              <a:gd name="connsiteX1853" fmla="*/ 5116571 w 6247385"/>
              <a:gd name="connsiteY1853" fmla="*/ 2749622 h 3886200"/>
              <a:gd name="connsiteX1854" fmla="*/ 5123816 w 6247385"/>
              <a:gd name="connsiteY1854" fmla="*/ 2753219 h 3886200"/>
              <a:gd name="connsiteX1855" fmla="*/ 5129441 w 6247385"/>
              <a:gd name="connsiteY1855" fmla="*/ 2751476 h 3886200"/>
              <a:gd name="connsiteX1856" fmla="*/ 5131905 w 6247385"/>
              <a:gd name="connsiteY1856" fmla="*/ 2747064 h 3886200"/>
              <a:gd name="connsiteX1857" fmla="*/ 5162342 w 6247385"/>
              <a:gd name="connsiteY1857" fmla="*/ 2755463 h 3886200"/>
              <a:gd name="connsiteX1858" fmla="*/ 5192776 w 6247385"/>
              <a:gd name="connsiteY1858" fmla="*/ 2763864 h 3886200"/>
              <a:gd name="connsiteX1859" fmla="*/ 5227536 w 6247385"/>
              <a:gd name="connsiteY1859" fmla="*/ 2764370 h 3886200"/>
              <a:gd name="connsiteX1860" fmla="*/ 5258175 w 6247385"/>
              <a:gd name="connsiteY1860" fmla="*/ 2778720 h 3886200"/>
              <a:gd name="connsiteX1861" fmla="*/ 5268531 w 6247385"/>
              <a:gd name="connsiteY1861" fmla="*/ 2771592 h 3886200"/>
              <a:gd name="connsiteX1862" fmla="*/ 5278929 w 6247385"/>
              <a:gd name="connsiteY1862" fmla="*/ 2768471 h 3886200"/>
              <a:gd name="connsiteX1863" fmla="*/ 5290545 w 6247385"/>
              <a:gd name="connsiteY1863" fmla="*/ 2772876 h 3886200"/>
              <a:gd name="connsiteX1864" fmla="*/ 5300910 w 6247385"/>
              <a:gd name="connsiteY1864" fmla="*/ 2784524 h 3886200"/>
              <a:gd name="connsiteX1865" fmla="*/ 5291935 w 6247385"/>
              <a:gd name="connsiteY1865" fmla="*/ 2798773 h 3886200"/>
              <a:gd name="connsiteX1866" fmla="*/ 5274696 w 6247385"/>
              <a:gd name="connsiteY1866" fmla="*/ 2798457 h 3886200"/>
              <a:gd name="connsiteX1867" fmla="*/ 5246528 w 6247385"/>
              <a:gd name="connsiteY1867" fmla="*/ 2791432 h 3886200"/>
              <a:gd name="connsiteX1868" fmla="*/ 5218367 w 6247385"/>
              <a:gd name="connsiteY1868" fmla="*/ 2798488 h 3886200"/>
              <a:gd name="connsiteX1869" fmla="*/ 5182357 w 6247385"/>
              <a:gd name="connsiteY1869" fmla="*/ 2802878 h 3886200"/>
              <a:gd name="connsiteX1870" fmla="*/ 5141000 w 6247385"/>
              <a:gd name="connsiteY1870" fmla="*/ 2799502 h 3886200"/>
              <a:gd name="connsiteX1871" fmla="*/ 5133841 w 6247385"/>
              <a:gd name="connsiteY1871" fmla="*/ 2806264 h 3886200"/>
              <a:gd name="connsiteX1872" fmla="*/ 5126433 w 6247385"/>
              <a:gd name="connsiteY1872" fmla="*/ 2803070 h 3886200"/>
              <a:gd name="connsiteX1873" fmla="*/ 5109201 w 6247385"/>
              <a:gd name="connsiteY1873" fmla="*/ 2812144 h 3886200"/>
              <a:gd name="connsiteX1874" fmla="*/ 5098467 w 6247385"/>
              <a:gd name="connsiteY1874" fmla="*/ 2827349 h 3886200"/>
              <a:gd name="connsiteX1875" fmla="*/ 5118543 w 6247385"/>
              <a:gd name="connsiteY1875" fmla="*/ 2825102 h 3886200"/>
              <a:gd name="connsiteX1876" fmla="*/ 5158767 w 6247385"/>
              <a:gd name="connsiteY1876" fmla="*/ 2828964 h 3886200"/>
              <a:gd name="connsiteX1877" fmla="*/ 5187257 w 6247385"/>
              <a:gd name="connsiteY1877" fmla="*/ 2832835 h 3886200"/>
              <a:gd name="connsiteX1878" fmla="*/ 5198908 w 6247385"/>
              <a:gd name="connsiteY1878" fmla="*/ 2827163 h 3886200"/>
              <a:gd name="connsiteX1879" fmla="*/ 5211536 w 6247385"/>
              <a:gd name="connsiteY1879" fmla="*/ 2833145 h 3886200"/>
              <a:gd name="connsiteX1880" fmla="*/ 5394775 w 6247385"/>
              <a:gd name="connsiteY1880" fmla="*/ 2853763 h 3886200"/>
              <a:gd name="connsiteX1881" fmla="*/ 5417600 w 6247385"/>
              <a:gd name="connsiteY1881" fmla="*/ 2857717 h 3886200"/>
              <a:gd name="connsiteX1882" fmla="*/ 5439455 w 6247385"/>
              <a:gd name="connsiteY1882" fmla="*/ 2864099 h 3886200"/>
              <a:gd name="connsiteX1883" fmla="*/ 5451714 w 6247385"/>
              <a:gd name="connsiteY1883" fmla="*/ 2862190 h 3886200"/>
              <a:gd name="connsiteX1884" fmla="*/ 5463734 w 6247385"/>
              <a:gd name="connsiteY1884" fmla="*/ 2864410 h 3886200"/>
              <a:gd name="connsiteX1885" fmla="*/ 5483483 w 6247385"/>
              <a:gd name="connsiteY1885" fmla="*/ 2866665 h 3886200"/>
              <a:gd name="connsiteX1886" fmla="*/ 5492187 w 6247385"/>
              <a:gd name="connsiteY1886" fmla="*/ 2873661 h 3886200"/>
              <a:gd name="connsiteX1887" fmla="*/ 5495793 w 6247385"/>
              <a:gd name="connsiteY1887" fmla="*/ 2882844 h 3886200"/>
              <a:gd name="connsiteX1888" fmla="*/ 5454156 w 6247385"/>
              <a:gd name="connsiteY1888" fmla="*/ 2886630 h 3886200"/>
              <a:gd name="connsiteX1889" fmla="*/ 5406445 w 6247385"/>
              <a:gd name="connsiteY1889" fmla="*/ 2880950 h 3886200"/>
              <a:gd name="connsiteX1890" fmla="*/ 5407417 w 6247385"/>
              <a:gd name="connsiteY1890" fmla="*/ 2883216 h 3886200"/>
              <a:gd name="connsiteX1891" fmla="*/ 5400664 w 6247385"/>
              <a:gd name="connsiteY1891" fmla="*/ 2892485 h 3886200"/>
              <a:gd name="connsiteX1892" fmla="*/ 5390265 w 6247385"/>
              <a:gd name="connsiteY1892" fmla="*/ 2893260 h 3886200"/>
              <a:gd name="connsiteX1893" fmla="*/ 5330461 w 6247385"/>
              <a:gd name="connsiteY1893" fmla="*/ 2900819 h 3886200"/>
              <a:gd name="connsiteX1894" fmla="*/ 5269199 w 6247385"/>
              <a:gd name="connsiteY1894" fmla="*/ 2904980 h 3886200"/>
              <a:gd name="connsiteX1895" fmla="*/ 5263050 w 6247385"/>
              <a:gd name="connsiteY1895" fmla="*/ 2908625 h 3886200"/>
              <a:gd name="connsiteX1896" fmla="*/ 5254953 w 6247385"/>
              <a:gd name="connsiteY1896" fmla="*/ 2903046 h 3886200"/>
              <a:gd name="connsiteX1897" fmla="*/ 5248480 w 6247385"/>
              <a:gd name="connsiteY1897" fmla="*/ 2905154 h 3886200"/>
              <a:gd name="connsiteX1898" fmla="*/ 5246864 w 6247385"/>
              <a:gd name="connsiteY1898" fmla="*/ 2909201 h 3886200"/>
              <a:gd name="connsiteX1899" fmla="*/ 5230515 w 6247385"/>
              <a:gd name="connsiteY1899" fmla="*/ 2907834 h 3886200"/>
              <a:gd name="connsiteX1900" fmla="*/ 5218053 w 6247385"/>
              <a:gd name="connsiteY1900" fmla="*/ 2910835 h 3886200"/>
              <a:gd name="connsiteX1901" fmla="*/ 5237482 w 6247385"/>
              <a:gd name="connsiteY1901" fmla="*/ 2918594 h 3886200"/>
              <a:gd name="connsiteX1902" fmla="*/ 5246223 w 6247385"/>
              <a:gd name="connsiteY1902" fmla="*/ 2920208 h 3886200"/>
              <a:gd name="connsiteX1903" fmla="*/ 5252046 w 6247385"/>
              <a:gd name="connsiteY1903" fmla="*/ 2915025 h 3886200"/>
              <a:gd name="connsiteX1904" fmla="*/ 5264674 w 6247385"/>
              <a:gd name="connsiteY1904" fmla="*/ 2918660 h 3886200"/>
              <a:gd name="connsiteX1905" fmla="*/ 5278271 w 6247385"/>
              <a:gd name="connsiteY1905" fmla="*/ 2919867 h 3886200"/>
              <a:gd name="connsiteX1906" fmla="*/ 5326829 w 6247385"/>
              <a:gd name="connsiteY1906" fmla="*/ 2920488 h 3886200"/>
              <a:gd name="connsiteX1907" fmla="*/ 5343992 w 6247385"/>
              <a:gd name="connsiteY1907" fmla="*/ 2929219 h 3886200"/>
              <a:gd name="connsiteX1908" fmla="*/ 5354352 w 6247385"/>
              <a:gd name="connsiteY1908" fmla="*/ 2931480 h 3886200"/>
              <a:gd name="connsiteX1909" fmla="*/ 5361795 w 6247385"/>
              <a:gd name="connsiteY1909" fmla="*/ 2926942 h 3886200"/>
              <a:gd name="connsiteX1910" fmla="*/ 5383808 w 6247385"/>
              <a:gd name="connsiteY1910" fmla="*/ 2928226 h 3886200"/>
              <a:gd name="connsiteX1911" fmla="*/ 5405984 w 6247385"/>
              <a:gd name="connsiteY1911" fmla="*/ 2926757 h 3886200"/>
              <a:gd name="connsiteX1912" fmla="*/ 5428158 w 6247385"/>
              <a:gd name="connsiteY1912" fmla="*/ 2925288 h 3886200"/>
              <a:gd name="connsiteX1913" fmla="*/ 5465720 w 6247385"/>
              <a:gd name="connsiteY1913" fmla="*/ 2944044 h 3886200"/>
              <a:gd name="connsiteX1914" fmla="*/ 5456339 w 6247385"/>
              <a:gd name="connsiteY1914" fmla="*/ 2958130 h 3886200"/>
              <a:gd name="connsiteX1915" fmla="*/ 5443065 w 6247385"/>
              <a:gd name="connsiteY1915" fmla="*/ 2953768 h 3886200"/>
              <a:gd name="connsiteX1916" fmla="*/ 5428500 w 6247385"/>
              <a:gd name="connsiteY1916" fmla="*/ 2959684 h 3886200"/>
              <a:gd name="connsiteX1917" fmla="*/ 5414906 w 6247385"/>
              <a:gd name="connsiteY1917" fmla="*/ 2963172 h 3886200"/>
              <a:gd name="connsiteX1918" fmla="*/ 5380024 w 6247385"/>
              <a:gd name="connsiteY1918" fmla="*/ 2962380 h 3886200"/>
              <a:gd name="connsiteX1919" fmla="*/ 5350487 w 6247385"/>
              <a:gd name="connsiteY1919" fmla="*/ 2969356 h 3886200"/>
              <a:gd name="connsiteX1920" fmla="*/ 5299663 w 6247385"/>
              <a:gd name="connsiteY1920" fmla="*/ 2969708 h 3886200"/>
              <a:gd name="connsiteX1921" fmla="*/ 5284700 w 6247385"/>
              <a:gd name="connsiteY1921" fmla="*/ 2984851 h 3886200"/>
              <a:gd name="connsiteX1922" fmla="*/ 5262443 w 6247385"/>
              <a:gd name="connsiteY1922" fmla="*/ 2983001 h 3886200"/>
              <a:gd name="connsiteX1923" fmla="*/ 5229181 w 6247385"/>
              <a:gd name="connsiteY1923" fmla="*/ 2985205 h 3886200"/>
              <a:gd name="connsiteX1924" fmla="*/ 5196400 w 6247385"/>
              <a:gd name="connsiteY1924" fmla="*/ 2979153 h 3886200"/>
              <a:gd name="connsiteX1925" fmla="*/ 5181194 w 6247385"/>
              <a:gd name="connsiteY1925" fmla="*/ 2993728 h 3886200"/>
              <a:gd name="connsiteX1926" fmla="*/ 5163060 w 6247385"/>
              <a:gd name="connsiteY1926" fmla="*/ 2982731 h 3886200"/>
              <a:gd name="connsiteX1927" fmla="*/ 5138139 w 6247385"/>
              <a:gd name="connsiteY1927" fmla="*/ 2993428 h 3886200"/>
              <a:gd name="connsiteX1928" fmla="*/ 5122559 w 6247385"/>
              <a:gd name="connsiteY1928" fmla="*/ 2993073 h 3886200"/>
              <a:gd name="connsiteX1929" fmla="*/ 5109649 w 6247385"/>
              <a:gd name="connsiteY1929" fmla="*/ 2989558 h 3886200"/>
              <a:gd name="connsiteX1930" fmla="*/ 5099494 w 6247385"/>
              <a:gd name="connsiteY1930" fmla="*/ 2993246 h 3886200"/>
              <a:gd name="connsiteX1931" fmla="*/ 5092497 w 6247385"/>
              <a:gd name="connsiteY1931" fmla="*/ 2999604 h 3886200"/>
              <a:gd name="connsiteX1932" fmla="*/ 5091771 w 6247385"/>
              <a:gd name="connsiteY1932" fmla="*/ 3004946 h 3886200"/>
              <a:gd name="connsiteX1933" fmla="*/ 5095414 w 6247385"/>
              <a:gd name="connsiteY1933" fmla="*/ 3006400 h 3886200"/>
              <a:gd name="connsiteX1934" fmla="*/ 5113379 w 6247385"/>
              <a:gd name="connsiteY1934" fmla="*/ 3001372 h 3886200"/>
              <a:gd name="connsiteX1935" fmla="*/ 5130380 w 6247385"/>
              <a:gd name="connsiteY1935" fmla="*/ 3012855 h 3886200"/>
              <a:gd name="connsiteX1936" fmla="*/ 5164363 w 6247385"/>
              <a:gd name="connsiteY1936" fmla="*/ 2998270 h 3886200"/>
              <a:gd name="connsiteX1937" fmla="*/ 5165335 w 6247385"/>
              <a:gd name="connsiteY1937" fmla="*/ 3000535 h 3886200"/>
              <a:gd name="connsiteX1938" fmla="*/ 5174359 w 6247385"/>
              <a:gd name="connsiteY1938" fmla="*/ 2999681 h 3886200"/>
              <a:gd name="connsiteX1939" fmla="*/ 5181194 w 6247385"/>
              <a:gd name="connsiteY1939" fmla="*/ 2993728 h 3886200"/>
              <a:gd name="connsiteX1940" fmla="*/ 5206489 w 6247385"/>
              <a:gd name="connsiteY1940" fmla="*/ 3000310 h 3886200"/>
              <a:gd name="connsiteX1941" fmla="*/ 5230084 w 6247385"/>
              <a:gd name="connsiteY1941" fmla="*/ 3007622 h 3886200"/>
              <a:gd name="connsiteX1942" fmla="*/ 5242985 w 6247385"/>
              <a:gd name="connsiteY1942" fmla="*/ 2994706 h 3886200"/>
              <a:gd name="connsiteX1943" fmla="*/ 5264398 w 6247385"/>
              <a:gd name="connsiteY1943" fmla="*/ 3006308 h 3886200"/>
              <a:gd name="connsiteX1944" fmla="*/ 5302514 w 6247385"/>
              <a:gd name="connsiteY1944" fmla="*/ 3003698 h 3886200"/>
              <a:gd name="connsiteX1945" fmla="*/ 5343060 w 6247385"/>
              <a:gd name="connsiteY1945" fmla="*/ 3002056 h 3886200"/>
              <a:gd name="connsiteX1946" fmla="*/ 5346421 w 6247385"/>
              <a:gd name="connsiteY1946" fmla="*/ 3008328 h 3886200"/>
              <a:gd name="connsiteX1947" fmla="*/ 5345656 w 6247385"/>
              <a:gd name="connsiteY1947" fmla="*/ 3014357 h 3886200"/>
              <a:gd name="connsiteX1948" fmla="*/ 5324905 w 6247385"/>
              <a:gd name="connsiteY1948" fmla="*/ 3026953 h 3886200"/>
              <a:gd name="connsiteX1949" fmla="*/ 5300987 w 6247385"/>
              <a:gd name="connsiteY1949" fmla="*/ 3022798 h 3886200"/>
              <a:gd name="connsiteX1950" fmla="*/ 5253524 w 6247385"/>
              <a:gd name="connsiteY1950" fmla="*/ 3027072 h 3886200"/>
              <a:gd name="connsiteX1951" fmla="*/ 5207759 w 6247385"/>
              <a:gd name="connsiteY1951" fmla="*/ 3030618 h 3886200"/>
              <a:gd name="connsiteX1952" fmla="*/ 5202581 w 6247385"/>
              <a:gd name="connsiteY1952" fmla="*/ 3034182 h 3886200"/>
              <a:gd name="connsiteX1953" fmla="*/ 5194486 w 6247385"/>
              <a:gd name="connsiteY1953" fmla="*/ 3030949 h 3886200"/>
              <a:gd name="connsiteX1954" fmla="*/ 5187001 w 6247385"/>
              <a:gd name="connsiteY1954" fmla="*/ 3031480 h 3886200"/>
              <a:gd name="connsiteX1955" fmla="*/ 5184131 w 6247385"/>
              <a:gd name="connsiteY1955" fmla="*/ 3038078 h 3886200"/>
              <a:gd name="connsiteX1956" fmla="*/ 5168793 w 6247385"/>
              <a:gd name="connsiteY1956" fmla="*/ 3033594 h 3886200"/>
              <a:gd name="connsiteX1957" fmla="*/ 5155642 w 6247385"/>
              <a:gd name="connsiteY1957" fmla="*/ 3034208 h 3886200"/>
              <a:gd name="connsiteX1958" fmla="*/ 5135894 w 6247385"/>
              <a:gd name="connsiteY1958" fmla="*/ 3031952 h 3886200"/>
              <a:gd name="connsiteX1959" fmla="*/ 5124569 w 6247385"/>
              <a:gd name="connsiteY1959" fmla="*/ 3041508 h 3886200"/>
              <a:gd name="connsiteX1960" fmla="*/ 5112265 w 6247385"/>
              <a:gd name="connsiteY1960" fmla="*/ 3039411 h 3886200"/>
              <a:gd name="connsiteX1961" fmla="*/ 5126971 w 6247385"/>
              <a:gd name="connsiteY1961" fmla="*/ 3068983 h 3886200"/>
              <a:gd name="connsiteX1962" fmla="*/ 5130751 w 6247385"/>
              <a:gd name="connsiteY1962" fmla="*/ 3101232 h 3886200"/>
              <a:gd name="connsiteX1963" fmla="*/ 5119063 w 6247385"/>
              <a:gd name="connsiteY1963" fmla="*/ 3112285 h 3886200"/>
              <a:gd name="connsiteX1964" fmla="*/ 5108096 w 6247385"/>
              <a:gd name="connsiteY1964" fmla="*/ 3110956 h 3886200"/>
              <a:gd name="connsiteX1965" fmla="*/ 5101582 w 6247385"/>
              <a:gd name="connsiteY1965" fmla="*/ 3111404 h 3886200"/>
              <a:gd name="connsiteX1966" fmla="*/ 5095797 w 6247385"/>
              <a:gd name="connsiteY1966" fmla="*/ 3113553 h 3886200"/>
              <a:gd name="connsiteX1967" fmla="*/ 5103245 w 6247385"/>
              <a:gd name="connsiteY1967" fmla="*/ 3118404 h 3886200"/>
              <a:gd name="connsiteX1968" fmla="*/ 5138541 w 6247385"/>
              <a:gd name="connsiteY1968" fmla="*/ 3138133 h 3886200"/>
              <a:gd name="connsiteX1969" fmla="*/ 5156345 w 6247385"/>
              <a:gd name="connsiteY1969" fmla="*/ 3135855 h 3886200"/>
              <a:gd name="connsiteX1970" fmla="*/ 5162371 w 6247385"/>
              <a:gd name="connsiteY1970" fmla="*/ 3131928 h 3886200"/>
              <a:gd name="connsiteX1971" fmla="*/ 5169617 w 6247385"/>
              <a:gd name="connsiteY1971" fmla="*/ 3135525 h 3886200"/>
              <a:gd name="connsiteX1972" fmla="*/ 5175240 w 6247385"/>
              <a:gd name="connsiteY1972" fmla="*/ 3133782 h 3886200"/>
              <a:gd name="connsiteX1973" fmla="*/ 5177705 w 6247385"/>
              <a:gd name="connsiteY1973" fmla="*/ 3129371 h 3886200"/>
              <a:gd name="connsiteX1974" fmla="*/ 5208141 w 6247385"/>
              <a:gd name="connsiteY1974" fmla="*/ 3137771 h 3886200"/>
              <a:gd name="connsiteX1975" fmla="*/ 5238576 w 6247385"/>
              <a:gd name="connsiteY1975" fmla="*/ 3146170 h 3886200"/>
              <a:gd name="connsiteX1976" fmla="*/ 5273337 w 6247385"/>
              <a:gd name="connsiteY1976" fmla="*/ 3146678 h 3886200"/>
              <a:gd name="connsiteX1977" fmla="*/ 5303976 w 6247385"/>
              <a:gd name="connsiteY1977" fmla="*/ 3161027 h 3886200"/>
              <a:gd name="connsiteX1978" fmla="*/ 5314330 w 6247385"/>
              <a:gd name="connsiteY1978" fmla="*/ 3153899 h 3886200"/>
              <a:gd name="connsiteX1979" fmla="*/ 5324729 w 6247385"/>
              <a:gd name="connsiteY1979" fmla="*/ 3150777 h 3886200"/>
              <a:gd name="connsiteX1980" fmla="*/ 5336345 w 6247385"/>
              <a:gd name="connsiteY1980" fmla="*/ 3155182 h 3886200"/>
              <a:gd name="connsiteX1981" fmla="*/ 5346711 w 6247385"/>
              <a:gd name="connsiteY1981" fmla="*/ 3166831 h 3886200"/>
              <a:gd name="connsiteX1982" fmla="*/ 5337735 w 6247385"/>
              <a:gd name="connsiteY1982" fmla="*/ 3181080 h 3886200"/>
              <a:gd name="connsiteX1983" fmla="*/ 5320496 w 6247385"/>
              <a:gd name="connsiteY1983" fmla="*/ 3180766 h 3886200"/>
              <a:gd name="connsiteX1984" fmla="*/ 5292329 w 6247385"/>
              <a:gd name="connsiteY1984" fmla="*/ 3173739 h 3886200"/>
              <a:gd name="connsiteX1985" fmla="*/ 5264168 w 6247385"/>
              <a:gd name="connsiteY1985" fmla="*/ 3180796 h 3886200"/>
              <a:gd name="connsiteX1986" fmla="*/ 5228158 w 6247385"/>
              <a:gd name="connsiteY1986" fmla="*/ 3185185 h 3886200"/>
              <a:gd name="connsiteX1987" fmla="*/ 5186799 w 6247385"/>
              <a:gd name="connsiteY1987" fmla="*/ 3181809 h 3886200"/>
              <a:gd name="connsiteX1988" fmla="*/ 5179641 w 6247385"/>
              <a:gd name="connsiteY1988" fmla="*/ 3188571 h 3886200"/>
              <a:gd name="connsiteX1989" fmla="*/ 5172234 w 6247385"/>
              <a:gd name="connsiteY1989" fmla="*/ 3185378 h 3886200"/>
              <a:gd name="connsiteX1990" fmla="*/ 5155001 w 6247385"/>
              <a:gd name="connsiteY1990" fmla="*/ 3194451 h 3886200"/>
              <a:gd name="connsiteX1991" fmla="*/ 5143113 w 6247385"/>
              <a:gd name="connsiteY1991" fmla="*/ 3211291 h 3886200"/>
              <a:gd name="connsiteX1992" fmla="*/ 5086337 w 6247385"/>
              <a:gd name="connsiteY1992" fmla="*/ 3207154 h 3886200"/>
              <a:gd name="connsiteX1993" fmla="*/ 5034667 w 6247385"/>
              <a:gd name="connsiteY1993" fmla="*/ 3214910 h 3886200"/>
              <a:gd name="connsiteX1994" fmla="*/ 5011030 w 6247385"/>
              <a:gd name="connsiteY1994" fmla="*/ 3203593 h 3886200"/>
              <a:gd name="connsiteX1995" fmla="*/ 4987518 w 6247385"/>
              <a:gd name="connsiteY1995" fmla="*/ 3201948 h 3886200"/>
              <a:gd name="connsiteX1996" fmla="*/ 4964736 w 6247385"/>
              <a:gd name="connsiteY1996" fmla="*/ 3202001 h 3886200"/>
              <a:gd name="connsiteX1997" fmla="*/ 4958912 w 6247385"/>
              <a:gd name="connsiteY1997" fmla="*/ 3207183 h 3886200"/>
              <a:gd name="connsiteX1998" fmla="*/ 4985097 w 6247385"/>
              <a:gd name="connsiteY1998" fmla="*/ 3215059 h 3886200"/>
              <a:gd name="connsiteX1999" fmla="*/ 5012012 w 6247385"/>
              <a:gd name="connsiteY1999" fmla="*/ 3224636 h 3886200"/>
              <a:gd name="connsiteX2000" fmla="*/ 5023350 w 6247385"/>
              <a:gd name="connsiteY2000" fmla="*/ 3238549 h 3886200"/>
              <a:gd name="connsiteX2001" fmla="*/ 5023339 w 6247385"/>
              <a:gd name="connsiteY2001" fmla="*/ 3219774 h 3886200"/>
              <a:gd name="connsiteX2002" fmla="*/ 5030787 w 6247385"/>
              <a:gd name="connsiteY2002" fmla="*/ 3224625 h 3886200"/>
              <a:gd name="connsiteX2003" fmla="*/ 5035689 w 6247385"/>
              <a:gd name="connsiteY2003" fmla="*/ 3232918 h 3886200"/>
              <a:gd name="connsiteX2004" fmla="*/ 5033064 w 6247385"/>
              <a:gd name="connsiteY2004" fmla="*/ 3242429 h 3886200"/>
              <a:gd name="connsiteX2005" fmla="*/ 5044800 w 6247385"/>
              <a:gd name="connsiteY2005" fmla="*/ 3244770 h 3886200"/>
              <a:gd name="connsiteX2006" fmla="*/ 5055078 w 6247385"/>
              <a:gd name="connsiteY2006" fmla="*/ 3243712 h 3886200"/>
              <a:gd name="connsiteX2007" fmla="*/ 5067663 w 6247385"/>
              <a:gd name="connsiteY2007" fmla="*/ 3243340 h 3886200"/>
              <a:gd name="connsiteX2008" fmla="*/ 5082916 w 6247385"/>
              <a:gd name="connsiteY2008" fmla="*/ 3239812 h 3886200"/>
              <a:gd name="connsiteX2009" fmla="*/ 5086464 w 6247385"/>
              <a:gd name="connsiteY2009" fmla="*/ 3216825 h 3886200"/>
              <a:gd name="connsiteX2010" fmla="*/ 5111716 w 6247385"/>
              <a:gd name="connsiteY2010" fmla="*/ 3219400 h 3886200"/>
              <a:gd name="connsiteX2011" fmla="*/ 5116909 w 6247385"/>
              <a:gd name="connsiteY2011" fmla="*/ 3244001 h 3886200"/>
              <a:gd name="connsiteX2012" fmla="*/ 5103919 w 6247385"/>
              <a:gd name="connsiteY2012" fmla="*/ 3241864 h 3886200"/>
              <a:gd name="connsiteX2013" fmla="*/ 5091657 w 6247385"/>
              <a:gd name="connsiteY2013" fmla="*/ 3241425 h 3886200"/>
              <a:gd name="connsiteX2014" fmla="*/ 5088750 w 6247385"/>
              <a:gd name="connsiteY2014" fmla="*/ 3253404 h 3886200"/>
              <a:gd name="connsiteX2015" fmla="*/ 5085875 w 6247385"/>
              <a:gd name="connsiteY2015" fmla="*/ 3260602 h 3886200"/>
              <a:gd name="connsiteX2016" fmla="*/ 5108424 w 6247385"/>
              <a:gd name="connsiteY2016" fmla="*/ 3264083 h 3886200"/>
              <a:gd name="connsiteX2017" fmla="*/ 5118543 w 6247385"/>
              <a:gd name="connsiteY2017" fmla="*/ 3262952 h 3886200"/>
              <a:gd name="connsiteX2018" fmla="*/ 5130635 w 6247385"/>
              <a:gd name="connsiteY2018" fmla="*/ 3264113 h 3886200"/>
              <a:gd name="connsiteX2019" fmla="*/ 5150737 w 6247385"/>
              <a:gd name="connsiteY2019" fmla="*/ 3260502 h 3886200"/>
              <a:gd name="connsiteX2020" fmla="*/ 5175057 w 6247385"/>
              <a:gd name="connsiteY2020" fmla="*/ 3262471 h 3886200"/>
              <a:gd name="connsiteX2021" fmla="*/ 5223371 w 6247385"/>
              <a:gd name="connsiteY2021" fmla="*/ 3257831 h 3886200"/>
              <a:gd name="connsiteX2022" fmla="*/ 5258571 w 6247385"/>
              <a:gd name="connsiteY2022" fmla="*/ 3250770 h 3886200"/>
              <a:gd name="connsiteX2023" fmla="*/ 5259223 w 6247385"/>
              <a:gd name="connsiteY2023" fmla="*/ 3258540 h 3886200"/>
              <a:gd name="connsiteX2024" fmla="*/ 5269909 w 6247385"/>
              <a:gd name="connsiteY2024" fmla="*/ 3264684 h 3886200"/>
              <a:gd name="connsiteX2025" fmla="*/ 5275048 w 6247385"/>
              <a:gd name="connsiteY2025" fmla="*/ 3264156 h 3886200"/>
              <a:gd name="connsiteX2026" fmla="*/ 5277999 w 6247385"/>
              <a:gd name="connsiteY2026" fmla="*/ 3258530 h 3886200"/>
              <a:gd name="connsiteX2027" fmla="*/ 5316161 w 6247385"/>
              <a:gd name="connsiteY2027" fmla="*/ 3264619 h 3886200"/>
              <a:gd name="connsiteX2028" fmla="*/ 5354076 w 6247385"/>
              <a:gd name="connsiteY2028" fmla="*/ 3260754 h 3886200"/>
              <a:gd name="connsiteX2029" fmla="*/ 5365570 w 6247385"/>
              <a:gd name="connsiteY2029" fmla="*/ 3264876 h 3886200"/>
              <a:gd name="connsiteX2030" fmla="*/ 5375117 w 6247385"/>
              <a:gd name="connsiteY2030" fmla="*/ 3259772 h 3886200"/>
              <a:gd name="connsiteX2031" fmla="*/ 5396524 w 6247385"/>
              <a:gd name="connsiteY2031" fmla="*/ 3261986 h 3886200"/>
              <a:gd name="connsiteX2032" fmla="*/ 5414292 w 6247385"/>
              <a:gd name="connsiteY2032" fmla="*/ 3269787 h 3886200"/>
              <a:gd name="connsiteX2033" fmla="*/ 5423033 w 6247385"/>
              <a:gd name="connsiteY2033" fmla="*/ 3271401 h 3886200"/>
              <a:gd name="connsiteX2034" fmla="*/ 5428858 w 6247385"/>
              <a:gd name="connsiteY2034" fmla="*/ 3266218 h 3886200"/>
              <a:gd name="connsiteX2035" fmla="*/ 5473858 w 6247385"/>
              <a:gd name="connsiteY2035" fmla="*/ 3271049 h 3886200"/>
              <a:gd name="connsiteX2036" fmla="*/ 5484664 w 6247385"/>
              <a:gd name="connsiteY2036" fmla="*/ 3272782 h 3886200"/>
              <a:gd name="connsiteX2037" fmla="*/ 5498138 w 6247385"/>
              <a:gd name="connsiteY2037" fmla="*/ 3271360 h 3886200"/>
              <a:gd name="connsiteX2038" fmla="*/ 5554105 w 6247385"/>
              <a:gd name="connsiteY2038" fmla="*/ 3277520 h 3886200"/>
              <a:gd name="connsiteX2039" fmla="*/ 5609831 w 6247385"/>
              <a:gd name="connsiteY2039" fmla="*/ 3287808 h 3886200"/>
              <a:gd name="connsiteX2040" fmla="*/ 5624718 w 6247385"/>
              <a:gd name="connsiteY2040" fmla="*/ 3278736 h 3886200"/>
              <a:gd name="connsiteX2041" fmla="*/ 5673929 w 6247385"/>
              <a:gd name="connsiteY2041" fmla="*/ 3287127 h 3886200"/>
              <a:gd name="connsiteX2042" fmla="*/ 5708808 w 6247385"/>
              <a:gd name="connsiteY2042" fmla="*/ 3283222 h 3886200"/>
              <a:gd name="connsiteX2043" fmla="*/ 5749033 w 6247385"/>
              <a:gd name="connsiteY2043" fmla="*/ 3287086 h 3886200"/>
              <a:gd name="connsiteX2044" fmla="*/ 5777523 w 6247385"/>
              <a:gd name="connsiteY2044" fmla="*/ 3290954 h 3886200"/>
              <a:gd name="connsiteX2045" fmla="*/ 5789173 w 6247385"/>
              <a:gd name="connsiteY2045" fmla="*/ 3285282 h 3886200"/>
              <a:gd name="connsiteX2046" fmla="*/ 5801802 w 6247385"/>
              <a:gd name="connsiteY2046" fmla="*/ 3291264 h 3886200"/>
              <a:gd name="connsiteX2047" fmla="*/ 5985040 w 6247385"/>
              <a:gd name="connsiteY2047" fmla="*/ 3311884 h 3886200"/>
              <a:gd name="connsiteX2048" fmla="*/ 6007865 w 6247385"/>
              <a:gd name="connsiteY2048" fmla="*/ 3315837 h 3886200"/>
              <a:gd name="connsiteX2049" fmla="*/ 6029720 w 6247385"/>
              <a:gd name="connsiteY2049" fmla="*/ 3322219 h 3886200"/>
              <a:gd name="connsiteX2050" fmla="*/ 6041980 w 6247385"/>
              <a:gd name="connsiteY2050" fmla="*/ 3320311 h 3886200"/>
              <a:gd name="connsiteX2051" fmla="*/ 6053999 w 6247385"/>
              <a:gd name="connsiteY2051" fmla="*/ 3322529 h 3886200"/>
              <a:gd name="connsiteX2052" fmla="*/ 6073748 w 6247385"/>
              <a:gd name="connsiteY2052" fmla="*/ 3324783 h 3886200"/>
              <a:gd name="connsiteX2053" fmla="*/ 6082451 w 6247385"/>
              <a:gd name="connsiteY2053" fmla="*/ 3331780 h 3886200"/>
              <a:gd name="connsiteX2054" fmla="*/ 6086058 w 6247385"/>
              <a:gd name="connsiteY2054" fmla="*/ 3340964 h 3886200"/>
              <a:gd name="connsiteX2055" fmla="*/ 6044421 w 6247385"/>
              <a:gd name="connsiteY2055" fmla="*/ 3344750 h 3886200"/>
              <a:gd name="connsiteX2056" fmla="*/ 5996709 w 6247385"/>
              <a:gd name="connsiteY2056" fmla="*/ 3339071 h 3886200"/>
              <a:gd name="connsiteX2057" fmla="*/ 5997682 w 6247385"/>
              <a:gd name="connsiteY2057" fmla="*/ 3341336 h 3886200"/>
              <a:gd name="connsiteX2058" fmla="*/ 5990928 w 6247385"/>
              <a:gd name="connsiteY2058" fmla="*/ 3350607 h 3886200"/>
              <a:gd name="connsiteX2059" fmla="*/ 5980530 w 6247385"/>
              <a:gd name="connsiteY2059" fmla="*/ 3351380 h 3886200"/>
              <a:gd name="connsiteX2060" fmla="*/ 5920727 w 6247385"/>
              <a:gd name="connsiteY2060" fmla="*/ 3358940 h 3886200"/>
              <a:gd name="connsiteX2061" fmla="*/ 5859464 w 6247385"/>
              <a:gd name="connsiteY2061" fmla="*/ 3363100 h 3886200"/>
              <a:gd name="connsiteX2062" fmla="*/ 5853316 w 6247385"/>
              <a:gd name="connsiteY2062" fmla="*/ 3366745 h 3886200"/>
              <a:gd name="connsiteX2063" fmla="*/ 5845218 w 6247385"/>
              <a:gd name="connsiteY2063" fmla="*/ 3361165 h 3886200"/>
              <a:gd name="connsiteX2064" fmla="*/ 5838745 w 6247385"/>
              <a:gd name="connsiteY2064" fmla="*/ 3363273 h 3886200"/>
              <a:gd name="connsiteX2065" fmla="*/ 5837128 w 6247385"/>
              <a:gd name="connsiteY2065" fmla="*/ 3367321 h 3886200"/>
              <a:gd name="connsiteX2066" fmla="*/ 5820780 w 6247385"/>
              <a:gd name="connsiteY2066" fmla="*/ 3365954 h 3886200"/>
              <a:gd name="connsiteX2067" fmla="*/ 5808319 w 6247385"/>
              <a:gd name="connsiteY2067" fmla="*/ 3368956 h 3886200"/>
              <a:gd name="connsiteX2068" fmla="*/ 5827747 w 6247385"/>
              <a:gd name="connsiteY2068" fmla="*/ 3376714 h 3886200"/>
              <a:gd name="connsiteX2069" fmla="*/ 5836487 w 6247385"/>
              <a:gd name="connsiteY2069" fmla="*/ 3378327 h 3886200"/>
              <a:gd name="connsiteX2070" fmla="*/ 5842312 w 6247385"/>
              <a:gd name="connsiteY2070" fmla="*/ 3373146 h 3886200"/>
              <a:gd name="connsiteX2071" fmla="*/ 5854939 w 6247385"/>
              <a:gd name="connsiteY2071" fmla="*/ 3376780 h 3886200"/>
              <a:gd name="connsiteX2072" fmla="*/ 5868536 w 6247385"/>
              <a:gd name="connsiteY2072" fmla="*/ 3377987 h 3886200"/>
              <a:gd name="connsiteX2073" fmla="*/ 5917096 w 6247385"/>
              <a:gd name="connsiteY2073" fmla="*/ 3378607 h 3886200"/>
              <a:gd name="connsiteX2074" fmla="*/ 5934257 w 6247385"/>
              <a:gd name="connsiteY2074" fmla="*/ 3387340 h 3886200"/>
              <a:gd name="connsiteX2075" fmla="*/ 5944617 w 6247385"/>
              <a:gd name="connsiteY2075" fmla="*/ 3389599 h 3886200"/>
              <a:gd name="connsiteX2076" fmla="*/ 5952061 w 6247385"/>
              <a:gd name="connsiteY2076" fmla="*/ 3385063 h 3886200"/>
              <a:gd name="connsiteX2077" fmla="*/ 5974074 w 6247385"/>
              <a:gd name="connsiteY2077" fmla="*/ 3386347 h 3886200"/>
              <a:gd name="connsiteX2078" fmla="*/ 5996249 w 6247385"/>
              <a:gd name="connsiteY2078" fmla="*/ 3384877 h 3886200"/>
              <a:gd name="connsiteX2079" fmla="*/ 6018424 w 6247385"/>
              <a:gd name="connsiteY2079" fmla="*/ 3383408 h 3886200"/>
              <a:gd name="connsiteX2080" fmla="*/ 6055985 w 6247385"/>
              <a:gd name="connsiteY2080" fmla="*/ 3402164 h 3886200"/>
              <a:gd name="connsiteX2081" fmla="*/ 6046605 w 6247385"/>
              <a:gd name="connsiteY2081" fmla="*/ 3416252 h 3886200"/>
              <a:gd name="connsiteX2082" fmla="*/ 6033330 w 6247385"/>
              <a:gd name="connsiteY2082" fmla="*/ 3411888 h 3886200"/>
              <a:gd name="connsiteX2083" fmla="*/ 6018765 w 6247385"/>
              <a:gd name="connsiteY2083" fmla="*/ 3417804 h 3886200"/>
              <a:gd name="connsiteX2084" fmla="*/ 6005170 w 6247385"/>
              <a:gd name="connsiteY2084" fmla="*/ 3421291 h 3886200"/>
              <a:gd name="connsiteX2085" fmla="*/ 5970290 w 6247385"/>
              <a:gd name="connsiteY2085" fmla="*/ 3420501 h 3886200"/>
              <a:gd name="connsiteX2086" fmla="*/ 5940753 w 6247385"/>
              <a:gd name="connsiteY2086" fmla="*/ 3427478 h 3886200"/>
              <a:gd name="connsiteX2087" fmla="*/ 5889929 w 6247385"/>
              <a:gd name="connsiteY2087" fmla="*/ 3427829 h 3886200"/>
              <a:gd name="connsiteX2088" fmla="*/ 5874964 w 6247385"/>
              <a:gd name="connsiteY2088" fmla="*/ 3442971 h 3886200"/>
              <a:gd name="connsiteX2089" fmla="*/ 5852708 w 6247385"/>
              <a:gd name="connsiteY2089" fmla="*/ 3441122 h 3886200"/>
              <a:gd name="connsiteX2090" fmla="*/ 5819447 w 6247385"/>
              <a:gd name="connsiteY2090" fmla="*/ 3443323 h 3886200"/>
              <a:gd name="connsiteX2091" fmla="*/ 5786665 w 6247385"/>
              <a:gd name="connsiteY2091" fmla="*/ 3437273 h 3886200"/>
              <a:gd name="connsiteX2092" fmla="*/ 5771459 w 6247385"/>
              <a:gd name="connsiteY2092" fmla="*/ 3451848 h 3886200"/>
              <a:gd name="connsiteX2093" fmla="*/ 5753325 w 6247385"/>
              <a:gd name="connsiteY2093" fmla="*/ 3440852 h 3886200"/>
              <a:gd name="connsiteX2094" fmla="*/ 5728404 w 6247385"/>
              <a:gd name="connsiteY2094" fmla="*/ 3451549 h 3886200"/>
              <a:gd name="connsiteX2095" fmla="*/ 5712825 w 6247385"/>
              <a:gd name="connsiteY2095" fmla="*/ 3451193 h 3886200"/>
              <a:gd name="connsiteX2096" fmla="*/ 5699914 w 6247385"/>
              <a:gd name="connsiteY2096" fmla="*/ 3447678 h 3886200"/>
              <a:gd name="connsiteX2097" fmla="*/ 5689759 w 6247385"/>
              <a:gd name="connsiteY2097" fmla="*/ 3451367 h 3886200"/>
              <a:gd name="connsiteX2098" fmla="*/ 5682762 w 6247385"/>
              <a:gd name="connsiteY2098" fmla="*/ 3457724 h 3886200"/>
              <a:gd name="connsiteX2099" fmla="*/ 5682036 w 6247385"/>
              <a:gd name="connsiteY2099" fmla="*/ 3463066 h 3886200"/>
              <a:gd name="connsiteX2100" fmla="*/ 5685679 w 6247385"/>
              <a:gd name="connsiteY2100" fmla="*/ 3464520 h 3886200"/>
              <a:gd name="connsiteX2101" fmla="*/ 5703643 w 6247385"/>
              <a:gd name="connsiteY2101" fmla="*/ 3459493 h 3886200"/>
              <a:gd name="connsiteX2102" fmla="*/ 5720644 w 6247385"/>
              <a:gd name="connsiteY2102" fmla="*/ 3470976 h 3886200"/>
              <a:gd name="connsiteX2103" fmla="*/ 5754628 w 6247385"/>
              <a:gd name="connsiteY2103" fmla="*/ 3456390 h 3886200"/>
              <a:gd name="connsiteX2104" fmla="*/ 5755600 w 6247385"/>
              <a:gd name="connsiteY2104" fmla="*/ 3458655 h 3886200"/>
              <a:gd name="connsiteX2105" fmla="*/ 5764624 w 6247385"/>
              <a:gd name="connsiteY2105" fmla="*/ 3457801 h 3886200"/>
              <a:gd name="connsiteX2106" fmla="*/ 5771459 w 6247385"/>
              <a:gd name="connsiteY2106" fmla="*/ 3451848 h 3886200"/>
              <a:gd name="connsiteX2107" fmla="*/ 5796753 w 6247385"/>
              <a:gd name="connsiteY2107" fmla="*/ 3458431 h 3886200"/>
              <a:gd name="connsiteX2108" fmla="*/ 5820350 w 6247385"/>
              <a:gd name="connsiteY2108" fmla="*/ 3465742 h 3886200"/>
              <a:gd name="connsiteX2109" fmla="*/ 5833250 w 6247385"/>
              <a:gd name="connsiteY2109" fmla="*/ 3452826 h 3886200"/>
              <a:gd name="connsiteX2110" fmla="*/ 5854663 w 6247385"/>
              <a:gd name="connsiteY2110" fmla="*/ 3464428 h 3886200"/>
              <a:gd name="connsiteX2111" fmla="*/ 5892779 w 6247385"/>
              <a:gd name="connsiteY2111" fmla="*/ 3461818 h 3886200"/>
              <a:gd name="connsiteX2112" fmla="*/ 5933325 w 6247385"/>
              <a:gd name="connsiteY2112" fmla="*/ 3460177 h 3886200"/>
              <a:gd name="connsiteX2113" fmla="*/ 5936686 w 6247385"/>
              <a:gd name="connsiteY2113" fmla="*/ 3466448 h 3886200"/>
              <a:gd name="connsiteX2114" fmla="*/ 5935921 w 6247385"/>
              <a:gd name="connsiteY2114" fmla="*/ 3472478 h 3886200"/>
              <a:gd name="connsiteX2115" fmla="*/ 5915170 w 6247385"/>
              <a:gd name="connsiteY2115" fmla="*/ 3485073 h 3886200"/>
              <a:gd name="connsiteX2116" fmla="*/ 5891252 w 6247385"/>
              <a:gd name="connsiteY2116" fmla="*/ 3480919 h 3886200"/>
              <a:gd name="connsiteX2117" fmla="*/ 5843789 w 6247385"/>
              <a:gd name="connsiteY2117" fmla="*/ 3485193 h 3886200"/>
              <a:gd name="connsiteX2118" fmla="*/ 5798025 w 6247385"/>
              <a:gd name="connsiteY2118" fmla="*/ 3488739 h 3886200"/>
              <a:gd name="connsiteX2119" fmla="*/ 5792846 w 6247385"/>
              <a:gd name="connsiteY2119" fmla="*/ 3492301 h 3886200"/>
              <a:gd name="connsiteX2120" fmla="*/ 5784752 w 6247385"/>
              <a:gd name="connsiteY2120" fmla="*/ 3489069 h 3886200"/>
              <a:gd name="connsiteX2121" fmla="*/ 5777265 w 6247385"/>
              <a:gd name="connsiteY2121" fmla="*/ 3489599 h 3886200"/>
              <a:gd name="connsiteX2122" fmla="*/ 5774397 w 6247385"/>
              <a:gd name="connsiteY2122" fmla="*/ 3496196 h 3886200"/>
              <a:gd name="connsiteX2123" fmla="*/ 5759057 w 6247385"/>
              <a:gd name="connsiteY2123" fmla="*/ 3491714 h 3886200"/>
              <a:gd name="connsiteX2124" fmla="*/ 5745907 w 6247385"/>
              <a:gd name="connsiteY2124" fmla="*/ 3492328 h 3886200"/>
              <a:gd name="connsiteX2125" fmla="*/ 5726158 w 6247385"/>
              <a:gd name="connsiteY2125" fmla="*/ 3490072 h 3886200"/>
              <a:gd name="connsiteX2126" fmla="*/ 5714833 w 6247385"/>
              <a:gd name="connsiteY2126" fmla="*/ 3499629 h 3886200"/>
              <a:gd name="connsiteX2127" fmla="*/ 5702529 w 6247385"/>
              <a:gd name="connsiteY2127" fmla="*/ 3497530 h 3886200"/>
              <a:gd name="connsiteX2128" fmla="*/ 5717235 w 6247385"/>
              <a:gd name="connsiteY2128" fmla="*/ 3527103 h 3886200"/>
              <a:gd name="connsiteX2129" fmla="*/ 5721016 w 6247385"/>
              <a:gd name="connsiteY2129" fmla="*/ 3559352 h 3886200"/>
              <a:gd name="connsiteX2130" fmla="*/ 5709329 w 6247385"/>
              <a:gd name="connsiteY2130" fmla="*/ 3570407 h 3886200"/>
              <a:gd name="connsiteX2131" fmla="*/ 5698361 w 6247385"/>
              <a:gd name="connsiteY2131" fmla="*/ 3569076 h 3886200"/>
              <a:gd name="connsiteX2132" fmla="*/ 5691847 w 6247385"/>
              <a:gd name="connsiteY2132" fmla="*/ 3569525 h 3886200"/>
              <a:gd name="connsiteX2133" fmla="*/ 5686061 w 6247385"/>
              <a:gd name="connsiteY2133" fmla="*/ 3571671 h 3886200"/>
              <a:gd name="connsiteX2134" fmla="*/ 5693510 w 6247385"/>
              <a:gd name="connsiteY2134" fmla="*/ 3576524 h 3886200"/>
              <a:gd name="connsiteX2135" fmla="*/ 5728806 w 6247385"/>
              <a:gd name="connsiteY2135" fmla="*/ 3596253 h 3886200"/>
              <a:gd name="connsiteX2136" fmla="*/ 5746609 w 6247385"/>
              <a:gd name="connsiteY2136" fmla="*/ 3593977 h 3886200"/>
              <a:gd name="connsiteX2137" fmla="*/ 5752637 w 6247385"/>
              <a:gd name="connsiteY2137" fmla="*/ 3590048 h 3886200"/>
              <a:gd name="connsiteX2138" fmla="*/ 5759882 w 6247385"/>
              <a:gd name="connsiteY2138" fmla="*/ 3593647 h 3886200"/>
              <a:gd name="connsiteX2139" fmla="*/ 5765507 w 6247385"/>
              <a:gd name="connsiteY2139" fmla="*/ 3591902 h 3886200"/>
              <a:gd name="connsiteX2140" fmla="*/ 5767972 w 6247385"/>
              <a:gd name="connsiteY2140" fmla="*/ 3587491 h 3886200"/>
              <a:gd name="connsiteX2141" fmla="*/ 5798407 w 6247385"/>
              <a:gd name="connsiteY2141" fmla="*/ 3595891 h 3886200"/>
              <a:gd name="connsiteX2142" fmla="*/ 5828841 w 6247385"/>
              <a:gd name="connsiteY2142" fmla="*/ 3604291 h 3886200"/>
              <a:gd name="connsiteX2143" fmla="*/ 5863601 w 6247385"/>
              <a:gd name="connsiteY2143" fmla="*/ 3604798 h 3886200"/>
              <a:gd name="connsiteX2144" fmla="*/ 5894240 w 6247385"/>
              <a:gd name="connsiteY2144" fmla="*/ 3619147 h 3886200"/>
              <a:gd name="connsiteX2145" fmla="*/ 5904596 w 6247385"/>
              <a:gd name="connsiteY2145" fmla="*/ 3612020 h 3886200"/>
              <a:gd name="connsiteX2146" fmla="*/ 5914994 w 6247385"/>
              <a:gd name="connsiteY2146" fmla="*/ 3608897 h 3886200"/>
              <a:gd name="connsiteX2147" fmla="*/ 5926610 w 6247385"/>
              <a:gd name="connsiteY2147" fmla="*/ 3613302 h 3886200"/>
              <a:gd name="connsiteX2148" fmla="*/ 5936977 w 6247385"/>
              <a:gd name="connsiteY2148" fmla="*/ 3624950 h 3886200"/>
              <a:gd name="connsiteX2149" fmla="*/ 5928000 w 6247385"/>
              <a:gd name="connsiteY2149" fmla="*/ 3639200 h 3886200"/>
              <a:gd name="connsiteX2150" fmla="*/ 5910761 w 6247385"/>
              <a:gd name="connsiteY2150" fmla="*/ 3638885 h 3886200"/>
              <a:gd name="connsiteX2151" fmla="*/ 5882594 w 6247385"/>
              <a:gd name="connsiteY2151" fmla="*/ 3631860 h 3886200"/>
              <a:gd name="connsiteX2152" fmla="*/ 5854433 w 6247385"/>
              <a:gd name="connsiteY2152" fmla="*/ 3638915 h 3886200"/>
              <a:gd name="connsiteX2153" fmla="*/ 5818422 w 6247385"/>
              <a:gd name="connsiteY2153" fmla="*/ 3643305 h 3886200"/>
              <a:gd name="connsiteX2154" fmla="*/ 5777064 w 6247385"/>
              <a:gd name="connsiteY2154" fmla="*/ 3639928 h 3886200"/>
              <a:gd name="connsiteX2155" fmla="*/ 5769906 w 6247385"/>
              <a:gd name="connsiteY2155" fmla="*/ 3646689 h 3886200"/>
              <a:gd name="connsiteX2156" fmla="*/ 5762498 w 6247385"/>
              <a:gd name="connsiteY2156" fmla="*/ 3643497 h 3886200"/>
              <a:gd name="connsiteX2157" fmla="*/ 5745266 w 6247385"/>
              <a:gd name="connsiteY2157" fmla="*/ 3652572 h 3886200"/>
              <a:gd name="connsiteX2158" fmla="*/ 5733378 w 6247385"/>
              <a:gd name="connsiteY2158" fmla="*/ 3669412 h 3886200"/>
              <a:gd name="connsiteX2159" fmla="*/ 5676602 w 6247385"/>
              <a:gd name="connsiteY2159" fmla="*/ 3665274 h 3886200"/>
              <a:gd name="connsiteX2160" fmla="*/ 5624932 w 6247385"/>
              <a:gd name="connsiteY2160" fmla="*/ 3673031 h 3886200"/>
              <a:gd name="connsiteX2161" fmla="*/ 5601295 w 6247385"/>
              <a:gd name="connsiteY2161" fmla="*/ 3661714 h 3886200"/>
              <a:gd name="connsiteX2162" fmla="*/ 5577783 w 6247385"/>
              <a:gd name="connsiteY2162" fmla="*/ 3660067 h 3886200"/>
              <a:gd name="connsiteX2163" fmla="*/ 5555002 w 6247385"/>
              <a:gd name="connsiteY2163" fmla="*/ 3660120 h 3886200"/>
              <a:gd name="connsiteX2164" fmla="*/ 5549177 w 6247385"/>
              <a:gd name="connsiteY2164" fmla="*/ 3665303 h 3886200"/>
              <a:gd name="connsiteX2165" fmla="*/ 5575363 w 6247385"/>
              <a:gd name="connsiteY2165" fmla="*/ 3673179 h 3886200"/>
              <a:gd name="connsiteX2166" fmla="*/ 5602277 w 6247385"/>
              <a:gd name="connsiteY2166" fmla="*/ 3682755 h 3886200"/>
              <a:gd name="connsiteX2167" fmla="*/ 5613615 w 6247385"/>
              <a:gd name="connsiteY2167" fmla="*/ 3696670 h 3886200"/>
              <a:gd name="connsiteX2168" fmla="*/ 5613604 w 6247385"/>
              <a:gd name="connsiteY2168" fmla="*/ 3677894 h 3886200"/>
              <a:gd name="connsiteX2169" fmla="*/ 5621053 w 6247385"/>
              <a:gd name="connsiteY2169" fmla="*/ 3682746 h 3886200"/>
              <a:gd name="connsiteX2170" fmla="*/ 5625953 w 6247385"/>
              <a:gd name="connsiteY2170" fmla="*/ 3691038 h 3886200"/>
              <a:gd name="connsiteX2171" fmla="*/ 5623329 w 6247385"/>
              <a:gd name="connsiteY2171" fmla="*/ 3700548 h 3886200"/>
              <a:gd name="connsiteX2172" fmla="*/ 5635065 w 6247385"/>
              <a:gd name="connsiteY2172" fmla="*/ 3702890 h 3886200"/>
              <a:gd name="connsiteX2173" fmla="*/ 5645343 w 6247385"/>
              <a:gd name="connsiteY2173" fmla="*/ 3701832 h 3886200"/>
              <a:gd name="connsiteX2174" fmla="*/ 5657926 w 6247385"/>
              <a:gd name="connsiteY2174" fmla="*/ 3701461 h 3886200"/>
              <a:gd name="connsiteX2175" fmla="*/ 5673181 w 6247385"/>
              <a:gd name="connsiteY2175" fmla="*/ 3697931 h 3886200"/>
              <a:gd name="connsiteX2176" fmla="*/ 5676729 w 6247385"/>
              <a:gd name="connsiteY2176" fmla="*/ 3674945 h 3886200"/>
              <a:gd name="connsiteX2177" fmla="*/ 5701981 w 6247385"/>
              <a:gd name="connsiteY2177" fmla="*/ 3677521 h 3886200"/>
              <a:gd name="connsiteX2178" fmla="*/ 5707173 w 6247385"/>
              <a:gd name="connsiteY2178" fmla="*/ 3702121 h 3886200"/>
              <a:gd name="connsiteX2179" fmla="*/ 5694184 w 6247385"/>
              <a:gd name="connsiteY2179" fmla="*/ 3699985 h 3886200"/>
              <a:gd name="connsiteX2180" fmla="*/ 5681923 w 6247385"/>
              <a:gd name="connsiteY2180" fmla="*/ 3699545 h 3886200"/>
              <a:gd name="connsiteX2181" fmla="*/ 5679015 w 6247385"/>
              <a:gd name="connsiteY2181" fmla="*/ 3711525 h 3886200"/>
              <a:gd name="connsiteX2182" fmla="*/ 5675136 w 6247385"/>
              <a:gd name="connsiteY2182" fmla="*/ 3721240 h 3886200"/>
              <a:gd name="connsiteX2183" fmla="*/ 5660124 w 6247385"/>
              <a:gd name="connsiteY2183" fmla="*/ 3722986 h 3886200"/>
              <a:gd name="connsiteX2184" fmla="*/ 5645352 w 6247385"/>
              <a:gd name="connsiteY2184" fmla="*/ 3720608 h 3886200"/>
              <a:gd name="connsiteX2185" fmla="*/ 5648961 w 6247385"/>
              <a:gd name="connsiteY2185" fmla="*/ 3732139 h 3886200"/>
              <a:gd name="connsiteX2186" fmla="*/ 5651838 w 6247385"/>
              <a:gd name="connsiteY2186" fmla="*/ 3741970 h 3886200"/>
              <a:gd name="connsiteX2187" fmla="*/ 5635046 w 6247385"/>
              <a:gd name="connsiteY2187" fmla="*/ 3743476 h 3886200"/>
              <a:gd name="connsiteX2188" fmla="*/ 5614607 w 6247385"/>
              <a:gd name="connsiteY2188" fmla="*/ 3736488 h 3886200"/>
              <a:gd name="connsiteX2189" fmla="*/ 5600932 w 6247385"/>
              <a:gd name="connsiteY2189" fmla="*/ 3739004 h 3886200"/>
              <a:gd name="connsiteX2190" fmla="*/ 5592594 w 6247385"/>
              <a:gd name="connsiteY2190" fmla="*/ 3735204 h 3886200"/>
              <a:gd name="connsiteX2191" fmla="*/ 5571873 w 6247385"/>
              <a:gd name="connsiteY2191" fmla="*/ 3730683 h 3886200"/>
              <a:gd name="connsiteX2192" fmla="*/ 5551483 w 6247385"/>
              <a:gd name="connsiteY2192" fmla="*/ 3739435 h 3886200"/>
              <a:gd name="connsiteX2193" fmla="*/ 5561196 w 6247385"/>
              <a:gd name="connsiteY2193" fmla="*/ 3743314 h 3886200"/>
              <a:gd name="connsiteX2194" fmla="*/ 5583211 w 6247385"/>
              <a:gd name="connsiteY2194" fmla="*/ 3744597 h 3886200"/>
              <a:gd name="connsiteX2195" fmla="*/ 5590252 w 6247385"/>
              <a:gd name="connsiteY2195" fmla="*/ 3746941 h 3886200"/>
              <a:gd name="connsiteX2196" fmla="*/ 5593896 w 6247385"/>
              <a:gd name="connsiteY2196" fmla="*/ 3750741 h 3886200"/>
              <a:gd name="connsiteX2197" fmla="*/ 5586978 w 6247385"/>
              <a:gd name="connsiteY2197" fmla="*/ 3751028 h 3886200"/>
              <a:gd name="connsiteX2198" fmla="*/ 5578358 w 6247385"/>
              <a:gd name="connsiteY2198" fmla="*/ 3752045 h 3886200"/>
              <a:gd name="connsiteX2199" fmla="*/ 5551814 w 6247385"/>
              <a:gd name="connsiteY2199" fmla="*/ 3752707 h 3886200"/>
              <a:gd name="connsiteX2200" fmla="*/ 5525269 w 6247385"/>
              <a:gd name="connsiteY2200" fmla="*/ 3753369 h 3886200"/>
              <a:gd name="connsiteX2201" fmla="*/ 5505521 w 6247385"/>
              <a:gd name="connsiteY2201" fmla="*/ 3751113 h 3886200"/>
              <a:gd name="connsiteX2202" fmla="*/ 5485451 w 6247385"/>
              <a:gd name="connsiteY2202" fmla="*/ 3754363 h 3886200"/>
              <a:gd name="connsiteX2203" fmla="*/ 5509977 w 6247385"/>
              <a:gd name="connsiteY2203" fmla="*/ 3759932 h 3886200"/>
              <a:gd name="connsiteX2204" fmla="*/ 5534982 w 6247385"/>
              <a:gd name="connsiteY2204" fmla="*/ 3757248 h 3886200"/>
              <a:gd name="connsiteX2205" fmla="*/ 5535965 w 6247385"/>
              <a:gd name="connsiteY2205" fmla="*/ 3778289 h 3886200"/>
              <a:gd name="connsiteX2206" fmla="*/ 5509100 w 6247385"/>
              <a:gd name="connsiteY2206" fmla="*/ 3784456 h 3886200"/>
              <a:gd name="connsiteX2207" fmla="*/ 5516227 w 6247385"/>
              <a:gd name="connsiteY2207" fmla="*/ 3794811 h 3886200"/>
              <a:gd name="connsiteX2208" fmla="*/ 5507496 w 6247385"/>
              <a:gd name="connsiteY2208" fmla="*/ 3811973 h 3886200"/>
              <a:gd name="connsiteX2209" fmla="*/ 5468652 w 6247385"/>
              <a:gd name="connsiteY2209" fmla="*/ 3815231 h 3886200"/>
              <a:gd name="connsiteX2210" fmla="*/ 5430002 w 6247385"/>
              <a:gd name="connsiteY2210" fmla="*/ 3805662 h 3886200"/>
              <a:gd name="connsiteX2211" fmla="*/ 5394509 w 6247385"/>
              <a:gd name="connsiteY2211" fmla="*/ 3798761 h 3886200"/>
              <a:gd name="connsiteX2212" fmla="*/ 5392564 w 6247385"/>
              <a:gd name="connsiteY2212" fmla="*/ 3794230 h 3886200"/>
              <a:gd name="connsiteX2213" fmla="*/ 5385768 w 6247385"/>
              <a:gd name="connsiteY2213" fmla="*/ 3797146 h 3886200"/>
              <a:gd name="connsiteX2214" fmla="*/ 5357277 w 6247385"/>
              <a:gd name="connsiteY2214" fmla="*/ 3793278 h 3886200"/>
              <a:gd name="connsiteX2215" fmla="*/ 5326929 w 6247385"/>
              <a:gd name="connsiteY2215" fmla="*/ 3792890 h 3886200"/>
              <a:gd name="connsiteX2216" fmla="*/ 5293181 w 6247385"/>
              <a:gd name="connsiteY2216" fmla="*/ 3793960 h 3886200"/>
              <a:gd name="connsiteX2217" fmla="*/ 5263761 w 6247385"/>
              <a:gd name="connsiteY2217" fmla="*/ 3791831 h 3886200"/>
              <a:gd name="connsiteX2218" fmla="*/ 5239439 w 6247385"/>
              <a:gd name="connsiteY2218" fmla="*/ 3787514 h 3886200"/>
              <a:gd name="connsiteX2219" fmla="*/ 5213546 w 6247385"/>
              <a:gd name="connsiteY2219" fmla="*/ 3795946 h 3886200"/>
              <a:gd name="connsiteX2220" fmla="*/ 5214518 w 6247385"/>
              <a:gd name="connsiteY2220" fmla="*/ 3798211 h 3886200"/>
              <a:gd name="connsiteX2221" fmla="*/ 5206749 w 6247385"/>
              <a:gd name="connsiteY2221" fmla="*/ 3798863 h 3886200"/>
              <a:gd name="connsiteX2222" fmla="*/ 5204804 w 6247385"/>
              <a:gd name="connsiteY2222" fmla="*/ 3794333 h 3886200"/>
              <a:gd name="connsiteX2223" fmla="*/ 5190880 w 6247385"/>
              <a:gd name="connsiteY2223" fmla="*/ 3786896 h 3886200"/>
              <a:gd name="connsiteX2224" fmla="*/ 5166281 w 6247385"/>
              <a:gd name="connsiteY2224" fmla="*/ 3792087 h 3886200"/>
              <a:gd name="connsiteX2225" fmla="*/ 5141681 w 6247385"/>
              <a:gd name="connsiteY2225" fmla="*/ 3797279 h 3886200"/>
              <a:gd name="connsiteX2226" fmla="*/ 5129391 w 6247385"/>
              <a:gd name="connsiteY2226" fmla="*/ 3818652 h 3886200"/>
              <a:gd name="connsiteX2227" fmla="*/ 5129069 w 6247385"/>
              <a:gd name="connsiteY2227" fmla="*/ 3824155 h 3886200"/>
              <a:gd name="connsiteX2228" fmla="*/ 5120208 w 6247385"/>
              <a:gd name="connsiteY2228" fmla="*/ 3824605 h 3886200"/>
              <a:gd name="connsiteX2229" fmla="*/ 5111586 w 6247385"/>
              <a:gd name="connsiteY2229" fmla="*/ 3820929 h 3886200"/>
              <a:gd name="connsiteX2230" fmla="*/ 5101269 w 6247385"/>
              <a:gd name="connsiteY2230" fmla="*/ 3822674 h 3886200"/>
              <a:gd name="connsiteX2231" fmla="*/ 5093132 w 6247385"/>
              <a:gd name="connsiteY2231" fmla="*/ 3815435 h 3886200"/>
              <a:gd name="connsiteX2232" fmla="*/ 5090215 w 6247385"/>
              <a:gd name="connsiteY2232" fmla="*/ 3808639 h 3886200"/>
              <a:gd name="connsiteX2233" fmla="*/ 5064321 w 6247385"/>
              <a:gd name="connsiteY2233" fmla="*/ 3817069 h 3886200"/>
              <a:gd name="connsiteX2234" fmla="*/ 5011552 w 6247385"/>
              <a:gd name="connsiteY2234" fmla="*/ 3812890 h 3886200"/>
              <a:gd name="connsiteX2235" fmla="*/ 5000865 w 6247385"/>
              <a:gd name="connsiteY2235" fmla="*/ 3806746 h 3886200"/>
              <a:gd name="connsiteX2236" fmla="*/ 4975902 w 6247385"/>
              <a:gd name="connsiteY2236" fmla="*/ 3811088 h 3886200"/>
              <a:gd name="connsiteX2237" fmla="*/ 4948747 w 6247385"/>
              <a:gd name="connsiteY2237" fmla="*/ 3810334 h 3886200"/>
              <a:gd name="connsiteX2238" fmla="*/ 4921561 w 6247385"/>
              <a:gd name="connsiteY2238" fmla="*/ 3822003 h 3886200"/>
              <a:gd name="connsiteX2239" fmla="*/ 4914006 w 6247385"/>
              <a:gd name="connsiteY2239" fmla="*/ 3818385 h 3886200"/>
              <a:gd name="connsiteX2240" fmla="*/ 4917430 w 6247385"/>
              <a:gd name="connsiteY2240" fmla="*/ 3825273 h 3886200"/>
              <a:gd name="connsiteX2241" fmla="*/ 4921212 w 6247385"/>
              <a:gd name="connsiteY2241" fmla="*/ 3857522 h 3886200"/>
              <a:gd name="connsiteX2242" fmla="*/ 4909524 w 6247385"/>
              <a:gd name="connsiteY2242" fmla="*/ 3868575 h 3886200"/>
              <a:gd name="connsiteX2243" fmla="*/ 4898557 w 6247385"/>
              <a:gd name="connsiteY2243" fmla="*/ 3867246 h 3886200"/>
              <a:gd name="connsiteX2244" fmla="*/ 4892042 w 6247385"/>
              <a:gd name="connsiteY2244" fmla="*/ 3867695 h 3886200"/>
              <a:gd name="connsiteX2245" fmla="*/ 4886257 w 6247385"/>
              <a:gd name="connsiteY2245" fmla="*/ 3869843 h 3886200"/>
              <a:gd name="connsiteX2246" fmla="*/ 4893706 w 6247385"/>
              <a:gd name="connsiteY2246" fmla="*/ 3874694 h 3886200"/>
              <a:gd name="connsiteX2247" fmla="*/ 4914293 w 6247385"/>
              <a:gd name="connsiteY2247" fmla="*/ 3886200 h 3886200"/>
              <a:gd name="connsiteX2248" fmla="*/ 673248 w 6247385"/>
              <a:gd name="connsiteY2248" fmla="*/ 3886200 h 3886200"/>
              <a:gd name="connsiteX2249" fmla="*/ 672000 w 6247385"/>
              <a:gd name="connsiteY2249" fmla="*/ 3883293 h 3886200"/>
              <a:gd name="connsiteX2250" fmla="*/ 694336 w 6247385"/>
              <a:gd name="connsiteY2250" fmla="*/ 3881420 h 3886200"/>
              <a:gd name="connsiteX2251" fmla="*/ 707928 w 6247385"/>
              <a:gd name="connsiteY2251" fmla="*/ 3873240 h 3886200"/>
              <a:gd name="connsiteX2252" fmla="*/ 702584 w 6247385"/>
              <a:gd name="connsiteY2252" fmla="*/ 3867819 h 3886200"/>
              <a:gd name="connsiteX2253" fmla="*/ 696269 w 6247385"/>
              <a:gd name="connsiteY2253" fmla="*/ 3864828 h 3886200"/>
              <a:gd name="connsiteX2254" fmla="*/ 667138 w 6247385"/>
              <a:gd name="connsiteY2254" fmla="*/ 3871966 h 3886200"/>
              <a:gd name="connsiteX2255" fmla="*/ 646417 w 6247385"/>
              <a:gd name="connsiteY2255" fmla="*/ 3867445 h 3886200"/>
              <a:gd name="connsiteX2256" fmla="*/ 627402 w 6247385"/>
              <a:gd name="connsiteY2256" fmla="*/ 3871583 h 3886200"/>
              <a:gd name="connsiteX2257" fmla="*/ 608865 w 6247385"/>
              <a:gd name="connsiteY2257" fmla="*/ 3867465 h 3886200"/>
              <a:gd name="connsiteX2258" fmla="*/ 590742 w 6247385"/>
              <a:gd name="connsiteY2258" fmla="*/ 3875244 h 3886200"/>
              <a:gd name="connsiteX2259" fmla="*/ 561931 w 6247385"/>
              <a:gd name="connsiteY2259" fmla="*/ 3876878 h 3886200"/>
              <a:gd name="connsiteX2260" fmla="*/ 556017 w 6247385"/>
              <a:gd name="connsiteY2260" fmla="*/ 3867008 h 3886200"/>
              <a:gd name="connsiteX2261" fmla="*/ 543797 w 6247385"/>
              <a:gd name="connsiteY2261" fmla="*/ 3865881 h 3886200"/>
              <a:gd name="connsiteX2262" fmla="*/ 517573 w 6247385"/>
              <a:gd name="connsiteY2262" fmla="*/ 3861040 h 3886200"/>
              <a:gd name="connsiteX2263" fmla="*/ 516589 w 6247385"/>
              <a:gd name="connsiteY2263" fmla="*/ 3839999 h 3886200"/>
              <a:gd name="connsiteX2264" fmla="*/ 544629 w 6247385"/>
              <a:gd name="connsiteY2264" fmla="*/ 3835007 h 3886200"/>
              <a:gd name="connsiteX2265" fmla="*/ 570000 w 6247385"/>
              <a:gd name="connsiteY2265" fmla="*/ 3833172 h 3886200"/>
              <a:gd name="connsiteX2266" fmla="*/ 585217 w 6247385"/>
              <a:gd name="connsiteY2266" fmla="*/ 3837372 h 3886200"/>
              <a:gd name="connsiteX2267" fmla="*/ 593280 w 6247385"/>
              <a:gd name="connsiteY2267" fmla="*/ 3855375 h 3886200"/>
              <a:gd name="connsiteX2268" fmla="*/ 601086 w 6247385"/>
              <a:gd name="connsiteY2268" fmla="*/ 3849341 h 3886200"/>
              <a:gd name="connsiteX2269" fmla="*/ 627632 w 6247385"/>
              <a:gd name="connsiteY2269" fmla="*/ 3848679 h 3886200"/>
              <a:gd name="connsiteX2270" fmla="*/ 623743 w 6247385"/>
              <a:gd name="connsiteY2270" fmla="*/ 3839617 h 3886200"/>
              <a:gd name="connsiteX2271" fmla="*/ 638959 w 6247385"/>
              <a:gd name="connsiteY2271" fmla="*/ 3843818 h 3886200"/>
              <a:gd name="connsiteX2272" fmla="*/ 661615 w 6247385"/>
              <a:gd name="connsiteY2272" fmla="*/ 3834094 h 3886200"/>
              <a:gd name="connsiteX2273" fmla="*/ 679749 w 6247385"/>
              <a:gd name="connsiteY2273" fmla="*/ 3845090 h 3886200"/>
              <a:gd name="connsiteX2274" fmla="*/ 700139 w 6247385"/>
              <a:gd name="connsiteY2274" fmla="*/ 3836339 h 3886200"/>
              <a:gd name="connsiteX2275" fmla="*/ 725071 w 6247385"/>
              <a:gd name="connsiteY2275" fmla="*/ 3844417 h 3886200"/>
              <a:gd name="connsiteX2276" fmla="*/ 746112 w 6247385"/>
              <a:gd name="connsiteY2276" fmla="*/ 3843435 h 3886200"/>
              <a:gd name="connsiteX2277" fmla="*/ 766416 w 6247385"/>
              <a:gd name="connsiteY2277" fmla="*/ 3826670 h 3886200"/>
              <a:gd name="connsiteX2278" fmla="*/ 795954 w 6247385"/>
              <a:gd name="connsiteY2278" fmla="*/ 3822042 h 3886200"/>
              <a:gd name="connsiteX2279" fmla="*/ 813030 w 6247385"/>
              <a:gd name="connsiteY2279" fmla="*/ 3822761 h 3886200"/>
              <a:gd name="connsiteX2280" fmla="*/ 830588 w 6247385"/>
              <a:gd name="connsiteY2280" fmla="*/ 3815225 h 3886200"/>
              <a:gd name="connsiteX2281" fmla="*/ 840990 w 6247385"/>
              <a:gd name="connsiteY2281" fmla="*/ 3819145 h 3886200"/>
              <a:gd name="connsiteX2282" fmla="*/ 852602 w 6247385"/>
              <a:gd name="connsiteY2282" fmla="*/ 3816508 h 3886200"/>
              <a:gd name="connsiteX2283" fmla="*/ 860852 w 6247385"/>
              <a:gd name="connsiteY2283" fmla="*/ 3807601 h 3886200"/>
              <a:gd name="connsiteX2284" fmla="*/ 869102 w 6247385"/>
              <a:gd name="connsiteY2284" fmla="*/ 3798694 h 3886200"/>
              <a:gd name="connsiteX2285" fmla="*/ 843485 w 6247385"/>
              <a:gd name="connsiteY2285" fmla="*/ 3795269 h 3886200"/>
              <a:gd name="connsiteX2286" fmla="*/ 818600 w 6247385"/>
              <a:gd name="connsiteY2286" fmla="*/ 3793542 h 3886200"/>
              <a:gd name="connsiteX2287" fmla="*/ 796020 w 6247385"/>
              <a:gd name="connsiteY2287" fmla="*/ 3794850 h 3886200"/>
              <a:gd name="connsiteX2288" fmla="*/ 774892 w 6247385"/>
              <a:gd name="connsiteY2288" fmla="*/ 3785473 h 3886200"/>
              <a:gd name="connsiteX2289" fmla="*/ 745439 w 6247385"/>
              <a:gd name="connsiteY2289" fmla="*/ 3798115 h 3886200"/>
              <a:gd name="connsiteX2290" fmla="*/ 697678 w 6247385"/>
              <a:gd name="connsiteY2290" fmla="*/ 3776693 h 3886200"/>
              <a:gd name="connsiteX2291" fmla="*/ 639248 w 6247385"/>
              <a:gd name="connsiteY2291" fmla="*/ 3781987 h 3886200"/>
              <a:gd name="connsiteX2292" fmla="*/ 622569 w 6247385"/>
              <a:gd name="connsiteY2292" fmla="*/ 3765000 h 3886200"/>
              <a:gd name="connsiteX2293" fmla="*/ 605887 w 6247385"/>
              <a:gd name="connsiteY2293" fmla="*/ 3748012 h 3886200"/>
              <a:gd name="connsiteX2294" fmla="*/ 580967 w 6247385"/>
              <a:gd name="connsiteY2294" fmla="*/ 3758708 h 3886200"/>
              <a:gd name="connsiteX2295" fmla="*/ 578049 w 6247385"/>
              <a:gd name="connsiteY2295" fmla="*/ 3751913 h 3886200"/>
              <a:gd name="connsiteX2296" fmla="*/ 578044 w 6247385"/>
              <a:gd name="connsiteY2296" fmla="*/ 3742524 h 3886200"/>
              <a:gd name="connsiteX2297" fmla="*/ 587753 w 6247385"/>
              <a:gd name="connsiteY2297" fmla="*/ 3737015 h 3886200"/>
              <a:gd name="connsiteX2298" fmla="*/ 608794 w 6247385"/>
              <a:gd name="connsiteY2298" fmla="*/ 3736034 h 3886200"/>
              <a:gd name="connsiteX2299" fmla="*/ 616479 w 6247385"/>
              <a:gd name="connsiteY2299" fmla="*/ 3729717 h 3886200"/>
              <a:gd name="connsiteX2300" fmla="*/ 621736 w 6247385"/>
              <a:gd name="connsiteY2300" fmla="*/ 3722431 h 3886200"/>
              <a:gd name="connsiteX2301" fmla="*/ 614940 w 6247385"/>
              <a:gd name="connsiteY2301" fmla="*/ 3725348 h 3886200"/>
              <a:gd name="connsiteX2302" fmla="*/ 591867 w 6247385"/>
              <a:gd name="connsiteY2302" fmla="*/ 3713787 h 3886200"/>
              <a:gd name="connsiteX2303" fmla="*/ 568316 w 6247385"/>
              <a:gd name="connsiteY2303" fmla="*/ 3710481 h 3886200"/>
              <a:gd name="connsiteX2304" fmla="*/ 554515 w 6247385"/>
              <a:gd name="connsiteY2304" fmla="*/ 3708021 h 3886200"/>
              <a:gd name="connsiteX2305" fmla="*/ 539504 w 6247385"/>
              <a:gd name="connsiteY2305" fmla="*/ 3712116 h 3886200"/>
              <a:gd name="connsiteX2306" fmla="*/ 523636 w 6247385"/>
              <a:gd name="connsiteY2306" fmla="*/ 3700146 h 3886200"/>
              <a:gd name="connsiteX2307" fmla="*/ 510608 w 6247385"/>
              <a:gd name="connsiteY2307" fmla="*/ 3703391 h 3886200"/>
              <a:gd name="connsiteX2308" fmla="*/ 497091 w 6247385"/>
              <a:gd name="connsiteY2308" fmla="*/ 3700808 h 3886200"/>
              <a:gd name="connsiteX2309" fmla="*/ 478967 w 6247385"/>
              <a:gd name="connsiteY2309" fmla="*/ 3708588 h 3886200"/>
              <a:gd name="connsiteX2310" fmla="*/ 468281 w 6247385"/>
              <a:gd name="connsiteY2310" fmla="*/ 3702443 h 3886200"/>
              <a:gd name="connsiteX2311" fmla="*/ 445417 w 6247385"/>
              <a:gd name="connsiteY2311" fmla="*/ 3703872 h 3886200"/>
              <a:gd name="connsiteX2312" fmla="*/ 422308 w 6247385"/>
              <a:gd name="connsiteY2312" fmla="*/ 3695346 h 3886200"/>
              <a:gd name="connsiteX2313" fmla="*/ 390620 w 6247385"/>
              <a:gd name="connsiteY2313" fmla="*/ 3689495 h 3886200"/>
              <a:gd name="connsiteX2314" fmla="*/ 359172 w 6247385"/>
              <a:gd name="connsiteY2314" fmla="*/ 3679518 h 3886200"/>
              <a:gd name="connsiteX2315" fmla="*/ 347763 w 6247385"/>
              <a:gd name="connsiteY2315" fmla="*/ 3683408 h 3886200"/>
              <a:gd name="connsiteX2316" fmla="*/ 335866 w 6247385"/>
              <a:gd name="connsiteY2316" fmla="*/ 3681472 h 3886200"/>
              <a:gd name="connsiteX2317" fmla="*/ 312479 w 6247385"/>
              <a:gd name="connsiteY2317" fmla="*/ 3684803 h 3886200"/>
              <a:gd name="connsiteX2318" fmla="*/ 289572 w 6247385"/>
              <a:gd name="connsiteY2318" fmla="*/ 3679879 h 3886200"/>
              <a:gd name="connsiteX2319" fmla="*/ 282613 w 6247385"/>
              <a:gd name="connsiteY2319" fmla="*/ 3680854 h 3886200"/>
              <a:gd name="connsiteX2320" fmla="*/ 277592 w 6247385"/>
              <a:gd name="connsiteY2320" fmla="*/ 3676972 h 3886200"/>
              <a:gd name="connsiteX2321" fmla="*/ 276941 w 6247385"/>
              <a:gd name="connsiteY2321" fmla="*/ 3669202 h 3886200"/>
              <a:gd name="connsiteX2322" fmla="*/ 302513 w 6247385"/>
              <a:gd name="connsiteY2322" fmla="*/ 3666276 h 3886200"/>
              <a:gd name="connsiteX2323" fmla="*/ 314046 w 6247385"/>
              <a:gd name="connsiteY2323" fmla="*/ 3667362 h 3886200"/>
              <a:gd name="connsiteX2324" fmla="*/ 325821 w 6247385"/>
              <a:gd name="connsiteY2324" fmla="*/ 3664320 h 3886200"/>
              <a:gd name="connsiteX2325" fmla="*/ 350100 w 6247385"/>
              <a:gd name="connsiteY2325" fmla="*/ 3664631 h 3886200"/>
              <a:gd name="connsiteX2326" fmla="*/ 366849 w 6247385"/>
              <a:gd name="connsiteY2326" fmla="*/ 3656771 h 3886200"/>
              <a:gd name="connsiteX2327" fmla="*/ 381176 w 6247385"/>
              <a:gd name="connsiteY2327" fmla="*/ 3662025 h 3886200"/>
              <a:gd name="connsiteX2328" fmla="*/ 467603 w 6247385"/>
              <a:gd name="connsiteY2328" fmla="*/ 3647734 h 3886200"/>
              <a:gd name="connsiteX2329" fmla="*/ 555984 w 6247385"/>
              <a:gd name="connsiteY2329" fmla="*/ 3656751 h 3886200"/>
              <a:gd name="connsiteX2330" fmla="*/ 578966 w 6247385"/>
              <a:gd name="connsiteY2330" fmla="*/ 3650910 h 3886200"/>
              <a:gd name="connsiteX2331" fmla="*/ 601946 w 6247385"/>
              <a:gd name="connsiteY2331" fmla="*/ 3645070 h 3886200"/>
              <a:gd name="connsiteX2332" fmla="*/ 609233 w 6247385"/>
              <a:gd name="connsiteY2332" fmla="*/ 3650328 h 3886200"/>
              <a:gd name="connsiteX2333" fmla="*/ 619429 w 6247385"/>
              <a:gd name="connsiteY2333" fmla="*/ 3648298 h 3886200"/>
              <a:gd name="connsiteX2334" fmla="*/ 637516 w 6247385"/>
              <a:gd name="connsiteY2334" fmla="*/ 3645901 h 3886200"/>
              <a:gd name="connsiteX2335" fmla="*/ 650505 w 6247385"/>
              <a:gd name="connsiteY2335" fmla="*/ 3645692 h 3886200"/>
              <a:gd name="connsiteX2336" fmla="*/ 678022 w 6247385"/>
              <a:gd name="connsiteY2336" fmla="*/ 3647296 h 3886200"/>
              <a:gd name="connsiteX2337" fmla="*/ 687293 w 6247385"/>
              <a:gd name="connsiteY2337" fmla="*/ 3651700 h 3886200"/>
              <a:gd name="connsiteX2338" fmla="*/ 697772 w 6247385"/>
              <a:gd name="connsiteY2338" fmla="*/ 3649551 h 3886200"/>
              <a:gd name="connsiteX2339" fmla="*/ 708126 w 6247385"/>
              <a:gd name="connsiteY2339" fmla="*/ 3642424 h 3886200"/>
              <a:gd name="connsiteX2340" fmla="*/ 787110 w 6247385"/>
              <a:gd name="connsiteY2340" fmla="*/ 3632668 h 3886200"/>
              <a:gd name="connsiteX2341" fmla="*/ 797797 w 6247385"/>
              <a:gd name="connsiteY2341" fmla="*/ 3638814 h 3886200"/>
              <a:gd name="connsiteX2342" fmla="*/ 812041 w 6247385"/>
              <a:gd name="connsiteY2342" fmla="*/ 3640748 h 3886200"/>
              <a:gd name="connsiteX2343" fmla="*/ 824948 w 6247385"/>
              <a:gd name="connsiteY2343" fmla="*/ 3637220 h 3886200"/>
              <a:gd name="connsiteX2344" fmla="*/ 837614 w 6247385"/>
              <a:gd name="connsiteY2344" fmla="*/ 3637821 h 3886200"/>
              <a:gd name="connsiteX2345" fmla="*/ 853513 w 6247385"/>
              <a:gd name="connsiteY2345" fmla="*/ 3630326 h 3886200"/>
              <a:gd name="connsiteX2346" fmla="*/ 868690 w 6247385"/>
              <a:gd name="connsiteY2346" fmla="*/ 3635214 h 3886200"/>
              <a:gd name="connsiteX2347" fmla="*/ 904501 w 6247385"/>
              <a:gd name="connsiteY2347" fmla="*/ 3634263 h 3886200"/>
              <a:gd name="connsiteX2348" fmla="*/ 935704 w 6247385"/>
              <a:gd name="connsiteY2348" fmla="*/ 3641329 h 3886200"/>
              <a:gd name="connsiteX2349" fmla="*/ 954480 w 6247385"/>
              <a:gd name="connsiteY2349" fmla="*/ 3641319 h 3886200"/>
              <a:gd name="connsiteX2350" fmla="*/ 995265 w 6247385"/>
              <a:gd name="connsiteY2350" fmla="*/ 3633203 h 3886200"/>
              <a:gd name="connsiteX2351" fmla="*/ 1011323 w 6247385"/>
              <a:gd name="connsiteY2351" fmla="*/ 3630009 h 3886200"/>
              <a:gd name="connsiteX2352" fmla="*/ 1011106 w 6247385"/>
              <a:gd name="connsiteY2352" fmla="*/ 3629972 h 3886200"/>
              <a:gd name="connsiteX2353" fmla="*/ 1000382 w 6247385"/>
              <a:gd name="connsiteY2353" fmla="*/ 3629209 h 3886200"/>
              <a:gd name="connsiteX2354" fmla="*/ 991640 w 6247385"/>
              <a:gd name="connsiteY2354" fmla="*/ 3627595 h 3886200"/>
              <a:gd name="connsiteX2355" fmla="*/ 982295 w 6247385"/>
              <a:gd name="connsiteY2355" fmla="*/ 3631606 h 3886200"/>
              <a:gd name="connsiteX2356" fmla="*/ 975130 w 6247385"/>
              <a:gd name="connsiteY2356" fmla="*/ 3626632 h 3886200"/>
              <a:gd name="connsiteX2357" fmla="*/ 966709 w 6247385"/>
              <a:gd name="connsiteY2357" fmla="*/ 3619515 h 3886200"/>
              <a:gd name="connsiteX2358" fmla="*/ 954719 w 6247385"/>
              <a:gd name="connsiteY2358" fmla="*/ 3597832 h 3886200"/>
              <a:gd name="connsiteX2359" fmla="*/ 933678 w 6247385"/>
              <a:gd name="connsiteY2359" fmla="*/ 3598814 h 3886200"/>
              <a:gd name="connsiteX2360" fmla="*/ 923477 w 6247385"/>
              <a:gd name="connsiteY2360" fmla="*/ 3591456 h 3886200"/>
              <a:gd name="connsiteX2361" fmla="*/ 912306 w 6247385"/>
              <a:gd name="connsiteY2361" fmla="*/ 3586525 h 3886200"/>
              <a:gd name="connsiteX2362" fmla="*/ 907163 w 6247385"/>
              <a:gd name="connsiteY2362" fmla="*/ 3580012 h 3886200"/>
              <a:gd name="connsiteX2363" fmla="*/ 898382 w 6247385"/>
              <a:gd name="connsiteY2363" fmla="*/ 3579087 h 3886200"/>
              <a:gd name="connsiteX2364" fmla="*/ 890291 w 6247385"/>
              <a:gd name="connsiteY2364" fmla="*/ 3585242 h 3886200"/>
              <a:gd name="connsiteX2365" fmla="*/ 881540 w 6247385"/>
              <a:gd name="connsiteY2365" fmla="*/ 3564852 h 3886200"/>
              <a:gd name="connsiteX2366" fmla="*/ 903875 w 6247385"/>
              <a:gd name="connsiteY2366" fmla="*/ 3562978 h 3886200"/>
              <a:gd name="connsiteX2367" fmla="*/ 917467 w 6247385"/>
              <a:gd name="connsiteY2367" fmla="*/ 3554798 h 3886200"/>
              <a:gd name="connsiteX2368" fmla="*/ 912123 w 6247385"/>
              <a:gd name="connsiteY2368" fmla="*/ 3549378 h 3886200"/>
              <a:gd name="connsiteX2369" fmla="*/ 905810 w 6247385"/>
              <a:gd name="connsiteY2369" fmla="*/ 3546387 h 3886200"/>
              <a:gd name="connsiteX2370" fmla="*/ 876678 w 6247385"/>
              <a:gd name="connsiteY2370" fmla="*/ 3553525 h 3886200"/>
              <a:gd name="connsiteX2371" fmla="*/ 855958 w 6247385"/>
              <a:gd name="connsiteY2371" fmla="*/ 3549004 h 3886200"/>
              <a:gd name="connsiteX2372" fmla="*/ 836941 w 6247385"/>
              <a:gd name="connsiteY2372" fmla="*/ 3553142 h 3886200"/>
              <a:gd name="connsiteX2373" fmla="*/ 818406 w 6247385"/>
              <a:gd name="connsiteY2373" fmla="*/ 3549024 h 3886200"/>
              <a:gd name="connsiteX2374" fmla="*/ 800282 w 6247385"/>
              <a:gd name="connsiteY2374" fmla="*/ 3556803 h 3886200"/>
              <a:gd name="connsiteX2375" fmla="*/ 771471 w 6247385"/>
              <a:gd name="connsiteY2375" fmla="*/ 3558437 h 3886200"/>
              <a:gd name="connsiteX2376" fmla="*/ 765558 w 6247385"/>
              <a:gd name="connsiteY2376" fmla="*/ 3548567 h 3886200"/>
              <a:gd name="connsiteX2377" fmla="*/ 753335 w 6247385"/>
              <a:gd name="connsiteY2377" fmla="*/ 3547441 h 3886200"/>
              <a:gd name="connsiteX2378" fmla="*/ 727111 w 6247385"/>
              <a:gd name="connsiteY2378" fmla="*/ 3542599 h 3886200"/>
              <a:gd name="connsiteX2379" fmla="*/ 726129 w 6247385"/>
              <a:gd name="connsiteY2379" fmla="*/ 3521557 h 3886200"/>
              <a:gd name="connsiteX2380" fmla="*/ 754169 w 6247385"/>
              <a:gd name="connsiteY2380" fmla="*/ 3516566 h 3886200"/>
              <a:gd name="connsiteX2381" fmla="*/ 779539 w 6247385"/>
              <a:gd name="connsiteY2381" fmla="*/ 3514730 h 3886200"/>
              <a:gd name="connsiteX2382" fmla="*/ 794757 w 6247385"/>
              <a:gd name="connsiteY2382" fmla="*/ 3518931 h 3886200"/>
              <a:gd name="connsiteX2383" fmla="*/ 802818 w 6247385"/>
              <a:gd name="connsiteY2383" fmla="*/ 3536934 h 3886200"/>
              <a:gd name="connsiteX2384" fmla="*/ 810627 w 6247385"/>
              <a:gd name="connsiteY2384" fmla="*/ 3530900 h 3886200"/>
              <a:gd name="connsiteX2385" fmla="*/ 837172 w 6247385"/>
              <a:gd name="connsiteY2385" fmla="*/ 3530238 h 3886200"/>
              <a:gd name="connsiteX2386" fmla="*/ 833281 w 6247385"/>
              <a:gd name="connsiteY2386" fmla="*/ 3521175 h 3886200"/>
              <a:gd name="connsiteX2387" fmla="*/ 848498 w 6247385"/>
              <a:gd name="connsiteY2387" fmla="*/ 3525376 h 3886200"/>
              <a:gd name="connsiteX2388" fmla="*/ 871154 w 6247385"/>
              <a:gd name="connsiteY2388" fmla="*/ 3515653 h 3886200"/>
              <a:gd name="connsiteX2389" fmla="*/ 889289 w 6247385"/>
              <a:gd name="connsiteY2389" fmla="*/ 3526649 h 3886200"/>
              <a:gd name="connsiteX2390" fmla="*/ 909677 w 6247385"/>
              <a:gd name="connsiteY2390" fmla="*/ 3517897 h 3886200"/>
              <a:gd name="connsiteX2391" fmla="*/ 934609 w 6247385"/>
              <a:gd name="connsiteY2391" fmla="*/ 3525976 h 3886200"/>
              <a:gd name="connsiteX2392" fmla="*/ 955650 w 6247385"/>
              <a:gd name="connsiteY2392" fmla="*/ 3524995 h 3886200"/>
              <a:gd name="connsiteX2393" fmla="*/ 975956 w 6247385"/>
              <a:gd name="connsiteY2393" fmla="*/ 3508230 h 3886200"/>
              <a:gd name="connsiteX2394" fmla="*/ 1005493 w 6247385"/>
              <a:gd name="connsiteY2394" fmla="*/ 3503602 h 3886200"/>
              <a:gd name="connsiteX2395" fmla="*/ 1022570 w 6247385"/>
              <a:gd name="connsiteY2395" fmla="*/ 3504320 h 3886200"/>
              <a:gd name="connsiteX2396" fmla="*/ 1040127 w 6247385"/>
              <a:gd name="connsiteY2396" fmla="*/ 3496784 h 3886200"/>
              <a:gd name="connsiteX2397" fmla="*/ 1050530 w 6247385"/>
              <a:gd name="connsiteY2397" fmla="*/ 3500703 h 3886200"/>
              <a:gd name="connsiteX2398" fmla="*/ 1062141 w 6247385"/>
              <a:gd name="connsiteY2398" fmla="*/ 3498066 h 3886200"/>
              <a:gd name="connsiteX2399" fmla="*/ 1070392 w 6247385"/>
              <a:gd name="connsiteY2399" fmla="*/ 3489160 h 3886200"/>
              <a:gd name="connsiteX2400" fmla="*/ 1078642 w 6247385"/>
              <a:gd name="connsiteY2400" fmla="*/ 3480253 h 3886200"/>
              <a:gd name="connsiteX2401" fmla="*/ 1053026 w 6247385"/>
              <a:gd name="connsiteY2401" fmla="*/ 3476828 h 3886200"/>
              <a:gd name="connsiteX2402" fmla="*/ 1028138 w 6247385"/>
              <a:gd name="connsiteY2402" fmla="*/ 3475100 h 3886200"/>
              <a:gd name="connsiteX2403" fmla="*/ 1005559 w 6247385"/>
              <a:gd name="connsiteY2403" fmla="*/ 3476409 h 3886200"/>
              <a:gd name="connsiteX2404" fmla="*/ 984432 w 6247385"/>
              <a:gd name="connsiteY2404" fmla="*/ 3467032 h 3886200"/>
              <a:gd name="connsiteX2405" fmla="*/ 954979 w 6247385"/>
              <a:gd name="connsiteY2405" fmla="*/ 3479672 h 3886200"/>
              <a:gd name="connsiteX2406" fmla="*/ 907218 w 6247385"/>
              <a:gd name="connsiteY2406" fmla="*/ 3458252 h 3886200"/>
              <a:gd name="connsiteX2407" fmla="*/ 848789 w 6247385"/>
              <a:gd name="connsiteY2407" fmla="*/ 3463546 h 3886200"/>
              <a:gd name="connsiteX2408" fmla="*/ 832107 w 6247385"/>
              <a:gd name="connsiteY2408" fmla="*/ 3446558 h 3886200"/>
              <a:gd name="connsiteX2409" fmla="*/ 815427 w 6247385"/>
              <a:gd name="connsiteY2409" fmla="*/ 3429571 h 3886200"/>
              <a:gd name="connsiteX2410" fmla="*/ 790506 w 6247385"/>
              <a:gd name="connsiteY2410" fmla="*/ 3440268 h 3886200"/>
              <a:gd name="connsiteX2411" fmla="*/ 787589 w 6247385"/>
              <a:gd name="connsiteY2411" fmla="*/ 3433471 h 3886200"/>
              <a:gd name="connsiteX2412" fmla="*/ 787583 w 6247385"/>
              <a:gd name="connsiteY2412" fmla="*/ 3424084 h 3886200"/>
              <a:gd name="connsiteX2413" fmla="*/ 797293 w 6247385"/>
              <a:gd name="connsiteY2413" fmla="*/ 3418574 h 3886200"/>
              <a:gd name="connsiteX2414" fmla="*/ 818334 w 6247385"/>
              <a:gd name="connsiteY2414" fmla="*/ 3417593 h 3886200"/>
              <a:gd name="connsiteX2415" fmla="*/ 826018 w 6247385"/>
              <a:gd name="connsiteY2415" fmla="*/ 3411277 h 3886200"/>
              <a:gd name="connsiteX2416" fmla="*/ 831274 w 6247385"/>
              <a:gd name="connsiteY2416" fmla="*/ 3403989 h 3886200"/>
              <a:gd name="connsiteX2417" fmla="*/ 824478 w 6247385"/>
              <a:gd name="connsiteY2417" fmla="*/ 3406907 h 3886200"/>
              <a:gd name="connsiteX2418" fmla="*/ 801406 w 6247385"/>
              <a:gd name="connsiteY2418" fmla="*/ 3395345 h 3886200"/>
              <a:gd name="connsiteX2419" fmla="*/ 777854 w 6247385"/>
              <a:gd name="connsiteY2419" fmla="*/ 3392040 h 3886200"/>
              <a:gd name="connsiteX2420" fmla="*/ 764054 w 6247385"/>
              <a:gd name="connsiteY2420" fmla="*/ 3389580 h 3886200"/>
              <a:gd name="connsiteX2421" fmla="*/ 749044 w 6247385"/>
              <a:gd name="connsiteY2421" fmla="*/ 3393675 h 3886200"/>
              <a:gd name="connsiteX2422" fmla="*/ 733175 w 6247385"/>
              <a:gd name="connsiteY2422" fmla="*/ 3381706 h 3886200"/>
              <a:gd name="connsiteX2423" fmla="*/ 720148 w 6247385"/>
              <a:gd name="connsiteY2423" fmla="*/ 3384950 h 3886200"/>
              <a:gd name="connsiteX2424" fmla="*/ 706630 w 6247385"/>
              <a:gd name="connsiteY2424" fmla="*/ 3382367 h 3886200"/>
              <a:gd name="connsiteX2425" fmla="*/ 688505 w 6247385"/>
              <a:gd name="connsiteY2425" fmla="*/ 3390146 h 3886200"/>
              <a:gd name="connsiteX2426" fmla="*/ 677819 w 6247385"/>
              <a:gd name="connsiteY2426" fmla="*/ 3384002 h 3886200"/>
              <a:gd name="connsiteX2427" fmla="*/ 654957 w 6247385"/>
              <a:gd name="connsiteY2427" fmla="*/ 3385430 h 3886200"/>
              <a:gd name="connsiteX2428" fmla="*/ 631846 w 6247385"/>
              <a:gd name="connsiteY2428" fmla="*/ 3376905 h 3886200"/>
              <a:gd name="connsiteX2429" fmla="*/ 600160 w 6247385"/>
              <a:gd name="connsiteY2429" fmla="*/ 3371054 h 3886200"/>
              <a:gd name="connsiteX2430" fmla="*/ 568711 w 6247385"/>
              <a:gd name="connsiteY2430" fmla="*/ 3361077 h 3886200"/>
              <a:gd name="connsiteX2431" fmla="*/ 557303 w 6247385"/>
              <a:gd name="connsiteY2431" fmla="*/ 3364967 h 3886200"/>
              <a:gd name="connsiteX2432" fmla="*/ 545404 w 6247385"/>
              <a:gd name="connsiteY2432" fmla="*/ 3363031 h 3886200"/>
              <a:gd name="connsiteX2433" fmla="*/ 522018 w 6247385"/>
              <a:gd name="connsiteY2433" fmla="*/ 3366362 h 3886200"/>
              <a:gd name="connsiteX2434" fmla="*/ 499111 w 6247385"/>
              <a:gd name="connsiteY2434" fmla="*/ 3361438 h 3886200"/>
              <a:gd name="connsiteX2435" fmla="*/ 492152 w 6247385"/>
              <a:gd name="connsiteY2435" fmla="*/ 3362414 h 3886200"/>
              <a:gd name="connsiteX2436" fmla="*/ 487133 w 6247385"/>
              <a:gd name="connsiteY2436" fmla="*/ 3358531 h 3886200"/>
              <a:gd name="connsiteX2437" fmla="*/ 486480 w 6247385"/>
              <a:gd name="connsiteY2437" fmla="*/ 3350762 h 3886200"/>
              <a:gd name="connsiteX2438" fmla="*/ 512053 w 6247385"/>
              <a:gd name="connsiteY2438" fmla="*/ 3347835 h 3886200"/>
              <a:gd name="connsiteX2439" fmla="*/ 523586 w 6247385"/>
              <a:gd name="connsiteY2439" fmla="*/ 3348921 h 3886200"/>
              <a:gd name="connsiteX2440" fmla="*/ 535359 w 6247385"/>
              <a:gd name="connsiteY2440" fmla="*/ 3345880 h 3886200"/>
              <a:gd name="connsiteX2441" fmla="*/ 559639 w 6247385"/>
              <a:gd name="connsiteY2441" fmla="*/ 3346190 h 3886200"/>
              <a:gd name="connsiteX2442" fmla="*/ 576388 w 6247385"/>
              <a:gd name="connsiteY2442" fmla="*/ 3338331 h 3886200"/>
              <a:gd name="connsiteX2443" fmla="*/ 590716 w 6247385"/>
              <a:gd name="connsiteY2443" fmla="*/ 3343584 h 3886200"/>
              <a:gd name="connsiteX2444" fmla="*/ 677143 w 6247385"/>
              <a:gd name="connsiteY2444" fmla="*/ 3329292 h 3886200"/>
              <a:gd name="connsiteX2445" fmla="*/ 765524 w 6247385"/>
              <a:gd name="connsiteY2445" fmla="*/ 3338309 h 3886200"/>
              <a:gd name="connsiteX2446" fmla="*/ 788505 w 6247385"/>
              <a:gd name="connsiteY2446" fmla="*/ 3332469 h 3886200"/>
              <a:gd name="connsiteX2447" fmla="*/ 811486 w 6247385"/>
              <a:gd name="connsiteY2447" fmla="*/ 3326629 h 3886200"/>
              <a:gd name="connsiteX2448" fmla="*/ 818773 w 6247385"/>
              <a:gd name="connsiteY2448" fmla="*/ 3331886 h 3886200"/>
              <a:gd name="connsiteX2449" fmla="*/ 828969 w 6247385"/>
              <a:gd name="connsiteY2449" fmla="*/ 3329857 h 3886200"/>
              <a:gd name="connsiteX2450" fmla="*/ 847056 w 6247385"/>
              <a:gd name="connsiteY2450" fmla="*/ 3327460 h 3886200"/>
              <a:gd name="connsiteX2451" fmla="*/ 860045 w 6247385"/>
              <a:gd name="connsiteY2451" fmla="*/ 3327251 h 3886200"/>
              <a:gd name="connsiteX2452" fmla="*/ 887562 w 6247385"/>
              <a:gd name="connsiteY2452" fmla="*/ 3328853 h 3886200"/>
              <a:gd name="connsiteX2453" fmla="*/ 896832 w 6247385"/>
              <a:gd name="connsiteY2453" fmla="*/ 3333260 h 3886200"/>
              <a:gd name="connsiteX2454" fmla="*/ 907310 w 6247385"/>
              <a:gd name="connsiteY2454" fmla="*/ 3331110 h 3886200"/>
              <a:gd name="connsiteX2455" fmla="*/ 917666 w 6247385"/>
              <a:gd name="connsiteY2455" fmla="*/ 3323983 h 3886200"/>
              <a:gd name="connsiteX2456" fmla="*/ 996649 w 6247385"/>
              <a:gd name="connsiteY2456" fmla="*/ 3314227 h 3886200"/>
              <a:gd name="connsiteX2457" fmla="*/ 1007336 w 6247385"/>
              <a:gd name="connsiteY2457" fmla="*/ 3320372 h 3886200"/>
              <a:gd name="connsiteX2458" fmla="*/ 1021581 w 6247385"/>
              <a:gd name="connsiteY2458" fmla="*/ 3322306 h 3886200"/>
              <a:gd name="connsiteX2459" fmla="*/ 1034488 w 6247385"/>
              <a:gd name="connsiteY2459" fmla="*/ 3318780 h 3886200"/>
              <a:gd name="connsiteX2460" fmla="*/ 1047153 w 6247385"/>
              <a:gd name="connsiteY2460" fmla="*/ 3319380 h 3886200"/>
              <a:gd name="connsiteX2461" fmla="*/ 1063052 w 6247385"/>
              <a:gd name="connsiteY2461" fmla="*/ 3311884 h 3886200"/>
              <a:gd name="connsiteX2462" fmla="*/ 1071062 w 6247385"/>
              <a:gd name="connsiteY2462" fmla="*/ 3314464 h 3886200"/>
              <a:gd name="connsiteX2463" fmla="*/ 1068429 w 6247385"/>
              <a:gd name="connsiteY2463" fmla="*/ 3312395 h 3886200"/>
              <a:gd name="connsiteX2464" fmla="*/ 1061623 w 6247385"/>
              <a:gd name="connsiteY2464" fmla="*/ 3296537 h 3886200"/>
              <a:gd name="connsiteX2465" fmla="*/ 1087679 w 6247385"/>
              <a:gd name="connsiteY2465" fmla="*/ 3290049 h 3886200"/>
              <a:gd name="connsiteX2466" fmla="*/ 1122471 w 6247385"/>
              <a:gd name="connsiteY2466" fmla="*/ 3275785 h 3886200"/>
              <a:gd name="connsiteX2467" fmla="*/ 1096813 w 6247385"/>
              <a:gd name="connsiteY2467" fmla="*/ 3270701 h 3886200"/>
              <a:gd name="connsiteX2468" fmla="*/ 1070675 w 6247385"/>
              <a:gd name="connsiteY2468" fmla="*/ 3273872 h 3886200"/>
              <a:gd name="connsiteX2469" fmla="*/ 1028582 w 6247385"/>
              <a:gd name="connsiteY2469" fmla="*/ 3257060 h 3886200"/>
              <a:gd name="connsiteX2470" fmla="*/ 1008789 w 6247385"/>
              <a:gd name="connsiteY2470" fmla="*/ 3248451 h 3886200"/>
              <a:gd name="connsiteX2471" fmla="*/ 992643 w 6247385"/>
              <a:gd name="connsiteY2471" fmla="*/ 3248339 h 3886200"/>
              <a:gd name="connsiteX2472" fmla="*/ 988753 w 6247385"/>
              <a:gd name="connsiteY2472" fmla="*/ 3239277 h 3886200"/>
              <a:gd name="connsiteX2473" fmla="*/ 972366 w 6247385"/>
              <a:gd name="connsiteY2473" fmla="*/ 3240945 h 3886200"/>
              <a:gd name="connsiteX2474" fmla="*/ 957677 w 6247385"/>
              <a:gd name="connsiteY2474" fmla="*/ 3241884 h 3886200"/>
              <a:gd name="connsiteX2475" fmla="*/ 937277 w 6247385"/>
              <a:gd name="connsiteY2475" fmla="*/ 3231860 h 3886200"/>
              <a:gd name="connsiteX2476" fmla="*/ 951512 w 6247385"/>
              <a:gd name="connsiteY2476" fmla="*/ 3215018 h 3886200"/>
              <a:gd name="connsiteX2477" fmla="*/ 955391 w 6247385"/>
              <a:gd name="connsiteY2477" fmla="*/ 3205304 h 3886200"/>
              <a:gd name="connsiteX2478" fmla="*/ 985132 w 6247385"/>
              <a:gd name="connsiteY2478" fmla="*/ 3201929 h 3886200"/>
              <a:gd name="connsiteX2479" fmla="*/ 1016571 w 6247385"/>
              <a:gd name="connsiteY2479" fmla="*/ 3197826 h 3886200"/>
              <a:gd name="connsiteX2480" fmla="*/ 1018715 w 6247385"/>
              <a:gd name="connsiteY2480" fmla="*/ 3196570 h 3886200"/>
              <a:gd name="connsiteX2481" fmla="*/ 1020130 w 6247385"/>
              <a:gd name="connsiteY2481" fmla="*/ 3193616 h 3886200"/>
              <a:gd name="connsiteX2482" fmla="*/ 1011105 w 6247385"/>
              <a:gd name="connsiteY2482" fmla="*/ 3192123 h 3886200"/>
              <a:gd name="connsiteX2483" fmla="*/ 1000382 w 6247385"/>
              <a:gd name="connsiteY2483" fmla="*/ 3191358 h 3886200"/>
              <a:gd name="connsiteX2484" fmla="*/ 991640 w 6247385"/>
              <a:gd name="connsiteY2484" fmla="*/ 3189746 h 3886200"/>
              <a:gd name="connsiteX2485" fmla="*/ 982294 w 6247385"/>
              <a:gd name="connsiteY2485" fmla="*/ 3193757 h 3886200"/>
              <a:gd name="connsiteX2486" fmla="*/ 975129 w 6247385"/>
              <a:gd name="connsiteY2486" fmla="*/ 3188784 h 3886200"/>
              <a:gd name="connsiteX2487" fmla="*/ 966709 w 6247385"/>
              <a:gd name="connsiteY2487" fmla="*/ 3181666 h 3886200"/>
              <a:gd name="connsiteX2488" fmla="*/ 954719 w 6247385"/>
              <a:gd name="connsiteY2488" fmla="*/ 3159984 h 3886200"/>
              <a:gd name="connsiteX2489" fmla="*/ 933677 w 6247385"/>
              <a:gd name="connsiteY2489" fmla="*/ 3160966 h 3886200"/>
              <a:gd name="connsiteX2490" fmla="*/ 923477 w 6247385"/>
              <a:gd name="connsiteY2490" fmla="*/ 3153605 h 3886200"/>
              <a:gd name="connsiteX2491" fmla="*/ 912306 w 6247385"/>
              <a:gd name="connsiteY2491" fmla="*/ 3148676 h 3886200"/>
              <a:gd name="connsiteX2492" fmla="*/ 907162 w 6247385"/>
              <a:gd name="connsiteY2492" fmla="*/ 3142165 h 3886200"/>
              <a:gd name="connsiteX2493" fmla="*/ 898381 w 6247385"/>
              <a:gd name="connsiteY2493" fmla="*/ 3141238 h 3886200"/>
              <a:gd name="connsiteX2494" fmla="*/ 890292 w 6247385"/>
              <a:gd name="connsiteY2494" fmla="*/ 3147393 h 3886200"/>
              <a:gd name="connsiteX2495" fmla="*/ 881539 w 6247385"/>
              <a:gd name="connsiteY2495" fmla="*/ 3127003 h 3886200"/>
              <a:gd name="connsiteX2496" fmla="*/ 903876 w 6247385"/>
              <a:gd name="connsiteY2496" fmla="*/ 3125129 h 3886200"/>
              <a:gd name="connsiteX2497" fmla="*/ 917468 w 6247385"/>
              <a:gd name="connsiteY2497" fmla="*/ 3116948 h 3886200"/>
              <a:gd name="connsiteX2498" fmla="*/ 912123 w 6247385"/>
              <a:gd name="connsiteY2498" fmla="*/ 3111528 h 3886200"/>
              <a:gd name="connsiteX2499" fmla="*/ 905809 w 6247385"/>
              <a:gd name="connsiteY2499" fmla="*/ 3108537 h 3886200"/>
              <a:gd name="connsiteX2500" fmla="*/ 876678 w 6247385"/>
              <a:gd name="connsiteY2500" fmla="*/ 3115675 h 3886200"/>
              <a:gd name="connsiteX2501" fmla="*/ 855958 w 6247385"/>
              <a:gd name="connsiteY2501" fmla="*/ 3111155 h 3886200"/>
              <a:gd name="connsiteX2502" fmla="*/ 836940 w 6247385"/>
              <a:gd name="connsiteY2502" fmla="*/ 3115292 h 3886200"/>
              <a:gd name="connsiteX2503" fmla="*/ 818406 w 6247385"/>
              <a:gd name="connsiteY2503" fmla="*/ 3111175 h 3886200"/>
              <a:gd name="connsiteX2504" fmla="*/ 800281 w 6247385"/>
              <a:gd name="connsiteY2504" fmla="*/ 3118955 h 3886200"/>
              <a:gd name="connsiteX2505" fmla="*/ 771470 w 6247385"/>
              <a:gd name="connsiteY2505" fmla="*/ 3120588 h 3886200"/>
              <a:gd name="connsiteX2506" fmla="*/ 765558 w 6247385"/>
              <a:gd name="connsiteY2506" fmla="*/ 3110718 h 3886200"/>
              <a:gd name="connsiteX2507" fmla="*/ 753336 w 6247385"/>
              <a:gd name="connsiteY2507" fmla="*/ 3109593 h 3886200"/>
              <a:gd name="connsiteX2508" fmla="*/ 727112 w 6247385"/>
              <a:gd name="connsiteY2508" fmla="*/ 3104750 h 3886200"/>
              <a:gd name="connsiteX2509" fmla="*/ 726129 w 6247385"/>
              <a:gd name="connsiteY2509" fmla="*/ 3083709 h 3886200"/>
              <a:gd name="connsiteX2510" fmla="*/ 754169 w 6247385"/>
              <a:gd name="connsiteY2510" fmla="*/ 3078715 h 3886200"/>
              <a:gd name="connsiteX2511" fmla="*/ 779539 w 6247385"/>
              <a:gd name="connsiteY2511" fmla="*/ 3076882 h 3886200"/>
              <a:gd name="connsiteX2512" fmla="*/ 794757 w 6247385"/>
              <a:gd name="connsiteY2512" fmla="*/ 3081081 h 3886200"/>
              <a:gd name="connsiteX2513" fmla="*/ 802819 w 6247385"/>
              <a:gd name="connsiteY2513" fmla="*/ 3099085 h 3886200"/>
              <a:gd name="connsiteX2514" fmla="*/ 810626 w 6247385"/>
              <a:gd name="connsiteY2514" fmla="*/ 3093050 h 3886200"/>
              <a:gd name="connsiteX2515" fmla="*/ 837172 w 6247385"/>
              <a:gd name="connsiteY2515" fmla="*/ 3092388 h 3886200"/>
              <a:gd name="connsiteX2516" fmla="*/ 833282 w 6247385"/>
              <a:gd name="connsiteY2516" fmla="*/ 3083327 h 3886200"/>
              <a:gd name="connsiteX2517" fmla="*/ 848499 w 6247385"/>
              <a:gd name="connsiteY2517" fmla="*/ 3087526 h 3886200"/>
              <a:gd name="connsiteX2518" fmla="*/ 871153 w 6247385"/>
              <a:gd name="connsiteY2518" fmla="*/ 3077803 h 3886200"/>
              <a:gd name="connsiteX2519" fmla="*/ 889288 w 6247385"/>
              <a:gd name="connsiteY2519" fmla="*/ 3088799 h 3886200"/>
              <a:gd name="connsiteX2520" fmla="*/ 909678 w 6247385"/>
              <a:gd name="connsiteY2520" fmla="*/ 3080049 h 3886200"/>
              <a:gd name="connsiteX2521" fmla="*/ 934610 w 6247385"/>
              <a:gd name="connsiteY2521" fmla="*/ 3088128 h 3886200"/>
              <a:gd name="connsiteX2522" fmla="*/ 955650 w 6247385"/>
              <a:gd name="connsiteY2522" fmla="*/ 3087144 h 3886200"/>
              <a:gd name="connsiteX2523" fmla="*/ 975956 w 6247385"/>
              <a:gd name="connsiteY2523" fmla="*/ 3070382 h 3886200"/>
              <a:gd name="connsiteX2524" fmla="*/ 1005492 w 6247385"/>
              <a:gd name="connsiteY2524" fmla="*/ 3065751 h 3886200"/>
              <a:gd name="connsiteX2525" fmla="*/ 1022570 w 6247385"/>
              <a:gd name="connsiteY2525" fmla="*/ 3066471 h 3886200"/>
              <a:gd name="connsiteX2526" fmla="*/ 1040127 w 6247385"/>
              <a:gd name="connsiteY2526" fmla="*/ 3058935 h 3886200"/>
              <a:gd name="connsiteX2527" fmla="*/ 1050530 w 6247385"/>
              <a:gd name="connsiteY2527" fmla="*/ 3062854 h 3886200"/>
              <a:gd name="connsiteX2528" fmla="*/ 1062142 w 6247385"/>
              <a:gd name="connsiteY2528" fmla="*/ 3060218 h 3886200"/>
              <a:gd name="connsiteX2529" fmla="*/ 1070391 w 6247385"/>
              <a:gd name="connsiteY2529" fmla="*/ 3051311 h 3886200"/>
              <a:gd name="connsiteX2530" fmla="*/ 1078641 w 6247385"/>
              <a:gd name="connsiteY2530" fmla="*/ 3042404 h 3886200"/>
              <a:gd name="connsiteX2531" fmla="*/ 1053026 w 6247385"/>
              <a:gd name="connsiteY2531" fmla="*/ 3038978 h 3886200"/>
              <a:gd name="connsiteX2532" fmla="*/ 1028138 w 6247385"/>
              <a:gd name="connsiteY2532" fmla="*/ 3037252 h 3886200"/>
              <a:gd name="connsiteX2533" fmla="*/ 1005559 w 6247385"/>
              <a:gd name="connsiteY2533" fmla="*/ 3038559 h 3886200"/>
              <a:gd name="connsiteX2534" fmla="*/ 984431 w 6247385"/>
              <a:gd name="connsiteY2534" fmla="*/ 3029182 h 3886200"/>
              <a:gd name="connsiteX2535" fmla="*/ 954979 w 6247385"/>
              <a:gd name="connsiteY2535" fmla="*/ 3041825 h 3886200"/>
              <a:gd name="connsiteX2536" fmla="*/ 907217 w 6247385"/>
              <a:gd name="connsiteY2536" fmla="*/ 3020403 h 3886200"/>
              <a:gd name="connsiteX2537" fmla="*/ 848788 w 6247385"/>
              <a:gd name="connsiteY2537" fmla="*/ 3025695 h 3886200"/>
              <a:gd name="connsiteX2538" fmla="*/ 832107 w 6247385"/>
              <a:gd name="connsiteY2538" fmla="*/ 3008709 h 3886200"/>
              <a:gd name="connsiteX2539" fmla="*/ 815428 w 6247385"/>
              <a:gd name="connsiteY2539" fmla="*/ 2991723 h 3886200"/>
              <a:gd name="connsiteX2540" fmla="*/ 790507 w 6247385"/>
              <a:gd name="connsiteY2540" fmla="*/ 3002419 h 3886200"/>
              <a:gd name="connsiteX2541" fmla="*/ 787589 w 6247385"/>
              <a:gd name="connsiteY2541" fmla="*/ 2995622 h 3886200"/>
              <a:gd name="connsiteX2542" fmla="*/ 787583 w 6247385"/>
              <a:gd name="connsiteY2542" fmla="*/ 2986235 h 3886200"/>
              <a:gd name="connsiteX2543" fmla="*/ 797292 w 6247385"/>
              <a:gd name="connsiteY2543" fmla="*/ 2980727 h 3886200"/>
              <a:gd name="connsiteX2544" fmla="*/ 818334 w 6247385"/>
              <a:gd name="connsiteY2544" fmla="*/ 2979742 h 3886200"/>
              <a:gd name="connsiteX2545" fmla="*/ 826018 w 6247385"/>
              <a:gd name="connsiteY2545" fmla="*/ 2973426 h 3886200"/>
              <a:gd name="connsiteX2546" fmla="*/ 831274 w 6247385"/>
              <a:gd name="connsiteY2546" fmla="*/ 2966140 h 3886200"/>
              <a:gd name="connsiteX2547" fmla="*/ 824478 w 6247385"/>
              <a:gd name="connsiteY2547" fmla="*/ 2969057 h 3886200"/>
              <a:gd name="connsiteX2548" fmla="*/ 801407 w 6247385"/>
              <a:gd name="connsiteY2548" fmla="*/ 2957496 h 3886200"/>
              <a:gd name="connsiteX2549" fmla="*/ 777855 w 6247385"/>
              <a:gd name="connsiteY2549" fmla="*/ 2954191 h 3886200"/>
              <a:gd name="connsiteX2550" fmla="*/ 764054 w 6247385"/>
              <a:gd name="connsiteY2550" fmla="*/ 2951730 h 3886200"/>
              <a:gd name="connsiteX2551" fmla="*/ 749044 w 6247385"/>
              <a:gd name="connsiteY2551" fmla="*/ 2955825 h 3886200"/>
              <a:gd name="connsiteX2552" fmla="*/ 733175 w 6247385"/>
              <a:gd name="connsiteY2552" fmla="*/ 2943856 h 3886200"/>
              <a:gd name="connsiteX2553" fmla="*/ 720148 w 6247385"/>
              <a:gd name="connsiteY2553" fmla="*/ 2947100 h 3886200"/>
              <a:gd name="connsiteX2554" fmla="*/ 706630 w 6247385"/>
              <a:gd name="connsiteY2554" fmla="*/ 2944518 h 3886200"/>
              <a:gd name="connsiteX2555" fmla="*/ 688505 w 6247385"/>
              <a:gd name="connsiteY2555" fmla="*/ 2952297 h 3886200"/>
              <a:gd name="connsiteX2556" fmla="*/ 677819 w 6247385"/>
              <a:gd name="connsiteY2556" fmla="*/ 2946152 h 3886200"/>
              <a:gd name="connsiteX2557" fmla="*/ 654957 w 6247385"/>
              <a:gd name="connsiteY2557" fmla="*/ 2947581 h 3886200"/>
              <a:gd name="connsiteX2558" fmla="*/ 631847 w 6247385"/>
              <a:gd name="connsiteY2558" fmla="*/ 2939056 h 3886200"/>
              <a:gd name="connsiteX2559" fmla="*/ 600159 w 6247385"/>
              <a:gd name="connsiteY2559" fmla="*/ 2933205 h 3886200"/>
              <a:gd name="connsiteX2560" fmla="*/ 568711 w 6247385"/>
              <a:gd name="connsiteY2560" fmla="*/ 2923228 h 3886200"/>
              <a:gd name="connsiteX2561" fmla="*/ 557302 w 6247385"/>
              <a:gd name="connsiteY2561" fmla="*/ 2927118 h 3886200"/>
              <a:gd name="connsiteX2562" fmla="*/ 545405 w 6247385"/>
              <a:gd name="connsiteY2562" fmla="*/ 2925183 h 3886200"/>
              <a:gd name="connsiteX2563" fmla="*/ 522018 w 6247385"/>
              <a:gd name="connsiteY2563" fmla="*/ 2928513 h 3886200"/>
              <a:gd name="connsiteX2564" fmla="*/ 499112 w 6247385"/>
              <a:gd name="connsiteY2564" fmla="*/ 2923590 h 3886200"/>
              <a:gd name="connsiteX2565" fmla="*/ 492152 w 6247385"/>
              <a:gd name="connsiteY2565" fmla="*/ 2924563 h 3886200"/>
              <a:gd name="connsiteX2566" fmla="*/ 487133 w 6247385"/>
              <a:gd name="connsiteY2566" fmla="*/ 2920682 h 3886200"/>
              <a:gd name="connsiteX2567" fmla="*/ 486481 w 6247385"/>
              <a:gd name="connsiteY2567" fmla="*/ 2912913 h 3886200"/>
              <a:gd name="connsiteX2568" fmla="*/ 512053 w 6247385"/>
              <a:gd name="connsiteY2568" fmla="*/ 2909986 h 3886200"/>
              <a:gd name="connsiteX2569" fmla="*/ 523586 w 6247385"/>
              <a:gd name="connsiteY2569" fmla="*/ 2911071 h 3886200"/>
              <a:gd name="connsiteX2570" fmla="*/ 535360 w 6247385"/>
              <a:gd name="connsiteY2570" fmla="*/ 2908030 h 3886200"/>
              <a:gd name="connsiteX2571" fmla="*/ 559639 w 6247385"/>
              <a:gd name="connsiteY2571" fmla="*/ 2908341 h 3886200"/>
              <a:gd name="connsiteX2572" fmla="*/ 576388 w 6247385"/>
              <a:gd name="connsiteY2572" fmla="*/ 2900481 h 3886200"/>
              <a:gd name="connsiteX2573" fmla="*/ 590716 w 6247385"/>
              <a:gd name="connsiteY2573" fmla="*/ 2905733 h 3886200"/>
              <a:gd name="connsiteX2574" fmla="*/ 677142 w 6247385"/>
              <a:gd name="connsiteY2574" fmla="*/ 2891444 h 3886200"/>
              <a:gd name="connsiteX2575" fmla="*/ 765524 w 6247385"/>
              <a:gd name="connsiteY2575" fmla="*/ 2900459 h 3886200"/>
              <a:gd name="connsiteX2576" fmla="*/ 788504 w 6247385"/>
              <a:gd name="connsiteY2576" fmla="*/ 2894620 h 3886200"/>
              <a:gd name="connsiteX2577" fmla="*/ 811486 w 6247385"/>
              <a:gd name="connsiteY2577" fmla="*/ 2888780 h 3886200"/>
              <a:gd name="connsiteX2578" fmla="*/ 818773 w 6247385"/>
              <a:gd name="connsiteY2578" fmla="*/ 2894037 h 3886200"/>
              <a:gd name="connsiteX2579" fmla="*/ 828970 w 6247385"/>
              <a:gd name="connsiteY2579" fmla="*/ 2892009 h 3886200"/>
              <a:gd name="connsiteX2580" fmla="*/ 847057 w 6247385"/>
              <a:gd name="connsiteY2580" fmla="*/ 2889611 h 3886200"/>
              <a:gd name="connsiteX2581" fmla="*/ 860044 w 6247385"/>
              <a:gd name="connsiteY2581" fmla="*/ 2889402 h 3886200"/>
              <a:gd name="connsiteX2582" fmla="*/ 887562 w 6247385"/>
              <a:gd name="connsiteY2582" fmla="*/ 2891005 h 3886200"/>
              <a:gd name="connsiteX2583" fmla="*/ 896832 w 6247385"/>
              <a:gd name="connsiteY2583" fmla="*/ 2895412 h 3886200"/>
              <a:gd name="connsiteX2584" fmla="*/ 907311 w 6247385"/>
              <a:gd name="connsiteY2584" fmla="*/ 2893261 h 3886200"/>
              <a:gd name="connsiteX2585" fmla="*/ 917665 w 6247385"/>
              <a:gd name="connsiteY2585" fmla="*/ 2886133 h 3886200"/>
              <a:gd name="connsiteX2586" fmla="*/ 989165 w 6247385"/>
              <a:gd name="connsiteY2586" fmla="*/ 2877302 h 3886200"/>
              <a:gd name="connsiteX2587" fmla="*/ 982782 w 6247385"/>
              <a:gd name="connsiteY2587" fmla="*/ 2874753 h 3886200"/>
              <a:gd name="connsiteX2588" fmla="*/ 962989 w 6247385"/>
              <a:gd name="connsiteY2588" fmla="*/ 2866145 h 3886200"/>
              <a:gd name="connsiteX2589" fmla="*/ 946843 w 6247385"/>
              <a:gd name="connsiteY2589" fmla="*/ 2866033 h 3886200"/>
              <a:gd name="connsiteX2590" fmla="*/ 942953 w 6247385"/>
              <a:gd name="connsiteY2590" fmla="*/ 2856971 h 3886200"/>
              <a:gd name="connsiteX2591" fmla="*/ 926566 w 6247385"/>
              <a:gd name="connsiteY2591" fmla="*/ 2858639 h 3886200"/>
              <a:gd name="connsiteX2592" fmla="*/ 911877 w 6247385"/>
              <a:gd name="connsiteY2592" fmla="*/ 2859577 h 3886200"/>
              <a:gd name="connsiteX2593" fmla="*/ 891476 w 6247385"/>
              <a:gd name="connsiteY2593" fmla="*/ 2849552 h 3886200"/>
              <a:gd name="connsiteX2594" fmla="*/ 895357 w 6247385"/>
              <a:gd name="connsiteY2594" fmla="*/ 2844962 h 3886200"/>
              <a:gd name="connsiteX2595" fmla="*/ 887564 w 6247385"/>
              <a:gd name="connsiteY2595" fmla="*/ 2845156 h 3886200"/>
              <a:gd name="connsiteX2596" fmla="*/ 898561 w 6247385"/>
              <a:gd name="connsiteY2596" fmla="*/ 2827022 h 3886200"/>
              <a:gd name="connsiteX2597" fmla="*/ 908311 w 6247385"/>
              <a:gd name="connsiteY2597" fmla="*/ 2826203 h 3886200"/>
              <a:gd name="connsiteX2598" fmla="*/ 909591 w 6247385"/>
              <a:gd name="connsiteY2598" fmla="*/ 2822998 h 3886200"/>
              <a:gd name="connsiteX2599" fmla="*/ 922854 w 6247385"/>
              <a:gd name="connsiteY2599" fmla="*/ 2821493 h 3886200"/>
              <a:gd name="connsiteX2600" fmla="*/ 923442 w 6247385"/>
              <a:gd name="connsiteY2600" fmla="*/ 2819360 h 3886200"/>
              <a:gd name="connsiteX2601" fmla="*/ 925748 w 6247385"/>
              <a:gd name="connsiteY2601" fmla="*/ 2815351 h 3886200"/>
              <a:gd name="connsiteX2602" fmla="*/ 932264 w 6247385"/>
              <a:gd name="connsiteY2602" fmla="*/ 2819598 h 3886200"/>
              <a:gd name="connsiteX2603" fmla="*/ 932670 w 6247385"/>
              <a:gd name="connsiteY2603" fmla="*/ 2820378 h 3886200"/>
              <a:gd name="connsiteX2604" fmla="*/ 939331 w 6247385"/>
              <a:gd name="connsiteY2604" fmla="*/ 2819622 h 3886200"/>
              <a:gd name="connsiteX2605" fmla="*/ 970770 w 6247385"/>
              <a:gd name="connsiteY2605" fmla="*/ 2815519 h 3886200"/>
              <a:gd name="connsiteX2606" fmla="*/ 972915 w 6247385"/>
              <a:gd name="connsiteY2606" fmla="*/ 2814263 h 3886200"/>
              <a:gd name="connsiteX2607" fmla="*/ 974330 w 6247385"/>
              <a:gd name="connsiteY2607" fmla="*/ 2811308 h 3886200"/>
              <a:gd name="connsiteX2608" fmla="*/ 965305 w 6247385"/>
              <a:gd name="connsiteY2608" fmla="*/ 2809815 h 3886200"/>
              <a:gd name="connsiteX2609" fmla="*/ 954581 w 6247385"/>
              <a:gd name="connsiteY2609" fmla="*/ 2809054 h 3886200"/>
              <a:gd name="connsiteX2610" fmla="*/ 945839 w 6247385"/>
              <a:gd name="connsiteY2610" fmla="*/ 2807438 h 3886200"/>
              <a:gd name="connsiteX2611" fmla="*/ 936494 w 6247385"/>
              <a:gd name="connsiteY2611" fmla="*/ 2811451 h 3886200"/>
              <a:gd name="connsiteX2612" fmla="*/ 934163 w 6247385"/>
              <a:gd name="connsiteY2612" fmla="*/ 2809831 h 3886200"/>
              <a:gd name="connsiteX2613" fmla="*/ 929306 w 6247385"/>
              <a:gd name="connsiteY2613" fmla="*/ 2811142 h 3886200"/>
              <a:gd name="connsiteX2614" fmla="*/ 894420 w 6247385"/>
              <a:gd name="connsiteY2614" fmla="*/ 2803310 h 3886200"/>
              <a:gd name="connsiteX2615" fmla="*/ 859053 w 6247385"/>
              <a:gd name="connsiteY2615" fmla="*/ 2803735 h 3886200"/>
              <a:gd name="connsiteX2616" fmla="*/ 834210 w 6247385"/>
              <a:gd name="connsiteY2616" fmla="*/ 2808361 h 3886200"/>
              <a:gd name="connsiteX2617" fmla="*/ 807909 w 6247385"/>
              <a:gd name="connsiteY2617" fmla="*/ 2809589 h 3886200"/>
              <a:gd name="connsiteX2618" fmla="*/ 763549 w 6247385"/>
              <a:gd name="connsiteY2618" fmla="*/ 2793750 h 3886200"/>
              <a:gd name="connsiteX2619" fmla="*/ 711432 w 6247385"/>
              <a:gd name="connsiteY2619" fmla="*/ 2797340 h 3886200"/>
              <a:gd name="connsiteX2620" fmla="*/ 708556 w 6247385"/>
              <a:gd name="connsiteY2620" fmla="*/ 2792203 h 3886200"/>
              <a:gd name="connsiteX2621" fmla="*/ 703012 w 6247385"/>
              <a:gd name="connsiteY2621" fmla="*/ 2790223 h 3886200"/>
              <a:gd name="connsiteX2622" fmla="*/ 700060 w 6247385"/>
              <a:gd name="connsiteY2622" fmla="*/ 2795848 h 3886200"/>
              <a:gd name="connsiteX2623" fmla="*/ 697839 w 6247385"/>
              <a:gd name="connsiteY2623" fmla="*/ 2803174 h 3886200"/>
              <a:gd name="connsiteX2624" fmla="*/ 673549 w 6247385"/>
              <a:gd name="connsiteY2624" fmla="*/ 2784089 h 3886200"/>
              <a:gd name="connsiteX2625" fmla="*/ 666742 w 6247385"/>
              <a:gd name="connsiteY2625" fmla="*/ 2768230 h 3886200"/>
              <a:gd name="connsiteX2626" fmla="*/ 692799 w 6247385"/>
              <a:gd name="connsiteY2626" fmla="*/ 2761741 h 3886200"/>
              <a:gd name="connsiteX2627" fmla="*/ 727591 w 6247385"/>
              <a:gd name="connsiteY2627" fmla="*/ 2747477 h 3886200"/>
              <a:gd name="connsiteX2628" fmla="*/ 701934 w 6247385"/>
              <a:gd name="connsiteY2628" fmla="*/ 2742393 h 3886200"/>
              <a:gd name="connsiteX2629" fmla="*/ 675794 w 6247385"/>
              <a:gd name="connsiteY2629" fmla="*/ 2745564 h 3886200"/>
              <a:gd name="connsiteX2630" fmla="*/ 633701 w 6247385"/>
              <a:gd name="connsiteY2630" fmla="*/ 2728753 h 3886200"/>
              <a:gd name="connsiteX2631" fmla="*/ 613910 w 6247385"/>
              <a:gd name="connsiteY2631" fmla="*/ 2720144 h 3886200"/>
              <a:gd name="connsiteX2632" fmla="*/ 597763 w 6247385"/>
              <a:gd name="connsiteY2632" fmla="*/ 2720031 h 3886200"/>
              <a:gd name="connsiteX2633" fmla="*/ 593873 w 6247385"/>
              <a:gd name="connsiteY2633" fmla="*/ 2710970 h 3886200"/>
              <a:gd name="connsiteX2634" fmla="*/ 577486 w 6247385"/>
              <a:gd name="connsiteY2634" fmla="*/ 2712637 h 3886200"/>
              <a:gd name="connsiteX2635" fmla="*/ 562797 w 6247385"/>
              <a:gd name="connsiteY2635" fmla="*/ 2713576 h 3886200"/>
              <a:gd name="connsiteX2636" fmla="*/ 542397 w 6247385"/>
              <a:gd name="connsiteY2636" fmla="*/ 2703552 h 3886200"/>
              <a:gd name="connsiteX2637" fmla="*/ 556632 w 6247385"/>
              <a:gd name="connsiteY2637" fmla="*/ 2686710 h 3886200"/>
              <a:gd name="connsiteX2638" fmla="*/ 560512 w 6247385"/>
              <a:gd name="connsiteY2638" fmla="*/ 2676996 h 3886200"/>
              <a:gd name="connsiteX2639" fmla="*/ 590251 w 6247385"/>
              <a:gd name="connsiteY2639" fmla="*/ 2673622 h 3886200"/>
              <a:gd name="connsiteX2640" fmla="*/ 621691 w 6247385"/>
              <a:gd name="connsiteY2640" fmla="*/ 2669518 h 3886200"/>
              <a:gd name="connsiteX2641" fmla="*/ 623835 w 6247385"/>
              <a:gd name="connsiteY2641" fmla="*/ 2668262 h 3886200"/>
              <a:gd name="connsiteX2642" fmla="*/ 625250 w 6247385"/>
              <a:gd name="connsiteY2642" fmla="*/ 2665307 h 3886200"/>
              <a:gd name="connsiteX2643" fmla="*/ 616226 w 6247385"/>
              <a:gd name="connsiteY2643" fmla="*/ 2663815 h 3886200"/>
              <a:gd name="connsiteX2644" fmla="*/ 605501 w 6247385"/>
              <a:gd name="connsiteY2644" fmla="*/ 2663051 h 3886200"/>
              <a:gd name="connsiteX2645" fmla="*/ 596760 w 6247385"/>
              <a:gd name="connsiteY2645" fmla="*/ 2661438 h 3886200"/>
              <a:gd name="connsiteX2646" fmla="*/ 587415 w 6247385"/>
              <a:gd name="connsiteY2646" fmla="*/ 2665449 h 3886200"/>
              <a:gd name="connsiteX2647" fmla="*/ 580250 w 6247385"/>
              <a:gd name="connsiteY2647" fmla="*/ 2660476 h 3886200"/>
              <a:gd name="connsiteX2648" fmla="*/ 571829 w 6247385"/>
              <a:gd name="connsiteY2648" fmla="*/ 2653359 h 3886200"/>
              <a:gd name="connsiteX2649" fmla="*/ 559839 w 6247385"/>
              <a:gd name="connsiteY2649" fmla="*/ 2631676 h 3886200"/>
              <a:gd name="connsiteX2650" fmla="*/ 538798 w 6247385"/>
              <a:gd name="connsiteY2650" fmla="*/ 2632658 h 3886200"/>
              <a:gd name="connsiteX2651" fmla="*/ 528597 w 6247385"/>
              <a:gd name="connsiteY2651" fmla="*/ 2625299 h 3886200"/>
              <a:gd name="connsiteX2652" fmla="*/ 517426 w 6247385"/>
              <a:gd name="connsiteY2652" fmla="*/ 2620368 h 3886200"/>
              <a:gd name="connsiteX2653" fmla="*/ 512283 w 6247385"/>
              <a:gd name="connsiteY2653" fmla="*/ 2613857 h 3886200"/>
              <a:gd name="connsiteX2654" fmla="*/ 503502 w 6247385"/>
              <a:gd name="connsiteY2654" fmla="*/ 2612930 h 3886200"/>
              <a:gd name="connsiteX2655" fmla="*/ 495411 w 6247385"/>
              <a:gd name="connsiteY2655" fmla="*/ 2619085 h 3886200"/>
              <a:gd name="connsiteX2656" fmla="*/ 486660 w 6247385"/>
              <a:gd name="connsiteY2656" fmla="*/ 2598695 h 3886200"/>
              <a:gd name="connsiteX2657" fmla="*/ 508995 w 6247385"/>
              <a:gd name="connsiteY2657" fmla="*/ 2596821 h 3886200"/>
              <a:gd name="connsiteX2658" fmla="*/ 522588 w 6247385"/>
              <a:gd name="connsiteY2658" fmla="*/ 2588640 h 3886200"/>
              <a:gd name="connsiteX2659" fmla="*/ 517244 w 6247385"/>
              <a:gd name="connsiteY2659" fmla="*/ 2583220 h 3886200"/>
              <a:gd name="connsiteX2660" fmla="*/ 510929 w 6247385"/>
              <a:gd name="connsiteY2660" fmla="*/ 2580229 h 3886200"/>
              <a:gd name="connsiteX2661" fmla="*/ 481798 w 6247385"/>
              <a:gd name="connsiteY2661" fmla="*/ 2587368 h 3886200"/>
              <a:gd name="connsiteX2662" fmla="*/ 461077 w 6247385"/>
              <a:gd name="connsiteY2662" fmla="*/ 2582847 h 3886200"/>
              <a:gd name="connsiteX2663" fmla="*/ 442061 w 6247385"/>
              <a:gd name="connsiteY2663" fmla="*/ 2586984 h 3886200"/>
              <a:gd name="connsiteX2664" fmla="*/ 423525 w 6247385"/>
              <a:gd name="connsiteY2664" fmla="*/ 2582867 h 3886200"/>
              <a:gd name="connsiteX2665" fmla="*/ 405402 w 6247385"/>
              <a:gd name="connsiteY2665" fmla="*/ 2590647 h 3886200"/>
              <a:gd name="connsiteX2666" fmla="*/ 376591 w 6247385"/>
              <a:gd name="connsiteY2666" fmla="*/ 2592280 h 3886200"/>
              <a:gd name="connsiteX2667" fmla="*/ 370678 w 6247385"/>
              <a:gd name="connsiteY2667" fmla="*/ 2582410 h 3886200"/>
              <a:gd name="connsiteX2668" fmla="*/ 358456 w 6247385"/>
              <a:gd name="connsiteY2668" fmla="*/ 2581285 h 3886200"/>
              <a:gd name="connsiteX2669" fmla="*/ 332232 w 6247385"/>
              <a:gd name="connsiteY2669" fmla="*/ 2576442 h 3886200"/>
              <a:gd name="connsiteX2670" fmla="*/ 331250 w 6247385"/>
              <a:gd name="connsiteY2670" fmla="*/ 2555401 h 3886200"/>
              <a:gd name="connsiteX2671" fmla="*/ 359288 w 6247385"/>
              <a:gd name="connsiteY2671" fmla="*/ 2550408 h 3886200"/>
              <a:gd name="connsiteX2672" fmla="*/ 384660 w 6247385"/>
              <a:gd name="connsiteY2672" fmla="*/ 2548574 h 3886200"/>
              <a:gd name="connsiteX2673" fmla="*/ 399877 w 6247385"/>
              <a:gd name="connsiteY2673" fmla="*/ 2552773 h 3886200"/>
              <a:gd name="connsiteX2674" fmla="*/ 407939 w 6247385"/>
              <a:gd name="connsiteY2674" fmla="*/ 2570777 h 3886200"/>
              <a:gd name="connsiteX2675" fmla="*/ 415746 w 6247385"/>
              <a:gd name="connsiteY2675" fmla="*/ 2564743 h 3886200"/>
              <a:gd name="connsiteX2676" fmla="*/ 442292 w 6247385"/>
              <a:gd name="connsiteY2676" fmla="*/ 2564080 h 3886200"/>
              <a:gd name="connsiteX2677" fmla="*/ 438401 w 6247385"/>
              <a:gd name="connsiteY2677" fmla="*/ 2555019 h 3886200"/>
              <a:gd name="connsiteX2678" fmla="*/ 453619 w 6247385"/>
              <a:gd name="connsiteY2678" fmla="*/ 2559218 h 3886200"/>
              <a:gd name="connsiteX2679" fmla="*/ 476274 w 6247385"/>
              <a:gd name="connsiteY2679" fmla="*/ 2549495 h 3886200"/>
              <a:gd name="connsiteX2680" fmla="*/ 494408 w 6247385"/>
              <a:gd name="connsiteY2680" fmla="*/ 2560491 h 3886200"/>
              <a:gd name="connsiteX2681" fmla="*/ 514798 w 6247385"/>
              <a:gd name="connsiteY2681" fmla="*/ 2551741 h 3886200"/>
              <a:gd name="connsiteX2682" fmla="*/ 539729 w 6247385"/>
              <a:gd name="connsiteY2682" fmla="*/ 2559820 h 3886200"/>
              <a:gd name="connsiteX2683" fmla="*/ 560771 w 6247385"/>
              <a:gd name="connsiteY2683" fmla="*/ 2558836 h 3886200"/>
              <a:gd name="connsiteX2684" fmla="*/ 567457 w 6247385"/>
              <a:gd name="connsiteY2684" fmla="*/ 2553316 h 3886200"/>
              <a:gd name="connsiteX2685" fmla="*/ 554358 w 6247385"/>
              <a:gd name="connsiteY2685" fmla="*/ 2550899 h 3886200"/>
              <a:gd name="connsiteX2686" fmla="*/ 522912 w 6247385"/>
              <a:gd name="connsiteY2686" fmla="*/ 2540919 h 3886200"/>
              <a:gd name="connsiteX2687" fmla="*/ 511502 w 6247385"/>
              <a:gd name="connsiteY2687" fmla="*/ 2544812 h 3886200"/>
              <a:gd name="connsiteX2688" fmla="*/ 499604 w 6247385"/>
              <a:gd name="connsiteY2688" fmla="*/ 2542875 h 3886200"/>
              <a:gd name="connsiteX2689" fmla="*/ 476217 w 6247385"/>
              <a:gd name="connsiteY2689" fmla="*/ 2546207 h 3886200"/>
              <a:gd name="connsiteX2690" fmla="*/ 453311 w 6247385"/>
              <a:gd name="connsiteY2690" fmla="*/ 2541281 h 3886200"/>
              <a:gd name="connsiteX2691" fmla="*/ 446351 w 6247385"/>
              <a:gd name="connsiteY2691" fmla="*/ 2542257 h 3886200"/>
              <a:gd name="connsiteX2692" fmla="*/ 441332 w 6247385"/>
              <a:gd name="connsiteY2692" fmla="*/ 2538374 h 3886200"/>
              <a:gd name="connsiteX2693" fmla="*/ 440680 w 6247385"/>
              <a:gd name="connsiteY2693" fmla="*/ 2530606 h 3886200"/>
              <a:gd name="connsiteX2694" fmla="*/ 466253 w 6247385"/>
              <a:gd name="connsiteY2694" fmla="*/ 2527678 h 3886200"/>
              <a:gd name="connsiteX2695" fmla="*/ 477786 w 6247385"/>
              <a:gd name="connsiteY2695" fmla="*/ 2528765 h 3886200"/>
              <a:gd name="connsiteX2696" fmla="*/ 489559 w 6247385"/>
              <a:gd name="connsiteY2696" fmla="*/ 2525723 h 3886200"/>
              <a:gd name="connsiteX2697" fmla="*/ 513840 w 6247385"/>
              <a:gd name="connsiteY2697" fmla="*/ 2526033 h 3886200"/>
              <a:gd name="connsiteX2698" fmla="*/ 530588 w 6247385"/>
              <a:gd name="connsiteY2698" fmla="*/ 2518175 h 3886200"/>
              <a:gd name="connsiteX2699" fmla="*/ 544915 w 6247385"/>
              <a:gd name="connsiteY2699" fmla="*/ 2523427 h 3886200"/>
              <a:gd name="connsiteX2700" fmla="*/ 631342 w 6247385"/>
              <a:gd name="connsiteY2700" fmla="*/ 2509137 h 3886200"/>
              <a:gd name="connsiteX2701" fmla="*/ 634102 w 6247385"/>
              <a:gd name="connsiteY2701" fmla="*/ 2509418 h 3886200"/>
              <a:gd name="connsiteX2702" fmla="*/ 633258 w 6247385"/>
              <a:gd name="connsiteY2702" fmla="*/ 2508945 h 3886200"/>
              <a:gd name="connsiteX2703" fmla="*/ 610679 w 6247385"/>
              <a:gd name="connsiteY2703" fmla="*/ 2510251 h 3886200"/>
              <a:gd name="connsiteX2704" fmla="*/ 589551 w 6247385"/>
              <a:gd name="connsiteY2704" fmla="*/ 2500874 h 3886200"/>
              <a:gd name="connsiteX2705" fmla="*/ 560099 w 6247385"/>
              <a:gd name="connsiteY2705" fmla="*/ 2513517 h 3886200"/>
              <a:gd name="connsiteX2706" fmla="*/ 512338 w 6247385"/>
              <a:gd name="connsiteY2706" fmla="*/ 2492095 h 3886200"/>
              <a:gd name="connsiteX2707" fmla="*/ 453908 w 6247385"/>
              <a:gd name="connsiteY2707" fmla="*/ 2497388 h 3886200"/>
              <a:gd name="connsiteX2708" fmla="*/ 437228 w 6247385"/>
              <a:gd name="connsiteY2708" fmla="*/ 2480401 h 3886200"/>
              <a:gd name="connsiteX2709" fmla="*/ 420547 w 6247385"/>
              <a:gd name="connsiteY2709" fmla="*/ 2463415 h 3886200"/>
              <a:gd name="connsiteX2710" fmla="*/ 395626 w 6247385"/>
              <a:gd name="connsiteY2710" fmla="*/ 2474112 h 3886200"/>
              <a:gd name="connsiteX2711" fmla="*/ 392709 w 6247385"/>
              <a:gd name="connsiteY2711" fmla="*/ 2467315 h 3886200"/>
              <a:gd name="connsiteX2712" fmla="*/ 392703 w 6247385"/>
              <a:gd name="connsiteY2712" fmla="*/ 2457927 h 3886200"/>
              <a:gd name="connsiteX2713" fmla="*/ 402413 w 6247385"/>
              <a:gd name="connsiteY2713" fmla="*/ 2452419 h 3886200"/>
              <a:gd name="connsiteX2714" fmla="*/ 423453 w 6247385"/>
              <a:gd name="connsiteY2714" fmla="*/ 2451435 h 3886200"/>
              <a:gd name="connsiteX2715" fmla="*/ 431139 w 6247385"/>
              <a:gd name="connsiteY2715" fmla="*/ 2445118 h 3886200"/>
              <a:gd name="connsiteX2716" fmla="*/ 436395 w 6247385"/>
              <a:gd name="connsiteY2716" fmla="*/ 2437832 h 3886200"/>
              <a:gd name="connsiteX2717" fmla="*/ 429599 w 6247385"/>
              <a:gd name="connsiteY2717" fmla="*/ 2440749 h 3886200"/>
              <a:gd name="connsiteX2718" fmla="*/ 406526 w 6247385"/>
              <a:gd name="connsiteY2718" fmla="*/ 2429189 h 3886200"/>
              <a:gd name="connsiteX2719" fmla="*/ 382974 w 6247385"/>
              <a:gd name="connsiteY2719" fmla="*/ 2425884 h 3886200"/>
              <a:gd name="connsiteX2720" fmla="*/ 369174 w 6247385"/>
              <a:gd name="connsiteY2720" fmla="*/ 2423422 h 3886200"/>
              <a:gd name="connsiteX2721" fmla="*/ 354164 w 6247385"/>
              <a:gd name="connsiteY2721" fmla="*/ 2427518 h 3886200"/>
              <a:gd name="connsiteX2722" fmla="*/ 338295 w 6247385"/>
              <a:gd name="connsiteY2722" fmla="*/ 2415549 h 3886200"/>
              <a:gd name="connsiteX2723" fmla="*/ 325267 w 6247385"/>
              <a:gd name="connsiteY2723" fmla="*/ 2418792 h 3886200"/>
              <a:gd name="connsiteX2724" fmla="*/ 311750 w 6247385"/>
              <a:gd name="connsiteY2724" fmla="*/ 2416210 h 3886200"/>
              <a:gd name="connsiteX2725" fmla="*/ 293626 w 6247385"/>
              <a:gd name="connsiteY2725" fmla="*/ 2423989 h 3886200"/>
              <a:gd name="connsiteX2726" fmla="*/ 282940 w 6247385"/>
              <a:gd name="connsiteY2726" fmla="*/ 2417844 h 3886200"/>
              <a:gd name="connsiteX2727" fmla="*/ 260077 w 6247385"/>
              <a:gd name="connsiteY2727" fmla="*/ 2419273 h 3886200"/>
              <a:gd name="connsiteX2728" fmla="*/ 236968 w 6247385"/>
              <a:gd name="connsiteY2728" fmla="*/ 2410747 h 3886200"/>
              <a:gd name="connsiteX2729" fmla="*/ 205280 w 6247385"/>
              <a:gd name="connsiteY2729" fmla="*/ 2404897 h 3886200"/>
              <a:gd name="connsiteX2730" fmla="*/ 173832 w 6247385"/>
              <a:gd name="connsiteY2730" fmla="*/ 2394920 h 3886200"/>
              <a:gd name="connsiteX2731" fmla="*/ 162423 w 6247385"/>
              <a:gd name="connsiteY2731" fmla="*/ 2398810 h 3886200"/>
              <a:gd name="connsiteX2732" fmla="*/ 150526 w 6247385"/>
              <a:gd name="connsiteY2732" fmla="*/ 2396875 h 3886200"/>
              <a:gd name="connsiteX2733" fmla="*/ 127137 w 6247385"/>
              <a:gd name="connsiteY2733" fmla="*/ 2400205 h 3886200"/>
              <a:gd name="connsiteX2734" fmla="*/ 104232 w 6247385"/>
              <a:gd name="connsiteY2734" fmla="*/ 2395282 h 3886200"/>
              <a:gd name="connsiteX2735" fmla="*/ 97273 w 6247385"/>
              <a:gd name="connsiteY2735" fmla="*/ 2396255 h 3886200"/>
              <a:gd name="connsiteX2736" fmla="*/ 92252 w 6247385"/>
              <a:gd name="connsiteY2736" fmla="*/ 2392374 h 3886200"/>
              <a:gd name="connsiteX2737" fmla="*/ 91600 w 6247385"/>
              <a:gd name="connsiteY2737" fmla="*/ 2384606 h 3886200"/>
              <a:gd name="connsiteX2738" fmla="*/ 117174 w 6247385"/>
              <a:gd name="connsiteY2738" fmla="*/ 2381678 h 3886200"/>
              <a:gd name="connsiteX2739" fmla="*/ 128706 w 6247385"/>
              <a:gd name="connsiteY2739" fmla="*/ 2382763 h 3886200"/>
              <a:gd name="connsiteX2740" fmla="*/ 140480 w 6247385"/>
              <a:gd name="connsiteY2740" fmla="*/ 2379722 h 3886200"/>
              <a:gd name="connsiteX2741" fmla="*/ 164760 w 6247385"/>
              <a:gd name="connsiteY2741" fmla="*/ 2380033 h 3886200"/>
              <a:gd name="connsiteX2742" fmla="*/ 181508 w 6247385"/>
              <a:gd name="connsiteY2742" fmla="*/ 2372174 h 3886200"/>
              <a:gd name="connsiteX2743" fmla="*/ 195835 w 6247385"/>
              <a:gd name="connsiteY2743" fmla="*/ 2377426 h 3886200"/>
              <a:gd name="connsiteX2744" fmla="*/ 282263 w 6247385"/>
              <a:gd name="connsiteY2744" fmla="*/ 2363136 h 3886200"/>
              <a:gd name="connsiteX2745" fmla="*/ 370644 w 6247385"/>
              <a:gd name="connsiteY2745" fmla="*/ 2372152 h 3886200"/>
              <a:gd name="connsiteX2746" fmla="*/ 393625 w 6247385"/>
              <a:gd name="connsiteY2746" fmla="*/ 2366312 h 3886200"/>
              <a:gd name="connsiteX2747" fmla="*/ 416606 w 6247385"/>
              <a:gd name="connsiteY2747" fmla="*/ 2360472 h 3886200"/>
              <a:gd name="connsiteX2748" fmla="*/ 423893 w 6247385"/>
              <a:gd name="connsiteY2748" fmla="*/ 2365730 h 3886200"/>
              <a:gd name="connsiteX2749" fmla="*/ 434090 w 6247385"/>
              <a:gd name="connsiteY2749" fmla="*/ 2363702 h 3886200"/>
              <a:gd name="connsiteX2750" fmla="*/ 452176 w 6247385"/>
              <a:gd name="connsiteY2750" fmla="*/ 2361303 h 3886200"/>
              <a:gd name="connsiteX2751" fmla="*/ 465165 w 6247385"/>
              <a:gd name="connsiteY2751" fmla="*/ 2361094 h 3886200"/>
              <a:gd name="connsiteX2752" fmla="*/ 492682 w 6247385"/>
              <a:gd name="connsiteY2752" fmla="*/ 2362698 h 3886200"/>
              <a:gd name="connsiteX2753" fmla="*/ 501952 w 6247385"/>
              <a:gd name="connsiteY2753" fmla="*/ 2367104 h 3886200"/>
              <a:gd name="connsiteX2754" fmla="*/ 512432 w 6247385"/>
              <a:gd name="connsiteY2754" fmla="*/ 2364953 h 3886200"/>
              <a:gd name="connsiteX2755" fmla="*/ 522786 w 6247385"/>
              <a:gd name="connsiteY2755" fmla="*/ 2357825 h 3886200"/>
              <a:gd name="connsiteX2756" fmla="*/ 594286 w 6247385"/>
              <a:gd name="connsiteY2756" fmla="*/ 2348995 h 3886200"/>
              <a:gd name="connsiteX2757" fmla="*/ 587901 w 6247385"/>
              <a:gd name="connsiteY2757" fmla="*/ 2346445 h 3886200"/>
              <a:gd name="connsiteX2758" fmla="*/ 568109 w 6247385"/>
              <a:gd name="connsiteY2758" fmla="*/ 2337837 h 3886200"/>
              <a:gd name="connsiteX2759" fmla="*/ 551962 w 6247385"/>
              <a:gd name="connsiteY2759" fmla="*/ 2337726 h 3886200"/>
              <a:gd name="connsiteX2760" fmla="*/ 548074 w 6247385"/>
              <a:gd name="connsiteY2760" fmla="*/ 2328663 h 3886200"/>
              <a:gd name="connsiteX2761" fmla="*/ 531685 w 6247385"/>
              <a:gd name="connsiteY2761" fmla="*/ 2330331 h 3886200"/>
              <a:gd name="connsiteX2762" fmla="*/ 516997 w 6247385"/>
              <a:gd name="connsiteY2762" fmla="*/ 2331269 h 3886200"/>
              <a:gd name="connsiteX2763" fmla="*/ 496597 w 6247385"/>
              <a:gd name="connsiteY2763" fmla="*/ 2321244 h 3886200"/>
              <a:gd name="connsiteX2764" fmla="*/ 510832 w 6247385"/>
              <a:gd name="connsiteY2764" fmla="*/ 2304403 h 3886200"/>
              <a:gd name="connsiteX2765" fmla="*/ 514712 w 6247385"/>
              <a:gd name="connsiteY2765" fmla="*/ 2294690 h 3886200"/>
              <a:gd name="connsiteX2766" fmla="*/ 544451 w 6247385"/>
              <a:gd name="connsiteY2766" fmla="*/ 2291314 h 3886200"/>
              <a:gd name="connsiteX2767" fmla="*/ 575891 w 6247385"/>
              <a:gd name="connsiteY2767" fmla="*/ 2287211 h 3886200"/>
              <a:gd name="connsiteX2768" fmla="*/ 578034 w 6247385"/>
              <a:gd name="connsiteY2768" fmla="*/ 2285956 h 3886200"/>
              <a:gd name="connsiteX2769" fmla="*/ 579450 w 6247385"/>
              <a:gd name="connsiteY2769" fmla="*/ 2283001 h 3886200"/>
              <a:gd name="connsiteX2770" fmla="*/ 570425 w 6247385"/>
              <a:gd name="connsiteY2770" fmla="*/ 2281507 h 3886200"/>
              <a:gd name="connsiteX2771" fmla="*/ 559701 w 6247385"/>
              <a:gd name="connsiteY2771" fmla="*/ 2280746 h 3886200"/>
              <a:gd name="connsiteX2772" fmla="*/ 550960 w 6247385"/>
              <a:gd name="connsiteY2772" fmla="*/ 2279130 h 3886200"/>
              <a:gd name="connsiteX2773" fmla="*/ 541615 w 6247385"/>
              <a:gd name="connsiteY2773" fmla="*/ 2283143 h 3886200"/>
              <a:gd name="connsiteX2774" fmla="*/ 534450 w 6247385"/>
              <a:gd name="connsiteY2774" fmla="*/ 2278170 h 3886200"/>
              <a:gd name="connsiteX2775" fmla="*/ 526029 w 6247385"/>
              <a:gd name="connsiteY2775" fmla="*/ 2271051 h 3886200"/>
              <a:gd name="connsiteX2776" fmla="*/ 514038 w 6247385"/>
              <a:gd name="connsiteY2776" fmla="*/ 2249369 h 3886200"/>
              <a:gd name="connsiteX2777" fmla="*/ 492997 w 6247385"/>
              <a:gd name="connsiteY2777" fmla="*/ 2250351 h 3886200"/>
              <a:gd name="connsiteX2778" fmla="*/ 482796 w 6247385"/>
              <a:gd name="connsiteY2778" fmla="*/ 2242992 h 3886200"/>
              <a:gd name="connsiteX2779" fmla="*/ 471626 w 6247385"/>
              <a:gd name="connsiteY2779" fmla="*/ 2238062 h 3886200"/>
              <a:gd name="connsiteX2780" fmla="*/ 466483 w 6247385"/>
              <a:gd name="connsiteY2780" fmla="*/ 2231550 h 3886200"/>
              <a:gd name="connsiteX2781" fmla="*/ 457701 w 6247385"/>
              <a:gd name="connsiteY2781" fmla="*/ 2230624 h 3886200"/>
              <a:gd name="connsiteX2782" fmla="*/ 449611 w 6247385"/>
              <a:gd name="connsiteY2782" fmla="*/ 2236779 h 3886200"/>
              <a:gd name="connsiteX2783" fmla="*/ 440859 w 6247385"/>
              <a:gd name="connsiteY2783" fmla="*/ 2216389 h 3886200"/>
              <a:gd name="connsiteX2784" fmla="*/ 463195 w 6247385"/>
              <a:gd name="connsiteY2784" fmla="*/ 2214515 h 3886200"/>
              <a:gd name="connsiteX2785" fmla="*/ 476788 w 6247385"/>
              <a:gd name="connsiteY2785" fmla="*/ 2206333 h 3886200"/>
              <a:gd name="connsiteX2786" fmla="*/ 471444 w 6247385"/>
              <a:gd name="connsiteY2786" fmla="*/ 2200914 h 3886200"/>
              <a:gd name="connsiteX2787" fmla="*/ 465128 w 6247385"/>
              <a:gd name="connsiteY2787" fmla="*/ 2197923 h 3886200"/>
              <a:gd name="connsiteX2788" fmla="*/ 435997 w 6247385"/>
              <a:gd name="connsiteY2788" fmla="*/ 2205060 h 3886200"/>
              <a:gd name="connsiteX2789" fmla="*/ 415277 w 6247385"/>
              <a:gd name="connsiteY2789" fmla="*/ 2200540 h 3886200"/>
              <a:gd name="connsiteX2790" fmla="*/ 396260 w 6247385"/>
              <a:gd name="connsiteY2790" fmla="*/ 2204677 h 3886200"/>
              <a:gd name="connsiteX2791" fmla="*/ 377725 w 6247385"/>
              <a:gd name="connsiteY2791" fmla="*/ 2200561 h 3886200"/>
              <a:gd name="connsiteX2792" fmla="*/ 359601 w 6247385"/>
              <a:gd name="connsiteY2792" fmla="*/ 2208340 h 3886200"/>
              <a:gd name="connsiteX2793" fmla="*/ 330790 w 6247385"/>
              <a:gd name="connsiteY2793" fmla="*/ 2209974 h 3886200"/>
              <a:gd name="connsiteX2794" fmla="*/ 324877 w 6247385"/>
              <a:gd name="connsiteY2794" fmla="*/ 2200104 h 3886200"/>
              <a:gd name="connsiteX2795" fmla="*/ 312655 w 6247385"/>
              <a:gd name="connsiteY2795" fmla="*/ 2198977 h 3886200"/>
              <a:gd name="connsiteX2796" fmla="*/ 286432 w 6247385"/>
              <a:gd name="connsiteY2796" fmla="*/ 2194135 h 3886200"/>
              <a:gd name="connsiteX2797" fmla="*/ 285449 w 6247385"/>
              <a:gd name="connsiteY2797" fmla="*/ 2173094 h 3886200"/>
              <a:gd name="connsiteX2798" fmla="*/ 313489 w 6247385"/>
              <a:gd name="connsiteY2798" fmla="*/ 2168101 h 3886200"/>
              <a:gd name="connsiteX2799" fmla="*/ 338859 w 6247385"/>
              <a:gd name="connsiteY2799" fmla="*/ 2166268 h 3886200"/>
              <a:gd name="connsiteX2800" fmla="*/ 354078 w 6247385"/>
              <a:gd name="connsiteY2800" fmla="*/ 2170466 h 3886200"/>
              <a:gd name="connsiteX2801" fmla="*/ 362139 w 6247385"/>
              <a:gd name="connsiteY2801" fmla="*/ 2188470 h 3886200"/>
              <a:gd name="connsiteX2802" fmla="*/ 369946 w 6247385"/>
              <a:gd name="connsiteY2802" fmla="*/ 2182436 h 3886200"/>
              <a:gd name="connsiteX2803" fmla="*/ 396491 w 6247385"/>
              <a:gd name="connsiteY2803" fmla="*/ 2181774 h 3886200"/>
              <a:gd name="connsiteX2804" fmla="*/ 392601 w 6247385"/>
              <a:gd name="connsiteY2804" fmla="*/ 2172712 h 3886200"/>
              <a:gd name="connsiteX2805" fmla="*/ 407819 w 6247385"/>
              <a:gd name="connsiteY2805" fmla="*/ 2176912 h 3886200"/>
              <a:gd name="connsiteX2806" fmla="*/ 430474 w 6247385"/>
              <a:gd name="connsiteY2806" fmla="*/ 2167188 h 3886200"/>
              <a:gd name="connsiteX2807" fmla="*/ 448608 w 6247385"/>
              <a:gd name="connsiteY2807" fmla="*/ 2178185 h 3886200"/>
              <a:gd name="connsiteX2808" fmla="*/ 468998 w 6247385"/>
              <a:gd name="connsiteY2808" fmla="*/ 2169432 h 3886200"/>
              <a:gd name="connsiteX2809" fmla="*/ 493929 w 6247385"/>
              <a:gd name="connsiteY2809" fmla="*/ 2177513 h 3886200"/>
              <a:gd name="connsiteX2810" fmla="*/ 514971 w 6247385"/>
              <a:gd name="connsiteY2810" fmla="*/ 2176531 h 3886200"/>
              <a:gd name="connsiteX2811" fmla="*/ 521658 w 6247385"/>
              <a:gd name="connsiteY2811" fmla="*/ 2171009 h 3886200"/>
              <a:gd name="connsiteX2812" fmla="*/ 508558 w 6247385"/>
              <a:gd name="connsiteY2812" fmla="*/ 2168591 h 3886200"/>
              <a:gd name="connsiteX2813" fmla="*/ 477111 w 6247385"/>
              <a:gd name="connsiteY2813" fmla="*/ 2158613 h 3886200"/>
              <a:gd name="connsiteX2814" fmla="*/ 465701 w 6247385"/>
              <a:gd name="connsiteY2814" fmla="*/ 2162505 h 3886200"/>
              <a:gd name="connsiteX2815" fmla="*/ 453804 w 6247385"/>
              <a:gd name="connsiteY2815" fmla="*/ 2160568 h 3886200"/>
              <a:gd name="connsiteX2816" fmla="*/ 430417 w 6247385"/>
              <a:gd name="connsiteY2816" fmla="*/ 2163899 h 3886200"/>
              <a:gd name="connsiteX2817" fmla="*/ 407510 w 6247385"/>
              <a:gd name="connsiteY2817" fmla="*/ 2158976 h 3886200"/>
              <a:gd name="connsiteX2818" fmla="*/ 400551 w 6247385"/>
              <a:gd name="connsiteY2818" fmla="*/ 2159949 h 3886200"/>
              <a:gd name="connsiteX2819" fmla="*/ 395532 w 6247385"/>
              <a:gd name="connsiteY2819" fmla="*/ 2156068 h 3886200"/>
              <a:gd name="connsiteX2820" fmla="*/ 394879 w 6247385"/>
              <a:gd name="connsiteY2820" fmla="*/ 2148299 h 3886200"/>
              <a:gd name="connsiteX2821" fmla="*/ 420453 w 6247385"/>
              <a:gd name="connsiteY2821" fmla="*/ 2145371 h 3886200"/>
              <a:gd name="connsiteX2822" fmla="*/ 431986 w 6247385"/>
              <a:gd name="connsiteY2822" fmla="*/ 2146458 h 3886200"/>
              <a:gd name="connsiteX2823" fmla="*/ 443760 w 6247385"/>
              <a:gd name="connsiteY2823" fmla="*/ 2143416 h 3886200"/>
              <a:gd name="connsiteX2824" fmla="*/ 468039 w 6247385"/>
              <a:gd name="connsiteY2824" fmla="*/ 2143727 h 3886200"/>
              <a:gd name="connsiteX2825" fmla="*/ 484787 w 6247385"/>
              <a:gd name="connsiteY2825" fmla="*/ 2135867 h 3886200"/>
              <a:gd name="connsiteX2826" fmla="*/ 499115 w 6247385"/>
              <a:gd name="connsiteY2826" fmla="*/ 2141120 h 3886200"/>
              <a:gd name="connsiteX2827" fmla="*/ 585541 w 6247385"/>
              <a:gd name="connsiteY2827" fmla="*/ 2126829 h 3886200"/>
              <a:gd name="connsiteX2828" fmla="*/ 588301 w 6247385"/>
              <a:gd name="connsiteY2828" fmla="*/ 2127112 h 3886200"/>
              <a:gd name="connsiteX2829" fmla="*/ 587458 w 6247385"/>
              <a:gd name="connsiteY2829" fmla="*/ 2126638 h 3886200"/>
              <a:gd name="connsiteX2830" fmla="*/ 564878 w 6247385"/>
              <a:gd name="connsiteY2830" fmla="*/ 2127945 h 3886200"/>
              <a:gd name="connsiteX2831" fmla="*/ 543751 w 6247385"/>
              <a:gd name="connsiteY2831" fmla="*/ 2118568 h 3886200"/>
              <a:gd name="connsiteX2832" fmla="*/ 514299 w 6247385"/>
              <a:gd name="connsiteY2832" fmla="*/ 2131209 h 3886200"/>
              <a:gd name="connsiteX2833" fmla="*/ 466538 w 6247385"/>
              <a:gd name="connsiteY2833" fmla="*/ 2109789 h 3886200"/>
              <a:gd name="connsiteX2834" fmla="*/ 408108 w 6247385"/>
              <a:gd name="connsiteY2834" fmla="*/ 2115081 h 3886200"/>
              <a:gd name="connsiteX2835" fmla="*/ 391427 w 6247385"/>
              <a:gd name="connsiteY2835" fmla="*/ 2098093 h 3886200"/>
              <a:gd name="connsiteX2836" fmla="*/ 374747 w 6247385"/>
              <a:gd name="connsiteY2836" fmla="*/ 2081108 h 3886200"/>
              <a:gd name="connsiteX2837" fmla="*/ 349826 w 6247385"/>
              <a:gd name="connsiteY2837" fmla="*/ 2091804 h 3886200"/>
              <a:gd name="connsiteX2838" fmla="*/ 346908 w 6247385"/>
              <a:gd name="connsiteY2838" fmla="*/ 2085008 h 3886200"/>
              <a:gd name="connsiteX2839" fmla="*/ 346903 w 6247385"/>
              <a:gd name="connsiteY2839" fmla="*/ 2075620 h 3886200"/>
              <a:gd name="connsiteX2840" fmla="*/ 356612 w 6247385"/>
              <a:gd name="connsiteY2840" fmla="*/ 2070111 h 3886200"/>
              <a:gd name="connsiteX2841" fmla="*/ 377653 w 6247385"/>
              <a:gd name="connsiteY2841" fmla="*/ 2069128 h 3886200"/>
              <a:gd name="connsiteX2842" fmla="*/ 385339 w 6247385"/>
              <a:gd name="connsiteY2842" fmla="*/ 2062812 h 3886200"/>
              <a:gd name="connsiteX2843" fmla="*/ 390595 w 6247385"/>
              <a:gd name="connsiteY2843" fmla="*/ 2055525 h 3886200"/>
              <a:gd name="connsiteX2844" fmla="*/ 383798 w 6247385"/>
              <a:gd name="connsiteY2844" fmla="*/ 2058442 h 3886200"/>
              <a:gd name="connsiteX2845" fmla="*/ 360726 w 6247385"/>
              <a:gd name="connsiteY2845" fmla="*/ 2046882 h 3886200"/>
              <a:gd name="connsiteX2846" fmla="*/ 337175 w 6247385"/>
              <a:gd name="connsiteY2846" fmla="*/ 2043577 h 3886200"/>
              <a:gd name="connsiteX2847" fmla="*/ 323374 w 6247385"/>
              <a:gd name="connsiteY2847" fmla="*/ 2041116 h 3886200"/>
              <a:gd name="connsiteX2848" fmla="*/ 308364 w 6247385"/>
              <a:gd name="connsiteY2848" fmla="*/ 2045210 h 3886200"/>
              <a:gd name="connsiteX2849" fmla="*/ 292495 w 6247385"/>
              <a:gd name="connsiteY2849" fmla="*/ 2033241 h 3886200"/>
              <a:gd name="connsiteX2850" fmla="*/ 279467 w 6247385"/>
              <a:gd name="connsiteY2850" fmla="*/ 2036486 h 3886200"/>
              <a:gd name="connsiteX2851" fmla="*/ 265950 w 6247385"/>
              <a:gd name="connsiteY2851" fmla="*/ 2033903 h 3886200"/>
              <a:gd name="connsiteX2852" fmla="*/ 247826 w 6247385"/>
              <a:gd name="connsiteY2852" fmla="*/ 2041683 h 3886200"/>
              <a:gd name="connsiteX2853" fmla="*/ 237139 w 6247385"/>
              <a:gd name="connsiteY2853" fmla="*/ 2035538 h 3886200"/>
              <a:gd name="connsiteX2854" fmla="*/ 214277 w 6247385"/>
              <a:gd name="connsiteY2854" fmla="*/ 2036965 h 3886200"/>
              <a:gd name="connsiteX2855" fmla="*/ 191167 w 6247385"/>
              <a:gd name="connsiteY2855" fmla="*/ 2028440 h 3886200"/>
              <a:gd name="connsiteX2856" fmla="*/ 159480 w 6247385"/>
              <a:gd name="connsiteY2856" fmla="*/ 2022591 h 3886200"/>
              <a:gd name="connsiteX2857" fmla="*/ 128031 w 6247385"/>
              <a:gd name="connsiteY2857" fmla="*/ 2012612 h 3886200"/>
              <a:gd name="connsiteX2858" fmla="*/ 116622 w 6247385"/>
              <a:gd name="connsiteY2858" fmla="*/ 2016504 h 3886200"/>
              <a:gd name="connsiteX2859" fmla="*/ 104725 w 6247385"/>
              <a:gd name="connsiteY2859" fmla="*/ 2014567 h 3886200"/>
              <a:gd name="connsiteX2860" fmla="*/ 81337 w 6247385"/>
              <a:gd name="connsiteY2860" fmla="*/ 2017899 h 3886200"/>
              <a:gd name="connsiteX2861" fmla="*/ 58431 w 6247385"/>
              <a:gd name="connsiteY2861" fmla="*/ 2012973 h 3886200"/>
              <a:gd name="connsiteX2862" fmla="*/ 51472 w 6247385"/>
              <a:gd name="connsiteY2862" fmla="*/ 2013949 h 3886200"/>
              <a:gd name="connsiteX2863" fmla="*/ 46451 w 6247385"/>
              <a:gd name="connsiteY2863" fmla="*/ 2010067 h 3886200"/>
              <a:gd name="connsiteX2864" fmla="*/ 45801 w 6247385"/>
              <a:gd name="connsiteY2864" fmla="*/ 2002298 h 3886200"/>
              <a:gd name="connsiteX2865" fmla="*/ 71373 w 6247385"/>
              <a:gd name="connsiteY2865" fmla="*/ 1999370 h 3886200"/>
              <a:gd name="connsiteX2866" fmla="*/ 82906 w 6247385"/>
              <a:gd name="connsiteY2866" fmla="*/ 2000457 h 3886200"/>
              <a:gd name="connsiteX2867" fmla="*/ 94679 w 6247385"/>
              <a:gd name="connsiteY2867" fmla="*/ 1997415 h 3886200"/>
              <a:gd name="connsiteX2868" fmla="*/ 118959 w 6247385"/>
              <a:gd name="connsiteY2868" fmla="*/ 1997726 h 3886200"/>
              <a:gd name="connsiteX2869" fmla="*/ 135708 w 6247385"/>
              <a:gd name="connsiteY2869" fmla="*/ 1989867 h 3886200"/>
              <a:gd name="connsiteX2870" fmla="*/ 150035 w 6247385"/>
              <a:gd name="connsiteY2870" fmla="*/ 1995119 h 3886200"/>
              <a:gd name="connsiteX2871" fmla="*/ 236462 w 6247385"/>
              <a:gd name="connsiteY2871" fmla="*/ 1980829 h 3886200"/>
              <a:gd name="connsiteX2872" fmla="*/ 324844 w 6247385"/>
              <a:gd name="connsiteY2872" fmla="*/ 1989845 h 3886200"/>
              <a:gd name="connsiteX2873" fmla="*/ 347825 w 6247385"/>
              <a:gd name="connsiteY2873" fmla="*/ 1984006 h 3886200"/>
              <a:gd name="connsiteX2874" fmla="*/ 370805 w 6247385"/>
              <a:gd name="connsiteY2874" fmla="*/ 1978166 h 3886200"/>
              <a:gd name="connsiteX2875" fmla="*/ 378092 w 6247385"/>
              <a:gd name="connsiteY2875" fmla="*/ 1983423 h 3886200"/>
              <a:gd name="connsiteX2876" fmla="*/ 388289 w 6247385"/>
              <a:gd name="connsiteY2876" fmla="*/ 1981394 h 3886200"/>
              <a:gd name="connsiteX2877" fmla="*/ 406375 w 6247385"/>
              <a:gd name="connsiteY2877" fmla="*/ 1978996 h 3886200"/>
              <a:gd name="connsiteX2878" fmla="*/ 419365 w 6247385"/>
              <a:gd name="connsiteY2878" fmla="*/ 1978788 h 3886200"/>
              <a:gd name="connsiteX2879" fmla="*/ 446882 w 6247385"/>
              <a:gd name="connsiteY2879" fmla="*/ 1980391 h 3886200"/>
              <a:gd name="connsiteX2880" fmla="*/ 456151 w 6247385"/>
              <a:gd name="connsiteY2880" fmla="*/ 1984796 h 3886200"/>
              <a:gd name="connsiteX2881" fmla="*/ 466631 w 6247385"/>
              <a:gd name="connsiteY2881" fmla="*/ 1982645 h 3886200"/>
              <a:gd name="connsiteX2882" fmla="*/ 476986 w 6247385"/>
              <a:gd name="connsiteY2882" fmla="*/ 1975518 h 3886200"/>
              <a:gd name="connsiteX2883" fmla="*/ 548484 w 6247385"/>
              <a:gd name="connsiteY2883" fmla="*/ 1966690 h 3886200"/>
              <a:gd name="connsiteX2884" fmla="*/ 542100 w 6247385"/>
              <a:gd name="connsiteY2884" fmla="*/ 1964139 h 3886200"/>
              <a:gd name="connsiteX2885" fmla="*/ 522309 w 6247385"/>
              <a:gd name="connsiteY2885" fmla="*/ 1955531 h 3886200"/>
              <a:gd name="connsiteX2886" fmla="*/ 506162 w 6247385"/>
              <a:gd name="connsiteY2886" fmla="*/ 1955418 h 3886200"/>
              <a:gd name="connsiteX2887" fmla="*/ 502273 w 6247385"/>
              <a:gd name="connsiteY2887" fmla="*/ 1946355 h 3886200"/>
              <a:gd name="connsiteX2888" fmla="*/ 485885 w 6247385"/>
              <a:gd name="connsiteY2888" fmla="*/ 1948023 h 3886200"/>
              <a:gd name="connsiteX2889" fmla="*/ 471196 w 6247385"/>
              <a:gd name="connsiteY2889" fmla="*/ 1948963 h 3886200"/>
              <a:gd name="connsiteX2890" fmla="*/ 450796 w 6247385"/>
              <a:gd name="connsiteY2890" fmla="*/ 1938938 h 3886200"/>
              <a:gd name="connsiteX2891" fmla="*/ 465031 w 6247385"/>
              <a:gd name="connsiteY2891" fmla="*/ 1922097 h 3886200"/>
              <a:gd name="connsiteX2892" fmla="*/ 468911 w 6247385"/>
              <a:gd name="connsiteY2892" fmla="*/ 1912383 h 3886200"/>
              <a:gd name="connsiteX2893" fmla="*/ 498651 w 6247385"/>
              <a:gd name="connsiteY2893" fmla="*/ 1909008 h 3886200"/>
              <a:gd name="connsiteX2894" fmla="*/ 530090 w 6247385"/>
              <a:gd name="connsiteY2894" fmla="*/ 1904904 h 3886200"/>
              <a:gd name="connsiteX2895" fmla="*/ 532234 w 6247385"/>
              <a:gd name="connsiteY2895" fmla="*/ 1903648 h 3886200"/>
              <a:gd name="connsiteX2896" fmla="*/ 533649 w 6247385"/>
              <a:gd name="connsiteY2896" fmla="*/ 1900694 h 3886200"/>
              <a:gd name="connsiteX2897" fmla="*/ 524624 w 6247385"/>
              <a:gd name="connsiteY2897" fmla="*/ 1899201 h 3886200"/>
              <a:gd name="connsiteX2898" fmla="*/ 513901 w 6247385"/>
              <a:gd name="connsiteY2898" fmla="*/ 1898438 h 3886200"/>
              <a:gd name="connsiteX2899" fmla="*/ 505159 w 6247385"/>
              <a:gd name="connsiteY2899" fmla="*/ 1896824 h 3886200"/>
              <a:gd name="connsiteX2900" fmla="*/ 495814 w 6247385"/>
              <a:gd name="connsiteY2900" fmla="*/ 1900835 h 3886200"/>
              <a:gd name="connsiteX2901" fmla="*/ 488649 w 6247385"/>
              <a:gd name="connsiteY2901" fmla="*/ 1895862 h 3886200"/>
              <a:gd name="connsiteX2902" fmla="*/ 480229 w 6247385"/>
              <a:gd name="connsiteY2902" fmla="*/ 1888744 h 3886200"/>
              <a:gd name="connsiteX2903" fmla="*/ 468238 w 6247385"/>
              <a:gd name="connsiteY2903" fmla="*/ 1867062 h 3886200"/>
              <a:gd name="connsiteX2904" fmla="*/ 447196 w 6247385"/>
              <a:gd name="connsiteY2904" fmla="*/ 1868044 h 3886200"/>
              <a:gd name="connsiteX2905" fmla="*/ 436996 w 6247385"/>
              <a:gd name="connsiteY2905" fmla="*/ 1860685 h 3886200"/>
              <a:gd name="connsiteX2906" fmla="*/ 425825 w 6247385"/>
              <a:gd name="connsiteY2906" fmla="*/ 1855754 h 3886200"/>
              <a:gd name="connsiteX2907" fmla="*/ 420682 w 6247385"/>
              <a:gd name="connsiteY2907" fmla="*/ 1849243 h 3886200"/>
              <a:gd name="connsiteX2908" fmla="*/ 411901 w 6247385"/>
              <a:gd name="connsiteY2908" fmla="*/ 1848317 h 3886200"/>
              <a:gd name="connsiteX2909" fmla="*/ 403810 w 6247385"/>
              <a:gd name="connsiteY2909" fmla="*/ 1854471 h 3886200"/>
              <a:gd name="connsiteX2910" fmla="*/ 395059 w 6247385"/>
              <a:gd name="connsiteY2910" fmla="*/ 1834082 h 3886200"/>
              <a:gd name="connsiteX2911" fmla="*/ 417395 w 6247385"/>
              <a:gd name="connsiteY2911" fmla="*/ 1832209 h 3886200"/>
              <a:gd name="connsiteX2912" fmla="*/ 430987 w 6247385"/>
              <a:gd name="connsiteY2912" fmla="*/ 1824026 h 3886200"/>
              <a:gd name="connsiteX2913" fmla="*/ 425643 w 6247385"/>
              <a:gd name="connsiteY2913" fmla="*/ 1818607 h 3886200"/>
              <a:gd name="connsiteX2914" fmla="*/ 419328 w 6247385"/>
              <a:gd name="connsiteY2914" fmla="*/ 1815617 h 3886200"/>
              <a:gd name="connsiteX2915" fmla="*/ 390197 w 6247385"/>
              <a:gd name="connsiteY2915" fmla="*/ 1822754 h 3886200"/>
              <a:gd name="connsiteX2916" fmla="*/ 369476 w 6247385"/>
              <a:gd name="connsiteY2916" fmla="*/ 1818233 h 3886200"/>
              <a:gd name="connsiteX2917" fmla="*/ 350460 w 6247385"/>
              <a:gd name="connsiteY2917" fmla="*/ 1822371 h 3886200"/>
              <a:gd name="connsiteX2918" fmla="*/ 331925 w 6247385"/>
              <a:gd name="connsiteY2918" fmla="*/ 1818253 h 3886200"/>
              <a:gd name="connsiteX2919" fmla="*/ 313800 w 6247385"/>
              <a:gd name="connsiteY2919" fmla="*/ 1826032 h 3886200"/>
              <a:gd name="connsiteX2920" fmla="*/ 284990 w 6247385"/>
              <a:gd name="connsiteY2920" fmla="*/ 1827667 h 3886200"/>
              <a:gd name="connsiteX2921" fmla="*/ 279076 w 6247385"/>
              <a:gd name="connsiteY2921" fmla="*/ 1817797 h 3886200"/>
              <a:gd name="connsiteX2922" fmla="*/ 266856 w 6247385"/>
              <a:gd name="connsiteY2922" fmla="*/ 1816671 h 3886200"/>
              <a:gd name="connsiteX2923" fmla="*/ 240632 w 6247385"/>
              <a:gd name="connsiteY2923" fmla="*/ 1811829 h 3886200"/>
              <a:gd name="connsiteX2924" fmla="*/ 239648 w 6247385"/>
              <a:gd name="connsiteY2924" fmla="*/ 1790787 h 3886200"/>
              <a:gd name="connsiteX2925" fmla="*/ 267689 w 6247385"/>
              <a:gd name="connsiteY2925" fmla="*/ 1785795 h 3886200"/>
              <a:gd name="connsiteX2926" fmla="*/ 293059 w 6247385"/>
              <a:gd name="connsiteY2926" fmla="*/ 1783960 h 3886200"/>
              <a:gd name="connsiteX2927" fmla="*/ 308277 w 6247385"/>
              <a:gd name="connsiteY2927" fmla="*/ 1788160 h 3886200"/>
              <a:gd name="connsiteX2928" fmla="*/ 316338 w 6247385"/>
              <a:gd name="connsiteY2928" fmla="*/ 1806163 h 3886200"/>
              <a:gd name="connsiteX2929" fmla="*/ 324145 w 6247385"/>
              <a:gd name="connsiteY2929" fmla="*/ 1800129 h 3886200"/>
              <a:gd name="connsiteX2930" fmla="*/ 350691 w 6247385"/>
              <a:gd name="connsiteY2930" fmla="*/ 1799468 h 3886200"/>
              <a:gd name="connsiteX2931" fmla="*/ 346801 w 6247385"/>
              <a:gd name="connsiteY2931" fmla="*/ 1790405 h 3886200"/>
              <a:gd name="connsiteX2932" fmla="*/ 362019 w 6247385"/>
              <a:gd name="connsiteY2932" fmla="*/ 1794606 h 3886200"/>
              <a:gd name="connsiteX2933" fmla="*/ 384673 w 6247385"/>
              <a:gd name="connsiteY2933" fmla="*/ 1784881 h 3886200"/>
              <a:gd name="connsiteX2934" fmla="*/ 402807 w 6247385"/>
              <a:gd name="connsiteY2934" fmla="*/ 1795877 h 3886200"/>
              <a:gd name="connsiteX2935" fmla="*/ 423197 w 6247385"/>
              <a:gd name="connsiteY2935" fmla="*/ 1787126 h 3886200"/>
              <a:gd name="connsiteX2936" fmla="*/ 448129 w 6247385"/>
              <a:gd name="connsiteY2936" fmla="*/ 1795206 h 3886200"/>
              <a:gd name="connsiteX2937" fmla="*/ 469170 w 6247385"/>
              <a:gd name="connsiteY2937" fmla="*/ 1794223 h 3886200"/>
              <a:gd name="connsiteX2938" fmla="*/ 489476 w 6247385"/>
              <a:gd name="connsiteY2938" fmla="*/ 1777460 h 3886200"/>
              <a:gd name="connsiteX2939" fmla="*/ 519012 w 6247385"/>
              <a:gd name="connsiteY2939" fmla="*/ 1772830 h 3886200"/>
              <a:gd name="connsiteX2940" fmla="*/ 536089 w 6247385"/>
              <a:gd name="connsiteY2940" fmla="*/ 1773549 h 3886200"/>
              <a:gd name="connsiteX2941" fmla="*/ 553647 w 6247385"/>
              <a:gd name="connsiteY2941" fmla="*/ 1766013 h 3886200"/>
              <a:gd name="connsiteX2942" fmla="*/ 564049 w 6247385"/>
              <a:gd name="connsiteY2942" fmla="*/ 1769933 h 3886200"/>
              <a:gd name="connsiteX2943" fmla="*/ 575660 w 6247385"/>
              <a:gd name="connsiteY2943" fmla="*/ 1767297 h 3886200"/>
              <a:gd name="connsiteX2944" fmla="*/ 583911 w 6247385"/>
              <a:gd name="connsiteY2944" fmla="*/ 1758389 h 3886200"/>
              <a:gd name="connsiteX2945" fmla="*/ 592161 w 6247385"/>
              <a:gd name="connsiteY2945" fmla="*/ 1749482 h 3886200"/>
              <a:gd name="connsiteX2946" fmla="*/ 566544 w 6247385"/>
              <a:gd name="connsiteY2946" fmla="*/ 1746057 h 3886200"/>
              <a:gd name="connsiteX2947" fmla="*/ 541658 w 6247385"/>
              <a:gd name="connsiteY2947" fmla="*/ 1744330 h 3886200"/>
              <a:gd name="connsiteX2948" fmla="*/ 519079 w 6247385"/>
              <a:gd name="connsiteY2948" fmla="*/ 1745638 h 3886200"/>
              <a:gd name="connsiteX2949" fmla="*/ 497950 w 6247385"/>
              <a:gd name="connsiteY2949" fmla="*/ 1736260 h 3886200"/>
              <a:gd name="connsiteX2950" fmla="*/ 468498 w 6247385"/>
              <a:gd name="connsiteY2950" fmla="*/ 1748903 h 3886200"/>
              <a:gd name="connsiteX2951" fmla="*/ 420737 w 6247385"/>
              <a:gd name="connsiteY2951" fmla="*/ 1727481 h 3886200"/>
              <a:gd name="connsiteX2952" fmla="*/ 362308 w 6247385"/>
              <a:gd name="connsiteY2952" fmla="*/ 1732773 h 3886200"/>
              <a:gd name="connsiteX2953" fmla="*/ 345627 w 6247385"/>
              <a:gd name="connsiteY2953" fmla="*/ 1715788 h 3886200"/>
              <a:gd name="connsiteX2954" fmla="*/ 328947 w 6247385"/>
              <a:gd name="connsiteY2954" fmla="*/ 1698801 h 3886200"/>
              <a:gd name="connsiteX2955" fmla="*/ 304026 w 6247385"/>
              <a:gd name="connsiteY2955" fmla="*/ 1709497 h 3886200"/>
              <a:gd name="connsiteX2956" fmla="*/ 301109 w 6247385"/>
              <a:gd name="connsiteY2956" fmla="*/ 1702700 h 3886200"/>
              <a:gd name="connsiteX2957" fmla="*/ 301103 w 6247385"/>
              <a:gd name="connsiteY2957" fmla="*/ 1693313 h 3886200"/>
              <a:gd name="connsiteX2958" fmla="*/ 310812 w 6247385"/>
              <a:gd name="connsiteY2958" fmla="*/ 1687805 h 3886200"/>
              <a:gd name="connsiteX2959" fmla="*/ 331853 w 6247385"/>
              <a:gd name="connsiteY2959" fmla="*/ 1686822 h 3886200"/>
              <a:gd name="connsiteX2960" fmla="*/ 339538 w 6247385"/>
              <a:gd name="connsiteY2960" fmla="*/ 1680504 h 3886200"/>
              <a:gd name="connsiteX2961" fmla="*/ 344794 w 6247385"/>
              <a:gd name="connsiteY2961" fmla="*/ 1673218 h 3886200"/>
              <a:gd name="connsiteX2962" fmla="*/ 337998 w 6247385"/>
              <a:gd name="connsiteY2962" fmla="*/ 1676135 h 3886200"/>
              <a:gd name="connsiteX2963" fmla="*/ 314926 w 6247385"/>
              <a:gd name="connsiteY2963" fmla="*/ 1664575 h 3886200"/>
              <a:gd name="connsiteX2964" fmla="*/ 291374 w 6247385"/>
              <a:gd name="connsiteY2964" fmla="*/ 1661269 h 3886200"/>
              <a:gd name="connsiteX2965" fmla="*/ 277573 w 6247385"/>
              <a:gd name="connsiteY2965" fmla="*/ 1658808 h 3886200"/>
              <a:gd name="connsiteX2966" fmla="*/ 262564 w 6247385"/>
              <a:gd name="connsiteY2966" fmla="*/ 1662903 h 3886200"/>
              <a:gd name="connsiteX2967" fmla="*/ 246694 w 6247385"/>
              <a:gd name="connsiteY2967" fmla="*/ 1650934 h 3886200"/>
              <a:gd name="connsiteX2968" fmla="*/ 233666 w 6247385"/>
              <a:gd name="connsiteY2968" fmla="*/ 1654178 h 3886200"/>
              <a:gd name="connsiteX2969" fmla="*/ 220150 w 6247385"/>
              <a:gd name="connsiteY2969" fmla="*/ 1651596 h 3886200"/>
              <a:gd name="connsiteX2970" fmla="*/ 202025 w 6247385"/>
              <a:gd name="connsiteY2970" fmla="*/ 1659375 h 3886200"/>
              <a:gd name="connsiteX2971" fmla="*/ 191339 w 6247385"/>
              <a:gd name="connsiteY2971" fmla="*/ 1653230 h 3886200"/>
              <a:gd name="connsiteX2972" fmla="*/ 168477 w 6247385"/>
              <a:gd name="connsiteY2972" fmla="*/ 1654659 h 3886200"/>
              <a:gd name="connsiteX2973" fmla="*/ 145366 w 6247385"/>
              <a:gd name="connsiteY2973" fmla="*/ 1646134 h 3886200"/>
              <a:gd name="connsiteX2974" fmla="*/ 113678 w 6247385"/>
              <a:gd name="connsiteY2974" fmla="*/ 1640283 h 3886200"/>
              <a:gd name="connsiteX2975" fmla="*/ 82231 w 6247385"/>
              <a:gd name="connsiteY2975" fmla="*/ 1630306 h 3886200"/>
              <a:gd name="connsiteX2976" fmla="*/ 70822 w 6247385"/>
              <a:gd name="connsiteY2976" fmla="*/ 1634196 h 3886200"/>
              <a:gd name="connsiteX2977" fmla="*/ 58925 w 6247385"/>
              <a:gd name="connsiteY2977" fmla="*/ 1632261 h 3886200"/>
              <a:gd name="connsiteX2978" fmla="*/ 35537 w 6247385"/>
              <a:gd name="connsiteY2978" fmla="*/ 1635591 h 3886200"/>
              <a:gd name="connsiteX2979" fmla="*/ 12631 w 6247385"/>
              <a:gd name="connsiteY2979" fmla="*/ 1630667 h 3886200"/>
              <a:gd name="connsiteX2980" fmla="*/ 5672 w 6247385"/>
              <a:gd name="connsiteY2980" fmla="*/ 1631642 h 3886200"/>
              <a:gd name="connsiteX2981" fmla="*/ 651 w 6247385"/>
              <a:gd name="connsiteY2981" fmla="*/ 1627760 h 3886200"/>
              <a:gd name="connsiteX2982" fmla="*/ 0 w 6247385"/>
              <a:gd name="connsiteY2982" fmla="*/ 1619991 h 3886200"/>
              <a:gd name="connsiteX2983" fmla="*/ 25572 w 6247385"/>
              <a:gd name="connsiteY2983" fmla="*/ 1617064 h 3886200"/>
              <a:gd name="connsiteX2984" fmla="*/ 37106 w 6247385"/>
              <a:gd name="connsiteY2984" fmla="*/ 1618150 h 3886200"/>
              <a:gd name="connsiteX2985" fmla="*/ 48879 w 6247385"/>
              <a:gd name="connsiteY2985" fmla="*/ 1615108 h 3886200"/>
              <a:gd name="connsiteX2986" fmla="*/ 73159 w 6247385"/>
              <a:gd name="connsiteY2986" fmla="*/ 1615419 h 3886200"/>
              <a:gd name="connsiteX2987" fmla="*/ 89908 w 6247385"/>
              <a:gd name="connsiteY2987" fmla="*/ 1607560 h 3886200"/>
              <a:gd name="connsiteX2988" fmla="*/ 104235 w 6247385"/>
              <a:gd name="connsiteY2988" fmla="*/ 1612813 h 3886200"/>
              <a:gd name="connsiteX2989" fmla="*/ 190662 w 6247385"/>
              <a:gd name="connsiteY2989" fmla="*/ 1598522 h 3886200"/>
              <a:gd name="connsiteX2990" fmla="*/ 279043 w 6247385"/>
              <a:gd name="connsiteY2990" fmla="*/ 1607538 h 3886200"/>
              <a:gd name="connsiteX2991" fmla="*/ 302024 w 6247385"/>
              <a:gd name="connsiteY2991" fmla="*/ 1601698 h 3886200"/>
              <a:gd name="connsiteX2992" fmla="*/ 325005 w 6247385"/>
              <a:gd name="connsiteY2992" fmla="*/ 1595860 h 3886200"/>
              <a:gd name="connsiteX2993" fmla="*/ 332293 w 6247385"/>
              <a:gd name="connsiteY2993" fmla="*/ 1601116 h 3886200"/>
              <a:gd name="connsiteX2994" fmla="*/ 342489 w 6247385"/>
              <a:gd name="connsiteY2994" fmla="*/ 1599086 h 3886200"/>
              <a:gd name="connsiteX2995" fmla="*/ 360575 w 6247385"/>
              <a:gd name="connsiteY2995" fmla="*/ 1596689 h 3886200"/>
              <a:gd name="connsiteX2996" fmla="*/ 373564 w 6247385"/>
              <a:gd name="connsiteY2996" fmla="*/ 1596480 h 3886200"/>
              <a:gd name="connsiteX2997" fmla="*/ 401081 w 6247385"/>
              <a:gd name="connsiteY2997" fmla="*/ 1598084 h 3886200"/>
              <a:gd name="connsiteX2998" fmla="*/ 410352 w 6247385"/>
              <a:gd name="connsiteY2998" fmla="*/ 1602490 h 3886200"/>
              <a:gd name="connsiteX2999" fmla="*/ 420830 w 6247385"/>
              <a:gd name="connsiteY2999" fmla="*/ 1600339 h 3886200"/>
              <a:gd name="connsiteX3000" fmla="*/ 431185 w 6247385"/>
              <a:gd name="connsiteY3000" fmla="*/ 1593211 h 3886200"/>
              <a:gd name="connsiteX3001" fmla="*/ 510168 w 6247385"/>
              <a:gd name="connsiteY3001" fmla="*/ 1583457 h 3886200"/>
              <a:gd name="connsiteX3002" fmla="*/ 520855 w 6247385"/>
              <a:gd name="connsiteY3002" fmla="*/ 1589603 h 3886200"/>
              <a:gd name="connsiteX3003" fmla="*/ 535100 w 6247385"/>
              <a:gd name="connsiteY3003" fmla="*/ 1591537 h 3886200"/>
              <a:gd name="connsiteX3004" fmla="*/ 548007 w 6247385"/>
              <a:gd name="connsiteY3004" fmla="*/ 1588009 h 3886200"/>
              <a:gd name="connsiteX3005" fmla="*/ 560672 w 6247385"/>
              <a:gd name="connsiteY3005" fmla="*/ 1588609 h 3886200"/>
              <a:gd name="connsiteX3006" fmla="*/ 576572 w 6247385"/>
              <a:gd name="connsiteY3006" fmla="*/ 1581114 h 3886200"/>
              <a:gd name="connsiteX3007" fmla="*/ 591749 w 6247385"/>
              <a:gd name="connsiteY3007" fmla="*/ 1586003 h 3886200"/>
              <a:gd name="connsiteX3008" fmla="*/ 627559 w 6247385"/>
              <a:gd name="connsiteY3008" fmla="*/ 1585052 h 3886200"/>
              <a:gd name="connsiteX3009" fmla="*/ 658762 w 6247385"/>
              <a:gd name="connsiteY3009" fmla="*/ 1592116 h 3886200"/>
              <a:gd name="connsiteX3010" fmla="*/ 677538 w 6247385"/>
              <a:gd name="connsiteY3010" fmla="*/ 1592106 h 3886200"/>
              <a:gd name="connsiteX3011" fmla="*/ 718323 w 6247385"/>
              <a:gd name="connsiteY3011" fmla="*/ 1583992 h 3886200"/>
              <a:gd name="connsiteX3012" fmla="*/ 734383 w 6247385"/>
              <a:gd name="connsiteY3012" fmla="*/ 1580796 h 3886200"/>
              <a:gd name="connsiteX3013" fmla="*/ 734164 w 6247385"/>
              <a:gd name="connsiteY3013" fmla="*/ 1580760 h 3886200"/>
              <a:gd name="connsiteX3014" fmla="*/ 723441 w 6247385"/>
              <a:gd name="connsiteY3014" fmla="*/ 1579997 h 3886200"/>
              <a:gd name="connsiteX3015" fmla="*/ 714699 w 6247385"/>
              <a:gd name="connsiteY3015" fmla="*/ 1578383 h 3886200"/>
              <a:gd name="connsiteX3016" fmla="*/ 705354 w 6247385"/>
              <a:gd name="connsiteY3016" fmla="*/ 1582394 h 3886200"/>
              <a:gd name="connsiteX3017" fmla="*/ 698188 w 6247385"/>
              <a:gd name="connsiteY3017" fmla="*/ 1577420 h 3886200"/>
              <a:gd name="connsiteX3018" fmla="*/ 689768 w 6247385"/>
              <a:gd name="connsiteY3018" fmla="*/ 1570304 h 3886200"/>
              <a:gd name="connsiteX3019" fmla="*/ 677777 w 6247385"/>
              <a:gd name="connsiteY3019" fmla="*/ 1548620 h 3886200"/>
              <a:gd name="connsiteX3020" fmla="*/ 656736 w 6247385"/>
              <a:gd name="connsiteY3020" fmla="*/ 1549603 h 3886200"/>
              <a:gd name="connsiteX3021" fmla="*/ 646536 w 6247385"/>
              <a:gd name="connsiteY3021" fmla="*/ 1542244 h 3886200"/>
              <a:gd name="connsiteX3022" fmla="*/ 635365 w 6247385"/>
              <a:gd name="connsiteY3022" fmla="*/ 1537313 h 3886200"/>
              <a:gd name="connsiteX3023" fmla="*/ 630221 w 6247385"/>
              <a:gd name="connsiteY3023" fmla="*/ 1530800 h 3886200"/>
              <a:gd name="connsiteX3024" fmla="*/ 621440 w 6247385"/>
              <a:gd name="connsiteY3024" fmla="*/ 1529874 h 3886200"/>
              <a:gd name="connsiteX3025" fmla="*/ 613350 w 6247385"/>
              <a:gd name="connsiteY3025" fmla="*/ 1536030 h 3886200"/>
              <a:gd name="connsiteX3026" fmla="*/ 604599 w 6247385"/>
              <a:gd name="connsiteY3026" fmla="*/ 1515640 h 3886200"/>
              <a:gd name="connsiteX3027" fmla="*/ 626934 w 6247385"/>
              <a:gd name="connsiteY3027" fmla="*/ 1513766 h 3886200"/>
              <a:gd name="connsiteX3028" fmla="*/ 640526 w 6247385"/>
              <a:gd name="connsiteY3028" fmla="*/ 1505586 h 3886200"/>
              <a:gd name="connsiteX3029" fmla="*/ 635182 w 6247385"/>
              <a:gd name="connsiteY3029" fmla="*/ 1500166 h 3886200"/>
              <a:gd name="connsiteX3030" fmla="*/ 628868 w 6247385"/>
              <a:gd name="connsiteY3030" fmla="*/ 1497175 h 3886200"/>
              <a:gd name="connsiteX3031" fmla="*/ 599737 w 6247385"/>
              <a:gd name="connsiteY3031" fmla="*/ 1504313 h 3886200"/>
              <a:gd name="connsiteX3032" fmla="*/ 579016 w 6247385"/>
              <a:gd name="connsiteY3032" fmla="*/ 1499792 h 3886200"/>
              <a:gd name="connsiteX3033" fmla="*/ 559999 w 6247385"/>
              <a:gd name="connsiteY3033" fmla="*/ 1503930 h 3886200"/>
              <a:gd name="connsiteX3034" fmla="*/ 541464 w 6247385"/>
              <a:gd name="connsiteY3034" fmla="*/ 1499812 h 3886200"/>
              <a:gd name="connsiteX3035" fmla="*/ 523341 w 6247385"/>
              <a:gd name="connsiteY3035" fmla="*/ 1507591 h 3886200"/>
              <a:gd name="connsiteX3036" fmla="*/ 494530 w 6247385"/>
              <a:gd name="connsiteY3036" fmla="*/ 1509225 h 3886200"/>
              <a:gd name="connsiteX3037" fmla="*/ 488616 w 6247385"/>
              <a:gd name="connsiteY3037" fmla="*/ 1499355 h 3886200"/>
              <a:gd name="connsiteX3038" fmla="*/ 476394 w 6247385"/>
              <a:gd name="connsiteY3038" fmla="*/ 1498229 h 3886200"/>
              <a:gd name="connsiteX3039" fmla="*/ 450170 w 6247385"/>
              <a:gd name="connsiteY3039" fmla="*/ 1493388 h 3886200"/>
              <a:gd name="connsiteX3040" fmla="*/ 449188 w 6247385"/>
              <a:gd name="connsiteY3040" fmla="*/ 1472346 h 3886200"/>
              <a:gd name="connsiteX3041" fmla="*/ 477227 w 6247385"/>
              <a:gd name="connsiteY3041" fmla="*/ 1467353 h 3886200"/>
              <a:gd name="connsiteX3042" fmla="*/ 502599 w 6247385"/>
              <a:gd name="connsiteY3042" fmla="*/ 1465519 h 3886200"/>
              <a:gd name="connsiteX3043" fmla="*/ 517816 w 6247385"/>
              <a:gd name="connsiteY3043" fmla="*/ 1469719 h 3886200"/>
              <a:gd name="connsiteX3044" fmla="*/ 525878 w 6247385"/>
              <a:gd name="connsiteY3044" fmla="*/ 1487721 h 3886200"/>
              <a:gd name="connsiteX3045" fmla="*/ 533685 w 6247385"/>
              <a:gd name="connsiteY3045" fmla="*/ 1481687 h 3886200"/>
              <a:gd name="connsiteX3046" fmla="*/ 560231 w 6247385"/>
              <a:gd name="connsiteY3046" fmla="*/ 1481025 h 3886200"/>
              <a:gd name="connsiteX3047" fmla="*/ 556340 w 6247385"/>
              <a:gd name="connsiteY3047" fmla="*/ 1471965 h 3886200"/>
              <a:gd name="connsiteX3048" fmla="*/ 571557 w 6247385"/>
              <a:gd name="connsiteY3048" fmla="*/ 1476164 h 3886200"/>
              <a:gd name="connsiteX3049" fmla="*/ 594213 w 6247385"/>
              <a:gd name="connsiteY3049" fmla="*/ 1466440 h 3886200"/>
              <a:gd name="connsiteX3050" fmla="*/ 612347 w 6247385"/>
              <a:gd name="connsiteY3050" fmla="*/ 1477436 h 3886200"/>
              <a:gd name="connsiteX3051" fmla="*/ 632737 w 6247385"/>
              <a:gd name="connsiteY3051" fmla="*/ 1468685 h 3886200"/>
              <a:gd name="connsiteX3052" fmla="*/ 657668 w 6247385"/>
              <a:gd name="connsiteY3052" fmla="*/ 1476764 h 3886200"/>
              <a:gd name="connsiteX3053" fmla="*/ 678710 w 6247385"/>
              <a:gd name="connsiteY3053" fmla="*/ 1475782 h 3886200"/>
              <a:gd name="connsiteX3054" fmla="*/ 699014 w 6247385"/>
              <a:gd name="connsiteY3054" fmla="*/ 1459018 h 3886200"/>
              <a:gd name="connsiteX3055" fmla="*/ 728552 w 6247385"/>
              <a:gd name="connsiteY3055" fmla="*/ 1454389 h 3886200"/>
              <a:gd name="connsiteX3056" fmla="*/ 745628 w 6247385"/>
              <a:gd name="connsiteY3056" fmla="*/ 1455108 h 3886200"/>
              <a:gd name="connsiteX3057" fmla="*/ 763186 w 6247385"/>
              <a:gd name="connsiteY3057" fmla="*/ 1447572 h 3886200"/>
              <a:gd name="connsiteX3058" fmla="*/ 773588 w 6247385"/>
              <a:gd name="connsiteY3058" fmla="*/ 1451491 h 3886200"/>
              <a:gd name="connsiteX3059" fmla="*/ 785201 w 6247385"/>
              <a:gd name="connsiteY3059" fmla="*/ 1448855 h 3886200"/>
              <a:gd name="connsiteX3060" fmla="*/ 793451 w 6247385"/>
              <a:gd name="connsiteY3060" fmla="*/ 1439948 h 3886200"/>
              <a:gd name="connsiteX3061" fmla="*/ 801700 w 6247385"/>
              <a:gd name="connsiteY3061" fmla="*/ 1431041 h 3886200"/>
              <a:gd name="connsiteX3062" fmla="*/ 776084 w 6247385"/>
              <a:gd name="connsiteY3062" fmla="*/ 1427616 h 3886200"/>
              <a:gd name="connsiteX3063" fmla="*/ 751197 w 6247385"/>
              <a:gd name="connsiteY3063" fmla="*/ 1425890 h 3886200"/>
              <a:gd name="connsiteX3064" fmla="*/ 728618 w 6247385"/>
              <a:gd name="connsiteY3064" fmla="*/ 1427196 h 3886200"/>
              <a:gd name="connsiteX3065" fmla="*/ 707490 w 6247385"/>
              <a:gd name="connsiteY3065" fmla="*/ 1417819 h 3886200"/>
              <a:gd name="connsiteX3066" fmla="*/ 678038 w 6247385"/>
              <a:gd name="connsiteY3066" fmla="*/ 1430461 h 3886200"/>
              <a:gd name="connsiteX3067" fmla="*/ 630277 w 6247385"/>
              <a:gd name="connsiteY3067" fmla="*/ 1409040 h 3886200"/>
              <a:gd name="connsiteX3068" fmla="*/ 571847 w 6247385"/>
              <a:gd name="connsiteY3068" fmla="*/ 1414333 h 3886200"/>
              <a:gd name="connsiteX3069" fmla="*/ 555167 w 6247385"/>
              <a:gd name="connsiteY3069" fmla="*/ 1397346 h 3886200"/>
              <a:gd name="connsiteX3070" fmla="*/ 538486 w 6247385"/>
              <a:gd name="connsiteY3070" fmla="*/ 1380359 h 3886200"/>
              <a:gd name="connsiteX3071" fmla="*/ 513565 w 6247385"/>
              <a:gd name="connsiteY3071" fmla="*/ 1391056 h 3886200"/>
              <a:gd name="connsiteX3072" fmla="*/ 510648 w 6247385"/>
              <a:gd name="connsiteY3072" fmla="*/ 1384259 h 3886200"/>
              <a:gd name="connsiteX3073" fmla="*/ 510643 w 6247385"/>
              <a:gd name="connsiteY3073" fmla="*/ 1374872 h 3886200"/>
              <a:gd name="connsiteX3074" fmla="*/ 520352 w 6247385"/>
              <a:gd name="connsiteY3074" fmla="*/ 1369364 h 3886200"/>
              <a:gd name="connsiteX3075" fmla="*/ 541393 w 6247385"/>
              <a:gd name="connsiteY3075" fmla="*/ 1368381 h 3886200"/>
              <a:gd name="connsiteX3076" fmla="*/ 549078 w 6247385"/>
              <a:gd name="connsiteY3076" fmla="*/ 1362063 h 3886200"/>
              <a:gd name="connsiteX3077" fmla="*/ 554334 w 6247385"/>
              <a:gd name="connsiteY3077" fmla="*/ 1354777 h 3886200"/>
              <a:gd name="connsiteX3078" fmla="*/ 547538 w 6247385"/>
              <a:gd name="connsiteY3078" fmla="*/ 1357694 h 3886200"/>
              <a:gd name="connsiteX3079" fmla="*/ 524466 w 6247385"/>
              <a:gd name="connsiteY3079" fmla="*/ 1346134 h 3886200"/>
              <a:gd name="connsiteX3080" fmla="*/ 500914 w 6247385"/>
              <a:gd name="connsiteY3080" fmla="*/ 1342827 h 3886200"/>
              <a:gd name="connsiteX3081" fmla="*/ 487113 w 6247385"/>
              <a:gd name="connsiteY3081" fmla="*/ 1340367 h 3886200"/>
              <a:gd name="connsiteX3082" fmla="*/ 472103 w 6247385"/>
              <a:gd name="connsiteY3082" fmla="*/ 1344463 h 3886200"/>
              <a:gd name="connsiteX3083" fmla="*/ 456234 w 6247385"/>
              <a:gd name="connsiteY3083" fmla="*/ 1332493 h 3886200"/>
              <a:gd name="connsiteX3084" fmla="*/ 443206 w 6247385"/>
              <a:gd name="connsiteY3084" fmla="*/ 1335737 h 3886200"/>
              <a:gd name="connsiteX3085" fmla="*/ 429688 w 6247385"/>
              <a:gd name="connsiteY3085" fmla="*/ 1333155 h 3886200"/>
              <a:gd name="connsiteX3086" fmla="*/ 411565 w 6247385"/>
              <a:gd name="connsiteY3086" fmla="*/ 1340934 h 3886200"/>
              <a:gd name="connsiteX3087" fmla="*/ 400879 w 6247385"/>
              <a:gd name="connsiteY3087" fmla="*/ 1334789 h 3886200"/>
              <a:gd name="connsiteX3088" fmla="*/ 378015 w 6247385"/>
              <a:gd name="connsiteY3088" fmla="*/ 1336218 h 3886200"/>
              <a:gd name="connsiteX3089" fmla="*/ 354906 w 6247385"/>
              <a:gd name="connsiteY3089" fmla="*/ 1327692 h 3886200"/>
              <a:gd name="connsiteX3090" fmla="*/ 323219 w 6247385"/>
              <a:gd name="connsiteY3090" fmla="*/ 1321842 h 3886200"/>
              <a:gd name="connsiteX3091" fmla="*/ 291771 w 6247385"/>
              <a:gd name="connsiteY3091" fmla="*/ 1311865 h 3886200"/>
              <a:gd name="connsiteX3092" fmla="*/ 280362 w 6247385"/>
              <a:gd name="connsiteY3092" fmla="*/ 1315755 h 3886200"/>
              <a:gd name="connsiteX3093" fmla="*/ 268463 w 6247385"/>
              <a:gd name="connsiteY3093" fmla="*/ 1313820 h 3886200"/>
              <a:gd name="connsiteX3094" fmla="*/ 245076 w 6247385"/>
              <a:gd name="connsiteY3094" fmla="*/ 1317151 h 3886200"/>
              <a:gd name="connsiteX3095" fmla="*/ 222171 w 6247385"/>
              <a:gd name="connsiteY3095" fmla="*/ 1312226 h 3886200"/>
              <a:gd name="connsiteX3096" fmla="*/ 215211 w 6247385"/>
              <a:gd name="connsiteY3096" fmla="*/ 1313202 h 3886200"/>
              <a:gd name="connsiteX3097" fmla="*/ 210191 w 6247385"/>
              <a:gd name="connsiteY3097" fmla="*/ 1309318 h 3886200"/>
              <a:gd name="connsiteX3098" fmla="*/ 209539 w 6247385"/>
              <a:gd name="connsiteY3098" fmla="*/ 1301550 h 3886200"/>
              <a:gd name="connsiteX3099" fmla="*/ 235112 w 6247385"/>
              <a:gd name="connsiteY3099" fmla="*/ 1298622 h 3886200"/>
              <a:gd name="connsiteX3100" fmla="*/ 246646 w 6247385"/>
              <a:gd name="connsiteY3100" fmla="*/ 1299708 h 3886200"/>
              <a:gd name="connsiteX3101" fmla="*/ 258419 w 6247385"/>
              <a:gd name="connsiteY3101" fmla="*/ 1296667 h 3886200"/>
              <a:gd name="connsiteX3102" fmla="*/ 282699 w 6247385"/>
              <a:gd name="connsiteY3102" fmla="*/ 1296978 h 3886200"/>
              <a:gd name="connsiteX3103" fmla="*/ 299447 w 6247385"/>
              <a:gd name="connsiteY3103" fmla="*/ 1289118 h 3886200"/>
              <a:gd name="connsiteX3104" fmla="*/ 313775 w 6247385"/>
              <a:gd name="connsiteY3104" fmla="*/ 1294372 h 3886200"/>
              <a:gd name="connsiteX3105" fmla="*/ 400201 w 6247385"/>
              <a:gd name="connsiteY3105" fmla="*/ 1280081 h 3886200"/>
              <a:gd name="connsiteX3106" fmla="*/ 488583 w 6247385"/>
              <a:gd name="connsiteY3106" fmla="*/ 1289097 h 3886200"/>
              <a:gd name="connsiteX3107" fmla="*/ 511564 w 6247385"/>
              <a:gd name="connsiteY3107" fmla="*/ 1283257 h 3886200"/>
              <a:gd name="connsiteX3108" fmla="*/ 534545 w 6247385"/>
              <a:gd name="connsiteY3108" fmla="*/ 1277418 h 3886200"/>
              <a:gd name="connsiteX3109" fmla="*/ 541831 w 6247385"/>
              <a:gd name="connsiteY3109" fmla="*/ 1282674 h 3886200"/>
              <a:gd name="connsiteX3110" fmla="*/ 552028 w 6247385"/>
              <a:gd name="connsiteY3110" fmla="*/ 1280645 h 3886200"/>
              <a:gd name="connsiteX3111" fmla="*/ 570115 w 6247385"/>
              <a:gd name="connsiteY3111" fmla="*/ 1278248 h 3886200"/>
              <a:gd name="connsiteX3112" fmla="*/ 583103 w 6247385"/>
              <a:gd name="connsiteY3112" fmla="*/ 1278038 h 3886200"/>
              <a:gd name="connsiteX3113" fmla="*/ 610621 w 6247385"/>
              <a:gd name="connsiteY3113" fmla="*/ 1279643 h 3886200"/>
              <a:gd name="connsiteX3114" fmla="*/ 619891 w 6247385"/>
              <a:gd name="connsiteY3114" fmla="*/ 1284049 h 3886200"/>
              <a:gd name="connsiteX3115" fmla="*/ 630370 w 6247385"/>
              <a:gd name="connsiteY3115" fmla="*/ 1281898 h 3886200"/>
              <a:gd name="connsiteX3116" fmla="*/ 640724 w 6247385"/>
              <a:gd name="connsiteY3116" fmla="*/ 1274770 h 3886200"/>
              <a:gd name="connsiteX3117" fmla="*/ 719708 w 6247385"/>
              <a:gd name="connsiteY3117" fmla="*/ 1265015 h 3886200"/>
              <a:gd name="connsiteX3118" fmla="*/ 730395 w 6247385"/>
              <a:gd name="connsiteY3118" fmla="*/ 1271160 h 3886200"/>
              <a:gd name="connsiteX3119" fmla="*/ 744639 w 6247385"/>
              <a:gd name="connsiteY3119" fmla="*/ 1273095 h 3886200"/>
              <a:gd name="connsiteX3120" fmla="*/ 757546 w 6247385"/>
              <a:gd name="connsiteY3120" fmla="*/ 1269568 h 3886200"/>
              <a:gd name="connsiteX3121" fmla="*/ 770212 w 6247385"/>
              <a:gd name="connsiteY3121" fmla="*/ 1270168 h 3886200"/>
              <a:gd name="connsiteX3122" fmla="*/ 786111 w 6247385"/>
              <a:gd name="connsiteY3122" fmla="*/ 1262674 h 3886200"/>
              <a:gd name="connsiteX3123" fmla="*/ 794122 w 6247385"/>
              <a:gd name="connsiteY3123" fmla="*/ 1265254 h 3886200"/>
              <a:gd name="connsiteX3124" fmla="*/ 791487 w 6247385"/>
              <a:gd name="connsiteY3124" fmla="*/ 1263183 h 3886200"/>
              <a:gd name="connsiteX3125" fmla="*/ 784681 w 6247385"/>
              <a:gd name="connsiteY3125" fmla="*/ 1247325 h 3886200"/>
              <a:gd name="connsiteX3126" fmla="*/ 810738 w 6247385"/>
              <a:gd name="connsiteY3126" fmla="*/ 1240835 h 3886200"/>
              <a:gd name="connsiteX3127" fmla="*/ 845530 w 6247385"/>
              <a:gd name="connsiteY3127" fmla="*/ 1226573 h 3886200"/>
              <a:gd name="connsiteX3128" fmla="*/ 819872 w 6247385"/>
              <a:gd name="connsiteY3128" fmla="*/ 1221488 h 3886200"/>
              <a:gd name="connsiteX3129" fmla="*/ 793734 w 6247385"/>
              <a:gd name="connsiteY3129" fmla="*/ 1224659 h 3886200"/>
              <a:gd name="connsiteX3130" fmla="*/ 751640 w 6247385"/>
              <a:gd name="connsiteY3130" fmla="*/ 1207848 h 3886200"/>
              <a:gd name="connsiteX3131" fmla="*/ 731848 w 6247385"/>
              <a:gd name="connsiteY3131" fmla="*/ 1199239 h 3886200"/>
              <a:gd name="connsiteX3132" fmla="*/ 715701 w 6247385"/>
              <a:gd name="connsiteY3132" fmla="*/ 1199127 h 3886200"/>
              <a:gd name="connsiteX3133" fmla="*/ 711812 w 6247385"/>
              <a:gd name="connsiteY3133" fmla="*/ 1190066 h 3886200"/>
              <a:gd name="connsiteX3134" fmla="*/ 695424 w 6247385"/>
              <a:gd name="connsiteY3134" fmla="*/ 1191733 h 3886200"/>
              <a:gd name="connsiteX3135" fmla="*/ 680736 w 6247385"/>
              <a:gd name="connsiteY3135" fmla="*/ 1192672 h 3886200"/>
              <a:gd name="connsiteX3136" fmla="*/ 660336 w 6247385"/>
              <a:gd name="connsiteY3136" fmla="*/ 1182646 h 3886200"/>
              <a:gd name="connsiteX3137" fmla="*/ 674571 w 6247385"/>
              <a:gd name="connsiteY3137" fmla="*/ 1165806 h 3886200"/>
              <a:gd name="connsiteX3138" fmla="*/ 678451 w 6247385"/>
              <a:gd name="connsiteY3138" fmla="*/ 1156092 h 3886200"/>
              <a:gd name="connsiteX3139" fmla="*/ 708190 w 6247385"/>
              <a:gd name="connsiteY3139" fmla="*/ 1152716 h 3886200"/>
              <a:gd name="connsiteX3140" fmla="*/ 739630 w 6247385"/>
              <a:gd name="connsiteY3140" fmla="*/ 1148613 h 3886200"/>
              <a:gd name="connsiteX3141" fmla="*/ 741773 w 6247385"/>
              <a:gd name="connsiteY3141" fmla="*/ 1147358 h 3886200"/>
              <a:gd name="connsiteX3142" fmla="*/ 743188 w 6247385"/>
              <a:gd name="connsiteY3142" fmla="*/ 1144402 h 3886200"/>
              <a:gd name="connsiteX3143" fmla="*/ 734164 w 6247385"/>
              <a:gd name="connsiteY3143" fmla="*/ 1142910 h 3886200"/>
              <a:gd name="connsiteX3144" fmla="*/ 723440 w 6247385"/>
              <a:gd name="connsiteY3144" fmla="*/ 1142147 h 3886200"/>
              <a:gd name="connsiteX3145" fmla="*/ 714699 w 6247385"/>
              <a:gd name="connsiteY3145" fmla="*/ 1140533 h 3886200"/>
              <a:gd name="connsiteX3146" fmla="*/ 705354 w 6247385"/>
              <a:gd name="connsiteY3146" fmla="*/ 1144545 h 3886200"/>
              <a:gd name="connsiteX3147" fmla="*/ 698188 w 6247385"/>
              <a:gd name="connsiteY3147" fmla="*/ 1139571 h 3886200"/>
              <a:gd name="connsiteX3148" fmla="*/ 689768 w 6247385"/>
              <a:gd name="connsiteY3148" fmla="*/ 1132453 h 3886200"/>
              <a:gd name="connsiteX3149" fmla="*/ 677778 w 6247385"/>
              <a:gd name="connsiteY3149" fmla="*/ 1110771 h 3886200"/>
              <a:gd name="connsiteX3150" fmla="*/ 656737 w 6247385"/>
              <a:gd name="connsiteY3150" fmla="*/ 1111754 h 3886200"/>
              <a:gd name="connsiteX3151" fmla="*/ 646536 w 6247385"/>
              <a:gd name="connsiteY3151" fmla="*/ 1104394 h 3886200"/>
              <a:gd name="connsiteX3152" fmla="*/ 635365 w 6247385"/>
              <a:gd name="connsiteY3152" fmla="*/ 1099463 h 3886200"/>
              <a:gd name="connsiteX3153" fmla="*/ 630222 w 6247385"/>
              <a:gd name="connsiteY3153" fmla="*/ 1092951 h 3886200"/>
              <a:gd name="connsiteX3154" fmla="*/ 621440 w 6247385"/>
              <a:gd name="connsiteY3154" fmla="*/ 1092025 h 3886200"/>
              <a:gd name="connsiteX3155" fmla="*/ 613351 w 6247385"/>
              <a:gd name="connsiteY3155" fmla="*/ 1098181 h 3886200"/>
              <a:gd name="connsiteX3156" fmla="*/ 604599 w 6247385"/>
              <a:gd name="connsiteY3156" fmla="*/ 1077791 h 3886200"/>
              <a:gd name="connsiteX3157" fmla="*/ 626935 w 6247385"/>
              <a:gd name="connsiteY3157" fmla="*/ 1075917 h 3886200"/>
              <a:gd name="connsiteX3158" fmla="*/ 640526 w 6247385"/>
              <a:gd name="connsiteY3158" fmla="*/ 1067735 h 3886200"/>
              <a:gd name="connsiteX3159" fmla="*/ 635182 w 6247385"/>
              <a:gd name="connsiteY3159" fmla="*/ 1062316 h 3886200"/>
              <a:gd name="connsiteX3160" fmla="*/ 628868 w 6247385"/>
              <a:gd name="connsiteY3160" fmla="*/ 1059325 h 3886200"/>
              <a:gd name="connsiteX3161" fmla="*/ 599737 w 6247385"/>
              <a:gd name="connsiteY3161" fmla="*/ 1066463 h 3886200"/>
              <a:gd name="connsiteX3162" fmla="*/ 579016 w 6247385"/>
              <a:gd name="connsiteY3162" fmla="*/ 1061942 h 3886200"/>
              <a:gd name="connsiteX3163" fmla="*/ 559999 w 6247385"/>
              <a:gd name="connsiteY3163" fmla="*/ 1066080 h 3886200"/>
              <a:gd name="connsiteX3164" fmla="*/ 541464 w 6247385"/>
              <a:gd name="connsiteY3164" fmla="*/ 1061963 h 3886200"/>
              <a:gd name="connsiteX3165" fmla="*/ 523341 w 6247385"/>
              <a:gd name="connsiteY3165" fmla="*/ 1069742 h 3886200"/>
              <a:gd name="connsiteX3166" fmla="*/ 494530 w 6247385"/>
              <a:gd name="connsiteY3166" fmla="*/ 1071376 h 3886200"/>
              <a:gd name="connsiteX3167" fmla="*/ 488616 w 6247385"/>
              <a:gd name="connsiteY3167" fmla="*/ 1061505 h 3886200"/>
              <a:gd name="connsiteX3168" fmla="*/ 476395 w 6247385"/>
              <a:gd name="connsiteY3168" fmla="*/ 1060380 h 3886200"/>
              <a:gd name="connsiteX3169" fmla="*/ 450170 w 6247385"/>
              <a:gd name="connsiteY3169" fmla="*/ 1055538 h 3886200"/>
              <a:gd name="connsiteX3170" fmla="*/ 449188 w 6247385"/>
              <a:gd name="connsiteY3170" fmla="*/ 1034495 h 3886200"/>
              <a:gd name="connsiteX3171" fmla="*/ 477227 w 6247385"/>
              <a:gd name="connsiteY3171" fmla="*/ 1029504 h 3886200"/>
              <a:gd name="connsiteX3172" fmla="*/ 502599 w 6247385"/>
              <a:gd name="connsiteY3172" fmla="*/ 1027669 h 3886200"/>
              <a:gd name="connsiteX3173" fmla="*/ 517816 w 6247385"/>
              <a:gd name="connsiteY3173" fmla="*/ 1031869 h 3886200"/>
              <a:gd name="connsiteX3174" fmla="*/ 525878 w 6247385"/>
              <a:gd name="connsiteY3174" fmla="*/ 1049871 h 3886200"/>
              <a:gd name="connsiteX3175" fmla="*/ 533685 w 6247385"/>
              <a:gd name="connsiteY3175" fmla="*/ 1043838 h 3886200"/>
              <a:gd name="connsiteX3176" fmla="*/ 560231 w 6247385"/>
              <a:gd name="connsiteY3176" fmla="*/ 1043176 h 3886200"/>
              <a:gd name="connsiteX3177" fmla="*/ 556340 w 6247385"/>
              <a:gd name="connsiteY3177" fmla="*/ 1034114 h 3886200"/>
              <a:gd name="connsiteX3178" fmla="*/ 571557 w 6247385"/>
              <a:gd name="connsiteY3178" fmla="*/ 1038315 h 3886200"/>
              <a:gd name="connsiteX3179" fmla="*/ 594213 w 6247385"/>
              <a:gd name="connsiteY3179" fmla="*/ 1028590 h 3886200"/>
              <a:gd name="connsiteX3180" fmla="*/ 612347 w 6247385"/>
              <a:gd name="connsiteY3180" fmla="*/ 1039587 h 3886200"/>
              <a:gd name="connsiteX3181" fmla="*/ 632738 w 6247385"/>
              <a:gd name="connsiteY3181" fmla="*/ 1030836 h 3886200"/>
              <a:gd name="connsiteX3182" fmla="*/ 657668 w 6247385"/>
              <a:gd name="connsiteY3182" fmla="*/ 1038915 h 3886200"/>
              <a:gd name="connsiteX3183" fmla="*/ 678710 w 6247385"/>
              <a:gd name="connsiteY3183" fmla="*/ 1037932 h 3886200"/>
              <a:gd name="connsiteX3184" fmla="*/ 699014 w 6247385"/>
              <a:gd name="connsiteY3184" fmla="*/ 1021169 h 3886200"/>
              <a:gd name="connsiteX3185" fmla="*/ 728552 w 6247385"/>
              <a:gd name="connsiteY3185" fmla="*/ 1016539 h 3886200"/>
              <a:gd name="connsiteX3186" fmla="*/ 745628 w 6247385"/>
              <a:gd name="connsiteY3186" fmla="*/ 1017258 h 3886200"/>
              <a:gd name="connsiteX3187" fmla="*/ 763186 w 6247385"/>
              <a:gd name="connsiteY3187" fmla="*/ 1009723 h 3886200"/>
              <a:gd name="connsiteX3188" fmla="*/ 773588 w 6247385"/>
              <a:gd name="connsiteY3188" fmla="*/ 1013642 h 3886200"/>
              <a:gd name="connsiteX3189" fmla="*/ 785200 w 6247385"/>
              <a:gd name="connsiteY3189" fmla="*/ 1011005 h 3886200"/>
              <a:gd name="connsiteX3190" fmla="*/ 793451 w 6247385"/>
              <a:gd name="connsiteY3190" fmla="*/ 1002099 h 3886200"/>
              <a:gd name="connsiteX3191" fmla="*/ 801701 w 6247385"/>
              <a:gd name="connsiteY3191" fmla="*/ 993191 h 3886200"/>
              <a:gd name="connsiteX3192" fmla="*/ 776084 w 6247385"/>
              <a:gd name="connsiteY3192" fmla="*/ 989767 h 3886200"/>
              <a:gd name="connsiteX3193" fmla="*/ 751197 w 6247385"/>
              <a:gd name="connsiteY3193" fmla="*/ 988039 h 3886200"/>
              <a:gd name="connsiteX3194" fmla="*/ 728618 w 6247385"/>
              <a:gd name="connsiteY3194" fmla="*/ 989347 h 3886200"/>
              <a:gd name="connsiteX3195" fmla="*/ 707490 w 6247385"/>
              <a:gd name="connsiteY3195" fmla="*/ 979970 h 3886200"/>
              <a:gd name="connsiteX3196" fmla="*/ 678038 w 6247385"/>
              <a:gd name="connsiteY3196" fmla="*/ 992612 h 3886200"/>
              <a:gd name="connsiteX3197" fmla="*/ 630277 w 6247385"/>
              <a:gd name="connsiteY3197" fmla="*/ 971190 h 3886200"/>
              <a:gd name="connsiteX3198" fmla="*/ 571847 w 6247385"/>
              <a:gd name="connsiteY3198" fmla="*/ 976484 h 3886200"/>
              <a:gd name="connsiteX3199" fmla="*/ 555167 w 6247385"/>
              <a:gd name="connsiteY3199" fmla="*/ 959497 h 3886200"/>
              <a:gd name="connsiteX3200" fmla="*/ 538486 w 6247385"/>
              <a:gd name="connsiteY3200" fmla="*/ 942510 h 3886200"/>
              <a:gd name="connsiteX3201" fmla="*/ 513565 w 6247385"/>
              <a:gd name="connsiteY3201" fmla="*/ 953207 h 3886200"/>
              <a:gd name="connsiteX3202" fmla="*/ 510647 w 6247385"/>
              <a:gd name="connsiteY3202" fmla="*/ 946409 h 3886200"/>
              <a:gd name="connsiteX3203" fmla="*/ 510642 w 6247385"/>
              <a:gd name="connsiteY3203" fmla="*/ 937021 h 3886200"/>
              <a:gd name="connsiteX3204" fmla="*/ 520352 w 6247385"/>
              <a:gd name="connsiteY3204" fmla="*/ 931513 h 3886200"/>
              <a:gd name="connsiteX3205" fmla="*/ 541393 w 6247385"/>
              <a:gd name="connsiteY3205" fmla="*/ 930531 h 3886200"/>
              <a:gd name="connsiteX3206" fmla="*/ 549078 w 6247385"/>
              <a:gd name="connsiteY3206" fmla="*/ 924214 h 3886200"/>
              <a:gd name="connsiteX3207" fmla="*/ 554334 w 6247385"/>
              <a:gd name="connsiteY3207" fmla="*/ 916926 h 3886200"/>
              <a:gd name="connsiteX3208" fmla="*/ 547538 w 6247385"/>
              <a:gd name="connsiteY3208" fmla="*/ 919845 h 3886200"/>
              <a:gd name="connsiteX3209" fmla="*/ 524465 w 6247385"/>
              <a:gd name="connsiteY3209" fmla="*/ 908284 h 3886200"/>
              <a:gd name="connsiteX3210" fmla="*/ 500914 w 6247385"/>
              <a:gd name="connsiteY3210" fmla="*/ 904978 h 3886200"/>
              <a:gd name="connsiteX3211" fmla="*/ 487113 w 6247385"/>
              <a:gd name="connsiteY3211" fmla="*/ 902518 h 3886200"/>
              <a:gd name="connsiteX3212" fmla="*/ 472102 w 6247385"/>
              <a:gd name="connsiteY3212" fmla="*/ 906613 h 3886200"/>
              <a:gd name="connsiteX3213" fmla="*/ 456233 w 6247385"/>
              <a:gd name="connsiteY3213" fmla="*/ 894645 h 3886200"/>
              <a:gd name="connsiteX3214" fmla="*/ 443206 w 6247385"/>
              <a:gd name="connsiteY3214" fmla="*/ 897888 h 3886200"/>
              <a:gd name="connsiteX3215" fmla="*/ 429689 w 6247385"/>
              <a:gd name="connsiteY3215" fmla="*/ 895306 h 3886200"/>
              <a:gd name="connsiteX3216" fmla="*/ 411565 w 6247385"/>
              <a:gd name="connsiteY3216" fmla="*/ 903085 h 3886200"/>
              <a:gd name="connsiteX3217" fmla="*/ 400879 w 6247385"/>
              <a:gd name="connsiteY3217" fmla="*/ 896940 h 3886200"/>
              <a:gd name="connsiteX3218" fmla="*/ 378015 w 6247385"/>
              <a:gd name="connsiteY3218" fmla="*/ 898368 h 3886200"/>
              <a:gd name="connsiteX3219" fmla="*/ 354906 w 6247385"/>
              <a:gd name="connsiteY3219" fmla="*/ 889842 h 3886200"/>
              <a:gd name="connsiteX3220" fmla="*/ 323219 w 6247385"/>
              <a:gd name="connsiteY3220" fmla="*/ 883993 h 3886200"/>
              <a:gd name="connsiteX3221" fmla="*/ 291770 w 6247385"/>
              <a:gd name="connsiteY3221" fmla="*/ 874014 h 3886200"/>
              <a:gd name="connsiteX3222" fmla="*/ 280361 w 6247385"/>
              <a:gd name="connsiteY3222" fmla="*/ 877905 h 3886200"/>
              <a:gd name="connsiteX3223" fmla="*/ 268464 w 6247385"/>
              <a:gd name="connsiteY3223" fmla="*/ 875970 h 3886200"/>
              <a:gd name="connsiteX3224" fmla="*/ 245076 w 6247385"/>
              <a:gd name="connsiteY3224" fmla="*/ 879301 h 3886200"/>
              <a:gd name="connsiteX3225" fmla="*/ 222171 w 6247385"/>
              <a:gd name="connsiteY3225" fmla="*/ 874377 h 3886200"/>
              <a:gd name="connsiteX3226" fmla="*/ 215211 w 6247385"/>
              <a:gd name="connsiteY3226" fmla="*/ 875351 h 3886200"/>
              <a:gd name="connsiteX3227" fmla="*/ 210191 w 6247385"/>
              <a:gd name="connsiteY3227" fmla="*/ 871469 h 3886200"/>
              <a:gd name="connsiteX3228" fmla="*/ 209539 w 6247385"/>
              <a:gd name="connsiteY3228" fmla="*/ 863700 h 3886200"/>
              <a:gd name="connsiteX3229" fmla="*/ 235112 w 6247385"/>
              <a:gd name="connsiteY3229" fmla="*/ 860772 h 3886200"/>
              <a:gd name="connsiteX3230" fmla="*/ 246646 w 6247385"/>
              <a:gd name="connsiteY3230" fmla="*/ 861859 h 3886200"/>
              <a:gd name="connsiteX3231" fmla="*/ 258419 w 6247385"/>
              <a:gd name="connsiteY3231" fmla="*/ 858818 h 3886200"/>
              <a:gd name="connsiteX3232" fmla="*/ 282699 w 6247385"/>
              <a:gd name="connsiteY3232" fmla="*/ 859128 h 3886200"/>
              <a:gd name="connsiteX3233" fmla="*/ 299447 w 6247385"/>
              <a:gd name="connsiteY3233" fmla="*/ 851268 h 3886200"/>
              <a:gd name="connsiteX3234" fmla="*/ 313774 w 6247385"/>
              <a:gd name="connsiteY3234" fmla="*/ 856522 h 3886200"/>
              <a:gd name="connsiteX3235" fmla="*/ 400201 w 6247385"/>
              <a:gd name="connsiteY3235" fmla="*/ 842230 h 3886200"/>
              <a:gd name="connsiteX3236" fmla="*/ 488582 w 6247385"/>
              <a:gd name="connsiteY3236" fmla="*/ 851247 h 3886200"/>
              <a:gd name="connsiteX3237" fmla="*/ 511565 w 6247385"/>
              <a:gd name="connsiteY3237" fmla="*/ 845408 h 3886200"/>
              <a:gd name="connsiteX3238" fmla="*/ 534545 w 6247385"/>
              <a:gd name="connsiteY3238" fmla="*/ 839568 h 3886200"/>
              <a:gd name="connsiteX3239" fmla="*/ 541832 w 6247385"/>
              <a:gd name="connsiteY3239" fmla="*/ 844825 h 3886200"/>
              <a:gd name="connsiteX3240" fmla="*/ 552028 w 6247385"/>
              <a:gd name="connsiteY3240" fmla="*/ 842796 h 3886200"/>
              <a:gd name="connsiteX3241" fmla="*/ 570115 w 6247385"/>
              <a:gd name="connsiteY3241" fmla="*/ 840399 h 3886200"/>
              <a:gd name="connsiteX3242" fmla="*/ 583104 w 6247385"/>
              <a:gd name="connsiteY3242" fmla="*/ 840189 h 3886200"/>
              <a:gd name="connsiteX3243" fmla="*/ 610621 w 6247385"/>
              <a:gd name="connsiteY3243" fmla="*/ 841792 h 3886200"/>
              <a:gd name="connsiteX3244" fmla="*/ 619891 w 6247385"/>
              <a:gd name="connsiteY3244" fmla="*/ 846199 h 3886200"/>
              <a:gd name="connsiteX3245" fmla="*/ 630370 w 6247385"/>
              <a:gd name="connsiteY3245" fmla="*/ 844048 h 3886200"/>
              <a:gd name="connsiteX3246" fmla="*/ 640724 w 6247385"/>
              <a:gd name="connsiteY3246" fmla="*/ 836921 h 3886200"/>
              <a:gd name="connsiteX3247" fmla="*/ 712223 w 6247385"/>
              <a:gd name="connsiteY3247" fmla="*/ 828091 h 3886200"/>
              <a:gd name="connsiteX3248" fmla="*/ 705840 w 6247385"/>
              <a:gd name="connsiteY3248" fmla="*/ 825541 h 3886200"/>
              <a:gd name="connsiteX3249" fmla="*/ 686048 w 6247385"/>
              <a:gd name="connsiteY3249" fmla="*/ 816932 h 3886200"/>
              <a:gd name="connsiteX3250" fmla="*/ 669901 w 6247385"/>
              <a:gd name="connsiteY3250" fmla="*/ 816821 h 3886200"/>
              <a:gd name="connsiteX3251" fmla="*/ 666011 w 6247385"/>
              <a:gd name="connsiteY3251" fmla="*/ 807758 h 3886200"/>
              <a:gd name="connsiteX3252" fmla="*/ 649624 w 6247385"/>
              <a:gd name="connsiteY3252" fmla="*/ 809426 h 3886200"/>
              <a:gd name="connsiteX3253" fmla="*/ 634935 w 6247385"/>
              <a:gd name="connsiteY3253" fmla="*/ 810364 h 3886200"/>
              <a:gd name="connsiteX3254" fmla="*/ 614536 w 6247385"/>
              <a:gd name="connsiteY3254" fmla="*/ 800340 h 3886200"/>
              <a:gd name="connsiteX3255" fmla="*/ 628770 w 6247385"/>
              <a:gd name="connsiteY3255" fmla="*/ 783498 h 3886200"/>
              <a:gd name="connsiteX3256" fmla="*/ 632650 w 6247385"/>
              <a:gd name="connsiteY3256" fmla="*/ 773785 h 3886200"/>
              <a:gd name="connsiteX3257" fmla="*/ 662390 w 6247385"/>
              <a:gd name="connsiteY3257" fmla="*/ 770410 h 3886200"/>
              <a:gd name="connsiteX3258" fmla="*/ 693829 w 6247385"/>
              <a:gd name="connsiteY3258" fmla="*/ 766306 h 3886200"/>
              <a:gd name="connsiteX3259" fmla="*/ 695973 w 6247385"/>
              <a:gd name="connsiteY3259" fmla="*/ 765050 h 3886200"/>
              <a:gd name="connsiteX3260" fmla="*/ 697388 w 6247385"/>
              <a:gd name="connsiteY3260" fmla="*/ 762096 h 3886200"/>
              <a:gd name="connsiteX3261" fmla="*/ 688364 w 6247385"/>
              <a:gd name="connsiteY3261" fmla="*/ 760603 h 3886200"/>
              <a:gd name="connsiteX3262" fmla="*/ 677640 w 6247385"/>
              <a:gd name="connsiteY3262" fmla="*/ 759840 h 3886200"/>
              <a:gd name="connsiteX3263" fmla="*/ 668899 w 6247385"/>
              <a:gd name="connsiteY3263" fmla="*/ 758226 h 3886200"/>
              <a:gd name="connsiteX3264" fmla="*/ 659553 w 6247385"/>
              <a:gd name="connsiteY3264" fmla="*/ 762237 h 3886200"/>
              <a:gd name="connsiteX3265" fmla="*/ 652388 w 6247385"/>
              <a:gd name="connsiteY3265" fmla="*/ 757264 h 3886200"/>
              <a:gd name="connsiteX3266" fmla="*/ 643967 w 6247385"/>
              <a:gd name="connsiteY3266" fmla="*/ 750147 h 3886200"/>
              <a:gd name="connsiteX3267" fmla="*/ 631977 w 6247385"/>
              <a:gd name="connsiteY3267" fmla="*/ 728465 h 3886200"/>
              <a:gd name="connsiteX3268" fmla="*/ 610936 w 6247385"/>
              <a:gd name="connsiteY3268" fmla="*/ 729446 h 3886200"/>
              <a:gd name="connsiteX3269" fmla="*/ 600736 w 6247385"/>
              <a:gd name="connsiteY3269" fmla="*/ 722087 h 3886200"/>
              <a:gd name="connsiteX3270" fmla="*/ 589565 w 6247385"/>
              <a:gd name="connsiteY3270" fmla="*/ 717156 h 3886200"/>
              <a:gd name="connsiteX3271" fmla="*/ 584421 w 6247385"/>
              <a:gd name="connsiteY3271" fmla="*/ 710645 h 3886200"/>
              <a:gd name="connsiteX3272" fmla="*/ 575640 w 6247385"/>
              <a:gd name="connsiteY3272" fmla="*/ 709719 h 3886200"/>
              <a:gd name="connsiteX3273" fmla="*/ 567550 w 6247385"/>
              <a:gd name="connsiteY3273" fmla="*/ 715874 h 3886200"/>
              <a:gd name="connsiteX3274" fmla="*/ 558798 w 6247385"/>
              <a:gd name="connsiteY3274" fmla="*/ 695484 h 3886200"/>
              <a:gd name="connsiteX3275" fmla="*/ 581135 w 6247385"/>
              <a:gd name="connsiteY3275" fmla="*/ 693611 h 3886200"/>
              <a:gd name="connsiteX3276" fmla="*/ 594727 w 6247385"/>
              <a:gd name="connsiteY3276" fmla="*/ 685429 h 3886200"/>
              <a:gd name="connsiteX3277" fmla="*/ 589382 w 6247385"/>
              <a:gd name="connsiteY3277" fmla="*/ 680008 h 3886200"/>
              <a:gd name="connsiteX3278" fmla="*/ 583067 w 6247385"/>
              <a:gd name="connsiteY3278" fmla="*/ 677019 h 3886200"/>
              <a:gd name="connsiteX3279" fmla="*/ 553936 w 6247385"/>
              <a:gd name="connsiteY3279" fmla="*/ 684156 h 3886200"/>
              <a:gd name="connsiteX3280" fmla="*/ 533216 w 6247385"/>
              <a:gd name="connsiteY3280" fmla="*/ 679635 h 3886200"/>
              <a:gd name="connsiteX3281" fmla="*/ 514199 w 6247385"/>
              <a:gd name="connsiteY3281" fmla="*/ 683774 h 3886200"/>
              <a:gd name="connsiteX3282" fmla="*/ 495664 w 6247385"/>
              <a:gd name="connsiteY3282" fmla="*/ 679655 h 3886200"/>
              <a:gd name="connsiteX3283" fmla="*/ 477540 w 6247385"/>
              <a:gd name="connsiteY3283" fmla="*/ 687434 h 3886200"/>
              <a:gd name="connsiteX3284" fmla="*/ 448729 w 6247385"/>
              <a:gd name="connsiteY3284" fmla="*/ 689068 h 3886200"/>
              <a:gd name="connsiteX3285" fmla="*/ 442816 w 6247385"/>
              <a:gd name="connsiteY3285" fmla="*/ 679199 h 3886200"/>
              <a:gd name="connsiteX3286" fmla="*/ 430594 w 6247385"/>
              <a:gd name="connsiteY3286" fmla="*/ 678073 h 3886200"/>
              <a:gd name="connsiteX3287" fmla="*/ 404371 w 6247385"/>
              <a:gd name="connsiteY3287" fmla="*/ 673231 h 3886200"/>
              <a:gd name="connsiteX3288" fmla="*/ 403387 w 6247385"/>
              <a:gd name="connsiteY3288" fmla="*/ 652189 h 3886200"/>
              <a:gd name="connsiteX3289" fmla="*/ 431426 w 6247385"/>
              <a:gd name="connsiteY3289" fmla="*/ 647196 h 3886200"/>
              <a:gd name="connsiteX3290" fmla="*/ 456798 w 6247385"/>
              <a:gd name="connsiteY3290" fmla="*/ 645362 h 3886200"/>
              <a:gd name="connsiteX3291" fmla="*/ 472015 w 6247385"/>
              <a:gd name="connsiteY3291" fmla="*/ 649563 h 3886200"/>
              <a:gd name="connsiteX3292" fmla="*/ 480078 w 6247385"/>
              <a:gd name="connsiteY3292" fmla="*/ 667565 h 3886200"/>
              <a:gd name="connsiteX3293" fmla="*/ 487885 w 6247385"/>
              <a:gd name="connsiteY3293" fmla="*/ 661532 h 3886200"/>
              <a:gd name="connsiteX3294" fmla="*/ 514430 w 6247385"/>
              <a:gd name="connsiteY3294" fmla="*/ 660870 h 3886200"/>
              <a:gd name="connsiteX3295" fmla="*/ 510539 w 6247385"/>
              <a:gd name="connsiteY3295" fmla="*/ 651808 h 3886200"/>
              <a:gd name="connsiteX3296" fmla="*/ 525757 w 6247385"/>
              <a:gd name="connsiteY3296" fmla="*/ 656008 h 3886200"/>
              <a:gd name="connsiteX3297" fmla="*/ 548413 w 6247385"/>
              <a:gd name="connsiteY3297" fmla="*/ 646283 h 3886200"/>
              <a:gd name="connsiteX3298" fmla="*/ 566547 w 6247385"/>
              <a:gd name="connsiteY3298" fmla="*/ 657280 h 3886200"/>
              <a:gd name="connsiteX3299" fmla="*/ 586937 w 6247385"/>
              <a:gd name="connsiteY3299" fmla="*/ 648528 h 3886200"/>
              <a:gd name="connsiteX3300" fmla="*/ 611868 w 6247385"/>
              <a:gd name="connsiteY3300" fmla="*/ 656609 h 3886200"/>
              <a:gd name="connsiteX3301" fmla="*/ 632910 w 6247385"/>
              <a:gd name="connsiteY3301" fmla="*/ 655626 h 3886200"/>
              <a:gd name="connsiteX3302" fmla="*/ 653214 w 6247385"/>
              <a:gd name="connsiteY3302" fmla="*/ 638862 h 3886200"/>
              <a:gd name="connsiteX3303" fmla="*/ 682752 w 6247385"/>
              <a:gd name="connsiteY3303" fmla="*/ 634233 h 3886200"/>
              <a:gd name="connsiteX3304" fmla="*/ 699828 w 6247385"/>
              <a:gd name="connsiteY3304" fmla="*/ 634952 h 3886200"/>
              <a:gd name="connsiteX3305" fmla="*/ 717386 w 6247385"/>
              <a:gd name="connsiteY3305" fmla="*/ 627415 h 3886200"/>
              <a:gd name="connsiteX3306" fmla="*/ 727788 w 6247385"/>
              <a:gd name="connsiteY3306" fmla="*/ 631336 h 3886200"/>
              <a:gd name="connsiteX3307" fmla="*/ 739400 w 6247385"/>
              <a:gd name="connsiteY3307" fmla="*/ 628699 h 3886200"/>
              <a:gd name="connsiteX3308" fmla="*/ 747650 w 6247385"/>
              <a:gd name="connsiteY3308" fmla="*/ 619791 h 3886200"/>
              <a:gd name="connsiteX3309" fmla="*/ 755900 w 6247385"/>
              <a:gd name="connsiteY3309" fmla="*/ 610885 h 3886200"/>
              <a:gd name="connsiteX3310" fmla="*/ 730283 w 6247385"/>
              <a:gd name="connsiteY3310" fmla="*/ 607459 h 3886200"/>
              <a:gd name="connsiteX3311" fmla="*/ 705396 w 6247385"/>
              <a:gd name="connsiteY3311" fmla="*/ 605733 h 3886200"/>
              <a:gd name="connsiteX3312" fmla="*/ 682817 w 6247385"/>
              <a:gd name="connsiteY3312" fmla="*/ 607039 h 3886200"/>
              <a:gd name="connsiteX3313" fmla="*/ 661690 w 6247385"/>
              <a:gd name="connsiteY3313" fmla="*/ 597663 h 3886200"/>
              <a:gd name="connsiteX3314" fmla="*/ 632237 w 6247385"/>
              <a:gd name="connsiteY3314" fmla="*/ 610304 h 3886200"/>
              <a:gd name="connsiteX3315" fmla="*/ 584476 w 6247385"/>
              <a:gd name="connsiteY3315" fmla="*/ 588883 h 3886200"/>
              <a:gd name="connsiteX3316" fmla="*/ 526046 w 6247385"/>
              <a:gd name="connsiteY3316" fmla="*/ 594176 h 3886200"/>
              <a:gd name="connsiteX3317" fmla="*/ 509366 w 6247385"/>
              <a:gd name="connsiteY3317" fmla="*/ 577189 h 3886200"/>
              <a:gd name="connsiteX3318" fmla="*/ 492686 w 6247385"/>
              <a:gd name="connsiteY3318" fmla="*/ 560204 h 3886200"/>
              <a:gd name="connsiteX3319" fmla="*/ 467765 w 6247385"/>
              <a:gd name="connsiteY3319" fmla="*/ 570900 h 3886200"/>
              <a:gd name="connsiteX3320" fmla="*/ 464847 w 6247385"/>
              <a:gd name="connsiteY3320" fmla="*/ 564103 h 3886200"/>
              <a:gd name="connsiteX3321" fmla="*/ 464842 w 6247385"/>
              <a:gd name="connsiteY3321" fmla="*/ 554715 h 3886200"/>
              <a:gd name="connsiteX3322" fmla="*/ 474552 w 6247385"/>
              <a:gd name="connsiteY3322" fmla="*/ 549207 h 3886200"/>
              <a:gd name="connsiteX3323" fmla="*/ 495592 w 6247385"/>
              <a:gd name="connsiteY3323" fmla="*/ 548224 h 3886200"/>
              <a:gd name="connsiteX3324" fmla="*/ 503277 w 6247385"/>
              <a:gd name="connsiteY3324" fmla="*/ 541907 h 3886200"/>
              <a:gd name="connsiteX3325" fmla="*/ 508533 w 6247385"/>
              <a:gd name="connsiteY3325" fmla="*/ 534620 h 3886200"/>
              <a:gd name="connsiteX3326" fmla="*/ 501737 w 6247385"/>
              <a:gd name="connsiteY3326" fmla="*/ 537537 h 3886200"/>
              <a:gd name="connsiteX3327" fmla="*/ 478665 w 6247385"/>
              <a:gd name="connsiteY3327" fmla="*/ 525977 h 3886200"/>
              <a:gd name="connsiteX3328" fmla="*/ 455114 w 6247385"/>
              <a:gd name="connsiteY3328" fmla="*/ 522671 h 3886200"/>
              <a:gd name="connsiteX3329" fmla="*/ 441313 w 6247385"/>
              <a:gd name="connsiteY3329" fmla="*/ 520210 h 3886200"/>
              <a:gd name="connsiteX3330" fmla="*/ 426302 w 6247385"/>
              <a:gd name="connsiteY3330" fmla="*/ 524306 h 3886200"/>
              <a:gd name="connsiteX3331" fmla="*/ 410434 w 6247385"/>
              <a:gd name="connsiteY3331" fmla="*/ 512337 h 3886200"/>
              <a:gd name="connsiteX3332" fmla="*/ 397405 w 6247385"/>
              <a:gd name="connsiteY3332" fmla="*/ 515581 h 3886200"/>
              <a:gd name="connsiteX3333" fmla="*/ 383888 w 6247385"/>
              <a:gd name="connsiteY3333" fmla="*/ 512999 h 3886200"/>
              <a:gd name="connsiteX3334" fmla="*/ 365764 w 6247385"/>
              <a:gd name="connsiteY3334" fmla="*/ 520777 h 3886200"/>
              <a:gd name="connsiteX3335" fmla="*/ 355078 w 6247385"/>
              <a:gd name="connsiteY3335" fmla="*/ 514632 h 3886200"/>
              <a:gd name="connsiteX3336" fmla="*/ 332215 w 6247385"/>
              <a:gd name="connsiteY3336" fmla="*/ 516062 h 3886200"/>
              <a:gd name="connsiteX3337" fmla="*/ 309106 w 6247385"/>
              <a:gd name="connsiteY3337" fmla="*/ 507536 h 3886200"/>
              <a:gd name="connsiteX3338" fmla="*/ 277418 w 6247385"/>
              <a:gd name="connsiteY3338" fmla="*/ 501685 h 3886200"/>
              <a:gd name="connsiteX3339" fmla="*/ 245970 w 6247385"/>
              <a:gd name="connsiteY3339" fmla="*/ 491708 h 3886200"/>
              <a:gd name="connsiteX3340" fmla="*/ 234561 w 6247385"/>
              <a:gd name="connsiteY3340" fmla="*/ 495598 h 3886200"/>
              <a:gd name="connsiteX3341" fmla="*/ 222664 w 6247385"/>
              <a:gd name="connsiteY3341" fmla="*/ 493663 h 3886200"/>
              <a:gd name="connsiteX3342" fmla="*/ 199275 w 6247385"/>
              <a:gd name="connsiteY3342" fmla="*/ 496994 h 3886200"/>
              <a:gd name="connsiteX3343" fmla="*/ 176370 w 6247385"/>
              <a:gd name="connsiteY3343" fmla="*/ 492069 h 3886200"/>
              <a:gd name="connsiteX3344" fmla="*/ 169410 w 6247385"/>
              <a:gd name="connsiteY3344" fmla="*/ 493045 h 3886200"/>
              <a:gd name="connsiteX3345" fmla="*/ 164391 w 6247385"/>
              <a:gd name="connsiteY3345" fmla="*/ 489162 h 3886200"/>
              <a:gd name="connsiteX3346" fmla="*/ 163739 w 6247385"/>
              <a:gd name="connsiteY3346" fmla="*/ 481394 h 3886200"/>
              <a:gd name="connsiteX3347" fmla="*/ 189311 w 6247385"/>
              <a:gd name="connsiteY3347" fmla="*/ 478466 h 3886200"/>
              <a:gd name="connsiteX3348" fmla="*/ 200845 w 6247385"/>
              <a:gd name="connsiteY3348" fmla="*/ 479551 h 3886200"/>
              <a:gd name="connsiteX3349" fmla="*/ 212619 w 6247385"/>
              <a:gd name="connsiteY3349" fmla="*/ 476511 h 3886200"/>
              <a:gd name="connsiteX3350" fmla="*/ 236898 w 6247385"/>
              <a:gd name="connsiteY3350" fmla="*/ 476822 h 3886200"/>
              <a:gd name="connsiteX3351" fmla="*/ 253647 w 6247385"/>
              <a:gd name="connsiteY3351" fmla="*/ 468962 h 3886200"/>
              <a:gd name="connsiteX3352" fmla="*/ 267974 w 6247385"/>
              <a:gd name="connsiteY3352" fmla="*/ 474215 h 3886200"/>
              <a:gd name="connsiteX3353" fmla="*/ 354401 w 6247385"/>
              <a:gd name="connsiteY3353" fmla="*/ 459924 h 3886200"/>
              <a:gd name="connsiteX3354" fmla="*/ 442782 w 6247385"/>
              <a:gd name="connsiteY3354" fmla="*/ 468940 h 3886200"/>
              <a:gd name="connsiteX3355" fmla="*/ 465764 w 6247385"/>
              <a:gd name="connsiteY3355" fmla="*/ 463100 h 3886200"/>
              <a:gd name="connsiteX3356" fmla="*/ 488744 w 6247385"/>
              <a:gd name="connsiteY3356" fmla="*/ 457261 h 3886200"/>
              <a:gd name="connsiteX3357" fmla="*/ 496031 w 6247385"/>
              <a:gd name="connsiteY3357" fmla="*/ 462518 h 3886200"/>
              <a:gd name="connsiteX3358" fmla="*/ 506227 w 6247385"/>
              <a:gd name="connsiteY3358" fmla="*/ 460489 h 3886200"/>
              <a:gd name="connsiteX3359" fmla="*/ 524315 w 6247385"/>
              <a:gd name="connsiteY3359" fmla="*/ 458092 h 3886200"/>
              <a:gd name="connsiteX3360" fmla="*/ 537303 w 6247385"/>
              <a:gd name="connsiteY3360" fmla="*/ 457882 h 3886200"/>
              <a:gd name="connsiteX3361" fmla="*/ 564820 w 6247385"/>
              <a:gd name="connsiteY3361" fmla="*/ 459486 h 3886200"/>
              <a:gd name="connsiteX3362" fmla="*/ 574090 w 6247385"/>
              <a:gd name="connsiteY3362" fmla="*/ 463892 h 3886200"/>
              <a:gd name="connsiteX3363" fmla="*/ 584570 w 6247385"/>
              <a:gd name="connsiteY3363" fmla="*/ 461741 h 3886200"/>
              <a:gd name="connsiteX3364" fmla="*/ 594925 w 6247385"/>
              <a:gd name="connsiteY3364" fmla="*/ 454613 h 3886200"/>
              <a:gd name="connsiteX3365" fmla="*/ 666423 w 6247385"/>
              <a:gd name="connsiteY3365" fmla="*/ 445783 h 3886200"/>
              <a:gd name="connsiteX3366" fmla="*/ 660039 w 6247385"/>
              <a:gd name="connsiteY3366" fmla="*/ 443234 h 3886200"/>
              <a:gd name="connsiteX3367" fmla="*/ 640247 w 6247385"/>
              <a:gd name="connsiteY3367" fmla="*/ 434625 h 3886200"/>
              <a:gd name="connsiteX3368" fmla="*/ 624102 w 6247385"/>
              <a:gd name="connsiteY3368" fmla="*/ 434512 h 3886200"/>
              <a:gd name="connsiteX3369" fmla="*/ 620212 w 6247385"/>
              <a:gd name="connsiteY3369" fmla="*/ 425451 h 3886200"/>
              <a:gd name="connsiteX3370" fmla="*/ 603824 w 6247385"/>
              <a:gd name="connsiteY3370" fmla="*/ 427119 h 3886200"/>
              <a:gd name="connsiteX3371" fmla="*/ 589135 w 6247385"/>
              <a:gd name="connsiteY3371" fmla="*/ 428058 h 3886200"/>
              <a:gd name="connsiteX3372" fmla="*/ 568735 w 6247385"/>
              <a:gd name="connsiteY3372" fmla="*/ 418032 h 3886200"/>
              <a:gd name="connsiteX3373" fmla="*/ 582970 w 6247385"/>
              <a:gd name="connsiteY3373" fmla="*/ 401192 h 3886200"/>
              <a:gd name="connsiteX3374" fmla="*/ 586850 w 6247385"/>
              <a:gd name="connsiteY3374" fmla="*/ 391478 h 3886200"/>
              <a:gd name="connsiteX3375" fmla="*/ 616590 w 6247385"/>
              <a:gd name="connsiteY3375" fmla="*/ 388103 h 3886200"/>
              <a:gd name="connsiteX3376" fmla="*/ 648029 w 6247385"/>
              <a:gd name="connsiteY3376" fmla="*/ 383999 h 3886200"/>
              <a:gd name="connsiteX3377" fmla="*/ 650173 w 6247385"/>
              <a:gd name="connsiteY3377" fmla="*/ 382744 h 3886200"/>
              <a:gd name="connsiteX3378" fmla="*/ 651588 w 6247385"/>
              <a:gd name="connsiteY3378" fmla="*/ 379789 h 3886200"/>
              <a:gd name="connsiteX3379" fmla="*/ 642563 w 6247385"/>
              <a:gd name="connsiteY3379" fmla="*/ 378296 h 3886200"/>
              <a:gd name="connsiteX3380" fmla="*/ 631839 w 6247385"/>
              <a:gd name="connsiteY3380" fmla="*/ 377533 h 3886200"/>
              <a:gd name="connsiteX3381" fmla="*/ 623099 w 6247385"/>
              <a:gd name="connsiteY3381" fmla="*/ 375920 h 3886200"/>
              <a:gd name="connsiteX3382" fmla="*/ 613753 w 6247385"/>
              <a:gd name="connsiteY3382" fmla="*/ 379931 h 3886200"/>
              <a:gd name="connsiteX3383" fmla="*/ 606587 w 6247385"/>
              <a:gd name="connsiteY3383" fmla="*/ 374957 h 3886200"/>
              <a:gd name="connsiteX3384" fmla="*/ 598168 w 6247385"/>
              <a:gd name="connsiteY3384" fmla="*/ 367839 h 3886200"/>
              <a:gd name="connsiteX3385" fmla="*/ 586176 w 6247385"/>
              <a:gd name="connsiteY3385" fmla="*/ 346157 h 3886200"/>
              <a:gd name="connsiteX3386" fmla="*/ 565136 w 6247385"/>
              <a:gd name="connsiteY3386" fmla="*/ 347140 h 3886200"/>
              <a:gd name="connsiteX3387" fmla="*/ 554936 w 6247385"/>
              <a:gd name="connsiteY3387" fmla="*/ 339781 h 3886200"/>
              <a:gd name="connsiteX3388" fmla="*/ 543763 w 6247385"/>
              <a:gd name="connsiteY3388" fmla="*/ 334849 h 3886200"/>
              <a:gd name="connsiteX3389" fmla="*/ 538621 w 6247385"/>
              <a:gd name="connsiteY3389" fmla="*/ 328337 h 3886200"/>
              <a:gd name="connsiteX3390" fmla="*/ 529839 w 6247385"/>
              <a:gd name="connsiteY3390" fmla="*/ 327411 h 3886200"/>
              <a:gd name="connsiteX3391" fmla="*/ 521750 w 6247385"/>
              <a:gd name="connsiteY3391" fmla="*/ 333567 h 3886200"/>
              <a:gd name="connsiteX3392" fmla="*/ 512998 w 6247385"/>
              <a:gd name="connsiteY3392" fmla="*/ 313177 h 3886200"/>
              <a:gd name="connsiteX3393" fmla="*/ 535334 w 6247385"/>
              <a:gd name="connsiteY3393" fmla="*/ 311303 h 3886200"/>
              <a:gd name="connsiteX3394" fmla="*/ 548926 w 6247385"/>
              <a:gd name="connsiteY3394" fmla="*/ 303121 h 3886200"/>
              <a:gd name="connsiteX3395" fmla="*/ 543582 w 6247385"/>
              <a:gd name="connsiteY3395" fmla="*/ 297702 h 3886200"/>
              <a:gd name="connsiteX3396" fmla="*/ 537267 w 6247385"/>
              <a:gd name="connsiteY3396" fmla="*/ 294711 h 3886200"/>
              <a:gd name="connsiteX3397" fmla="*/ 508136 w 6247385"/>
              <a:gd name="connsiteY3397" fmla="*/ 301849 h 3886200"/>
              <a:gd name="connsiteX3398" fmla="*/ 487415 w 6247385"/>
              <a:gd name="connsiteY3398" fmla="*/ 297328 h 3886200"/>
              <a:gd name="connsiteX3399" fmla="*/ 468399 w 6247385"/>
              <a:gd name="connsiteY3399" fmla="*/ 301466 h 3886200"/>
              <a:gd name="connsiteX3400" fmla="*/ 449863 w 6247385"/>
              <a:gd name="connsiteY3400" fmla="*/ 297349 h 3886200"/>
              <a:gd name="connsiteX3401" fmla="*/ 431740 w 6247385"/>
              <a:gd name="connsiteY3401" fmla="*/ 305128 h 3886200"/>
              <a:gd name="connsiteX3402" fmla="*/ 402929 w 6247385"/>
              <a:gd name="connsiteY3402" fmla="*/ 306762 h 3886200"/>
              <a:gd name="connsiteX3403" fmla="*/ 397015 w 6247385"/>
              <a:gd name="connsiteY3403" fmla="*/ 296891 h 3886200"/>
              <a:gd name="connsiteX3404" fmla="*/ 384795 w 6247385"/>
              <a:gd name="connsiteY3404" fmla="*/ 295765 h 3886200"/>
              <a:gd name="connsiteX3405" fmla="*/ 358570 w 6247385"/>
              <a:gd name="connsiteY3405" fmla="*/ 290923 h 3886200"/>
              <a:gd name="connsiteX3406" fmla="*/ 357587 w 6247385"/>
              <a:gd name="connsiteY3406" fmla="*/ 269883 h 3886200"/>
              <a:gd name="connsiteX3407" fmla="*/ 385627 w 6247385"/>
              <a:gd name="connsiteY3407" fmla="*/ 264889 h 3886200"/>
              <a:gd name="connsiteX3408" fmla="*/ 410998 w 6247385"/>
              <a:gd name="connsiteY3408" fmla="*/ 263055 h 3886200"/>
              <a:gd name="connsiteX3409" fmla="*/ 426216 w 6247385"/>
              <a:gd name="connsiteY3409" fmla="*/ 267255 h 3886200"/>
              <a:gd name="connsiteX3410" fmla="*/ 434277 w 6247385"/>
              <a:gd name="connsiteY3410" fmla="*/ 285258 h 3886200"/>
              <a:gd name="connsiteX3411" fmla="*/ 442084 w 6247385"/>
              <a:gd name="connsiteY3411" fmla="*/ 279224 h 3886200"/>
              <a:gd name="connsiteX3412" fmla="*/ 468630 w 6247385"/>
              <a:gd name="connsiteY3412" fmla="*/ 278562 h 3886200"/>
              <a:gd name="connsiteX3413" fmla="*/ 464739 w 6247385"/>
              <a:gd name="connsiteY3413" fmla="*/ 269500 h 3886200"/>
              <a:gd name="connsiteX3414" fmla="*/ 479957 w 6247385"/>
              <a:gd name="connsiteY3414" fmla="*/ 273700 h 3886200"/>
              <a:gd name="connsiteX3415" fmla="*/ 502612 w 6247385"/>
              <a:gd name="connsiteY3415" fmla="*/ 263976 h 3886200"/>
              <a:gd name="connsiteX3416" fmla="*/ 520746 w 6247385"/>
              <a:gd name="connsiteY3416" fmla="*/ 274973 h 3886200"/>
              <a:gd name="connsiteX3417" fmla="*/ 541136 w 6247385"/>
              <a:gd name="connsiteY3417" fmla="*/ 266222 h 3886200"/>
              <a:gd name="connsiteX3418" fmla="*/ 566067 w 6247385"/>
              <a:gd name="connsiteY3418" fmla="*/ 274301 h 3886200"/>
              <a:gd name="connsiteX3419" fmla="*/ 587109 w 6247385"/>
              <a:gd name="connsiteY3419" fmla="*/ 273318 h 3886200"/>
              <a:gd name="connsiteX3420" fmla="*/ 607414 w 6247385"/>
              <a:gd name="connsiteY3420" fmla="*/ 256554 h 3886200"/>
              <a:gd name="connsiteX3421" fmla="*/ 636951 w 6247385"/>
              <a:gd name="connsiteY3421" fmla="*/ 251925 h 3886200"/>
              <a:gd name="connsiteX3422" fmla="*/ 654028 w 6247385"/>
              <a:gd name="connsiteY3422" fmla="*/ 252645 h 3886200"/>
              <a:gd name="connsiteX3423" fmla="*/ 671586 w 6247385"/>
              <a:gd name="connsiteY3423" fmla="*/ 245109 h 3886200"/>
              <a:gd name="connsiteX3424" fmla="*/ 681987 w 6247385"/>
              <a:gd name="connsiteY3424" fmla="*/ 249028 h 3886200"/>
              <a:gd name="connsiteX3425" fmla="*/ 693599 w 6247385"/>
              <a:gd name="connsiteY3425" fmla="*/ 246392 h 3886200"/>
              <a:gd name="connsiteX3426" fmla="*/ 701850 w 6247385"/>
              <a:gd name="connsiteY3426" fmla="*/ 237485 h 3886200"/>
              <a:gd name="connsiteX3427" fmla="*/ 710099 w 6247385"/>
              <a:gd name="connsiteY3427" fmla="*/ 228578 h 3886200"/>
              <a:gd name="connsiteX3428" fmla="*/ 684483 w 6247385"/>
              <a:gd name="connsiteY3428" fmla="*/ 225153 h 3886200"/>
              <a:gd name="connsiteX3429" fmla="*/ 659596 w 6247385"/>
              <a:gd name="connsiteY3429" fmla="*/ 223427 h 3886200"/>
              <a:gd name="connsiteX3430" fmla="*/ 637017 w 6247385"/>
              <a:gd name="connsiteY3430" fmla="*/ 224733 h 3886200"/>
              <a:gd name="connsiteX3431" fmla="*/ 615889 w 6247385"/>
              <a:gd name="connsiteY3431" fmla="*/ 215356 h 3886200"/>
              <a:gd name="connsiteX3432" fmla="*/ 586437 w 6247385"/>
              <a:gd name="connsiteY3432" fmla="*/ 227998 h 3886200"/>
              <a:gd name="connsiteX3433" fmla="*/ 538676 w 6247385"/>
              <a:gd name="connsiteY3433" fmla="*/ 206576 h 3886200"/>
              <a:gd name="connsiteX3434" fmla="*/ 480246 w 6247385"/>
              <a:gd name="connsiteY3434" fmla="*/ 211870 h 3886200"/>
              <a:gd name="connsiteX3435" fmla="*/ 463566 w 6247385"/>
              <a:gd name="connsiteY3435" fmla="*/ 194883 h 3886200"/>
              <a:gd name="connsiteX3436" fmla="*/ 446885 w 6247385"/>
              <a:gd name="connsiteY3436" fmla="*/ 177896 h 3886200"/>
              <a:gd name="connsiteX3437" fmla="*/ 421964 w 6247385"/>
              <a:gd name="connsiteY3437" fmla="*/ 188593 h 3886200"/>
              <a:gd name="connsiteX3438" fmla="*/ 419047 w 6247385"/>
              <a:gd name="connsiteY3438" fmla="*/ 181796 h 3886200"/>
              <a:gd name="connsiteX3439" fmla="*/ 419041 w 6247385"/>
              <a:gd name="connsiteY3439" fmla="*/ 172407 h 3886200"/>
              <a:gd name="connsiteX3440" fmla="*/ 428750 w 6247385"/>
              <a:gd name="connsiteY3440" fmla="*/ 166900 h 3886200"/>
              <a:gd name="connsiteX3441" fmla="*/ 449792 w 6247385"/>
              <a:gd name="connsiteY3441" fmla="*/ 165917 h 3886200"/>
              <a:gd name="connsiteX3442" fmla="*/ 457477 w 6247385"/>
              <a:gd name="connsiteY3442" fmla="*/ 159600 h 3886200"/>
              <a:gd name="connsiteX3443" fmla="*/ 462733 w 6247385"/>
              <a:gd name="connsiteY3443" fmla="*/ 152314 h 3886200"/>
              <a:gd name="connsiteX3444" fmla="*/ 455937 w 6247385"/>
              <a:gd name="connsiteY3444" fmla="*/ 155231 h 3886200"/>
              <a:gd name="connsiteX3445" fmla="*/ 432864 w 6247385"/>
              <a:gd name="connsiteY3445" fmla="*/ 143670 h 3886200"/>
              <a:gd name="connsiteX3446" fmla="*/ 409313 w 6247385"/>
              <a:gd name="connsiteY3446" fmla="*/ 140364 h 3886200"/>
              <a:gd name="connsiteX3447" fmla="*/ 395512 w 6247385"/>
              <a:gd name="connsiteY3447" fmla="*/ 137904 h 3886200"/>
              <a:gd name="connsiteX3448" fmla="*/ 380502 w 6247385"/>
              <a:gd name="connsiteY3448" fmla="*/ 141998 h 3886200"/>
              <a:gd name="connsiteX3449" fmla="*/ 364634 w 6247385"/>
              <a:gd name="connsiteY3449" fmla="*/ 130030 h 3886200"/>
              <a:gd name="connsiteX3450" fmla="*/ 351605 w 6247385"/>
              <a:gd name="connsiteY3450" fmla="*/ 133274 h 3886200"/>
              <a:gd name="connsiteX3451" fmla="*/ 338089 w 6247385"/>
              <a:gd name="connsiteY3451" fmla="*/ 130692 h 3886200"/>
              <a:gd name="connsiteX3452" fmla="*/ 319964 w 6247385"/>
              <a:gd name="connsiteY3452" fmla="*/ 138471 h 3886200"/>
              <a:gd name="connsiteX3453" fmla="*/ 309278 w 6247385"/>
              <a:gd name="connsiteY3453" fmla="*/ 132326 h 3886200"/>
              <a:gd name="connsiteX3454" fmla="*/ 286415 w 6247385"/>
              <a:gd name="connsiteY3454" fmla="*/ 133754 h 3886200"/>
              <a:gd name="connsiteX3455" fmla="*/ 263305 w 6247385"/>
              <a:gd name="connsiteY3455" fmla="*/ 125228 h 3886200"/>
              <a:gd name="connsiteX3456" fmla="*/ 231618 w 6247385"/>
              <a:gd name="connsiteY3456" fmla="*/ 119379 h 3886200"/>
              <a:gd name="connsiteX3457" fmla="*/ 200170 w 6247385"/>
              <a:gd name="connsiteY3457" fmla="*/ 109400 h 3886200"/>
              <a:gd name="connsiteX3458" fmla="*/ 188761 w 6247385"/>
              <a:gd name="connsiteY3458" fmla="*/ 113292 h 3886200"/>
              <a:gd name="connsiteX3459" fmla="*/ 176864 w 6247385"/>
              <a:gd name="connsiteY3459" fmla="*/ 111355 h 3886200"/>
              <a:gd name="connsiteX3460" fmla="*/ 153475 w 6247385"/>
              <a:gd name="connsiteY3460" fmla="*/ 114687 h 3886200"/>
              <a:gd name="connsiteX3461" fmla="*/ 130570 w 6247385"/>
              <a:gd name="connsiteY3461" fmla="*/ 109763 h 3886200"/>
              <a:gd name="connsiteX3462" fmla="*/ 123610 w 6247385"/>
              <a:gd name="connsiteY3462" fmla="*/ 110737 h 3886200"/>
              <a:gd name="connsiteX3463" fmla="*/ 118590 w 6247385"/>
              <a:gd name="connsiteY3463" fmla="*/ 106855 h 3886200"/>
              <a:gd name="connsiteX3464" fmla="*/ 117939 w 6247385"/>
              <a:gd name="connsiteY3464" fmla="*/ 99086 h 3886200"/>
              <a:gd name="connsiteX3465" fmla="*/ 143511 w 6247385"/>
              <a:gd name="connsiteY3465" fmla="*/ 96159 h 3886200"/>
              <a:gd name="connsiteX3466" fmla="*/ 155045 w 6247385"/>
              <a:gd name="connsiteY3466" fmla="*/ 97245 h 3886200"/>
              <a:gd name="connsiteX3467" fmla="*/ 166818 w 6247385"/>
              <a:gd name="connsiteY3467" fmla="*/ 94204 h 3886200"/>
              <a:gd name="connsiteX3468" fmla="*/ 191098 w 6247385"/>
              <a:gd name="connsiteY3468" fmla="*/ 94514 h 3886200"/>
              <a:gd name="connsiteX3469" fmla="*/ 207846 w 6247385"/>
              <a:gd name="connsiteY3469" fmla="*/ 86654 h 3886200"/>
              <a:gd name="connsiteX3470" fmla="*/ 222173 w 6247385"/>
              <a:gd name="connsiteY3470" fmla="*/ 91908 h 3886200"/>
              <a:gd name="connsiteX3471" fmla="*/ 308600 w 6247385"/>
              <a:gd name="connsiteY3471" fmla="*/ 77617 h 3886200"/>
              <a:gd name="connsiteX3472" fmla="*/ 396982 w 6247385"/>
              <a:gd name="connsiteY3472" fmla="*/ 86634 h 3886200"/>
              <a:gd name="connsiteX3473" fmla="*/ 419963 w 6247385"/>
              <a:gd name="connsiteY3473" fmla="*/ 80794 h 3886200"/>
              <a:gd name="connsiteX3474" fmla="*/ 442944 w 6247385"/>
              <a:gd name="connsiteY3474" fmla="*/ 74954 h 3886200"/>
              <a:gd name="connsiteX3475" fmla="*/ 450230 w 6247385"/>
              <a:gd name="connsiteY3475" fmla="*/ 80211 h 3886200"/>
              <a:gd name="connsiteX3476" fmla="*/ 460427 w 6247385"/>
              <a:gd name="connsiteY3476" fmla="*/ 78182 h 3886200"/>
              <a:gd name="connsiteX3477" fmla="*/ 478514 w 6247385"/>
              <a:gd name="connsiteY3477" fmla="*/ 75785 h 3886200"/>
              <a:gd name="connsiteX3478" fmla="*/ 491503 w 6247385"/>
              <a:gd name="connsiteY3478" fmla="*/ 75575 h 3886200"/>
              <a:gd name="connsiteX3479" fmla="*/ 519020 w 6247385"/>
              <a:gd name="connsiteY3479" fmla="*/ 77180 h 3886200"/>
              <a:gd name="connsiteX3480" fmla="*/ 528290 w 6247385"/>
              <a:gd name="connsiteY3480" fmla="*/ 81585 h 3886200"/>
              <a:gd name="connsiteX3481" fmla="*/ 538769 w 6247385"/>
              <a:gd name="connsiteY3481" fmla="*/ 79434 h 3886200"/>
              <a:gd name="connsiteX3482" fmla="*/ 549124 w 6247385"/>
              <a:gd name="connsiteY3482" fmla="*/ 72307 h 3886200"/>
              <a:gd name="connsiteX3483" fmla="*/ 628107 w 6247385"/>
              <a:gd name="connsiteY3483" fmla="*/ 62552 h 3886200"/>
              <a:gd name="connsiteX3484" fmla="*/ 638794 w 6247385"/>
              <a:gd name="connsiteY3484" fmla="*/ 68697 h 3886200"/>
              <a:gd name="connsiteX3485" fmla="*/ 653039 w 6247385"/>
              <a:gd name="connsiteY3485" fmla="*/ 70632 h 3886200"/>
              <a:gd name="connsiteX3486" fmla="*/ 665945 w 6247385"/>
              <a:gd name="connsiteY3486" fmla="*/ 67105 h 3886200"/>
              <a:gd name="connsiteX3487" fmla="*/ 678610 w 6247385"/>
              <a:gd name="connsiteY3487" fmla="*/ 67704 h 3886200"/>
              <a:gd name="connsiteX3488" fmla="*/ 694511 w 6247385"/>
              <a:gd name="connsiteY3488" fmla="*/ 60210 h 3886200"/>
              <a:gd name="connsiteX3489" fmla="*/ 709688 w 6247385"/>
              <a:gd name="connsiteY3489" fmla="*/ 65097 h 3886200"/>
              <a:gd name="connsiteX3490" fmla="*/ 745499 w 6247385"/>
              <a:gd name="connsiteY3490" fmla="*/ 64147 h 3886200"/>
              <a:gd name="connsiteX3491" fmla="*/ 776701 w 6247385"/>
              <a:gd name="connsiteY3491" fmla="*/ 71212 h 3886200"/>
              <a:gd name="connsiteX3492" fmla="*/ 795477 w 6247385"/>
              <a:gd name="connsiteY3492" fmla="*/ 71202 h 3886200"/>
              <a:gd name="connsiteX3493" fmla="*/ 836262 w 6247385"/>
              <a:gd name="connsiteY3493" fmla="*/ 63086 h 3886200"/>
              <a:gd name="connsiteX3494" fmla="*/ 852321 w 6247385"/>
              <a:gd name="connsiteY3494" fmla="*/ 59891 h 3886200"/>
              <a:gd name="connsiteX3495" fmla="*/ 852104 w 6247385"/>
              <a:gd name="connsiteY3495" fmla="*/ 59855 h 3886200"/>
              <a:gd name="connsiteX3496" fmla="*/ 841379 w 6247385"/>
              <a:gd name="connsiteY3496" fmla="*/ 59092 h 3886200"/>
              <a:gd name="connsiteX3497" fmla="*/ 832637 w 6247385"/>
              <a:gd name="connsiteY3497" fmla="*/ 57478 h 3886200"/>
              <a:gd name="connsiteX3498" fmla="*/ 823291 w 6247385"/>
              <a:gd name="connsiteY3498" fmla="*/ 61489 h 3886200"/>
              <a:gd name="connsiteX3499" fmla="*/ 816128 w 6247385"/>
              <a:gd name="connsiteY3499" fmla="*/ 56516 h 3886200"/>
              <a:gd name="connsiteX3500" fmla="*/ 807706 w 6247385"/>
              <a:gd name="connsiteY3500" fmla="*/ 49398 h 3886200"/>
              <a:gd name="connsiteX3501" fmla="*/ 795716 w 6247385"/>
              <a:gd name="connsiteY3501" fmla="*/ 27716 h 3886200"/>
              <a:gd name="connsiteX3502" fmla="*/ 774675 w 6247385"/>
              <a:gd name="connsiteY3502" fmla="*/ 28698 h 3886200"/>
              <a:gd name="connsiteX3503" fmla="*/ 764474 w 6247385"/>
              <a:gd name="connsiteY3503" fmla="*/ 21339 h 3886200"/>
              <a:gd name="connsiteX3504" fmla="*/ 753304 w 6247385"/>
              <a:gd name="connsiteY3504" fmla="*/ 16408 h 3886200"/>
              <a:gd name="connsiteX3505" fmla="*/ 748161 w 6247385"/>
              <a:gd name="connsiteY3505" fmla="*/ 9896 h 3886200"/>
              <a:gd name="connsiteX3506" fmla="*/ 739379 w 6247385"/>
              <a:gd name="connsiteY3506" fmla="*/ 8970 h 3886200"/>
              <a:gd name="connsiteX3507" fmla="*/ 731289 w 6247385"/>
              <a:gd name="connsiteY3507" fmla="*/ 15125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Lst>
            <a:rect l="l" t="t" r="r" b="b"/>
            <a:pathLst>
              <a:path w="6247385" h="3886200">
                <a:moveTo>
                  <a:pt x="4968167" y="3885661"/>
                </a:moveTo>
                <a:lnTo>
                  <a:pt x="4970121" y="3886200"/>
                </a:lnTo>
                <a:lnTo>
                  <a:pt x="4967865" y="3886200"/>
                </a:lnTo>
                <a:close/>
                <a:moveTo>
                  <a:pt x="1284450" y="3816273"/>
                </a:moveTo>
                <a:cubicBezTo>
                  <a:pt x="1287850" y="3817945"/>
                  <a:pt x="1290763" y="3818483"/>
                  <a:pt x="1293191" y="3817887"/>
                </a:cubicBezTo>
                <a:lnTo>
                  <a:pt x="1295457" y="3816915"/>
                </a:lnTo>
                <a:close/>
                <a:moveTo>
                  <a:pt x="960395" y="3805120"/>
                </a:moveTo>
                <a:cubicBezTo>
                  <a:pt x="959047" y="3805753"/>
                  <a:pt x="957457" y="3806996"/>
                  <a:pt x="955623" y="3808844"/>
                </a:cubicBezTo>
                <a:cubicBezTo>
                  <a:pt x="953789" y="3810694"/>
                  <a:pt x="953008" y="3812259"/>
                  <a:pt x="953279" y="3813540"/>
                </a:cubicBezTo>
                <a:cubicBezTo>
                  <a:pt x="954352" y="3815651"/>
                  <a:pt x="955768" y="3816607"/>
                  <a:pt x="957528" y="3816410"/>
                </a:cubicBezTo>
                <a:cubicBezTo>
                  <a:pt x="959289" y="3816215"/>
                  <a:pt x="960786" y="3815795"/>
                  <a:pt x="962020" y="3815155"/>
                </a:cubicBezTo>
                <a:cubicBezTo>
                  <a:pt x="964501" y="3813642"/>
                  <a:pt x="965363" y="3811482"/>
                  <a:pt x="964606" y="3808679"/>
                </a:cubicBezTo>
                <a:cubicBezTo>
                  <a:pt x="964066" y="3807679"/>
                  <a:pt x="963364" y="3807087"/>
                  <a:pt x="962501" y="3806899"/>
                </a:cubicBezTo>
                <a:cubicBezTo>
                  <a:pt x="961638" y="3806710"/>
                  <a:pt x="960936" y="3806117"/>
                  <a:pt x="960395" y="3805120"/>
                </a:cubicBezTo>
                <a:close/>
                <a:moveTo>
                  <a:pt x="1230056" y="3802059"/>
                </a:moveTo>
                <a:lnTo>
                  <a:pt x="1223260" y="3804976"/>
                </a:lnTo>
                <a:lnTo>
                  <a:pt x="1225204" y="3809508"/>
                </a:lnTo>
                <a:cubicBezTo>
                  <a:pt x="1226919" y="3814025"/>
                  <a:pt x="1228594" y="3816884"/>
                  <a:pt x="1230226" y="3818084"/>
                </a:cubicBezTo>
                <a:cubicBezTo>
                  <a:pt x="1231860" y="3819283"/>
                  <a:pt x="1234827" y="3818903"/>
                  <a:pt x="1239129" y="3816947"/>
                </a:cubicBezTo>
                <a:lnTo>
                  <a:pt x="1248511" y="3807553"/>
                </a:lnTo>
                <a:close/>
                <a:moveTo>
                  <a:pt x="1083407" y="3797930"/>
                </a:moveTo>
                <a:cubicBezTo>
                  <a:pt x="1079289" y="3801096"/>
                  <a:pt x="1076444" y="3804888"/>
                  <a:pt x="1074875" y="3809306"/>
                </a:cubicBezTo>
                <a:cubicBezTo>
                  <a:pt x="1073306" y="3813724"/>
                  <a:pt x="1073457" y="3818244"/>
                  <a:pt x="1075328" y="3822862"/>
                </a:cubicBezTo>
                <a:cubicBezTo>
                  <a:pt x="1083326" y="3822224"/>
                  <a:pt x="1095087" y="3820975"/>
                  <a:pt x="1110612" y="3819119"/>
                </a:cubicBezTo>
                <a:cubicBezTo>
                  <a:pt x="1126135" y="3817264"/>
                  <a:pt x="1137250" y="3817636"/>
                  <a:pt x="1143955" y="3820235"/>
                </a:cubicBezTo>
                <a:lnTo>
                  <a:pt x="1150742" y="3798541"/>
                </a:lnTo>
                <a:cubicBezTo>
                  <a:pt x="1128943" y="3796719"/>
                  <a:pt x="1106498" y="3796515"/>
                  <a:pt x="1083407" y="3797930"/>
                </a:cubicBezTo>
                <a:close/>
                <a:moveTo>
                  <a:pt x="929961" y="3796719"/>
                </a:moveTo>
                <a:lnTo>
                  <a:pt x="918633" y="3801581"/>
                </a:lnTo>
                <a:cubicBezTo>
                  <a:pt x="915418" y="3803073"/>
                  <a:pt x="913840" y="3804868"/>
                  <a:pt x="913903" y="3806966"/>
                </a:cubicBezTo>
                <a:cubicBezTo>
                  <a:pt x="913965" y="3809063"/>
                  <a:pt x="914573" y="3811261"/>
                  <a:pt x="915727" y="3813560"/>
                </a:cubicBezTo>
                <a:close/>
                <a:moveTo>
                  <a:pt x="1020603" y="3795376"/>
                </a:moveTo>
                <a:cubicBezTo>
                  <a:pt x="1018399" y="3796881"/>
                  <a:pt x="1016903" y="3800428"/>
                  <a:pt x="1016118" y="3806020"/>
                </a:cubicBezTo>
                <a:cubicBezTo>
                  <a:pt x="1015331" y="3811611"/>
                  <a:pt x="1014888" y="3816049"/>
                  <a:pt x="1014790" y="3819333"/>
                </a:cubicBezTo>
                <a:lnTo>
                  <a:pt x="1044252" y="3825468"/>
                </a:lnTo>
                <a:lnTo>
                  <a:pt x="1057835" y="3800858"/>
                </a:lnTo>
                <a:lnTo>
                  <a:pt x="1026759" y="3803464"/>
                </a:lnTo>
                <a:cubicBezTo>
                  <a:pt x="1026643" y="3803067"/>
                  <a:pt x="1025901" y="3801597"/>
                  <a:pt x="1024531" y="3799056"/>
                </a:cubicBezTo>
                <a:cubicBezTo>
                  <a:pt x="1023159" y="3796513"/>
                  <a:pt x="1021851" y="3795288"/>
                  <a:pt x="1020603" y="3795376"/>
                </a:cubicBezTo>
                <a:close/>
                <a:moveTo>
                  <a:pt x="5125206" y="3777271"/>
                </a:moveTo>
                <a:lnTo>
                  <a:pt x="5115365" y="3783244"/>
                </a:lnTo>
                <a:cubicBezTo>
                  <a:pt x="5105552" y="3783821"/>
                  <a:pt x="5097580" y="3782437"/>
                  <a:pt x="5091448" y="3779088"/>
                </a:cubicBezTo>
                <a:lnTo>
                  <a:pt x="5090829" y="3779145"/>
                </a:lnTo>
                <a:lnTo>
                  <a:pt x="5090204" y="3789863"/>
                </a:lnTo>
                <a:lnTo>
                  <a:pt x="5115777" y="3786935"/>
                </a:lnTo>
                <a:cubicBezTo>
                  <a:pt x="5117551" y="3787683"/>
                  <a:pt x="5119669" y="3788451"/>
                  <a:pt x="5122132" y="3789238"/>
                </a:cubicBezTo>
                <a:cubicBezTo>
                  <a:pt x="5124593" y="3790026"/>
                  <a:pt x="5126468" y="3790227"/>
                  <a:pt x="5127757" y="3789841"/>
                </a:cubicBezTo>
                <a:cubicBezTo>
                  <a:pt x="5129712" y="3788667"/>
                  <a:pt x="5129926" y="3786563"/>
                  <a:pt x="5128400" y="3783528"/>
                </a:cubicBezTo>
                <a:close/>
                <a:moveTo>
                  <a:pt x="5220974" y="3763245"/>
                </a:moveTo>
                <a:cubicBezTo>
                  <a:pt x="5216659" y="3764651"/>
                  <a:pt x="5213962" y="3766703"/>
                  <a:pt x="5212884" y="3769401"/>
                </a:cubicBezTo>
                <a:lnTo>
                  <a:pt x="5214829" y="3773931"/>
                </a:lnTo>
                <a:cubicBezTo>
                  <a:pt x="5216016" y="3775658"/>
                  <a:pt x="5217850" y="3775764"/>
                  <a:pt x="5220333" y="3774253"/>
                </a:cubicBezTo>
                <a:cubicBezTo>
                  <a:pt x="5222504" y="3773321"/>
                  <a:pt x="5223583" y="3772187"/>
                  <a:pt x="5223568" y="3770852"/>
                </a:cubicBezTo>
                <a:cubicBezTo>
                  <a:pt x="5223553" y="3769516"/>
                  <a:pt x="5223013" y="3767736"/>
                  <a:pt x="5221946" y="3765512"/>
                </a:cubicBezTo>
                <a:close/>
                <a:moveTo>
                  <a:pt x="5283126" y="3758032"/>
                </a:moveTo>
                <a:lnTo>
                  <a:pt x="5267267" y="3764839"/>
                </a:lnTo>
                <a:cubicBezTo>
                  <a:pt x="5266254" y="3762479"/>
                  <a:pt x="5264797" y="3760646"/>
                  <a:pt x="5262894" y="3759339"/>
                </a:cubicBezTo>
                <a:cubicBezTo>
                  <a:pt x="5260992" y="3758031"/>
                  <a:pt x="5258887" y="3757817"/>
                  <a:pt x="5256581" y="3758694"/>
                </a:cubicBezTo>
                <a:cubicBezTo>
                  <a:pt x="5254127" y="3759748"/>
                  <a:pt x="5251915" y="3761368"/>
                  <a:pt x="5249947" y="3763555"/>
                </a:cubicBezTo>
                <a:cubicBezTo>
                  <a:pt x="5247979" y="3765739"/>
                  <a:pt x="5247387" y="3768007"/>
                  <a:pt x="5248170" y="3770353"/>
                </a:cubicBezTo>
                <a:cubicBezTo>
                  <a:pt x="5248825" y="3771357"/>
                  <a:pt x="5249864" y="3771695"/>
                  <a:pt x="5251287" y="3771363"/>
                </a:cubicBezTo>
                <a:cubicBezTo>
                  <a:pt x="5252710" y="3771032"/>
                  <a:pt x="5253506" y="3770803"/>
                  <a:pt x="5253675" y="3770673"/>
                </a:cubicBezTo>
                <a:lnTo>
                  <a:pt x="5278926" y="3773250"/>
                </a:lnTo>
                <a:close/>
                <a:moveTo>
                  <a:pt x="5100813" y="3757218"/>
                </a:moveTo>
                <a:lnTo>
                  <a:pt x="5102920" y="3759587"/>
                </a:lnTo>
                <a:lnTo>
                  <a:pt x="5104020" y="3759542"/>
                </a:lnTo>
                <a:lnTo>
                  <a:pt x="5103136" y="3757482"/>
                </a:lnTo>
                <a:close/>
                <a:moveTo>
                  <a:pt x="5042597" y="3753955"/>
                </a:moveTo>
                <a:lnTo>
                  <a:pt x="5039400" y="3754223"/>
                </a:lnTo>
                <a:lnTo>
                  <a:pt x="5041941" y="3755600"/>
                </a:lnTo>
                <a:close/>
                <a:moveTo>
                  <a:pt x="5294454" y="3753171"/>
                </a:moveTo>
                <a:lnTo>
                  <a:pt x="5289922" y="3755115"/>
                </a:lnTo>
                <a:lnTo>
                  <a:pt x="5303847" y="3762553"/>
                </a:lnTo>
                <a:lnTo>
                  <a:pt x="5310643" y="3759637"/>
                </a:lnTo>
                <a:cubicBezTo>
                  <a:pt x="5310948" y="3759562"/>
                  <a:pt x="5312039" y="3758982"/>
                  <a:pt x="5313921" y="3757895"/>
                </a:cubicBezTo>
                <a:cubicBezTo>
                  <a:pt x="5315801" y="3756808"/>
                  <a:pt x="5316651" y="3755661"/>
                  <a:pt x="5316468" y="3754454"/>
                </a:cubicBezTo>
                <a:lnTo>
                  <a:pt x="5309671" y="3757371"/>
                </a:lnTo>
                <a:close/>
                <a:moveTo>
                  <a:pt x="4945326" y="3750006"/>
                </a:moveTo>
                <a:lnTo>
                  <a:pt x="4945701" y="3758019"/>
                </a:lnTo>
                <a:lnTo>
                  <a:pt x="4918834" y="3764184"/>
                </a:lnTo>
                <a:lnTo>
                  <a:pt x="4921929" y="3768679"/>
                </a:lnTo>
                <a:lnTo>
                  <a:pt x="4954824" y="3754560"/>
                </a:lnTo>
                <a:lnTo>
                  <a:pt x="4955795" y="3756825"/>
                </a:lnTo>
                <a:cubicBezTo>
                  <a:pt x="4958703" y="3757086"/>
                  <a:pt x="4961711" y="3756801"/>
                  <a:pt x="4964820" y="3755971"/>
                </a:cubicBezTo>
                <a:lnTo>
                  <a:pt x="4970494" y="3751030"/>
                </a:lnTo>
                <a:lnTo>
                  <a:pt x="4950011" y="3750767"/>
                </a:lnTo>
                <a:close/>
                <a:moveTo>
                  <a:pt x="5183092" y="3749994"/>
                </a:moveTo>
                <a:cubicBezTo>
                  <a:pt x="5174244" y="3753344"/>
                  <a:pt x="5166045" y="3755075"/>
                  <a:pt x="5158491" y="3755187"/>
                </a:cubicBezTo>
                <a:cubicBezTo>
                  <a:pt x="5164421" y="3756499"/>
                  <a:pt x="5170045" y="3757103"/>
                  <a:pt x="5175367" y="3756999"/>
                </a:cubicBezTo>
                <a:cubicBezTo>
                  <a:pt x="5180686" y="3756894"/>
                  <a:pt x="5186069" y="3756932"/>
                  <a:pt x="5191511" y="3757111"/>
                </a:cubicBezTo>
                <a:close/>
                <a:moveTo>
                  <a:pt x="5000915" y="3749041"/>
                </a:moveTo>
                <a:lnTo>
                  <a:pt x="4975400" y="3750993"/>
                </a:lnTo>
                <a:lnTo>
                  <a:pt x="4996948" y="3756601"/>
                </a:lnTo>
                <a:cubicBezTo>
                  <a:pt x="5005198" y="3757197"/>
                  <a:pt x="5013062" y="3759634"/>
                  <a:pt x="5020545" y="3763913"/>
                </a:cubicBezTo>
                <a:lnTo>
                  <a:pt x="5025624" y="3754917"/>
                </a:lnTo>
                <a:close/>
                <a:moveTo>
                  <a:pt x="662526" y="3723703"/>
                </a:moveTo>
                <a:cubicBezTo>
                  <a:pt x="661211" y="3724155"/>
                  <a:pt x="659876" y="3724952"/>
                  <a:pt x="658521" y="3726092"/>
                </a:cubicBezTo>
                <a:cubicBezTo>
                  <a:pt x="657167" y="3727233"/>
                  <a:pt x="656884" y="3728919"/>
                  <a:pt x="657674" y="3731150"/>
                </a:cubicBezTo>
                <a:lnTo>
                  <a:pt x="658646" y="3733417"/>
                </a:lnTo>
                <a:cubicBezTo>
                  <a:pt x="663177" y="3731472"/>
                  <a:pt x="664471" y="3728234"/>
                  <a:pt x="662526" y="3723703"/>
                </a:cubicBezTo>
                <a:close/>
                <a:moveTo>
                  <a:pt x="640512" y="3722420"/>
                </a:moveTo>
                <a:cubicBezTo>
                  <a:pt x="639258" y="3723014"/>
                  <a:pt x="638045" y="3724094"/>
                  <a:pt x="636872" y="3725660"/>
                </a:cubicBezTo>
                <a:cubicBezTo>
                  <a:pt x="635699" y="3727224"/>
                  <a:pt x="635296" y="3728627"/>
                  <a:pt x="635660" y="3729868"/>
                </a:cubicBezTo>
                <a:cubicBezTo>
                  <a:pt x="637172" y="3732350"/>
                  <a:pt x="639331" y="3733211"/>
                  <a:pt x="642136" y="3732454"/>
                </a:cubicBezTo>
                <a:close/>
                <a:moveTo>
                  <a:pt x="1211446" y="3622457"/>
                </a:moveTo>
                <a:cubicBezTo>
                  <a:pt x="1205267" y="3621085"/>
                  <a:pt x="1198686" y="3621898"/>
                  <a:pt x="1191700" y="3624897"/>
                </a:cubicBezTo>
                <a:lnTo>
                  <a:pt x="1190897" y="3625241"/>
                </a:lnTo>
                <a:lnTo>
                  <a:pt x="1212717" y="3623564"/>
                </a:lnTo>
                <a:close/>
                <a:moveTo>
                  <a:pt x="1182306" y="3615513"/>
                </a:moveTo>
                <a:lnTo>
                  <a:pt x="1183190" y="3626051"/>
                </a:lnTo>
                <a:lnTo>
                  <a:pt x="1187315" y="3625516"/>
                </a:lnTo>
                <a:lnTo>
                  <a:pt x="1189191" y="3625373"/>
                </a:lnTo>
                <a:lnTo>
                  <a:pt x="1186720" y="3620326"/>
                </a:lnTo>
                <a:cubicBezTo>
                  <a:pt x="1185066" y="3617123"/>
                  <a:pt x="1183595" y="3615520"/>
                  <a:pt x="1182306" y="3615513"/>
                </a:cubicBezTo>
                <a:close/>
                <a:moveTo>
                  <a:pt x="1075475" y="3610392"/>
                </a:moveTo>
                <a:cubicBezTo>
                  <a:pt x="1074160" y="3610844"/>
                  <a:pt x="1072825" y="3611642"/>
                  <a:pt x="1071470" y="3612782"/>
                </a:cubicBezTo>
                <a:cubicBezTo>
                  <a:pt x="1070115" y="3613922"/>
                  <a:pt x="1069833" y="3615609"/>
                  <a:pt x="1070624" y="3617840"/>
                </a:cubicBezTo>
                <a:lnTo>
                  <a:pt x="1072569" y="3622371"/>
                </a:lnTo>
                <a:cubicBezTo>
                  <a:pt x="1074793" y="3621305"/>
                  <a:pt x="1076087" y="3619632"/>
                  <a:pt x="1076451" y="3617352"/>
                </a:cubicBezTo>
                <a:cubicBezTo>
                  <a:pt x="1076813" y="3615073"/>
                  <a:pt x="1076488" y="3612752"/>
                  <a:pt x="1075475" y="3610392"/>
                </a:cubicBezTo>
                <a:close/>
                <a:moveTo>
                  <a:pt x="989354" y="3591016"/>
                </a:moveTo>
                <a:cubicBezTo>
                  <a:pt x="988061" y="3591516"/>
                  <a:pt x="986683" y="3592218"/>
                  <a:pt x="985228" y="3593122"/>
                </a:cubicBezTo>
                <a:cubicBezTo>
                  <a:pt x="983771" y="3594027"/>
                  <a:pt x="983206" y="3595052"/>
                  <a:pt x="983529" y="3596198"/>
                </a:cubicBezTo>
                <a:lnTo>
                  <a:pt x="988713" y="3602023"/>
                </a:lnTo>
                <a:close/>
                <a:moveTo>
                  <a:pt x="1493990" y="3497832"/>
                </a:moveTo>
                <a:cubicBezTo>
                  <a:pt x="1497389" y="3499503"/>
                  <a:pt x="1500302" y="3500041"/>
                  <a:pt x="1502731" y="3499446"/>
                </a:cubicBezTo>
                <a:lnTo>
                  <a:pt x="1504997" y="3498472"/>
                </a:lnTo>
                <a:close/>
                <a:moveTo>
                  <a:pt x="1169935" y="3486679"/>
                </a:moveTo>
                <a:cubicBezTo>
                  <a:pt x="1168586" y="3487313"/>
                  <a:pt x="1166996" y="3488555"/>
                  <a:pt x="1165163" y="3490403"/>
                </a:cubicBezTo>
                <a:cubicBezTo>
                  <a:pt x="1163329" y="3492253"/>
                  <a:pt x="1162547" y="3493818"/>
                  <a:pt x="1162817" y="3495099"/>
                </a:cubicBezTo>
                <a:cubicBezTo>
                  <a:pt x="1163892" y="3497210"/>
                  <a:pt x="1165308" y="3498166"/>
                  <a:pt x="1167068" y="3497969"/>
                </a:cubicBezTo>
                <a:cubicBezTo>
                  <a:pt x="1168829" y="3497773"/>
                  <a:pt x="1170326" y="3497354"/>
                  <a:pt x="1171559" y="3496712"/>
                </a:cubicBezTo>
                <a:cubicBezTo>
                  <a:pt x="1174041" y="3495201"/>
                  <a:pt x="1174902" y="3493042"/>
                  <a:pt x="1174145" y="3490237"/>
                </a:cubicBezTo>
                <a:cubicBezTo>
                  <a:pt x="1173606" y="3489239"/>
                  <a:pt x="1172903" y="3488646"/>
                  <a:pt x="1172041" y="3488458"/>
                </a:cubicBezTo>
                <a:cubicBezTo>
                  <a:pt x="1171177" y="3488270"/>
                  <a:pt x="1170476" y="3487677"/>
                  <a:pt x="1169935" y="3486679"/>
                </a:cubicBezTo>
                <a:close/>
                <a:moveTo>
                  <a:pt x="1439979" y="3483732"/>
                </a:moveTo>
                <a:lnTo>
                  <a:pt x="1439156" y="3483807"/>
                </a:lnTo>
                <a:lnTo>
                  <a:pt x="1432799" y="3486536"/>
                </a:lnTo>
                <a:lnTo>
                  <a:pt x="1434744" y="3491067"/>
                </a:lnTo>
                <a:cubicBezTo>
                  <a:pt x="1436460" y="3495584"/>
                  <a:pt x="1438133" y="3498444"/>
                  <a:pt x="1439767" y="3499643"/>
                </a:cubicBezTo>
                <a:cubicBezTo>
                  <a:pt x="1441398" y="3500842"/>
                  <a:pt x="1444366" y="3500462"/>
                  <a:pt x="1448668" y="3498505"/>
                </a:cubicBezTo>
                <a:lnTo>
                  <a:pt x="1458051" y="3489111"/>
                </a:lnTo>
                <a:close/>
                <a:moveTo>
                  <a:pt x="1292946" y="3479488"/>
                </a:moveTo>
                <a:cubicBezTo>
                  <a:pt x="1288827" y="3482654"/>
                  <a:pt x="1285984" y="3486446"/>
                  <a:pt x="1284415" y="3490866"/>
                </a:cubicBezTo>
                <a:cubicBezTo>
                  <a:pt x="1282845" y="3495283"/>
                  <a:pt x="1282996" y="3499802"/>
                  <a:pt x="1284867" y="3504420"/>
                </a:cubicBezTo>
                <a:cubicBezTo>
                  <a:pt x="1292865" y="3503783"/>
                  <a:pt x="1304626" y="3502534"/>
                  <a:pt x="1320151" y="3500678"/>
                </a:cubicBezTo>
                <a:cubicBezTo>
                  <a:pt x="1335675" y="3498823"/>
                  <a:pt x="1346790" y="3499195"/>
                  <a:pt x="1353495" y="3501794"/>
                </a:cubicBezTo>
                <a:lnTo>
                  <a:pt x="1360281" y="3480101"/>
                </a:lnTo>
                <a:cubicBezTo>
                  <a:pt x="1338484" y="3478278"/>
                  <a:pt x="1316038" y="3478074"/>
                  <a:pt x="1292946" y="3479488"/>
                </a:cubicBezTo>
                <a:close/>
                <a:moveTo>
                  <a:pt x="1139500" y="3478278"/>
                </a:moveTo>
                <a:lnTo>
                  <a:pt x="1128173" y="3483140"/>
                </a:lnTo>
                <a:cubicBezTo>
                  <a:pt x="1124957" y="3484632"/>
                  <a:pt x="1123379" y="3486427"/>
                  <a:pt x="1123441" y="3488524"/>
                </a:cubicBezTo>
                <a:cubicBezTo>
                  <a:pt x="1123503" y="3490621"/>
                  <a:pt x="1124112" y="3492820"/>
                  <a:pt x="1125265" y="3495119"/>
                </a:cubicBezTo>
                <a:close/>
                <a:moveTo>
                  <a:pt x="1230143" y="3476933"/>
                </a:moveTo>
                <a:cubicBezTo>
                  <a:pt x="1227938" y="3478439"/>
                  <a:pt x="1226443" y="3481987"/>
                  <a:pt x="1225657" y="3487578"/>
                </a:cubicBezTo>
                <a:cubicBezTo>
                  <a:pt x="1224871" y="3493169"/>
                  <a:pt x="1224428" y="3497608"/>
                  <a:pt x="1224329" y="3500893"/>
                </a:cubicBezTo>
                <a:lnTo>
                  <a:pt x="1253791" y="3507027"/>
                </a:lnTo>
                <a:lnTo>
                  <a:pt x="1267373" y="3482417"/>
                </a:lnTo>
                <a:lnTo>
                  <a:pt x="1236298" y="3485024"/>
                </a:lnTo>
                <a:cubicBezTo>
                  <a:pt x="1236183" y="3484627"/>
                  <a:pt x="1235440" y="3483156"/>
                  <a:pt x="1234070" y="3480614"/>
                </a:cubicBezTo>
                <a:cubicBezTo>
                  <a:pt x="1232699" y="3478072"/>
                  <a:pt x="1231391" y="3476846"/>
                  <a:pt x="1230143" y="3476933"/>
                </a:cubicBezTo>
                <a:close/>
                <a:moveTo>
                  <a:pt x="5608289" y="3427982"/>
                </a:moveTo>
                <a:cubicBezTo>
                  <a:pt x="5598063" y="3424210"/>
                  <a:pt x="5589376" y="3424809"/>
                  <a:pt x="5582231" y="3429776"/>
                </a:cubicBezTo>
                <a:cubicBezTo>
                  <a:pt x="5575085" y="3434744"/>
                  <a:pt x="5569635" y="3436635"/>
                  <a:pt x="5565885" y="3435450"/>
                </a:cubicBezTo>
                <a:lnTo>
                  <a:pt x="5574958" y="3450337"/>
                </a:lnTo>
                <a:lnTo>
                  <a:pt x="5575930" y="3452603"/>
                </a:lnTo>
                <a:lnTo>
                  <a:pt x="5597614" y="3440613"/>
                </a:lnTo>
                <a:lnTo>
                  <a:pt x="5622224" y="3454195"/>
                </a:lnTo>
                <a:lnTo>
                  <a:pt x="5643265" y="3453213"/>
                </a:lnTo>
                <a:lnTo>
                  <a:pt x="5641642" y="3443178"/>
                </a:lnTo>
                <a:close/>
                <a:moveTo>
                  <a:pt x="872065" y="3405262"/>
                </a:moveTo>
                <a:cubicBezTo>
                  <a:pt x="870750" y="3405715"/>
                  <a:pt x="869416" y="3406510"/>
                  <a:pt x="868060" y="3407651"/>
                </a:cubicBezTo>
                <a:cubicBezTo>
                  <a:pt x="866705" y="3408793"/>
                  <a:pt x="866424" y="3410477"/>
                  <a:pt x="867213" y="3412710"/>
                </a:cubicBezTo>
                <a:lnTo>
                  <a:pt x="868185" y="3414975"/>
                </a:lnTo>
                <a:cubicBezTo>
                  <a:pt x="872717" y="3413031"/>
                  <a:pt x="874010" y="3409794"/>
                  <a:pt x="872065" y="3405262"/>
                </a:cubicBezTo>
                <a:close/>
                <a:moveTo>
                  <a:pt x="850052" y="3403979"/>
                </a:moveTo>
                <a:cubicBezTo>
                  <a:pt x="848797" y="3404573"/>
                  <a:pt x="847584" y="3405652"/>
                  <a:pt x="846412" y="3407219"/>
                </a:cubicBezTo>
                <a:cubicBezTo>
                  <a:pt x="845239" y="3408783"/>
                  <a:pt x="844835" y="3410186"/>
                  <a:pt x="845199" y="3411428"/>
                </a:cubicBezTo>
                <a:cubicBezTo>
                  <a:pt x="846712" y="3413909"/>
                  <a:pt x="848871" y="3414770"/>
                  <a:pt x="851676" y="3414012"/>
                </a:cubicBezTo>
                <a:close/>
                <a:moveTo>
                  <a:pt x="1158430" y="3322058"/>
                </a:moveTo>
                <a:lnTo>
                  <a:pt x="1146389" y="3322887"/>
                </a:lnTo>
                <a:lnTo>
                  <a:pt x="1160729" y="3322880"/>
                </a:lnTo>
                <a:close/>
                <a:moveTo>
                  <a:pt x="1333228" y="3298008"/>
                </a:moveTo>
                <a:cubicBezTo>
                  <a:pt x="1331603" y="3299041"/>
                  <a:pt x="1328785" y="3301591"/>
                  <a:pt x="1324774" y="3305661"/>
                </a:cubicBezTo>
                <a:lnTo>
                  <a:pt x="1321299" y="3309223"/>
                </a:lnTo>
                <a:lnTo>
                  <a:pt x="1327168" y="3309193"/>
                </a:lnTo>
                <a:cubicBezTo>
                  <a:pt x="1334293" y="3314072"/>
                  <a:pt x="1342387" y="3314175"/>
                  <a:pt x="1351448" y="3309502"/>
                </a:cubicBezTo>
                <a:cubicBezTo>
                  <a:pt x="1360510" y="3304831"/>
                  <a:pt x="1368603" y="3304934"/>
                  <a:pt x="1375727" y="3309813"/>
                </a:cubicBezTo>
                <a:cubicBezTo>
                  <a:pt x="1379609" y="3308957"/>
                  <a:pt x="1386651" y="3308045"/>
                  <a:pt x="1396854" y="3307076"/>
                </a:cubicBezTo>
                <a:lnTo>
                  <a:pt x="1403974" y="3306528"/>
                </a:lnTo>
                <a:lnTo>
                  <a:pt x="1378228" y="3302840"/>
                </a:lnTo>
                <a:cubicBezTo>
                  <a:pt x="1372267" y="3304057"/>
                  <a:pt x="1364120" y="3304869"/>
                  <a:pt x="1353788" y="3305280"/>
                </a:cubicBezTo>
                <a:cubicBezTo>
                  <a:pt x="1343456" y="3305692"/>
                  <a:pt x="1336602" y="3303266"/>
                  <a:pt x="1333228" y="3298008"/>
                </a:cubicBezTo>
                <a:close/>
                <a:moveTo>
                  <a:pt x="1257471" y="3290280"/>
                </a:moveTo>
                <a:lnTo>
                  <a:pt x="1239026" y="3303562"/>
                </a:lnTo>
                <a:cubicBezTo>
                  <a:pt x="1245582" y="3302034"/>
                  <a:pt x="1252541" y="3301842"/>
                  <a:pt x="1259907" y="3302984"/>
                </a:cubicBezTo>
                <a:lnTo>
                  <a:pt x="1268931" y="3309494"/>
                </a:lnTo>
                <a:lnTo>
                  <a:pt x="1292368" y="3309372"/>
                </a:lnTo>
                <a:lnTo>
                  <a:pt x="1302502" y="3309320"/>
                </a:lnTo>
                <a:lnTo>
                  <a:pt x="1310572" y="3307732"/>
                </a:lnTo>
                <a:cubicBezTo>
                  <a:pt x="1306737" y="3300491"/>
                  <a:pt x="1301044" y="3297904"/>
                  <a:pt x="1293491" y="3299971"/>
                </a:cubicBezTo>
                <a:cubicBezTo>
                  <a:pt x="1285939" y="3302039"/>
                  <a:pt x="1279115" y="3304633"/>
                  <a:pt x="1273020" y="3307752"/>
                </a:cubicBezTo>
                <a:cubicBezTo>
                  <a:pt x="1271501" y="3304212"/>
                  <a:pt x="1269354" y="3300773"/>
                  <a:pt x="1266580" y="3297437"/>
                </a:cubicBezTo>
                <a:cubicBezTo>
                  <a:pt x="1263807" y="3294101"/>
                  <a:pt x="1260771" y="3291714"/>
                  <a:pt x="1257471" y="3290280"/>
                </a:cubicBezTo>
                <a:close/>
                <a:moveTo>
                  <a:pt x="1213444" y="3287714"/>
                </a:moveTo>
                <a:cubicBezTo>
                  <a:pt x="1212096" y="3288348"/>
                  <a:pt x="1210505" y="3289591"/>
                  <a:pt x="1208671" y="3291439"/>
                </a:cubicBezTo>
                <a:cubicBezTo>
                  <a:pt x="1206838" y="3293288"/>
                  <a:pt x="1206056" y="3294853"/>
                  <a:pt x="1206327" y="3296134"/>
                </a:cubicBezTo>
                <a:cubicBezTo>
                  <a:pt x="1207400" y="3298245"/>
                  <a:pt x="1208817" y="3299201"/>
                  <a:pt x="1210577" y="3299005"/>
                </a:cubicBezTo>
                <a:cubicBezTo>
                  <a:pt x="1212337" y="3298809"/>
                  <a:pt x="1213834" y="3298389"/>
                  <a:pt x="1215068" y="3297748"/>
                </a:cubicBezTo>
                <a:close/>
                <a:moveTo>
                  <a:pt x="1263245" y="3191217"/>
                </a:moveTo>
                <a:cubicBezTo>
                  <a:pt x="1257553" y="3193324"/>
                  <a:pt x="1251781" y="3194461"/>
                  <a:pt x="1245928" y="3194625"/>
                </a:cubicBezTo>
                <a:cubicBezTo>
                  <a:pt x="1240074" y="3194791"/>
                  <a:pt x="1234301" y="3195927"/>
                  <a:pt x="1228610" y="3198034"/>
                </a:cubicBezTo>
                <a:cubicBezTo>
                  <a:pt x="1239464" y="3201313"/>
                  <a:pt x="1250377" y="3203560"/>
                  <a:pt x="1261350" y="3204773"/>
                </a:cubicBezTo>
                <a:cubicBezTo>
                  <a:pt x="1272325" y="3205989"/>
                  <a:pt x="1283318" y="3206858"/>
                  <a:pt x="1294331" y="3207386"/>
                </a:cubicBezTo>
                <a:cubicBezTo>
                  <a:pt x="1295963" y="3206629"/>
                  <a:pt x="1298687" y="3204902"/>
                  <a:pt x="1302502" y="3202202"/>
                </a:cubicBezTo>
                <a:cubicBezTo>
                  <a:pt x="1306318" y="3199503"/>
                  <a:pt x="1308232" y="3197451"/>
                  <a:pt x="1308245" y="3196048"/>
                </a:cubicBezTo>
                <a:cubicBezTo>
                  <a:pt x="1306983" y="3194018"/>
                  <a:pt x="1304811" y="3193387"/>
                  <a:pt x="1301730" y="3194149"/>
                </a:cubicBezTo>
                <a:cubicBezTo>
                  <a:pt x="1298647" y="3194914"/>
                  <a:pt x="1296396" y="3195657"/>
                  <a:pt x="1294973" y="3196379"/>
                </a:cubicBezTo>
                <a:cubicBezTo>
                  <a:pt x="1289222" y="3198736"/>
                  <a:pt x="1283570" y="3199372"/>
                  <a:pt x="1278020" y="3198291"/>
                </a:cubicBezTo>
                <a:cubicBezTo>
                  <a:pt x="1272468" y="3197208"/>
                  <a:pt x="1267543" y="3194850"/>
                  <a:pt x="1263245" y="3191217"/>
                </a:cubicBezTo>
                <a:close/>
                <a:moveTo>
                  <a:pt x="1182307" y="3177664"/>
                </a:moveTo>
                <a:cubicBezTo>
                  <a:pt x="1181431" y="3178879"/>
                  <a:pt x="1181729" y="3182440"/>
                  <a:pt x="1183203" y="3188347"/>
                </a:cubicBezTo>
                <a:cubicBezTo>
                  <a:pt x="1184676" y="3194254"/>
                  <a:pt x="1185785" y="3198139"/>
                  <a:pt x="1186527" y="3200000"/>
                </a:cubicBezTo>
                <a:lnTo>
                  <a:pt x="1203689" y="3208730"/>
                </a:lnTo>
                <a:cubicBezTo>
                  <a:pt x="1202534" y="3205258"/>
                  <a:pt x="1203220" y="3202168"/>
                  <a:pt x="1205748" y="3199463"/>
                </a:cubicBezTo>
                <a:cubicBezTo>
                  <a:pt x="1208275" y="3196757"/>
                  <a:pt x="1210824" y="3194880"/>
                  <a:pt x="1213393" y="3193834"/>
                </a:cubicBezTo>
                <a:lnTo>
                  <a:pt x="1225373" y="3196741"/>
                </a:lnTo>
                <a:cubicBezTo>
                  <a:pt x="1222266" y="3190025"/>
                  <a:pt x="1217625" y="3185982"/>
                  <a:pt x="1211445" y="3184610"/>
                </a:cubicBezTo>
                <a:cubicBezTo>
                  <a:pt x="1205267" y="3183236"/>
                  <a:pt x="1198685" y="3184048"/>
                  <a:pt x="1191700" y="3187047"/>
                </a:cubicBezTo>
                <a:lnTo>
                  <a:pt x="1189435" y="3188020"/>
                </a:lnTo>
                <a:cubicBezTo>
                  <a:pt x="1189279" y="3187527"/>
                  <a:pt x="1188375" y="3185680"/>
                  <a:pt x="1186721" y="3182477"/>
                </a:cubicBezTo>
                <a:cubicBezTo>
                  <a:pt x="1185067" y="3179275"/>
                  <a:pt x="1183595" y="3177671"/>
                  <a:pt x="1182307" y="3177664"/>
                </a:cubicBezTo>
                <a:close/>
                <a:moveTo>
                  <a:pt x="1075475" y="3172543"/>
                </a:moveTo>
                <a:cubicBezTo>
                  <a:pt x="1074160" y="3172995"/>
                  <a:pt x="1072825" y="3173792"/>
                  <a:pt x="1071470" y="3174933"/>
                </a:cubicBezTo>
                <a:cubicBezTo>
                  <a:pt x="1070115" y="3176073"/>
                  <a:pt x="1069833" y="3177759"/>
                  <a:pt x="1070624" y="3179991"/>
                </a:cubicBezTo>
                <a:lnTo>
                  <a:pt x="1072569" y="3184522"/>
                </a:lnTo>
                <a:cubicBezTo>
                  <a:pt x="1074793" y="3183455"/>
                  <a:pt x="1076088" y="3181782"/>
                  <a:pt x="1076451" y="3179501"/>
                </a:cubicBezTo>
                <a:cubicBezTo>
                  <a:pt x="1076813" y="3177222"/>
                  <a:pt x="1076488" y="3174903"/>
                  <a:pt x="1075475" y="3172543"/>
                </a:cubicBezTo>
                <a:close/>
                <a:moveTo>
                  <a:pt x="989354" y="3153166"/>
                </a:moveTo>
                <a:cubicBezTo>
                  <a:pt x="988059" y="3153666"/>
                  <a:pt x="986684" y="3154369"/>
                  <a:pt x="985229" y="3155272"/>
                </a:cubicBezTo>
                <a:cubicBezTo>
                  <a:pt x="983771" y="3156177"/>
                  <a:pt x="983206" y="3157202"/>
                  <a:pt x="983530" y="3158349"/>
                </a:cubicBezTo>
                <a:lnTo>
                  <a:pt x="988712" y="3164174"/>
                </a:lnTo>
                <a:close/>
                <a:moveTo>
                  <a:pt x="1493989" y="3059983"/>
                </a:moveTo>
                <a:cubicBezTo>
                  <a:pt x="1497390" y="3061654"/>
                  <a:pt x="1500303" y="3062192"/>
                  <a:pt x="1502730" y="3061598"/>
                </a:cubicBezTo>
                <a:lnTo>
                  <a:pt x="1504996" y="3060625"/>
                </a:lnTo>
                <a:close/>
                <a:moveTo>
                  <a:pt x="1169935" y="3048828"/>
                </a:moveTo>
                <a:cubicBezTo>
                  <a:pt x="1168587" y="3049464"/>
                  <a:pt x="1166996" y="3050706"/>
                  <a:pt x="1165163" y="3052555"/>
                </a:cubicBezTo>
                <a:cubicBezTo>
                  <a:pt x="1163329" y="3054404"/>
                  <a:pt x="1162547" y="3055968"/>
                  <a:pt x="1162817" y="3057249"/>
                </a:cubicBezTo>
                <a:cubicBezTo>
                  <a:pt x="1163892" y="3059360"/>
                  <a:pt x="1165308" y="3060318"/>
                  <a:pt x="1167069" y="3060121"/>
                </a:cubicBezTo>
                <a:cubicBezTo>
                  <a:pt x="1168829" y="3059924"/>
                  <a:pt x="1170325" y="3059505"/>
                  <a:pt x="1171560" y="3058863"/>
                </a:cubicBezTo>
                <a:cubicBezTo>
                  <a:pt x="1174041" y="3057351"/>
                  <a:pt x="1174903" y="3055194"/>
                  <a:pt x="1174145" y="3052387"/>
                </a:cubicBezTo>
                <a:cubicBezTo>
                  <a:pt x="1173606" y="3051390"/>
                  <a:pt x="1172903" y="3050797"/>
                  <a:pt x="1172041" y="3050608"/>
                </a:cubicBezTo>
                <a:cubicBezTo>
                  <a:pt x="1171177" y="3050420"/>
                  <a:pt x="1170476" y="3049827"/>
                  <a:pt x="1169935" y="3048828"/>
                </a:cubicBezTo>
                <a:close/>
                <a:moveTo>
                  <a:pt x="1439595" y="3045768"/>
                </a:moveTo>
                <a:lnTo>
                  <a:pt x="1432799" y="3048686"/>
                </a:lnTo>
                <a:lnTo>
                  <a:pt x="1434744" y="3053217"/>
                </a:lnTo>
                <a:cubicBezTo>
                  <a:pt x="1436458" y="3057735"/>
                  <a:pt x="1438133" y="3060594"/>
                  <a:pt x="1439766" y="3061793"/>
                </a:cubicBezTo>
                <a:cubicBezTo>
                  <a:pt x="1441399" y="3062992"/>
                  <a:pt x="1444366" y="3062614"/>
                  <a:pt x="1448668" y="3060655"/>
                </a:cubicBezTo>
                <a:lnTo>
                  <a:pt x="1458051" y="3051262"/>
                </a:lnTo>
                <a:close/>
                <a:moveTo>
                  <a:pt x="1292946" y="3041641"/>
                </a:moveTo>
                <a:cubicBezTo>
                  <a:pt x="1288827" y="3044805"/>
                  <a:pt x="1285983" y="3048597"/>
                  <a:pt x="1284415" y="3053015"/>
                </a:cubicBezTo>
                <a:cubicBezTo>
                  <a:pt x="1282845" y="3057434"/>
                  <a:pt x="1282996" y="3061953"/>
                  <a:pt x="1284866" y="3066572"/>
                </a:cubicBezTo>
                <a:cubicBezTo>
                  <a:pt x="1292865" y="3065932"/>
                  <a:pt x="1304627" y="3064686"/>
                  <a:pt x="1320151" y="3062829"/>
                </a:cubicBezTo>
                <a:cubicBezTo>
                  <a:pt x="1335676" y="3060973"/>
                  <a:pt x="1346790" y="3061344"/>
                  <a:pt x="1353495" y="3063944"/>
                </a:cubicBezTo>
                <a:lnTo>
                  <a:pt x="1360281" y="3042252"/>
                </a:lnTo>
                <a:cubicBezTo>
                  <a:pt x="1338482" y="3040429"/>
                  <a:pt x="1316038" y="3040225"/>
                  <a:pt x="1292946" y="3041641"/>
                </a:cubicBezTo>
                <a:close/>
                <a:moveTo>
                  <a:pt x="1139500" y="3040429"/>
                </a:moveTo>
                <a:lnTo>
                  <a:pt x="1128174" y="3045291"/>
                </a:lnTo>
                <a:cubicBezTo>
                  <a:pt x="1124957" y="3046782"/>
                  <a:pt x="1123379" y="3048578"/>
                  <a:pt x="1123442" y="3050675"/>
                </a:cubicBezTo>
                <a:cubicBezTo>
                  <a:pt x="1123504" y="3052773"/>
                  <a:pt x="1124112" y="3054971"/>
                  <a:pt x="1125266" y="3057270"/>
                </a:cubicBezTo>
                <a:close/>
                <a:moveTo>
                  <a:pt x="1230143" y="3039084"/>
                </a:moveTo>
                <a:cubicBezTo>
                  <a:pt x="1227938" y="3040589"/>
                  <a:pt x="1226443" y="3044138"/>
                  <a:pt x="1225657" y="3049729"/>
                </a:cubicBezTo>
                <a:cubicBezTo>
                  <a:pt x="1224871" y="3055321"/>
                  <a:pt x="1224428" y="3059759"/>
                  <a:pt x="1224329" y="3063044"/>
                </a:cubicBezTo>
                <a:lnTo>
                  <a:pt x="1253791" y="3069179"/>
                </a:lnTo>
                <a:lnTo>
                  <a:pt x="1267373" y="3044567"/>
                </a:lnTo>
                <a:lnTo>
                  <a:pt x="1236298" y="3047175"/>
                </a:lnTo>
                <a:cubicBezTo>
                  <a:pt x="1236183" y="3046776"/>
                  <a:pt x="1235440" y="3045307"/>
                  <a:pt x="1234070" y="3042765"/>
                </a:cubicBezTo>
                <a:cubicBezTo>
                  <a:pt x="1232700" y="3040223"/>
                  <a:pt x="1231391" y="3038996"/>
                  <a:pt x="1230143" y="3039084"/>
                </a:cubicBezTo>
                <a:close/>
                <a:moveTo>
                  <a:pt x="5018024" y="2969860"/>
                </a:moveTo>
                <a:cubicBezTo>
                  <a:pt x="5007799" y="2966090"/>
                  <a:pt x="4999111" y="2966688"/>
                  <a:pt x="4991966" y="2971656"/>
                </a:cubicBezTo>
                <a:cubicBezTo>
                  <a:pt x="4984820" y="2976624"/>
                  <a:pt x="4979371" y="2978515"/>
                  <a:pt x="4975620" y="2977330"/>
                </a:cubicBezTo>
                <a:lnTo>
                  <a:pt x="4984693" y="2992216"/>
                </a:lnTo>
                <a:lnTo>
                  <a:pt x="4985665" y="2994481"/>
                </a:lnTo>
                <a:lnTo>
                  <a:pt x="5007349" y="2982492"/>
                </a:lnTo>
                <a:lnTo>
                  <a:pt x="5031958" y="2996076"/>
                </a:lnTo>
                <a:lnTo>
                  <a:pt x="5053001" y="2995094"/>
                </a:lnTo>
                <a:lnTo>
                  <a:pt x="5051377" y="2985058"/>
                </a:lnTo>
                <a:close/>
                <a:moveTo>
                  <a:pt x="872065" y="2967412"/>
                </a:moveTo>
                <a:cubicBezTo>
                  <a:pt x="870750" y="2967865"/>
                  <a:pt x="869416" y="2968661"/>
                  <a:pt x="868060" y="2969802"/>
                </a:cubicBezTo>
                <a:cubicBezTo>
                  <a:pt x="866705" y="2970943"/>
                  <a:pt x="866423" y="2972630"/>
                  <a:pt x="867213" y="2974861"/>
                </a:cubicBezTo>
                <a:lnTo>
                  <a:pt x="868186" y="2977127"/>
                </a:lnTo>
                <a:cubicBezTo>
                  <a:pt x="872717" y="2975182"/>
                  <a:pt x="874010" y="2971943"/>
                  <a:pt x="872065" y="2967412"/>
                </a:cubicBezTo>
                <a:close/>
                <a:moveTo>
                  <a:pt x="850050" y="2966130"/>
                </a:moveTo>
                <a:cubicBezTo>
                  <a:pt x="848798" y="2966723"/>
                  <a:pt x="847584" y="2967804"/>
                  <a:pt x="846411" y="2969369"/>
                </a:cubicBezTo>
                <a:cubicBezTo>
                  <a:pt x="845238" y="2970935"/>
                  <a:pt x="844835" y="2972337"/>
                  <a:pt x="845199" y="2973577"/>
                </a:cubicBezTo>
                <a:cubicBezTo>
                  <a:pt x="846712" y="2976058"/>
                  <a:pt x="848870" y="2976921"/>
                  <a:pt x="851676" y="2976165"/>
                </a:cubicBezTo>
                <a:close/>
                <a:moveTo>
                  <a:pt x="5066322" y="2826050"/>
                </a:moveTo>
                <a:lnTo>
                  <a:pt x="5083664" y="2829005"/>
                </a:lnTo>
                <a:lnTo>
                  <a:pt x="5090724" y="2828215"/>
                </a:lnTo>
                <a:lnTo>
                  <a:pt x="5076042" y="2826501"/>
                </a:lnTo>
                <a:close/>
                <a:moveTo>
                  <a:pt x="5026632" y="2825383"/>
                </a:moveTo>
                <a:lnTo>
                  <a:pt x="5006309" y="2826166"/>
                </a:lnTo>
                <a:lnTo>
                  <a:pt x="5004368" y="2826881"/>
                </a:lnTo>
                <a:lnTo>
                  <a:pt x="5019568" y="2829688"/>
                </a:lnTo>
                <a:close/>
                <a:moveTo>
                  <a:pt x="1137359" y="2796287"/>
                </a:moveTo>
                <a:lnTo>
                  <a:pt x="1136633" y="2796864"/>
                </a:lnTo>
                <a:lnTo>
                  <a:pt x="1137403" y="2806040"/>
                </a:lnTo>
                <a:lnTo>
                  <a:pt x="1137606" y="2806753"/>
                </a:lnTo>
                <a:lnTo>
                  <a:pt x="1139845" y="2806293"/>
                </a:lnTo>
                <a:cubicBezTo>
                  <a:pt x="1143359" y="2806406"/>
                  <a:pt x="1146449" y="2807874"/>
                  <a:pt x="1149114" y="2810699"/>
                </a:cubicBezTo>
                <a:lnTo>
                  <a:pt x="1166836" y="2803340"/>
                </a:lnTo>
                <a:lnTo>
                  <a:pt x="1165646" y="2802302"/>
                </a:lnTo>
                <a:cubicBezTo>
                  <a:pt x="1159466" y="2800930"/>
                  <a:pt x="1152885" y="2801742"/>
                  <a:pt x="1145900" y="2804740"/>
                </a:cubicBezTo>
                <a:lnTo>
                  <a:pt x="1143634" y="2805713"/>
                </a:lnTo>
                <a:cubicBezTo>
                  <a:pt x="1143478" y="2805221"/>
                  <a:pt x="1142574" y="2803373"/>
                  <a:pt x="1140920" y="2800170"/>
                </a:cubicBezTo>
                <a:close/>
                <a:moveTo>
                  <a:pt x="677439" y="2793151"/>
                </a:moveTo>
                <a:lnTo>
                  <a:pt x="665469" y="2809019"/>
                </a:lnTo>
                <a:lnTo>
                  <a:pt x="646373" y="2814533"/>
                </a:lnTo>
                <a:cubicBezTo>
                  <a:pt x="643302" y="2809199"/>
                  <a:pt x="639402" y="2807408"/>
                  <a:pt x="634675" y="2809156"/>
                </a:cubicBezTo>
                <a:cubicBezTo>
                  <a:pt x="629949" y="2810907"/>
                  <a:pt x="625321" y="2807415"/>
                  <a:pt x="620790" y="2798684"/>
                </a:cubicBezTo>
                <a:cubicBezTo>
                  <a:pt x="629947" y="2795537"/>
                  <a:pt x="639388" y="2794613"/>
                  <a:pt x="649115" y="2795917"/>
                </a:cubicBezTo>
                <a:cubicBezTo>
                  <a:pt x="658840" y="2797220"/>
                  <a:pt x="668282" y="2796298"/>
                  <a:pt x="677439" y="2793151"/>
                </a:cubicBezTo>
                <a:close/>
                <a:moveTo>
                  <a:pt x="1029674" y="2790235"/>
                </a:moveTo>
                <a:lnTo>
                  <a:pt x="1028062" y="2791198"/>
                </a:lnTo>
                <a:lnTo>
                  <a:pt x="1030641" y="2797207"/>
                </a:lnTo>
                <a:lnTo>
                  <a:pt x="1030650" y="2797195"/>
                </a:lnTo>
                <a:cubicBezTo>
                  <a:pt x="1031012" y="2794916"/>
                  <a:pt x="1030688" y="2792596"/>
                  <a:pt x="1029674" y="2790235"/>
                </a:cubicBezTo>
                <a:close/>
                <a:moveTo>
                  <a:pt x="942765" y="2771262"/>
                </a:moveTo>
                <a:lnTo>
                  <a:pt x="939428" y="2772966"/>
                </a:lnTo>
                <a:cubicBezTo>
                  <a:pt x="937971" y="2773870"/>
                  <a:pt x="937406" y="2774895"/>
                  <a:pt x="937729" y="2776042"/>
                </a:cubicBezTo>
                <a:lnTo>
                  <a:pt x="942912" y="2781867"/>
                </a:lnTo>
                <a:lnTo>
                  <a:pt x="943515" y="2771528"/>
                </a:lnTo>
                <a:close/>
                <a:moveTo>
                  <a:pt x="862592" y="2761972"/>
                </a:moveTo>
                <a:lnTo>
                  <a:pt x="844147" y="2775254"/>
                </a:lnTo>
                <a:cubicBezTo>
                  <a:pt x="850701" y="2773727"/>
                  <a:pt x="857661" y="2773534"/>
                  <a:pt x="865027" y="2774676"/>
                </a:cubicBezTo>
                <a:cubicBezTo>
                  <a:pt x="872392" y="2775818"/>
                  <a:pt x="877736" y="2779674"/>
                  <a:pt x="881057" y="2786241"/>
                </a:cubicBezTo>
                <a:cubicBezTo>
                  <a:pt x="886748" y="2784134"/>
                  <a:pt x="892521" y="2782998"/>
                  <a:pt x="898375" y="2782833"/>
                </a:cubicBezTo>
                <a:lnTo>
                  <a:pt x="910455" y="2780454"/>
                </a:lnTo>
                <a:lnTo>
                  <a:pt x="908919" y="2777676"/>
                </a:lnTo>
                <a:lnTo>
                  <a:pt x="887878" y="2778659"/>
                </a:lnTo>
                <a:lnTo>
                  <a:pt x="885230" y="2776749"/>
                </a:lnTo>
                <a:lnTo>
                  <a:pt x="878140" y="2779445"/>
                </a:lnTo>
                <a:cubicBezTo>
                  <a:pt x="876621" y="2775904"/>
                  <a:pt x="874475" y="2772466"/>
                  <a:pt x="871701" y="2769129"/>
                </a:cubicBezTo>
                <a:lnTo>
                  <a:pt x="870343" y="2768063"/>
                </a:lnTo>
                <a:lnTo>
                  <a:pt x="866505" y="2766370"/>
                </a:lnTo>
                <a:lnTo>
                  <a:pt x="863753" y="2762884"/>
                </a:lnTo>
                <a:close/>
                <a:moveTo>
                  <a:pt x="818564" y="2759406"/>
                </a:moveTo>
                <a:cubicBezTo>
                  <a:pt x="817215" y="2760040"/>
                  <a:pt x="815625" y="2761283"/>
                  <a:pt x="813792" y="2763131"/>
                </a:cubicBezTo>
                <a:cubicBezTo>
                  <a:pt x="811958" y="2764980"/>
                  <a:pt x="811176" y="2766545"/>
                  <a:pt x="811447" y="2767826"/>
                </a:cubicBezTo>
                <a:cubicBezTo>
                  <a:pt x="812521" y="2769938"/>
                  <a:pt x="813936" y="2770894"/>
                  <a:pt x="815697" y="2770697"/>
                </a:cubicBezTo>
                <a:cubicBezTo>
                  <a:pt x="817456" y="2770502"/>
                  <a:pt x="818955" y="2770082"/>
                  <a:pt x="820189" y="2769440"/>
                </a:cubicBezTo>
                <a:close/>
                <a:moveTo>
                  <a:pt x="868366" y="2662910"/>
                </a:moveTo>
                <a:cubicBezTo>
                  <a:pt x="862675" y="2665016"/>
                  <a:pt x="856902" y="2666153"/>
                  <a:pt x="851048" y="2666317"/>
                </a:cubicBezTo>
                <a:cubicBezTo>
                  <a:pt x="845193" y="2666483"/>
                  <a:pt x="839422" y="2667619"/>
                  <a:pt x="833731" y="2669726"/>
                </a:cubicBezTo>
                <a:cubicBezTo>
                  <a:pt x="844584" y="2673005"/>
                  <a:pt x="855498" y="2675252"/>
                  <a:pt x="866471" y="2676466"/>
                </a:cubicBezTo>
                <a:cubicBezTo>
                  <a:pt x="877444" y="2677681"/>
                  <a:pt x="888437" y="2678551"/>
                  <a:pt x="899452" y="2679078"/>
                </a:cubicBezTo>
                <a:cubicBezTo>
                  <a:pt x="901082" y="2678322"/>
                  <a:pt x="903808" y="2676594"/>
                  <a:pt x="907623" y="2673894"/>
                </a:cubicBezTo>
                <a:cubicBezTo>
                  <a:pt x="911439" y="2671195"/>
                  <a:pt x="913352" y="2669144"/>
                  <a:pt x="913365" y="2667740"/>
                </a:cubicBezTo>
                <a:cubicBezTo>
                  <a:pt x="912103" y="2665711"/>
                  <a:pt x="909931" y="2665079"/>
                  <a:pt x="906850" y="2665842"/>
                </a:cubicBezTo>
                <a:cubicBezTo>
                  <a:pt x="903768" y="2666606"/>
                  <a:pt x="901515" y="2667349"/>
                  <a:pt x="900092" y="2668071"/>
                </a:cubicBezTo>
                <a:cubicBezTo>
                  <a:pt x="894341" y="2670429"/>
                  <a:pt x="888690" y="2671065"/>
                  <a:pt x="883139" y="2669983"/>
                </a:cubicBezTo>
                <a:cubicBezTo>
                  <a:pt x="877587" y="2668900"/>
                  <a:pt x="872663" y="2666542"/>
                  <a:pt x="868366" y="2662910"/>
                </a:cubicBezTo>
                <a:close/>
                <a:moveTo>
                  <a:pt x="787426" y="2649356"/>
                </a:moveTo>
                <a:cubicBezTo>
                  <a:pt x="786551" y="2650571"/>
                  <a:pt x="786849" y="2654132"/>
                  <a:pt x="788322" y="2660039"/>
                </a:cubicBezTo>
                <a:cubicBezTo>
                  <a:pt x="789796" y="2665946"/>
                  <a:pt x="790905" y="2669831"/>
                  <a:pt x="791647" y="2671692"/>
                </a:cubicBezTo>
                <a:lnTo>
                  <a:pt x="808810" y="2680423"/>
                </a:lnTo>
                <a:cubicBezTo>
                  <a:pt x="807654" y="2676950"/>
                  <a:pt x="808341" y="2673860"/>
                  <a:pt x="810868" y="2671155"/>
                </a:cubicBezTo>
                <a:cubicBezTo>
                  <a:pt x="813396" y="2668449"/>
                  <a:pt x="815944" y="2666572"/>
                  <a:pt x="818514" y="2665525"/>
                </a:cubicBezTo>
                <a:lnTo>
                  <a:pt x="830492" y="2668434"/>
                </a:lnTo>
                <a:cubicBezTo>
                  <a:pt x="827386" y="2661717"/>
                  <a:pt x="822744" y="2657674"/>
                  <a:pt x="816566" y="2656302"/>
                </a:cubicBezTo>
                <a:cubicBezTo>
                  <a:pt x="810387" y="2654928"/>
                  <a:pt x="803805" y="2655741"/>
                  <a:pt x="796819" y="2658739"/>
                </a:cubicBezTo>
                <a:lnTo>
                  <a:pt x="794555" y="2659712"/>
                </a:lnTo>
                <a:cubicBezTo>
                  <a:pt x="794399" y="2659219"/>
                  <a:pt x="793494" y="2657373"/>
                  <a:pt x="791840" y="2654170"/>
                </a:cubicBezTo>
                <a:cubicBezTo>
                  <a:pt x="790187" y="2650968"/>
                  <a:pt x="788716" y="2649363"/>
                  <a:pt x="787426" y="2649356"/>
                </a:cubicBezTo>
                <a:close/>
                <a:moveTo>
                  <a:pt x="680596" y="2644235"/>
                </a:moveTo>
                <a:cubicBezTo>
                  <a:pt x="679280" y="2644687"/>
                  <a:pt x="677946" y="2645484"/>
                  <a:pt x="676590" y="2646625"/>
                </a:cubicBezTo>
                <a:cubicBezTo>
                  <a:pt x="675235" y="2647765"/>
                  <a:pt x="674952" y="2649452"/>
                  <a:pt x="675744" y="2651683"/>
                </a:cubicBezTo>
                <a:lnTo>
                  <a:pt x="677688" y="2656215"/>
                </a:lnTo>
                <a:cubicBezTo>
                  <a:pt x="679912" y="2655148"/>
                  <a:pt x="681207" y="2653475"/>
                  <a:pt x="681570" y="2651195"/>
                </a:cubicBezTo>
                <a:cubicBezTo>
                  <a:pt x="681934" y="2648914"/>
                  <a:pt x="681607" y="2646595"/>
                  <a:pt x="680596" y="2644235"/>
                </a:cubicBezTo>
                <a:close/>
                <a:moveTo>
                  <a:pt x="594474" y="2624859"/>
                </a:moveTo>
                <a:cubicBezTo>
                  <a:pt x="593180" y="2625358"/>
                  <a:pt x="591804" y="2626061"/>
                  <a:pt x="590348" y="2626965"/>
                </a:cubicBezTo>
                <a:cubicBezTo>
                  <a:pt x="588891" y="2627870"/>
                  <a:pt x="588326" y="2628894"/>
                  <a:pt x="588650" y="2630040"/>
                </a:cubicBezTo>
                <a:lnTo>
                  <a:pt x="593833" y="2635866"/>
                </a:lnTo>
                <a:close/>
                <a:moveTo>
                  <a:pt x="4972224" y="2587554"/>
                </a:moveTo>
                <a:cubicBezTo>
                  <a:pt x="4961998" y="2583783"/>
                  <a:pt x="4953311" y="2584381"/>
                  <a:pt x="4946166" y="2589350"/>
                </a:cubicBezTo>
                <a:cubicBezTo>
                  <a:pt x="4939019" y="2594316"/>
                  <a:pt x="4933570" y="2596209"/>
                  <a:pt x="4929820" y="2595024"/>
                </a:cubicBezTo>
                <a:lnTo>
                  <a:pt x="4938893" y="2609908"/>
                </a:lnTo>
                <a:lnTo>
                  <a:pt x="4939865" y="2612175"/>
                </a:lnTo>
                <a:lnTo>
                  <a:pt x="4961549" y="2600186"/>
                </a:lnTo>
                <a:lnTo>
                  <a:pt x="4986159" y="2613769"/>
                </a:lnTo>
                <a:lnTo>
                  <a:pt x="5007199" y="2612785"/>
                </a:lnTo>
                <a:lnTo>
                  <a:pt x="5005576" y="2602751"/>
                </a:lnTo>
                <a:close/>
                <a:moveTo>
                  <a:pt x="673272" y="2507238"/>
                </a:moveTo>
                <a:cubicBezTo>
                  <a:pt x="669003" y="2506667"/>
                  <a:pt x="663961" y="2507812"/>
                  <a:pt x="658145" y="2510671"/>
                </a:cubicBezTo>
                <a:lnTo>
                  <a:pt x="654813" y="2511532"/>
                </a:lnTo>
                <a:lnTo>
                  <a:pt x="683435" y="2514451"/>
                </a:lnTo>
                <a:lnTo>
                  <a:pt x="683762" y="2514096"/>
                </a:lnTo>
                <a:cubicBezTo>
                  <a:pt x="681038" y="2510096"/>
                  <a:pt x="677542" y="2507810"/>
                  <a:pt x="673272" y="2507238"/>
                </a:cubicBezTo>
                <a:close/>
                <a:moveTo>
                  <a:pt x="5020521" y="2443742"/>
                </a:moveTo>
                <a:lnTo>
                  <a:pt x="5037864" y="2446699"/>
                </a:lnTo>
                <a:lnTo>
                  <a:pt x="5044923" y="2445908"/>
                </a:lnTo>
                <a:lnTo>
                  <a:pt x="5030242" y="2444195"/>
                </a:lnTo>
                <a:close/>
                <a:moveTo>
                  <a:pt x="4980831" y="2443075"/>
                </a:moveTo>
                <a:lnTo>
                  <a:pt x="4960508" y="2443858"/>
                </a:lnTo>
                <a:lnTo>
                  <a:pt x="4958568" y="2444575"/>
                </a:lnTo>
                <a:lnTo>
                  <a:pt x="4973767" y="2447380"/>
                </a:lnTo>
                <a:close/>
                <a:moveTo>
                  <a:pt x="477185" y="2439104"/>
                </a:moveTo>
                <a:cubicBezTo>
                  <a:pt x="475871" y="2439557"/>
                  <a:pt x="474535" y="2440354"/>
                  <a:pt x="473181" y="2441494"/>
                </a:cubicBezTo>
                <a:cubicBezTo>
                  <a:pt x="471826" y="2442635"/>
                  <a:pt x="471544" y="2444321"/>
                  <a:pt x="472333" y="2446553"/>
                </a:cubicBezTo>
                <a:lnTo>
                  <a:pt x="473305" y="2448819"/>
                </a:lnTo>
                <a:cubicBezTo>
                  <a:pt x="477837" y="2446874"/>
                  <a:pt x="479130" y="2443635"/>
                  <a:pt x="477185" y="2439104"/>
                </a:cubicBezTo>
                <a:close/>
                <a:moveTo>
                  <a:pt x="455172" y="2437822"/>
                </a:moveTo>
                <a:cubicBezTo>
                  <a:pt x="453917" y="2438416"/>
                  <a:pt x="452704" y="2439496"/>
                  <a:pt x="451531" y="2441061"/>
                </a:cubicBezTo>
                <a:cubicBezTo>
                  <a:pt x="450358" y="2442627"/>
                  <a:pt x="449955" y="2444030"/>
                  <a:pt x="450320" y="2445269"/>
                </a:cubicBezTo>
                <a:cubicBezTo>
                  <a:pt x="451831" y="2447751"/>
                  <a:pt x="453990" y="2448613"/>
                  <a:pt x="456796" y="2447857"/>
                </a:cubicBezTo>
                <a:close/>
                <a:moveTo>
                  <a:pt x="822565" y="2280602"/>
                </a:moveTo>
                <a:cubicBezTo>
                  <a:pt x="816874" y="2282710"/>
                  <a:pt x="811101" y="2283845"/>
                  <a:pt x="805248" y="2284011"/>
                </a:cubicBezTo>
                <a:cubicBezTo>
                  <a:pt x="799394" y="2284175"/>
                  <a:pt x="793622" y="2285312"/>
                  <a:pt x="787930" y="2287420"/>
                </a:cubicBezTo>
                <a:cubicBezTo>
                  <a:pt x="798784" y="2290697"/>
                  <a:pt x="809697" y="2292944"/>
                  <a:pt x="820671" y="2294159"/>
                </a:cubicBezTo>
                <a:cubicBezTo>
                  <a:pt x="831644" y="2295375"/>
                  <a:pt x="842637" y="2296245"/>
                  <a:pt x="853651" y="2296772"/>
                </a:cubicBezTo>
                <a:cubicBezTo>
                  <a:pt x="855284" y="2296015"/>
                  <a:pt x="858006" y="2294288"/>
                  <a:pt x="861823" y="2291587"/>
                </a:cubicBezTo>
                <a:cubicBezTo>
                  <a:pt x="865638" y="2288888"/>
                  <a:pt x="867553" y="2286837"/>
                  <a:pt x="867565" y="2285434"/>
                </a:cubicBezTo>
                <a:cubicBezTo>
                  <a:pt x="866303" y="2283404"/>
                  <a:pt x="864131" y="2282771"/>
                  <a:pt x="861049" y="2283535"/>
                </a:cubicBezTo>
                <a:cubicBezTo>
                  <a:pt x="857968" y="2284299"/>
                  <a:pt x="855716" y="2285043"/>
                  <a:pt x="854293" y="2285764"/>
                </a:cubicBezTo>
                <a:cubicBezTo>
                  <a:pt x="848540" y="2288121"/>
                  <a:pt x="842889" y="2288758"/>
                  <a:pt x="837339" y="2287675"/>
                </a:cubicBezTo>
                <a:cubicBezTo>
                  <a:pt x="831787" y="2286593"/>
                  <a:pt x="826862" y="2284235"/>
                  <a:pt x="822565" y="2280602"/>
                </a:cubicBezTo>
                <a:close/>
                <a:moveTo>
                  <a:pt x="741627" y="2267050"/>
                </a:moveTo>
                <a:cubicBezTo>
                  <a:pt x="740750" y="2268264"/>
                  <a:pt x="741049" y="2271824"/>
                  <a:pt x="742522" y="2277733"/>
                </a:cubicBezTo>
                <a:cubicBezTo>
                  <a:pt x="743996" y="2283639"/>
                  <a:pt x="745104" y="2287523"/>
                  <a:pt x="745847" y="2289383"/>
                </a:cubicBezTo>
                <a:lnTo>
                  <a:pt x="763009" y="2298116"/>
                </a:lnTo>
                <a:cubicBezTo>
                  <a:pt x="761854" y="2294643"/>
                  <a:pt x="762540" y="2291553"/>
                  <a:pt x="765067" y="2288848"/>
                </a:cubicBezTo>
                <a:cubicBezTo>
                  <a:pt x="767595" y="2286142"/>
                  <a:pt x="770144" y="2284266"/>
                  <a:pt x="772713" y="2283219"/>
                </a:cubicBezTo>
                <a:lnTo>
                  <a:pt x="784693" y="2286126"/>
                </a:lnTo>
                <a:cubicBezTo>
                  <a:pt x="781586" y="2279411"/>
                  <a:pt x="776943" y="2275366"/>
                  <a:pt x="770765" y="2273994"/>
                </a:cubicBezTo>
                <a:cubicBezTo>
                  <a:pt x="764587" y="2272622"/>
                  <a:pt x="758005" y="2273434"/>
                  <a:pt x="751020" y="2276432"/>
                </a:cubicBezTo>
                <a:lnTo>
                  <a:pt x="748754" y="2277405"/>
                </a:lnTo>
                <a:cubicBezTo>
                  <a:pt x="748599" y="2276913"/>
                  <a:pt x="747694" y="2275065"/>
                  <a:pt x="746039" y="2271862"/>
                </a:cubicBezTo>
                <a:cubicBezTo>
                  <a:pt x="744386" y="2268660"/>
                  <a:pt x="742915" y="2267055"/>
                  <a:pt x="741627" y="2267050"/>
                </a:cubicBezTo>
                <a:close/>
                <a:moveTo>
                  <a:pt x="634795" y="2261927"/>
                </a:moveTo>
                <a:cubicBezTo>
                  <a:pt x="633479" y="2262381"/>
                  <a:pt x="632145" y="2263177"/>
                  <a:pt x="630790" y="2264317"/>
                </a:cubicBezTo>
                <a:cubicBezTo>
                  <a:pt x="629435" y="2265457"/>
                  <a:pt x="629153" y="2267145"/>
                  <a:pt x="629942" y="2269376"/>
                </a:cubicBezTo>
                <a:lnTo>
                  <a:pt x="631888" y="2273908"/>
                </a:lnTo>
                <a:cubicBezTo>
                  <a:pt x="634114" y="2272841"/>
                  <a:pt x="635406" y="2271167"/>
                  <a:pt x="635769" y="2268888"/>
                </a:cubicBezTo>
                <a:cubicBezTo>
                  <a:pt x="636133" y="2266608"/>
                  <a:pt x="635807" y="2264289"/>
                  <a:pt x="634795" y="2261927"/>
                </a:cubicBezTo>
                <a:close/>
                <a:moveTo>
                  <a:pt x="548674" y="2242552"/>
                </a:moveTo>
                <a:cubicBezTo>
                  <a:pt x="547380" y="2243052"/>
                  <a:pt x="546003" y="2243753"/>
                  <a:pt x="544548" y="2244659"/>
                </a:cubicBezTo>
                <a:cubicBezTo>
                  <a:pt x="543091" y="2245562"/>
                  <a:pt x="542525" y="2246588"/>
                  <a:pt x="542849" y="2247735"/>
                </a:cubicBezTo>
                <a:lnTo>
                  <a:pt x="548033" y="2253559"/>
                </a:lnTo>
                <a:close/>
                <a:moveTo>
                  <a:pt x="5138914" y="2143220"/>
                </a:moveTo>
                <a:lnTo>
                  <a:pt x="5132538" y="2144756"/>
                </a:lnTo>
                <a:lnTo>
                  <a:pt x="5137243" y="2150530"/>
                </a:lnTo>
                <a:lnTo>
                  <a:pt x="5141286" y="2152146"/>
                </a:lnTo>
                <a:lnTo>
                  <a:pt x="5141281" y="2143418"/>
                </a:lnTo>
                <a:close/>
                <a:moveTo>
                  <a:pt x="5163353" y="2138432"/>
                </a:moveTo>
                <a:cubicBezTo>
                  <a:pt x="5160911" y="2139256"/>
                  <a:pt x="5158755" y="2139958"/>
                  <a:pt x="5156880" y="2140540"/>
                </a:cubicBezTo>
                <a:cubicBezTo>
                  <a:pt x="5155005" y="2141120"/>
                  <a:pt x="5154466" y="2142470"/>
                  <a:pt x="5155263" y="2144587"/>
                </a:cubicBezTo>
                <a:lnTo>
                  <a:pt x="5150261" y="2144169"/>
                </a:lnTo>
                <a:lnTo>
                  <a:pt x="5153627" y="2149862"/>
                </a:lnTo>
                <a:lnTo>
                  <a:pt x="5152170" y="2155141"/>
                </a:lnTo>
                <a:lnTo>
                  <a:pt x="5154622" y="2155594"/>
                </a:lnTo>
                <a:cubicBezTo>
                  <a:pt x="5157171" y="2155281"/>
                  <a:pt x="5159113" y="2153554"/>
                  <a:pt x="5160446" y="2150411"/>
                </a:cubicBezTo>
                <a:cubicBezTo>
                  <a:pt x="5163886" y="2151785"/>
                  <a:pt x="5168095" y="2152996"/>
                  <a:pt x="5173073" y="2154045"/>
                </a:cubicBezTo>
                <a:cubicBezTo>
                  <a:pt x="5178050" y="2155095"/>
                  <a:pt x="5182583" y="2155498"/>
                  <a:pt x="5186670" y="2155253"/>
                </a:cubicBezTo>
                <a:lnTo>
                  <a:pt x="5201058" y="2155436"/>
                </a:lnTo>
                <a:lnTo>
                  <a:pt x="5203658" y="2138597"/>
                </a:lnTo>
                <a:lnTo>
                  <a:pt x="5177598" y="2140366"/>
                </a:lnTo>
                <a:cubicBezTo>
                  <a:pt x="5175347" y="2143846"/>
                  <a:pt x="5173298" y="2145063"/>
                  <a:pt x="5171450" y="2144011"/>
                </a:cubicBezTo>
                <a:cubicBezTo>
                  <a:pt x="5169601" y="2142960"/>
                  <a:pt x="5166902" y="2141101"/>
                  <a:pt x="5163353" y="2138432"/>
                </a:cubicBezTo>
                <a:close/>
                <a:moveTo>
                  <a:pt x="627472" y="2124931"/>
                </a:moveTo>
                <a:cubicBezTo>
                  <a:pt x="623202" y="2124360"/>
                  <a:pt x="618160" y="2125505"/>
                  <a:pt x="612344" y="2128364"/>
                </a:cubicBezTo>
                <a:lnTo>
                  <a:pt x="609014" y="2129224"/>
                </a:lnTo>
                <a:lnTo>
                  <a:pt x="637633" y="2132144"/>
                </a:lnTo>
                <a:lnTo>
                  <a:pt x="637962" y="2131790"/>
                </a:lnTo>
                <a:cubicBezTo>
                  <a:pt x="635237" y="2127788"/>
                  <a:pt x="631741" y="2125503"/>
                  <a:pt x="627472" y="2124931"/>
                </a:cubicBezTo>
                <a:close/>
                <a:moveTo>
                  <a:pt x="431385" y="2056798"/>
                </a:moveTo>
                <a:cubicBezTo>
                  <a:pt x="430070" y="2057250"/>
                  <a:pt x="428735" y="2058047"/>
                  <a:pt x="427380" y="2059188"/>
                </a:cubicBezTo>
                <a:cubicBezTo>
                  <a:pt x="426026" y="2060328"/>
                  <a:pt x="425743" y="2062015"/>
                  <a:pt x="426533" y="2064246"/>
                </a:cubicBezTo>
                <a:lnTo>
                  <a:pt x="427505" y="2066512"/>
                </a:lnTo>
                <a:cubicBezTo>
                  <a:pt x="432037" y="2064566"/>
                  <a:pt x="433330" y="2061329"/>
                  <a:pt x="431385" y="2056798"/>
                </a:cubicBezTo>
                <a:close/>
                <a:moveTo>
                  <a:pt x="409371" y="2055516"/>
                </a:moveTo>
                <a:cubicBezTo>
                  <a:pt x="408118" y="2056108"/>
                  <a:pt x="406903" y="2057190"/>
                  <a:pt x="405730" y="2058754"/>
                </a:cubicBezTo>
                <a:cubicBezTo>
                  <a:pt x="404558" y="2060320"/>
                  <a:pt x="404154" y="2061723"/>
                  <a:pt x="404519" y="2062963"/>
                </a:cubicBezTo>
                <a:cubicBezTo>
                  <a:pt x="406030" y="2065444"/>
                  <a:pt x="408190" y="2066306"/>
                  <a:pt x="410996" y="2065549"/>
                </a:cubicBezTo>
                <a:close/>
                <a:moveTo>
                  <a:pt x="5253832" y="1948897"/>
                </a:moveTo>
                <a:lnTo>
                  <a:pt x="5246257" y="1955289"/>
                </a:lnTo>
                <a:lnTo>
                  <a:pt x="5255762" y="1959741"/>
                </a:lnTo>
                <a:lnTo>
                  <a:pt x="5266117" y="1952614"/>
                </a:lnTo>
                <a:lnTo>
                  <a:pt x="5271700" y="1950938"/>
                </a:lnTo>
                <a:close/>
                <a:moveTo>
                  <a:pt x="776764" y="1898295"/>
                </a:moveTo>
                <a:cubicBezTo>
                  <a:pt x="771073" y="1900402"/>
                  <a:pt x="765301" y="1901539"/>
                  <a:pt x="759448" y="1901704"/>
                </a:cubicBezTo>
                <a:cubicBezTo>
                  <a:pt x="753593" y="1901869"/>
                  <a:pt x="747821" y="1903005"/>
                  <a:pt x="742130" y="1905112"/>
                </a:cubicBezTo>
                <a:cubicBezTo>
                  <a:pt x="752983" y="1908391"/>
                  <a:pt x="763896" y="1910638"/>
                  <a:pt x="774870" y="1911852"/>
                </a:cubicBezTo>
                <a:cubicBezTo>
                  <a:pt x="785844" y="1913067"/>
                  <a:pt x="796837" y="1913938"/>
                  <a:pt x="807851" y="1914464"/>
                </a:cubicBezTo>
                <a:cubicBezTo>
                  <a:pt x="809483" y="1913709"/>
                  <a:pt x="812207" y="1911980"/>
                  <a:pt x="816023" y="1909281"/>
                </a:cubicBezTo>
                <a:cubicBezTo>
                  <a:pt x="819838" y="1906581"/>
                  <a:pt x="821752" y="1904529"/>
                  <a:pt x="821765" y="1903127"/>
                </a:cubicBezTo>
                <a:cubicBezTo>
                  <a:pt x="820502" y="1901098"/>
                  <a:pt x="818331" y="1900465"/>
                  <a:pt x="815249" y="1901227"/>
                </a:cubicBezTo>
                <a:cubicBezTo>
                  <a:pt x="812167" y="1901992"/>
                  <a:pt x="809914" y="1902735"/>
                  <a:pt x="808492" y="1903457"/>
                </a:cubicBezTo>
                <a:cubicBezTo>
                  <a:pt x="802740" y="1905815"/>
                  <a:pt x="797089" y="1906452"/>
                  <a:pt x="791539" y="1905369"/>
                </a:cubicBezTo>
                <a:cubicBezTo>
                  <a:pt x="785986" y="1904287"/>
                  <a:pt x="781062" y="1901928"/>
                  <a:pt x="776764" y="1898295"/>
                </a:cubicBezTo>
                <a:close/>
                <a:moveTo>
                  <a:pt x="5135963" y="1886805"/>
                </a:moveTo>
                <a:cubicBezTo>
                  <a:pt x="5125737" y="1883035"/>
                  <a:pt x="5117049" y="1883633"/>
                  <a:pt x="5109905" y="1888601"/>
                </a:cubicBezTo>
                <a:cubicBezTo>
                  <a:pt x="5102759" y="1893569"/>
                  <a:pt x="5097310" y="1895460"/>
                  <a:pt x="5093558" y="1894274"/>
                </a:cubicBezTo>
                <a:lnTo>
                  <a:pt x="5102632" y="1909161"/>
                </a:lnTo>
                <a:lnTo>
                  <a:pt x="5103604" y="1911426"/>
                </a:lnTo>
                <a:lnTo>
                  <a:pt x="5125288" y="1899437"/>
                </a:lnTo>
                <a:lnTo>
                  <a:pt x="5149897" y="1913021"/>
                </a:lnTo>
                <a:lnTo>
                  <a:pt x="5170939" y="1912037"/>
                </a:lnTo>
                <a:lnTo>
                  <a:pt x="5169315" y="1902002"/>
                </a:lnTo>
                <a:close/>
                <a:moveTo>
                  <a:pt x="695827" y="1884743"/>
                </a:moveTo>
                <a:cubicBezTo>
                  <a:pt x="694951" y="1885957"/>
                  <a:pt x="695249" y="1889518"/>
                  <a:pt x="696722" y="1895425"/>
                </a:cubicBezTo>
                <a:cubicBezTo>
                  <a:pt x="698196" y="1901333"/>
                  <a:pt x="699304" y="1905217"/>
                  <a:pt x="700046" y="1907077"/>
                </a:cubicBezTo>
                <a:lnTo>
                  <a:pt x="717209" y="1915809"/>
                </a:lnTo>
                <a:cubicBezTo>
                  <a:pt x="716054" y="1912336"/>
                  <a:pt x="716740" y="1909246"/>
                  <a:pt x="719266" y="1906541"/>
                </a:cubicBezTo>
                <a:cubicBezTo>
                  <a:pt x="721795" y="1903835"/>
                  <a:pt x="724343" y="1901959"/>
                  <a:pt x="726913" y="1900913"/>
                </a:cubicBezTo>
                <a:lnTo>
                  <a:pt x="738893" y="1903819"/>
                </a:lnTo>
                <a:cubicBezTo>
                  <a:pt x="735785" y="1897103"/>
                  <a:pt x="731144" y="1893060"/>
                  <a:pt x="724965" y="1891687"/>
                </a:cubicBezTo>
                <a:cubicBezTo>
                  <a:pt x="718787" y="1890315"/>
                  <a:pt x="712204" y="1891128"/>
                  <a:pt x="705219" y="1894125"/>
                </a:cubicBezTo>
                <a:lnTo>
                  <a:pt x="702954" y="1895098"/>
                </a:lnTo>
                <a:cubicBezTo>
                  <a:pt x="702798" y="1894606"/>
                  <a:pt x="701894" y="1892758"/>
                  <a:pt x="700239" y="1889556"/>
                </a:cubicBezTo>
                <a:cubicBezTo>
                  <a:pt x="698585" y="1886354"/>
                  <a:pt x="697115" y="1884749"/>
                  <a:pt x="695827" y="1884743"/>
                </a:cubicBezTo>
                <a:close/>
                <a:moveTo>
                  <a:pt x="588994" y="1879621"/>
                </a:moveTo>
                <a:cubicBezTo>
                  <a:pt x="587679" y="1880074"/>
                  <a:pt x="586345" y="1880870"/>
                  <a:pt x="584990" y="1882011"/>
                </a:cubicBezTo>
                <a:cubicBezTo>
                  <a:pt x="583635" y="1883151"/>
                  <a:pt x="583352" y="1884837"/>
                  <a:pt x="584142" y="1887070"/>
                </a:cubicBezTo>
                <a:lnTo>
                  <a:pt x="586088" y="1891600"/>
                </a:lnTo>
                <a:cubicBezTo>
                  <a:pt x="588313" y="1890534"/>
                  <a:pt x="589606" y="1888861"/>
                  <a:pt x="589970" y="1886581"/>
                </a:cubicBezTo>
                <a:cubicBezTo>
                  <a:pt x="590332" y="1884300"/>
                  <a:pt x="590007" y="1881981"/>
                  <a:pt x="588994" y="1879621"/>
                </a:cubicBezTo>
                <a:close/>
                <a:moveTo>
                  <a:pt x="502873" y="1860245"/>
                </a:moveTo>
                <a:cubicBezTo>
                  <a:pt x="501579" y="1860744"/>
                  <a:pt x="500203" y="1861447"/>
                  <a:pt x="498747" y="1862351"/>
                </a:cubicBezTo>
                <a:cubicBezTo>
                  <a:pt x="497291" y="1863255"/>
                  <a:pt x="496725" y="1864282"/>
                  <a:pt x="497050" y="1865428"/>
                </a:cubicBezTo>
                <a:lnTo>
                  <a:pt x="502232" y="1871252"/>
                </a:lnTo>
                <a:close/>
                <a:moveTo>
                  <a:pt x="5352206" y="1829318"/>
                </a:moveTo>
                <a:lnTo>
                  <a:pt x="5344118" y="1831025"/>
                </a:lnTo>
                <a:lnTo>
                  <a:pt x="5355421" y="1835539"/>
                </a:lnTo>
                <a:cubicBezTo>
                  <a:pt x="5358698" y="1836926"/>
                  <a:pt x="5361612" y="1837464"/>
                  <a:pt x="5364161" y="1837152"/>
                </a:cubicBezTo>
                <a:lnTo>
                  <a:pt x="5365178" y="1836247"/>
                </a:lnTo>
                <a:close/>
                <a:moveTo>
                  <a:pt x="1007509" y="1767061"/>
                </a:moveTo>
                <a:cubicBezTo>
                  <a:pt x="1010909" y="1768732"/>
                  <a:pt x="1013822" y="1769270"/>
                  <a:pt x="1016249" y="1768676"/>
                </a:cubicBezTo>
                <a:lnTo>
                  <a:pt x="1018515" y="1767703"/>
                </a:lnTo>
                <a:close/>
                <a:moveTo>
                  <a:pt x="683455" y="1755908"/>
                </a:moveTo>
                <a:cubicBezTo>
                  <a:pt x="682106" y="1756542"/>
                  <a:pt x="680515" y="1757784"/>
                  <a:pt x="678681" y="1759633"/>
                </a:cubicBezTo>
                <a:cubicBezTo>
                  <a:pt x="676848" y="1761482"/>
                  <a:pt x="676066" y="1763047"/>
                  <a:pt x="676337" y="1764328"/>
                </a:cubicBezTo>
                <a:cubicBezTo>
                  <a:pt x="677410" y="1766438"/>
                  <a:pt x="678827" y="1767395"/>
                  <a:pt x="680587" y="1767200"/>
                </a:cubicBezTo>
                <a:cubicBezTo>
                  <a:pt x="682348" y="1767002"/>
                  <a:pt x="683845" y="1766583"/>
                  <a:pt x="685078" y="1765942"/>
                </a:cubicBezTo>
                <a:cubicBezTo>
                  <a:pt x="687559" y="1764430"/>
                  <a:pt x="688422" y="1762271"/>
                  <a:pt x="687665" y="1759467"/>
                </a:cubicBezTo>
                <a:cubicBezTo>
                  <a:pt x="687126" y="1758469"/>
                  <a:pt x="686423" y="1757875"/>
                  <a:pt x="685559" y="1757687"/>
                </a:cubicBezTo>
                <a:cubicBezTo>
                  <a:pt x="684697" y="1757498"/>
                  <a:pt x="683995" y="1756905"/>
                  <a:pt x="683455" y="1755908"/>
                </a:cubicBezTo>
                <a:close/>
                <a:moveTo>
                  <a:pt x="953115" y="1752847"/>
                </a:moveTo>
                <a:lnTo>
                  <a:pt x="946319" y="1755764"/>
                </a:lnTo>
                <a:lnTo>
                  <a:pt x="948263" y="1760296"/>
                </a:lnTo>
                <a:cubicBezTo>
                  <a:pt x="949978" y="1764813"/>
                  <a:pt x="951653" y="1767672"/>
                  <a:pt x="953285" y="1768872"/>
                </a:cubicBezTo>
                <a:cubicBezTo>
                  <a:pt x="954918" y="1770072"/>
                  <a:pt x="957886" y="1769692"/>
                  <a:pt x="962188" y="1767733"/>
                </a:cubicBezTo>
                <a:lnTo>
                  <a:pt x="971570" y="1758340"/>
                </a:lnTo>
                <a:close/>
                <a:moveTo>
                  <a:pt x="806465" y="1748719"/>
                </a:moveTo>
                <a:cubicBezTo>
                  <a:pt x="802347" y="1751884"/>
                  <a:pt x="799502" y="1755675"/>
                  <a:pt x="797933" y="1760094"/>
                </a:cubicBezTo>
                <a:cubicBezTo>
                  <a:pt x="796365" y="1764513"/>
                  <a:pt x="796516" y="1769031"/>
                  <a:pt x="798386" y="1773650"/>
                </a:cubicBezTo>
                <a:cubicBezTo>
                  <a:pt x="806385" y="1773012"/>
                  <a:pt x="818146" y="1771764"/>
                  <a:pt x="833671" y="1769907"/>
                </a:cubicBezTo>
                <a:cubicBezTo>
                  <a:pt x="849195" y="1768051"/>
                  <a:pt x="860310" y="1768423"/>
                  <a:pt x="867015" y="1771023"/>
                </a:cubicBezTo>
                <a:lnTo>
                  <a:pt x="873800" y="1749330"/>
                </a:lnTo>
                <a:cubicBezTo>
                  <a:pt x="852002" y="1747508"/>
                  <a:pt x="829558" y="1747303"/>
                  <a:pt x="806465" y="1748719"/>
                </a:cubicBezTo>
                <a:close/>
                <a:moveTo>
                  <a:pt x="653020" y="1747507"/>
                </a:moveTo>
                <a:lnTo>
                  <a:pt x="641692" y="1752369"/>
                </a:lnTo>
                <a:cubicBezTo>
                  <a:pt x="638477" y="1753861"/>
                  <a:pt x="636899" y="1755656"/>
                  <a:pt x="636962" y="1757754"/>
                </a:cubicBezTo>
                <a:cubicBezTo>
                  <a:pt x="637023" y="1759851"/>
                  <a:pt x="637631" y="1762049"/>
                  <a:pt x="638785" y="1764349"/>
                </a:cubicBezTo>
                <a:close/>
                <a:moveTo>
                  <a:pt x="743661" y="1746163"/>
                </a:moveTo>
                <a:cubicBezTo>
                  <a:pt x="741458" y="1747668"/>
                  <a:pt x="739962" y="1751216"/>
                  <a:pt x="739176" y="1756809"/>
                </a:cubicBezTo>
                <a:cubicBezTo>
                  <a:pt x="738390" y="1762400"/>
                  <a:pt x="737948" y="1766837"/>
                  <a:pt x="737849" y="1770122"/>
                </a:cubicBezTo>
                <a:lnTo>
                  <a:pt x="767310" y="1776257"/>
                </a:lnTo>
                <a:lnTo>
                  <a:pt x="780893" y="1751646"/>
                </a:lnTo>
                <a:lnTo>
                  <a:pt x="749817" y="1754253"/>
                </a:lnTo>
                <a:cubicBezTo>
                  <a:pt x="749703" y="1753855"/>
                  <a:pt x="748960" y="1752385"/>
                  <a:pt x="747589" y="1749843"/>
                </a:cubicBezTo>
                <a:cubicBezTo>
                  <a:pt x="746219" y="1747301"/>
                  <a:pt x="744910" y="1746075"/>
                  <a:pt x="743661" y="1746163"/>
                </a:cubicBezTo>
                <a:close/>
                <a:moveTo>
                  <a:pt x="385584" y="1674490"/>
                </a:moveTo>
                <a:cubicBezTo>
                  <a:pt x="384270" y="1674943"/>
                  <a:pt x="382934" y="1675740"/>
                  <a:pt x="381580" y="1676880"/>
                </a:cubicBezTo>
                <a:cubicBezTo>
                  <a:pt x="380225" y="1678021"/>
                  <a:pt x="379943" y="1679708"/>
                  <a:pt x="380733" y="1681940"/>
                </a:cubicBezTo>
                <a:lnTo>
                  <a:pt x="381705" y="1684205"/>
                </a:lnTo>
                <a:cubicBezTo>
                  <a:pt x="386236" y="1682260"/>
                  <a:pt x="387530" y="1679023"/>
                  <a:pt x="385584" y="1674490"/>
                </a:cubicBezTo>
                <a:close/>
                <a:moveTo>
                  <a:pt x="363570" y="1673208"/>
                </a:moveTo>
                <a:cubicBezTo>
                  <a:pt x="362318" y="1673802"/>
                  <a:pt x="361104" y="1674882"/>
                  <a:pt x="359931" y="1676447"/>
                </a:cubicBezTo>
                <a:cubicBezTo>
                  <a:pt x="358757" y="1678013"/>
                  <a:pt x="358354" y="1679415"/>
                  <a:pt x="358719" y="1680657"/>
                </a:cubicBezTo>
                <a:cubicBezTo>
                  <a:pt x="360230" y="1683138"/>
                  <a:pt x="362390" y="1683999"/>
                  <a:pt x="365195" y="1683243"/>
                </a:cubicBezTo>
                <a:close/>
                <a:moveTo>
                  <a:pt x="934504" y="1573245"/>
                </a:moveTo>
                <a:cubicBezTo>
                  <a:pt x="928326" y="1571873"/>
                  <a:pt x="921744" y="1572686"/>
                  <a:pt x="914758" y="1575684"/>
                </a:cubicBezTo>
                <a:lnTo>
                  <a:pt x="913955" y="1576030"/>
                </a:lnTo>
                <a:lnTo>
                  <a:pt x="935775" y="1574352"/>
                </a:lnTo>
                <a:close/>
                <a:moveTo>
                  <a:pt x="905365" y="1566301"/>
                </a:moveTo>
                <a:lnTo>
                  <a:pt x="906249" y="1576839"/>
                </a:lnTo>
                <a:lnTo>
                  <a:pt x="910374" y="1576304"/>
                </a:lnTo>
                <a:lnTo>
                  <a:pt x="912250" y="1576161"/>
                </a:lnTo>
                <a:lnTo>
                  <a:pt x="909779" y="1571115"/>
                </a:lnTo>
                <a:cubicBezTo>
                  <a:pt x="908125" y="1567911"/>
                  <a:pt x="906654" y="1566307"/>
                  <a:pt x="905365" y="1566301"/>
                </a:cubicBezTo>
                <a:close/>
                <a:moveTo>
                  <a:pt x="798534" y="1561180"/>
                </a:moveTo>
                <a:cubicBezTo>
                  <a:pt x="797219" y="1561632"/>
                  <a:pt x="795883" y="1562429"/>
                  <a:pt x="794529" y="1563570"/>
                </a:cubicBezTo>
                <a:cubicBezTo>
                  <a:pt x="793174" y="1564710"/>
                  <a:pt x="792891" y="1566397"/>
                  <a:pt x="793682" y="1568628"/>
                </a:cubicBezTo>
                <a:lnTo>
                  <a:pt x="795627" y="1573160"/>
                </a:lnTo>
                <a:cubicBezTo>
                  <a:pt x="797852" y="1572093"/>
                  <a:pt x="799146" y="1570419"/>
                  <a:pt x="799509" y="1568139"/>
                </a:cubicBezTo>
                <a:cubicBezTo>
                  <a:pt x="799872" y="1565859"/>
                  <a:pt x="799547" y="1563540"/>
                  <a:pt x="798534" y="1561180"/>
                </a:cubicBezTo>
                <a:close/>
                <a:moveTo>
                  <a:pt x="712414" y="1541803"/>
                </a:moveTo>
                <a:cubicBezTo>
                  <a:pt x="711118" y="1542303"/>
                  <a:pt x="709743" y="1543005"/>
                  <a:pt x="708287" y="1543910"/>
                </a:cubicBezTo>
                <a:cubicBezTo>
                  <a:pt x="706830" y="1544815"/>
                  <a:pt x="706264" y="1545839"/>
                  <a:pt x="706588" y="1546986"/>
                </a:cubicBezTo>
                <a:lnTo>
                  <a:pt x="711772" y="1552811"/>
                </a:lnTo>
                <a:close/>
                <a:moveTo>
                  <a:pt x="5769614" y="1470406"/>
                </a:moveTo>
                <a:cubicBezTo>
                  <a:pt x="5759389" y="1466634"/>
                  <a:pt x="5750702" y="1467232"/>
                  <a:pt x="5743557" y="1472201"/>
                </a:cubicBezTo>
                <a:cubicBezTo>
                  <a:pt x="5736410" y="1477168"/>
                  <a:pt x="5730962" y="1479059"/>
                  <a:pt x="5727211" y="1477874"/>
                </a:cubicBezTo>
                <a:lnTo>
                  <a:pt x="5736284" y="1492761"/>
                </a:lnTo>
                <a:lnTo>
                  <a:pt x="5737256" y="1495026"/>
                </a:lnTo>
                <a:lnTo>
                  <a:pt x="5758939" y="1483036"/>
                </a:lnTo>
                <a:lnTo>
                  <a:pt x="5783549" y="1496619"/>
                </a:lnTo>
                <a:lnTo>
                  <a:pt x="5804591" y="1495638"/>
                </a:lnTo>
                <a:lnTo>
                  <a:pt x="5802967" y="1485602"/>
                </a:lnTo>
                <a:close/>
                <a:moveTo>
                  <a:pt x="1217048" y="1448620"/>
                </a:moveTo>
                <a:cubicBezTo>
                  <a:pt x="1220448" y="1450291"/>
                  <a:pt x="1223361" y="1450829"/>
                  <a:pt x="1225789" y="1450235"/>
                </a:cubicBezTo>
                <a:lnTo>
                  <a:pt x="1228056" y="1449262"/>
                </a:lnTo>
                <a:close/>
                <a:moveTo>
                  <a:pt x="892994" y="1437466"/>
                </a:moveTo>
                <a:cubicBezTo>
                  <a:pt x="891646" y="1438101"/>
                  <a:pt x="890055" y="1439342"/>
                  <a:pt x="888221" y="1441192"/>
                </a:cubicBezTo>
                <a:cubicBezTo>
                  <a:pt x="886388" y="1443041"/>
                  <a:pt x="885606" y="1444606"/>
                  <a:pt x="885877" y="1445886"/>
                </a:cubicBezTo>
                <a:cubicBezTo>
                  <a:pt x="886950" y="1447997"/>
                  <a:pt x="888367" y="1448954"/>
                  <a:pt x="890127" y="1448757"/>
                </a:cubicBezTo>
                <a:cubicBezTo>
                  <a:pt x="891887" y="1448561"/>
                  <a:pt x="893384" y="1448142"/>
                  <a:pt x="894618" y="1447501"/>
                </a:cubicBezTo>
                <a:cubicBezTo>
                  <a:pt x="897099" y="1445989"/>
                  <a:pt x="897961" y="1443830"/>
                  <a:pt x="897204" y="1441025"/>
                </a:cubicBezTo>
                <a:cubicBezTo>
                  <a:pt x="896664" y="1440027"/>
                  <a:pt x="895962" y="1439434"/>
                  <a:pt x="895099" y="1439246"/>
                </a:cubicBezTo>
                <a:cubicBezTo>
                  <a:pt x="894236" y="1439057"/>
                  <a:pt x="893534" y="1438465"/>
                  <a:pt x="892994" y="1437466"/>
                </a:cubicBezTo>
                <a:close/>
                <a:moveTo>
                  <a:pt x="1163037" y="1434520"/>
                </a:moveTo>
                <a:lnTo>
                  <a:pt x="1162216" y="1434594"/>
                </a:lnTo>
                <a:lnTo>
                  <a:pt x="1155857" y="1437324"/>
                </a:lnTo>
                <a:lnTo>
                  <a:pt x="1157802" y="1441854"/>
                </a:lnTo>
                <a:cubicBezTo>
                  <a:pt x="1159518" y="1446372"/>
                  <a:pt x="1161193" y="1449230"/>
                  <a:pt x="1162825" y="1450430"/>
                </a:cubicBezTo>
                <a:cubicBezTo>
                  <a:pt x="1164457" y="1451630"/>
                  <a:pt x="1167425" y="1451252"/>
                  <a:pt x="1171727" y="1449293"/>
                </a:cubicBezTo>
                <a:lnTo>
                  <a:pt x="1181110" y="1439900"/>
                </a:lnTo>
                <a:close/>
                <a:moveTo>
                  <a:pt x="1016005" y="1430278"/>
                </a:moveTo>
                <a:cubicBezTo>
                  <a:pt x="1011885" y="1433443"/>
                  <a:pt x="1009042" y="1437234"/>
                  <a:pt x="1007473" y="1441653"/>
                </a:cubicBezTo>
                <a:cubicBezTo>
                  <a:pt x="1005904" y="1446071"/>
                  <a:pt x="1006056" y="1450590"/>
                  <a:pt x="1007926" y="1455208"/>
                </a:cubicBezTo>
                <a:cubicBezTo>
                  <a:pt x="1015924" y="1454570"/>
                  <a:pt x="1027685" y="1453323"/>
                  <a:pt x="1043209" y="1451467"/>
                </a:cubicBezTo>
                <a:cubicBezTo>
                  <a:pt x="1058733" y="1449610"/>
                  <a:pt x="1069848" y="1449982"/>
                  <a:pt x="1076553" y="1452581"/>
                </a:cubicBezTo>
                <a:lnTo>
                  <a:pt x="1083340" y="1430889"/>
                </a:lnTo>
                <a:cubicBezTo>
                  <a:pt x="1061542" y="1429065"/>
                  <a:pt x="1039096" y="1428863"/>
                  <a:pt x="1016005" y="1430278"/>
                </a:cubicBezTo>
                <a:close/>
                <a:moveTo>
                  <a:pt x="862559" y="1429066"/>
                </a:moveTo>
                <a:lnTo>
                  <a:pt x="851232" y="1433928"/>
                </a:lnTo>
                <a:cubicBezTo>
                  <a:pt x="848016" y="1435421"/>
                  <a:pt x="846438" y="1437215"/>
                  <a:pt x="846500" y="1439312"/>
                </a:cubicBezTo>
                <a:cubicBezTo>
                  <a:pt x="846562" y="1441410"/>
                  <a:pt x="847170" y="1443609"/>
                  <a:pt x="848324" y="1445908"/>
                </a:cubicBezTo>
                <a:close/>
                <a:moveTo>
                  <a:pt x="953202" y="1427722"/>
                </a:moveTo>
                <a:cubicBezTo>
                  <a:pt x="950997" y="1429227"/>
                  <a:pt x="949502" y="1432775"/>
                  <a:pt x="948716" y="1438366"/>
                </a:cubicBezTo>
                <a:cubicBezTo>
                  <a:pt x="947930" y="1443959"/>
                  <a:pt x="947486" y="1448396"/>
                  <a:pt x="947387" y="1451681"/>
                </a:cubicBezTo>
                <a:lnTo>
                  <a:pt x="976850" y="1457815"/>
                </a:lnTo>
                <a:lnTo>
                  <a:pt x="990432" y="1433205"/>
                </a:lnTo>
                <a:lnTo>
                  <a:pt x="959358" y="1435812"/>
                </a:lnTo>
                <a:cubicBezTo>
                  <a:pt x="959241" y="1435414"/>
                  <a:pt x="958498" y="1433944"/>
                  <a:pt x="957129" y="1431402"/>
                </a:cubicBezTo>
                <a:cubicBezTo>
                  <a:pt x="955758" y="1428860"/>
                  <a:pt x="954449" y="1427634"/>
                  <a:pt x="953202" y="1427722"/>
                </a:cubicBezTo>
                <a:close/>
                <a:moveTo>
                  <a:pt x="595125" y="1356049"/>
                </a:moveTo>
                <a:cubicBezTo>
                  <a:pt x="593810" y="1356503"/>
                  <a:pt x="592475" y="1357299"/>
                  <a:pt x="591119" y="1358439"/>
                </a:cubicBezTo>
                <a:cubicBezTo>
                  <a:pt x="589765" y="1359580"/>
                  <a:pt x="589482" y="1361266"/>
                  <a:pt x="590272" y="1363498"/>
                </a:cubicBezTo>
                <a:lnTo>
                  <a:pt x="591244" y="1365764"/>
                </a:lnTo>
                <a:cubicBezTo>
                  <a:pt x="595775" y="1363819"/>
                  <a:pt x="597069" y="1360580"/>
                  <a:pt x="595125" y="1356049"/>
                </a:cubicBezTo>
                <a:close/>
                <a:moveTo>
                  <a:pt x="573110" y="1354766"/>
                </a:moveTo>
                <a:cubicBezTo>
                  <a:pt x="571856" y="1355362"/>
                  <a:pt x="570642" y="1356440"/>
                  <a:pt x="569469" y="1358006"/>
                </a:cubicBezTo>
                <a:cubicBezTo>
                  <a:pt x="568297" y="1359571"/>
                  <a:pt x="567893" y="1360975"/>
                  <a:pt x="568259" y="1362216"/>
                </a:cubicBezTo>
                <a:cubicBezTo>
                  <a:pt x="569770" y="1364696"/>
                  <a:pt x="571929" y="1365558"/>
                  <a:pt x="574735" y="1364802"/>
                </a:cubicBezTo>
                <a:close/>
                <a:moveTo>
                  <a:pt x="881488" y="1272846"/>
                </a:moveTo>
                <a:lnTo>
                  <a:pt x="869447" y="1273675"/>
                </a:lnTo>
                <a:lnTo>
                  <a:pt x="883788" y="1273666"/>
                </a:lnTo>
                <a:close/>
                <a:moveTo>
                  <a:pt x="1056286" y="1248795"/>
                </a:moveTo>
                <a:cubicBezTo>
                  <a:pt x="1054661" y="1249828"/>
                  <a:pt x="1051844" y="1252379"/>
                  <a:pt x="1047833" y="1256447"/>
                </a:cubicBezTo>
                <a:lnTo>
                  <a:pt x="1044357" y="1260011"/>
                </a:lnTo>
                <a:lnTo>
                  <a:pt x="1050227" y="1259980"/>
                </a:lnTo>
                <a:cubicBezTo>
                  <a:pt x="1057351" y="1264859"/>
                  <a:pt x="1065445" y="1264963"/>
                  <a:pt x="1074507" y="1260290"/>
                </a:cubicBezTo>
                <a:cubicBezTo>
                  <a:pt x="1083569" y="1255619"/>
                  <a:pt x="1091662" y="1255722"/>
                  <a:pt x="1098786" y="1260601"/>
                </a:cubicBezTo>
                <a:cubicBezTo>
                  <a:pt x="1102668" y="1259747"/>
                  <a:pt x="1109709" y="1258834"/>
                  <a:pt x="1119913" y="1257864"/>
                </a:cubicBezTo>
                <a:lnTo>
                  <a:pt x="1127037" y="1257316"/>
                </a:lnTo>
                <a:lnTo>
                  <a:pt x="1101287" y="1253626"/>
                </a:lnTo>
                <a:cubicBezTo>
                  <a:pt x="1095325" y="1254843"/>
                  <a:pt x="1087178" y="1255658"/>
                  <a:pt x="1076847" y="1256068"/>
                </a:cubicBezTo>
                <a:cubicBezTo>
                  <a:pt x="1066514" y="1256479"/>
                  <a:pt x="1059661" y="1254054"/>
                  <a:pt x="1056286" y="1248795"/>
                </a:cubicBezTo>
                <a:close/>
                <a:moveTo>
                  <a:pt x="980531" y="1241066"/>
                </a:moveTo>
                <a:lnTo>
                  <a:pt x="962085" y="1254349"/>
                </a:lnTo>
                <a:cubicBezTo>
                  <a:pt x="968640" y="1252821"/>
                  <a:pt x="975600" y="1252630"/>
                  <a:pt x="982967" y="1253772"/>
                </a:cubicBezTo>
                <a:lnTo>
                  <a:pt x="991991" y="1260282"/>
                </a:lnTo>
                <a:lnTo>
                  <a:pt x="1015427" y="1260160"/>
                </a:lnTo>
                <a:lnTo>
                  <a:pt x="1025557" y="1260108"/>
                </a:lnTo>
                <a:lnTo>
                  <a:pt x="1033631" y="1258519"/>
                </a:lnTo>
                <a:cubicBezTo>
                  <a:pt x="1029797" y="1251278"/>
                  <a:pt x="1024103" y="1248692"/>
                  <a:pt x="1016550" y="1250759"/>
                </a:cubicBezTo>
                <a:cubicBezTo>
                  <a:pt x="1008998" y="1252827"/>
                  <a:pt x="1002175" y="1255420"/>
                  <a:pt x="996079" y="1258539"/>
                </a:cubicBezTo>
                <a:cubicBezTo>
                  <a:pt x="994560" y="1255000"/>
                  <a:pt x="992413" y="1251562"/>
                  <a:pt x="989640" y="1248224"/>
                </a:cubicBezTo>
                <a:cubicBezTo>
                  <a:pt x="986866" y="1244888"/>
                  <a:pt x="983829" y="1242501"/>
                  <a:pt x="980531" y="1241066"/>
                </a:cubicBezTo>
                <a:close/>
                <a:moveTo>
                  <a:pt x="936503" y="1238501"/>
                </a:moveTo>
                <a:cubicBezTo>
                  <a:pt x="935154" y="1239136"/>
                  <a:pt x="933563" y="1240377"/>
                  <a:pt x="931729" y="1242226"/>
                </a:cubicBezTo>
                <a:cubicBezTo>
                  <a:pt x="929896" y="1244075"/>
                  <a:pt x="929114" y="1245640"/>
                  <a:pt x="929385" y="1246922"/>
                </a:cubicBezTo>
                <a:cubicBezTo>
                  <a:pt x="930459" y="1249032"/>
                  <a:pt x="931875" y="1249988"/>
                  <a:pt x="933637" y="1249792"/>
                </a:cubicBezTo>
                <a:cubicBezTo>
                  <a:pt x="935396" y="1249596"/>
                  <a:pt x="936893" y="1249177"/>
                  <a:pt x="938127" y="1248536"/>
                </a:cubicBezTo>
                <a:close/>
                <a:moveTo>
                  <a:pt x="986304" y="1142003"/>
                </a:moveTo>
                <a:cubicBezTo>
                  <a:pt x="980613" y="1144112"/>
                  <a:pt x="974840" y="1145248"/>
                  <a:pt x="968987" y="1145413"/>
                </a:cubicBezTo>
                <a:cubicBezTo>
                  <a:pt x="963132" y="1145578"/>
                  <a:pt x="957360" y="1146714"/>
                  <a:pt x="951669" y="1148822"/>
                </a:cubicBezTo>
                <a:cubicBezTo>
                  <a:pt x="962523" y="1152099"/>
                  <a:pt x="973436" y="1154346"/>
                  <a:pt x="984410" y="1155561"/>
                </a:cubicBezTo>
                <a:cubicBezTo>
                  <a:pt x="995383" y="1156776"/>
                  <a:pt x="1006376" y="1157647"/>
                  <a:pt x="1017391" y="1158174"/>
                </a:cubicBezTo>
                <a:cubicBezTo>
                  <a:pt x="1019022" y="1157418"/>
                  <a:pt x="1021746" y="1155690"/>
                  <a:pt x="1025562" y="1152989"/>
                </a:cubicBezTo>
                <a:cubicBezTo>
                  <a:pt x="1029378" y="1150289"/>
                  <a:pt x="1031292" y="1148238"/>
                  <a:pt x="1031305" y="1146836"/>
                </a:cubicBezTo>
                <a:cubicBezTo>
                  <a:pt x="1030042" y="1144807"/>
                  <a:pt x="1027870" y="1144174"/>
                  <a:pt x="1024788" y="1144938"/>
                </a:cubicBezTo>
                <a:cubicBezTo>
                  <a:pt x="1021707" y="1145702"/>
                  <a:pt x="1019454" y="1146444"/>
                  <a:pt x="1018031" y="1147167"/>
                </a:cubicBezTo>
                <a:cubicBezTo>
                  <a:pt x="1012280" y="1149523"/>
                  <a:pt x="1006629" y="1150161"/>
                  <a:pt x="1001078" y="1149078"/>
                </a:cubicBezTo>
                <a:cubicBezTo>
                  <a:pt x="995526" y="1147995"/>
                  <a:pt x="990602" y="1145637"/>
                  <a:pt x="986304" y="1142003"/>
                </a:cubicBezTo>
                <a:close/>
                <a:moveTo>
                  <a:pt x="905365" y="1128452"/>
                </a:moveTo>
                <a:cubicBezTo>
                  <a:pt x="904489" y="1129666"/>
                  <a:pt x="904788" y="1133227"/>
                  <a:pt x="906261" y="1139134"/>
                </a:cubicBezTo>
                <a:cubicBezTo>
                  <a:pt x="907736" y="1145042"/>
                  <a:pt x="908843" y="1148926"/>
                  <a:pt x="909587" y="1150786"/>
                </a:cubicBezTo>
                <a:lnTo>
                  <a:pt x="926749" y="1159518"/>
                </a:lnTo>
                <a:cubicBezTo>
                  <a:pt x="925593" y="1156045"/>
                  <a:pt x="926280" y="1152956"/>
                  <a:pt x="928806" y="1150250"/>
                </a:cubicBezTo>
                <a:cubicBezTo>
                  <a:pt x="931335" y="1147544"/>
                  <a:pt x="933883" y="1145668"/>
                  <a:pt x="936452" y="1144622"/>
                </a:cubicBezTo>
                <a:lnTo>
                  <a:pt x="948431" y="1147528"/>
                </a:lnTo>
                <a:cubicBezTo>
                  <a:pt x="945325" y="1140813"/>
                  <a:pt x="940683" y="1136769"/>
                  <a:pt x="934505" y="1135396"/>
                </a:cubicBezTo>
                <a:cubicBezTo>
                  <a:pt x="928326" y="1134024"/>
                  <a:pt x="921745" y="1134836"/>
                  <a:pt x="914758" y="1137835"/>
                </a:cubicBezTo>
                <a:lnTo>
                  <a:pt x="912493" y="1138807"/>
                </a:lnTo>
                <a:cubicBezTo>
                  <a:pt x="912339" y="1138315"/>
                  <a:pt x="911433" y="1136468"/>
                  <a:pt x="909779" y="1133265"/>
                </a:cubicBezTo>
                <a:cubicBezTo>
                  <a:pt x="908125" y="1130062"/>
                  <a:pt x="906655" y="1128457"/>
                  <a:pt x="905365" y="1128452"/>
                </a:cubicBezTo>
                <a:close/>
                <a:moveTo>
                  <a:pt x="798534" y="1123331"/>
                </a:moveTo>
                <a:cubicBezTo>
                  <a:pt x="797219" y="1123783"/>
                  <a:pt x="795883" y="1124579"/>
                  <a:pt x="794528" y="1125720"/>
                </a:cubicBezTo>
                <a:cubicBezTo>
                  <a:pt x="793174" y="1126860"/>
                  <a:pt x="792891" y="1128547"/>
                  <a:pt x="793682" y="1130778"/>
                </a:cubicBezTo>
                <a:lnTo>
                  <a:pt x="795627" y="1135309"/>
                </a:lnTo>
                <a:cubicBezTo>
                  <a:pt x="797852" y="1134243"/>
                  <a:pt x="799146" y="1132569"/>
                  <a:pt x="799509" y="1130290"/>
                </a:cubicBezTo>
                <a:cubicBezTo>
                  <a:pt x="799872" y="1128010"/>
                  <a:pt x="799547" y="1125691"/>
                  <a:pt x="798534" y="1123331"/>
                </a:cubicBezTo>
                <a:close/>
                <a:moveTo>
                  <a:pt x="712413" y="1103953"/>
                </a:moveTo>
                <a:cubicBezTo>
                  <a:pt x="711119" y="1104454"/>
                  <a:pt x="709743" y="1105155"/>
                  <a:pt x="708287" y="1106061"/>
                </a:cubicBezTo>
                <a:cubicBezTo>
                  <a:pt x="706829" y="1106965"/>
                  <a:pt x="706264" y="1107990"/>
                  <a:pt x="706588" y="1109137"/>
                </a:cubicBezTo>
                <a:lnTo>
                  <a:pt x="711772" y="1114960"/>
                </a:lnTo>
                <a:close/>
                <a:moveTo>
                  <a:pt x="5179349" y="1012284"/>
                </a:moveTo>
                <a:cubicBezTo>
                  <a:pt x="5169124" y="1008514"/>
                  <a:pt x="5160437" y="1009111"/>
                  <a:pt x="5153291" y="1014080"/>
                </a:cubicBezTo>
                <a:cubicBezTo>
                  <a:pt x="5146145" y="1019047"/>
                  <a:pt x="5140697" y="1020939"/>
                  <a:pt x="5136946" y="1019753"/>
                </a:cubicBezTo>
                <a:lnTo>
                  <a:pt x="5146019" y="1034640"/>
                </a:lnTo>
                <a:lnTo>
                  <a:pt x="5146990" y="1036905"/>
                </a:lnTo>
                <a:lnTo>
                  <a:pt x="5168674" y="1024916"/>
                </a:lnTo>
                <a:lnTo>
                  <a:pt x="5193284" y="1038499"/>
                </a:lnTo>
                <a:lnTo>
                  <a:pt x="5214325" y="1037516"/>
                </a:lnTo>
                <a:lnTo>
                  <a:pt x="5212702" y="1027481"/>
                </a:lnTo>
                <a:close/>
                <a:moveTo>
                  <a:pt x="1217048" y="1010771"/>
                </a:moveTo>
                <a:cubicBezTo>
                  <a:pt x="1220448" y="1012441"/>
                  <a:pt x="1223361" y="1012980"/>
                  <a:pt x="1225790" y="1012385"/>
                </a:cubicBezTo>
                <a:lnTo>
                  <a:pt x="1228054" y="1011412"/>
                </a:lnTo>
                <a:close/>
                <a:moveTo>
                  <a:pt x="892994" y="999617"/>
                </a:moveTo>
                <a:cubicBezTo>
                  <a:pt x="891646" y="1000251"/>
                  <a:pt x="890055" y="1001493"/>
                  <a:pt x="888221" y="1003342"/>
                </a:cubicBezTo>
                <a:cubicBezTo>
                  <a:pt x="886387" y="1005191"/>
                  <a:pt x="885605" y="1006756"/>
                  <a:pt x="885877" y="1008037"/>
                </a:cubicBezTo>
                <a:cubicBezTo>
                  <a:pt x="886950" y="1010148"/>
                  <a:pt x="888367" y="1011105"/>
                  <a:pt x="890127" y="1010908"/>
                </a:cubicBezTo>
                <a:cubicBezTo>
                  <a:pt x="891887" y="1010711"/>
                  <a:pt x="893384" y="1010292"/>
                  <a:pt x="894618" y="1009651"/>
                </a:cubicBezTo>
                <a:cubicBezTo>
                  <a:pt x="897099" y="1008139"/>
                  <a:pt x="897961" y="1005981"/>
                  <a:pt x="897204" y="1003175"/>
                </a:cubicBezTo>
                <a:cubicBezTo>
                  <a:pt x="896664" y="1002178"/>
                  <a:pt x="895962" y="1001585"/>
                  <a:pt x="895099" y="1001396"/>
                </a:cubicBezTo>
                <a:cubicBezTo>
                  <a:pt x="894236" y="1001207"/>
                  <a:pt x="893534" y="1000614"/>
                  <a:pt x="892994" y="999617"/>
                </a:cubicBezTo>
                <a:close/>
                <a:moveTo>
                  <a:pt x="1162654" y="996556"/>
                </a:moveTo>
                <a:lnTo>
                  <a:pt x="1155858" y="999475"/>
                </a:lnTo>
                <a:lnTo>
                  <a:pt x="1157802" y="1004005"/>
                </a:lnTo>
                <a:cubicBezTo>
                  <a:pt x="1159518" y="1008522"/>
                  <a:pt x="1161193" y="1011381"/>
                  <a:pt x="1162825" y="1012581"/>
                </a:cubicBezTo>
                <a:cubicBezTo>
                  <a:pt x="1164457" y="1013781"/>
                  <a:pt x="1167424" y="1013401"/>
                  <a:pt x="1171726" y="1011443"/>
                </a:cubicBezTo>
                <a:lnTo>
                  <a:pt x="1181109" y="1002049"/>
                </a:lnTo>
                <a:close/>
                <a:moveTo>
                  <a:pt x="1016005" y="992427"/>
                </a:moveTo>
                <a:cubicBezTo>
                  <a:pt x="1011886" y="995593"/>
                  <a:pt x="1009043" y="999385"/>
                  <a:pt x="1007474" y="1003803"/>
                </a:cubicBezTo>
                <a:cubicBezTo>
                  <a:pt x="1005905" y="1008222"/>
                  <a:pt x="1006055" y="1012740"/>
                  <a:pt x="1007926" y="1017359"/>
                </a:cubicBezTo>
                <a:cubicBezTo>
                  <a:pt x="1015924" y="1016720"/>
                  <a:pt x="1027685" y="1015474"/>
                  <a:pt x="1043210" y="1013618"/>
                </a:cubicBezTo>
                <a:cubicBezTo>
                  <a:pt x="1058734" y="1011760"/>
                  <a:pt x="1069848" y="1012133"/>
                  <a:pt x="1076553" y="1014732"/>
                </a:cubicBezTo>
                <a:lnTo>
                  <a:pt x="1083340" y="993038"/>
                </a:lnTo>
                <a:cubicBezTo>
                  <a:pt x="1061542" y="991216"/>
                  <a:pt x="1039096" y="991012"/>
                  <a:pt x="1016005" y="992427"/>
                </a:cubicBezTo>
                <a:close/>
                <a:moveTo>
                  <a:pt x="862559" y="991216"/>
                </a:moveTo>
                <a:lnTo>
                  <a:pt x="851232" y="996079"/>
                </a:lnTo>
                <a:cubicBezTo>
                  <a:pt x="848016" y="997570"/>
                  <a:pt x="846438" y="999366"/>
                  <a:pt x="846500" y="1001463"/>
                </a:cubicBezTo>
                <a:cubicBezTo>
                  <a:pt x="846562" y="1003560"/>
                  <a:pt x="847170" y="1005758"/>
                  <a:pt x="848324" y="1008058"/>
                </a:cubicBezTo>
                <a:close/>
                <a:moveTo>
                  <a:pt x="953202" y="989873"/>
                </a:moveTo>
                <a:cubicBezTo>
                  <a:pt x="950997" y="991377"/>
                  <a:pt x="949501" y="994926"/>
                  <a:pt x="948716" y="1000517"/>
                </a:cubicBezTo>
                <a:cubicBezTo>
                  <a:pt x="947929" y="1006108"/>
                  <a:pt x="947486" y="1010546"/>
                  <a:pt x="947387" y="1013831"/>
                </a:cubicBezTo>
                <a:lnTo>
                  <a:pt x="976850" y="1019965"/>
                </a:lnTo>
                <a:lnTo>
                  <a:pt x="990432" y="995355"/>
                </a:lnTo>
                <a:lnTo>
                  <a:pt x="959358" y="997962"/>
                </a:lnTo>
                <a:cubicBezTo>
                  <a:pt x="959242" y="997564"/>
                  <a:pt x="958498" y="996094"/>
                  <a:pt x="957128" y="993553"/>
                </a:cubicBezTo>
                <a:cubicBezTo>
                  <a:pt x="955758" y="991010"/>
                  <a:pt x="954449" y="989784"/>
                  <a:pt x="953202" y="989873"/>
                </a:cubicBezTo>
                <a:close/>
                <a:moveTo>
                  <a:pt x="595125" y="918200"/>
                </a:moveTo>
                <a:cubicBezTo>
                  <a:pt x="593810" y="918652"/>
                  <a:pt x="592475" y="919450"/>
                  <a:pt x="591119" y="920590"/>
                </a:cubicBezTo>
                <a:cubicBezTo>
                  <a:pt x="589765" y="921730"/>
                  <a:pt x="589482" y="923416"/>
                  <a:pt x="590272" y="925649"/>
                </a:cubicBezTo>
                <a:lnTo>
                  <a:pt x="591245" y="927914"/>
                </a:lnTo>
                <a:cubicBezTo>
                  <a:pt x="595776" y="925969"/>
                  <a:pt x="597069" y="922731"/>
                  <a:pt x="595125" y="918200"/>
                </a:cubicBezTo>
                <a:close/>
                <a:moveTo>
                  <a:pt x="573110" y="916917"/>
                </a:moveTo>
                <a:cubicBezTo>
                  <a:pt x="571856" y="917511"/>
                  <a:pt x="570642" y="918591"/>
                  <a:pt x="569470" y="920157"/>
                </a:cubicBezTo>
                <a:cubicBezTo>
                  <a:pt x="568297" y="921721"/>
                  <a:pt x="567893" y="923124"/>
                  <a:pt x="568257" y="924366"/>
                </a:cubicBezTo>
                <a:cubicBezTo>
                  <a:pt x="569770" y="926846"/>
                  <a:pt x="571930" y="927708"/>
                  <a:pt x="574734" y="926952"/>
                </a:cubicBezTo>
                <a:close/>
                <a:moveTo>
                  <a:pt x="5227645" y="868472"/>
                </a:moveTo>
                <a:lnTo>
                  <a:pt x="5244989" y="871429"/>
                </a:lnTo>
                <a:lnTo>
                  <a:pt x="5252051" y="870639"/>
                </a:lnTo>
                <a:lnTo>
                  <a:pt x="5237367" y="868925"/>
                </a:lnTo>
                <a:close/>
                <a:moveTo>
                  <a:pt x="5187956" y="867806"/>
                </a:moveTo>
                <a:lnTo>
                  <a:pt x="5167635" y="868588"/>
                </a:lnTo>
                <a:lnTo>
                  <a:pt x="5165695" y="869306"/>
                </a:lnTo>
                <a:lnTo>
                  <a:pt x="5180893" y="872112"/>
                </a:lnTo>
                <a:close/>
                <a:moveTo>
                  <a:pt x="940504" y="759697"/>
                </a:moveTo>
                <a:cubicBezTo>
                  <a:pt x="934812" y="761804"/>
                  <a:pt x="929040" y="762941"/>
                  <a:pt x="923186" y="763106"/>
                </a:cubicBezTo>
                <a:cubicBezTo>
                  <a:pt x="917331" y="763271"/>
                  <a:pt x="911560" y="764407"/>
                  <a:pt x="905869" y="766514"/>
                </a:cubicBezTo>
                <a:cubicBezTo>
                  <a:pt x="916723" y="769793"/>
                  <a:pt x="927636" y="772040"/>
                  <a:pt x="938610" y="773253"/>
                </a:cubicBezTo>
                <a:cubicBezTo>
                  <a:pt x="949583" y="774469"/>
                  <a:pt x="960576" y="775340"/>
                  <a:pt x="971590" y="775866"/>
                </a:cubicBezTo>
                <a:cubicBezTo>
                  <a:pt x="973221" y="775110"/>
                  <a:pt x="975946" y="773382"/>
                  <a:pt x="979762" y="770682"/>
                </a:cubicBezTo>
                <a:cubicBezTo>
                  <a:pt x="983577" y="767983"/>
                  <a:pt x="985492" y="765932"/>
                  <a:pt x="985504" y="764528"/>
                </a:cubicBezTo>
                <a:cubicBezTo>
                  <a:pt x="984242" y="762500"/>
                  <a:pt x="982069" y="761866"/>
                  <a:pt x="978988" y="762630"/>
                </a:cubicBezTo>
                <a:cubicBezTo>
                  <a:pt x="975906" y="763394"/>
                  <a:pt x="973654" y="764138"/>
                  <a:pt x="972230" y="764860"/>
                </a:cubicBezTo>
                <a:cubicBezTo>
                  <a:pt x="966480" y="767217"/>
                  <a:pt x="960829" y="767854"/>
                  <a:pt x="955278" y="766770"/>
                </a:cubicBezTo>
                <a:cubicBezTo>
                  <a:pt x="949726" y="765689"/>
                  <a:pt x="944802" y="763330"/>
                  <a:pt x="940504" y="759697"/>
                </a:cubicBezTo>
                <a:close/>
                <a:moveTo>
                  <a:pt x="859565" y="746145"/>
                </a:moveTo>
                <a:cubicBezTo>
                  <a:pt x="858689" y="747360"/>
                  <a:pt x="858988" y="750920"/>
                  <a:pt x="860461" y="756827"/>
                </a:cubicBezTo>
                <a:cubicBezTo>
                  <a:pt x="861935" y="762734"/>
                  <a:pt x="863044" y="766619"/>
                  <a:pt x="863786" y="768479"/>
                </a:cubicBezTo>
                <a:lnTo>
                  <a:pt x="880948" y="777211"/>
                </a:lnTo>
                <a:cubicBezTo>
                  <a:pt x="879793" y="773738"/>
                  <a:pt x="880480" y="770648"/>
                  <a:pt x="883006" y="767944"/>
                </a:cubicBezTo>
                <a:cubicBezTo>
                  <a:pt x="885535" y="765237"/>
                  <a:pt x="888082" y="763361"/>
                  <a:pt x="890652" y="762314"/>
                </a:cubicBezTo>
                <a:lnTo>
                  <a:pt x="902631" y="765222"/>
                </a:lnTo>
                <a:cubicBezTo>
                  <a:pt x="899525" y="758505"/>
                  <a:pt x="894882" y="754461"/>
                  <a:pt x="888704" y="753089"/>
                </a:cubicBezTo>
                <a:cubicBezTo>
                  <a:pt x="882526" y="751716"/>
                  <a:pt x="875943" y="752529"/>
                  <a:pt x="868957" y="755527"/>
                </a:cubicBezTo>
                <a:lnTo>
                  <a:pt x="866693" y="756501"/>
                </a:lnTo>
                <a:cubicBezTo>
                  <a:pt x="866538" y="756007"/>
                  <a:pt x="865633" y="754161"/>
                  <a:pt x="863979" y="750958"/>
                </a:cubicBezTo>
                <a:cubicBezTo>
                  <a:pt x="862324" y="747756"/>
                  <a:pt x="860854" y="746151"/>
                  <a:pt x="859565" y="746145"/>
                </a:cubicBezTo>
                <a:close/>
                <a:moveTo>
                  <a:pt x="752733" y="741023"/>
                </a:moveTo>
                <a:cubicBezTo>
                  <a:pt x="751418" y="741476"/>
                  <a:pt x="750084" y="742273"/>
                  <a:pt x="748728" y="743413"/>
                </a:cubicBezTo>
                <a:cubicBezTo>
                  <a:pt x="747373" y="744553"/>
                  <a:pt x="747091" y="746240"/>
                  <a:pt x="747882" y="748472"/>
                </a:cubicBezTo>
                <a:lnTo>
                  <a:pt x="749826" y="753003"/>
                </a:lnTo>
                <a:cubicBezTo>
                  <a:pt x="752051" y="751936"/>
                  <a:pt x="753346" y="750263"/>
                  <a:pt x="753709" y="747983"/>
                </a:cubicBezTo>
                <a:cubicBezTo>
                  <a:pt x="754072" y="745703"/>
                  <a:pt x="753746" y="743383"/>
                  <a:pt x="752733" y="741023"/>
                </a:cubicBezTo>
                <a:close/>
                <a:moveTo>
                  <a:pt x="666613" y="721647"/>
                </a:moveTo>
                <a:cubicBezTo>
                  <a:pt x="665318" y="722146"/>
                  <a:pt x="663943" y="722849"/>
                  <a:pt x="662486" y="723753"/>
                </a:cubicBezTo>
                <a:cubicBezTo>
                  <a:pt x="661030" y="724658"/>
                  <a:pt x="660464" y="725684"/>
                  <a:pt x="660788" y="726829"/>
                </a:cubicBezTo>
                <a:lnTo>
                  <a:pt x="665972" y="732654"/>
                </a:lnTo>
                <a:close/>
                <a:moveTo>
                  <a:pt x="5133549" y="629978"/>
                </a:moveTo>
                <a:cubicBezTo>
                  <a:pt x="5123324" y="626206"/>
                  <a:pt x="5114636" y="626805"/>
                  <a:pt x="5107492" y="631772"/>
                </a:cubicBezTo>
                <a:cubicBezTo>
                  <a:pt x="5100345" y="636740"/>
                  <a:pt x="5094896" y="638631"/>
                  <a:pt x="5091146" y="637446"/>
                </a:cubicBezTo>
                <a:lnTo>
                  <a:pt x="5100218" y="652332"/>
                </a:lnTo>
                <a:lnTo>
                  <a:pt x="5101190" y="654599"/>
                </a:lnTo>
                <a:lnTo>
                  <a:pt x="5122873" y="642609"/>
                </a:lnTo>
                <a:lnTo>
                  <a:pt x="5147484" y="656192"/>
                </a:lnTo>
                <a:lnTo>
                  <a:pt x="5168525" y="655209"/>
                </a:lnTo>
                <a:lnTo>
                  <a:pt x="5166903" y="645175"/>
                </a:lnTo>
                <a:close/>
                <a:moveTo>
                  <a:pt x="1171248" y="628464"/>
                </a:moveTo>
                <a:cubicBezTo>
                  <a:pt x="1174647" y="630134"/>
                  <a:pt x="1177561" y="630672"/>
                  <a:pt x="1179989" y="630078"/>
                </a:cubicBezTo>
                <a:lnTo>
                  <a:pt x="1182255" y="629105"/>
                </a:lnTo>
                <a:close/>
                <a:moveTo>
                  <a:pt x="847194" y="617309"/>
                </a:moveTo>
                <a:cubicBezTo>
                  <a:pt x="845845" y="617944"/>
                  <a:pt x="844255" y="619186"/>
                  <a:pt x="842421" y="621035"/>
                </a:cubicBezTo>
                <a:cubicBezTo>
                  <a:pt x="840587" y="622884"/>
                  <a:pt x="839805" y="624449"/>
                  <a:pt x="840076" y="625730"/>
                </a:cubicBezTo>
                <a:cubicBezTo>
                  <a:pt x="841149" y="627841"/>
                  <a:pt x="842567" y="628798"/>
                  <a:pt x="844327" y="628602"/>
                </a:cubicBezTo>
                <a:cubicBezTo>
                  <a:pt x="846088" y="628404"/>
                  <a:pt x="847584" y="627986"/>
                  <a:pt x="848818" y="627344"/>
                </a:cubicBezTo>
                <a:cubicBezTo>
                  <a:pt x="851299" y="625833"/>
                  <a:pt x="852161" y="623673"/>
                  <a:pt x="851404" y="620868"/>
                </a:cubicBezTo>
                <a:cubicBezTo>
                  <a:pt x="850864" y="619870"/>
                  <a:pt x="850163" y="619277"/>
                  <a:pt x="849298" y="619089"/>
                </a:cubicBezTo>
                <a:cubicBezTo>
                  <a:pt x="848436" y="618901"/>
                  <a:pt x="847734" y="618308"/>
                  <a:pt x="847194" y="617309"/>
                </a:cubicBezTo>
                <a:close/>
                <a:moveTo>
                  <a:pt x="1116854" y="614250"/>
                </a:moveTo>
                <a:lnTo>
                  <a:pt x="1110058" y="617167"/>
                </a:lnTo>
                <a:lnTo>
                  <a:pt x="1112002" y="621698"/>
                </a:lnTo>
                <a:cubicBezTo>
                  <a:pt x="1113718" y="626216"/>
                  <a:pt x="1115392" y="629075"/>
                  <a:pt x="1117025" y="630274"/>
                </a:cubicBezTo>
                <a:cubicBezTo>
                  <a:pt x="1118658" y="631473"/>
                  <a:pt x="1121624" y="631095"/>
                  <a:pt x="1125926" y="629136"/>
                </a:cubicBezTo>
                <a:lnTo>
                  <a:pt x="1135309" y="619743"/>
                </a:lnTo>
                <a:close/>
                <a:moveTo>
                  <a:pt x="970204" y="610121"/>
                </a:moveTo>
                <a:cubicBezTo>
                  <a:pt x="966087" y="613286"/>
                  <a:pt x="963242" y="617078"/>
                  <a:pt x="961673" y="621496"/>
                </a:cubicBezTo>
                <a:cubicBezTo>
                  <a:pt x="960104" y="625914"/>
                  <a:pt x="960255" y="630433"/>
                  <a:pt x="962125" y="635052"/>
                </a:cubicBezTo>
                <a:cubicBezTo>
                  <a:pt x="970124" y="634414"/>
                  <a:pt x="981885" y="633167"/>
                  <a:pt x="997409" y="631310"/>
                </a:cubicBezTo>
                <a:cubicBezTo>
                  <a:pt x="1012933" y="629454"/>
                  <a:pt x="1024048" y="629826"/>
                  <a:pt x="1030753" y="632425"/>
                </a:cubicBezTo>
                <a:lnTo>
                  <a:pt x="1037540" y="610732"/>
                </a:lnTo>
                <a:cubicBezTo>
                  <a:pt x="1015741" y="608909"/>
                  <a:pt x="993296" y="608706"/>
                  <a:pt x="970204" y="610121"/>
                </a:cubicBezTo>
                <a:close/>
                <a:moveTo>
                  <a:pt x="816759" y="608909"/>
                </a:moveTo>
                <a:lnTo>
                  <a:pt x="805431" y="613771"/>
                </a:lnTo>
                <a:cubicBezTo>
                  <a:pt x="802216" y="615264"/>
                  <a:pt x="800638" y="617058"/>
                  <a:pt x="800700" y="619157"/>
                </a:cubicBezTo>
                <a:cubicBezTo>
                  <a:pt x="800762" y="621254"/>
                  <a:pt x="801371" y="623451"/>
                  <a:pt x="802525" y="625751"/>
                </a:cubicBezTo>
                <a:close/>
                <a:moveTo>
                  <a:pt x="907401" y="607565"/>
                </a:moveTo>
                <a:cubicBezTo>
                  <a:pt x="905196" y="609070"/>
                  <a:pt x="903701" y="612618"/>
                  <a:pt x="902915" y="618210"/>
                </a:cubicBezTo>
                <a:cubicBezTo>
                  <a:pt x="902129" y="623802"/>
                  <a:pt x="901687" y="628239"/>
                  <a:pt x="901588" y="631524"/>
                </a:cubicBezTo>
                <a:lnTo>
                  <a:pt x="931050" y="637659"/>
                </a:lnTo>
                <a:lnTo>
                  <a:pt x="944633" y="613049"/>
                </a:lnTo>
                <a:lnTo>
                  <a:pt x="913557" y="615655"/>
                </a:lnTo>
                <a:cubicBezTo>
                  <a:pt x="913442" y="615257"/>
                  <a:pt x="912699" y="613787"/>
                  <a:pt x="911329" y="611245"/>
                </a:cubicBezTo>
                <a:cubicBezTo>
                  <a:pt x="909958" y="608704"/>
                  <a:pt x="908649" y="607477"/>
                  <a:pt x="907401" y="607565"/>
                </a:cubicBezTo>
                <a:close/>
                <a:moveTo>
                  <a:pt x="549324" y="535892"/>
                </a:moveTo>
                <a:cubicBezTo>
                  <a:pt x="548009" y="536346"/>
                  <a:pt x="546674" y="537142"/>
                  <a:pt x="545319" y="538282"/>
                </a:cubicBezTo>
                <a:cubicBezTo>
                  <a:pt x="543965" y="539424"/>
                  <a:pt x="543681" y="541109"/>
                  <a:pt x="544471" y="543341"/>
                </a:cubicBezTo>
                <a:lnTo>
                  <a:pt x="545444" y="545607"/>
                </a:lnTo>
                <a:cubicBezTo>
                  <a:pt x="549976" y="543662"/>
                  <a:pt x="551269" y="540424"/>
                  <a:pt x="549324" y="535892"/>
                </a:cubicBezTo>
                <a:close/>
                <a:moveTo>
                  <a:pt x="527310" y="534610"/>
                </a:moveTo>
                <a:cubicBezTo>
                  <a:pt x="526056" y="535205"/>
                  <a:pt x="524842" y="536285"/>
                  <a:pt x="523669" y="537849"/>
                </a:cubicBezTo>
                <a:cubicBezTo>
                  <a:pt x="522497" y="539415"/>
                  <a:pt x="522094" y="540817"/>
                  <a:pt x="522458" y="542059"/>
                </a:cubicBezTo>
                <a:cubicBezTo>
                  <a:pt x="523969" y="544539"/>
                  <a:pt x="526129" y="545402"/>
                  <a:pt x="528934" y="544645"/>
                </a:cubicBezTo>
                <a:close/>
                <a:moveTo>
                  <a:pt x="5181845" y="486166"/>
                </a:moveTo>
                <a:lnTo>
                  <a:pt x="5199189" y="489123"/>
                </a:lnTo>
                <a:lnTo>
                  <a:pt x="5206251" y="488332"/>
                </a:lnTo>
                <a:lnTo>
                  <a:pt x="5191567" y="486619"/>
                </a:lnTo>
                <a:close/>
                <a:moveTo>
                  <a:pt x="5142157" y="485499"/>
                </a:moveTo>
                <a:lnTo>
                  <a:pt x="5121834" y="486282"/>
                </a:lnTo>
                <a:lnTo>
                  <a:pt x="5119894" y="486999"/>
                </a:lnTo>
                <a:lnTo>
                  <a:pt x="5135092" y="489804"/>
                </a:lnTo>
                <a:close/>
                <a:moveTo>
                  <a:pt x="894704" y="377390"/>
                </a:moveTo>
                <a:cubicBezTo>
                  <a:pt x="889012" y="379498"/>
                  <a:pt x="883240" y="380633"/>
                  <a:pt x="877386" y="380799"/>
                </a:cubicBezTo>
                <a:cubicBezTo>
                  <a:pt x="871531" y="380964"/>
                  <a:pt x="865760" y="382101"/>
                  <a:pt x="860069" y="384208"/>
                </a:cubicBezTo>
                <a:cubicBezTo>
                  <a:pt x="870922" y="387486"/>
                  <a:pt x="881835" y="389733"/>
                  <a:pt x="892809" y="390947"/>
                </a:cubicBezTo>
                <a:cubicBezTo>
                  <a:pt x="903782" y="392162"/>
                  <a:pt x="914775" y="393033"/>
                  <a:pt x="925790" y="393560"/>
                </a:cubicBezTo>
                <a:cubicBezTo>
                  <a:pt x="927422" y="392803"/>
                  <a:pt x="930145" y="391076"/>
                  <a:pt x="933961" y="388376"/>
                </a:cubicBezTo>
                <a:cubicBezTo>
                  <a:pt x="937777" y="385675"/>
                  <a:pt x="939691" y="383624"/>
                  <a:pt x="939704" y="382222"/>
                </a:cubicBezTo>
                <a:cubicBezTo>
                  <a:pt x="938441" y="380193"/>
                  <a:pt x="936269" y="379560"/>
                  <a:pt x="933187" y="380324"/>
                </a:cubicBezTo>
                <a:cubicBezTo>
                  <a:pt x="930106" y="381088"/>
                  <a:pt x="927853" y="381831"/>
                  <a:pt x="926431" y="382553"/>
                </a:cubicBezTo>
                <a:cubicBezTo>
                  <a:pt x="920679" y="384909"/>
                  <a:pt x="915028" y="385547"/>
                  <a:pt x="909477" y="384464"/>
                </a:cubicBezTo>
                <a:cubicBezTo>
                  <a:pt x="903925" y="383381"/>
                  <a:pt x="899001" y="381023"/>
                  <a:pt x="894704" y="377390"/>
                </a:cubicBezTo>
                <a:close/>
                <a:moveTo>
                  <a:pt x="813765" y="363838"/>
                </a:moveTo>
                <a:cubicBezTo>
                  <a:pt x="812888" y="365052"/>
                  <a:pt x="813187" y="368613"/>
                  <a:pt x="814661" y="374521"/>
                </a:cubicBezTo>
                <a:cubicBezTo>
                  <a:pt x="816134" y="380428"/>
                  <a:pt x="817243" y="384311"/>
                  <a:pt x="817986" y="386173"/>
                </a:cubicBezTo>
                <a:lnTo>
                  <a:pt x="835148" y="394904"/>
                </a:lnTo>
                <a:cubicBezTo>
                  <a:pt x="833993" y="391431"/>
                  <a:pt x="834679" y="388341"/>
                  <a:pt x="837206" y="385636"/>
                </a:cubicBezTo>
                <a:cubicBezTo>
                  <a:pt x="839733" y="382930"/>
                  <a:pt x="842282" y="381054"/>
                  <a:pt x="844852" y="380007"/>
                </a:cubicBezTo>
                <a:lnTo>
                  <a:pt x="856830" y="382914"/>
                </a:lnTo>
                <a:cubicBezTo>
                  <a:pt x="853724" y="376199"/>
                  <a:pt x="849083" y="372154"/>
                  <a:pt x="842904" y="370782"/>
                </a:cubicBezTo>
                <a:cubicBezTo>
                  <a:pt x="836726" y="369410"/>
                  <a:pt x="830143" y="370223"/>
                  <a:pt x="823158" y="373221"/>
                </a:cubicBezTo>
                <a:lnTo>
                  <a:pt x="820892" y="374193"/>
                </a:lnTo>
                <a:cubicBezTo>
                  <a:pt x="820737" y="373701"/>
                  <a:pt x="819832" y="371854"/>
                  <a:pt x="818178" y="368651"/>
                </a:cubicBezTo>
                <a:cubicBezTo>
                  <a:pt x="816524" y="365448"/>
                  <a:pt x="815053" y="363844"/>
                  <a:pt x="813765" y="363838"/>
                </a:cubicBezTo>
                <a:close/>
                <a:moveTo>
                  <a:pt x="706934" y="358717"/>
                </a:moveTo>
                <a:cubicBezTo>
                  <a:pt x="705618" y="359169"/>
                  <a:pt x="704284" y="359965"/>
                  <a:pt x="702929" y="361105"/>
                </a:cubicBezTo>
                <a:cubicBezTo>
                  <a:pt x="701574" y="362246"/>
                  <a:pt x="701291" y="363933"/>
                  <a:pt x="702081" y="366164"/>
                </a:cubicBezTo>
                <a:lnTo>
                  <a:pt x="704026" y="370696"/>
                </a:lnTo>
                <a:cubicBezTo>
                  <a:pt x="706252" y="369629"/>
                  <a:pt x="707545" y="367956"/>
                  <a:pt x="707908" y="365676"/>
                </a:cubicBezTo>
                <a:cubicBezTo>
                  <a:pt x="708272" y="363396"/>
                  <a:pt x="707946" y="361077"/>
                  <a:pt x="706934" y="358717"/>
                </a:cubicBezTo>
                <a:close/>
                <a:moveTo>
                  <a:pt x="620812" y="339339"/>
                </a:moveTo>
                <a:cubicBezTo>
                  <a:pt x="619518" y="339840"/>
                  <a:pt x="618142" y="340542"/>
                  <a:pt x="616686" y="341447"/>
                </a:cubicBezTo>
                <a:cubicBezTo>
                  <a:pt x="615230" y="342350"/>
                  <a:pt x="614664" y="343376"/>
                  <a:pt x="614988" y="344522"/>
                </a:cubicBezTo>
                <a:lnTo>
                  <a:pt x="620171" y="350347"/>
                </a:lnTo>
                <a:close/>
                <a:moveTo>
                  <a:pt x="1125447" y="246157"/>
                </a:moveTo>
                <a:cubicBezTo>
                  <a:pt x="1128848" y="247828"/>
                  <a:pt x="1131761" y="248365"/>
                  <a:pt x="1134189" y="247771"/>
                </a:cubicBezTo>
                <a:lnTo>
                  <a:pt x="1136455" y="246799"/>
                </a:lnTo>
                <a:close/>
                <a:moveTo>
                  <a:pt x="801393" y="235002"/>
                </a:moveTo>
                <a:cubicBezTo>
                  <a:pt x="800045" y="235637"/>
                  <a:pt x="798454" y="236879"/>
                  <a:pt x="796620" y="238728"/>
                </a:cubicBezTo>
                <a:cubicBezTo>
                  <a:pt x="794786" y="240577"/>
                  <a:pt x="794005" y="242142"/>
                  <a:pt x="794276" y="243423"/>
                </a:cubicBezTo>
                <a:cubicBezTo>
                  <a:pt x="795349" y="245534"/>
                  <a:pt x="796766" y="246491"/>
                  <a:pt x="798526" y="246294"/>
                </a:cubicBezTo>
                <a:cubicBezTo>
                  <a:pt x="800287" y="246097"/>
                  <a:pt x="801783" y="245678"/>
                  <a:pt x="803017" y="245038"/>
                </a:cubicBezTo>
                <a:cubicBezTo>
                  <a:pt x="805498" y="243525"/>
                  <a:pt x="806361" y="241366"/>
                  <a:pt x="805603" y="238561"/>
                </a:cubicBezTo>
                <a:cubicBezTo>
                  <a:pt x="805064" y="237563"/>
                  <a:pt x="804362" y="236970"/>
                  <a:pt x="803498" y="236782"/>
                </a:cubicBezTo>
                <a:cubicBezTo>
                  <a:pt x="802635" y="236593"/>
                  <a:pt x="801933" y="236001"/>
                  <a:pt x="801393" y="235002"/>
                </a:cubicBezTo>
                <a:close/>
                <a:moveTo>
                  <a:pt x="1071054" y="231943"/>
                </a:moveTo>
                <a:lnTo>
                  <a:pt x="1064258" y="234860"/>
                </a:lnTo>
                <a:lnTo>
                  <a:pt x="1066202" y="239390"/>
                </a:lnTo>
                <a:cubicBezTo>
                  <a:pt x="1067917" y="243908"/>
                  <a:pt x="1069592" y="246767"/>
                  <a:pt x="1071224" y="247967"/>
                </a:cubicBezTo>
                <a:cubicBezTo>
                  <a:pt x="1072857" y="249166"/>
                  <a:pt x="1075823" y="248787"/>
                  <a:pt x="1080126" y="246828"/>
                </a:cubicBezTo>
                <a:lnTo>
                  <a:pt x="1089508" y="237435"/>
                </a:lnTo>
                <a:close/>
                <a:moveTo>
                  <a:pt x="924404" y="227815"/>
                </a:moveTo>
                <a:cubicBezTo>
                  <a:pt x="920285" y="230979"/>
                  <a:pt x="917442" y="234771"/>
                  <a:pt x="915872" y="239189"/>
                </a:cubicBezTo>
                <a:cubicBezTo>
                  <a:pt x="914303" y="243608"/>
                  <a:pt x="914454" y="248126"/>
                  <a:pt x="916325" y="252745"/>
                </a:cubicBezTo>
                <a:cubicBezTo>
                  <a:pt x="924323" y="252107"/>
                  <a:pt x="936084" y="250860"/>
                  <a:pt x="951608" y="249004"/>
                </a:cubicBezTo>
                <a:cubicBezTo>
                  <a:pt x="967133" y="247146"/>
                  <a:pt x="978247" y="247519"/>
                  <a:pt x="984953" y="250117"/>
                </a:cubicBezTo>
                <a:lnTo>
                  <a:pt x="991739" y="228425"/>
                </a:lnTo>
                <a:cubicBezTo>
                  <a:pt x="969941" y="226602"/>
                  <a:pt x="947496" y="226400"/>
                  <a:pt x="924404" y="227815"/>
                </a:cubicBezTo>
                <a:close/>
                <a:moveTo>
                  <a:pt x="770958" y="226602"/>
                </a:moveTo>
                <a:lnTo>
                  <a:pt x="759631" y="231465"/>
                </a:lnTo>
                <a:cubicBezTo>
                  <a:pt x="756415" y="232956"/>
                  <a:pt x="754838" y="234752"/>
                  <a:pt x="754900" y="236849"/>
                </a:cubicBezTo>
                <a:cubicBezTo>
                  <a:pt x="754961" y="238946"/>
                  <a:pt x="755570" y="241145"/>
                  <a:pt x="756725" y="243443"/>
                </a:cubicBezTo>
                <a:close/>
                <a:moveTo>
                  <a:pt x="861601" y="225259"/>
                </a:moveTo>
                <a:cubicBezTo>
                  <a:pt x="859396" y="226764"/>
                  <a:pt x="857901" y="230312"/>
                  <a:pt x="857115" y="235903"/>
                </a:cubicBezTo>
                <a:cubicBezTo>
                  <a:pt x="856328" y="241495"/>
                  <a:pt x="855886" y="245932"/>
                  <a:pt x="855787" y="249217"/>
                </a:cubicBezTo>
                <a:lnTo>
                  <a:pt x="885249" y="255351"/>
                </a:lnTo>
                <a:lnTo>
                  <a:pt x="898832" y="230741"/>
                </a:lnTo>
                <a:lnTo>
                  <a:pt x="867756" y="233348"/>
                </a:lnTo>
                <a:cubicBezTo>
                  <a:pt x="867642" y="232950"/>
                  <a:pt x="866899" y="231481"/>
                  <a:pt x="865528" y="228939"/>
                </a:cubicBezTo>
                <a:cubicBezTo>
                  <a:pt x="864157" y="226396"/>
                  <a:pt x="862848" y="225170"/>
                  <a:pt x="861601" y="225259"/>
                </a:cubicBezTo>
                <a:close/>
                <a:moveTo>
                  <a:pt x="5300241" y="185644"/>
                </a:moveTo>
                <a:lnTo>
                  <a:pt x="5293864" y="187179"/>
                </a:lnTo>
                <a:lnTo>
                  <a:pt x="5298570" y="192954"/>
                </a:lnTo>
                <a:lnTo>
                  <a:pt x="5302612" y="194568"/>
                </a:lnTo>
                <a:lnTo>
                  <a:pt x="5302607" y="185841"/>
                </a:lnTo>
                <a:close/>
                <a:moveTo>
                  <a:pt x="5324678" y="180855"/>
                </a:moveTo>
                <a:cubicBezTo>
                  <a:pt x="5322238" y="181679"/>
                  <a:pt x="5320080" y="182382"/>
                  <a:pt x="5318204" y="182963"/>
                </a:cubicBezTo>
                <a:cubicBezTo>
                  <a:pt x="5316331" y="183543"/>
                  <a:pt x="5315792" y="184892"/>
                  <a:pt x="5316589" y="187011"/>
                </a:cubicBezTo>
                <a:lnTo>
                  <a:pt x="5311588" y="186592"/>
                </a:lnTo>
                <a:lnTo>
                  <a:pt x="5314952" y="192286"/>
                </a:lnTo>
                <a:lnTo>
                  <a:pt x="5313495" y="197565"/>
                </a:lnTo>
                <a:lnTo>
                  <a:pt x="5315948" y="198018"/>
                </a:lnTo>
                <a:cubicBezTo>
                  <a:pt x="5318497" y="197706"/>
                  <a:pt x="5320438" y="195978"/>
                  <a:pt x="5321772" y="192834"/>
                </a:cubicBezTo>
                <a:cubicBezTo>
                  <a:pt x="5325212" y="194208"/>
                  <a:pt x="5329421" y="195420"/>
                  <a:pt x="5334398" y="196469"/>
                </a:cubicBezTo>
                <a:cubicBezTo>
                  <a:pt x="5339377" y="197519"/>
                  <a:pt x="5343909" y="197921"/>
                  <a:pt x="5347996" y="197676"/>
                </a:cubicBezTo>
                <a:lnTo>
                  <a:pt x="5362385" y="197860"/>
                </a:lnTo>
                <a:lnTo>
                  <a:pt x="5364983" y="181019"/>
                </a:lnTo>
                <a:lnTo>
                  <a:pt x="5338924" y="182790"/>
                </a:lnTo>
                <a:cubicBezTo>
                  <a:pt x="5336672" y="186270"/>
                  <a:pt x="5334624" y="187486"/>
                  <a:pt x="5332775" y="186435"/>
                </a:cubicBezTo>
                <a:cubicBezTo>
                  <a:pt x="5330927" y="185383"/>
                  <a:pt x="5328227" y="183524"/>
                  <a:pt x="5324678" y="180855"/>
                </a:cubicBezTo>
                <a:close/>
                <a:moveTo>
                  <a:pt x="503524" y="153586"/>
                </a:moveTo>
                <a:cubicBezTo>
                  <a:pt x="502208" y="154038"/>
                  <a:pt x="500874" y="154836"/>
                  <a:pt x="499519" y="155976"/>
                </a:cubicBezTo>
                <a:cubicBezTo>
                  <a:pt x="498164" y="157116"/>
                  <a:pt x="497881" y="158802"/>
                  <a:pt x="498671" y="161035"/>
                </a:cubicBezTo>
                <a:lnTo>
                  <a:pt x="499643" y="163300"/>
                </a:lnTo>
                <a:cubicBezTo>
                  <a:pt x="504174" y="161355"/>
                  <a:pt x="505469" y="158117"/>
                  <a:pt x="503524" y="153586"/>
                </a:cubicBezTo>
                <a:close/>
                <a:moveTo>
                  <a:pt x="481509" y="152303"/>
                </a:moveTo>
                <a:cubicBezTo>
                  <a:pt x="480255" y="152897"/>
                  <a:pt x="479042" y="153977"/>
                  <a:pt x="477869" y="155543"/>
                </a:cubicBezTo>
                <a:cubicBezTo>
                  <a:pt x="476696" y="157107"/>
                  <a:pt x="476293" y="158510"/>
                  <a:pt x="476658" y="159751"/>
                </a:cubicBezTo>
                <a:cubicBezTo>
                  <a:pt x="478169" y="162233"/>
                  <a:pt x="480328" y="163094"/>
                  <a:pt x="483134" y="162338"/>
                </a:cubicBezTo>
                <a:close/>
                <a:moveTo>
                  <a:pt x="1052443" y="52340"/>
                </a:moveTo>
                <a:cubicBezTo>
                  <a:pt x="1046265" y="50969"/>
                  <a:pt x="1039683" y="51781"/>
                  <a:pt x="1032697" y="54780"/>
                </a:cubicBezTo>
                <a:lnTo>
                  <a:pt x="1031893" y="55125"/>
                </a:lnTo>
                <a:lnTo>
                  <a:pt x="1053714" y="53447"/>
                </a:lnTo>
                <a:close/>
                <a:moveTo>
                  <a:pt x="1023304" y="45397"/>
                </a:moveTo>
                <a:lnTo>
                  <a:pt x="1024188" y="55935"/>
                </a:lnTo>
                <a:lnTo>
                  <a:pt x="1028313" y="55400"/>
                </a:lnTo>
                <a:lnTo>
                  <a:pt x="1030189" y="55256"/>
                </a:lnTo>
                <a:lnTo>
                  <a:pt x="1027718" y="50209"/>
                </a:lnTo>
                <a:cubicBezTo>
                  <a:pt x="1026064" y="47007"/>
                  <a:pt x="1024593" y="45402"/>
                  <a:pt x="1023304" y="45397"/>
                </a:cubicBezTo>
                <a:close/>
                <a:moveTo>
                  <a:pt x="916472" y="40275"/>
                </a:moveTo>
                <a:cubicBezTo>
                  <a:pt x="915158" y="40728"/>
                  <a:pt x="913822" y="41525"/>
                  <a:pt x="912468" y="42665"/>
                </a:cubicBezTo>
                <a:cubicBezTo>
                  <a:pt x="911112" y="43805"/>
                  <a:pt x="910830" y="45491"/>
                  <a:pt x="911621" y="47723"/>
                </a:cubicBezTo>
                <a:lnTo>
                  <a:pt x="913565" y="52255"/>
                </a:lnTo>
                <a:cubicBezTo>
                  <a:pt x="915790" y="51189"/>
                  <a:pt x="917084" y="49515"/>
                  <a:pt x="917448" y="47235"/>
                </a:cubicBezTo>
                <a:cubicBezTo>
                  <a:pt x="917811" y="44955"/>
                  <a:pt x="917485" y="42636"/>
                  <a:pt x="916472" y="40275"/>
                </a:cubicBezTo>
                <a:close/>
                <a:moveTo>
                  <a:pt x="830352" y="20898"/>
                </a:moveTo>
                <a:cubicBezTo>
                  <a:pt x="829057" y="21398"/>
                  <a:pt x="827682" y="22101"/>
                  <a:pt x="826226" y="23005"/>
                </a:cubicBezTo>
                <a:cubicBezTo>
                  <a:pt x="824768" y="23910"/>
                  <a:pt x="824204" y="24935"/>
                  <a:pt x="824527" y="26082"/>
                </a:cubicBezTo>
                <a:lnTo>
                  <a:pt x="829711" y="31906"/>
                </a:lnTo>
                <a:close/>
                <a:moveTo>
                  <a:pt x="5398692" y="0"/>
                </a:moveTo>
                <a:lnTo>
                  <a:pt x="5404872" y="0"/>
                </a:lnTo>
                <a:lnTo>
                  <a:pt x="5403833" y="877"/>
                </a:lnTo>
                <a:close/>
                <a:moveTo>
                  <a:pt x="724797" y="0"/>
                </a:moveTo>
                <a:lnTo>
                  <a:pt x="5392137" y="0"/>
                </a:lnTo>
                <a:lnTo>
                  <a:pt x="5406234" y="28351"/>
                </a:lnTo>
                <a:cubicBezTo>
                  <a:pt x="5412170" y="40615"/>
                  <a:pt x="5413430" y="51365"/>
                  <a:pt x="5410016" y="60600"/>
                </a:cubicBezTo>
                <a:cubicBezTo>
                  <a:pt x="5406707" y="66045"/>
                  <a:pt x="5402811" y="69729"/>
                  <a:pt x="5398327" y="71653"/>
                </a:cubicBezTo>
                <a:cubicBezTo>
                  <a:pt x="5393843" y="73578"/>
                  <a:pt x="5390188" y="73136"/>
                  <a:pt x="5387360" y="70325"/>
                </a:cubicBezTo>
                <a:cubicBezTo>
                  <a:pt x="5385937" y="70656"/>
                  <a:pt x="5383765" y="70805"/>
                  <a:pt x="5380846" y="70773"/>
                </a:cubicBezTo>
                <a:cubicBezTo>
                  <a:pt x="5377925" y="70741"/>
                  <a:pt x="5375997" y="71457"/>
                  <a:pt x="5375060" y="72921"/>
                </a:cubicBezTo>
                <a:lnTo>
                  <a:pt x="5382509" y="77773"/>
                </a:lnTo>
                <a:lnTo>
                  <a:pt x="5417805" y="97500"/>
                </a:lnTo>
                <a:lnTo>
                  <a:pt x="5435609" y="95224"/>
                </a:lnTo>
                <a:cubicBezTo>
                  <a:pt x="5437879" y="91791"/>
                  <a:pt x="5439888" y="90481"/>
                  <a:pt x="5441636" y="91296"/>
                </a:cubicBezTo>
                <a:cubicBezTo>
                  <a:pt x="5443384" y="92111"/>
                  <a:pt x="5445798" y="93311"/>
                  <a:pt x="5448881" y="94894"/>
                </a:cubicBezTo>
                <a:cubicBezTo>
                  <a:pt x="5451545" y="94980"/>
                  <a:pt x="5453420" y="94398"/>
                  <a:pt x="5454506" y="93151"/>
                </a:cubicBezTo>
                <a:cubicBezTo>
                  <a:pt x="5455590" y="91902"/>
                  <a:pt x="5456413" y="90432"/>
                  <a:pt x="5456970" y="88738"/>
                </a:cubicBezTo>
                <a:cubicBezTo>
                  <a:pt x="5466792" y="92348"/>
                  <a:pt x="5476938" y="95149"/>
                  <a:pt x="5487406" y="97139"/>
                </a:cubicBezTo>
                <a:cubicBezTo>
                  <a:pt x="5497874" y="99129"/>
                  <a:pt x="5508018" y="101929"/>
                  <a:pt x="5517840" y="105539"/>
                </a:cubicBezTo>
                <a:cubicBezTo>
                  <a:pt x="5529284" y="103421"/>
                  <a:pt x="5540871" y="103591"/>
                  <a:pt x="5552600" y="106046"/>
                </a:cubicBezTo>
                <a:cubicBezTo>
                  <a:pt x="5564330" y="108501"/>
                  <a:pt x="5574543" y="113284"/>
                  <a:pt x="5583241" y="120394"/>
                </a:cubicBezTo>
                <a:lnTo>
                  <a:pt x="5593596" y="113267"/>
                </a:lnTo>
                <a:cubicBezTo>
                  <a:pt x="5596595" y="110751"/>
                  <a:pt x="5600062" y="109710"/>
                  <a:pt x="5603993" y="110147"/>
                </a:cubicBezTo>
                <a:cubicBezTo>
                  <a:pt x="5607925" y="110582"/>
                  <a:pt x="5611799" y="112050"/>
                  <a:pt x="5615610" y="114550"/>
                </a:cubicBezTo>
                <a:cubicBezTo>
                  <a:pt x="5626994" y="115029"/>
                  <a:pt x="5630450" y="118913"/>
                  <a:pt x="5625976" y="126199"/>
                </a:cubicBezTo>
                <a:cubicBezTo>
                  <a:pt x="5623632" y="132849"/>
                  <a:pt x="5620640" y="137600"/>
                  <a:pt x="5617000" y="140447"/>
                </a:cubicBezTo>
                <a:cubicBezTo>
                  <a:pt x="5613359" y="143295"/>
                  <a:pt x="5607613" y="143191"/>
                  <a:pt x="5599761" y="140133"/>
                </a:cubicBezTo>
                <a:cubicBezTo>
                  <a:pt x="5593770" y="137506"/>
                  <a:pt x="5584382" y="135164"/>
                  <a:pt x="5571593" y="133108"/>
                </a:cubicBezTo>
                <a:cubicBezTo>
                  <a:pt x="5558805" y="131051"/>
                  <a:pt x="5549419" y="133402"/>
                  <a:pt x="5543433" y="140164"/>
                </a:cubicBezTo>
                <a:lnTo>
                  <a:pt x="5530722" y="141713"/>
                </a:lnTo>
                <a:lnTo>
                  <a:pt x="5533459" y="142218"/>
                </a:lnTo>
                <a:lnTo>
                  <a:pt x="5553208" y="144473"/>
                </a:lnTo>
                <a:cubicBezTo>
                  <a:pt x="5556574" y="145936"/>
                  <a:pt x="5559475" y="148268"/>
                  <a:pt x="5561912" y="151470"/>
                </a:cubicBezTo>
                <a:cubicBezTo>
                  <a:pt x="5564347" y="154671"/>
                  <a:pt x="5565549" y="157733"/>
                  <a:pt x="5565518" y="160653"/>
                </a:cubicBezTo>
                <a:cubicBezTo>
                  <a:pt x="5560482" y="164156"/>
                  <a:pt x="5546603" y="165418"/>
                  <a:pt x="5523881" y="164439"/>
                </a:cubicBezTo>
                <a:cubicBezTo>
                  <a:pt x="5501159" y="163460"/>
                  <a:pt x="5485255" y="161567"/>
                  <a:pt x="5476169" y="158759"/>
                </a:cubicBezTo>
                <a:lnTo>
                  <a:pt x="5477143" y="161025"/>
                </a:lnTo>
                <a:cubicBezTo>
                  <a:pt x="5475276" y="165794"/>
                  <a:pt x="5473026" y="168884"/>
                  <a:pt x="5470388" y="170295"/>
                </a:cubicBezTo>
                <a:cubicBezTo>
                  <a:pt x="5467753" y="171706"/>
                  <a:pt x="5464286" y="171965"/>
                  <a:pt x="5459990" y="171070"/>
                </a:cubicBezTo>
                <a:cubicBezTo>
                  <a:pt x="5441594" y="175612"/>
                  <a:pt x="5421659" y="178131"/>
                  <a:pt x="5400187" y="178629"/>
                </a:cubicBezTo>
                <a:lnTo>
                  <a:pt x="5391080" y="179247"/>
                </a:lnTo>
                <a:lnTo>
                  <a:pt x="5395099" y="198279"/>
                </a:lnTo>
                <a:lnTo>
                  <a:pt x="5396554" y="198297"/>
                </a:lnTo>
                <a:lnTo>
                  <a:pt x="5413717" y="207028"/>
                </a:lnTo>
                <a:cubicBezTo>
                  <a:pt x="5417131" y="208470"/>
                  <a:pt x="5420584" y="209223"/>
                  <a:pt x="5424077" y="209288"/>
                </a:cubicBezTo>
                <a:cubicBezTo>
                  <a:pt x="5427571" y="209354"/>
                  <a:pt x="5430051" y="207842"/>
                  <a:pt x="5431519" y="204752"/>
                </a:cubicBezTo>
                <a:lnTo>
                  <a:pt x="5453534" y="206035"/>
                </a:lnTo>
                <a:cubicBezTo>
                  <a:pt x="5460600" y="201662"/>
                  <a:pt x="5467992" y="201171"/>
                  <a:pt x="5475709" y="204567"/>
                </a:cubicBezTo>
                <a:cubicBezTo>
                  <a:pt x="5483425" y="207962"/>
                  <a:pt x="5490818" y="207472"/>
                  <a:pt x="5497883" y="203098"/>
                </a:cubicBezTo>
                <a:lnTo>
                  <a:pt x="5535446" y="221853"/>
                </a:lnTo>
                <a:cubicBezTo>
                  <a:pt x="5531551" y="230232"/>
                  <a:pt x="5528424" y="234927"/>
                  <a:pt x="5526065" y="235941"/>
                </a:cubicBezTo>
                <a:cubicBezTo>
                  <a:pt x="5523704" y="236953"/>
                  <a:pt x="5519280" y="235499"/>
                  <a:pt x="5512789" y="231578"/>
                </a:cubicBezTo>
                <a:cubicBezTo>
                  <a:pt x="5508261" y="238607"/>
                  <a:pt x="5503406" y="240579"/>
                  <a:pt x="5498226" y="237493"/>
                </a:cubicBezTo>
                <a:cubicBezTo>
                  <a:pt x="5493044" y="234408"/>
                  <a:pt x="5488512" y="235570"/>
                  <a:pt x="5484631" y="240980"/>
                </a:cubicBezTo>
                <a:cubicBezTo>
                  <a:pt x="5477010" y="239501"/>
                  <a:pt x="5465382" y="239238"/>
                  <a:pt x="5449749" y="240191"/>
                </a:cubicBezTo>
                <a:cubicBezTo>
                  <a:pt x="5434116" y="241143"/>
                  <a:pt x="5424271" y="243468"/>
                  <a:pt x="5420213" y="247166"/>
                </a:cubicBezTo>
                <a:lnTo>
                  <a:pt x="5369389" y="247518"/>
                </a:lnTo>
                <a:cubicBezTo>
                  <a:pt x="5365657" y="254710"/>
                  <a:pt x="5360668" y="259757"/>
                  <a:pt x="5354424" y="262660"/>
                </a:cubicBezTo>
                <a:cubicBezTo>
                  <a:pt x="5348181" y="265563"/>
                  <a:pt x="5340762" y="264946"/>
                  <a:pt x="5332168" y="260811"/>
                </a:cubicBezTo>
                <a:cubicBezTo>
                  <a:pt x="5321850" y="262556"/>
                  <a:pt x="5310762" y="263291"/>
                  <a:pt x="5298906" y="263014"/>
                </a:cubicBezTo>
                <a:cubicBezTo>
                  <a:pt x="5287050" y="262738"/>
                  <a:pt x="5276122" y="260720"/>
                  <a:pt x="5266125" y="256961"/>
                </a:cubicBezTo>
                <a:lnTo>
                  <a:pt x="5250919" y="271538"/>
                </a:lnTo>
                <a:lnTo>
                  <a:pt x="5232785" y="260541"/>
                </a:lnTo>
                <a:lnTo>
                  <a:pt x="5224248" y="264205"/>
                </a:lnTo>
                <a:lnTo>
                  <a:pt x="5224964" y="279538"/>
                </a:lnTo>
                <a:lnTo>
                  <a:pt x="5198099" y="285703"/>
                </a:lnTo>
                <a:lnTo>
                  <a:pt x="5201194" y="290198"/>
                </a:lnTo>
                <a:lnTo>
                  <a:pt x="5234088" y="276079"/>
                </a:lnTo>
                <a:lnTo>
                  <a:pt x="5235059" y="278345"/>
                </a:lnTo>
                <a:cubicBezTo>
                  <a:pt x="5237967" y="278606"/>
                  <a:pt x="5240975" y="278321"/>
                  <a:pt x="5244084" y="277490"/>
                </a:cubicBezTo>
                <a:cubicBezTo>
                  <a:pt x="5247193" y="276659"/>
                  <a:pt x="5249471" y="274675"/>
                  <a:pt x="5250919" y="271538"/>
                </a:cubicBezTo>
                <a:cubicBezTo>
                  <a:pt x="5259533" y="275330"/>
                  <a:pt x="5267964" y="277525"/>
                  <a:pt x="5276214" y="278119"/>
                </a:cubicBezTo>
                <a:cubicBezTo>
                  <a:pt x="5284462" y="278715"/>
                  <a:pt x="5292326" y="281154"/>
                  <a:pt x="5299809" y="285432"/>
                </a:cubicBezTo>
                <a:cubicBezTo>
                  <a:pt x="5303925" y="274834"/>
                  <a:pt x="5308223" y="270528"/>
                  <a:pt x="5312710" y="272516"/>
                </a:cubicBezTo>
                <a:cubicBezTo>
                  <a:pt x="5317196" y="274502"/>
                  <a:pt x="5324334" y="278370"/>
                  <a:pt x="5334123" y="284118"/>
                </a:cubicBezTo>
                <a:cubicBezTo>
                  <a:pt x="5342419" y="286649"/>
                  <a:pt x="5355126" y="285779"/>
                  <a:pt x="5372240" y="281508"/>
                </a:cubicBezTo>
                <a:cubicBezTo>
                  <a:pt x="5389355" y="277235"/>
                  <a:pt x="5402870" y="276688"/>
                  <a:pt x="5412785" y="279867"/>
                </a:cubicBezTo>
                <a:cubicBezTo>
                  <a:pt x="5414817" y="281734"/>
                  <a:pt x="5415937" y="283824"/>
                  <a:pt x="5416147" y="286137"/>
                </a:cubicBezTo>
                <a:cubicBezTo>
                  <a:pt x="5416358" y="288450"/>
                  <a:pt x="5416102" y="290460"/>
                  <a:pt x="5415382" y="292167"/>
                </a:cubicBezTo>
                <a:cubicBezTo>
                  <a:pt x="5411360" y="299985"/>
                  <a:pt x="5404443" y="304183"/>
                  <a:pt x="5394630" y="304763"/>
                </a:cubicBezTo>
                <a:cubicBezTo>
                  <a:pt x="5384817" y="305342"/>
                  <a:pt x="5376844" y="303956"/>
                  <a:pt x="5370712" y="300608"/>
                </a:cubicBezTo>
                <a:cubicBezTo>
                  <a:pt x="5353819" y="301486"/>
                  <a:pt x="5337996" y="302912"/>
                  <a:pt x="5323248" y="304882"/>
                </a:cubicBezTo>
                <a:cubicBezTo>
                  <a:pt x="5308500" y="306853"/>
                  <a:pt x="5293245" y="308034"/>
                  <a:pt x="5277485" y="308428"/>
                </a:cubicBezTo>
                <a:cubicBezTo>
                  <a:pt x="5276205" y="311436"/>
                  <a:pt x="5274478" y="312624"/>
                  <a:pt x="5272306" y="311991"/>
                </a:cubicBezTo>
                <a:cubicBezTo>
                  <a:pt x="5270134" y="311358"/>
                  <a:pt x="5267436" y="310282"/>
                  <a:pt x="5264211" y="308759"/>
                </a:cubicBezTo>
                <a:cubicBezTo>
                  <a:pt x="5260967" y="307580"/>
                  <a:pt x="5258472" y="307757"/>
                  <a:pt x="5256726" y="309288"/>
                </a:cubicBezTo>
                <a:cubicBezTo>
                  <a:pt x="5254980" y="310821"/>
                  <a:pt x="5254024" y="313020"/>
                  <a:pt x="5253857" y="315887"/>
                </a:cubicBezTo>
                <a:cubicBezTo>
                  <a:pt x="5248845" y="313846"/>
                  <a:pt x="5243732" y="312351"/>
                  <a:pt x="5238517" y="311402"/>
                </a:cubicBezTo>
                <a:cubicBezTo>
                  <a:pt x="5233304" y="310455"/>
                  <a:pt x="5228920" y="310659"/>
                  <a:pt x="5225367" y="312017"/>
                </a:cubicBezTo>
                <a:lnTo>
                  <a:pt x="5205618" y="309762"/>
                </a:lnTo>
                <a:cubicBezTo>
                  <a:pt x="5202411" y="315051"/>
                  <a:pt x="5198636" y="318236"/>
                  <a:pt x="5194293" y="319318"/>
                </a:cubicBezTo>
                <a:cubicBezTo>
                  <a:pt x="5189951" y="320399"/>
                  <a:pt x="5185850" y="319699"/>
                  <a:pt x="5181990" y="317221"/>
                </a:cubicBezTo>
                <a:cubicBezTo>
                  <a:pt x="5185859" y="324670"/>
                  <a:pt x="5190761" y="334528"/>
                  <a:pt x="5196696" y="346792"/>
                </a:cubicBezTo>
                <a:cubicBezTo>
                  <a:pt x="5202631" y="359057"/>
                  <a:pt x="5203890" y="369807"/>
                  <a:pt x="5200476" y="379041"/>
                </a:cubicBezTo>
                <a:cubicBezTo>
                  <a:pt x="5197168" y="384486"/>
                  <a:pt x="5193271" y="388170"/>
                  <a:pt x="5188789" y="390095"/>
                </a:cubicBezTo>
                <a:cubicBezTo>
                  <a:pt x="5184304" y="392020"/>
                  <a:pt x="5180648" y="391576"/>
                  <a:pt x="5177821" y="388765"/>
                </a:cubicBezTo>
                <a:cubicBezTo>
                  <a:pt x="5176399" y="389097"/>
                  <a:pt x="5174226" y="389246"/>
                  <a:pt x="5171306" y="389214"/>
                </a:cubicBezTo>
                <a:cubicBezTo>
                  <a:pt x="5168386" y="389181"/>
                  <a:pt x="5166457" y="389898"/>
                  <a:pt x="5165521" y="391361"/>
                </a:cubicBezTo>
                <a:lnTo>
                  <a:pt x="5172970" y="396214"/>
                </a:lnTo>
                <a:lnTo>
                  <a:pt x="5208266" y="415941"/>
                </a:lnTo>
                <a:lnTo>
                  <a:pt x="5226070" y="413667"/>
                </a:lnTo>
                <a:cubicBezTo>
                  <a:pt x="5228340" y="410232"/>
                  <a:pt x="5230349" y="408921"/>
                  <a:pt x="5232097" y="409738"/>
                </a:cubicBezTo>
                <a:cubicBezTo>
                  <a:pt x="5233844" y="410553"/>
                  <a:pt x="5236259" y="411751"/>
                  <a:pt x="5239342" y="413335"/>
                </a:cubicBezTo>
                <a:cubicBezTo>
                  <a:pt x="5242005" y="413421"/>
                  <a:pt x="5243881" y="412841"/>
                  <a:pt x="5244966" y="411592"/>
                </a:cubicBezTo>
                <a:cubicBezTo>
                  <a:pt x="5246050" y="410343"/>
                  <a:pt x="5246873" y="408873"/>
                  <a:pt x="5247431" y="407179"/>
                </a:cubicBezTo>
                <a:cubicBezTo>
                  <a:pt x="5257253" y="410790"/>
                  <a:pt x="5267397" y="413590"/>
                  <a:pt x="5277866" y="415580"/>
                </a:cubicBezTo>
                <a:cubicBezTo>
                  <a:pt x="5288334" y="417571"/>
                  <a:pt x="5298479" y="420371"/>
                  <a:pt x="5308301" y="423980"/>
                </a:cubicBezTo>
                <a:cubicBezTo>
                  <a:pt x="5319746" y="421863"/>
                  <a:pt x="5331331" y="422032"/>
                  <a:pt x="5343061" y="424487"/>
                </a:cubicBezTo>
                <a:cubicBezTo>
                  <a:pt x="5354791" y="426943"/>
                  <a:pt x="5365004" y="431727"/>
                  <a:pt x="5373701" y="438836"/>
                </a:cubicBezTo>
                <a:lnTo>
                  <a:pt x="5384056" y="431708"/>
                </a:lnTo>
                <a:cubicBezTo>
                  <a:pt x="5387056" y="429191"/>
                  <a:pt x="5390522" y="428151"/>
                  <a:pt x="5394453" y="428587"/>
                </a:cubicBezTo>
                <a:cubicBezTo>
                  <a:pt x="5398386" y="429023"/>
                  <a:pt x="5402259" y="430491"/>
                  <a:pt x="5406070" y="432992"/>
                </a:cubicBezTo>
                <a:cubicBezTo>
                  <a:pt x="5417455" y="433471"/>
                  <a:pt x="5420910" y="437354"/>
                  <a:pt x="5416436" y="444640"/>
                </a:cubicBezTo>
                <a:cubicBezTo>
                  <a:pt x="5414092" y="451292"/>
                  <a:pt x="5411101" y="456041"/>
                  <a:pt x="5407460" y="458888"/>
                </a:cubicBezTo>
                <a:cubicBezTo>
                  <a:pt x="5403819" y="461736"/>
                  <a:pt x="5398073" y="461632"/>
                  <a:pt x="5390221" y="458575"/>
                </a:cubicBezTo>
                <a:cubicBezTo>
                  <a:pt x="5384231" y="455946"/>
                  <a:pt x="5374842" y="453605"/>
                  <a:pt x="5362054" y="451549"/>
                </a:cubicBezTo>
                <a:cubicBezTo>
                  <a:pt x="5349265" y="449492"/>
                  <a:pt x="5339879" y="451843"/>
                  <a:pt x="5333893" y="458605"/>
                </a:cubicBezTo>
                <a:cubicBezTo>
                  <a:pt x="5326503" y="460268"/>
                  <a:pt x="5314499" y="461732"/>
                  <a:pt x="5297882" y="462995"/>
                </a:cubicBezTo>
                <a:cubicBezTo>
                  <a:pt x="5281265" y="464258"/>
                  <a:pt x="5267478" y="463132"/>
                  <a:pt x="5256524" y="459618"/>
                </a:cubicBezTo>
                <a:cubicBezTo>
                  <a:pt x="5254483" y="464239"/>
                  <a:pt x="5252097" y="466493"/>
                  <a:pt x="5249366" y="466379"/>
                </a:cubicBezTo>
                <a:cubicBezTo>
                  <a:pt x="5246634" y="466266"/>
                  <a:pt x="5244166" y="465202"/>
                  <a:pt x="5241959" y="463188"/>
                </a:cubicBezTo>
                <a:cubicBezTo>
                  <a:pt x="5236293" y="461315"/>
                  <a:pt x="5230548" y="464339"/>
                  <a:pt x="5224726" y="472260"/>
                </a:cubicBezTo>
                <a:lnTo>
                  <a:pt x="5213992" y="487465"/>
                </a:lnTo>
                <a:lnTo>
                  <a:pt x="5234068" y="485218"/>
                </a:lnTo>
                <a:cubicBezTo>
                  <a:pt x="5251239" y="484723"/>
                  <a:pt x="5264647" y="486011"/>
                  <a:pt x="5274293" y="489082"/>
                </a:cubicBezTo>
                <a:cubicBezTo>
                  <a:pt x="5282976" y="485353"/>
                  <a:pt x="5292474" y="486644"/>
                  <a:pt x="5302782" y="492950"/>
                </a:cubicBezTo>
                <a:cubicBezTo>
                  <a:pt x="5306017" y="487985"/>
                  <a:pt x="5309901" y="486094"/>
                  <a:pt x="5314434" y="487280"/>
                </a:cubicBezTo>
                <a:cubicBezTo>
                  <a:pt x="5318966" y="488463"/>
                  <a:pt x="5323175" y="490457"/>
                  <a:pt x="5327062" y="493261"/>
                </a:cubicBezTo>
                <a:lnTo>
                  <a:pt x="5510300" y="513879"/>
                </a:lnTo>
                <a:cubicBezTo>
                  <a:pt x="5518315" y="516533"/>
                  <a:pt x="5525923" y="517851"/>
                  <a:pt x="5533126" y="517833"/>
                </a:cubicBezTo>
                <a:cubicBezTo>
                  <a:pt x="5540327" y="517815"/>
                  <a:pt x="5547614" y="519943"/>
                  <a:pt x="5554980" y="524215"/>
                </a:cubicBezTo>
                <a:cubicBezTo>
                  <a:pt x="5558560" y="522790"/>
                  <a:pt x="5562648" y="522153"/>
                  <a:pt x="5567240" y="522306"/>
                </a:cubicBezTo>
                <a:cubicBezTo>
                  <a:pt x="5571834" y="522459"/>
                  <a:pt x="5575840" y="523199"/>
                  <a:pt x="5579260" y="524525"/>
                </a:cubicBezTo>
                <a:lnTo>
                  <a:pt x="5599008" y="526781"/>
                </a:lnTo>
                <a:cubicBezTo>
                  <a:pt x="5602374" y="528243"/>
                  <a:pt x="5605276" y="530574"/>
                  <a:pt x="5607713" y="533777"/>
                </a:cubicBezTo>
                <a:cubicBezTo>
                  <a:pt x="5610148" y="536979"/>
                  <a:pt x="5611350" y="540041"/>
                  <a:pt x="5611319" y="542960"/>
                </a:cubicBezTo>
                <a:cubicBezTo>
                  <a:pt x="5606282" y="546463"/>
                  <a:pt x="5592404" y="547725"/>
                  <a:pt x="5569682" y="546746"/>
                </a:cubicBezTo>
                <a:cubicBezTo>
                  <a:pt x="5546959" y="545766"/>
                  <a:pt x="5531055" y="543874"/>
                  <a:pt x="5521970" y="541067"/>
                </a:cubicBezTo>
                <a:lnTo>
                  <a:pt x="5522943" y="543331"/>
                </a:lnTo>
                <a:cubicBezTo>
                  <a:pt x="5521077" y="548101"/>
                  <a:pt x="5518826" y="551192"/>
                  <a:pt x="5516188" y="552602"/>
                </a:cubicBezTo>
                <a:cubicBezTo>
                  <a:pt x="5513553" y="554013"/>
                  <a:pt x="5510087" y="554272"/>
                  <a:pt x="5505790" y="553376"/>
                </a:cubicBezTo>
                <a:cubicBezTo>
                  <a:pt x="5487395" y="557918"/>
                  <a:pt x="5467460" y="560438"/>
                  <a:pt x="5445986" y="560935"/>
                </a:cubicBezTo>
                <a:cubicBezTo>
                  <a:pt x="5424513" y="561433"/>
                  <a:pt x="5404092" y="562821"/>
                  <a:pt x="5384725" y="565096"/>
                </a:cubicBezTo>
                <a:cubicBezTo>
                  <a:pt x="5382473" y="568578"/>
                  <a:pt x="5380424" y="569793"/>
                  <a:pt x="5378575" y="568742"/>
                </a:cubicBezTo>
                <a:cubicBezTo>
                  <a:pt x="5376728" y="567691"/>
                  <a:pt x="5374027" y="565830"/>
                  <a:pt x="5370479" y="563162"/>
                </a:cubicBezTo>
                <a:cubicBezTo>
                  <a:pt x="5368038" y="563986"/>
                  <a:pt x="5365880" y="564689"/>
                  <a:pt x="5364005" y="565270"/>
                </a:cubicBezTo>
                <a:cubicBezTo>
                  <a:pt x="5362130" y="565850"/>
                  <a:pt x="5361592" y="567200"/>
                  <a:pt x="5362389" y="569317"/>
                </a:cubicBezTo>
                <a:cubicBezTo>
                  <a:pt x="5357951" y="569265"/>
                  <a:pt x="5352502" y="568810"/>
                  <a:pt x="5346041" y="567950"/>
                </a:cubicBezTo>
                <a:cubicBezTo>
                  <a:pt x="5339579" y="567090"/>
                  <a:pt x="5335425" y="568091"/>
                  <a:pt x="5333580" y="570952"/>
                </a:cubicBezTo>
                <a:lnTo>
                  <a:pt x="5353006" y="578710"/>
                </a:lnTo>
                <a:cubicBezTo>
                  <a:pt x="5356285" y="580097"/>
                  <a:pt x="5359199" y="580636"/>
                  <a:pt x="5361749" y="580324"/>
                </a:cubicBezTo>
                <a:cubicBezTo>
                  <a:pt x="5364297" y="580012"/>
                  <a:pt x="5366238" y="578285"/>
                  <a:pt x="5367572" y="575141"/>
                </a:cubicBezTo>
                <a:cubicBezTo>
                  <a:pt x="5371011" y="576515"/>
                  <a:pt x="5375221" y="577726"/>
                  <a:pt x="5380198" y="578776"/>
                </a:cubicBezTo>
                <a:cubicBezTo>
                  <a:pt x="5385177" y="579825"/>
                  <a:pt x="5389709" y="580228"/>
                  <a:pt x="5393797" y="579983"/>
                </a:cubicBezTo>
                <a:lnTo>
                  <a:pt x="5442355" y="580605"/>
                </a:lnTo>
                <a:lnTo>
                  <a:pt x="5459517" y="589335"/>
                </a:lnTo>
                <a:cubicBezTo>
                  <a:pt x="5462931" y="590777"/>
                  <a:pt x="5466383" y="591530"/>
                  <a:pt x="5469878" y="591596"/>
                </a:cubicBezTo>
                <a:cubicBezTo>
                  <a:pt x="5473372" y="591661"/>
                  <a:pt x="5475851" y="590149"/>
                  <a:pt x="5477320" y="587060"/>
                </a:cubicBezTo>
                <a:lnTo>
                  <a:pt x="5499334" y="588343"/>
                </a:lnTo>
                <a:cubicBezTo>
                  <a:pt x="5506401" y="583968"/>
                  <a:pt x="5513793" y="583479"/>
                  <a:pt x="5521508" y="586874"/>
                </a:cubicBezTo>
                <a:cubicBezTo>
                  <a:pt x="5529226" y="590269"/>
                  <a:pt x="5536618" y="589778"/>
                  <a:pt x="5543684" y="585405"/>
                </a:cubicBezTo>
                <a:lnTo>
                  <a:pt x="5581246" y="604160"/>
                </a:lnTo>
                <a:cubicBezTo>
                  <a:pt x="5577351" y="612539"/>
                  <a:pt x="5574225" y="617234"/>
                  <a:pt x="5571865" y="618247"/>
                </a:cubicBezTo>
                <a:cubicBezTo>
                  <a:pt x="5569504" y="619260"/>
                  <a:pt x="5565080" y="617806"/>
                  <a:pt x="5558590" y="613884"/>
                </a:cubicBezTo>
                <a:cubicBezTo>
                  <a:pt x="5554062" y="620915"/>
                  <a:pt x="5549206" y="622886"/>
                  <a:pt x="5544026" y="619800"/>
                </a:cubicBezTo>
                <a:cubicBezTo>
                  <a:pt x="5538844" y="616714"/>
                  <a:pt x="5534313" y="617876"/>
                  <a:pt x="5530431" y="623287"/>
                </a:cubicBezTo>
                <a:cubicBezTo>
                  <a:pt x="5522810" y="621808"/>
                  <a:pt x="5511182" y="621544"/>
                  <a:pt x="5495549" y="622497"/>
                </a:cubicBezTo>
                <a:cubicBezTo>
                  <a:pt x="5479916" y="623450"/>
                  <a:pt x="5470071" y="625775"/>
                  <a:pt x="5466013" y="629473"/>
                </a:cubicBezTo>
                <a:lnTo>
                  <a:pt x="5415190" y="629825"/>
                </a:lnTo>
                <a:cubicBezTo>
                  <a:pt x="5411457" y="637016"/>
                  <a:pt x="5406469" y="642064"/>
                  <a:pt x="5400225" y="644967"/>
                </a:cubicBezTo>
                <a:cubicBezTo>
                  <a:pt x="5393981" y="647870"/>
                  <a:pt x="5386562" y="647254"/>
                  <a:pt x="5377968" y="643117"/>
                </a:cubicBezTo>
                <a:cubicBezTo>
                  <a:pt x="5367650" y="644863"/>
                  <a:pt x="5356562" y="645597"/>
                  <a:pt x="5344707" y="645321"/>
                </a:cubicBezTo>
                <a:cubicBezTo>
                  <a:pt x="5332850" y="645044"/>
                  <a:pt x="5321923" y="643027"/>
                  <a:pt x="5311926" y="639269"/>
                </a:cubicBezTo>
                <a:lnTo>
                  <a:pt x="5296720" y="653845"/>
                </a:lnTo>
                <a:lnTo>
                  <a:pt x="5278585" y="642847"/>
                </a:lnTo>
                <a:lnTo>
                  <a:pt x="5253664" y="653544"/>
                </a:lnTo>
                <a:cubicBezTo>
                  <a:pt x="5247762" y="652556"/>
                  <a:pt x="5242569" y="652437"/>
                  <a:pt x="5238085" y="653189"/>
                </a:cubicBezTo>
                <a:cubicBezTo>
                  <a:pt x="5233599" y="653939"/>
                  <a:pt x="5229297" y="652768"/>
                  <a:pt x="5225175" y="649675"/>
                </a:cubicBezTo>
                <a:cubicBezTo>
                  <a:pt x="5222132" y="649750"/>
                  <a:pt x="5218748" y="650980"/>
                  <a:pt x="5215020" y="653363"/>
                </a:cubicBezTo>
                <a:cubicBezTo>
                  <a:pt x="5211291" y="655745"/>
                  <a:pt x="5208958" y="657865"/>
                  <a:pt x="5208022" y="659720"/>
                </a:cubicBezTo>
                <a:cubicBezTo>
                  <a:pt x="5206445" y="661906"/>
                  <a:pt x="5206203" y="663687"/>
                  <a:pt x="5207296" y="665062"/>
                </a:cubicBezTo>
                <a:cubicBezTo>
                  <a:pt x="5208390" y="666437"/>
                  <a:pt x="5209605" y="666922"/>
                  <a:pt x="5210939" y="666516"/>
                </a:cubicBezTo>
                <a:cubicBezTo>
                  <a:pt x="5215751" y="658974"/>
                  <a:pt x="5221739" y="657298"/>
                  <a:pt x="5228904" y="661489"/>
                </a:cubicBezTo>
                <a:cubicBezTo>
                  <a:pt x="5236067" y="665679"/>
                  <a:pt x="5241734" y="669507"/>
                  <a:pt x="5245905" y="672972"/>
                </a:cubicBezTo>
                <a:lnTo>
                  <a:pt x="5279889" y="658386"/>
                </a:lnTo>
                <a:lnTo>
                  <a:pt x="5280860" y="660651"/>
                </a:lnTo>
                <a:cubicBezTo>
                  <a:pt x="5283768" y="660913"/>
                  <a:pt x="5286776" y="660629"/>
                  <a:pt x="5289884" y="659797"/>
                </a:cubicBezTo>
                <a:cubicBezTo>
                  <a:pt x="5292992" y="658966"/>
                  <a:pt x="5295271" y="656981"/>
                  <a:pt x="5296720" y="653845"/>
                </a:cubicBezTo>
                <a:cubicBezTo>
                  <a:pt x="5305333" y="657637"/>
                  <a:pt x="5313765" y="659831"/>
                  <a:pt x="5322014" y="660427"/>
                </a:cubicBezTo>
                <a:cubicBezTo>
                  <a:pt x="5330263" y="661022"/>
                  <a:pt x="5338127" y="663460"/>
                  <a:pt x="5345609" y="667738"/>
                </a:cubicBezTo>
                <a:cubicBezTo>
                  <a:pt x="5349725" y="657140"/>
                  <a:pt x="5354024" y="652836"/>
                  <a:pt x="5358511" y="654823"/>
                </a:cubicBezTo>
                <a:cubicBezTo>
                  <a:pt x="5362996" y="656810"/>
                  <a:pt x="5370134" y="660677"/>
                  <a:pt x="5379924" y="666424"/>
                </a:cubicBezTo>
                <a:cubicBezTo>
                  <a:pt x="5388220" y="668956"/>
                  <a:pt x="5400926" y="668086"/>
                  <a:pt x="5418040" y="663814"/>
                </a:cubicBezTo>
                <a:cubicBezTo>
                  <a:pt x="5435154" y="659542"/>
                  <a:pt x="5448670" y="658996"/>
                  <a:pt x="5458585" y="662174"/>
                </a:cubicBezTo>
                <a:cubicBezTo>
                  <a:pt x="5460617" y="664040"/>
                  <a:pt x="5461737" y="666130"/>
                  <a:pt x="5461947" y="668444"/>
                </a:cubicBezTo>
                <a:cubicBezTo>
                  <a:pt x="5462158" y="670757"/>
                  <a:pt x="5461903" y="672767"/>
                  <a:pt x="5461182" y="674473"/>
                </a:cubicBezTo>
                <a:cubicBezTo>
                  <a:pt x="5457161" y="682292"/>
                  <a:pt x="5450242" y="686492"/>
                  <a:pt x="5440429" y="687070"/>
                </a:cubicBezTo>
                <a:cubicBezTo>
                  <a:pt x="5430617" y="687648"/>
                  <a:pt x="5422645" y="686263"/>
                  <a:pt x="5416512" y="682914"/>
                </a:cubicBezTo>
                <a:cubicBezTo>
                  <a:pt x="5399619" y="683794"/>
                  <a:pt x="5383797" y="685219"/>
                  <a:pt x="5369049" y="687190"/>
                </a:cubicBezTo>
                <a:cubicBezTo>
                  <a:pt x="5354300" y="689160"/>
                  <a:pt x="5339046" y="690342"/>
                  <a:pt x="5323285" y="690734"/>
                </a:cubicBezTo>
                <a:cubicBezTo>
                  <a:pt x="5322005" y="693743"/>
                  <a:pt x="5320278" y="694932"/>
                  <a:pt x="5318106" y="694299"/>
                </a:cubicBezTo>
                <a:cubicBezTo>
                  <a:pt x="5315935" y="693666"/>
                  <a:pt x="5313237" y="692588"/>
                  <a:pt x="5310012" y="691065"/>
                </a:cubicBezTo>
                <a:cubicBezTo>
                  <a:pt x="5306767" y="689887"/>
                  <a:pt x="5304272" y="690065"/>
                  <a:pt x="5302527" y="691596"/>
                </a:cubicBezTo>
                <a:cubicBezTo>
                  <a:pt x="5300781" y="693128"/>
                  <a:pt x="5299824" y="695327"/>
                  <a:pt x="5299657" y="698193"/>
                </a:cubicBezTo>
                <a:cubicBezTo>
                  <a:pt x="5294644" y="696152"/>
                  <a:pt x="5289532" y="694658"/>
                  <a:pt x="5284318" y="693710"/>
                </a:cubicBezTo>
                <a:cubicBezTo>
                  <a:pt x="5279104" y="692762"/>
                  <a:pt x="5274721" y="692966"/>
                  <a:pt x="5271167" y="694324"/>
                </a:cubicBezTo>
                <a:lnTo>
                  <a:pt x="5251418" y="692068"/>
                </a:lnTo>
                <a:cubicBezTo>
                  <a:pt x="5248211" y="697358"/>
                  <a:pt x="5244437" y="700543"/>
                  <a:pt x="5240094" y="701625"/>
                </a:cubicBezTo>
                <a:cubicBezTo>
                  <a:pt x="5235751" y="702706"/>
                  <a:pt x="5231650" y="702007"/>
                  <a:pt x="5227791" y="699527"/>
                </a:cubicBezTo>
                <a:cubicBezTo>
                  <a:pt x="5231659" y="706978"/>
                  <a:pt x="5236561" y="716835"/>
                  <a:pt x="5242495" y="729099"/>
                </a:cubicBezTo>
                <a:cubicBezTo>
                  <a:pt x="5248431" y="741364"/>
                  <a:pt x="5249691" y="752114"/>
                  <a:pt x="5246277" y="761348"/>
                </a:cubicBezTo>
                <a:cubicBezTo>
                  <a:pt x="5242968" y="766792"/>
                  <a:pt x="5239072" y="770477"/>
                  <a:pt x="5234589" y="772401"/>
                </a:cubicBezTo>
                <a:cubicBezTo>
                  <a:pt x="5230104" y="774326"/>
                  <a:pt x="5226448" y="773883"/>
                  <a:pt x="5223621" y="771072"/>
                </a:cubicBezTo>
                <a:cubicBezTo>
                  <a:pt x="5222198" y="771404"/>
                  <a:pt x="5220026" y="771554"/>
                  <a:pt x="5217107" y="771521"/>
                </a:cubicBezTo>
                <a:cubicBezTo>
                  <a:pt x="5214186" y="771489"/>
                  <a:pt x="5212257" y="772205"/>
                  <a:pt x="5211322" y="773669"/>
                </a:cubicBezTo>
                <a:lnTo>
                  <a:pt x="5218770" y="778520"/>
                </a:lnTo>
                <a:lnTo>
                  <a:pt x="5254067" y="798249"/>
                </a:lnTo>
                <a:lnTo>
                  <a:pt x="5271870" y="795973"/>
                </a:lnTo>
                <a:cubicBezTo>
                  <a:pt x="5274141" y="792538"/>
                  <a:pt x="5276149" y="791230"/>
                  <a:pt x="5277897" y="792044"/>
                </a:cubicBezTo>
                <a:cubicBezTo>
                  <a:pt x="5279645" y="792859"/>
                  <a:pt x="5282060" y="794059"/>
                  <a:pt x="5285141" y="795642"/>
                </a:cubicBezTo>
                <a:cubicBezTo>
                  <a:pt x="5287805" y="795728"/>
                  <a:pt x="5289681" y="795147"/>
                  <a:pt x="5290767" y="793899"/>
                </a:cubicBezTo>
                <a:cubicBezTo>
                  <a:pt x="5291851" y="792651"/>
                  <a:pt x="5292674" y="791180"/>
                  <a:pt x="5293231" y="789487"/>
                </a:cubicBezTo>
                <a:cubicBezTo>
                  <a:pt x="5303053" y="793096"/>
                  <a:pt x="5313198" y="795896"/>
                  <a:pt x="5323667" y="797887"/>
                </a:cubicBezTo>
                <a:cubicBezTo>
                  <a:pt x="5334134" y="799878"/>
                  <a:pt x="5344279" y="802678"/>
                  <a:pt x="5354101" y="806287"/>
                </a:cubicBezTo>
                <a:cubicBezTo>
                  <a:pt x="5365545" y="804170"/>
                  <a:pt x="5377131" y="804339"/>
                  <a:pt x="5388862" y="806794"/>
                </a:cubicBezTo>
                <a:cubicBezTo>
                  <a:pt x="5400591" y="809250"/>
                  <a:pt x="5410804" y="814033"/>
                  <a:pt x="5419501" y="821143"/>
                </a:cubicBezTo>
                <a:lnTo>
                  <a:pt x="5429857" y="814016"/>
                </a:lnTo>
                <a:cubicBezTo>
                  <a:pt x="5432856" y="811498"/>
                  <a:pt x="5436323" y="810458"/>
                  <a:pt x="5440254" y="810894"/>
                </a:cubicBezTo>
                <a:cubicBezTo>
                  <a:pt x="5444187" y="811330"/>
                  <a:pt x="5448060" y="812799"/>
                  <a:pt x="5451871" y="815298"/>
                </a:cubicBezTo>
                <a:cubicBezTo>
                  <a:pt x="5463255" y="815777"/>
                  <a:pt x="5466710" y="819661"/>
                  <a:pt x="5462237" y="826947"/>
                </a:cubicBezTo>
                <a:cubicBezTo>
                  <a:pt x="5459893" y="833598"/>
                  <a:pt x="5456901" y="838348"/>
                  <a:pt x="5453261" y="841195"/>
                </a:cubicBezTo>
                <a:cubicBezTo>
                  <a:pt x="5449620" y="844044"/>
                  <a:pt x="5443874" y="843939"/>
                  <a:pt x="5436021" y="840881"/>
                </a:cubicBezTo>
                <a:cubicBezTo>
                  <a:pt x="5430031" y="838254"/>
                  <a:pt x="5420643" y="835913"/>
                  <a:pt x="5407854" y="833855"/>
                </a:cubicBezTo>
                <a:cubicBezTo>
                  <a:pt x="5395066" y="831800"/>
                  <a:pt x="5385680" y="834151"/>
                  <a:pt x="5379694" y="840911"/>
                </a:cubicBezTo>
                <a:cubicBezTo>
                  <a:pt x="5372304" y="842576"/>
                  <a:pt x="5360299" y="844038"/>
                  <a:pt x="5343682" y="845302"/>
                </a:cubicBezTo>
                <a:cubicBezTo>
                  <a:pt x="5327064" y="846566"/>
                  <a:pt x="5313279" y="845440"/>
                  <a:pt x="5302324" y="841925"/>
                </a:cubicBezTo>
                <a:cubicBezTo>
                  <a:pt x="5300283" y="846546"/>
                  <a:pt x="5297898" y="848800"/>
                  <a:pt x="5295167" y="848687"/>
                </a:cubicBezTo>
                <a:cubicBezTo>
                  <a:pt x="5292435" y="848574"/>
                  <a:pt x="5289966" y="847509"/>
                  <a:pt x="5287759" y="845494"/>
                </a:cubicBezTo>
                <a:cubicBezTo>
                  <a:pt x="5282093" y="843623"/>
                  <a:pt x="5276349" y="846647"/>
                  <a:pt x="5270525" y="854567"/>
                </a:cubicBezTo>
                <a:lnTo>
                  <a:pt x="5259793" y="869773"/>
                </a:lnTo>
                <a:lnTo>
                  <a:pt x="5279868" y="867526"/>
                </a:lnTo>
                <a:cubicBezTo>
                  <a:pt x="5297039" y="867031"/>
                  <a:pt x="5310447" y="868318"/>
                  <a:pt x="5320093" y="871388"/>
                </a:cubicBezTo>
                <a:cubicBezTo>
                  <a:pt x="5328777" y="867661"/>
                  <a:pt x="5338274" y="868950"/>
                  <a:pt x="5348583" y="875258"/>
                </a:cubicBezTo>
                <a:cubicBezTo>
                  <a:pt x="5351818" y="870292"/>
                  <a:pt x="5355701" y="868402"/>
                  <a:pt x="5360234" y="869586"/>
                </a:cubicBezTo>
                <a:cubicBezTo>
                  <a:pt x="5364766" y="870771"/>
                  <a:pt x="5368976" y="872765"/>
                  <a:pt x="5372863" y="875568"/>
                </a:cubicBezTo>
                <a:lnTo>
                  <a:pt x="5556101" y="896186"/>
                </a:lnTo>
                <a:cubicBezTo>
                  <a:pt x="5564116" y="898840"/>
                  <a:pt x="5571723" y="900158"/>
                  <a:pt x="5578926" y="900140"/>
                </a:cubicBezTo>
                <a:cubicBezTo>
                  <a:pt x="5586128" y="900123"/>
                  <a:pt x="5593414" y="902249"/>
                  <a:pt x="5600781" y="906521"/>
                </a:cubicBezTo>
                <a:cubicBezTo>
                  <a:pt x="5604361" y="905097"/>
                  <a:pt x="5608449" y="904461"/>
                  <a:pt x="5613041" y="904613"/>
                </a:cubicBezTo>
                <a:cubicBezTo>
                  <a:pt x="5617634" y="904765"/>
                  <a:pt x="5621640" y="905505"/>
                  <a:pt x="5625060" y="906832"/>
                </a:cubicBezTo>
                <a:lnTo>
                  <a:pt x="5644809" y="909087"/>
                </a:lnTo>
                <a:cubicBezTo>
                  <a:pt x="5648175" y="910549"/>
                  <a:pt x="5651076" y="912881"/>
                  <a:pt x="5653513" y="916083"/>
                </a:cubicBezTo>
                <a:cubicBezTo>
                  <a:pt x="5655949" y="919285"/>
                  <a:pt x="5657150" y="922347"/>
                  <a:pt x="5657119" y="925267"/>
                </a:cubicBezTo>
                <a:cubicBezTo>
                  <a:pt x="5652082" y="928770"/>
                  <a:pt x="5638204" y="930031"/>
                  <a:pt x="5615482" y="929053"/>
                </a:cubicBezTo>
                <a:cubicBezTo>
                  <a:pt x="5592760" y="928074"/>
                  <a:pt x="5576856" y="926181"/>
                  <a:pt x="5567770" y="923373"/>
                </a:cubicBezTo>
                <a:lnTo>
                  <a:pt x="5568742" y="925639"/>
                </a:lnTo>
                <a:cubicBezTo>
                  <a:pt x="5566877" y="930408"/>
                  <a:pt x="5564626" y="933498"/>
                  <a:pt x="5561989" y="934909"/>
                </a:cubicBezTo>
                <a:cubicBezTo>
                  <a:pt x="5559353" y="936320"/>
                  <a:pt x="5555887" y="936578"/>
                  <a:pt x="5551591" y="935684"/>
                </a:cubicBezTo>
                <a:cubicBezTo>
                  <a:pt x="5533195" y="940225"/>
                  <a:pt x="5513259" y="942746"/>
                  <a:pt x="5491787" y="943243"/>
                </a:cubicBezTo>
                <a:cubicBezTo>
                  <a:pt x="5470313" y="943740"/>
                  <a:pt x="5449892" y="945127"/>
                  <a:pt x="5430524" y="947403"/>
                </a:cubicBezTo>
                <a:cubicBezTo>
                  <a:pt x="5428273" y="950884"/>
                  <a:pt x="5426225" y="952099"/>
                  <a:pt x="5424376" y="951048"/>
                </a:cubicBezTo>
                <a:cubicBezTo>
                  <a:pt x="5422528" y="949997"/>
                  <a:pt x="5419828" y="948138"/>
                  <a:pt x="5416279" y="945469"/>
                </a:cubicBezTo>
                <a:cubicBezTo>
                  <a:pt x="5413837" y="946293"/>
                  <a:pt x="5411681" y="946996"/>
                  <a:pt x="5409805" y="947577"/>
                </a:cubicBezTo>
                <a:cubicBezTo>
                  <a:pt x="5407931" y="948158"/>
                  <a:pt x="5407393" y="949506"/>
                  <a:pt x="5408189" y="951624"/>
                </a:cubicBezTo>
                <a:cubicBezTo>
                  <a:pt x="5403752" y="951573"/>
                  <a:pt x="5398302" y="951117"/>
                  <a:pt x="5391842" y="950258"/>
                </a:cubicBezTo>
                <a:cubicBezTo>
                  <a:pt x="5385379" y="949397"/>
                  <a:pt x="5381226" y="950398"/>
                  <a:pt x="5379380" y="953258"/>
                </a:cubicBezTo>
                <a:lnTo>
                  <a:pt x="5398806" y="961017"/>
                </a:lnTo>
                <a:cubicBezTo>
                  <a:pt x="5402085" y="962405"/>
                  <a:pt x="5404999" y="962943"/>
                  <a:pt x="5407548" y="962631"/>
                </a:cubicBezTo>
                <a:cubicBezTo>
                  <a:pt x="5410098" y="962319"/>
                  <a:pt x="5412038" y="960591"/>
                  <a:pt x="5413373" y="957448"/>
                </a:cubicBezTo>
                <a:cubicBezTo>
                  <a:pt x="5416812" y="958823"/>
                  <a:pt x="5421022" y="960034"/>
                  <a:pt x="5425999" y="961083"/>
                </a:cubicBezTo>
                <a:cubicBezTo>
                  <a:pt x="5430978" y="962133"/>
                  <a:pt x="5435510" y="962534"/>
                  <a:pt x="5439597" y="962290"/>
                </a:cubicBezTo>
                <a:lnTo>
                  <a:pt x="5488155" y="962911"/>
                </a:lnTo>
                <a:lnTo>
                  <a:pt x="5505318" y="971642"/>
                </a:lnTo>
                <a:cubicBezTo>
                  <a:pt x="5508731" y="973083"/>
                  <a:pt x="5512184" y="973837"/>
                  <a:pt x="5515678" y="973902"/>
                </a:cubicBezTo>
                <a:cubicBezTo>
                  <a:pt x="5519172" y="973968"/>
                  <a:pt x="5521652" y="972456"/>
                  <a:pt x="5523120" y="969366"/>
                </a:cubicBezTo>
                <a:lnTo>
                  <a:pt x="5545135" y="970649"/>
                </a:lnTo>
                <a:cubicBezTo>
                  <a:pt x="5552201" y="966274"/>
                  <a:pt x="5559592" y="965786"/>
                  <a:pt x="5567309" y="969181"/>
                </a:cubicBezTo>
                <a:cubicBezTo>
                  <a:pt x="5575026" y="972576"/>
                  <a:pt x="5582419" y="972086"/>
                  <a:pt x="5589484" y="967712"/>
                </a:cubicBezTo>
                <a:lnTo>
                  <a:pt x="5627045" y="986467"/>
                </a:lnTo>
                <a:cubicBezTo>
                  <a:pt x="5623152" y="994846"/>
                  <a:pt x="5620024" y="999541"/>
                  <a:pt x="5617666" y="1000554"/>
                </a:cubicBezTo>
                <a:cubicBezTo>
                  <a:pt x="5615305" y="1001567"/>
                  <a:pt x="5610881" y="1000113"/>
                  <a:pt x="5604391" y="996192"/>
                </a:cubicBezTo>
                <a:cubicBezTo>
                  <a:pt x="5599862" y="1003221"/>
                  <a:pt x="5595007" y="1005193"/>
                  <a:pt x="5589826" y="1002106"/>
                </a:cubicBezTo>
                <a:cubicBezTo>
                  <a:pt x="5584645" y="999022"/>
                  <a:pt x="5580113" y="1000184"/>
                  <a:pt x="5576232" y="1005594"/>
                </a:cubicBezTo>
                <a:cubicBezTo>
                  <a:pt x="5568610" y="1004116"/>
                  <a:pt x="5556982" y="1003852"/>
                  <a:pt x="5541350" y="1004805"/>
                </a:cubicBezTo>
                <a:cubicBezTo>
                  <a:pt x="5525717" y="1005756"/>
                  <a:pt x="5515872" y="1008082"/>
                  <a:pt x="5511814" y="1011780"/>
                </a:cubicBezTo>
                <a:lnTo>
                  <a:pt x="5460990" y="1012131"/>
                </a:lnTo>
                <a:cubicBezTo>
                  <a:pt x="5457258" y="1019322"/>
                  <a:pt x="5452269" y="1024371"/>
                  <a:pt x="5446025" y="1027274"/>
                </a:cubicBezTo>
                <a:cubicBezTo>
                  <a:pt x="5439782" y="1030177"/>
                  <a:pt x="5432363" y="1029560"/>
                  <a:pt x="5423769" y="1025425"/>
                </a:cubicBezTo>
                <a:cubicBezTo>
                  <a:pt x="5413451" y="1027170"/>
                  <a:pt x="5402363" y="1027905"/>
                  <a:pt x="5390507" y="1027628"/>
                </a:cubicBezTo>
                <a:cubicBezTo>
                  <a:pt x="5378651" y="1027352"/>
                  <a:pt x="5367723" y="1025333"/>
                  <a:pt x="5357726" y="1021575"/>
                </a:cubicBezTo>
                <a:lnTo>
                  <a:pt x="5342520" y="1036152"/>
                </a:lnTo>
                <a:lnTo>
                  <a:pt x="5324386" y="1025155"/>
                </a:lnTo>
                <a:lnTo>
                  <a:pt x="5299465" y="1035851"/>
                </a:lnTo>
                <a:cubicBezTo>
                  <a:pt x="5293562" y="1034863"/>
                  <a:pt x="5288370" y="1034745"/>
                  <a:pt x="5283885" y="1035495"/>
                </a:cubicBezTo>
                <a:cubicBezTo>
                  <a:pt x="5279400" y="1036247"/>
                  <a:pt x="5275096" y="1035075"/>
                  <a:pt x="5270974" y="1031982"/>
                </a:cubicBezTo>
                <a:cubicBezTo>
                  <a:pt x="5267933" y="1032058"/>
                  <a:pt x="5264549" y="1033287"/>
                  <a:pt x="5260820" y="1035670"/>
                </a:cubicBezTo>
                <a:cubicBezTo>
                  <a:pt x="5257091" y="1038052"/>
                  <a:pt x="5254759" y="1040171"/>
                  <a:pt x="5253823" y="1042026"/>
                </a:cubicBezTo>
                <a:cubicBezTo>
                  <a:pt x="5252246" y="1044213"/>
                  <a:pt x="5252004" y="1045993"/>
                  <a:pt x="5253096" y="1047368"/>
                </a:cubicBezTo>
                <a:cubicBezTo>
                  <a:pt x="5254191" y="1048744"/>
                  <a:pt x="5255405" y="1049228"/>
                  <a:pt x="5256740" y="1048824"/>
                </a:cubicBezTo>
                <a:cubicBezTo>
                  <a:pt x="5261551" y="1041280"/>
                  <a:pt x="5267539" y="1039604"/>
                  <a:pt x="5274705" y="1043797"/>
                </a:cubicBezTo>
                <a:cubicBezTo>
                  <a:pt x="5281868" y="1047987"/>
                  <a:pt x="5287535" y="1051815"/>
                  <a:pt x="5291705" y="1055279"/>
                </a:cubicBezTo>
                <a:lnTo>
                  <a:pt x="5325689" y="1040692"/>
                </a:lnTo>
                <a:lnTo>
                  <a:pt x="5326660" y="1042959"/>
                </a:lnTo>
                <a:cubicBezTo>
                  <a:pt x="5329568" y="1043220"/>
                  <a:pt x="5332576" y="1042935"/>
                  <a:pt x="5335685" y="1042103"/>
                </a:cubicBezTo>
                <a:cubicBezTo>
                  <a:pt x="5338793" y="1041273"/>
                  <a:pt x="5341071" y="1039289"/>
                  <a:pt x="5342520" y="1036152"/>
                </a:cubicBezTo>
                <a:cubicBezTo>
                  <a:pt x="5351134" y="1039944"/>
                  <a:pt x="5359565" y="1042138"/>
                  <a:pt x="5367814" y="1042733"/>
                </a:cubicBezTo>
                <a:cubicBezTo>
                  <a:pt x="5376062" y="1043329"/>
                  <a:pt x="5383927" y="1045766"/>
                  <a:pt x="5391410" y="1050044"/>
                </a:cubicBezTo>
                <a:cubicBezTo>
                  <a:pt x="5395525" y="1039448"/>
                  <a:pt x="5399824" y="1035142"/>
                  <a:pt x="5404311" y="1037130"/>
                </a:cubicBezTo>
                <a:cubicBezTo>
                  <a:pt x="5408797" y="1039116"/>
                  <a:pt x="5415935" y="1042984"/>
                  <a:pt x="5425723" y="1048732"/>
                </a:cubicBezTo>
                <a:cubicBezTo>
                  <a:pt x="5434020" y="1051263"/>
                  <a:pt x="5446727" y="1050393"/>
                  <a:pt x="5463840" y="1046120"/>
                </a:cubicBezTo>
                <a:cubicBezTo>
                  <a:pt x="5480955" y="1041850"/>
                  <a:pt x="5494471" y="1041302"/>
                  <a:pt x="5504385" y="1044480"/>
                </a:cubicBezTo>
                <a:cubicBezTo>
                  <a:pt x="5506417" y="1046348"/>
                  <a:pt x="5507538" y="1048437"/>
                  <a:pt x="5507747" y="1050750"/>
                </a:cubicBezTo>
                <a:cubicBezTo>
                  <a:pt x="5507959" y="1053064"/>
                  <a:pt x="5507703" y="1055074"/>
                  <a:pt x="5506982" y="1056780"/>
                </a:cubicBezTo>
                <a:cubicBezTo>
                  <a:pt x="5502961" y="1064599"/>
                  <a:pt x="5496043" y="1068798"/>
                  <a:pt x="5486230" y="1069376"/>
                </a:cubicBezTo>
                <a:cubicBezTo>
                  <a:pt x="5476417" y="1069955"/>
                  <a:pt x="5468445" y="1068570"/>
                  <a:pt x="5462313" y="1065222"/>
                </a:cubicBezTo>
                <a:cubicBezTo>
                  <a:pt x="5445419" y="1066101"/>
                  <a:pt x="5429597" y="1067526"/>
                  <a:pt x="5414849" y="1069496"/>
                </a:cubicBezTo>
                <a:cubicBezTo>
                  <a:pt x="5400101" y="1071467"/>
                  <a:pt x="5384847" y="1072648"/>
                  <a:pt x="5369085" y="1073041"/>
                </a:cubicBezTo>
                <a:cubicBezTo>
                  <a:pt x="5367806" y="1076050"/>
                  <a:pt x="5366078" y="1077238"/>
                  <a:pt x="5363906" y="1076605"/>
                </a:cubicBezTo>
                <a:cubicBezTo>
                  <a:pt x="5361734" y="1075973"/>
                  <a:pt x="5359037" y="1074895"/>
                  <a:pt x="5355813" y="1073373"/>
                </a:cubicBezTo>
                <a:cubicBezTo>
                  <a:pt x="5352568" y="1072194"/>
                  <a:pt x="5350073" y="1072371"/>
                  <a:pt x="5348326" y="1073903"/>
                </a:cubicBezTo>
                <a:cubicBezTo>
                  <a:pt x="5346581" y="1075435"/>
                  <a:pt x="5345625" y="1077633"/>
                  <a:pt x="5345457" y="1080500"/>
                </a:cubicBezTo>
                <a:cubicBezTo>
                  <a:pt x="5340445" y="1078460"/>
                  <a:pt x="5335333" y="1076964"/>
                  <a:pt x="5330118" y="1076016"/>
                </a:cubicBezTo>
                <a:cubicBezTo>
                  <a:pt x="5324904" y="1075068"/>
                  <a:pt x="5320522" y="1075273"/>
                  <a:pt x="5316967" y="1076631"/>
                </a:cubicBezTo>
                <a:lnTo>
                  <a:pt x="5297219" y="1074376"/>
                </a:lnTo>
                <a:cubicBezTo>
                  <a:pt x="5294012" y="1079665"/>
                  <a:pt x="5290237" y="1082849"/>
                  <a:pt x="5285894" y="1083932"/>
                </a:cubicBezTo>
                <a:cubicBezTo>
                  <a:pt x="5281551" y="1085013"/>
                  <a:pt x="5277450" y="1084314"/>
                  <a:pt x="5273591" y="1081834"/>
                </a:cubicBezTo>
                <a:cubicBezTo>
                  <a:pt x="5277460" y="1089284"/>
                  <a:pt x="5282362" y="1099142"/>
                  <a:pt x="5288295" y="1111406"/>
                </a:cubicBezTo>
                <a:cubicBezTo>
                  <a:pt x="5294231" y="1123670"/>
                  <a:pt x="5295491" y="1134420"/>
                  <a:pt x="5292077" y="1143655"/>
                </a:cubicBezTo>
                <a:cubicBezTo>
                  <a:pt x="5288768" y="1149100"/>
                  <a:pt x="5284872" y="1152784"/>
                  <a:pt x="5280389" y="1154709"/>
                </a:cubicBezTo>
                <a:cubicBezTo>
                  <a:pt x="5275904" y="1156633"/>
                  <a:pt x="5272249" y="1156190"/>
                  <a:pt x="5269421" y="1153380"/>
                </a:cubicBezTo>
                <a:cubicBezTo>
                  <a:pt x="5267999" y="1153711"/>
                  <a:pt x="5265827" y="1153860"/>
                  <a:pt x="5262907" y="1153828"/>
                </a:cubicBezTo>
                <a:cubicBezTo>
                  <a:pt x="5259986" y="1153795"/>
                  <a:pt x="5258058" y="1154512"/>
                  <a:pt x="5257121" y="1155976"/>
                </a:cubicBezTo>
                <a:lnTo>
                  <a:pt x="5264571" y="1160828"/>
                </a:lnTo>
                <a:lnTo>
                  <a:pt x="5299867" y="1180555"/>
                </a:lnTo>
                <a:lnTo>
                  <a:pt x="5317670" y="1178279"/>
                </a:lnTo>
                <a:cubicBezTo>
                  <a:pt x="5319940" y="1174846"/>
                  <a:pt x="5321949" y="1173536"/>
                  <a:pt x="5323698" y="1174352"/>
                </a:cubicBezTo>
                <a:cubicBezTo>
                  <a:pt x="5325445" y="1175166"/>
                  <a:pt x="5327859" y="1176365"/>
                  <a:pt x="5330942" y="1177949"/>
                </a:cubicBezTo>
                <a:cubicBezTo>
                  <a:pt x="5333606" y="1178035"/>
                  <a:pt x="5335482" y="1177455"/>
                  <a:pt x="5336567" y="1176206"/>
                </a:cubicBezTo>
                <a:cubicBezTo>
                  <a:pt x="5337651" y="1174957"/>
                  <a:pt x="5338474" y="1173487"/>
                  <a:pt x="5339032" y="1171793"/>
                </a:cubicBezTo>
                <a:cubicBezTo>
                  <a:pt x="5348854" y="1175403"/>
                  <a:pt x="5358998" y="1178203"/>
                  <a:pt x="5369467" y="1180194"/>
                </a:cubicBezTo>
                <a:cubicBezTo>
                  <a:pt x="5379935" y="1182184"/>
                  <a:pt x="5390079" y="1184984"/>
                  <a:pt x="5399901" y="1188595"/>
                </a:cubicBezTo>
                <a:cubicBezTo>
                  <a:pt x="5411346" y="1186477"/>
                  <a:pt x="5422932" y="1186646"/>
                  <a:pt x="5434661" y="1189101"/>
                </a:cubicBezTo>
                <a:cubicBezTo>
                  <a:pt x="5446391" y="1191556"/>
                  <a:pt x="5456605" y="1196340"/>
                  <a:pt x="5465302" y="1203449"/>
                </a:cubicBezTo>
                <a:lnTo>
                  <a:pt x="5475657" y="1196322"/>
                </a:lnTo>
                <a:cubicBezTo>
                  <a:pt x="5478657" y="1193805"/>
                  <a:pt x="5482123" y="1192765"/>
                  <a:pt x="5486054" y="1193201"/>
                </a:cubicBezTo>
                <a:cubicBezTo>
                  <a:pt x="5489986" y="1193637"/>
                  <a:pt x="5493860" y="1195105"/>
                  <a:pt x="5497672" y="1197605"/>
                </a:cubicBezTo>
                <a:cubicBezTo>
                  <a:pt x="5509056" y="1198085"/>
                  <a:pt x="5512511" y="1201968"/>
                  <a:pt x="5508037" y="1209254"/>
                </a:cubicBezTo>
                <a:cubicBezTo>
                  <a:pt x="5505693" y="1215904"/>
                  <a:pt x="5502701" y="1220655"/>
                  <a:pt x="5499061" y="1223502"/>
                </a:cubicBezTo>
                <a:cubicBezTo>
                  <a:pt x="5495420" y="1226350"/>
                  <a:pt x="5489674" y="1226245"/>
                  <a:pt x="5481822" y="1223188"/>
                </a:cubicBezTo>
                <a:cubicBezTo>
                  <a:pt x="5475831" y="1220561"/>
                  <a:pt x="5466443" y="1218219"/>
                  <a:pt x="5453654" y="1216163"/>
                </a:cubicBezTo>
                <a:cubicBezTo>
                  <a:pt x="5440866" y="1214106"/>
                  <a:pt x="5431480" y="1216457"/>
                  <a:pt x="5425494" y="1223219"/>
                </a:cubicBezTo>
                <a:cubicBezTo>
                  <a:pt x="5418104" y="1224882"/>
                  <a:pt x="5406100" y="1226346"/>
                  <a:pt x="5389483" y="1227609"/>
                </a:cubicBezTo>
                <a:cubicBezTo>
                  <a:pt x="5372865" y="1228872"/>
                  <a:pt x="5359079" y="1227746"/>
                  <a:pt x="5348125" y="1224233"/>
                </a:cubicBezTo>
                <a:cubicBezTo>
                  <a:pt x="5346084" y="1228853"/>
                  <a:pt x="5343698" y="1231107"/>
                  <a:pt x="5340967" y="1230993"/>
                </a:cubicBezTo>
                <a:cubicBezTo>
                  <a:pt x="5338235" y="1230880"/>
                  <a:pt x="5335767" y="1229816"/>
                  <a:pt x="5333560" y="1227800"/>
                </a:cubicBezTo>
                <a:cubicBezTo>
                  <a:pt x="5327893" y="1225929"/>
                  <a:pt x="5322149" y="1228953"/>
                  <a:pt x="5316326" y="1236874"/>
                </a:cubicBezTo>
                <a:cubicBezTo>
                  <a:pt x="5310504" y="1244795"/>
                  <a:pt x="5306541" y="1250409"/>
                  <a:pt x="5304438" y="1253715"/>
                </a:cubicBezTo>
                <a:cubicBezTo>
                  <a:pt x="5295003" y="1251784"/>
                  <a:pt x="5276076" y="1250404"/>
                  <a:pt x="5247663" y="1249577"/>
                </a:cubicBezTo>
                <a:cubicBezTo>
                  <a:pt x="5219249" y="1248750"/>
                  <a:pt x="5202026" y="1251335"/>
                  <a:pt x="5195993" y="1257335"/>
                </a:cubicBezTo>
                <a:lnTo>
                  <a:pt x="5172356" y="1246017"/>
                </a:lnTo>
                <a:cubicBezTo>
                  <a:pt x="5164175" y="1245448"/>
                  <a:pt x="5156337" y="1244899"/>
                  <a:pt x="5148844" y="1244371"/>
                </a:cubicBezTo>
                <a:cubicBezTo>
                  <a:pt x="5141351" y="1243843"/>
                  <a:pt x="5133756" y="1243860"/>
                  <a:pt x="5126062" y="1244424"/>
                </a:cubicBezTo>
                <a:lnTo>
                  <a:pt x="5120237" y="1249607"/>
                </a:lnTo>
                <a:cubicBezTo>
                  <a:pt x="5124942" y="1256139"/>
                  <a:pt x="5133670" y="1258764"/>
                  <a:pt x="5146423" y="1257483"/>
                </a:cubicBezTo>
                <a:cubicBezTo>
                  <a:pt x="5159176" y="1256202"/>
                  <a:pt x="5168146" y="1259393"/>
                  <a:pt x="5173338" y="1267059"/>
                </a:cubicBezTo>
                <a:cubicBezTo>
                  <a:pt x="5175497" y="1271050"/>
                  <a:pt x="5179276" y="1275688"/>
                  <a:pt x="5184676" y="1280973"/>
                </a:cubicBezTo>
                <a:lnTo>
                  <a:pt x="5184665" y="1262196"/>
                </a:lnTo>
                <a:lnTo>
                  <a:pt x="5192114" y="1267048"/>
                </a:lnTo>
                <a:cubicBezTo>
                  <a:pt x="5195628" y="1269508"/>
                  <a:pt x="5197263" y="1272272"/>
                  <a:pt x="5197013" y="1275341"/>
                </a:cubicBezTo>
                <a:cubicBezTo>
                  <a:pt x="5196767" y="1278409"/>
                  <a:pt x="5195891" y="1281580"/>
                  <a:pt x="5194389" y="1284852"/>
                </a:cubicBezTo>
                <a:cubicBezTo>
                  <a:pt x="5198707" y="1285794"/>
                  <a:pt x="5202618" y="1286574"/>
                  <a:pt x="5206126" y="1287192"/>
                </a:cubicBezTo>
                <a:cubicBezTo>
                  <a:pt x="5209633" y="1287812"/>
                  <a:pt x="5213059" y="1287459"/>
                  <a:pt x="5216404" y="1286135"/>
                </a:cubicBezTo>
                <a:cubicBezTo>
                  <a:pt x="5219769" y="1287205"/>
                  <a:pt x="5223963" y="1287082"/>
                  <a:pt x="5228988" y="1285764"/>
                </a:cubicBezTo>
                <a:cubicBezTo>
                  <a:pt x="5234011" y="1284446"/>
                  <a:pt x="5239096" y="1283270"/>
                  <a:pt x="5244242" y="1282235"/>
                </a:cubicBezTo>
                <a:cubicBezTo>
                  <a:pt x="5241540" y="1274899"/>
                  <a:pt x="5242723" y="1267237"/>
                  <a:pt x="5247789" y="1259248"/>
                </a:cubicBezTo>
                <a:cubicBezTo>
                  <a:pt x="5255399" y="1264478"/>
                  <a:pt x="5263817" y="1265337"/>
                  <a:pt x="5273041" y="1261824"/>
                </a:cubicBezTo>
                <a:lnTo>
                  <a:pt x="5278234" y="1286425"/>
                </a:lnTo>
                <a:cubicBezTo>
                  <a:pt x="5273480" y="1284721"/>
                  <a:pt x="5269148" y="1284009"/>
                  <a:pt x="5265244" y="1284288"/>
                </a:cubicBezTo>
                <a:cubicBezTo>
                  <a:pt x="5261339" y="1284566"/>
                  <a:pt x="5257252" y="1284419"/>
                  <a:pt x="5252983" y="1283849"/>
                </a:cubicBezTo>
                <a:lnTo>
                  <a:pt x="5250075" y="1295828"/>
                </a:lnTo>
                <a:lnTo>
                  <a:pt x="5247201" y="1303027"/>
                </a:lnTo>
                <a:lnTo>
                  <a:pt x="5269753" y="1306507"/>
                </a:lnTo>
                <a:lnTo>
                  <a:pt x="5279869" y="1305375"/>
                </a:lnTo>
                <a:lnTo>
                  <a:pt x="5291958" y="1306537"/>
                </a:lnTo>
                <a:lnTo>
                  <a:pt x="5312062" y="1302924"/>
                </a:lnTo>
                <a:cubicBezTo>
                  <a:pt x="5320594" y="1302225"/>
                  <a:pt x="5328700" y="1302882"/>
                  <a:pt x="5336383" y="1304894"/>
                </a:cubicBezTo>
                <a:cubicBezTo>
                  <a:pt x="5353823" y="1304116"/>
                  <a:pt x="5369927" y="1302569"/>
                  <a:pt x="5384696" y="1300256"/>
                </a:cubicBezTo>
                <a:cubicBezTo>
                  <a:pt x="5399464" y="1297940"/>
                  <a:pt x="5411198" y="1295587"/>
                  <a:pt x="5419897" y="1293195"/>
                </a:cubicBezTo>
                <a:cubicBezTo>
                  <a:pt x="5418981" y="1296271"/>
                  <a:pt x="5419199" y="1298861"/>
                  <a:pt x="5420549" y="1300964"/>
                </a:cubicBezTo>
                <a:lnTo>
                  <a:pt x="5431235" y="1307109"/>
                </a:lnTo>
                <a:cubicBezTo>
                  <a:pt x="5432968" y="1307762"/>
                  <a:pt x="5434682" y="1307586"/>
                  <a:pt x="5436373" y="1306580"/>
                </a:cubicBezTo>
                <a:cubicBezTo>
                  <a:pt x="5438066" y="1305574"/>
                  <a:pt x="5439050" y="1303699"/>
                  <a:pt x="5439324" y="1300954"/>
                </a:cubicBezTo>
                <a:cubicBezTo>
                  <a:pt x="5449436" y="1303936"/>
                  <a:pt x="5462157" y="1305966"/>
                  <a:pt x="5477487" y="1307043"/>
                </a:cubicBezTo>
                <a:cubicBezTo>
                  <a:pt x="5492818" y="1308120"/>
                  <a:pt x="5505455" y="1306833"/>
                  <a:pt x="5515401" y="1303178"/>
                </a:cubicBezTo>
                <a:cubicBezTo>
                  <a:pt x="5519233" y="1305726"/>
                  <a:pt x="5523064" y="1307100"/>
                  <a:pt x="5526896" y="1307299"/>
                </a:cubicBezTo>
                <a:cubicBezTo>
                  <a:pt x="5530726" y="1307499"/>
                  <a:pt x="5533908" y="1305798"/>
                  <a:pt x="5536442" y="1302196"/>
                </a:cubicBezTo>
                <a:cubicBezTo>
                  <a:pt x="5544690" y="1300445"/>
                  <a:pt x="5551826" y="1301182"/>
                  <a:pt x="5557850" y="1304410"/>
                </a:cubicBezTo>
                <a:cubicBezTo>
                  <a:pt x="5563874" y="1307637"/>
                  <a:pt x="5569797" y="1310237"/>
                  <a:pt x="5575618" y="1312209"/>
                </a:cubicBezTo>
                <a:cubicBezTo>
                  <a:pt x="5579262" y="1314446"/>
                  <a:pt x="5582176" y="1314985"/>
                  <a:pt x="5584359" y="1313823"/>
                </a:cubicBezTo>
                <a:cubicBezTo>
                  <a:pt x="5586544" y="1312663"/>
                  <a:pt x="5588486" y="1310935"/>
                  <a:pt x="5590184" y="1308641"/>
                </a:cubicBezTo>
                <a:lnTo>
                  <a:pt x="5635185" y="1313472"/>
                </a:lnTo>
                <a:cubicBezTo>
                  <a:pt x="5638038" y="1313869"/>
                  <a:pt x="5641639" y="1314447"/>
                  <a:pt x="5645990" y="1315207"/>
                </a:cubicBezTo>
                <a:cubicBezTo>
                  <a:pt x="5650339" y="1315966"/>
                  <a:pt x="5654830" y="1315491"/>
                  <a:pt x="5659464" y="1313783"/>
                </a:cubicBezTo>
                <a:cubicBezTo>
                  <a:pt x="5677130" y="1318610"/>
                  <a:pt x="5695785" y="1320663"/>
                  <a:pt x="5715432" y="1319944"/>
                </a:cubicBezTo>
                <a:cubicBezTo>
                  <a:pt x="5735077" y="1319225"/>
                  <a:pt x="5753652" y="1322654"/>
                  <a:pt x="5771157" y="1330232"/>
                </a:cubicBezTo>
                <a:lnTo>
                  <a:pt x="5786043" y="1321160"/>
                </a:lnTo>
                <a:lnTo>
                  <a:pt x="5835254" y="1329550"/>
                </a:lnTo>
                <a:cubicBezTo>
                  <a:pt x="5841337" y="1327442"/>
                  <a:pt x="5852963" y="1326141"/>
                  <a:pt x="5870133" y="1325647"/>
                </a:cubicBezTo>
                <a:cubicBezTo>
                  <a:pt x="5887304" y="1325152"/>
                  <a:pt x="5900712" y="1326439"/>
                  <a:pt x="5910358" y="1329509"/>
                </a:cubicBezTo>
                <a:cubicBezTo>
                  <a:pt x="5919042" y="1325782"/>
                  <a:pt x="5928540" y="1327071"/>
                  <a:pt x="5938848" y="1333378"/>
                </a:cubicBezTo>
                <a:cubicBezTo>
                  <a:pt x="5942083" y="1328413"/>
                  <a:pt x="5945967" y="1326523"/>
                  <a:pt x="5950498" y="1327708"/>
                </a:cubicBezTo>
                <a:cubicBezTo>
                  <a:pt x="5955031" y="1328892"/>
                  <a:pt x="5959241" y="1330885"/>
                  <a:pt x="5963128" y="1333688"/>
                </a:cubicBezTo>
                <a:lnTo>
                  <a:pt x="6146366" y="1354307"/>
                </a:lnTo>
                <a:cubicBezTo>
                  <a:pt x="6154381" y="1356960"/>
                  <a:pt x="6161989" y="1358279"/>
                  <a:pt x="6169192" y="1358261"/>
                </a:cubicBezTo>
                <a:cubicBezTo>
                  <a:pt x="6176393" y="1358244"/>
                  <a:pt x="6183678" y="1360371"/>
                  <a:pt x="6191046" y="1364642"/>
                </a:cubicBezTo>
                <a:cubicBezTo>
                  <a:pt x="6194626" y="1363218"/>
                  <a:pt x="6198713" y="1362581"/>
                  <a:pt x="6203306" y="1362733"/>
                </a:cubicBezTo>
                <a:cubicBezTo>
                  <a:pt x="6207899" y="1362887"/>
                  <a:pt x="6211906" y="1363626"/>
                  <a:pt x="6215326" y="1364953"/>
                </a:cubicBezTo>
                <a:lnTo>
                  <a:pt x="6235074" y="1367208"/>
                </a:lnTo>
                <a:cubicBezTo>
                  <a:pt x="6238440" y="1368671"/>
                  <a:pt x="6241341" y="1371002"/>
                  <a:pt x="6243778" y="1374204"/>
                </a:cubicBezTo>
                <a:cubicBezTo>
                  <a:pt x="6246214" y="1377406"/>
                  <a:pt x="6247416" y="1380468"/>
                  <a:pt x="6247385" y="1383389"/>
                </a:cubicBezTo>
                <a:cubicBezTo>
                  <a:pt x="6242348" y="1386891"/>
                  <a:pt x="6228470" y="1388153"/>
                  <a:pt x="6205747" y="1387173"/>
                </a:cubicBezTo>
                <a:cubicBezTo>
                  <a:pt x="6183025" y="1386194"/>
                  <a:pt x="6167121" y="1384301"/>
                  <a:pt x="6158035" y="1381494"/>
                </a:cubicBezTo>
                <a:lnTo>
                  <a:pt x="6159007" y="1383760"/>
                </a:lnTo>
                <a:cubicBezTo>
                  <a:pt x="6157142" y="1388530"/>
                  <a:pt x="6154891" y="1391619"/>
                  <a:pt x="6152254" y="1393029"/>
                </a:cubicBezTo>
                <a:cubicBezTo>
                  <a:pt x="6149618" y="1394441"/>
                  <a:pt x="6146152" y="1394699"/>
                  <a:pt x="6141855" y="1393805"/>
                </a:cubicBezTo>
                <a:cubicBezTo>
                  <a:pt x="6123459" y="1398347"/>
                  <a:pt x="6103524" y="1400866"/>
                  <a:pt x="6082052" y="1401363"/>
                </a:cubicBezTo>
                <a:cubicBezTo>
                  <a:pt x="6060578" y="1401861"/>
                  <a:pt x="6040158" y="1403248"/>
                  <a:pt x="6020789" y="1405524"/>
                </a:cubicBezTo>
                <a:cubicBezTo>
                  <a:pt x="6018539" y="1409005"/>
                  <a:pt x="6016489" y="1410221"/>
                  <a:pt x="6014641" y="1409170"/>
                </a:cubicBezTo>
                <a:cubicBezTo>
                  <a:pt x="6012792" y="1408119"/>
                  <a:pt x="6010093" y="1406258"/>
                  <a:pt x="6006545" y="1403590"/>
                </a:cubicBezTo>
                <a:cubicBezTo>
                  <a:pt x="6004103" y="1404414"/>
                  <a:pt x="6001946" y="1405116"/>
                  <a:pt x="6000071" y="1405698"/>
                </a:cubicBezTo>
                <a:cubicBezTo>
                  <a:pt x="5998197" y="1406279"/>
                  <a:pt x="5997658" y="1407627"/>
                  <a:pt x="5998455" y="1409745"/>
                </a:cubicBezTo>
                <a:cubicBezTo>
                  <a:pt x="5994017" y="1409693"/>
                  <a:pt x="5988566" y="1409238"/>
                  <a:pt x="5982107" y="1408378"/>
                </a:cubicBezTo>
                <a:cubicBezTo>
                  <a:pt x="5975644" y="1407517"/>
                  <a:pt x="5971491" y="1408518"/>
                  <a:pt x="5969645" y="1411379"/>
                </a:cubicBezTo>
                <a:lnTo>
                  <a:pt x="5989072" y="1419138"/>
                </a:lnTo>
                <a:cubicBezTo>
                  <a:pt x="5992350" y="1420525"/>
                  <a:pt x="5995265" y="1421064"/>
                  <a:pt x="5997813" y="1420752"/>
                </a:cubicBezTo>
                <a:cubicBezTo>
                  <a:pt x="6000363" y="1420439"/>
                  <a:pt x="6002304" y="1418712"/>
                  <a:pt x="6003638" y="1415568"/>
                </a:cubicBezTo>
                <a:cubicBezTo>
                  <a:pt x="6007077" y="1416943"/>
                  <a:pt x="6011286" y="1418155"/>
                  <a:pt x="6016265" y="1419204"/>
                </a:cubicBezTo>
                <a:cubicBezTo>
                  <a:pt x="6021242" y="1420254"/>
                  <a:pt x="6025775" y="1420656"/>
                  <a:pt x="6029861" y="1420411"/>
                </a:cubicBezTo>
                <a:lnTo>
                  <a:pt x="6078422" y="1421032"/>
                </a:lnTo>
                <a:lnTo>
                  <a:pt x="6095583" y="1429762"/>
                </a:lnTo>
                <a:cubicBezTo>
                  <a:pt x="6098996" y="1431205"/>
                  <a:pt x="6102449" y="1431957"/>
                  <a:pt x="6105943" y="1432024"/>
                </a:cubicBezTo>
                <a:cubicBezTo>
                  <a:pt x="6109437" y="1432089"/>
                  <a:pt x="6111917" y="1430577"/>
                  <a:pt x="6113387" y="1427487"/>
                </a:cubicBezTo>
                <a:lnTo>
                  <a:pt x="6135400" y="1428770"/>
                </a:lnTo>
                <a:cubicBezTo>
                  <a:pt x="6142466" y="1424396"/>
                  <a:pt x="6149857" y="1423907"/>
                  <a:pt x="6157574" y="1427301"/>
                </a:cubicBezTo>
                <a:cubicBezTo>
                  <a:pt x="6165292" y="1430697"/>
                  <a:pt x="6172684" y="1430206"/>
                  <a:pt x="6179750" y="1425833"/>
                </a:cubicBezTo>
                <a:lnTo>
                  <a:pt x="6217311" y="1444588"/>
                </a:lnTo>
                <a:cubicBezTo>
                  <a:pt x="6213417" y="1452967"/>
                  <a:pt x="6210290" y="1457662"/>
                  <a:pt x="6207931" y="1458675"/>
                </a:cubicBezTo>
                <a:cubicBezTo>
                  <a:pt x="6205570" y="1459688"/>
                  <a:pt x="6201145" y="1458234"/>
                  <a:pt x="6194656" y="1454312"/>
                </a:cubicBezTo>
                <a:cubicBezTo>
                  <a:pt x="6190127" y="1461342"/>
                  <a:pt x="6185272" y="1463314"/>
                  <a:pt x="6180092" y="1460228"/>
                </a:cubicBezTo>
                <a:cubicBezTo>
                  <a:pt x="6174909" y="1457142"/>
                  <a:pt x="6170379" y="1458305"/>
                  <a:pt x="6166496" y="1463715"/>
                </a:cubicBezTo>
                <a:cubicBezTo>
                  <a:pt x="6158875" y="1462236"/>
                  <a:pt x="6147247" y="1461972"/>
                  <a:pt x="6131615" y="1462925"/>
                </a:cubicBezTo>
                <a:cubicBezTo>
                  <a:pt x="6115982" y="1463877"/>
                  <a:pt x="6106138" y="1466204"/>
                  <a:pt x="6102079" y="1469901"/>
                </a:cubicBezTo>
                <a:lnTo>
                  <a:pt x="6051254" y="1470253"/>
                </a:lnTo>
                <a:cubicBezTo>
                  <a:pt x="6047523" y="1477443"/>
                  <a:pt x="6042534" y="1482492"/>
                  <a:pt x="6036291" y="1485395"/>
                </a:cubicBezTo>
                <a:cubicBezTo>
                  <a:pt x="6030047" y="1488298"/>
                  <a:pt x="6022628" y="1487681"/>
                  <a:pt x="6014034" y="1483545"/>
                </a:cubicBezTo>
                <a:cubicBezTo>
                  <a:pt x="6003716" y="1485291"/>
                  <a:pt x="5992628" y="1486025"/>
                  <a:pt x="5980773" y="1485749"/>
                </a:cubicBezTo>
                <a:cubicBezTo>
                  <a:pt x="5968916" y="1485472"/>
                  <a:pt x="5957988" y="1483454"/>
                  <a:pt x="5947992" y="1479697"/>
                </a:cubicBezTo>
                <a:lnTo>
                  <a:pt x="5932786" y="1494273"/>
                </a:lnTo>
                <a:lnTo>
                  <a:pt x="5914651" y="1483275"/>
                </a:lnTo>
                <a:lnTo>
                  <a:pt x="5889730" y="1493971"/>
                </a:lnTo>
                <a:cubicBezTo>
                  <a:pt x="5883827" y="1492983"/>
                  <a:pt x="5878635" y="1492865"/>
                  <a:pt x="5874150" y="1493616"/>
                </a:cubicBezTo>
                <a:cubicBezTo>
                  <a:pt x="5869666" y="1494368"/>
                  <a:pt x="5865362" y="1493196"/>
                  <a:pt x="5861240" y="1490103"/>
                </a:cubicBezTo>
                <a:cubicBezTo>
                  <a:pt x="5858198" y="1490179"/>
                  <a:pt x="5854813" y="1491407"/>
                  <a:pt x="5851085" y="1493791"/>
                </a:cubicBezTo>
                <a:cubicBezTo>
                  <a:pt x="5847357" y="1496173"/>
                  <a:pt x="5845024" y="1498293"/>
                  <a:pt x="5844088" y="1500147"/>
                </a:cubicBezTo>
                <a:cubicBezTo>
                  <a:pt x="5842511" y="1502333"/>
                  <a:pt x="5842269" y="1504114"/>
                  <a:pt x="5843362" y="1505489"/>
                </a:cubicBezTo>
                <a:cubicBezTo>
                  <a:pt x="5844456" y="1506864"/>
                  <a:pt x="5845670" y="1507349"/>
                  <a:pt x="5847005" y="1506944"/>
                </a:cubicBezTo>
                <a:cubicBezTo>
                  <a:pt x="5851816" y="1499401"/>
                  <a:pt x="5857805" y="1497725"/>
                  <a:pt x="5864968" y="1501917"/>
                </a:cubicBezTo>
                <a:cubicBezTo>
                  <a:pt x="5872133" y="1506108"/>
                  <a:pt x="5877800" y="1509935"/>
                  <a:pt x="5881971" y="1513400"/>
                </a:cubicBezTo>
                <a:lnTo>
                  <a:pt x="5915954" y="1498813"/>
                </a:lnTo>
                <a:lnTo>
                  <a:pt x="5916925" y="1501079"/>
                </a:lnTo>
                <a:cubicBezTo>
                  <a:pt x="5919834" y="1501341"/>
                  <a:pt x="5922842" y="1501056"/>
                  <a:pt x="5925950" y="1500224"/>
                </a:cubicBezTo>
                <a:cubicBezTo>
                  <a:pt x="5929057" y="1499393"/>
                  <a:pt x="5931336" y="1497409"/>
                  <a:pt x="5932786" y="1494273"/>
                </a:cubicBezTo>
                <a:cubicBezTo>
                  <a:pt x="5941399" y="1498064"/>
                  <a:pt x="5949830" y="1500259"/>
                  <a:pt x="5958078" y="1500854"/>
                </a:cubicBezTo>
                <a:cubicBezTo>
                  <a:pt x="5966327" y="1501450"/>
                  <a:pt x="5974192" y="1503888"/>
                  <a:pt x="5981675" y="1508166"/>
                </a:cubicBezTo>
                <a:cubicBezTo>
                  <a:pt x="5985789" y="1497569"/>
                  <a:pt x="5990090" y="1493263"/>
                  <a:pt x="5994577" y="1495251"/>
                </a:cubicBezTo>
                <a:cubicBezTo>
                  <a:pt x="5999062" y="1497237"/>
                  <a:pt x="6006200" y="1501105"/>
                  <a:pt x="6015989" y="1506853"/>
                </a:cubicBezTo>
                <a:cubicBezTo>
                  <a:pt x="6024285" y="1509384"/>
                  <a:pt x="6036992" y="1508513"/>
                  <a:pt x="6054106" y="1504241"/>
                </a:cubicBezTo>
                <a:cubicBezTo>
                  <a:pt x="6071219" y="1499970"/>
                  <a:pt x="6084735" y="1499424"/>
                  <a:pt x="6094651" y="1502601"/>
                </a:cubicBezTo>
                <a:cubicBezTo>
                  <a:pt x="6096682" y="1504469"/>
                  <a:pt x="6097803" y="1506558"/>
                  <a:pt x="6098013" y="1508871"/>
                </a:cubicBezTo>
                <a:cubicBezTo>
                  <a:pt x="6098224" y="1511185"/>
                  <a:pt x="6097968" y="1513195"/>
                  <a:pt x="6097248" y="1514901"/>
                </a:cubicBezTo>
                <a:cubicBezTo>
                  <a:pt x="6093226" y="1522720"/>
                  <a:pt x="6086308" y="1526919"/>
                  <a:pt x="6076495" y="1527497"/>
                </a:cubicBezTo>
                <a:cubicBezTo>
                  <a:pt x="6066683" y="1528076"/>
                  <a:pt x="6058711" y="1526691"/>
                  <a:pt x="6052579" y="1523343"/>
                </a:cubicBezTo>
                <a:cubicBezTo>
                  <a:pt x="6035684" y="1524222"/>
                  <a:pt x="6019863" y="1525647"/>
                  <a:pt x="6005114" y="1527617"/>
                </a:cubicBezTo>
                <a:cubicBezTo>
                  <a:pt x="5990366" y="1529588"/>
                  <a:pt x="5975111" y="1530770"/>
                  <a:pt x="5959350" y="1531162"/>
                </a:cubicBezTo>
                <a:cubicBezTo>
                  <a:pt x="5958071" y="1534170"/>
                  <a:pt x="5956344" y="1535359"/>
                  <a:pt x="5954172" y="1534727"/>
                </a:cubicBezTo>
                <a:cubicBezTo>
                  <a:pt x="5952000" y="1534094"/>
                  <a:pt x="5949302" y="1533016"/>
                  <a:pt x="5946077" y="1531493"/>
                </a:cubicBezTo>
                <a:cubicBezTo>
                  <a:pt x="5942833" y="1530315"/>
                  <a:pt x="5940338" y="1530492"/>
                  <a:pt x="5938591" y="1532024"/>
                </a:cubicBezTo>
                <a:cubicBezTo>
                  <a:pt x="5936847" y="1533556"/>
                  <a:pt x="5935890" y="1535755"/>
                  <a:pt x="5935723" y="1538621"/>
                </a:cubicBezTo>
                <a:cubicBezTo>
                  <a:pt x="5930710" y="1536580"/>
                  <a:pt x="5925598" y="1535085"/>
                  <a:pt x="5920383" y="1534138"/>
                </a:cubicBezTo>
                <a:cubicBezTo>
                  <a:pt x="5915170" y="1533189"/>
                  <a:pt x="5910785" y="1533394"/>
                  <a:pt x="5907232" y="1534752"/>
                </a:cubicBezTo>
                <a:lnTo>
                  <a:pt x="5887484" y="1532497"/>
                </a:lnTo>
                <a:cubicBezTo>
                  <a:pt x="5884277" y="1537786"/>
                  <a:pt x="5880501" y="1540971"/>
                  <a:pt x="5876160" y="1542053"/>
                </a:cubicBezTo>
                <a:cubicBezTo>
                  <a:pt x="5871816" y="1543134"/>
                  <a:pt x="5867715" y="1542435"/>
                  <a:pt x="5863856" y="1539955"/>
                </a:cubicBezTo>
                <a:cubicBezTo>
                  <a:pt x="5867725" y="1547405"/>
                  <a:pt x="5872627" y="1557263"/>
                  <a:pt x="5878561" y="1569527"/>
                </a:cubicBezTo>
                <a:cubicBezTo>
                  <a:pt x="5884497" y="1581791"/>
                  <a:pt x="5885756" y="1592541"/>
                  <a:pt x="5882342" y="1601776"/>
                </a:cubicBezTo>
                <a:cubicBezTo>
                  <a:pt x="5879033" y="1607220"/>
                  <a:pt x="5875137" y="1610905"/>
                  <a:pt x="5870654" y="1612829"/>
                </a:cubicBezTo>
                <a:cubicBezTo>
                  <a:pt x="5866170" y="1614754"/>
                  <a:pt x="5862514" y="1614311"/>
                  <a:pt x="5859687" y="1611501"/>
                </a:cubicBezTo>
                <a:cubicBezTo>
                  <a:pt x="5858263" y="1611831"/>
                  <a:pt x="5856092" y="1611981"/>
                  <a:pt x="5853172" y="1611949"/>
                </a:cubicBezTo>
                <a:cubicBezTo>
                  <a:pt x="5850252" y="1611917"/>
                  <a:pt x="5848323" y="1612632"/>
                  <a:pt x="5847387" y="1614097"/>
                </a:cubicBezTo>
                <a:lnTo>
                  <a:pt x="5854835" y="1618948"/>
                </a:lnTo>
                <a:lnTo>
                  <a:pt x="5890131" y="1638676"/>
                </a:lnTo>
                <a:lnTo>
                  <a:pt x="5907936" y="1636400"/>
                </a:lnTo>
                <a:cubicBezTo>
                  <a:pt x="5910206" y="1632967"/>
                  <a:pt x="5912215" y="1631657"/>
                  <a:pt x="5913963" y="1632472"/>
                </a:cubicBezTo>
                <a:cubicBezTo>
                  <a:pt x="5915710" y="1633287"/>
                  <a:pt x="5918124" y="1634487"/>
                  <a:pt x="5921207" y="1636069"/>
                </a:cubicBezTo>
                <a:cubicBezTo>
                  <a:pt x="5923872" y="1636156"/>
                  <a:pt x="5925747" y="1635575"/>
                  <a:pt x="5926832" y="1634327"/>
                </a:cubicBezTo>
                <a:cubicBezTo>
                  <a:pt x="5927916" y="1633078"/>
                  <a:pt x="5928739" y="1631608"/>
                  <a:pt x="5929297" y="1629914"/>
                </a:cubicBezTo>
                <a:cubicBezTo>
                  <a:pt x="5939119" y="1633524"/>
                  <a:pt x="5949264" y="1636324"/>
                  <a:pt x="5959732" y="1638315"/>
                </a:cubicBezTo>
                <a:cubicBezTo>
                  <a:pt x="5970200" y="1640305"/>
                  <a:pt x="5980344" y="1643106"/>
                  <a:pt x="5990166" y="1646715"/>
                </a:cubicBezTo>
                <a:cubicBezTo>
                  <a:pt x="6001611" y="1644597"/>
                  <a:pt x="6013197" y="1644767"/>
                  <a:pt x="6024927" y="1647222"/>
                </a:cubicBezTo>
                <a:cubicBezTo>
                  <a:pt x="6036656" y="1649677"/>
                  <a:pt x="6046870" y="1654460"/>
                  <a:pt x="6055567" y="1661571"/>
                </a:cubicBezTo>
                <a:lnTo>
                  <a:pt x="6065922" y="1654443"/>
                </a:lnTo>
                <a:cubicBezTo>
                  <a:pt x="6068921" y="1651927"/>
                  <a:pt x="6072389" y="1650886"/>
                  <a:pt x="6076319" y="1651322"/>
                </a:cubicBezTo>
                <a:cubicBezTo>
                  <a:pt x="6080252" y="1651758"/>
                  <a:pt x="6084125" y="1653226"/>
                  <a:pt x="6087936" y="1655725"/>
                </a:cubicBezTo>
                <a:cubicBezTo>
                  <a:pt x="6099321" y="1656205"/>
                  <a:pt x="6102776" y="1660088"/>
                  <a:pt x="6098302" y="1667374"/>
                </a:cubicBezTo>
                <a:cubicBezTo>
                  <a:pt x="6095958" y="1674025"/>
                  <a:pt x="6092967" y="1678776"/>
                  <a:pt x="6089327" y="1681623"/>
                </a:cubicBezTo>
                <a:cubicBezTo>
                  <a:pt x="6085686" y="1684471"/>
                  <a:pt x="6079939" y="1684366"/>
                  <a:pt x="6072088" y="1681309"/>
                </a:cubicBezTo>
                <a:cubicBezTo>
                  <a:pt x="6066096" y="1678682"/>
                  <a:pt x="6056709" y="1676340"/>
                  <a:pt x="6043919" y="1674283"/>
                </a:cubicBezTo>
                <a:cubicBezTo>
                  <a:pt x="6031131" y="1672227"/>
                  <a:pt x="6021745" y="1674578"/>
                  <a:pt x="6015760" y="1681340"/>
                </a:cubicBezTo>
                <a:cubicBezTo>
                  <a:pt x="6008369" y="1683003"/>
                  <a:pt x="5996365" y="1684466"/>
                  <a:pt x="5979748" y="1685729"/>
                </a:cubicBezTo>
                <a:cubicBezTo>
                  <a:pt x="5963130" y="1686993"/>
                  <a:pt x="5949345" y="1685867"/>
                  <a:pt x="5938390" y="1682352"/>
                </a:cubicBezTo>
                <a:cubicBezTo>
                  <a:pt x="5936349" y="1686974"/>
                  <a:pt x="5933963" y="1689228"/>
                  <a:pt x="5931232" y="1689114"/>
                </a:cubicBezTo>
                <a:cubicBezTo>
                  <a:pt x="5928500" y="1689002"/>
                  <a:pt x="5926032" y="1687936"/>
                  <a:pt x="5923824" y="1685922"/>
                </a:cubicBezTo>
                <a:cubicBezTo>
                  <a:pt x="5918158" y="1684050"/>
                  <a:pt x="5912414" y="1687074"/>
                  <a:pt x="5906591" y="1694995"/>
                </a:cubicBezTo>
                <a:cubicBezTo>
                  <a:pt x="5900768" y="1702916"/>
                  <a:pt x="5896805" y="1708530"/>
                  <a:pt x="5894703" y="1711835"/>
                </a:cubicBezTo>
                <a:cubicBezTo>
                  <a:pt x="5885268" y="1709904"/>
                  <a:pt x="5866342" y="1708525"/>
                  <a:pt x="5837929" y="1707698"/>
                </a:cubicBezTo>
                <a:cubicBezTo>
                  <a:pt x="5809514" y="1706871"/>
                  <a:pt x="5792291" y="1709456"/>
                  <a:pt x="5786258" y="1715455"/>
                </a:cubicBezTo>
                <a:lnTo>
                  <a:pt x="5762620" y="1704138"/>
                </a:lnTo>
                <a:cubicBezTo>
                  <a:pt x="5754440" y="1703569"/>
                  <a:pt x="5746602" y="1703020"/>
                  <a:pt x="5739109" y="1702491"/>
                </a:cubicBezTo>
                <a:cubicBezTo>
                  <a:pt x="5731616" y="1701963"/>
                  <a:pt x="5724022" y="1701981"/>
                  <a:pt x="5716327" y="1702544"/>
                </a:cubicBezTo>
                <a:lnTo>
                  <a:pt x="5710502" y="1707728"/>
                </a:lnTo>
                <a:cubicBezTo>
                  <a:pt x="5715206" y="1714260"/>
                  <a:pt x="5723935" y="1716885"/>
                  <a:pt x="5736689" y="1715604"/>
                </a:cubicBezTo>
                <a:cubicBezTo>
                  <a:pt x="5749440" y="1714322"/>
                  <a:pt x="5758411" y="1717515"/>
                  <a:pt x="5763603" y="1725180"/>
                </a:cubicBezTo>
                <a:cubicBezTo>
                  <a:pt x="5765762" y="1729170"/>
                  <a:pt x="5769541" y="1733808"/>
                  <a:pt x="5774940" y="1739093"/>
                </a:cubicBezTo>
                <a:lnTo>
                  <a:pt x="5774930" y="1720317"/>
                </a:lnTo>
                <a:lnTo>
                  <a:pt x="5782379" y="1725168"/>
                </a:lnTo>
                <a:cubicBezTo>
                  <a:pt x="5785894" y="1727629"/>
                  <a:pt x="5787528" y="1730393"/>
                  <a:pt x="5787279" y="1733462"/>
                </a:cubicBezTo>
                <a:cubicBezTo>
                  <a:pt x="5787032" y="1736531"/>
                  <a:pt x="5786156" y="1739701"/>
                  <a:pt x="5784655" y="1742973"/>
                </a:cubicBezTo>
                <a:cubicBezTo>
                  <a:pt x="5788972" y="1743915"/>
                  <a:pt x="5792883" y="1744695"/>
                  <a:pt x="5796391" y="1745313"/>
                </a:cubicBezTo>
                <a:cubicBezTo>
                  <a:pt x="5799897" y="1745932"/>
                  <a:pt x="5803324" y="1745580"/>
                  <a:pt x="5806669" y="1744255"/>
                </a:cubicBezTo>
                <a:cubicBezTo>
                  <a:pt x="5810034" y="1745326"/>
                  <a:pt x="5814228" y="1745203"/>
                  <a:pt x="5819252" y="1743885"/>
                </a:cubicBezTo>
                <a:cubicBezTo>
                  <a:pt x="5824276" y="1742566"/>
                  <a:pt x="5829361" y="1741391"/>
                  <a:pt x="5834507" y="1740356"/>
                </a:cubicBezTo>
                <a:cubicBezTo>
                  <a:pt x="5831805" y="1733020"/>
                  <a:pt x="5832988" y="1725358"/>
                  <a:pt x="5838054" y="1717370"/>
                </a:cubicBezTo>
                <a:cubicBezTo>
                  <a:pt x="5845665" y="1722599"/>
                  <a:pt x="5854082" y="1723458"/>
                  <a:pt x="5863306" y="1719945"/>
                </a:cubicBezTo>
                <a:lnTo>
                  <a:pt x="5868499" y="1744546"/>
                </a:lnTo>
                <a:cubicBezTo>
                  <a:pt x="5863745" y="1742842"/>
                  <a:pt x="5859414" y="1742130"/>
                  <a:pt x="5855509" y="1742408"/>
                </a:cubicBezTo>
                <a:cubicBezTo>
                  <a:pt x="5851605" y="1742687"/>
                  <a:pt x="5847518" y="1742541"/>
                  <a:pt x="5843249" y="1741970"/>
                </a:cubicBezTo>
                <a:lnTo>
                  <a:pt x="5840340" y="1753949"/>
                </a:lnTo>
                <a:cubicBezTo>
                  <a:pt x="5842285" y="1758480"/>
                  <a:pt x="5840992" y="1761719"/>
                  <a:pt x="5836462" y="1763663"/>
                </a:cubicBezTo>
                <a:cubicBezTo>
                  <a:pt x="5831802" y="1765439"/>
                  <a:pt x="5826798" y="1766021"/>
                  <a:pt x="5821450" y="1765412"/>
                </a:cubicBezTo>
                <a:cubicBezTo>
                  <a:pt x="5816102" y="1764800"/>
                  <a:pt x="5811177" y="1764007"/>
                  <a:pt x="5806678" y="1763031"/>
                </a:cubicBezTo>
                <a:cubicBezTo>
                  <a:pt x="5807253" y="1766977"/>
                  <a:pt x="5808456" y="1770820"/>
                  <a:pt x="5810285" y="1774562"/>
                </a:cubicBezTo>
                <a:cubicBezTo>
                  <a:pt x="5812115" y="1778304"/>
                  <a:pt x="5813075" y="1781581"/>
                  <a:pt x="5813165" y="1784393"/>
                </a:cubicBezTo>
                <a:cubicBezTo>
                  <a:pt x="5810097" y="1787667"/>
                  <a:pt x="5804501" y="1788168"/>
                  <a:pt x="5796372" y="1785900"/>
                </a:cubicBezTo>
                <a:cubicBezTo>
                  <a:pt x="5788244" y="1783631"/>
                  <a:pt x="5781432" y="1781302"/>
                  <a:pt x="5775933" y="1778911"/>
                </a:cubicBezTo>
                <a:cubicBezTo>
                  <a:pt x="5771173" y="1780842"/>
                  <a:pt x="5766614" y="1781682"/>
                  <a:pt x="5762257" y="1781427"/>
                </a:cubicBezTo>
                <a:cubicBezTo>
                  <a:pt x="5757901" y="1781173"/>
                  <a:pt x="5755121" y="1779907"/>
                  <a:pt x="5753919" y="1777628"/>
                </a:cubicBezTo>
                <a:lnTo>
                  <a:pt x="5733199" y="1773107"/>
                </a:lnTo>
                <a:lnTo>
                  <a:pt x="5712808" y="1781859"/>
                </a:lnTo>
                <a:lnTo>
                  <a:pt x="5722523" y="1785738"/>
                </a:lnTo>
                <a:lnTo>
                  <a:pt x="5744536" y="1787021"/>
                </a:lnTo>
                <a:cubicBezTo>
                  <a:pt x="5747328" y="1787276"/>
                  <a:pt x="5749676" y="1788057"/>
                  <a:pt x="5751579" y="1789364"/>
                </a:cubicBezTo>
                <a:cubicBezTo>
                  <a:pt x="5753482" y="1790671"/>
                  <a:pt x="5754696" y="1791938"/>
                  <a:pt x="5755222" y="1793166"/>
                </a:cubicBezTo>
                <a:cubicBezTo>
                  <a:pt x="5753868" y="1793523"/>
                  <a:pt x="5751561" y="1793619"/>
                  <a:pt x="5748303" y="1793453"/>
                </a:cubicBezTo>
                <a:cubicBezTo>
                  <a:pt x="5745045" y="1793286"/>
                  <a:pt x="5742173" y="1793625"/>
                  <a:pt x="5739684" y="1794470"/>
                </a:cubicBezTo>
                <a:cubicBezTo>
                  <a:pt x="5734684" y="1799746"/>
                  <a:pt x="5725834" y="1799967"/>
                  <a:pt x="5713140" y="1795131"/>
                </a:cubicBezTo>
                <a:cubicBezTo>
                  <a:pt x="5700445" y="1790295"/>
                  <a:pt x="5691596" y="1790516"/>
                  <a:pt x="5686594" y="1795793"/>
                </a:cubicBezTo>
                <a:lnTo>
                  <a:pt x="5666846" y="1793538"/>
                </a:lnTo>
                <a:cubicBezTo>
                  <a:pt x="5661776" y="1795267"/>
                  <a:pt x="5655085" y="1796350"/>
                  <a:pt x="5646778" y="1796786"/>
                </a:cubicBezTo>
                <a:cubicBezTo>
                  <a:pt x="5654507" y="1799169"/>
                  <a:pt x="5662683" y="1801025"/>
                  <a:pt x="5671302" y="1802356"/>
                </a:cubicBezTo>
                <a:cubicBezTo>
                  <a:pt x="5679922" y="1803687"/>
                  <a:pt x="5688258" y="1802793"/>
                  <a:pt x="5696309" y="1799673"/>
                </a:cubicBezTo>
                <a:lnTo>
                  <a:pt x="5697291" y="1820714"/>
                </a:lnTo>
                <a:lnTo>
                  <a:pt x="5670426" y="1826879"/>
                </a:lnTo>
                <a:lnTo>
                  <a:pt x="5677553" y="1837234"/>
                </a:lnTo>
                <a:lnTo>
                  <a:pt x="5668823" y="1854397"/>
                </a:lnTo>
                <a:lnTo>
                  <a:pt x="5629977" y="1857655"/>
                </a:lnTo>
                <a:cubicBezTo>
                  <a:pt x="5617761" y="1852502"/>
                  <a:pt x="5604877" y="1849313"/>
                  <a:pt x="5591327" y="1848086"/>
                </a:cubicBezTo>
                <a:cubicBezTo>
                  <a:pt x="5577778" y="1846858"/>
                  <a:pt x="5565946" y="1844559"/>
                  <a:pt x="5555834" y="1841186"/>
                </a:cubicBezTo>
                <a:lnTo>
                  <a:pt x="5553891" y="1836654"/>
                </a:lnTo>
                <a:lnTo>
                  <a:pt x="5547094" y="1839571"/>
                </a:lnTo>
                <a:lnTo>
                  <a:pt x="5518603" y="1835703"/>
                </a:lnTo>
                <a:cubicBezTo>
                  <a:pt x="5508570" y="1838892"/>
                  <a:pt x="5498454" y="1838761"/>
                  <a:pt x="5488254" y="1835314"/>
                </a:cubicBezTo>
                <a:cubicBezTo>
                  <a:pt x="5478055" y="1831867"/>
                  <a:pt x="5466807" y="1832223"/>
                  <a:pt x="5454506" y="1836385"/>
                </a:cubicBezTo>
                <a:cubicBezTo>
                  <a:pt x="5448564" y="1835693"/>
                  <a:pt x="5438759" y="1834984"/>
                  <a:pt x="5425088" y="1834256"/>
                </a:cubicBezTo>
                <a:cubicBezTo>
                  <a:pt x="5411416" y="1833528"/>
                  <a:pt x="5403309" y="1832089"/>
                  <a:pt x="5400765" y="1829939"/>
                </a:cubicBezTo>
                <a:lnTo>
                  <a:pt x="5383205" y="1835658"/>
                </a:lnTo>
                <a:lnTo>
                  <a:pt x="5396210" y="1836812"/>
                </a:lnTo>
                <a:lnTo>
                  <a:pt x="5444768" y="1837432"/>
                </a:lnTo>
                <a:lnTo>
                  <a:pt x="5461931" y="1846164"/>
                </a:lnTo>
                <a:cubicBezTo>
                  <a:pt x="5465344" y="1847604"/>
                  <a:pt x="5468797" y="1848358"/>
                  <a:pt x="5472291" y="1848424"/>
                </a:cubicBezTo>
                <a:cubicBezTo>
                  <a:pt x="5475784" y="1848489"/>
                  <a:pt x="5478264" y="1846977"/>
                  <a:pt x="5479734" y="1843888"/>
                </a:cubicBezTo>
                <a:lnTo>
                  <a:pt x="5501747" y="1845171"/>
                </a:lnTo>
                <a:cubicBezTo>
                  <a:pt x="5508814" y="1840797"/>
                  <a:pt x="5516205" y="1840307"/>
                  <a:pt x="5523923" y="1843702"/>
                </a:cubicBezTo>
                <a:cubicBezTo>
                  <a:pt x="5531639" y="1847097"/>
                  <a:pt x="5539032" y="1846607"/>
                  <a:pt x="5546096" y="1842233"/>
                </a:cubicBezTo>
                <a:lnTo>
                  <a:pt x="5583659" y="1860988"/>
                </a:lnTo>
                <a:cubicBezTo>
                  <a:pt x="5579765" y="1869367"/>
                  <a:pt x="5576638" y="1874062"/>
                  <a:pt x="5574278" y="1875076"/>
                </a:cubicBezTo>
                <a:cubicBezTo>
                  <a:pt x="5571918" y="1876088"/>
                  <a:pt x="5567493" y="1874634"/>
                  <a:pt x="5561003" y="1870713"/>
                </a:cubicBezTo>
                <a:cubicBezTo>
                  <a:pt x="5556474" y="1877742"/>
                  <a:pt x="5551619" y="1879714"/>
                  <a:pt x="5546439" y="1876628"/>
                </a:cubicBezTo>
                <a:cubicBezTo>
                  <a:pt x="5541257" y="1873543"/>
                  <a:pt x="5536726" y="1874705"/>
                  <a:pt x="5532844" y="1880116"/>
                </a:cubicBezTo>
                <a:cubicBezTo>
                  <a:pt x="5525223" y="1878637"/>
                  <a:pt x="5513595" y="1878373"/>
                  <a:pt x="5497963" y="1879326"/>
                </a:cubicBezTo>
                <a:cubicBezTo>
                  <a:pt x="5482330" y="1880279"/>
                  <a:pt x="5472486" y="1882603"/>
                  <a:pt x="5468426" y="1886301"/>
                </a:cubicBezTo>
                <a:lnTo>
                  <a:pt x="5417602" y="1886653"/>
                </a:lnTo>
                <a:cubicBezTo>
                  <a:pt x="5413870" y="1893844"/>
                  <a:pt x="5408882" y="1898892"/>
                  <a:pt x="5402638" y="1901795"/>
                </a:cubicBezTo>
                <a:cubicBezTo>
                  <a:pt x="5396394" y="1904698"/>
                  <a:pt x="5388975" y="1904081"/>
                  <a:pt x="5380381" y="1899946"/>
                </a:cubicBezTo>
                <a:cubicBezTo>
                  <a:pt x="5370063" y="1901691"/>
                  <a:pt x="5358976" y="1902426"/>
                  <a:pt x="5347120" y="1902149"/>
                </a:cubicBezTo>
                <a:cubicBezTo>
                  <a:pt x="5335264" y="1901873"/>
                  <a:pt x="5324336" y="1899855"/>
                  <a:pt x="5314339" y="1896097"/>
                </a:cubicBezTo>
                <a:lnTo>
                  <a:pt x="5299133" y="1910673"/>
                </a:lnTo>
                <a:lnTo>
                  <a:pt x="5280998" y="1899676"/>
                </a:lnTo>
                <a:lnTo>
                  <a:pt x="5256077" y="1910373"/>
                </a:lnTo>
                <a:cubicBezTo>
                  <a:pt x="5250175" y="1909385"/>
                  <a:pt x="5244983" y="1909266"/>
                  <a:pt x="5240498" y="1910016"/>
                </a:cubicBezTo>
                <a:cubicBezTo>
                  <a:pt x="5236014" y="1910768"/>
                  <a:pt x="5231710" y="1909596"/>
                  <a:pt x="5227588" y="1906503"/>
                </a:cubicBezTo>
                <a:cubicBezTo>
                  <a:pt x="5224546" y="1906579"/>
                  <a:pt x="5221161" y="1907809"/>
                  <a:pt x="5217432" y="1910191"/>
                </a:cubicBezTo>
                <a:cubicBezTo>
                  <a:pt x="5213704" y="1912574"/>
                  <a:pt x="5211372" y="1914693"/>
                  <a:pt x="5210436" y="1916549"/>
                </a:cubicBezTo>
                <a:cubicBezTo>
                  <a:pt x="5208858" y="1918734"/>
                  <a:pt x="5208616" y="1920515"/>
                  <a:pt x="5209710" y="1921889"/>
                </a:cubicBezTo>
                <a:cubicBezTo>
                  <a:pt x="5210803" y="1923266"/>
                  <a:pt x="5212017" y="1923750"/>
                  <a:pt x="5213353" y="1923345"/>
                </a:cubicBezTo>
                <a:cubicBezTo>
                  <a:pt x="5218163" y="1915802"/>
                  <a:pt x="5224152" y="1914126"/>
                  <a:pt x="5231315" y="1918317"/>
                </a:cubicBezTo>
                <a:cubicBezTo>
                  <a:pt x="5238481" y="1922508"/>
                  <a:pt x="5244148" y="1926336"/>
                  <a:pt x="5248318" y="1929800"/>
                </a:cubicBezTo>
                <a:lnTo>
                  <a:pt x="5282302" y="1915215"/>
                </a:lnTo>
                <a:lnTo>
                  <a:pt x="5283273" y="1917480"/>
                </a:lnTo>
                <a:cubicBezTo>
                  <a:pt x="5286181" y="1917741"/>
                  <a:pt x="5289189" y="1917457"/>
                  <a:pt x="5292297" y="1916625"/>
                </a:cubicBezTo>
                <a:cubicBezTo>
                  <a:pt x="5295406" y="1915794"/>
                  <a:pt x="5297684" y="1913810"/>
                  <a:pt x="5299133" y="1910673"/>
                </a:cubicBezTo>
                <a:cubicBezTo>
                  <a:pt x="5307746" y="1914466"/>
                  <a:pt x="5316179" y="1916660"/>
                  <a:pt x="5324427" y="1917255"/>
                </a:cubicBezTo>
                <a:cubicBezTo>
                  <a:pt x="5332676" y="1917851"/>
                  <a:pt x="5340540" y="1920289"/>
                  <a:pt x="5348023" y="1924567"/>
                </a:cubicBezTo>
                <a:cubicBezTo>
                  <a:pt x="5352137" y="1913970"/>
                  <a:pt x="5356437" y="1909664"/>
                  <a:pt x="5360924" y="1911651"/>
                </a:cubicBezTo>
                <a:cubicBezTo>
                  <a:pt x="5365409" y="1913638"/>
                  <a:pt x="5372547" y="1917505"/>
                  <a:pt x="5382337" y="1923253"/>
                </a:cubicBezTo>
                <a:cubicBezTo>
                  <a:pt x="5390632" y="1925784"/>
                  <a:pt x="5403339" y="1924914"/>
                  <a:pt x="5420453" y="1920643"/>
                </a:cubicBezTo>
                <a:cubicBezTo>
                  <a:pt x="5437568" y="1916371"/>
                  <a:pt x="5451083" y="1915824"/>
                  <a:pt x="5460999" y="1919002"/>
                </a:cubicBezTo>
                <a:cubicBezTo>
                  <a:pt x="5463030" y="1920869"/>
                  <a:pt x="5464150" y="1922959"/>
                  <a:pt x="5464360" y="1925273"/>
                </a:cubicBezTo>
                <a:cubicBezTo>
                  <a:pt x="5464571" y="1927585"/>
                  <a:pt x="5464315" y="1929595"/>
                  <a:pt x="5463595" y="1931301"/>
                </a:cubicBezTo>
                <a:cubicBezTo>
                  <a:pt x="5459573" y="1939120"/>
                  <a:pt x="5452656" y="1943319"/>
                  <a:pt x="5442844" y="1943898"/>
                </a:cubicBezTo>
                <a:cubicBezTo>
                  <a:pt x="5433031" y="1944476"/>
                  <a:pt x="5425057" y="1943091"/>
                  <a:pt x="5418926" y="1939743"/>
                </a:cubicBezTo>
                <a:cubicBezTo>
                  <a:pt x="5402033" y="1940622"/>
                  <a:pt x="5386211" y="1942047"/>
                  <a:pt x="5371461" y="1944018"/>
                </a:cubicBezTo>
                <a:cubicBezTo>
                  <a:pt x="5356714" y="1945988"/>
                  <a:pt x="5341459" y="1947170"/>
                  <a:pt x="5325698" y="1947563"/>
                </a:cubicBezTo>
                <a:cubicBezTo>
                  <a:pt x="5324418" y="1950572"/>
                  <a:pt x="5322692" y="1951759"/>
                  <a:pt x="5320520" y="1951126"/>
                </a:cubicBezTo>
                <a:cubicBezTo>
                  <a:pt x="5318348" y="1950494"/>
                  <a:pt x="5315649" y="1949416"/>
                  <a:pt x="5312426" y="1947894"/>
                </a:cubicBezTo>
                <a:cubicBezTo>
                  <a:pt x="5309182" y="1946715"/>
                  <a:pt x="5306686" y="1946892"/>
                  <a:pt x="5304939" y="1948424"/>
                </a:cubicBezTo>
                <a:cubicBezTo>
                  <a:pt x="5303194" y="1949956"/>
                  <a:pt x="5302237" y="1952155"/>
                  <a:pt x="5302070" y="1955022"/>
                </a:cubicBezTo>
                <a:cubicBezTo>
                  <a:pt x="5297059" y="1952981"/>
                  <a:pt x="5291946" y="1951487"/>
                  <a:pt x="5286731" y="1950538"/>
                </a:cubicBezTo>
                <a:lnTo>
                  <a:pt x="5280092" y="1950848"/>
                </a:lnTo>
                <a:lnTo>
                  <a:pt x="5288131" y="1953896"/>
                </a:lnTo>
                <a:cubicBezTo>
                  <a:pt x="5299516" y="1954375"/>
                  <a:pt x="5302972" y="1958258"/>
                  <a:pt x="5298498" y="1965545"/>
                </a:cubicBezTo>
                <a:cubicBezTo>
                  <a:pt x="5296154" y="1972197"/>
                  <a:pt x="5293163" y="1976946"/>
                  <a:pt x="5289521" y="1979793"/>
                </a:cubicBezTo>
                <a:cubicBezTo>
                  <a:pt x="5285881" y="1982642"/>
                  <a:pt x="5280134" y="1982537"/>
                  <a:pt x="5272283" y="1979480"/>
                </a:cubicBezTo>
                <a:cubicBezTo>
                  <a:pt x="5266293" y="1976852"/>
                  <a:pt x="5256904" y="1974510"/>
                  <a:pt x="5244115" y="1972453"/>
                </a:cubicBezTo>
                <a:lnTo>
                  <a:pt x="5238863" y="1973770"/>
                </a:lnTo>
                <a:lnTo>
                  <a:pt x="5244909" y="1985928"/>
                </a:lnTo>
                <a:cubicBezTo>
                  <a:pt x="5250844" y="1998193"/>
                  <a:pt x="5252104" y="2008941"/>
                  <a:pt x="5248690" y="2018177"/>
                </a:cubicBezTo>
                <a:cubicBezTo>
                  <a:pt x="5245381" y="2023620"/>
                  <a:pt x="5241484" y="2027305"/>
                  <a:pt x="5237002" y="2029230"/>
                </a:cubicBezTo>
                <a:cubicBezTo>
                  <a:pt x="5232517" y="2031154"/>
                  <a:pt x="5228861" y="2030712"/>
                  <a:pt x="5226035" y="2027901"/>
                </a:cubicBezTo>
                <a:cubicBezTo>
                  <a:pt x="5224612" y="2028231"/>
                  <a:pt x="5222440" y="2028381"/>
                  <a:pt x="5219521" y="2028349"/>
                </a:cubicBezTo>
                <a:cubicBezTo>
                  <a:pt x="5216599" y="2028317"/>
                  <a:pt x="5214672" y="2029033"/>
                  <a:pt x="5213735" y="2030497"/>
                </a:cubicBezTo>
                <a:lnTo>
                  <a:pt x="5221183" y="2035348"/>
                </a:lnTo>
                <a:lnTo>
                  <a:pt x="5256479" y="2055076"/>
                </a:lnTo>
                <a:lnTo>
                  <a:pt x="5274283" y="2052801"/>
                </a:lnTo>
                <a:cubicBezTo>
                  <a:pt x="5276554" y="2049367"/>
                  <a:pt x="5278563" y="2048057"/>
                  <a:pt x="5280310" y="2048873"/>
                </a:cubicBezTo>
                <a:cubicBezTo>
                  <a:pt x="5282058" y="2049688"/>
                  <a:pt x="5284472" y="2050887"/>
                  <a:pt x="5287555" y="2052470"/>
                </a:cubicBezTo>
                <a:cubicBezTo>
                  <a:pt x="5290219" y="2052557"/>
                  <a:pt x="5292094" y="2051976"/>
                  <a:pt x="5293179" y="2050727"/>
                </a:cubicBezTo>
                <a:cubicBezTo>
                  <a:pt x="5294263" y="2049479"/>
                  <a:pt x="5295086" y="2048008"/>
                  <a:pt x="5295644" y="2046316"/>
                </a:cubicBezTo>
                <a:cubicBezTo>
                  <a:pt x="5305466" y="2049924"/>
                  <a:pt x="5315612" y="2052725"/>
                  <a:pt x="5326080" y="2054716"/>
                </a:cubicBezTo>
                <a:cubicBezTo>
                  <a:pt x="5336549" y="2056706"/>
                  <a:pt x="5346693" y="2059506"/>
                  <a:pt x="5356514" y="2063115"/>
                </a:cubicBezTo>
                <a:cubicBezTo>
                  <a:pt x="5367959" y="2060998"/>
                  <a:pt x="5379545" y="2061167"/>
                  <a:pt x="5391275" y="2063622"/>
                </a:cubicBezTo>
                <a:cubicBezTo>
                  <a:pt x="5403004" y="2066079"/>
                  <a:pt x="5413217" y="2070862"/>
                  <a:pt x="5421914" y="2077971"/>
                </a:cubicBezTo>
                <a:lnTo>
                  <a:pt x="5432269" y="2070844"/>
                </a:lnTo>
                <a:cubicBezTo>
                  <a:pt x="5435269" y="2068327"/>
                  <a:pt x="5438736" y="2067286"/>
                  <a:pt x="5442668" y="2067722"/>
                </a:cubicBezTo>
                <a:cubicBezTo>
                  <a:pt x="5446600" y="2068158"/>
                  <a:pt x="5450473" y="2069628"/>
                  <a:pt x="5454284" y="2072127"/>
                </a:cubicBezTo>
                <a:cubicBezTo>
                  <a:pt x="5465668" y="2072606"/>
                  <a:pt x="5469124" y="2076488"/>
                  <a:pt x="5464650" y="2083776"/>
                </a:cubicBezTo>
                <a:cubicBezTo>
                  <a:pt x="5462306" y="2090427"/>
                  <a:pt x="5459315" y="2095176"/>
                  <a:pt x="5455674" y="2098024"/>
                </a:cubicBezTo>
                <a:cubicBezTo>
                  <a:pt x="5452033" y="2100873"/>
                  <a:pt x="5446286" y="2100767"/>
                  <a:pt x="5438435" y="2097710"/>
                </a:cubicBezTo>
                <a:cubicBezTo>
                  <a:pt x="5432445" y="2095082"/>
                  <a:pt x="5423056" y="2092741"/>
                  <a:pt x="5410268" y="2090684"/>
                </a:cubicBezTo>
                <a:cubicBezTo>
                  <a:pt x="5397479" y="2088627"/>
                  <a:pt x="5388092" y="2090979"/>
                  <a:pt x="5382107" y="2097740"/>
                </a:cubicBezTo>
                <a:lnTo>
                  <a:pt x="5369397" y="2099290"/>
                </a:lnTo>
                <a:lnTo>
                  <a:pt x="5372133" y="2099795"/>
                </a:lnTo>
                <a:lnTo>
                  <a:pt x="5391882" y="2102051"/>
                </a:lnTo>
                <a:cubicBezTo>
                  <a:pt x="5395248" y="2103511"/>
                  <a:pt x="5398149" y="2105843"/>
                  <a:pt x="5400586" y="2109047"/>
                </a:cubicBezTo>
                <a:cubicBezTo>
                  <a:pt x="5403022" y="2112249"/>
                  <a:pt x="5404224" y="2115309"/>
                  <a:pt x="5404192" y="2118230"/>
                </a:cubicBezTo>
                <a:cubicBezTo>
                  <a:pt x="5399156" y="2121733"/>
                  <a:pt x="5385277" y="2122995"/>
                  <a:pt x="5362555" y="2122016"/>
                </a:cubicBezTo>
                <a:cubicBezTo>
                  <a:pt x="5339833" y="2121038"/>
                  <a:pt x="5323930" y="2119143"/>
                  <a:pt x="5314843" y="2116335"/>
                </a:cubicBezTo>
                <a:lnTo>
                  <a:pt x="5315816" y="2118601"/>
                </a:lnTo>
                <a:cubicBezTo>
                  <a:pt x="5313950" y="2123371"/>
                  <a:pt x="5311700" y="2126460"/>
                  <a:pt x="5309063" y="2127871"/>
                </a:cubicBezTo>
                <a:cubicBezTo>
                  <a:pt x="5306427" y="2129283"/>
                  <a:pt x="5302960" y="2129540"/>
                  <a:pt x="5298663" y="2128646"/>
                </a:cubicBezTo>
                <a:cubicBezTo>
                  <a:pt x="5280268" y="2133188"/>
                  <a:pt x="5260333" y="2135708"/>
                  <a:pt x="5238861" y="2136205"/>
                </a:cubicBezTo>
                <a:lnTo>
                  <a:pt x="5229755" y="2136824"/>
                </a:lnTo>
                <a:lnTo>
                  <a:pt x="5233773" y="2155855"/>
                </a:lnTo>
                <a:lnTo>
                  <a:pt x="5235229" y="2155873"/>
                </a:lnTo>
                <a:lnTo>
                  <a:pt x="5252391" y="2164605"/>
                </a:lnTo>
                <a:cubicBezTo>
                  <a:pt x="5255804" y="2166047"/>
                  <a:pt x="5259258" y="2166800"/>
                  <a:pt x="5262751" y="2166866"/>
                </a:cubicBezTo>
                <a:cubicBezTo>
                  <a:pt x="5266245" y="2166931"/>
                  <a:pt x="5268726" y="2165419"/>
                  <a:pt x="5270194" y="2162328"/>
                </a:cubicBezTo>
                <a:lnTo>
                  <a:pt x="5292208" y="2163611"/>
                </a:lnTo>
                <a:cubicBezTo>
                  <a:pt x="5299275" y="2159238"/>
                  <a:pt x="5306665" y="2158748"/>
                  <a:pt x="5314383" y="2162143"/>
                </a:cubicBezTo>
                <a:cubicBezTo>
                  <a:pt x="5322100" y="2165538"/>
                  <a:pt x="5329492" y="2165048"/>
                  <a:pt x="5336557" y="2160675"/>
                </a:cubicBezTo>
                <a:lnTo>
                  <a:pt x="5374119" y="2179430"/>
                </a:lnTo>
                <a:cubicBezTo>
                  <a:pt x="5370226" y="2187809"/>
                  <a:pt x="5367098" y="2192503"/>
                  <a:pt x="5364739" y="2193516"/>
                </a:cubicBezTo>
                <a:cubicBezTo>
                  <a:pt x="5362379" y="2194530"/>
                  <a:pt x="5357954" y="2193076"/>
                  <a:pt x="5351464" y="2189154"/>
                </a:cubicBezTo>
                <a:cubicBezTo>
                  <a:pt x="5346935" y="2196184"/>
                  <a:pt x="5342081" y="2198156"/>
                  <a:pt x="5336900" y="2195069"/>
                </a:cubicBezTo>
                <a:cubicBezTo>
                  <a:pt x="5331718" y="2191984"/>
                  <a:pt x="5327187" y="2193145"/>
                  <a:pt x="5323305" y="2198558"/>
                </a:cubicBezTo>
                <a:cubicBezTo>
                  <a:pt x="5315684" y="2197078"/>
                  <a:pt x="5304056" y="2196815"/>
                  <a:pt x="5288423" y="2197766"/>
                </a:cubicBezTo>
                <a:cubicBezTo>
                  <a:pt x="5272791" y="2198719"/>
                  <a:pt x="5262946" y="2201044"/>
                  <a:pt x="5258887" y="2204743"/>
                </a:cubicBezTo>
                <a:lnTo>
                  <a:pt x="5208063" y="2205095"/>
                </a:lnTo>
                <a:cubicBezTo>
                  <a:pt x="5204331" y="2212286"/>
                  <a:pt x="5199343" y="2217334"/>
                  <a:pt x="5193099" y="2220237"/>
                </a:cubicBezTo>
                <a:cubicBezTo>
                  <a:pt x="5186856" y="2223140"/>
                  <a:pt x="5179436" y="2222524"/>
                  <a:pt x="5170843" y="2218387"/>
                </a:cubicBezTo>
                <a:cubicBezTo>
                  <a:pt x="5160525" y="2220133"/>
                  <a:pt x="5149437" y="2220867"/>
                  <a:pt x="5137582" y="2220591"/>
                </a:cubicBezTo>
                <a:cubicBezTo>
                  <a:pt x="5125724" y="2220314"/>
                  <a:pt x="5114796" y="2218297"/>
                  <a:pt x="5104800" y="2214539"/>
                </a:cubicBezTo>
                <a:lnTo>
                  <a:pt x="5089594" y="2229114"/>
                </a:lnTo>
                <a:lnTo>
                  <a:pt x="5071459" y="2218117"/>
                </a:lnTo>
                <a:lnTo>
                  <a:pt x="5062923" y="2221781"/>
                </a:lnTo>
                <a:lnTo>
                  <a:pt x="5063640" y="2237115"/>
                </a:lnTo>
                <a:lnTo>
                  <a:pt x="5036774" y="2243280"/>
                </a:lnTo>
                <a:lnTo>
                  <a:pt x="5039867" y="2247775"/>
                </a:lnTo>
                <a:lnTo>
                  <a:pt x="5072762" y="2233656"/>
                </a:lnTo>
                <a:lnTo>
                  <a:pt x="5073734" y="2235921"/>
                </a:lnTo>
                <a:cubicBezTo>
                  <a:pt x="5076643" y="2236183"/>
                  <a:pt x="5079650" y="2235897"/>
                  <a:pt x="5082758" y="2235067"/>
                </a:cubicBezTo>
                <a:cubicBezTo>
                  <a:pt x="5085866" y="2234234"/>
                  <a:pt x="5088145" y="2232251"/>
                  <a:pt x="5089594" y="2229114"/>
                </a:cubicBezTo>
                <a:cubicBezTo>
                  <a:pt x="5098208" y="2232906"/>
                  <a:pt x="5106639" y="2235101"/>
                  <a:pt x="5114888" y="2235697"/>
                </a:cubicBezTo>
                <a:cubicBezTo>
                  <a:pt x="5123136" y="2236292"/>
                  <a:pt x="5131001" y="2238730"/>
                  <a:pt x="5138484" y="2243008"/>
                </a:cubicBezTo>
                <a:cubicBezTo>
                  <a:pt x="5142599" y="2232411"/>
                  <a:pt x="5146898" y="2228104"/>
                  <a:pt x="5151384" y="2230093"/>
                </a:cubicBezTo>
                <a:cubicBezTo>
                  <a:pt x="5155871" y="2232079"/>
                  <a:pt x="5163008" y="2235947"/>
                  <a:pt x="5172797" y="2241694"/>
                </a:cubicBezTo>
                <a:cubicBezTo>
                  <a:pt x="5181094" y="2244225"/>
                  <a:pt x="5193799" y="2243356"/>
                  <a:pt x="5210913" y="2239084"/>
                </a:cubicBezTo>
                <a:cubicBezTo>
                  <a:pt x="5228029" y="2234813"/>
                  <a:pt x="5241543" y="2234265"/>
                  <a:pt x="5251459" y="2237442"/>
                </a:cubicBezTo>
                <a:cubicBezTo>
                  <a:pt x="5253490" y="2239310"/>
                  <a:pt x="5254611" y="2241399"/>
                  <a:pt x="5254822" y="2243713"/>
                </a:cubicBezTo>
                <a:cubicBezTo>
                  <a:pt x="5255032" y="2246027"/>
                  <a:pt x="5254776" y="2248036"/>
                  <a:pt x="5254055" y="2249743"/>
                </a:cubicBezTo>
                <a:cubicBezTo>
                  <a:pt x="5250034" y="2257561"/>
                  <a:pt x="5243117" y="2261761"/>
                  <a:pt x="5233304" y="2262339"/>
                </a:cubicBezTo>
                <a:cubicBezTo>
                  <a:pt x="5223491" y="2262918"/>
                  <a:pt x="5215519" y="2261532"/>
                  <a:pt x="5209387" y="2258184"/>
                </a:cubicBezTo>
                <a:cubicBezTo>
                  <a:pt x="5192493" y="2259063"/>
                  <a:pt x="5176671" y="2260488"/>
                  <a:pt x="5161923" y="2262458"/>
                </a:cubicBezTo>
                <a:cubicBezTo>
                  <a:pt x="5147175" y="2264430"/>
                  <a:pt x="5131920" y="2265612"/>
                  <a:pt x="5116159" y="2266004"/>
                </a:cubicBezTo>
                <a:cubicBezTo>
                  <a:pt x="5114879" y="2269013"/>
                  <a:pt x="5113153" y="2270201"/>
                  <a:pt x="5110981" y="2269569"/>
                </a:cubicBezTo>
                <a:cubicBezTo>
                  <a:pt x="5108809" y="2268936"/>
                  <a:pt x="5106110" y="2267858"/>
                  <a:pt x="5102887" y="2266336"/>
                </a:cubicBezTo>
                <a:cubicBezTo>
                  <a:pt x="5099642" y="2265156"/>
                  <a:pt x="5097147" y="2265333"/>
                  <a:pt x="5095400" y="2266866"/>
                </a:cubicBezTo>
                <a:cubicBezTo>
                  <a:pt x="5093654" y="2268397"/>
                  <a:pt x="5092699" y="2270597"/>
                  <a:pt x="5092530" y="2273464"/>
                </a:cubicBezTo>
                <a:cubicBezTo>
                  <a:pt x="5087519" y="2271422"/>
                  <a:pt x="5082407" y="2269926"/>
                  <a:pt x="5077192" y="2268980"/>
                </a:cubicBezTo>
                <a:cubicBezTo>
                  <a:pt x="5071978" y="2268031"/>
                  <a:pt x="5067594" y="2268236"/>
                  <a:pt x="5064041" y="2269594"/>
                </a:cubicBezTo>
                <a:lnTo>
                  <a:pt x="5044292" y="2267338"/>
                </a:lnTo>
                <a:cubicBezTo>
                  <a:pt x="5041086" y="2272628"/>
                  <a:pt x="5037310" y="2275813"/>
                  <a:pt x="5032968" y="2276894"/>
                </a:cubicBezTo>
                <a:cubicBezTo>
                  <a:pt x="5028625" y="2277976"/>
                  <a:pt x="5024524" y="2277276"/>
                  <a:pt x="5020664" y="2274797"/>
                </a:cubicBezTo>
                <a:cubicBezTo>
                  <a:pt x="5024534" y="2282247"/>
                  <a:pt x="5029435" y="2292104"/>
                  <a:pt x="5035369" y="2304369"/>
                </a:cubicBezTo>
                <a:cubicBezTo>
                  <a:pt x="5041305" y="2316634"/>
                  <a:pt x="5042565" y="2327382"/>
                  <a:pt x="5039151" y="2336619"/>
                </a:cubicBezTo>
                <a:cubicBezTo>
                  <a:pt x="5035842" y="2342062"/>
                  <a:pt x="5031946" y="2345747"/>
                  <a:pt x="5027462" y="2347671"/>
                </a:cubicBezTo>
                <a:cubicBezTo>
                  <a:pt x="5022978" y="2349596"/>
                  <a:pt x="5019323" y="2349152"/>
                  <a:pt x="5016495" y="2346342"/>
                </a:cubicBezTo>
                <a:cubicBezTo>
                  <a:pt x="5015072" y="2346673"/>
                  <a:pt x="5012900" y="2346822"/>
                  <a:pt x="5009981" y="2346790"/>
                </a:cubicBezTo>
                <a:cubicBezTo>
                  <a:pt x="5007060" y="2346758"/>
                  <a:pt x="5005132" y="2347474"/>
                  <a:pt x="5004196" y="2348939"/>
                </a:cubicBezTo>
                <a:lnTo>
                  <a:pt x="5011644" y="2353790"/>
                </a:lnTo>
                <a:lnTo>
                  <a:pt x="5046940" y="2373519"/>
                </a:lnTo>
                <a:lnTo>
                  <a:pt x="5064744" y="2371241"/>
                </a:lnTo>
                <a:cubicBezTo>
                  <a:pt x="5067014" y="2367808"/>
                  <a:pt x="5069023" y="2366498"/>
                  <a:pt x="5070771" y="2367314"/>
                </a:cubicBezTo>
                <a:cubicBezTo>
                  <a:pt x="5072519" y="2368129"/>
                  <a:pt x="5074933" y="2369328"/>
                  <a:pt x="5078016" y="2370911"/>
                </a:cubicBezTo>
                <a:cubicBezTo>
                  <a:pt x="5080680" y="2370998"/>
                  <a:pt x="5082556" y="2370416"/>
                  <a:pt x="5083641" y="2369169"/>
                </a:cubicBezTo>
                <a:cubicBezTo>
                  <a:pt x="5084725" y="2367920"/>
                  <a:pt x="5085548" y="2366449"/>
                  <a:pt x="5086106" y="2364756"/>
                </a:cubicBezTo>
                <a:cubicBezTo>
                  <a:pt x="5095928" y="2368366"/>
                  <a:pt x="5106072" y="2371166"/>
                  <a:pt x="5116541" y="2373157"/>
                </a:cubicBezTo>
                <a:cubicBezTo>
                  <a:pt x="5127009" y="2375147"/>
                  <a:pt x="5137153" y="2377948"/>
                  <a:pt x="5146975" y="2381557"/>
                </a:cubicBezTo>
                <a:cubicBezTo>
                  <a:pt x="5158420" y="2379439"/>
                  <a:pt x="5170006" y="2379608"/>
                  <a:pt x="5181736" y="2382064"/>
                </a:cubicBezTo>
                <a:cubicBezTo>
                  <a:pt x="5193465" y="2384519"/>
                  <a:pt x="5203679" y="2389302"/>
                  <a:pt x="5212375" y="2396413"/>
                </a:cubicBezTo>
                <a:lnTo>
                  <a:pt x="5222730" y="2389284"/>
                </a:lnTo>
                <a:cubicBezTo>
                  <a:pt x="5225729" y="2386768"/>
                  <a:pt x="5229197" y="2385727"/>
                  <a:pt x="5233128" y="2386163"/>
                </a:cubicBezTo>
                <a:cubicBezTo>
                  <a:pt x="5237060" y="2386599"/>
                  <a:pt x="5240933" y="2388068"/>
                  <a:pt x="5244744" y="2390569"/>
                </a:cubicBezTo>
                <a:cubicBezTo>
                  <a:pt x="5256128" y="2391048"/>
                  <a:pt x="5259584" y="2394930"/>
                  <a:pt x="5255110" y="2402217"/>
                </a:cubicBezTo>
                <a:cubicBezTo>
                  <a:pt x="5252766" y="2408868"/>
                  <a:pt x="5249775" y="2413617"/>
                  <a:pt x="5246134" y="2416466"/>
                </a:cubicBezTo>
                <a:cubicBezTo>
                  <a:pt x="5242494" y="2419314"/>
                  <a:pt x="5236748" y="2419209"/>
                  <a:pt x="5228895" y="2416152"/>
                </a:cubicBezTo>
                <a:cubicBezTo>
                  <a:pt x="5222905" y="2413524"/>
                  <a:pt x="5213516" y="2411182"/>
                  <a:pt x="5200728" y="2409125"/>
                </a:cubicBezTo>
                <a:cubicBezTo>
                  <a:pt x="5187939" y="2407068"/>
                  <a:pt x="5178554" y="2409420"/>
                  <a:pt x="5172568" y="2416182"/>
                </a:cubicBezTo>
                <a:cubicBezTo>
                  <a:pt x="5165178" y="2417844"/>
                  <a:pt x="5153174" y="2419308"/>
                  <a:pt x="5136557" y="2420571"/>
                </a:cubicBezTo>
                <a:cubicBezTo>
                  <a:pt x="5119939" y="2421836"/>
                  <a:pt x="5106153" y="2420708"/>
                  <a:pt x="5095199" y="2417194"/>
                </a:cubicBezTo>
                <a:cubicBezTo>
                  <a:pt x="5093158" y="2421815"/>
                  <a:pt x="5090772" y="2424069"/>
                  <a:pt x="5088040" y="2423957"/>
                </a:cubicBezTo>
                <a:cubicBezTo>
                  <a:pt x="5085309" y="2423842"/>
                  <a:pt x="5082840" y="2422778"/>
                  <a:pt x="5080633" y="2420764"/>
                </a:cubicBezTo>
                <a:cubicBezTo>
                  <a:pt x="5074967" y="2418892"/>
                  <a:pt x="5069223" y="2421915"/>
                  <a:pt x="5063400" y="2429836"/>
                </a:cubicBezTo>
                <a:lnTo>
                  <a:pt x="5052668" y="2445042"/>
                </a:lnTo>
                <a:lnTo>
                  <a:pt x="5072743" y="2442796"/>
                </a:lnTo>
                <a:cubicBezTo>
                  <a:pt x="5089914" y="2442300"/>
                  <a:pt x="5103321" y="2443588"/>
                  <a:pt x="5112968" y="2446659"/>
                </a:cubicBezTo>
                <a:cubicBezTo>
                  <a:pt x="5121651" y="2442930"/>
                  <a:pt x="5131149" y="2444220"/>
                  <a:pt x="5141457" y="2450528"/>
                </a:cubicBezTo>
                <a:cubicBezTo>
                  <a:pt x="5144692" y="2445561"/>
                  <a:pt x="5148575" y="2443671"/>
                  <a:pt x="5153108" y="2444856"/>
                </a:cubicBezTo>
                <a:cubicBezTo>
                  <a:pt x="5157640" y="2446040"/>
                  <a:pt x="5161851" y="2448034"/>
                  <a:pt x="5165736" y="2450839"/>
                </a:cubicBezTo>
                <a:lnTo>
                  <a:pt x="5348974" y="2471456"/>
                </a:lnTo>
                <a:cubicBezTo>
                  <a:pt x="5356989" y="2474109"/>
                  <a:pt x="5364597" y="2475428"/>
                  <a:pt x="5371799" y="2475410"/>
                </a:cubicBezTo>
                <a:cubicBezTo>
                  <a:pt x="5379002" y="2475393"/>
                  <a:pt x="5386287" y="2477519"/>
                  <a:pt x="5393654" y="2481792"/>
                </a:cubicBezTo>
                <a:cubicBezTo>
                  <a:pt x="5397235" y="2480366"/>
                  <a:pt x="5401322" y="2479731"/>
                  <a:pt x="5405915" y="2479882"/>
                </a:cubicBezTo>
                <a:cubicBezTo>
                  <a:pt x="5410508" y="2480035"/>
                  <a:pt x="5414513" y="2480775"/>
                  <a:pt x="5417934" y="2482103"/>
                </a:cubicBezTo>
                <a:lnTo>
                  <a:pt x="5437682" y="2484357"/>
                </a:lnTo>
                <a:cubicBezTo>
                  <a:pt x="5441049" y="2485819"/>
                  <a:pt x="5443950" y="2488150"/>
                  <a:pt x="5446386" y="2491352"/>
                </a:cubicBezTo>
                <a:cubicBezTo>
                  <a:pt x="5448822" y="2494555"/>
                  <a:pt x="5450024" y="2497616"/>
                  <a:pt x="5449993" y="2500538"/>
                </a:cubicBezTo>
                <a:cubicBezTo>
                  <a:pt x="5444957" y="2504041"/>
                  <a:pt x="5431077" y="2505301"/>
                  <a:pt x="5408356" y="2504323"/>
                </a:cubicBezTo>
                <a:cubicBezTo>
                  <a:pt x="5385634" y="2503344"/>
                  <a:pt x="5369730" y="2501450"/>
                  <a:pt x="5360644" y="2498643"/>
                </a:cubicBezTo>
                <a:lnTo>
                  <a:pt x="5361616" y="2500908"/>
                </a:lnTo>
                <a:cubicBezTo>
                  <a:pt x="5359751" y="2505678"/>
                  <a:pt x="5357500" y="2508768"/>
                  <a:pt x="5354864" y="2510179"/>
                </a:cubicBezTo>
                <a:cubicBezTo>
                  <a:pt x="5352227" y="2511590"/>
                  <a:pt x="5348761" y="2511848"/>
                  <a:pt x="5344464" y="2510953"/>
                </a:cubicBezTo>
                <a:cubicBezTo>
                  <a:pt x="5326068" y="2515495"/>
                  <a:pt x="5306134" y="2518015"/>
                  <a:pt x="5284661" y="2518513"/>
                </a:cubicBezTo>
                <a:cubicBezTo>
                  <a:pt x="5263187" y="2519009"/>
                  <a:pt x="5242766" y="2520397"/>
                  <a:pt x="5223398" y="2522673"/>
                </a:cubicBezTo>
                <a:cubicBezTo>
                  <a:pt x="5221147" y="2526154"/>
                  <a:pt x="5219098" y="2527369"/>
                  <a:pt x="5217250" y="2526318"/>
                </a:cubicBezTo>
                <a:cubicBezTo>
                  <a:pt x="5215401" y="2525267"/>
                  <a:pt x="5212702" y="2523406"/>
                  <a:pt x="5209153" y="2520739"/>
                </a:cubicBezTo>
                <a:cubicBezTo>
                  <a:pt x="5206712" y="2521563"/>
                  <a:pt x="5204555" y="2522265"/>
                  <a:pt x="5202680" y="2522846"/>
                </a:cubicBezTo>
                <a:cubicBezTo>
                  <a:pt x="5200806" y="2523427"/>
                  <a:pt x="5200266" y="2524777"/>
                  <a:pt x="5201064" y="2526893"/>
                </a:cubicBezTo>
                <a:cubicBezTo>
                  <a:pt x="5196626" y="2526842"/>
                  <a:pt x="5191175" y="2526386"/>
                  <a:pt x="5184715" y="2525527"/>
                </a:cubicBezTo>
                <a:cubicBezTo>
                  <a:pt x="5178254" y="2524667"/>
                  <a:pt x="5174099" y="2525667"/>
                  <a:pt x="5172253" y="2528527"/>
                </a:cubicBezTo>
                <a:lnTo>
                  <a:pt x="5191681" y="2536286"/>
                </a:lnTo>
                <a:cubicBezTo>
                  <a:pt x="5194959" y="2537674"/>
                  <a:pt x="5197873" y="2538213"/>
                  <a:pt x="5200422" y="2537900"/>
                </a:cubicBezTo>
                <a:cubicBezTo>
                  <a:pt x="5202972" y="2537589"/>
                  <a:pt x="5204913" y="2535861"/>
                  <a:pt x="5206246" y="2532718"/>
                </a:cubicBezTo>
                <a:cubicBezTo>
                  <a:pt x="5209686" y="2534091"/>
                  <a:pt x="5213895" y="2535304"/>
                  <a:pt x="5218873" y="2536352"/>
                </a:cubicBezTo>
                <a:cubicBezTo>
                  <a:pt x="5223851" y="2537403"/>
                  <a:pt x="5228383" y="2537804"/>
                  <a:pt x="5232470" y="2537559"/>
                </a:cubicBezTo>
                <a:lnTo>
                  <a:pt x="5281028" y="2538181"/>
                </a:lnTo>
                <a:lnTo>
                  <a:pt x="5298191" y="2546911"/>
                </a:lnTo>
                <a:cubicBezTo>
                  <a:pt x="5301604" y="2548353"/>
                  <a:pt x="5305058" y="2549107"/>
                  <a:pt x="5308552" y="2549172"/>
                </a:cubicBezTo>
                <a:cubicBezTo>
                  <a:pt x="5312045" y="2549238"/>
                  <a:pt x="5314525" y="2547727"/>
                  <a:pt x="5315995" y="2544636"/>
                </a:cubicBezTo>
                <a:lnTo>
                  <a:pt x="5338008" y="2545919"/>
                </a:lnTo>
                <a:cubicBezTo>
                  <a:pt x="5345075" y="2541544"/>
                  <a:pt x="5352466" y="2541054"/>
                  <a:pt x="5360183" y="2544450"/>
                </a:cubicBezTo>
                <a:cubicBezTo>
                  <a:pt x="5367900" y="2547845"/>
                  <a:pt x="5375292" y="2547356"/>
                  <a:pt x="5382357" y="2542982"/>
                </a:cubicBezTo>
                <a:lnTo>
                  <a:pt x="5419920" y="2561737"/>
                </a:lnTo>
                <a:cubicBezTo>
                  <a:pt x="5416026" y="2570115"/>
                  <a:pt x="5412899" y="2574811"/>
                  <a:pt x="5410539" y="2575824"/>
                </a:cubicBezTo>
                <a:cubicBezTo>
                  <a:pt x="5408179" y="2576837"/>
                  <a:pt x="5403754" y="2575383"/>
                  <a:pt x="5397264" y="2571460"/>
                </a:cubicBezTo>
                <a:cubicBezTo>
                  <a:pt x="5392735" y="2578491"/>
                  <a:pt x="5387881" y="2580462"/>
                  <a:pt x="5382699" y="2577377"/>
                </a:cubicBezTo>
                <a:cubicBezTo>
                  <a:pt x="5377518" y="2574291"/>
                  <a:pt x="5372988" y="2575453"/>
                  <a:pt x="5369105" y="2580864"/>
                </a:cubicBezTo>
                <a:cubicBezTo>
                  <a:pt x="5361484" y="2579384"/>
                  <a:pt x="5349856" y="2579122"/>
                  <a:pt x="5334224" y="2580073"/>
                </a:cubicBezTo>
                <a:cubicBezTo>
                  <a:pt x="5318590" y="2581026"/>
                  <a:pt x="5308746" y="2583352"/>
                  <a:pt x="5304687" y="2587050"/>
                </a:cubicBezTo>
                <a:lnTo>
                  <a:pt x="5253863" y="2587401"/>
                </a:lnTo>
                <a:cubicBezTo>
                  <a:pt x="5250131" y="2594594"/>
                  <a:pt x="5245143" y="2599640"/>
                  <a:pt x="5238900" y="2602543"/>
                </a:cubicBezTo>
                <a:cubicBezTo>
                  <a:pt x="5232656" y="2605446"/>
                  <a:pt x="5225236" y="2604830"/>
                  <a:pt x="5216643" y="2600693"/>
                </a:cubicBezTo>
                <a:cubicBezTo>
                  <a:pt x="5206324" y="2602441"/>
                  <a:pt x="5195237" y="2603175"/>
                  <a:pt x="5183382" y="2602897"/>
                </a:cubicBezTo>
                <a:cubicBezTo>
                  <a:pt x="5171525" y="2602620"/>
                  <a:pt x="5160597" y="2600604"/>
                  <a:pt x="5150601" y="2596845"/>
                </a:cubicBezTo>
                <a:lnTo>
                  <a:pt x="5135393" y="2611421"/>
                </a:lnTo>
                <a:lnTo>
                  <a:pt x="5117259" y="2600424"/>
                </a:lnTo>
                <a:lnTo>
                  <a:pt x="5092338" y="2611122"/>
                </a:lnTo>
                <a:cubicBezTo>
                  <a:pt x="5086436" y="2610133"/>
                  <a:pt x="5081243" y="2610014"/>
                  <a:pt x="5076760" y="2610765"/>
                </a:cubicBezTo>
                <a:cubicBezTo>
                  <a:pt x="5072273" y="2611516"/>
                  <a:pt x="5067971" y="2610345"/>
                  <a:pt x="5063849" y="2607252"/>
                </a:cubicBezTo>
                <a:cubicBezTo>
                  <a:pt x="5060807" y="2607327"/>
                  <a:pt x="5057421" y="2608556"/>
                  <a:pt x="5053694" y="2610939"/>
                </a:cubicBezTo>
                <a:cubicBezTo>
                  <a:pt x="5049966" y="2613322"/>
                  <a:pt x="5047633" y="2615441"/>
                  <a:pt x="5046696" y="2617296"/>
                </a:cubicBezTo>
                <a:cubicBezTo>
                  <a:pt x="5045121" y="2619483"/>
                  <a:pt x="5044877" y="2621263"/>
                  <a:pt x="5045971" y="2622638"/>
                </a:cubicBezTo>
                <a:cubicBezTo>
                  <a:pt x="5047064" y="2624014"/>
                  <a:pt x="5048279" y="2624500"/>
                  <a:pt x="5049614" y="2624094"/>
                </a:cubicBezTo>
                <a:cubicBezTo>
                  <a:pt x="5054425" y="2616550"/>
                  <a:pt x="5060413" y="2614875"/>
                  <a:pt x="5067579" y="2619065"/>
                </a:cubicBezTo>
                <a:cubicBezTo>
                  <a:pt x="5074742" y="2623257"/>
                  <a:pt x="5080409" y="2627084"/>
                  <a:pt x="5084580" y="2630548"/>
                </a:cubicBezTo>
                <a:lnTo>
                  <a:pt x="5118562" y="2615962"/>
                </a:lnTo>
                <a:lnTo>
                  <a:pt x="5119535" y="2618228"/>
                </a:lnTo>
                <a:cubicBezTo>
                  <a:pt x="5122443" y="2618489"/>
                  <a:pt x="5125450" y="2618205"/>
                  <a:pt x="5128558" y="2617372"/>
                </a:cubicBezTo>
                <a:cubicBezTo>
                  <a:pt x="5131667" y="2616542"/>
                  <a:pt x="5133946" y="2614559"/>
                  <a:pt x="5135393" y="2611421"/>
                </a:cubicBezTo>
                <a:cubicBezTo>
                  <a:pt x="5144007" y="2615214"/>
                  <a:pt x="5152440" y="2617407"/>
                  <a:pt x="5160689" y="2618003"/>
                </a:cubicBezTo>
                <a:cubicBezTo>
                  <a:pt x="5168936" y="2618598"/>
                  <a:pt x="5176801" y="2621036"/>
                  <a:pt x="5184284" y="2625314"/>
                </a:cubicBezTo>
                <a:cubicBezTo>
                  <a:pt x="5188399" y="2614717"/>
                  <a:pt x="5192699" y="2610412"/>
                  <a:pt x="5197184" y="2612399"/>
                </a:cubicBezTo>
                <a:cubicBezTo>
                  <a:pt x="5201670" y="2614386"/>
                  <a:pt x="5208808" y="2618254"/>
                  <a:pt x="5218597" y="2624001"/>
                </a:cubicBezTo>
                <a:cubicBezTo>
                  <a:pt x="5226894" y="2626533"/>
                  <a:pt x="5239600" y="2625663"/>
                  <a:pt x="5256713" y="2621390"/>
                </a:cubicBezTo>
                <a:cubicBezTo>
                  <a:pt x="5273829" y="2617120"/>
                  <a:pt x="5287344" y="2616572"/>
                  <a:pt x="5297260" y="2619750"/>
                </a:cubicBezTo>
                <a:cubicBezTo>
                  <a:pt x="5299291" y="2621617"/>
                  <a:pt x="5300411" y="2623707"/>
                  <a:pt x="5300621" y="2626020"/>
                </a:cubicBezTo>
                <a:cubicBezTo>
                  <a:pt x="5300832" y="2628334"/>
                  <a:pt x="5300577" y="2630342"/>
                  <a:pt x="5299856" y="2632051"/>
                </a:cubicBezTo>
                <a:cubicBezTo>
                  <a:pt x="5295834" y="2639869"/>
                  <a:pt x="5288917" y="2644067"/>
                  <a:pt x="5279104" y="2644645"/>
                </a:cubicBezTo>
                <a:cubicBezTo>
                  <a:pt x="5269292" y="2645225"/>
                  <a:pt x="5261318" y="2643840"/>
                  <a:pt x="5255186" y="2640491"/>
                </a:cubicBezTo>
                <a:cubicBezTo>
                  <a:pt x="5238293" y="2641370"/>
                  <a:pt x="5222472" y="2642795"/>
                  <a:pt x="5207723" y="2644766"/>
                </a:cubicBezTo>
                <a:cubicBezTo>
                  <a:pt x="5192975" y="2646736"/>
                  <a:pt x="5177720" y="2647918"/>
                  <a:pt x="5161959" y="2648311"/>
                </a:cubicBezTo>
                <a:cubicBezTo>
                  <a:pt x="5160679" y="2651319"/>
                  <a:pt x="5158953" y="2652508"/>
                  <a:pt x="5156781" y="2651875"/>
                </a:cubicBezTo>
                <a:cubicBezTo>
                  <a:pt x="5154609" y="2651242"/>
                  <a:pt x="5151911" y="2650165"/>
                  <a:pt x="5148687" y="2648642"/>
                </a:cubicBezTo>
                <a:cubicBezTo>
                  <a:pt x="5145443" y="2647464"/>
                  <a:pt x="5142947" y="2647641"/>
                  <a:pt x="5141200" y="2649172"/>
                </a:cubicBezTo>
                <a:cubicBezTo>
                  <a:pt x="5139455" y="2650704"/>
                  <a:pt x="5138498" y="2652904"/>
                  <a:pt x="5138331" y="2655770"/>
                </a:cubicBezTo>
                <a:cubicBezTo>
                  <a:pt x="5133319" y="2653729"/>
                  <a:pt x="5128207" y="2652236"/>
                  <a:pt x="5122992" y="2651287"/>
                </a:cubicBezTo>
                <a:cubicBezTo>
                  <a:pt x="5117779" y="2650339"/>
                  <a:pt x="5113395" y="2650543"/>
                  <a:pt x="5109841" y="2651900"/>
                </a:cubicBezTo>
                <a:lnTo>
                  <a:pt x="5090093" y="2649644"/>
                </a:lnTo>
                <a:cubicBezTo>
                  <a:pt x="5086886" y="2654934"/>
                  <a:pt x="5083111" y="2658119"/>
                  <a:pt x="5078768" y="2659200"/>
                </a:cubicBezTo>
                <a:cubicBezTo>
                  <a:pt x="5074425" y="2660282"/>
                  <a:pt x="5070325" y="2659584"/>
                  <a:pt x="5066464" y="2657104"/>
                </a:cubicBezTo>
                <a:cubicBezTo>
                  <a:pt x="5070334" y="2664554"/>
                  <a:pt x="5075236" y="2674411"/>
                  <a:pt x="5081170" y="2686675"/>
                </a:cubicBezTo>
                <a:cubicBezTo>
                  <a:pt x="5087105" y="2698940"/>
                  <a:pt x="5088365" y="2709691"/>
                  <a:pt x="5084950" y="2718925"/>
                </a:cubicBezTo>
                <a:cubicBezTo>
                  <a:pt x="5081642" y="2724369"/>
                  <a:pt x="5077747" y="2728053"/>
                  <a:pt x="5073263" y="2729978"/>
                </a:cubicBezTo>
                <a:cubicBezTo>
                  <a:pt x="5068779" y="2731903"/>
                  <a:pt x="5065123" y="2731460"/>
                  <a:pt x="5062296" y="2728649"/>
                </a:cubicBezTo>
                <a:cubicBezTo>
                  <a:pt x="5060873" y="2728979"/>
                  <a:pt x="5058701" y="2729130"/>
                  <a:pt x="5055781" y="2729099"/>
                </a:cubicBezTo>
                <a:cubicBezTo>
                  <a:pt x="5052860" y="2729065"/>
                  <a:pt x="5050933" y="2729782"/>
                  <a:pt x="5049996" y="2731245"/>
                </a:cubicBezTo>
                <a:lnTo>
                  <a:pt x="5057444" y="2736098"/>
                </a:lnTo>
                <a:lnTo>
                  <a:pt x="5092740" y="2755825"/>
                </a:lnTo>
                <a:lnTo>
                  <a:pt x="5110545" y="2753549"/>
                </a:lnTo>
                <a:cubicBezTo>
                  <a:pt x="5112815" y="2750115"/>
                  <a:pt x="5114824" y="2748805"/>
                  <a:pt x="5116571" y="2749622"/>
                </a:cubicBezTo>
                <a:cubicBezTo>
                  <a:pt x="5118318" y="2750436"/>
                  <a:pt x="5120733" y="2751635"/>
                  <a:pt x="5123816" y="2753219"/>
                </a:cubicBezTo>
                <a:cubicBezTo>
                  <a:pt x="5126480" y="2753305"/>
                  <a:pt x="5128355" y="2752724"/>
                  <a:pt x="5129441" y="2751476"/>
                </a:cubicBezTo>
                <a:cubicBezTo>
                  <a:pt x="5130524" y="2750227"/>
                  <a:pt x="5131348" y="2748756"/>
                  <a:pt x="5131905" y="2747064"/>
                </a:cubicBezTo>
                <a:cubicBezTo>
                  <a:pt x="5141728" y="2750672"/>
                  <a:pt x="5151872" y="2753473"/>
                  <a:pt x="5162342" y="2755463"/>
                </a:cubicBezTo>
                <a:cubicBezTo>
                  <a:pt x="5172809" y="2757454"/>
                  <a:pt x="5182953" y="2760254"/>
                  <a:pt x="5192776" y="2763864"/>
                </a:cubicBezTo>
                <a:cubicBezTo>
                  <a:pt x="5204220" y="2761746"/>
                  <a:pt x="5215806" y="2761917"/>
                  <a:pt x="5227536" y="2764370"/>
                </a:cubicBezTo>
                <a:cubicBezTo>
                  <a:pt x="5239265" y="2766826"/>
                  <a:pt x="5249478" y="2771610"/>
                  <a:pt x="5258175" y="2778720"/>
                </a:cubicBezTo>
                <a:lnTo>
                  <a:pt x="5268531" y="2771592"/>
                </a:lnTo>
                <a:cubicBezTo>
                  <a:pt x="5271530" y="2769075"/>
                  <a:pt x="5274997" y="2768035"/>
                  <a:pt x="5278929" y="2768471"/>
                </a:cubicBezTo>
                <a:cubicBezTo>
                  <a:pt x="5282861" y="2768907"/>
                  <a:pt x="5286733" y="2770375"/>
                  <a:pt x="5290545" y="2772876"/>
                </a:cubicBezTo>
                <a:cubicBezTo>
                  <a:pt x="5301929" y="2773355"/>
                  <a:pt x="5305385" y="2777238"/>
                  <a:pt x="5300910" y="2784524"/>
                </a:cubicBezTo>
                <a:cubicBezTo>
                  <a:pt x="5298567" y="2791174"/>
                  <a:pt x="5295576" y="2795925"/>
                  <a:pt x="5291935" y="2798773"/>
                </a:cubicBezTo>
                <a:cubicBezTo>
                  <a:pt x="5288295" y="2801620"/>
                  <a:pt x="5282548" y="2801515"/>
                  <a:pt x="5274696" y="2798457"/>
                </a:cubicBezTo>
                <a:cubicBezTo>
                  <a:pt x="5268705" y="2795830"/>
                  <a:pt x="5259317" y="2793489"/>
                  <a:pt x="5246528" y="2791432"/>
                </a:cubicBezTo>
                <a:cubicBezTo>
                  <a:pt x="5233740" y="2789375"/>
                  <a:pt x="5224353" y="2791727"/>
                  <a:pt x="5218367" y="2798488"/>
                </a:cubicBezTo>
                <a:cubicBezTo>
                  <a:pt x="5210978" y="2800152"/>
                  <a:pt x="5198974" y="2801615"/>
                  <a:pt x="5182357" y="2802878"/>
                </a:cubicBezTo>
                <a:cubicBezTo>
                  <a:pt x="5165739" y="2804142"/>
                  <a:pt x="5151953" y="2803017"/>
                  <a:pt x="5141000" y="2799502"/>
                </a:cubicBezTo>
                <a:cubicBezTo>
                  <a:pt x="5138958" y="2804122"/>
                  <a:pt x="5136572" y="2806375"/>
                  <a:pt x="5133841" y="2806264"/>
                </a:cubicBezTo>
                <a:cubicBezTo>
                  <a:pt x="5131109" y="2806150"/>
                  <a:pt x="5128640" y="2805086"/>
                  <a:pt x="5126433" y="2803070"/>
                </a:cubicBezTo>
                <a:cubicBezTo>
                  <a:pt x="5120768" y="2801199"/>
                  <a:pt x="5115024" y="2804223"/>
                  <a:pt x="5109201" y="2812144"/>
                </a:cubicBezTo>
                <a:lnTo>
                  <a:pt x="5098467" y="2827349"/>
                </a:lnTo>
                <a:lnTo>
                  <a:pt x="5118543" y="2825102"/>
                </a:lnTo>
                <a:cubicBezTo>
                  <a:pt x="5135714" y="2824607"/>
                  <a:pt x="5149121" y="2825895"/>
                  <a:pt x="5158767" y="2828964"/>
                </a:cubicBezTo>
                <a:cubicBezTo>
                  <a:pt x="5167452" y="2825237"/>
                  <a:pt x="5176949" y="2826528"/>
                  <a:pt x="5187257" y="2832835"/>
                </a:cubicBezTo>
                <a:cubicBezTo>
                  <a:pt x="5190493" y="2827869"/>
                  <a:pt x="5194375" y="2825978"/>
                  <a:pt x="5198908" y="2827163"/>
                </a:cubicBezTo>
                <a:cubicBezTo>
                  <a:pt x="5203440" y="2828347"/>
                  <a:pt x="5207650" y="2830341"/>
                  <a:pt x="5211536" y="2833145"/>
                </a:cubicBezTo>
                <a:lnTo>
                  <a:pt x="5394775" y="2853763"/>
                </a:lnTo>
                <a:cubicBezTo>
                  <a:pt x="5402790" y="2856417"/>
                  <a:pt x="5410397" y="2857734"/>
                  <a:pt x="5417600" y="2857717"/>
                </a:cubicBezTo>
                <a:cubicBezTo>
                  <a:pt x="5424803" y="2857699"/>
                  <a:pt x="5432088" y="2859827"/>
                  <a:pt x="5439455" y="2864099"/>
                </a:cubicBezTo>
                <a:cubicBezTo>
                  <a:pt x="5443036" y="2862674"/>
                  <a:pt x="5447122" y="2862037"/>
                  <a:pt x="5451714" y="2862190"/>
                </a:cubicBezTo>
                <a:cubicBezTo>
                  <a:pt x="5456308" y="2862343"/>
                  <a:pt x="5460314" y="2863083"/>
                  <a:pt x="5463734" y="2864410"/>
                </a:cubicBezTo>
                <a:lnTo>
                  <a:pt x="5483483" y="2866665"/>
                </a:lnTo>
                <a:cubicBezTo>
                  <a:pt x="5486850" y="2868126"/>
                  <a:pt x="5489750" y="2870457"/>
                  <a:pt x="5492187" y="2873661"/>
                </a:cubicBezTo>
                <a:cubicBezTo>
                  <a:pt x="5494622" y="2876863"/>
                  <a:pt x="5495825" y="2879923"/>
                  <a:pt x="5495793" y="2882844"/>
                </a:cubicBezTo>
                <a:cubicBezTo>
                  <a:pt x="5490757" y="2886347"/>
                  <a:pt x="5476878" y="2887608"/>
                  <a:pt x="5454156" y="2886630"/>
                </a:cubicBezTo>
                <a:cubicBezTo>
                  <a:pt x="5431434" y="2885650"/>
                  <a:pt x="5415530" y="2883758"/>
                  <a:pt x="5406445" y="2880950"/>
                </a:cubicBezTo>
                <a:lnTo>
                  <a:pt x="5407417" y="2883216"/>
                </a:lnTo>
                <a:cubicBezTo>
                  <a:pt x="5405551" y="2887984"/>
                  <a:pt x="5403301" y="2891074"/>
                  <a:pt x="5400664" y="2892485"/>
                </a:cubicBezTo>
                <a:cubicBezTo>
                  <a:pt x="5398027" y="2893896"/>
                  <a:pt x="5394561" y="2894154"/>
                  <a:pt x="5390265" y="2893260"/>
                </a:cubicBezTo>
                <a:cubicBezTo>
                  <a:pt x="5371869" y="2897803"/>
                  <a:pt x="5351934" y="2900322"/>
                  <a:pt x="5330461" y="2900819"/>
                </a:cubicBezTo>
                <a:cubicBezTo>
                  <a:pt x="5308987" y="2901317"/>
                  <a:pt x="5288566" y="2902703"/>
                  <a:pt x="5269199" y="2904980"/>
                </a:cubicBezTo>
                <a:cubicBezTo>
                  <a:pt x="5266947" y="2908461"/>
                  <a:pt x="5264899" y="2909677"/>
                  <a:pt x="5263050" y="2908625"/>
                </a:cubicBezTo>
                <a:cubicBezTo>
                  <a:pt x="5261201" y="2907574"/>
                  <a:pt x="5258503" y="2905714"/>
                  <a:pt x="5254953" y="2903046"/>
                </a:cubicBezTo>
                <a:cubicBezTo>
                  <a:pt x="5252512" y="2903869"/>
                  <a:pt x="5250356" y="2904572"/>
                  <a:pt x="5248480" y="2905154"/>
                </a:cubicBezTo>
                <a:cubicBezTo>
                  <a:pt x="5246606" y="2905734"/>
                  <a:pt x="5246067" y="2907084"/>
                  <a:pt x="5246864" y="2909201"/>
                </a:cubicBezTo>
                <a:cubicBezTo>
                  <a:pt x="5242426" y="2909149"/>
                  <a:pt x="5236976" y="2908694"/>
                  <a:pt x="5230515" y="2907834"/>
                </a:cubicBezTo>
                <a:cubicBezTo>
                  <a:pt x="5224054" y="2906973"/>
                  <a:pt x="5219900" y="2907975"/>
                  <a:pt x="5218053" y="2910835"/>
                </a:cubicBezTo>
                <a:lnTo>
                  <a:pt x="5237482" y="2918594"/>
                </a:lnTo>
                <a:cubicBezTo>
                  <a:pt x="5240760" y="2919982"/>
                  <a:pt x="5243673" y="2920519"/>
                  <a:pt x="5246223" y="2920208"/>
                </a:cubicBezTo>
                <a:cubicBezTo>
                  <a:pt x="5248771" y="2919896"/>
                  <a:pt x="5250713" y="2918168"/>
                  <a:pt x="5252046" y="2915025"/>
                </a:cubicBezTo>
                <a:cubicBezTo>
                  <a:pt x="5255487" y="2916399"/>
                  <a:pt x="5259695" y="2917610"/>
                  <a:pt x="5264674" y="2918660"/>
                </a:cubicBezTo>
                <a:cubicBezTo>
                  <a:pt x="5269651" y="2919709"/>
                  <a:pt x="5274184" y="2920112"/>
                  <a:pt x="5278271" y="2919867"/>
                </a:cubicBezTo>
                <a:lnTo>
                  <a:pt x="5326829" y="2920488"/>
                </a:lnTo>
                <a:lnTo>
                  <a:pt x="5343992" y="2929219"/>
                </a:lnTo>
                <a:cubicBezTo>
                  <a:pt x="5347405" y="2930661"/>
                  <a:pt x="5350858" y="2931413"/>
                  <a:pt x="5354352" y="2931480"/>
                </a:cubicBezTo>
                <a:cubicBezTo>
                  <a:pt x="5357846" y="2931546"/>
                  <a:pt x="5360326" y="2930033"/>
                  <a:pt x="5361795" y="2926942"/>
                </a:cubicBezTo>
                <a:lnTo>
                  <a:pt x="5383808" y="2928226"/>
                </a:lnTo>
                <a:cubicBezTo>
                  <a:pt x="5390875" y="2923852"/>
                  <a:pt x="5398266" y="2923362"/>
                  <a:pt x="5405984" y="2926757"/>
                </a:cubicBezTo>
                <a:cubicBezTo>
                  <a:pt x="5413701" y="2930151"/>
                  <a:pt x="5421093" y="2929663"/>
                  <a:pt x="5428158" y="2925288"/>
                </a:cubicBezTo>
                <a:lnTo>
                  <a:pt x="5465720" y="2944044"/>
                </a:lnTo>
                <a:cubicBezTo>
                  <a:pt x="5461826" y="2952422"/>
                  <a:pt x="5458699" y="2957117"/>
                  <a:pt x="5456339" y="2958130"/>
                </a:cubicBezTo>
                <a:cubicBezTo>
                  <a:pt x="5453979" y="2959145"/>
                  <a:pt x="5449554" y="2957689"/>
                  <a:pt x="5443065" y="2953768"/>
                </a:cubicBezTo>
                <a:cubicBezTo>
                  <a:pt x="5438536" y="2960798"/>
                  <a:pt x="5433681" y="2962770"/>
                  <a:pt x="5428500" y="2959684"/>
                </a:cubicBezTo>
                <a:cubicBezTo>
                  <a:pt x="5423318" y="2956597"/>
                  <a:pt x="5418787" y="2957760"/>
                  <a:pt x="5414906" y="2963172"/>
                </a:cubicBezTo>
                <a:cubicBezTo>
                  <a:pt x="5407284" y="2961691"/>
                  <a:pt x="5395657" y="2961429"/>
                  <a:pt x="5380024" y="2962380"/>
                </a:cubicBezTo>
                <a:cubicBezTo>
                  <a:pt x="5364391" y="2963334"/>
                  <a:pt x="5354547" y="2965658"/>
                  <a:pt x="5350487" y="2969356"/>
                </a:cubicBezTo>
                <a:lnTo>
                  <a:pt x="5299663" y="2969708"/>
                </a:lnTo>
                <a:cubicBezTo>
                  <a:pt x="5295932" y="2976900"/>
                  <a:pt x="5290944" y="2981947"/>
                  <a:pt x="5284700" y="2984851"/>
                </a:cubicBezTo>
                <a:cubicBezTo>
                  <a:pt x="5278456" y="2987754"/>
                  <a:pt x="5271037" y="2987137"/>
                  <a:pt x="5262443" y="2983001"/>
                </a:cubicBezTo>
                <a:cubicBezTo>
                  <a:pt x="5252125" y="2984747"/>
                  <a:pt x="5241037" y="2985481"/>
                  <a:pt x="5229181" y="2985205"/>
                </a:cubicBezTo>
                <a:cubicBezTo>
                  <a:pt x="5217325" y="2984928"/>
                  <a:pt x="5206397" y="2982910"/>
                  <a:pt x="5196400" y="2979153"/>
                </a:cubicBezTo>
                <a:lnTo>
                  <a:pt x="5181194" y="2993728"/>
                </a:lnTo>
                <a:lnTo>
                  <a:pt x="5163060" y="2982731"/>
                </a:lnTo>
                <a:lnTo>
                  <a:pt x="5138139" y="2993428"/>
                </a:lnTo>
                <a:cubicBezTo>
                  <a:pt x="5132236" y="2992440"/>
                  <a:pt x="5127044" y="2992321"/>
                  <a:pt x="5122559" y="2993073"/>
                </a:cubicBezTo>
                <a:cubicBezTo>
                  <a:pt x="5118074" y="2993823"/>
                  <a:pt x="5113771" y="2992652"/>
                  <a:pt x="5109649" y="2989558"/>
                </a:cubicBezTo>
                <a:cubicBezTo>
                  <a:pt x="5106608" y="2989635"/>
                  <a:pt x="5103222" y="2990864"/>
                  <a:pt x="5099494" y="2993246"/>
                </a:cubicBezTo>
                <a:cubicBezTo>
                  <a:pt x="5095765" y="2995629"/>
                  <a:pt x="5093434" y="2997748"/>
                  <a:pt x="5092497" y="2999604"/>
                </a:cubicBezTo>
                <a:cubicBezTo>
                  <a:pt x="5090921" y="3001789"/>
                  <a:pt x="5090677" y="3003570"/>
                  <a:pt x="5091771" y="3004946"/>
                </a:cubicBezTo>
                <a:cubicBezTo>
                  <a:pt x="5092865" y="3006321"/>
                  <a:pt x="5094079" y="3006805"/>
                  <a:pt x="5095414" y="3006400"/>
                </a:cubicBezTo>
                <a:cubicBezTo>
                  <a:pt x="5100226" y="2998857"/>
                  <a:pt x="5106213" y="2997182"/>
                  <a:pt x="5113379" y="3001372"/>
                </a:cubicBezTo>
                <a:cubicBezTo>
                  <a:pt x="5120543" y="3005563"/>
                  <a:pt x="5126209" y="3009392"/>
                  <a:pt x="5130380" y="3012855"/>
                </a:cubicBezTo>
                <a:lnTo>
                  <a:pt x="5164363" y="2998270"/>
                </a:lnTo>
                <a:lnTo>
                  <a:pt x="5165335" y="3000535"/>
                </a:lnTo>
                <a:cubicBezTo>
                  <a:pt x="5168243" y="3000797"/>
                  <a:pt x="5171250" y="3000512"/>
                  <a:pt x="5174359" y="2999681"/>
                </a:cubicBezTo>
                <a:cubicBezTo>
                  <a:pt x="5177467" y="2998848"/>
                  <a:pt x="5179746" y="2996865"/>
                  <a:pt x="5181194" y="2993728"/>
                </a:cubicBezTo>
                <a:cubicBezTo>
                  <a:pt x="5189807" y="2997521"/>
                  <a:pt x="5198240" y="2999715"/>
                  <a:pt x="5206489" y="3000310"/>
                </a:cubicBezTo>
                <a:cubicBezTo>
                  <a:pt x="5214737" y="3000906"/>
                  <a:pt x="5222602" y="3003344"/>
                  <a:pt x="5230084" y="3007622"/>
                </a:cubicBezTo>
                <a:cubicBezTo>
                  <a:pt x="5234200" y="2997025"/>
                  <a:pt x="5238498" y="2992719"/>
                  <a:pt x="5242985" y="2994706"/>
                </a:cubicBezTo>
                <a:cubicBezTo>
                  <a:pt x="5247470" y="2996693"/>
                  <a:pt x="5254609" y="3000561"/>
                  <a:pt x="5264398" y="3006308"/>
                </a:cubicBezTo>
                <a:cubicBezTo>
                  <a:pt x="5272693" y="3008839"/>
                  <a:pt x="5285400" y="3007970"/>
                  <a:pt x="5302514" y="3003698"/>
                </a:cubicBezTo>
                <a:cubicBezTo>
                  <a:pt x="5319629" y="2999426"/>
                  <a:pt x="5333144" y="2998879"/>
                  <a:pt x="5343060" y="3002056"/>
                </a:cubicBezTo>
                <a:cubicBezTo>
                  <a:pt x="5345091" y="3003924"/>
                  <a:pt x="5346211" y="3006013"/>
                  <a:pt x="5346421" y="3008328"/>
                </a:cubicBezTo>
                <a:cubicBezTo>
                  <a:pt x="5346633" y="3010642"/>
                  <a:pt x="5346377" y="3012650"/>
                  <a:pt x="5345656" y="3014357"/>
                </a:cubicBezTo>
                <a:cubicBezTo>
                  <a:pt x="5341634" y="3022175"/>
                  <a:pt x="5334718" y="3026375"/>
                  <a:pt x="5324905" y="3026953"/>
                </a:cubicBezTo>
                <a:cubicBezTo>
                  <a:pt x="5315092" y="3027532"/>
                  <a:pt x="5307119" y="3026147"/>
                  <a:pt x="5300987" y="3022798"/>
                </a:cubicBezTo>
                <a:cubicBezTo>
                  <a:pt x="5284094" y="3023677"/>
                  <a:pt x="5268272" y="3025102"/>
                  <a:pt x="5253524" y="3027072"/>
                </a:cubicBezTo>
                <a:cubicBezTo>
                  <a:pt x="5238775" y="3029045"/>
                  <a:pt x="5223521" y="3030226"/>
                  <a:pt x="5207759" y="3030618"/>
                </a:cubicBezTo>
                <a:cubicBezTo>
                  <a:pt x="5206479" y="3033627"/>
                  <a:pt x="5204754" y="3034815"/>
                  <a:pt x="5202581" y="3034182"/>
                </a:cubicBezTo>
                <a:cubicBezTo>
                  <a:pt x="5200409" y="3033550"/>
                  <a:pt x="5197711" y="3032472"/>
                  <a:pt x="5194486" y="3030949"/>
                </a:cubicBezTo>
                <a:cubicBezTo>
                  <a:pt x="5191243" y="3029770"/>
                  <a:pt x="5188747" y="3029947"/>
                  <a:pt x="5187001" y="3031480"/>
                </a:cubicBezTo>
                <a:cubicBezTo>
                  <a:pt x="5185255" y="3033011"/>
                  <a:pt x="5184298" y="3035210"/>
                  <a:pt x="5184131" y="3038078"/>
                </a:cubicBezTo>
                <a:cubicBezTo>
                  <a:pt x="5179120" y="3036036"/>
                  <a:pt x="5174006" y="3034541"/>
                  <a:pt x="5168793" y="3033594"/>
                </a:cubicBezTo>
                <a:cubicBezTo>
                  <a:pt x="5163578" y="3032645"/>
                  <a:pt x="5159195" y="3032850"/>
                  <a:pt x="5155642" y="3034208"/>
                </a:cubicBezTo>
                <a:lnTo>
                  <a:pt x="5135894" y="3031952"/>
                </a:lnTo>
                <a:cubicBezTo>
                  <a:pt x="5132687" y="3037242"/>
                  <a:pt x="5128911" y="3040427"/>
                  <a:pt x="5124569" y="3041508"/>
                </a:cubicBezTo>
                <a:cubicBezTo>
                  <a:pt x="5120226" y="3042590"/>
                  <a:pt x="5116125" y="3041890"/>
                  <a:pt x="5112265" y="3039411"/>
                </a:cubicBezTo>
                <a:cubicBezTo>
                  <a:pt x="5116134" y="3046860"/>
                  <a:pt x="5121035" y="3056718"/>
                  <a:pt x="5126971" y="3068983"/>
                </a:cubicBezTo>
                <a:cubicBezTo>
                  <a:pt x="5132906" y="3081248"/>
                  <a:pt x="5134166" y="3091996"/>
                  <a:pt x="5130751" y="3101232"/>
                </a:cubicBezTo>
                <a:cubicBezTo>
                  <a:pt x="5127443" y="3106676"/>
                  <a:pt x="5123546" y="3110361"/>
                  <a:pt x="5119063" y="3112285"/>
                </a:cubicBezTo>
                <a:cubicBezTo>
                  <a:pt x="5114578" y="3114210"/>
                  <a:pt x="5110923" y="3113767"/>
                  <a:pt x="5108096" y="3110956"/>
                </a:cubicBezTo>
                <a:cubicBezTo>
                  <a:pt x="5106673" y="3111286"/>
                  <a:pt x="5104502" y="3111436"/>
                  <a:pt x="5101582" y="3111404"/>
                </a:cubicBezTo>
                <a:cubicBezTo>
                  <a:pt x="5098660" y="3111372"/>
                  <a:pt x="5096733" y="3112088"/>
                  <a:pt x="5095797" y="3113553"/>
                </a:cubicBezTo>
                <a:lnTo>
                  <a:pt x="5103245" y="3118404"/>
                </a:lnTo>
                <a:lnTo>
                  <a:pt x="5138541" y="3138133"/>
                </a:lnTo>
                <a:lnTo>
                  <a:pt x="5156345" y="3135855"/>
                </a:lnTo>
                <a:cubicBezTo>
                  <a:pt x="5158615" y="3132422"/>
                  <a:pt x="5160624" y="3131112"/>
                  <a:pt x="5162371" y="3131928"/>
                </a:cubicBezTo>
                <a:cubicBezTo>
                  <a:pt x="5164119" y="3132743"/>
                  <a:pt x="5166534" y="3133942"/>
                  <a:pt x="5169617" y="3135525"/>
                </a:cubicBezTo>
                <a:cubicBezTo>
                  <a:pt x="5172280" y="3135613"/>
                  <a:pt x="5174155" y="3135031"/>
                  <a:pt x="5175240" y="3133782"/>
                </a:cubicBezTo>
                <a:cubicBezTo>
                  <a:pt x="5176325" y="3132535"/>
                  <a:pt x="5177147" y="3131063"/>
                  <a:pt x="5177705" y="3129371"/>
                </a:cubicBezTo>
                <a:cubicBezTo>
                  <a:pt x="5187529" y="3132980"/>
                  <a:pt x="5197673" y="3135780"/>
                  <a:pt x="5208141" y="3137771"/>
                </a:cubicBezTo>
                <a:cubicBezTo>
                  <a:pt x="5218610" y="3139761"/>
                  <a:pt x="5228754" y="3142562"/>
                  <a:pt x="5238576" y="3146170"/>
                </a:cubicBezTo>
                <a:cubicBezTo>
                  <a:pt x="5250020" y="3144053"/>
                  <a:pt x="5261607" y="3144222"/>
                  <a:pt x="5273337" y="3146678"/>
                </a:cubicBezTo>
                <a:cubicBezTo>
                  <a:pt x="5285065" y="3149134"/>
                  <a:pt x="5295279" y="3153917"/>
                  <a:pt x="5303976" y="3161027"/>
                </a:cubicBezTo>
                <a:lnTo>
                  <a:pt x="5314330" y="3153899"/>
                </a:lnTo>
                <a:cubicBezTo>
                  <a:pt x="5317330" y="3151382"/>
                  <a:pt x="5320797" y="3150341"/>
                  <a:pt x="5324729" y="3150777"/>
                </a:cubicBezTo>
                <a:cubicBezTo>
                  <a:pt x="5328661" y="3151213"/>
                  <a:pt x="5332534" y="3152683"/>
                  <a:pt x="5336345" y="3155182"/>
                </a:cubicBezTo>
                <a:cubicBezTo>
                  <a:pt x="5347729" y="3155662"/>
                  <a:pt x="5351185" y="3159544"/>
                  <a:pt x="5346711" y="3166831"/>
                </a:cubicBezTo>
                <a:cubicBezTo>
                  <a:pt x="5344367" y="3173482"/>
                  <a:pt x="5341376" y="3178231"/>
                  <a:pt x="5337735" y="3181080"/>
                </a:cubicBezTo>
                <a:cubicBezTo>
                  <a:pt x="5334094" y="3183928"/>
                  <a:pt x="5328347" y="3183822"/>
                  <a:pt x="5320496" y="3180766"/>
                </a:cubicBezTo>
                <a:cubicBezTo>
                  <a:pt x="5314506" y="3178138"/>
                  <a:pt x="5305117" y="3175796"/>
                  <a:pt x="5292329" y="3173739"/>
                </a:cubicBezTo>
                <a:cubicBezTo>
                  <a:pt x="5279540" y="3171682"/>
                  <a:pt x="5270154" y="3174035"/>
                  <a:pt x="5264168" y="3180796"/>
                </a:cubicBezTo>
                <a:cubicBezTo>
                  <a:pt x="5256779" y="3182458"/>
                  <a:pt x="5244773" y="3183922"/>
                  <a:pt x="5228158" y="3185185"/>
                </a:cubicBezTo>
                <a:cubicBezTo>
                  <a:pt x="5211539" y="3186448"/>
                  <a:pt x="5197753" y="3185323"/>
                  <a:pt x="5186799" y="3181809"/>
                </a:cubicBezTo>
                <a:cubicBezTo>
                  <a:pt x="5184759" y="3186429"/>
                  <a:pt x="5182372" y="3188683"/>
                  <a:pt x="5179641" y="3188571"/>
                </a:cubicBezTo>
                <a:cubicBezTo>
                  <a:pt x="5176908" y="3188457"/>
                  <a:pt x="5174440" y="3187392"/>
                  <a:pt x="5172234" y="3185378"/>
                </a:cubicBezTo>
                <a:cubicBezTo>
                  <a:pt x="5166568" y="3183506"/>
                  <a:pt x="5160823" y="3186530"/>
                  <a:pt x="5155001" y="3194451"/>
                </a:cubicBezTo>
                <a:cubicBezTo>
                  <a:pt x="5149178" y="3202372"/>
                  <a:pt x="5145215" y="3207985"/>
                  <a:pt x="5143113" y="3211291"/>
                </a:cubicBezTo>
                <a:cubicBezTo>
                  <a:pt x="5133677" y="3209361"/>
                  <a:pt x="5114751" y="3207982"/>
                  <a:pt x="5086337" y="3207154"/>
                </a:cubicBezTo>
                <a:cubicBezTo>
                  <a:pt x="5057924" y="3206326"/>
                  <a:pt x="5040700" y="3208911"/>
                  <a:pt x="5034667" y="3214910"/>
                </a:cubicBezTo>
                <a:lnTo>
                  <a:pt x="5011030" y="3203593"/>
                </a:lnTo>
                <a:cubicBezTo>
                  <a:pt x="5002848" y="3203024"/>
                  <a:pt x="4995011" y="3202477"/>
                  <a:pt x="4987518" y="3201948"/>
                </a:cubicBezTo>
                <a:cubicBezTo>
                  <a:pt x="4980024" y="3201419"/>
                  <a:pt x="4972431" y="3201436"/>
                  <a:pt x="4964736" y="3202001"/>
                </a:cubicBezTo>
                <a:lnTo>
                  <a:pt x="4958912" y="3207183"/>
                </a:lnTo>
                <a:cubicBezTo>
                  <a:pt x="4963616" y="3213714"/>
                  <a:pt x="4972344" y="3216340"/>
                  <a:pt x="4985097" y="3215059"/>
                </a:cubicBezTo>
                <a:cubicBezTo>
                  <a:pt x="4997849" y="3213778"/>
                  <a:pt x="5006821" y="3216970"/>
                  <a:pt x="5012012" y="3224636"/>
                </a:cubicBezTo>
                <a:cubicBezTo>
                  <a:pt x="5014172" y="3228626"/>
                  <a:pt x="5017951" y="3233264"/>
                  <a:pt x="5023350" y="3238549"/>
                </a:cubicBezTo>
                <a:lnTo>
                  <a:pt x="5023339" y="3219774"/>
                </a:lnTo>
                <a:lnTo>
                  <a:pt x="5030787" y="3224625"/>
                </a:lnTo>
                <a:cubicBezTo>
                  <a:pt x="5034303" y="3227084"/>
                  <a:pt x="5035936" y="3229848"/>
                  <a:pt x="5035689" y="3232918"/>
                </a:cubicBezTo>
                <a:cubicBezTo>
                  <a:pt x="5035441" y="3235987"/>
                  <a:pt x="5034565" y="3239156"/>
                  <a:pt x="5033064" y="3242429"/>
                </a:cubicBezTo>
                <a:cubicBezTo>
                  <a:pt x="5037380" y="3243370"/>
                  <a:pt x="5041293" y="3244151"/>
                  <a:pt x="5044800" y="3244770"/>
                </a:cubicBezTo>
                <a:cubicBezTo>
                  <a:pt x="5048307" y="3245387"/>
                  <a:pt x="5051733" y="3245036"/>
                  <a:pt x="5055078" y="3243712"/>
                </a:cubicBezTo>
                <a:cubicBezTo>
                  <a:pt x="5058443" y="3244783"/>
                  <a:pt x="5062638" y="3244658"/>
                  <a:pt x="5067663" y="3243340"/>
                </a:cubicBezTo>
                <a:cubicBezTo>
                  <a:pt x="5072686" y="3242022"/>
                  <a:pt x="5077771" y="3240846"/>
                  <a:pt x="5082916" y="3239812"/>
                </a:cubicBezTo>
                <a:cubicBezTo>
                  <a:pt x="5080215" y="3232476"/>
                  <a:pt x="5081397" y="3224814"/>
                  <a:pt x="5086464" y="3216825"/>
                </a:cubicBezTo>
                <a:cubicBezTo>
                  <a:pt x="5094074" y="3222054"/>
                  <a:pt x="5102491" y="3222913"/>
                  <a:pt x="5111716" y="3219400"/>
                </a:cubicBezTo>
                <a:lnTo>
                  <a:pt x="5116909" y="3244001"/>
                </a:lnTo>
                <a:cubicBezTo>
                  <a:pt x="5112153" y="3242298"/>
                  <a:pt x="5107823" y="3241585"/>
                  <a:pt x="5103919" y="3241864"/>
                </a:cubicBezTo>
                <a:cubicBezTo>
                  <a:pt x="5100013" y="3242143"/>
                  <a:pt x="5095926" y="3241996"/>
                  <a:pt x="5091657" y="3241425"/>
                </a:cubicBezTo>
                <a:lnTo>
                  <a:pt x="5088750" y="3253404"/>
                </a:lnTo>
                <a:lnTo>
                  <a:pt x="5085875" y="3260602"/>
                </a:lnTo>
                <a:lnTo>
                  <a:pt x="5108424" y="3264083"/>
                </a:lnTo>
                <a:lnTo>
                  <a:pt x="5118543" y="3262952"/>
                </a:lnTo>
                <a:lnTo>
                  <a:pt x="5130635" y="3264113"/>
                </a:lnTo>
                <a:lnTo>
                  <a:pt x="5150737" y="3260502"/>
                </a:lnTo>
                <a:cubicBezTo>
                  <a:pt x="5159268" y="3259801"/>
                  <a:pt x="5167374" y="3260457"/>
                  <a:pt x="5175057" y="3262471"/>
                </a:cubicBezTo>
                <a:cubicBezTo>
                  <a:pt x="5192498" y="3261692"/>
                  <a:pt x="5208601" y="3260146"/>
                  <a:pt x="5223371" y="3257831"/>
                </a:cubicBezTo>
                <a:cubicBezTo>
                  <a:pt x="5238138" y="3255516"/>
                  <a:pt x="5249873" y="3253162"/>
                  <a:pt x="5258571" y="3250770"/>
                </a:cubicBezTo>
                <a:cubicBezTo>
                  <a:pt x="5257656" y="3253847"/>
                  <a:pt x="5257873" y="3256436"/>
                  <a:pt x="5259223" y="3258540"/>
                </a:cubicBezTo>
                <a:lnTo>
                  <a:pt x="5269909" y="3264684"/>
                </a:lnTo>
                <a:cubicBezTo>
                  <a:pt x="5271643" y="3265338"/>
                  <a:pt x="5273357" y="3265161"/>
                  <a:pt x="5275048" y="3264156"/>
                </a:cubicBezTo>
                <a:cubicBezTo>
                  <a:pt x="5276740" y="3263150"/>
                  <a:pt x="5277723" y="3261275"/>
                  <a:pt x="5277999" y="3258530"/>
                </a:cubicBezTo>
                <a:cubicBezTo>
                  <a:pt x="5288110" y="3261512"/>
                  <a:pt x="5300831" y="3263542"/>
                  <a:pt x="5316161" y="3264619"/>
                </a:cubicBezTo>
                <a:cubicBezTo>
                  <a:pt x="5331491" y="3265697"/>
                  <a:pt x="5344129" y="3264409"/>
                  <a:pt x="5354076" y="3260754"/>
                </a:cubicBezTo>
                <a:cubicBezTo>
                  <a:pt x="5357906" y="3263301"/>
                  <a:pt x="5361738" y="3264675"/>
                  <a:pt x="5365570" y="3264876"/>
                </a:cubicBezTo>
                <a:cubicBezTo>
                  <a:pt x="5369400" y="3265076"/>
                  <a:pt x="5372583" y="3263374"/>
                  <a:pt x="5375117" y="3259772"/>
                </a:cubicBezTo>
                <a:cubicBezTo>
                  <a:pt x="5383364" y="3258021"/>
                  <a:pt x="5390500" y="3258758"/>
                  <a:pt x="5396524" y="3261986"/>
                </a:cubicBezTo>
                <a:cubicBezTo>
                  <a:pt x="5402547" y="3265213"/>
                  <a:pt x="5408472" y="3267813"/>
                  <a:pt x="5414292" y="3269787"/>
                </a:cubicBezTo>
                <a:cubicBezTo>
                  <a:pt x="5417937" y="3272022"/>
                  <a:pt x="5420850" y="3272561"/>
                  <a:pt x="5423033" y="3271401"/>
                </a:cubicBezTo>
                <a:cubicBezTo>
                  <a:pt x="5425218" y="3270239"/>
                  <a:pt x="5427159" y="3268512"/>
                  <a:pt x="5428858" y="3266218"/>
                </a:cubicBezTo>
                <a:lnTo>
                  <a:pt x="5473858" y="3271049"/>
                </a:lnTo>
                <a:cubicBezTo>
                  <a:pt x="5476712" y="3271445"/>
                  <a:pt x="5480313" y="3272023"/>
                  <a:pt x="5484664" y="3272782"/>
                </a:cubicBezTo>
                <a:cubicBezTo>
                  <a:pt x="5489014" y="3273542"/>
                  <a:pt x="5493506" y="3273068"/>
                  <a:pt x="5498138" y="3271360"/>
                </a:cubicBezTo>
                <a:cubicBezTo>
                  <a:pt x="5515804" y="3276185"/>
                  <a:pt x="5534459" y="3278239"/>
                  <a:pt x="5554105" y="3277520"/>
                </a:cubicBezTo>
                <a:cubicBezTo>
                  <a:pt x="5573750" y="3276801"/>
                  <a:pt x="5592326" y="3280232"/>
                  <a:pt x="5609831" y="3287808"/>
                </a:cubicBezTo>
                <a:lnTo>
                  <a:pt x="5624718" y="3278736"/>
                </a:lnTo>
                <a:lnTo>
                  <a:pt x="5673929" y="3287127"/>
                </a:lnTo>
                <a:cubicBezTo>
                  <a:pt x="5680010" y="3285019"/>
                  <a:pt x="5691637" y="3283718"/>
                  <a:pt x="5708808" y="3283222"/>
                </a:cubicBezTo>
                <a:cubicBezTo>
                  <a:pt x="5725979" y="3282727"/>
                  <a:pt x="5739386" y="3284015"/>
                  <a:pt x="5749033" y="3287086"/>
                </a:cubicBezTo>
                <a:cubicBezTo>
                  <a:pt x="5757717" y="3283358"/>
                  <a:pt x="5767214" y="3284648"/>
                  <a:pt x="5777523" y="3290954"/>
                </a:cubicBezTo>
                <a:cubicBezTo>
                  <a:pt x="5780758" y="3285989"/>
                  <a:pt x="5784640" y="3284099"/>
                  <a:pt x="5789173" y="3285282"/>
                </a:cubicBezTo>
                <a:cubicBezTo>
                  <a:pt x="5793705" y="3286467"/>
                  <a:pt x="5797915" y="3288461"/>
                  <a:pt x="5801802" y="3291264"/>
                </a:cubicBezTo>
                <a:lnTo>
                  <a:pt x="5985040" y="3311884"/>
                </a:lnTo>
                <a:cubicBezTo>
                  <a:pt x="5993055" y="3314537"/>
                  <a:pt x="6000663" y="3315854"/>
                  <a:pt x="6007865" y="3315837"/>
                </a:cubicBezTo>
                <a:cubicBezTo>
                  <a:pt x="6015068" y="3315820"/>
                  <a:pt x="6022353" y="3317947"/>
                  <a:pt x="6029720" y="3322219"/>
                </a:cubicBezTo>
                <a:cubicBezTo>
                  <a:pt x="6033300" y="3320793"/>
                  <a:pt x="6037388" y="3320158"/>
                  <a:pt x="6041980" y="3320311"/>
                </a:cubicBezTo>
                <a:cubicBezTo>
                  <a:pt x="6046573" y="3320463"/>
                  <a:pt x="6050579" y="3321203"/>
                  <a:pt x="6053999" y="3322529"/>
                </a:cubicBezTo>
                <a:lnTo>
                  <a:pt x="6073748" y="3324783"/>
                </a:lnTo>
                <a:cubicBezTo>
                  <a:pt x="6077114" y="3326246"/>
                  <a:pt x="6080015" y="3328578"/>
                  <a:pt x="6082451" y="3331780"/>
                </a:cubicBezTo>
                <a:cubicBezTo>
                  <a:pt x="6084889" y="3334983"/>
                  <a:pt x="6086090" y="3338044"/>
                  <a:pt x="6086058" y="3340964"/>
                </a:cubicBezTo>
                <a:cubicBezTo>
                  <a:pt x="6081022" y="3344467"/>
                  <a:pt x="6067143" y="3345729"/>
                  <a:pt x="6044421" y="3344750"/>
                </a:cubicBezTo>
                <a:cubicBezTo>
                  <a:pt x="6021699" y="3343771"/>
                  <a:pt x="6005795" y="3341878"/>
                  <a:pt x="5996709" y="3339071"/>
                </a:cubicBezTo>
                <a:lnTo>
                  <a:pt x="5997682" y="3341336"/>
                </a:lnTo>
                <a:cubicBezTo>
                  <a:pt x="5995816" y="3346105"/>
                  <a:pt x="5993566" y="3349195"/>
                  <a:pt x="5990928" y="3350607"/>
                </a:cubicBezTo>
                <a:cubicBezTo>
                  <a:pt x="5988292" y="3352016"/>
                  <a:pt x="5984827" y="3352275"/>
                  <a:pt x="5980530" y="3351380"/>
                </a:cubicBezTo>
                <a:cubicBezTo>
                  <a:pt x="5962134" y="3355923"/>
                  <a:pt x="5942199" y="3358443"/>
                  <a:pt x="5920727" y="3358940"/>
                </a:cubicBezTo>
                <a:cubicBezTo>
                  <a:pt x="5899253" y="3359437"/>
                  <a:pt x="5878832" y="3360823"/>
                  <a:pt x="5859464" y="3363100"/>
                </a:cubicBezTo>
                <a:cubicBezTo>
                  <a:pt x="5857212" y="3366582"/>
                  <a:pt x="5855164" y="3367797"/>
                  <a:pt x="5853316" y="3366745"/>
                </a:cubicBezTo>
                <a:cubicBezTo>
                  <a:pt x="5851467" y="3365695"/>
                  <a:pt x="5848768" y="3363834"/>
                  <a:pt x="5845218" y="3361165"/>
                </a:cubicBezTo>
                <a:cubicBezTo>
                  <a:pt x="5842777" y="3361990"/>
                  <a:pt x="5840620" y="3362694"/>
                  <a:pt x="5838745" y="3363273"/>
                </a:cubicBezTo>
                <a:cubicBezTo>
                  <a:pt x="5836871" y="3363854"/>
                  <a:pt x="5836332" y="3365204"/>
                  <a:pt x="5837128" y="3367321"/>
                </a:cubicBezTo>
                <a:cubicBezTo>
                  <a:pt x="5832692" y="3367270"/>
                  <a:pt x="5827241" y="3366814"/>
                  <a:pt x="5820780" y="3365954"/>
                </a:cubicBezTo>
                <a:cubicBezTo>
                  <a:pt x="5814320" y="3365095"/>
                  <a:pt x="5810165" y="3366095"/>
                  <a:pt x="5808319" y="3368956"/>
                </a:cubicBezTo>
                <a:lnTo>
                  <a:pt x="5827747" y="3376714"/>
                </a:lnTo>
                <a:cubicBezTo>
                  <a:pt x="5831025" y="3378102"/>
                  <a:pt x="5833939" y="3378639"/>
                  <a:pt x="5836487" y="3378327"/>
                </a:cubicBezTo>
                <a:cubicBezTo>
                  <a:pt x="5839037" y="3378017"/>
                  <a:pt x="5840978" y="3376289"/>
                  <a:pt x="5842312" y="3373146"/>
                </a:cubicBezTo>
                <a:cubicBezTo>
                  <a:pt x="5845752" y="3374519"/>
                  <a:pt x="5849961" y="3375731"/>
                  <a:pt x="5854939" y="3376780"/>
                </a:cubicBezTo>
                <a:cubicBezTo>
                  <a:pt x="5859916" y="3377830"/>
                  <a:pt x="5864449" y="3378231"/>
                  <a:pt x="5868536" y="3377987"/>
                </a:cubicBezTo>
                <a:lnTo>
                  <a:pt x="5917096" y="3378607"/>
                </a:lnTo>
                <a:lnTo>
                  <a:pt x="5934257" y="3387340"/>
                </a:lnTo>
                <a:cubicBezTo>
                  <a:pt x="5937670" y="3388780"/>
                  <a:pt x="5941123" y="3389533"/>
                  <a:pt x="5944617" y="3389599"/>
                </a:cubicBezTo>
                <a:cubicBezTo>
                  <a:pt x="5948111" y="3389665"/>
                  <a:pt x="5950592" y="3388153"/>
                  <a:pt x="5952061" y="3385063"/>
                </a:cubicBezTo>
                <a:lnTo>
                  <a:pt x="5974074" y="3386347"/>
                </a:lnTo>
                <a:cubicBezTo>
                  <a:pt x="5981140" y="3381972"/>
                  <a:pt x="5988532" y="3381483"/>
                  <a:pt x="5996249" y="3384877"/>
                </a:cubicBezTo>
                <a:cubicBezTo>
                  <a:pt x="6003966" y="3388273"/>
                  <a:pt x="6011358" y="3387783"/>
                  <a:pt x="6018424" y="3383408"/>
                </a:cubicBezTo>
                <a:lnTo>
                  <a:pt x="6055985" y="3402164"/>
                </a:lnTo>
                <a:cubicBezTo>
                  <a:pt x="6052091" y="3410542"/>
                  <a:pt x="6048965" y="3415239"/>
                  <a:pt x="6046605" y="3416252"/>
                </a:cubicBezTo>
                <a:cubicBezTo>
                  <a:pt x="6044245" y="3417264"/>
                  <a:pt x="6039819" y="3415809"/>
                  <a:pt x="6033330" y="3411888"/>
                </a:cubicBezTo>
                <a:cubicBezTo>
                  <a:pt x="6028800" y="3418918"/>
                  <a:pt x="6023946" y="3420890"/>
                  <a:pt x="6018765" y="3417804"/>
                </a:cubicBezTo>
                <a:cubicBezTo>
                  <a:pt x="6013584" y="3414718"/>
                  <a:pt x="6009052" y="3415881"/>
                  <a:pt x="6005170" y="3421291"/>
                </a:cubicBezTo>
                <a:cubicBezTo>
                  <a:pt x="5997550" y="3419812"/>
                  <a:pt x="5985921" y="3419548"/>
                  <a:pt x="5970290" y="3420501"/>
                </a:cubicBezTo>
                <a:cubicBezTo>
                  <a:pt x="5954656" y="3421454"/>
                  <a:pt x="5944812" y="3423780"/>
                  <a:pt x="5940753" y="3427478"/>
                </a:cubicBezTo>
                <a:lnTo>
                  <a:pt x="5889929" y="3427829"/>
                </a:lnTo>
                <a:cubicBezTo>
                  <a:pt x="5886197" y="3435020"/>
                  <a:pt x="5881208" y="3440066"/>
                  <a:pt x="5874964" y="3442971"/>
                </a:cubicBezTo>
                <a:cubicBezTo>
                  <a:pt x="5868721" y="3445874"/>
                  <a:pt x="5861302" y="3445258"/>
                  <a:pt x="5852708" y="3441122"/>
                </a:cubicBezTo>
                <a:cubicBezTo>
                  <a:pt x="5842391" y="3442867"/>
                  <a:pt x="5831302" y="3443602"/>
                  <a:pt x="5819447" y="3443323"/>
                </a:cubicBezTo>
                <a:cubicBezTo>
                  <a:pt x="5807590" y="3443048"/>
                  <a:pt x="5796663" y="3441030"/>
                  <a:pt x="5786665" y="3437273"/>
                </a:cubicBezTo>
                <a:lnTo>
                  <a:pt x="5771459" y="3451848"/>
                </a:lnTo>
                <a:lnTo>
                  <a:pt x="5753325" y="3440852"/>
                </a:lnTo>
                <a:lnTo>
                  <a:pt x="5728404" y="3451549"/>
                </a:lnTo>
                <a:cubicBezTo>
                  <a:pt x="5722501" y="3450561"/>
                  <a:pt x="5717309" y="3450442"/>
                  <a:pt x="5712825" y="3451193"/>
                </a:cubicBezTo>
                <a:cubicBezTo>
                  <a:pt x="5708340" y="3451944"/>
                  <a:pt x="5704036" y="3450772"/>
                  <a:pt x="5699914" y="3447678"/>
                </a:cubicBezTo>
                <a:cubicBezTo>
                  <a:pt x="5696873" y="3447754"/>
                  <a:pt x="5693487" y="3448984"/>
                  <a:pt x="5689759" y="3451367"/>
                </a:cubicBezTo>
                <a:cubicBezTo>
                  <a:pt x="5686030" y="3453750"/>
                  <a:pt x="5683699" y="3455869"/>
                  <a:pt x="5682762" y="3457724"/>
                </a:cubicBezTo>
                <a:cubicBezTo>
                  <a:pt x="5681186" y="3459909"/>
                  <a:pt x="5680943" y="3461691"/>
                  <a:pt x="5682036" y="3463066"/>
                </a:cubicBezTo>
                <a:cubicBezTo>
                  <a:pt x="5683129" y="3464441"/>
                  <a:pt x="5684344" y="3464926"/>
                  <a:pt x="5685679" y="3464520"/>
                </a:cubicBezTo>
                <a:cubicBezTo>
                  <a:pt x="5690491" y="3456977"/>
                  <a:pt x="5696478" y="3455302"/>
                  <a:pt x="5703643" y="3459493"/>
                </a:cubicBezTo>
                <a:cubicBezTo>
                  <a:pt x="5710808" y="3463684"/>
                  <a:pt x="5716475" y="3467511"/>
                  <a:pt x="5720644" y="3470976"/>
                </a:cubicBezTo>
                <a:lnTo>
                  <a:pt x="5754628" y="3456390"/>
                </a:lnTo>
                <a:lnTo>
                  <a:pt x="5755600" y="3458655"/>
                </a:lnTo>
                <a:cubicBezTo>
                  <a:pt x="5758508" y="3458916"/>
                  <a:pt x="5761516" y="3458631"/>
                  <a:pt x="5764624" y="3457801"/>
                </a:cubicBezTo>
                <a:cubicBezTo>
                  <a:pt x="5767732" y="3456969"/>
                  <a:pt x="5770010" y="3454985"/>
                  <a:pt x="5771459" y="3451848"/>
                </a:cubicBezTo>
                <a:cubicBezTo>
                  <a:pt x="5780074" y="3455641"/>
                  <a:pt x="5788505" y="3457834"/>
                  <a:pt x="5796753" y="3458431"/>
                </a:cubicBezTo>
                <a:cubicBezTo>
                  <a:pt x="5805002" y="3459026"/>
                  <a:pt x="5812867" y="3461463"/>
                  <a:pt x="5820350" y="3465742"/>
                </a:cubicBezTo>
                <a:cubicBezTo>
                  <a:pt x="5824463" y="3455145"/>
                  <a:pt x="5828763" y="3450840"/>
                  <a:pt x="5833250" y="3452826"/>
                </a:cubicBezTo>
                <a:cubicBezTo>
                  <a:pt x="5837736" y="3454814"/>
                  <a:pt x="5844874" y="3458681"/>
                  <a:pt x="5854663" y="3464428"/>
                </a:cubicBezTo>
                <a:cubicBezTo>
                  <a:pt x="5862959" y="3466961"/>
                  <a:pt x="5875665" y="3466090"/>
                  <a:pt x="5892779" y="3461818"/>
                </a:cubicBezTo>
                <a:cubicBezTo>
                  <a:pt x="5909894" y="3457546"/>
                  <a:pt x="5923409" y="3457000"/>
                  <a:pt x="5933325" y="3460177"/>
                </a:cubicBezTo>
                <a:cubicBezTo>
                  <a:pt x="5935356" y="3462044"/>
                  <a:pt x="5936477" y="3464135"/>
                  <a:pt x="5936686" y="3466448"/>
                </a:cubicBezTo>
                <a:cubicBezTo>
                  <a:pt x="5936898" y="3468761"/>
                  <a:pt x="5936643" y="3470771"/>
                  <a:pt x="5935921" y="3472478"/>
                </a:cubicBezTo>
                <a:cubicBezTo>
                  <a:pt x="5931900" y="3480297"/>
                  <a:pt x="5924983" y="3484495"/>
                  <a:pt x="5915170" y="3485073"/>
                </a:cubicBezTo>
                <a:cubicBezTo>
                  <a:pt x="5905357" y="3485651"/>
                  <a:pt x="5897384" y="3484267"/>
                  <a:pt x="5891252" y="3480919"/>
                </a:cubicBezTo>
                <a:cubicBezTo>
                  <a:pt x="5874359" y="3481798"/>
                  <a:pt x="5858537" y="3483223"/>
                  <a:pt x="5843789" y="3485193"/>
                </a:cubicBezTo>
                <a:cubicBezTo>
                  <a:pt x="5829040" y="3487163"/>
                  <a:pt x="5813785" y="3488345"/>
                  <a:pt x="5798025" y="3488739"/>
                </a:cubicBezTo>
                <a:cubicBezTo>
                  <a:pt x="5796745" y="3491748"/>
                  <a:pt x="5795018" y="3492934"/>
                  <a:pt x="5792846" y="3492301"/>
                </a:cubicBezTo>
                <a:cubicBezTo>
                  <a:pt x="5790674" y="3491669"/>
                  <a:pt x="5787976" y="3490592"/>
                  <a:pt x="5784752" y="3489069"/>
                </a:cubicBezTo>
                <a:cubicBezTo>
                  <a:pt x="5781508" y="3487891"/>
                  <a:pt x="5779012" y="3488067"/>
                  <a:pt x="5777265" y="3489599"/>
                </a:cubicBezTo>
                <a:cubicBezTo>
                  <a:pt x="5775520" y="3491131"/>
                  <a:pt x="5774564" y="3493331"/>
                  <a:pt x="5774397" y="3496196"/>
                </a:cubicBezTo>
                <a:cubicBezTo>
                  <a:pt x="5769385" y="3494156"/>
                  <a:pt x="5764272" y="3492662"/>
                  <a:pt x="5759057" y="3491714"/>
                </a:cubicBezTo>
                <a:cubicBezTo>
                  <a:pt x="5753844" y="3490765"/>
                  <a:pt x="5749460" y="3490971"/>
                  <a:pt x="5745907" y="3492328"/>
                </a:cubicBezTo>
                <a:lnTo>
                  <a:pt x="5726158" y="3490072"/>
                </a:lnTo>
                <a:cubicBezTo>
                  <a:pt x="5722952" y="3495362"/>
                  <a:pt x="5719176" y="3498547"/>
                  <a:pt x="5714833" y="3499629"/>
                </a:cubicBezTo>
                <a:cubicBezTo>
                  <a:pt x="5710491" y="3500709"/>
                  <a:pt x="5706390" y="3500011"/>
                  <a:pt x="5702529" y="3497530"/>
                </a:cubicBezTo>
                <a:cubicBezTo>
                  <a:pt x="5706399" y="3504982"/>
                  <a:pt x="5711300" y="3514839"/>
                  <a:pt x="5717235" y="3527103"/>
                </a:cubicBezTo>
                <a:cubicBezTo>
                  <a:pt x="5723170" y="3539368"/>
                  <a:pt x="5724431" y="3550117"/>
                  <a:pt x="5721016" y="3559352"/>
                </a:cubicBezTo>
                <a:cubicBezTo>
                  <a:pt x="5717707" y="3564796"/>
                  <a:pt x="5713811" y="3568482"/>
                  <a:pt x="5709329" y="3570407"/>
                </a:cubicBezTo>
                <a:cubicBezTo>
                  <a:pt x="5704843" y="3572331"/>
                  <a:pt x="5701188" y="3571886"/>
                  <a:pt x="5698361" y="3569076"/>
                </a:cubicBezTo>
                <a:cubicBezTo>
                  <a:pt x="5696938" y="3569407"/>
                  <a:pt x="5694766" y="3569556"/>
                  <a:pt x="5691847" y="3569525"/>
                </a:cubicBezTo>
                <a:cubicBezTo>
                  <a:pt x="5688925" y="3569493"/>
                  <a:pt x="5686998" y="3570209"/>
                  <a:pt x="5686061" y="3571671"/>
                </a:cubicBezTo>
                <a:lnTo>
                  <a:pt x="5693510" y="3576524"/>
                </a:lnTo>
                <a:lnTo>
                  <a:pt x="5728806" y="3596253"/>
                </a:lnTo>
                <a:lnTo>
                  <a:pt x="5746609" y="3593977"/>
                </a:lnTo>
                <a:cubicBezTo>
                  <a:pt x="5748880" y="3590542"/>
                  <a:pt x="5750889" y="3589233"/>
                  <a:pt x="5752637" y="3590048"/>
                </a:cubicBezTo>
                <a:cubicBezTo>
                  <a:pt x="5754384" y="3590863"/>
                  <a:pt x="5756799" y="3592063"/>
                  <a:pt x="5759882" y="3593647"/>
                </a:cubicBezTo>
                <a:cubicBezTo>
                  <a:pt x="5762546" y="3593731"/>
                  <a:pt x="5764422" y="3593151"/>
                  <a:pt x="5765507" y="3591902"/>
                </a:cubicBezTo>
                <a:cubicBezTo>
                  <a:pt x="5766591" y="3590653"/>
                  <a:pt x="5767413" y="3589184"/>
                  <a:pt x="5767972" y="3587491"/>
                </a:cubicBezTo>
                <a:cubicBezTo>
                  <a:pt x="5777794" y="3591100"/>
                  <a:pt x="5787939" y="3593901"/>
                  <a:pt x="5798407" y="3595891"/>
                </a:cubicBezTo>
                <a:cubicBezTo>
                  <a:pt x="5808875" y="3597882"/>
                  <a:pt x="5819019" y="3600682"/>
                  <a:pt x="5828841" y="3604291"/>
                </a:cubicBezTo>
                <a:cubicBezTo>
                  <a:pt x="5840286" y="3602175"/>
                  <a:pt x="5851872" y="3602343"/>
                  <a:pt x="5863601" y="3604798"/>
                </a:cubicBezTo>
                <a:cubicBezTo>
                  <a:pt x="5875330" y="3607254"/>
                  <a:pt x="5885545" y="3612037"/>
                  <a:pt x="5894240" y="3619147"/>
                </a:cubicBezTo>
                <a:lnTo>
                  <a:pt x="5904596" y="3612020"/>
                </a:lnTo>
                <a:cubicBezTo>
                  <a:pt x="5907595" y="3609502"/>
                  <a:pt x="5911063" y="3608461"/>
                  <a:pt x="5914994" y="3608897"/>
                </a:cubicBezTo>
                <a:cubicBezTo>
                  <a:pt x="5918926" y="3609333"/>
                  <a:pt x="5922799" y="3610802"/>
                  <a:pt x="5926610" y="3613302"/>
                </a:cubicBezTo>
                <a:cubicBezTo>
                  <a:pt x="5937995" y="3613781"/>
                  <a:pt x="5941450" y="3617664"/>
                  <a:pt x="5936977" y="3624950"/>
                </a:cubicBezTo>
                <a:cubicBezTo>
                  <a:pt x="5934632" y="3631602"/>
                  <a:pt x="5931641" y="3636351"/>
                  <a:pt x="5928000" y="3639200"/>
                </a:cubicBezTo>
                <a:cubicBezTo>
                  <a:pt x="5924360" y="3642048"/>
                  <a:pt x="5918613" y="3641943"/>
                  <a:pt x="5910761" y="3638885"/>
                </a:cubicBezTo>
                <a:cubicBezTo>
                  <a:pt x="5904771" y="3636258"/>
                  <a:pt x="5895382" y="3633917"/>
                  <a:pt x="5882594" y="3631860"/>
                </a:cubicBezTo>
                <a:cubicBezTo>
                  <a:pt x="5869806" y="3629802"/>
                  <a:pt x="5860419" y="3632155"/>
                  <a:pt x="5854433" y="3638915"/>
                </a:cubicBezTo>
                <a:cubicBezTo>
                  <a:pt x="5847044" y="3640579"/>
                  <a:pt x="5835039" y="3642042"/>
                  <a:pt x="5818422" y="3643305"/>
                </a:cubicBezTo>
                <a:cubicBezTo>
                  <a:pt x="5801804" y="3644568"/>
                  <a:pt x="5788018" y="3643444"/>
                  <a:pt x="5777064" y="3639928"/>
                </a:cubicBezTo>
                <a:cubicBezTo>
                  <a:pt x="5775024" y="3644550"/>
                  <a:pt x="5772637" y="3646803"/>
                  <a:pt x="5769906" y="3646689"/>
                </a:cubicBezTo>
                <a:cubicBezTo>
                  <a:pt x="5767174" y="3646578"/>
                  <a:pt x="5764706" y="3645514"/>
                  <a:pt x="5762498" y="3643497"/>
                </a:cubicBezTo>
                <a:cubicBezTo>
                  <a:pt x="5756833" y="3641625"/>
                  <a:pt x="5751088" y="3644651"/>
                  <a:pt x="5745266" y="3652572"/>
                </a:cubicBezTo>
                <a:cubicBezTo>
                  <a:pt x="5739443" y="3660492"/>
                  <a:pt x="5735480" y="3666106"/>
                  <a:pt x="5733378" y="3669412"/>
                </a:cubicBezTo>
                <a:cubicBezTo>
                  <a:pt x="5723942" y="3667480"/>
                  <a:pt x="5705015" y="3666102"/>
                  <a:pt x="5676602" y="3665274"/>
                </a:cubicBezTo>
                <a:cubicBezTo>
                  <a:pt x="5648189" y="3664447"/>
                  <a:pt x="5630965" y="3667033"/>
                  <a:pt x="5624932" y="3673031"/>
                </a:cubicBezTo>
                <a:lnTo>
                  <a:pt x="5601295" y="3661714"/>
                </a:lnTo>
                <a:cubicBezTo>
                  <a:pt x="5593113" y="3661146"/>
                  <a:pt x="5585276" y="3660596"/>
                  <a:pt x="5577783" y="3660067"/>
                </a:cubicBezTo>
                <a:cubicBezTo>
                  <a:pt x="5570290" y="3659539"/>
                  <a:pt x="5562696" y="3659556"/>
                  <a:pt x="5555002" y="3660120"/>
                </a:cubicBezTo>
                <a:lnTo>
                  <a:pt x="5549177" y="3665303"/>
                </a:lnTo>
                <a:cubicBezTo>
                  <a:pt x="5553880" y="3671836"/>
                  <a:pt x="5562609" y="3674462"/>
                  <a:pt x="5575363" y="3673179"/>
                </a:cubicBezTo>
                <a:cubicBezTo>
                  <a:pt x="5588115" y="3671898"/>
                  <a:pt x="5597086" y="3675089"/>
                  <a:pt x="5602277" y="3682755"/>
                </a:cubicBezTo>
                <a:cubicBezTo>
                  <a:pt x="5604437" y="3686747"/>
                  <a:pt x="5608217" y="3691386"/>
                  <a:pt x="5613615" y="3696670"/>
                </a:cubicBezTo>
                <a:lnTo>
                  <a:pt x="5613604" y="3677894"/>
                </a:lnTo>
                <a:lnTo>
                  <a:pt x="5621053" y="3682746"/>
                </a:lnTo>
                <a:cubicBezTo>
                  <a:pt x="5624569" y="3685205"/>
                  <a:pt x="5626201" y="3687968"/>
                  <a:pt x="5625953" y="3691038"/>
                </a:cubicBezTo>
                <a:cubicBezTo>
                  <a:pt x="5625706" y="3694107"/>
                  <a:pt x="5624831" y="3697278"/>
                  <a:pt x="5623329" y="3700548"/>
                </a:cubicBezTo>
                <a:cubicBezTo>
                  <a:pt x="5627646" y="3701491"/>
                  <a:pt x="5631558" y="3702270"/>
                  <a:pt x="5635065" y="3702890"/>
                </a:cubicBezTo>
                <a:cubicBezTo>
                  <a:pt x="5638572" y="3703508"/>
                  <a:pt x="5641997" y="3703155"/>
                  <a:pt x="5645343" y="3701832"/>
                </a:cubicBezTo>
                <a:cubicBezTo>
                  <a:pt x="5648708" y="3702903"/>
                  <a:pt x="5652903" y="3702779"/>
                  <a:pt x="5657926" y="3701461"/>
                </a:cubicBezTo>
                <a:cubicBezTo>
                  <a:pt x="5662951" y="3700143"/>
                  <a:pt x="5668035" y="3698966"/>
                  <a:pt x="5673181" y="3697931"/>
                </a:cubicBezTo>
                <a:cubicBezTo>
                  <a:pt x="5670479" y="3690595"/>
                  <a:pt x="5671662" y="3682933"/>
                  <a:pt x="5676729" y="3674945"/>
                </a:cubicBezTo>
                <a:cubicBezTo>
                  <a:pt x="5684340" y="3680175"/>
                  <a:pt x="5692756" y="3681033"/>
                  <a:pt x="5701981" y="3677521"/>
                </a:cubicBezTo>
                <a:lnTo>
                  <a:pt x="5707173" y="3702121"/>
                </a:lnTo>
                <a:cubicBezTo>
                  <a:pt x="5702419" y="3700419"/>
                  <a:pt x="5698088" y="3699706"/>
                  <a:pt x="5694184" y="3699985"/>
                </a:cubicBezTo>
                <a:cubicBezTo>
                  <a:pt x="5690278" y="3700262"/>
                  <a:pt x="5686191" y="3700116"/>
                  <a:pt x="5681923" y="3699545"/>
                </a:cubicBezTo>
                <a:lnTo>
                  <a:pt x="5679015" y="3711525"/>
                </a:lnTo>
                <a:cubicBezTo>
                  <a:pt x="5680960" y="3716056"/>
                  <a:pt x="5679666" y="3719294"/>
                  <a:pt x="5675136" y="3721240"/>
                </a:cubicBezTo>
                <a:cubicBezTo>
                  <a:pt x="5670476" y="3723015"/>
                  <a:pt x="5665473" y="3723598"/>
                  <a:pt x="5660124" y="3722986"/>
                </a:cubicBezTo>
                <a:cubicBezTo>
                  <a:pt x="5654776" y="3722376"/>
                  <a:pt x="5649852" y="3721583"/>
                  <a:pt x="5645352" y="3720608"/>
                </a:cubicBezTo>
                <a:cubicBezTo>
                  <a:pt x="5645928" y="3724553"/>
                  <a:pt x="5647131" y="3728396"/>
                  <a:pt x="5648961" y="3732139"/>
                </a:cubicBezTo>
                <a:cubicBezTo>
                  <a:pt x="5650790" y="3735880"/>
                  <a:pt x="5651750" y="3739158"/>
                  <a:pt x="5651838" y="3741970"/>
                </a:cubicBezTo>
                <a:cubicBezTo>
                  <a:pt x="5648771" y="3745243"/>
                  <a:pt x="5643175" y="3745746"/>
                  <a:pt x="5635046" y="3743476"/>
                </a:cubicBezTo>
                <a:cubicBezTo>
                  <a:pt x="5626918" y="3741208"/>
                  <a:pt x="5620106" y="3738878"/>
                  <a:pt x="5614607" y="3736488"/>
                </a:cubicBezTo>
                <a:cubicBezTo>
                  <a:pt x="5609848" y="3738418"/>
                  <a:pt x="5605288" y="3739257"/>
                  <a:pt x="5600932" y="3739004"/>
                </a:cubicBezTo>
                <a:cubicBezTo>
                  <a:pt x="5596574" y="3738749"/>
                  <a:pt x="5593796" y="3737483"/>
                  <a:pt x="5592594" y="3735204"/>
                </a:cubicBezTo>
                <a:lnTo>
                  <a:pt x="5571873" y="3730683"/>
                </a:lnTo>
                <a:lnTo>
                  <a:pt x="5551483" y="3739435"/>
                </a:lnTo>
                <a:lnTo>
                  <a:pt x="5561196" y="3743314"/>
                </a:lnTo>
                <a:lnTo>
                  <a:pt x="5583211" y="3744597"/>
                </a:lnTo>
                <a:cubicBezTo>
                  <a:pt x="5586003" y="3744852"/>
                  <a:pt x="5588350" y="3745632"/>
                  <a:pt x="5590252" y="3746941"/>
                </a:cubicBezTo>
                <a:cubicBezTo>
                  <a:pt x="5592156" y="3748247"/>
                  <a:pt x="5593370" y="3749515"/>
                  <a:pt x="5593896" y="3750741"/>
                </a:cubicBezTo>
                <a:cubicBezTo>
                  <a:pt x="5592542" y="3751101"/>
                  <a:pt x="5590236" y="3751196"/>
                  <a:pt x="5586978" y="3751028"/>
                </a:cubicBezTo>
                <a:cubicBezTo>
                  <a:pt x="5583719" y="3750862"/>
                  <a:pt x="5580847" y="3751201"/>
                  <a:pt x="5578358" y="3752045"/>
                </a:cubicBezTo>
                <a:cubicBezTo>
                  <a:pt x="5573358" y="3757322"/>
                  <a:pt x="5564509" y="3757543"/>
                  <a:pt x="5551814" y="3752707"/>
                </a:cubicBezTo>
                <a:cubicBezTo>
                  <a:pt x="5539120" y="3747872"/>
                  <a:pt x="5530271" y="3748092"/>
                  <a:pt x="5525269" y="3753369"/>
                </a:cubicBezTo>
                <a:lnTo>
                  <a:pt x="5505521" y="3751113"/>
                </a:lnTo>
                <a:cubicBezTo>
                  <a:pt x="5500450" y="3752843"/>
                  <a:pt x="5493760" y="3753925"/>
                  <a:pt x="5485451" y="3754363"/>
                </a:cubicBezTo>
                <a:cubicBezTo>
                  <a:pt x="5493182" y="3756746"/>
                  <a:pt x="5501357" y="3758602"/>
                  <a:pt x="5509977" y="3759932"/>
                </a:cubicBezTo>
                <a:cubicBezTo>
                  <a:pt x="5518596" y="3761263"/>
                  <a:pt x="5526931" y="3760368"/>
                  <a:pt x="5534982" y="3757248"/>
                </a:cubicBezTo>
                <a:lnTo>
                  <a:pt x="5535965" y="3778289"/>
                </a:lnTo>
                <a:lnTo>
                  <a:pt x="5509100" y="3784456"/>
                </a:lnTo>
                <a:lnTo>
                  <a:pt x="5516227" y="3794811"/>
                </a:lnTo>
                <a:lnTo>
                  <a:pt x="5507496" y="3811973"/>
                </a:lnTo>
                <a:lnTo>
                  <a:pt x="5468652" y="3815231"/>
                </a:lnTo>
                <a:cubicBezTo>
                  <a:pt x="5456434" y="3810079"/>
                  <a:pt x="5443551" y="3806888"/>
                  <a:pt x="5430002" y="3805662"/>
                </a:cubicBezTo>
                <a:cubicBezTo>
                  <a:pt x="5416451" y="3804434"/>
                  <a:pt x="5404621" y="3802134"/>
                  <a:pt x="5394509" y="3798761"/>
                </a:cubicBezTo>
                <a:lnTo>
                  <a:pt x="5392564" y="3794230"/>
                </a:lnTo>
                <a:lnTo>
                  <a:pt x="5385768" y="3797146"/>
                </a:lnTo>
                <a:lnTo>
                  <a:pt x="5357277" y="3793278"/>
                </a:lnTo>
                <a:cubicBezTo>
                  <a:pt x="5347244" y="3796467"/>
                  <a:pt x="5337128" y="3796336"/>
                  <a:pt x="5326929" y="3792890"/>
                </a:cubicBezTo>
                <a:cubicBezTo>
                  <a:pt x="5316729" y="3789443"/>
                  <a:pt x="5305481" y="3789799"/>
                  <a:pt x="5293181" y="3793960"/>
                </a:cubicBezTo>
                <a:cubicBezTo>
                  <a:pt x="5287238" y="3793268"/>
                  <a:pt x="5277433" y="3792560"/>
                  <a:pt x="5263761" y="3791831"/>
                </a:cubicBezTo>
                <a:cubicBezTo>
                  <a:pt x="5250090" y="3791103"/>
                  <a:pt x="5241983" y="3789666"/>
                  <a:pt x="5239439" y="3787514"/>
                </a:cubicBezTo>
                <a:cubicBezTo>
                  <a:pt x="5232427" y="3790972"/>
                  <a:pt x="5223796" y="3793782"/>
                  <a:pt x="5213546" y="3795946"/>
                </a:cubicBezTo>
                <a:lnTo>
                  <a:pt x="5214518" y="3798211"/>
                </a:lnTo>
                <a:cubicBezTo>
                  <a:pt x="5213388" y="3801827"/>
                  <a:pt x="5210797" y="3802044"/>
                  <a:pt x="5206749" y="3798863"/>
                </a:cubicBezTo>
                <a:lnTo>
                  <a:pt x="5204804" y="3794333"/>
                </a:lnTo>
                <a:cubicBezTo>
                  <a:pt x="5197251" y="3794444"/>
                  <a:pt x="5192611" y="3791965"/>
                  <a:pt x="5190880" y="3786896"/>
                </a:cubicBezTo>
                <a:cubicBezTo>
                  <a:pt x="5182883" y="3789879"/>
                  <a:pt x="5174683" y="3791610"/>
                  <a:pt x="5166281" y="3792087"/>
                </a:cubicBezTo>
                <a:cubicBezTo>
                  <a:pt x="5157878" y="3792564"/>
                  <a:pt x="5149677" y="3794295"/>
                  <a:pt x="5141681" y="3797279"/>
                </a:cubicBezTo>
                <a:lnTo>
                  <a:pt x="5129391" y="3818652"/>
                </a:lnTo>
                <a:cubicBezTo>
                  <a:pt x="5130902" y="3821134"/>
                  <a:pt x="5130795" y="3822968"/>
                  <a:pt x="5129069" y="3824155"/>
                </a:cubicBezTo>
                <a:cubicBezTo>
                  <a:pt x="5126622" y="3825095"/>
                  <a:pt x="5123668" y="3825245"/>
                  <a:pt x="5120208" y="3824605"/>
                </a:cubicBezTo>
                <a:cubicBezTo>
                  <a:pt x="5116748" y="3823966"/>
                  <a:pt x="5113875" y="3822742"/>
                  <a:pt x="5111586" y="3820929"/>
                </a:cubicBezTo>
                <a:cubicBezTo>
                  <a:pt x="5108088" y="3822542"/>
                  <a:pt x="5104648" y="3823125"/>
                  <a:pt x="5101269" y="3822674"/>
                </a:cubicBezTo>
                <a:cubicBezTo>
                  <a:pt x="5097890" y="3822224"/>
                  <a:pt x="5095177" y="3819812"/>
                  <a:pt x="5093132" y="3815435"/>
                </a:cubicBezTo>
                <a:lnTo>
                  <a:pt x="5090215" y="3808639"/>
                </a:lnTo>
                <a:lnTo>
                  <a:pt x="5064321" y="3817069"/>
                </a:lnTo>
                <a:lnTo>
                  <a:pt x="5011552" y="3812890"/>
                </a:lnTo>
                <a:lnTo>
                  <a:pt x="5000865" y="3806746"/>
                </a:lnTo>
                <a:cubicBezTo>
                  <a:pt x="4993779" y="3809507"/>
                  <a:pt x="4985457" y="3810953"/>
                  <a:pt x="4975902" y="3811088"/>
                </a:cubicBezTo>
                <a:cubicBezTo>
                  <a:pt x="4966344" y="3811221"/>
                  <a:pt x="4957294" y="3810969"/>
                  <a:pt x="4948747" y="3810334"/>
                </a:cubicBezTo>
                <a:lnTo>
                  <a:pt x="4921561" y="3822003"/>
                </a:lnTo>
                <a:lnTo>
                  <a:pt x="4914006" y="3818385"/>
                </a:lnTo>
                <a:lnTo>
                  <a:pt x="4917430" y="3825273"/>
                </a:lnTo>
                <a:cubicBezTo>
                  <a:pt x="4923365" y="3837538"/>
                  <a:pt x="4924626" y="3848288"/>
                  <a:pt x="4921212" y="3857522"/>
                </a:cubicBezTo>
                <a:cubicBezTo>
                  <a:pt x="4917903" y="3862966"/>
                  <a:pt x="4914007" y="3866650"/>
                  <a:pt x="4909524" y="3868575"/>
                </a:cubicBezTo>
                <a:cubicBezTo>
                  <a:pt x="4905039" y="3870499"/>
                  <a:pt x="4901384" y="3870057"/>
                  <a:pt x="4898557" y="3867246"/>
                </a:cubicBezTo>
                <a:cubicBezTo>
                  <a:pt x="4897133" y="3867578"/>
                  <a:pt x="4894961" y="3867727"/>
                  <a:pt x="4892042" y="3867695"/>
                </a:cubicBezTo>
                <a:cubicBezTo>
                  <a:pt x="4889122" y="3867663"/>
                  <a:pt x="4887193" y="3868379"/>
                  <a:pt x="4886257" y="3869843"/>
                </a:cubicBezTo>
                <a:lnTo>
                  <a:pt x="4893706" y="3874694"/>
                </a:lnTo>
                <a:lnTo>
                  <a:pt x="4914293" y="3886200"/>
                </a:lnTo>
                <a:lnTo>
                  <a:pt x="673248" y="3886200"/>
                </a:lnTo>
                <a:lnTo>
                  <a:pt x="672000" y="3883293"/>
                </a:lnTo>
                <a:cubicBezTo>
                  <a:pt x="676776" y="3882306"/>
                  <a:pt x="684220" y="3881682"/>
                  <a:pt x="694336" y="3881420"/>
                </a:cubicBezTo>
                <a:cubicBezTo>
                  <a:pt x="704452" y="3881159"/>
                  <a:pt x="708983" y="3878431"/>
                  <a:pt x="707928" y="3873240"/>
                </a:cubicBezTo>
                <a:cubicBezTo>
                  <a:pt x="706794" y="3870987"/>
                  <a:pt x="705013" y="3869180"/>
                  <a:pt x="702584" y="3867819"/>
                </a:cubicBezTo>
                <a:cubicBezTo>
                  <a:pt x="700155" y="3866459"/>
                  <a:pt x="698050" y="3865462"/>
                  <a:pt x="696269" y="3864828"/>
                </a:cubicBezTo>
                <a:lnTo>
                  <a:pt x="667138" y="3871966"/>
                </a:lnTo>
                <a:lnTo>
                  <a:pt x="646417" y="3867445"/>
                </a:lnTo>
                <a:cubicBezTo>
                  <a:pt x="639715" y="3870322"/>
                  <a:pt x="633376" y="3871702"/>
                  <a:pt x="627402" y="3871583"/>
                </a:cubicBezTo>
                <a:cubicBezTo>
                  <a:pt x="621426" y="3871464"/>
                  <a:pt x="615247" y="3870092"/>
                  <a:pt x="608865" y="3867465"/>
                </a:cubicBezTo>
                <a:lnTo>
                  <a:pt x="590742" y="3875244"/>
                </a:lnTo>
                <a:cubicBezTo>
                  <a:pt x="580812" y="3871906"/>
                  <a:pt x="571209" y="3872449"/>
                  <a:pt x="561931" y="3876878"/>
                </a:cubicBezTo>
                <a:cubicBezTo>
                  <a:pt x="561456" y="3872778"/>
                  <a:pt x="559485" y="3869488"/>
                  <a:pt x="556017" y="3867008"/>
                </a:cubicBezTo>
                <a:cubicBezTo>
                  <a:pt x="552550" y="3864528"/>
                  <a:pt x="548476" y="3864152"/>
                  <a:pt x="543797" y="3865881"/>
                </a:cubicBezTo>
                <a:lnTo>
                  <a:pt x="517573" y="3861040"/>
                </a:lnTo>
                <a:lnTo>
                  <a:pt x="516589" y="3839999"/>
                </a:lnTo>
                <a:cubicBezTo>
                  <a:pt x="525229" y="3839812"/>
                  <a:pt x="534576" y="3838148"/>
                  <a:pt x="544629" y="3835007"/>
                </a:cubicBezTo>
                <a:cubicBezTo>
                  <a:pt x="554683" y="3831865"/>
                  <a:pt x="563140" y="3831254"/>
                  <a:pt x="570000" y="3833172"/>
                </a:cubicBezTo>
                <a:cubicBezTo>
                  <a:pt x="577012" y="3829714"/>
                  <a:pt x="582086" y="3831116"/>
                  <a:pt x="585217" y="3837372"/>
                </a:cubicBezTo>
                <a:cubicBezTo>
                  <a:pt x="586995" y="3842422"/>
                  <a:pt x="589682" y="3848424"/>
                  <a:pt x="593280" y="3855375"/>
                </a:cubicBezTo>
                <a:cubicBezTo>
                  <a:pt x="596879" y="3862326"/>
                  <a:pt x="599480" y="3860315"/>
                  <a:pt x="601086" y="3849341"/>
                </a:cubicBezTo>
                <a:lnTo>
                  <a:pt x="627632" y="3848679"/>
                </a:lnTo>
                <a:lnTo>
                  <a:pt x="623743" y="3839617"/>
                </a:lnTo>
                <a:lnTo>
                  <a:pt x="638959" y="3843818"/>
                </a:lnTo>
                <a:lnTo>
                  <a:pt x="661615" y="3834094"/>
                </a:lnTo>
                <a:lnTo>
                  <a:pt x="679749" y="3845090"/>
                </a:lnTo>
                <a:lnTo>
                  <a:pt x="700139" y="3836339"/>
                </a:lnTo>
                <a:cubicBezTo>
                  <a:pt x="709095" y="3837411"/>
                  <a:pt x="717407" y="3840105"/>
                  <a:pt x="725071" y="3844417"/>
                </a:cubicBezTo>
                <a:lnTo>
                  <a:pt x="746112" y="3843435"/>
                </a:lnTo>
                <a:cubicBezTo>
                  <a:pt x="744866" y="3835586"/>
                  <a:pt x="751634" y="3829997"/>
                  <a:pt x="766416" y="3826670"/>
                </a:cubicBezTo>
                <a:cubicBezTo>
                  <a:pt x="781197" y="3823345"/>
                  <a:pt x="791043" y="3821802"/>
                  <a:pt x="795954" y="3822042"/>
                </a:cubicBezTo>
                <a:cubicBezTo>
                  <a:pt x="798815" y="3825845"/>
                  <a:pt x="804507" y="3826084"/>
                  <a:pt x="813030" y="3822761"/>
                </a:cubicBezTo>
                <a:cubicBezTo>
                  <a:pt x="821553" y="3819439"/>
                  <a:pt x="827406" y="3816926"/>
                  <a:pt x="830588" y="3815225"/>
                </a:cubicBezTo>
                <a:cubicBezTo>
                  <a:pt x="833348" y="3818010"/>
                  <a:pt x="836815" y="3819316"/>
                  <a:pt x="840990" y="3819145"/>
                </a:cubicBezTo>
                <a:cubicBezTo>
                  <a:pt x="845165" y="3818973"/>
                  <a:pt x="849035" y="3818095"/>
                  <a:pt x="852602" y="3816508"/>
                </a:cubicBezTo>
                <a:cubicBezTo>
                  <a:pt x="856688" y="3814308"/>
                  <a:pt x="859437" y="3811339"/>
                  <a:pt x="860852" y="3807601"/>
                </a:cubicBezTo>
                <a:cubicBezTo>
                  <a:pt x="862266" y="3803864"/>
                  <a:pt x="865016" y="3800896"/>
                  <a:pt x="869102" y="3798694"/>
                </a:cubicBezTo>
                <a:cubicBezTo>
                  <a:pt x="863655" y="3790693"/>
                  <a:pt x="855116" y="3789550"/>
                  <a:pt x="843485" y="3795269"/>
                </a:cubicBezTo>
                <a:cubicBezTo>
                  <a:pt x="831855" y="3800988"/>
                  <a:pt x="823559" y="3800412"/>
                  <a:pt x="818600" y="3793542"/>
                </a:cubicBezTo>
                <a:cubicBezTo>
                  <a:pt x="811560" y="3796284"/>
                  <a:pt x="804032" y="3796719"/>
                  <a:pt x="796020" y="3794850"/>
                </a:cubicBezTo>
                <a:cubicBezTo>
                  <a:pt x="788006" y="3792979"/>
                  <a:pt x="780963" y="3789853"/>
                  <a:pt x="774892" y="3785473"/>
                </a:cubicBezTo>
                <a:lnTo>
                  <a:pt x="745439" y="3798115"/>
                </a:lnTo>
                <a:cubicBezTo>
                  <a:pt x="727330" y="3782355"/>
                  <a:pt x="711409" y="3775217"/>
                  <a:pt x="697678" y="3776693"/>
                </a:cubicBezTo>
                <a:cubicBezTo>
                  <a:pt x="683948" y="3778172"/>
                  <a:pt x="664472" y="3779936"/>
                  <a:pt x="639248" y="3781987"/>
                </a:cubicBezTo>
                <a:cubicBezTo>
                  <a:pt x="635308" y="3774623"/>
                  <a:pt x="629747" y="3768961"/>
                  <a:pt x="622569" y="3765000"/>
                </a:cubicBezTo>
                <a:cubicBezTo>
                  <a:pt x="615390" y="3761038"/>
                  <a:pt x="609830" y="3755376"/>
                  <a:pt x="605887" y="3748012"/>
                </a:cubicBezTo>
                <a:lnTo>
                  <a:pt x="580967" y="3758708"/>
                </a:lnTo>
                <a:lnTo>
                  <a:pt x="578049" y="3751913"/>
                </a:lnTo>
                <a:cubicBezTo>
                  <a:pt x="576186" y="3747571"/>
                  <a:pt x="576184" y="3744441"/>
                  <a:pt x="578044" y="3742524"/>
                </a:cubicBezTo>
                <a:cubicBezTo>
                  <a:pt x="579905" y="3740608"/>
                  <a:pt x="583141" y="3738772"/>
                  <a:pt x="587753" y="3737015"/>
                </a:cubicBezTo>
                <a:lnTo>
                  <a:pt x="608794" y="3736034"/>
                </a:lnTo>
                <a:cubicBezTo>
                  <a:pt x="610386" y="3735182"/>
                  <a:pt x="612947" y="3733078"/>
                  <a:pt x="616479" y="3729717"/>
                </a:cubicBezTo>
                <a:cubicBezTo>
                  <a:pt x="620011" y="3726356"/>
                  <a:pt x="621764" y="3723928"/>
                  <a:pt x="621736" y="3722431"/>
                </a:cubicBezTo>
                <a:lnTo>
                  <a:pt x="614940" y="3725348"/>
                </a:lnTo>
                <a:cubicBezTo>
                  <a:pt x="609029" y="3721735"/>
                  <a:pt x="601338" y="3717882"/>
                  <a:pt x="591867" y="3713787"/>
                </a:cubicBezTo>
                <a:cubicBezTo>
                  <a:pt x="582397" y="3709691"/>
                  <a:pt x="574546" y="3708589"/>
                  <a:pt x="568316" y="3710481"/>
                </a:cubicBezTo>
                <a:cubicBezTo>
                  <a:pt x="564423" y="3708184"/>
                  <a:pt x="559822" y="3707363"/>
                  <a:pt x="554515" y="3708021"/>
                </a:cubicBezTo>
                <a:cubicBezTo>
                  <a:pt x="549208" y="3708678"/>
                  <a:pt x="544203" y="3710043"/>
                  <a:pt x="539504" y="3712116"/>
                </a:cubicBezTo>
                <a:lnTo>
                  <a:pt x="523636" y="3700146"/>
                </a:lnTo>
                <a:cubicBezTo>
                  <a:pt x="520021" y="3701754"/>
                  <a:pt x="515678" y="3702836"/>
                  <a:pt x="510608" y="3703391"/>
                </a:cubicBezTo>
                <a:cubicBezTo>
                  <a:pt x="505537" y="3703947"/>
                  <a:pt x="501031" y="3703086"/>
                  <a:pt x="497091" y="3700808"/>
                </a:cubicBezTo>
                <a:lnTo>
                  <a:pt x="478967" y="3708588"/>
                </a:lnTo>
                <a:lnTo>
                  <a:pt x="468281" y="3702443"/>
                </a:lnTo>
                <a:cubicBezTo>
                  <a:pt x="461288" y="3705165"/>
                  <a:pt x="453668" y="3705640"/>
                  <a:pt x="445417" y="3703872"/>
                </a:cubicBezTo>
                <a:cubicBezTo>
                  <a:pt x="437168" y="3702102"/>
                  <a:pt x="429465" y="3699260"/>
                  <a:pt x="422308" y="3695346"/>
                </a:cubicBezTo>
                <a:cubicBezTo>
                  <a:pt x="413101" y="3693820"/>
                  <a:pt x="402538" y="3691869"/>
                  <a:pt x="390620" y="3689495"/>
                </a:cubicBezTo>
                <a:cubicBezTo>
                  <a:pt x="378701" y="3687121"/>
                  <a:pt x="368219" y="3683795"/>
                  <a:pt x="359172" y="3679518"/>
                </a:cubicBezTo>
                <a:cubicBezTo>
                  <a:pt x="355694" y="3681179"/>
                  <a:pt x="351889" y="3682475"/>
                  <a:pt x="347763" y="3683408"/>
                </a:cubicBezTo>
                <a:cubicBezTo>
                  <a:pt x="343636" y="3684341"/>
                  <a:pt x="339670" y="3683696"/>
                  <a:pt x="335866" y="3681472"/>
                </a:cubicBezTo>
                <a:cubicBezTo>
                  <a:pt x="328799" y="3684281"/>
                  <a:pt x="321003" y="3685393"/>
                  <a:pt x="312479" y="3684803"/>
                </a:cubicBezTo>
                <a:cubicBezTo>
                  <a:pt x="303953" y="3684215"/>
                  <a:pt x="296318" y="3682573"/>
                  <a:pt x="289572" y="3679879"/>
                </a:cubicBezTo>
                <a:cubicBezTo>
                  <a:pt x="287212" y="3680891"/>
                  <a:pt x="284892" y="3681216"/>
                  <a:pt x="282613" y="3680854"/>
                </a:cubicBezTo>
                <a:cubicBezTo>
                  <a:pt x="280333" y="3680491"/>
                  <a:pt x="278659" y="3679196"/>
                  <a:pt x="277592" y="3676972"/>
                </a:cubicBezTo>
                <a:lnTo>
                  <a:pt x="276941" y="3669202"/>
                </a:lnTo>
                <a:lnTo>
                  <a:pt x="302513" y="3666276"/>
                </a:lnTo>
                <a:cubicBezTo>
                  <a:pt x="305893" y="3667507"/>
                  <a:pt x="309738" y="3667870"/>
                  <a:pt x="314046" y="3667362"/>
                </a:cubicBezTo>
                <a:cubicBezTo>
                  <a:pt x="318357" y="3666854"/>
                  <a:pt x="322281" y="3665840"/>
                  <a:pt x="325821" y="3664320"/>
                </a:cubicBezTo>
                <a:lnTo>
                  <a:pt x="350100" y="3664631"/>
                </a:lnTo>
                <a:cubicBezTo>
                  <a:pt x="354995" y="3661970"/>
                  <a:pt x="360578" y="3659352"/>
                  <a:pt x="366849" y="3656771"/>
                </a:cubicBezTo>
                <a:cubicBezTo>
                  <a:pt x="373119" y="3654191"/>
                  <a:pt x="377896" y="3655943"/>
                  <a:pt x="381176" y="3662025"/>
                </a:cubicBezTo>
                <a:cubicBezTo>
                  <a:pt x="403590" y="3653299"/>
                  <a:pt x="432398" y="3648535"/>
                  <a:pt x="467603" y="3647734"/>
                </a:cubicBezTo>
                <a:cubicBezTo>
                  <a:pt x="502808" y="3646931"/>
                  <a:pt x="532268" y="3649937"/>
                  <a:pt x="555984" y="3656751"/>
                </a:cubicBezTo>
                <a:cubicBezTo>
                  <a:pt x="563847" y="3653711"/>
                  <a:pt x="571507" y="3651764"/>
                  <a:pt x="578966" y="3650910"/>
                </a:cubicBezTo>
                <a:cubicBezTo>
                  <a:pt x="586425" y="3650057"/>
                  <a:pt x="594085" y="3648109"/>
                  <a:pt x="601946" y="3645070"/>
                </a:cubicBezTo>
                <a:cubicBezTo>
                  <a:pt x="603527" y="3648361"/>
                  <a:pt x="605956" y="3650113"/>
                  <a:pt x="609233" y="3650328"/>
                </a:cubicBezTo>
                <a:cubicBezTo>
                  <a:pt x="612511" y="3650542"/>
                  <a:pt x="615910" y="3649866"/>
                  <a:pt x="619429" y="3648298"/>
                </a:cubicBezTo>
                <a:cubicBezTo>
                  <a:pt x="628795" y="3644726"/>
                  <a:pt x="634824" y="3643926"/>
                  <a:pt x="637516" y="3645901"/>
                </a:cubicBezTo>
                <a:cubicBezTo>
                  <a:pt x="640209" y="3647877"/>
                  <a:pt x="644538" y="3647807"/>
                  <a:pt x="650505" y="3645692"/>
                </a:cubicBezTo>
                <a:lnTo>
                  <a:pt x="678022" y="3647296"/>
                </a:lnTo>
                <a:cubicBezTo>
                  <a:pt x="680689" y="3650120"/>
                  <a:pt x="683778" y="3651589"/>
                  <a:pt x="687293" y="3651700"/>
                </a:cubicBezTo>
                <a:cubicBezTo>
                  <a:pt x="690805" y="3651814"/>
                  <a:pt x="694299" y="3651097"/>
                  <a:pt x="697772" y="3649551"/>
                </a:cubicBezTo>
                <a:lnTo>
                  <a:pt x="708126" y="3642424"/>
                </a:lnTo>
                <a:lnTo>
                  <a:pt x="787110" y="3632668"/>
                </a:lnTo>
                <a:lnTo>
                  <a:pt x="797797" y="3638814"/>
                </a:lnTo>
                <a:lnTo>
                  <a:pt x="812041" y="3640748"/>
                </a:lnTo>
                <a:cubicBezTo>
                  <a:pt x="815676" y="3639189"/>
                  <a:pt x="819978" y="3638012"/>
                  <a:pt x="824948" y="3637220"/>
                </a:cubicBezTo>
                <a:cubicBezTo>
                  <a:pt x="829918" y="3636429"/>
                  <a:pt x="834139" y="3636629"/>
                  <a:pt x="837614" y="3637821"/>
                </a:cubicBezTo>
                <a:cubicBezTo>
                  <a:pt x="841153" y="3634737"/>
                  <a:pt x="846451" y="3632238"/>
                  <a:pt x="853513" y="3630326"/>
                </a:cubicBezTo>
                <a:cubicBezTo>
                  <a:pt x="860573" y="3628414"/>
                  <a:pt x="865632" y="3630044"/>
                  <a:pt x="868690" y="3635214"/>
                </a:cubicBezTo>
                <a:cubicBezTo>
                  <a:pt x="875265" y="3633343"/>
                  <a:pt x="887203" y="3633026"/>
                  <a:pt x="904501" y="3634263"/>
                </a:cubicBezTo>
                <a:cubicBezTo>
                  <a:pt x="921800" y="3635502"/>
                  <a:pt x="932201" y="3637857"/>
                  <a:pt x="935704" y="3641329"/>
                </a:cubicBezTo>
                <a:lnTo>
                  <a:pt x="954480" y="3641319"/>
                </a:lnTo>
                <a:cubicBezTo>
                  <a:pt x="968924" y="3635901"/>
                  <a:pt x="982518" y="3633196"/>
                  <a:pt x="995265" y="3633203"/>
                </a:cubicBezTo>
                <a:lnTo>
                  <a:pt x="1011323" y="3630009"/>
                </a:lnTo>
                <a:lnTo>
                  <a:pt x="1011106" y="3629972"/>
                </a:lnTo>
                <a:cubicBezTo>
                  <a:pt x="1006134" y="3629981"/>
                  <a:pt x="1002560" y="3629727"/>
                  <a:pt x="1000382" y="3629209"/>
                </a:cubicBezTo>
                <a:cubicBezTo>
                  <a:pt x="996981" y="3627538"/>
                  <a:pt x="994068" y="3627000"/>
                  <a:pt x="991640" y="3627595"/>
                </a:cubicBezTo>
                <a:cubicBezTo>
                  <a:pt x="988222" y="3629397"/>
                  <a:pt x="985106" y="3630735"/>
                  <a:pt x="982295" y="3631606"/>
                </a:cubicBezTo>
                <a:cubicBezTo>
                  <a:pt x="979483" y="3632477"/>
                  <a:pt x="977095" y="3630820"/>
                  <a:pt x="975130" y="3626632"/>
                </a:cubicBezTo>
                <a:lnTo>
                  <a:pt x="966709" y="3619515"/>
                </a:lnTo>
                <a:lnTo>
                  <a:pt x="954719" y="3597832"/>
                </a:lnTo>
                <a:lnTo>
                  <a:pt x="933678" y="3598814"/>
                </a:lnTo>
                <a:cubicBezTo>
                  <a:pt x="930925" y="3595917"/>
                  <a:pt x="927524" y="3593464"/>
                  <a:pt x="923477" y="3591456"/>
                </a:cubicBezTo>
                <a:cubicBezTo>
                  <a:pt x="919430" y="3589448"/>
                  <a:pt x="915705" y="3587805"/>
                  <a:pt x="912306" y="3586525"/>
                </a:cubicBezTo>
                <a:cubicBezTo>
                  <a:pt x="911299" y="3584051"/>
                  <a:pt x="909586" y="3581880"/>
                  <a:pt x="907163" y="3580012"/>
                </a:cubicBezTo>
                <a:cubicBezTo>
                  <a:pt x="904741" y="3578146"/>
                  <a:pt x="901814" y="3577838"/>
                  <a:pt x="898382" y="3579087"/>
                </a:cubicBezTo>
                <a:lnTo>
                  <a:pt x="890291" y="3585242"/>
                </a:lnTo>
                <a:lnTo>
                  <a:pt x="881540" y="3564852"/>
                </a:lnTo>
                <a:cubicBezTo>
                  <a:pt x="886315" y="3563865"/>
                  <a:pt x="893760" y="3563240"/>
                  <a:pt x="903875" y="3562978"/>
                </a:cubicBezTo>
                <a:cubicBezTo>
                  <a:pt x="913992" y="3562718"/>
                  <a:pt x="918523" y="3559990"/>
                  <a:pt x="917467" y="3554798"/>
                </a:cubicBezTo>
                <a:cubicBezTo>
                  <a:pt x="916333" y="3552545"/>
                  <a:pt x="914553" y="3550739"/>
                  <a:pt x="912123" y="3549378"/>
                </a:cubicBezTo>
                <a:cubicBezTo>
                  <a:pt x="909695" y="3548018"/>
                  <a:pt x="907590" y="3547020"/>
                  <a:pt x="905810" y="3546387"/>
                </a:cubicBezTo>
                <a:lnTo>
                  <a:pt x="876678" y="3553525"/>
                </a:lnTo>
                <a:lnTo>
                  <a:pt x="855958" y="3549004"/>
                </a:lnTo>
                <a:cubicBezTo>
                  <a:pt x="849255" y="3551881"/>
                  <a:pt x="842916" y="3553260"/>
                  <a:pt x="836941" y="3553142"/>
                </a:cubicBezTo>
                <a:cubicBezTo>
                  <a:pt x="830965" y="3553023"/>
                  <a:pt x="824787" y="3551651"/>
                  <a:pt x="818406" y="3549024"/>
                </a:cubicBezTo>
                <a:lnTo>
                  <a:pt x="800282" y="3556803"/>
                </a:lnTo>
                <a:cubicBezTo>
                  <a:pt x="790352" y="3553464"/>
                  <a:pt x="780748" y="3554008"/>
                  <a:pt x="771471" y="3558437"/>
                </a:cubicBezTo>
                <a:cubicBezTo>
                  <a:pt x="770996" y="3554337"/>
                  <a:pt x="769025" y="3551047"/>
                  <a:pt x="765558" y="3548567"/>
                </a:cubicBezTo>
                <a:cubicBezTo>
                  <a:pt x="762089" y="3546087"/>
                  <a:pt x="758014" y="3545712"/>
                  <a:pt x="753335" y="3547441"/>
                </a:cubicBezTo>
                <a:lnTo>
                  <a:pt x="727111" y="3542599"/>
                </a:lnTo>
                <a:lnTo>
                  <a:pt x="726129" y="3521557"/>
                </a:lnTo>
                <a:cubicBezTo>
                  <a:pt x="734769" y="3521371"/>
                  <a:pt x="744115" y="3519706"/>
                  <a:pt x="754169" y="3516566"/>
                </a:cubicBezTo>
                <a:cubicBezTo>
                  <a:pt x="764223" y="3513423"/>
                  <a:pt x="772680" y="3512813"/>
                  <a:pt x="779539" y="3514730"/>
                </a:cubicBezTo>
                <a:cubicBezTo>
                  <a:pt x="786551" y="3511274"/>
                  <a:pt x="791624" y="3512674"/>
                  <a:pt x="794757" y="3518931"/>
                </a:cubicBezTo>
                <a:cubicBezTo>
                  <a:pt x="796533" y="3523981"/>
                  <a:pt x="799220" y="3529982"/>
                  <a:pt x="802818" y="3536934"/>
                </a:cubicBezTo>
                <a:cubicBezTo>
                  <a:pt x="806418" y="3543885"/>
                  <a:pt x="809020" y="3541873"/>
                  <a:pt x="810627" y="3530900"/>
                </a:cubicBezTo>
                <a:lnTo>
                  <a:pt x="837172" y="3530238"/>
                </a:lnTo>
                <a:lnTo>
                  <a:pt x="833281" y="3521175"/>
                </a:lnTo>
                <a:lnTo>
                  <a:pt x="848498" y="3525376"/>
                </a:lnTo>
                <a:lnTo>
                  <a:pt x="871154" y="3515653"/>
                </a:lnTo>
                <a:lnTo>
                  <a:pt x="889289" y="3526649"/>
                </a:lnTo>
                <a:lnTo>
                  <a:pt x="909677" y="3517897"/>
                </a:lnTo>
                <a:cubicBezTo>
                  <a:pt x="918635" y="3518970"/>
                  <a:pt x="926946" y="3521665"/>
                  <a:pt x="934609" y="3525976"/>
                </a:cubicBezTo>
                <a:lnTo>
                  <a:pt x="955650" y="3524995"/>
                </a:lnTo>
                <a:cubicBezTo>
                  <a:pt x="954406" y="3517145"/>
                  <a:pt x="961174" y="3511556"/>
                  <a:pt x="975956" y="3508230"/>
                </a:cubicBezTo>
                <a:cubicBezTo>
                  <a:pt x="990737" y="3504904"/>
                  <a:pt x="1000582" y="3503361"/>
                  <a:pt x="1005493" y="3503602"/>
                </a:cubicBezTo>
                <a:cubicBezTo>
                  <a:pt x="1008354" y="3507404"/>
                  <a:pt x="1014047" y="3507643"/>
                  <a:pt x="1022570" y="3504320"/>
                </a:cubicBezTo>
                <a:cubicBezTo>
                  <a:pt x="1031093" y="3500997"/>
                  <a:pt x="1036945" y="3498485"/>
                  <a:pt x="1040127" y="3496784"/>
                </a:cubicBezTo>
                <a:cubicBezTo>
                  <a:pt x="1042888" y="3499567"/>
                  <a:pt x="1046355" y="3500875"/>
                  <a:pt x="1050530" y="3500703"/>
                </a:cubicBezTo>
                <a:cubicBezTo>
                  <a:pt x="1054704" y="3500533"/>
                  <a:pt x="1058575" y="3499653"/>
                  <a:pt x="1062141" y="3498066"/>
                </a:cubicBezTo>
                <a:cubicBezTo>
                  <a:pt x="1066228" y="3495867"/>
                  <a:pt x="1068977" y="3492897"/>
                  <a:pt x="1070392" y="3489160"/>
                </a:cubicBezTo>
                <a:cubicBezTo>
                  <a:pt x="1071806" y="3485423"/>
                  <a:pt x="1074556" y="3482455"/>
                  <a:pt x="1078642" y="3480253"/>
                </a:cubicBezTo>
                <a:cubicBezTo>
                  <a:pt x="1073195" y="3472251"/>
                  <a:pt x="1064656" y="3471108"/>
                  <a:pt x="1053026" y="3476828"/>
                </a:cubicBezTo>
                <a:cubicBezTo>
                  <a:pt x="1041394" y="3482545"/>
                  <a:pt x="1033098" y="3481970"/>
                  <a:pt x="1028138" y="3475100"/>
                </a:cubicBezTo>
                <a:cubicBezTo>
                  <a:pt x="1021099" y="3477844"/>
                  <a:pt x="1013572" y="3478278"/>
                  <a:pt x="1005559" y="3476409"/>
                </a:cubicBezTo>
                <a:cubicBezTo>
                  <a:pt x="997547" y="3474538"/>
                  <a:pt x="990503" y="3471412"/>
                  <a:pt x="984432" y="3467032"/>
                </a:cubicBezTo>
                <a:lnTo>
                  <a:pt x="954979" y="3479672"/>
                </a:lnTo>
                <a:cubicBezTo>
                  <a:pt x="936869" y="3463914"/>
                  <a:pt x="920949" y="3456776"/>
                  <a:pt x="907218" y="3458252"/>
                </a:cubicBezTo>
                <a:cubicBezTo>
                  <a:pt x="893488" y="3459730"/>
                  <a:pt x="874011" y="3461494"/>
                  <a:pt x="848789" y="3463546"/>
                </a:cubicBezTo>
                <a:cubicBezTo>
                  <a:pt x="844846" y="3456182"/>
                  <a:pt x="839286" y="3450520"/>
                  <a:pt x="832107" y="3446558"/>
                </a:cubicBezTo>
                <a:cubicBezTo>
                  <a:pt x="824930" y="3442597"/>
                  <a:pt x="819369" y="3436934"/>
                  <a:pt x="815427" y="3429571"/>
                </a:cubicBezTo>
                <a:lnTo>
                  <a:pt x="790506" y="3440268"/>
                </a:lnTo>
                <a:lnTo>
                  <a:pt x="787589" y="3433471"/>
                </a:lnTo>
                <a:cubicBezTo>
                  <a:pt x="785725" y="3429129"/>
                  <a:pt x="785722" y="3426000"/>
                  <a:pt x="787583" y="3424084"/>
                </a:cubicBezTo>
                <a:cubicBezTo>
                  <a:pt x="789443" y="3422167"/>
                  <a:pt x="792681" y="3420331"/>
                  <a:pt x="797293" y="3418574"/>
                </a:cubicBezTo>
                <a:lnTo>
                  <a:pt x="818334" y="3417593"/>
                </a:lnTo>
                <a:cubicBezTo>
                  <a:pt x="819925" y="3416741"/>
                  <a:pt x="822486" y="3414637"/>
                  <a:pt x="826018" y="3411277"/>
                </a:cubicBezTo>
                <a:cubicBezTo>
                  <a:pt x="829551" y="3407915"/>
                  <a:pt x="831303" y="3405486"/>
                  <a:pt x="831274" y="3403989"/>
                </a:cubicBezTo>
                <a:lnTo>
                  <a:pt x="824478" y="3406907"/>
                </a:lnTo>
                <a:cubicBezTo>
                  <a:pt x="818570" y="3403294"/>
                  <a:pt x="810878" y="3399440"/>
                  <a:pt x="801406" y="3395345"/>
                </a:cubicBezTo>
                <a:cubicBezTo>
                  <a:pt x="791936" y="3391250"/>
                  <a:pt x="784086" y="3390148"/>
                  <a:pt x="777854" y="3392040"/>
                </a:cubicBezTo>
                <a:cubicBezTo>
                  <a:pt x="773962" y="3389742"/>
                  <a:pt x="769362" y="3388922"/>
                  <a:pt x="764054" y="3389580"/>
                </a:cubicBezTo>
                <a:cubicBezTo>
                  <a:pt x="758747" y="3390236"/>
                  <a:pt x="753743" y="3391602"/>
                  <a:pt x="749044" y="3393675"/>
                </a:cubicBezTo>
                <a:lnTo>
                  <a:pt x="733175" y="3381706"/>
                </a:lnTo>
                <a:cubicBezTo>
                  <a:pt x="729561" y="3383313"/>
                  <a:pt x="725217" y="3384394"/>
                  <a:pt x="720148" y="3384950"/>
                </a:cubicBezTo>
                <a:cubicBezTo>
                  <a:pt x="715075" y="3385506"/>
                  <a:pt x="710570" y="3384645"/>
                  <a:pt x="706630" y="3382367"/>
                </a:cubicBezTo>
                <a:lnTo>
                  <a:pt x="688505" y="3390146"/>
                </a:lnTo>
                <a:lnTo>
                  <a:pt x="677819" y="3384002"/>
                </a:lnTo>
                <a:cubicBezTo>
                  <a:pt x="670827" y="3386723"/>
                  <a:pt x="663206" y="3387199"/>
                  <a:pt x="654957" y="3385430"/>
                </a:cubicBezTo>
                <a:cubicBezTo>
                  <a:pt x="646708" y="3383661"/>
                  <a:pt x="639005" y="3380819"/>
                  <a:pt x="631846" y="3376905"/>
                </a:cubicBezTo>
                <a:cubicBezTo>
                  <a:pt x="622641" y="3375379"/>
                  <a:pt x="612078" y="3373428"/>
                  <a:pt x="600160" y="3371054"/>
                </a:cubicBezTo>
                <a:cubicBezTo>
                  <a:pt x="588240" y="3368680"/>
                  <a:pt x="577759" y="3365354"/>
                  <a:pt x="568711" y="3361077"/>
                </a:cubicBezTo>
                <a:cubicBezTo>
                  <a:pt x="565233" y="3362738"/>
                  <a:pt x="561429" y="3364034"/>
                  <a:pt x="557303" y="3364967"/>
                </a:cubicBezTo>
                <a:cubicBezTo>
                  <a:pt x="553176" y="3365900"/>
                  <a:pt x="549210" y="3365254"/>
                  <a:pt x="545404" y="3363031"/>
                </a:cubicBezTo>
                <a:cubicBezTo>
                  <a:pt x="538338" y="3365840"/>
                  <a:pt x="530543" y="3366951"/>
                  <a:pt x="522018" y="3366362"/>
                </a:cubicBezTo>
                <a:cubicBezTo>
                  <a:pt x="513492" y="3365774"/>
                  <a:pt x="505858" y="3364131"/>
                  <a:pt x="499111" y="3361438"/>
                </a:cubicBezTo>
                <a:cubicBezTo>
                  <a:pt x="496751" y="3362451"/>
                  <a:pt x="494432" y="3362775"/>
                  <a:pt x="492152" y="3362414"/>
                </a:cubicBezTo>
                <a:cubicBezTo>
                  <a:pt x="489873" y="3362050"/>
                  <a:pt x="488198" y="3360756"/>
                  <a:pt x="487133" y="3358531"/>
                </a:cubicBezTo>
                <a:lnTo>
                  <a:pt x="486480" y="3350762"/>
                </a:lnTo>
                <a:lnTo>
                  <a:pt x="512053" y="3347835"/>
                </a:lnTo>
                <a:cubicBezTo>
                  <a:pt x="515432" y="3349067"/>
                  <a:pt x="519276" y="3349428"/>
                  <a:pt x="523586" y="3348921"/>
                </a:cubicBezTo>
                <a:cubicBezTo>
                  <a:pt x="527896" y="3348412"/>
                  <a:pt x="531820" y="3347399"/>
                  <a:pt x="535359" y="3345880"/>
                </a:cubicBezTo>
                <a:lnTo>
                  <a:pt x="559639" y="3346190"/>
                </a:lnTo>
                <a:cubicBezTo>
                  <a:pt x="564534" y="3343530"/>
                  <a:pt x="570117" y="3340910"/>
                  <a:pt x="576388" y="3338331"/>
                </a:cubicBezTo>
                <a:cubicBezTo>
                  <a:pt x="582658" y="3335751"/>
                  <a:pt x="587434" y="3337501"/>
                  <a:pt x="590716" y="3343584"/>
                </a:cubicBezTo>
                <a:cubicBezTo>
                  <a:pt x="613129" y="3334858"/>
                  <a:pt x="641938" y="3330093"/>
                  <a:pt x="677143" y="3329292"/>
                </a:cubicBezTo>
                <a:cubicBezTo>
                  <a:pt x="712347" y="3328491"/>
                  <a:pt x="741807" y="3331496"/>
                  <a:pt x="765524" y="3338309"/>
                </a:cubicBezTo>
                <a:cubicBezTo>
                  <a:pt x="773386" y="3335269"/>
                  <a:pt x="781046" y="3333323"/>
                  <a:pt x="788505" y="3332469"/>
                </a:cubicBezTo>
                <a:cubicBezTo>
                  <a:pt x="795963" y="3331616"/>
                  <a:pt x="803624" y="3329668"/>
                  <a:pt x="811486" y="3326629"/>
                </a:cubicBezTo>
                <a:cubicBezTo>
                  <a:pt x="813066" y="3329921"/>
                  <a:pt x="815494" y="3331672"/>
                  <a:pt x="818773" y="3331886"/>
                </a:cubicBezTo>
                <a:cubicBezTo>
                  <a:pt x="822051" y="3332101"/>
                  <a:pt x="825449" y="3331424"/>
                  <a:pt x="828969" y="3329857"/>
                </a:cubicBezTo>
                <a:cubicBezTo>
                  <a:pt x="838335" y="3326285"/>
                  <a:pt x="844363" y="3325486"/>
                  <a:pt x="847056" y="3327460"/>
                </a:cubicBezTo>
                <a:cubicBezTo>
                  <a:pt x="849748" y="3329435"/>
                  <a:pt x="854078" y="3329365"/>
                  <a:pt x="860045" y="3327251"/>
                </a:cubicBezTo>
                <a:lnTo>
                  <a:pt x="887562" y="3328853"/>
                </a:lnTo>
                <a:cubicBezTo>
                  <a:pt x="890228" y="3331678"/>
                  <a:pt x="893318" y="3333147"/>
                  <a:pt x="896832" y="3333260"/>
                </a:cubicBezTo>
                <a:cubicBezTo>
                  <a:pt x="900345" y="3333373"/>
                  <a:pt x="903839" y="3332656"/>
                  <a:pt x="907310" y="3331110"/>
                </a:cubicBezTo>
                <a:lnTo>
                  <a:pt x="917666" y="3323983"/>
                </a:lnTo>
                <a:lnTo>
                  <a:pt x="996649" y="3314227"/>
                </a:lnTo>
                <a:lnTo>
                  <a:pt x="1007336" y="3320372"/>
                </a:lnTo>
                <a:lnTo>
                  <a:pt x="1021581" y="3322306"/>
                </a:lnTo>
                <a:cubicBezTo>
                  <a:pt x="1025215" y="3320748"/>
                  <a:pt x="1029516" y="3319571"/>
                  <a:pt x="1034488" y="3318780"/>
                </a:cubicBezTo>
                <a:cubicBezTo>
                  <a:pt x="1039457" y="3317987"/>
                  <a:pt x="1043679" y="3318188"/>
                  <a:pt x="1047153" y="3319380"/>
                </a:cubicBezTo>
                <a:cubicBezTo>
                  <a:pt x="1050693" y="3316296"/>
                  <a:pt x="1055992" y="3313797"/>
                  <a:pt x="1063052" y="3311884"/>
                </a:cubicBezTo>
                <a:lnTo>
                  <a:pt x="1071062" y="3314464"/>
                </a:lnTo>
                <a:lnTo>
                  <a:pt x="1068429" y="3312395"/>
                </a:lnTo>
                <a:lnTo>
                  <a:pt x="1061623" y="3296537"/>
                </a:lnTo>
                <a:cubicBezTo>
                  <a:pt x="1070226" y="3293403"/>
                  <a:pt x="1078912" y="3291239"/>
                  <a:pt x="1087679" y="3290049"/>
                </a:cubicBezTo>
                <a:cubicBezTo>
                  <a:pt x="1096445" y="3288856"/>
                  <a:pt x="1108043" y="3284101"/>
                  <a:pt x="1122471" y="3275785"/>
                </a:cubicBezTo>
                <a:cubicBezTo>
                  <a:pt x="1113797" y="3273807"/>
                  <a:pt x="1105244" y="3272112"/>
                  <a:pt x="1096813" y="3270701"/>
                </a:cubicBezTo>
                <a:cubicBezTo>
                  <a:pt x="1088381" y="3269288"/>
                  <a:pt x="1079669" y="3270346"/>
                  <a:pt x="1070675" y="3273872"/>
                </a:cubicBezTo>
                <a:cubicBezTo>
                  <a:pt x="1057290" y="3266649"/>
                  <a:pt x="1043258" y="3261044"/>
                  <a:pt x="1028582" y="3257060"/>
                </a:cubicBezTo>
                <a:cubicBezTo>
                  <a:pt x="1022040" y="3244944"/>
                  <a:pt x="1015443" y="3242076"/>
                  <a:pt x="1008789" y="3248451"/>
                </a:cubicBezTo>
                <a:cubicBezTo>
                  <a:pt x="1002136" y="3254829"/>
                  <a:pt x="996754" y="3254791"/>
                  <a:pt x="992643" y="3248339"/>
                </a:cubicBezTo>
                <a:lnTo>
                  <a:pt x="988753" y="3239277"/>
                </a:lnTo>
                <a:cubicBezTo>
                  <a:pt x="982219" y="3241634"/>
                  <a:pt x="976758" y="3242190"/>
                  <a:pt x="972366" y="3240945"/>
                </a:cubicBezTo>
                <a:cubicBezTo>
                  <a:pt x="967974" y="3239700"/>
                  <a:pt x="963078" y="3240012"/>
                  <a:pt x="957677" y="3241884"/>
                </a:cubicBezTo>
                <a:lnTo>
                  <a:pt x="937277" y="3231860"/>
                </a:lnTo>
                <a:lnTo>
                  <a:pt x="951512" y="3215018"/>
                </a:lnTo>
                <a:cubicBezTo>
                  <a:pt x="949568" y="3210487"/>
                  <a:pt x="950860" y="3207249"/>
                  <a:pt x="955391" y="3205304"/>
                </a:cubicBezTo>
                <a:cubicBezTo>
                  <a:pt x="964595" y="3202137"/>
                  <a:pt x="974510" y="3201011"/>
                  <a:pt x="985132" y="3201929"/>
                </a:cubicBezTo>
                <a:cubicBezTo>
                  <a:pt x="995755" y="3202848"/>
                  <a:pt x="1006235" y="3201480"/>
                  <a:pt x="1016571" y="3197826"/>
                </a:cubicBezTo>
                <a:cubicBezTo>
                  <a:pt x="1016780" y="3197792"/>
                  <a:pt x="1017495" y="3197373"/>
                  <a:pt x="1018715" y="3196570"/>
                </a:cubicBezTo>
                <a:cubicBezTo>
                  <a:pt x="1019935" y="3195767"/>
                  <a:pt x="1020407" y="3194782"/>
                  <a:pt x="1020130" y="3193616"/>
                </a:cubicBezTo>
                <a:cubicBezTo>
                  <a:pt x="1019083" y="3192610"/>
                  <a:pt x="1016075" y="3192113"/>
                  <a:pt x="1011105" y="3192123"/>
                </a:cubicBezTo>
                <a:cubicBezTo>
                  <a:pt x="1006135" y="3192133"/>
                  <a:pt x="1002560" y="3191878"/>
                  <a:pt x="1000382" y="3191358"/>
                </a:cubicBezTo>
                <a:cubicBezTo>
                  <a:pt x="996981" y="3189689"/>
                  <a:pt x="994069" y="3189151"/>
                  <a:pt x="991640" y="3189746"/>
                </a:cubicBezTo>
                <a:cubicBezTo>
                  <a:pt x="988221" y="3191549"/>
                  <a:pt x="985106" y="3192886"/>
                  <a:pt x="982294" y="3193757"/>
                </a:cubicBezTo>
                <a:cubicBezTo>
                  <a:pt x="979483" y="3194628"/>
                  <a:pt x="977094" y="3192970"/>
                  <a:pt x="975129" y="3188784"/>
                </a:cubicBezTo>
                <a:lnTo>
                  <a:pt x="966709" y="3181666"/>
                </a:lnTo>
                <a:lnTo>
                  <a:pt x="954719" y="3159984"/>
                </a:lnTo>
                <a:lnTo>
                  <a:pt x="933677" y="3160966"/>
                </a:lnTo>
                <a:cubicBezTo>
                  <a:pt x="930925" y="3158067"/>
                  <a:pt x="927524" y="3155615"/>
                  <a:pt x="923477" y="3153605"/>
                </a:cubicBezTo>
                <a:cubicBezTo>
                  <a:pt x="919429" y="3151600"/>
                  <a:pt x="915705" y="3149955"/>
                  <a:pt x="912306" y="3148676"/>
                </a:cubicBezTo>
                <a:cubicBezTo>
                  <a:pt x="911299" y="3146201"/>
                  <a:pt x="909585" y="3144030"/>
                  <a:pt x="907162" y="3142165"/>
                </a:cubicBezTo>
                <a:cubicBezTo>
                  <a:pt x="904741" y="3140297"/>
                  <a:pt x="901813" y="3139989"/>
                  <a:pt x="898381" y="3141238"/>
                </a:cubicBezTo>
                <a:lnTo>
                  <a:pt x="890292" y="3147393"/>
                </a:lnTo>
                <a:lnTo>
                  <a:pt x="881539" y="3127003"/>
                </a:lnTo>
                <a:cubicBezTo>
                  <a:pt x="886315" y="3126015"/>
                  <a:pt x="893759" y="3125392"/>
                  <a:pt x="903876" y="3125129"/>
                </a:cubicBezTo>
                <a:cubicBezTo>
                  <a:pt x="913991" y="3124867"/>
                  <a:pt x="918523" y="3122141"/>
                  <a:pt x="917468" y="3116948"/>
                </a:cubicBezTo>
                <a:cubicBezTo>
                  <a:pt x="916334" y="3114697"/>
                  <a:pt x="914553" y="3112891"/>
                  <a:pt x="912123" y="3111528"/>
                </a:cubicBezTo>
                <a:cubicBezTo>
                  <a:pt x="909695" y="3110167"/>
                  <a:pt x="907590" y="3109170"/>
                  <a:pt x="905809" y="3108537"/>
                </a:cubicBezTo>
                <a:lnTo>
                  <a:pt x="876678" y="3115675"/>
                </a:lnTo>
                <a:lnTo>
                  <a:pt x="855958" y="3111155"/>
                </a:lnTo>
                <a:cubicBezTo>
                  <a:pt x="849254" y="3114032"/>
                  <a:pt x="842916" y="3115411"/>
                  <a:pt x="836940" y="3115292"/>
                </a:cubicBezTo>
                <a:cubicBezTo>
                  <a:pt x="830966" y="3115175"/>
                  <a:pt x="824787" y="3113802"/>
                  <a:pt x="818406" y="3111175"/>
                </a:cubicBezTo>
                <a:lnTo>
                  <a:pt x="800281" y="3118955"/>
                </a:lnTo>
                <a:cubicBezTo>
                  <a:pt x="790351" y="3115614"/>
                  <a:pt x="780748" y="3116160"/>
                  <a:pt x="771470" y="3120588"/>
                </a:cubicBezTo>
                <a:cubicBezTo>
                  <a:pt x="770996" y="3116488"/>
                  <a:pt x="769024" y="3113198"/>
                  <a:pt x="765558" y="3110718"/>
                </a:cubicBezTo>
                <a:cubicBezTo>
                  <a:pt x="762089" y="3108239"/>
                  <a:pt x="758015" y="3107863"/>
                  <a:pt x="753336" y="3109593"/>
                </a:cubicBezTo>
                <a:lnTo>
                  <a:pt x="727112" y="3104750"/>
                </a:lnTo>
                <a:lnTo>
                  <a:pt x="726129" y="3083709"/>
                </a:lnTo>
                <a:cubicBezTo>
                  <a:pt x="734769" y="3083522"/>
                  <a:pt x="744115" y="3081859"/>
                  <a:pt x="754169" y="3078715"/>
                </a:cubicBezTo>
                <a:cubicBezTo>
                  <a:pt x="764223" y="3075575"/>
                  <a:pt x="772680" y="3074963"/>
                  <a:pt x="779539" y="3076882"/>
                </a:cubicBezTo>
                <a:cubicBezTo>
                  <a:pt x="786552" y="3073425"/>
                  <a:pt x="791624" y="3074825"/>
                  <a:pt x="794757" y="3081081"/>
                </a:cubicBezTo>
                <a:cubicBezTo>
                  <a:pt x="796534" y="3086132"/>
                  <a:pt x="799220" y="3092133"/>
                  <a:pt x="802819" y="3099085"/>
                </a:cubicBezTo>
                <a:cubicBezTo>
                  <a:pt x="806419" y="3106036"/>
                  <a:pt x="809019" y="3104025"/>
                  <a:pt x="810626" y="3093050"/>
                </a:cubicBezTo>
                <a:lnTo>
                  <a:pt x="837172" y="3092388"/>
                </a:lnTo>
                <a:lnTo>
                  <a:pt x="833282" y="3083327"/>
                </a:lnTo>
                <a:lnTo>
                  <a:pt x="848499" y="3087526"/>
                </a:lnTo>
                <a:lnTo>
                  <a:pt x="871153" y="3077803"/>
                </a:lnTo>
                <a:lnTo>
                  <a:pt x="889288" y="3088799"/>
                </a:lnTo>
                <a:lnTo>
                  <a:pt x="909678" y="3080049"/>
                </a:lnTo>
                <a:cubicBezTo>
                  <a:pt x="918635" y="3081123"/>
                  <a:pt x="926946" y="3083815"/>
                  <a:pt x="934610" y="3088128"/>
                </a:cubicBezTo>
                <a:lnTo>
                  <a:pt x="955650" y="3087144"/>
                </a:lnTo>
                <a:cubicBezTo>
                  <a:pt x="954406" y="3079294"/>
                  <a:pt x="961174" y="3073708"/>
                  <a:pt x="975956" y="3070382"/>
                </a:cubicBezTo>
                <a:cubicBezTo>
                  <a:pt x="990737" y="3067055"/>
                  <a:pt x="1000582" y="3065512"/>
                  <a:pt x="1005492" y="3065751"/>
                </a:cubicBezTo>
                <a:cubicBezTo>
                  <a:pt x="1008354" y="3069553"/>
                  <a:pt x="1014046" y="3069794"/>
                  <a:pt x="1022570" y="3066471"/>
                </a:cubicBezTo>
                <a:cubicBezTo>
                  <a:pt x="1031093" y="3063148"/>
                  <a:pt x="1036946" y="3060636"/>
                  <a:pt x="1040127" y="3058935"/>
                </a:cubicBezTo>
                <a:cubicBezTo>
                  <a:pt x="1042887" y="3061720"/>
                  <a:pt x="1046355" y="3063025"/>
                  <a:pt x="1050530" y="3062854"/>
                </a:cubicBezTo>
                <a:cubicBezTo>
                  <a:pt x="1054704" y="3062685"/>
                  <a:pt x="1058574" y="3061805"/>
                  <a:pt x="1062142" y="3060218"/>
                </a:cubicBezTo>
                <a:cubicBezTo>
                  <a:pt x="1066228" y="3058017"/>
                  <a:pt x="1068978" y="3055048"/>
                  <a:pt x="1070391" y="3051311"/>
                </a:cubicBezTo>
                <a:cubicBezTo>
                  <a:pt x="1071806" y="3047574"/>
                  <a:pt x="1074556" y="3044604"/>
                  <a:pt x="1078641" y="3042404"/>
                </a:cubicBezTo>
                <a:cubicBezTo>
                  <a:pt x="1073195" y="3034402"/>
                  <a:pt x="1064655" y="3033261"/>
                  <a:pt x="1053026" y="3038978"/>
                </a:cubicBezTo>
                <a:cubicBezTo>
                  <a:pt x="1041395" y="3044697"/>
                  <a:pt x="1033098" y="3044122"/>
                  <a:pt x="1028138" y="3037252"/>
                </a:cubicBezTo>
                <a:cubicBezTo>
                  <a:pt x="1021098" y="3039993"/>
                  <a:pt x="1013572" y="3040429"/>
                  <a:pt x="1005559" y="3038559"/>
                </a:cubicBezTo>
                <a:cubicBezTo>
                  <a:pt x="997546" y="3036688"/>
                  <a:pt x="990503" y="3033563"/>
                  <a:pt x="984431" y="3029182"/>
                </a:cubicBezTo>
                <a:lnTo>
                  <a:pt x="954979" y="3041825"/>
                </a:lnTo>
                <a:cubicBezTo>
                  <a:pt x="936869" y="3026066"/>
                  <a:pt x="920949" y="3018925"/>
                  <a:pt x="907217" y="3020403"/>
                </a:cubicBezTo>
                <a:cubicBezTo>
                  <a:pt x="893488" y="3021880"/>
                  <a:pt x="874012" y="3023646"/>
                  <a:pt x="848788" y="3025695"/>
                </a:cubicBezTo>
                <a:cubicBezTo>
                  <a:pt x="844846" y="3018333"/>
                  <a:pt x="839286" y="3012670"/>
                  <a:pt x="832107" y="3008709"/>
                </a:cubicBezTo>
                <a:cubicBezTo>
                  <a:pt x="824930" y="3004746"/>
                  <a:pt x="819370" y="2999085"/>
                  <a:pt x="815428" y="2991723"/>
                </a:cubicBezTo>
                <a:lnTo>
                  <a:pt x="790507" y="3002419"/>
                </a:lnTo>
                <a:lnTo>
                  <a:pt x="787589" y="2995622"/>
                </a:lnTo>
                <a:cubicBezTo>
                  <a:pt x="785725" y="2991279"/>
                  <a:pt x="785723" y="2988151"/>
                  <a:pt x="787583" y="2986235"/>
                </a:cubicBezTo>
                <a:cubicBezTo>
                  <a:pt x="789444" y="2984318"/>
                  <a:pt x="792680" y="2982482"/>
                  <a:pt x="797292" y="2980727"/>
                </a:cubicBezTo>
                <a:lnTo>
                  <a:pt x="818334" y="2979742"/>
                </a:lnTo>
                <a:cubicBezTo>
                  <a:pt x="819924" y="2978893"/>
                  <a:pt x="822486" y="2976787"/>
                  <a:pt x="826018" y="2973426"/>
                </a:cubicBezTo>
                <a:cubicBezTo>
                  <a:pt x="829550" y="2970066"/>
                  <a:pt x="831303" y="2967638"/>
                  <a:pt x="831274" y="2966140"/>
                </a:cubicBezTo>
                <a:lnTo>
                  <a:pt x="824478" y="2969057"/>
                </a:lnTo>
                <a:cubicBezTo>
                  <a:pt x="818569" y="2965445"/>
                  <a:pt x="810878" y="2961592"/>
                  <a:pt x="801407" y="2957496"/>
                </a:cubicBezTo>
                <a:cubicBezTo>
                  <a:pt x="791936" y="2953401"/>
                  <a:pt x="784086" y="2952300"/>
                  <a:pt x="777855" y="2954191"/>
                </a:cubicBezTo>
                <a:cubicBezTo>
                  <a:pt x="773962" y="2951893"/>
                  <a:pt x="769363" y="2951074"/>
                  <a:pt x="764054" y="2951730"/>
                </a:cubicBezTo>
                <a:cubicBezTo>
                  <a:pt x="758747" y="2952388"/>
                  <a:pt x="753744" y="2953752"/>
                  <a:pt x="749044" y="2955825"/>
                </a:cubicBezTo>
                <a:lnTo>
                  <a:pt x="733175" y="2943856"/>
                </a:lnTo>
                <a:cubicBezTo>
                  <a:pt x="729561" y="2945462"/>
                  <a:pt x="725218" y="2946545"/>
                  <a:pt x="720148" y="2947100"/>
                </a:cubicBezTo>
                <a:cubicBezTo>
                  <a:pt x="715075" y="2947656"/>
                  <a:pt x="710571" y="2946796"/>
                  <a:pt x="706630" y="2944518"/>
                </a:cubicBezTo>
                <a:lnTo>
                  <a:pt x="688505" y="2952297"/>
                </a:lnTo>
                <a:lnTo>
                  <a:pt x="677819" y="2946152"/>
                </a:lnTo>
                <a:cubicBezTo>
                  <a:pt x="670827" y="2948874"/>
                  <a:pt x="663206" y="2949350"/>
                  <a:pt x="654957" y="2947581"/>
                </a:cubicBezTo>
                <a:cubicBezTo>
                  <a:pt x="646708" y="2945812"/>
                  <a:pt x="639005" y="2942970"/>
                  <a:pt x="631847" y="2939056"/>
                </a:cubicBezTo>
                <a:cubicBezTo>
                  <a:pt x="622640" y="2937529"/>
                  <a:pt x="612077" y="2935579"/>
                  <a:pt x="600159" y="2933205"/>
                </a:cubicBezTo>
                <a:cubicBezTo>
                  <a:pt x="588241" y="2930831"/>
                  <a:pt x="577758" y="2927505"/>
                  <a:pt x="568711" y="2923228"/>
                </a:cubicBezTo>
                <a:cubicBezTo>
                  <a:pt x="565233" y="2924888"/>
                  <a:pt x="561430" y="2926186"/>
                  <a:pt x="557302" y="2927118"/>
                </a:cubicBezTo>
                <a:cubicBezTo>
                  <a:pt x="553176" y="2928051"/>
                  <a:pt x="549210" y="2927405"/>
                  <a:pt x="545405" y="2925183"/>
                </a:cubicBezTo>
                <a:cubicBezTo>
                  <a:pt x="538338" y="2927991"/>
                  <a:pt x="530543" y="2929101"/>
                  <a:pt x="522018" y="2928513"/>
                </a:cubicBezTo>
                <a:cubicBezTo>
                  <a:pt x="513492" y="2927924"/>
                  <a:pt x="505858" y="2926282"/>
                  <a:pt x="499112" y="2923590"/>
                </a:cubicBezTo>
                <a:cubicBezTo>
                  <a:pt x="496751" y="2924602"/>
                  <a:pt x="494432" y="2924926"/>
                  <a:pt x="492152" y="2924563"/>
                </a:cubicBezTo>
                <a:cubicBezTo>
                  <a:pt x="489873" y="2924201"/>
                  <a:pt x="488199" y="2922908"/>
                  <a:pt x="487133" y="2920682"/>
                </a:cubicBezTo>
                <a:lnTo>
                  <a:pt x="486481" y="2912913"/>
                </a:lnTo>
                <a:lnTo>
                  <a:pt x="512053" y="2909986"/>
                </a:lnTo>
                <a:cubicBezTo>
                  <a:pt x="515432" y="2911218"/>
                  <a:pt x="519276" y="2911580"/>
                  <a:pt x="523586" y="2911071"/>
                </a:cubicBezTo>
                <a:cubicBezTo>
                  <a:pt x="527896" y="2910564"/>
                  <a:pt x="531820" y="2909550"/>
                  <a:pt x="535360" y="2908030"/>
                </a:cubicBezTo>
                <a:lnTo>
                  <a:pt x="559639" y="2908341"/>
                </a:lnTo>
                <a:cubicBezTo>
                  <a:pt x="564535" y="2905681"/>
                  <a:pt x="570118" y="2903062"/>
                  <a:pt x="576388" y="2900481"/>
                </a:cubicBezTo>
                <a:cubicBezTo>
                  <a:pt x="582658" y="2897902"/>
                  <a:pt x="587435" y="2899653"/>
                  <a:pt x="590716" y="2905733"/>
                </a:cubicBezTo>
                <a:cubicBezTo>
                  <a:pt x="613129" y="2897009"/>
                  <a:pt x="641938" y="2892244"/>
                  <a:pt x="677142" y="2891444"/>
                </a:cubicBezTo>
                <a:cubicBezTo>
                  <a:pt x="712347" y="2890642"/>
                  <a:pt x="741807" y="2893647"/>
                  <a:pt x="765524" y="2900459"/>
                </a:cubicBezTo>
                <a:cubicBezTo>
                  <a:pt x="773387" y="2897420"/>
                  <a:pt x="781046" y="2895473"/>
                  <a:pt x="788504" y="2894620"/>
                </a:cubicBezTo>
                <a:cubicBezTo>
                  <a:pt x="795964" y="2893767"/>
                  <a:pt x="803624" y="2891821"/>
                  <a:pt x="811486" y="2888780"/>
                </a:cubicBezTo>
                <a:cubicBezTo>
                  <a:pt x="813066" y="2892071"/>
                  <a:pt x="815495" y="2893823"/>
                  <a:pt x="818773" y="2894037"/>
                </a:cubicBezTo>
                <a:cubicBezTo>
                  <a:pt x="822051" y="2894250"/>
                  <a:pt x="825449" y="2893575"/>
                  <a:pt x="828970" y="2892009"/>
                </a:cubicBezTo>
                <a:cubicBezTo>
                  <a:pt x="838335" y="2888435"/>
                  <a:pt x="844363" y="2887636"/>
                  <a:pt x="847057" y="2889611"/>
                </a:cubicBezTo>
                <a:cubicBezTo>
                  <a:pt x="849748" y="2891586"/>
                  <a:pt x="854078" y="2891515"/>
                  <a:pt x="860044" y="2889402"/>
                </a:cubicBezTo>
                <a:lnTo>
                  <a:pt x="887562" y="2891005"/>
                </a:lnTo>
                <a:cubicBezTo>
                  <a:pt x="890229" y="2893830"/>
                  <a:pt x="893318" y="2895299"/>
                  <a:pt x="896832" y="2895412"/>
                </a:cubicBezTo>
                <a:cubicBezTo>
                  <a:pt x="900345" y="2895524"/>
                  <a:pt x="903838" y="2894808"/>
                  <a:pt x="907311" y="2893261"/>
                </a:cubicBezTo>
                <a:lnTo>
                  <a:pt x="917665" y="2886133"/>
                </a:lnTo>
                <a:lnTo>
                  <a:pt x="989165" y="2877302"/>
                </a:lnTo>
                <a:lnTo>
                  <a:pt x="982782" y="2874753"/>
                </a:lnTo>
                <a:cubicBezTo>
                  <a:pt x="976239" y="2862638"/>
                  <a:pt x="969642" y="2859768"/>
                  <a:pt x="962989" y="2866145"/>
                </a:cubicBezTo>
                <a:cubicBezTo>
                  <a:pt x="956335" y="2872521"/>
                  <a:pt x="950954" y="2872484"/>
                  <a:pt x="946843" y="2866033"/>
                </a:cubicBezTo>
                <a:lnTo>
                  <a:pt x="942953" y="2856971"/>
                </a:lnTo>
                <a:cubicBezTo>
                  <a:pt x="936419" y="2859328"/>
                  <a:pt x="930957" y="2859882"/>
                  <a:pt x="926566" y="2858639"/>
                </a:cubicBezTo>
                <a:cubicBezTo>
                  <a:pt x="922174" y="2857392"/>
                  <a:pt x="917278" y="2857705"/>
                  <a:pt x="911877" y="2859577"/>
                </a:cubicBezTo>
                <a:lnTo>
                  <a:pt x="891476" y="2849552"/>
                </a:lnTo>
                <a:lnTo>
                  <a:pt x="895357" y="2844962"/>
                </a:lnTo>
                <a:lnTo>
                  <a:pt x="887564" y="2845156"/>
                </a:lnTo>
                <a:lnTo>
                  <a:pt x="898561" y="2827022"/>
                </a:lnTo>
                <a:lnTo>
                  <a:pt x="908311" y="2826203"/>
                </a:lnTo>
                <a:lnTo>
                  <a:pt x="909591" y="2822998"/>
                </a:lnTo>
                <a:lnTo>
                  <a:pt x="922854" y="2821493"/>
                </a:lnTo>
                <a:lnTo>
                  <a:pt x="923442" y="2819360"/>
                </a:lnTo>
                <a:cubicBezTo>
                  <a:pt x="923906" y="2817315"/>
                  <a:pt x="924674" y="2815981"/>
                  <a:pt x="925748" y="2815351"/>
                </a:cubicBezTo>
                <a:cubicBezTo>
                  <a:pt x="928101" y="2814844"/>
                  <a:pt x="930274" y="2816259"/>
                  <a:pt x="932264" y="2819598"/>
                </a:cubicBezTo>
                <a:lnTo>
                  <a:pt x="932670" y="2820378"/>
                </a:lnTo>
                <a:lnTo>
                  <a:pt x="939331" y="2819622"/>
                </a:lnTo>
                <a:cubicBezTo>
                  <a:pt x="949954" y="2820541"/>
                  <a:pt x="960434" y="2819172"/>
                  <a:pt x="970770" y="2815519"/>
                </a:cubicBezTo>
                <a:cubicBezTo>
                  <a:pt x="970979" y="2815484"/>
                  <a:pt x="971695" y="2815066"/>
                  <a:pt x="972915" y="2814263"/>
                </a:cubicBezTo>
                <a:cubicBezTo>
                  <a:pt x="974134" y="2813459"/>
                  <a:pt x="974606" y="2812475"/>
                  <a:pt x="974330" y="2811308"/>
                </a:cubicBezTo>
                <a:cubicBezTo>
                  <a:pt x="973283" y="2810304"/>
                  <a:pt x="970276" y="2809805"/>
                  <a:pt x="965305" y="2809815"/>
                </a:cubicBezTo>
                <a:cubicBezTo>
                  <a:pt x="960334" y="2809825"/>
                  <a:pt x="956759" y="2809571"/>
                  <a:pt x="954581" y="2809054"/>
                </a:cubicBezTo>
                <a:cubicBezTo>
                  <a:pt x="951181" y="2807383"/>
                  <a:pt x="948268" y="2806844"/>
                  <a:pt x="945839" y="2807438"/>
                </a:cubicBezTo>
                <a:cubicBezTo>
                  <a:pt x="942422" y="2809241"/>
                  <a:pt x="939306" y="2810578"/>
                  <a:pt x="936494" y="2811451"/>
                </a:cubicBezTo>
                <a:lnTo>
                  <a:pt x="934163" y="2809831"/>
                </a:lnTo>
                <a:lnTo>
                  <a:pt x="929306" y="2811142"/>
                </a:lnTo>
                <a:cubicBezTo>
                  <a:pt x="919982" y="2806871"/>
                  <a:pt x="908355" y="2804261"/>
                  <a:pt x="894420" y="2803310"/>
                </a:cubicBezTo>
                <a:cubicBezTo>
                  <a:pt x="880486" y="2802361"/>
                  <a:pt x="868697" y="2802501"/>
                  <a:pt x="859053" y="2803735"/>
                </a:cubicBezTo>
                <a:cubicBezTo>
                  <a:pt x="851097" y="2806813"/>
                  <a:pt x="842816" y="2808356"/>
                  <a:pt x="834210" y="2808361"/>
                </a:cubicBezTo>
                <a:cubicBezTo>
                  <a:pt x="825604" y="2808365"/>
                  <a:pt x="816837" y="2808774"/>
                  <a:pt x="807909" y="2809589"/>
                </a:cubicBezTo>
                <a:cubicBezTo>
                  <a:pt x="793770" y="2802690"/>
                  <a:pt x="778982" y="2797411"/>
                  <a:pt x="763549" y="2793750"/>
                </a:cubicBezTo>
                <a:lnTo>
                  <a:pt x="711432" y="2797340"/>
                </a:lnTo>
                <a:cubicBezTo>
                  <a:pt x="710940" y="2795931"/>
                  <a:pt x="709980" y="2794218"/>
                  <a:pt x="708556" y="2792203"/>
                </a:cubicBezTo>
                <a:cubicBezTo>
                  <a:pt x="707132" y="2790187"/>
                  <a:pt x="705284" y="2789526"/>
                  <a:pt x="703012" y="2790223"/>
                </a:cubicBezTo>
                <a:cubicBezTo>
                  <a:pt x="701885" y="2790986"/>
                  <a:pt x="700901" y="2792861"/>
                  <a:pt x="700060" y="2795848"/>
                </a:cubicBezTo>
                <a:cubicBezTo>
                  <a:pt x="699219" y="2798838"/>
                  <a:pt x="698479" y="2801279"/>
                  <a:pt x="697839" y="2803174"/>
                </a:cubicBezTo>
                <a:lnTo>
                  <a:pt x="673549" y="2784089"/>
                </a:lnTo>
                <a:lnTo>
                  <a:pt x="666742" y="2768230"/>
                </a:lnTo>
                <a:cubicBezTo>
                  <a:pt x="675347" y="2765095"/>
                  <a:pt x="684032" y="2762931"/>
                  <a:pt x="692799" y="2761741"/>
                </a:cubicBezTo>
                <a:cubicBezTo>
                  <a:pt x="701566" y="2760548"/>
                  <a:pt x="713163" y="2755794"/>
                  <a:pt x="727591" y="2747477"/>
                </a:cubicBezTo>
                <a:cubicBezTo>
                  <a:pt x="718917" y="2745499"/>
                  <a:pt x="710364" y="2743804"/>
                  <a:pt x="701934" y="2742393"/>
                </a:cubicBezTo>
                <a:cubicBezTo>
                  <a:pt x="693502" y="2740980"/>
                  <a:pt x="684789" y="2742038"/>
                  <a:pt x="675794" y="2745564"/>
                </a:cubicBezTo>
                <a:cubicBezTo>
                  <a:pt x="662411" y="2738341"/>
                  <a:pt x="648379" y="2732736"/>
                  <a:pt x="633701" y="2728753"/>
                </a:cubicBezTo>
                <a:cubicBezTo>
                  <a:pt x="627159" y="2716637"/>
                  <a:pt x="620562" y="2713768"/>
                  <a:pt x="613910" y="2720144"/>
                </a:cubicBezTo>
                <a:cubicBezTo>
                  <a:pt x="607256" y="2726521"/>
                  <a:pt x="601874" y="2726483"/>
                  <a:pt x="597763" y="2720031"/>
                </a:cubicBezTo>
                <a:lnTo>
                  <a:pt x="593873" y="2710970"/>
                </a:lnTo>
                <a:cubicBezTo>
                  <a:pt x="587340" y="2713326"/>
                  <a:pt x="581877" y="2713882"/>
                  <a:pt x="577486" y="2712637"/>
                </a:cubicBezTo>
                <a:cubicBezTo>
                  <a:pt x="573095" y="2711392"/>
                  <a:pt x="568198" y="2711704"/>
                  <a:pt x="562797" y="2713576"/>
                </a:cubicBezTo>
                <a:lnTo>
                  <a:pt x="542397" y="2703552"/>
                </a:lnTo>
                <a:lnTo>
                  <a:pt x="556632" y="2686710"/>
                </a:lnTo>
                <a:cubicBezTo>
                  <a:pt x="554687" y="2682180"/>
                  <a:pt x="555981" y="2678941"/>
                  <a:pt x="560512" y="2676996"/>
                </a:cubicBezTo>
                <a:cubicBezTo>
                  <a:pt x="569716" y="2673829"/>
                  <a:pt x="579630" y="2672704"/>
                  <a:pt x="590251" y="2673622"/>
                </a:cubicBezTo>
                <a:cubicBezTo>
                  <a:pt x="600875" y="2674540"/>
                  <a:pt x="611355" y="2673172"/>
                  <a:pt x="621691" y="2669518"/>
                </a:cubicBezTo>
                <a:cubicBezTo>
                  <a:pt x="621900" y="2669484"/>
                  <a:pt x="622614" y="2669065"/>
                  <a:pt x="623835" y="2668262"/>
                </a:cubicBezTo>
                <a:cubicBezTo>
                  <a:pt x="625056" y="2667459"/>
                  <a:pt x="625528" y="2666474"/>
                  <a:pt x="625250" y="2665307"/>
                </a:cubicBezTo>
                <a:cubicBezTo>
                  <a:pt x="624204" y="2664303"/>
                  <a:pt x="621197" y="2663806"/>
                  <a:pt x="616226" y="2663815"/>
                </a:cubicBezTo>
                <a:cubicBezTo>
                  <a:pt x="611254" y="2663825"/>
                  <a:pt x="607680" y="2663570"/>
                  <a:pt x="605501" y="2663051"/>
                </a:cubicBezTo>
                <a:cubicBezTo>
                  <a:pt x="602102" y="2661381"/>
                  <a:pt x="599188" y="2660844"/>
                  <a:pt x="596760" y="2661438"/>
                </a:cubicBezTo>
                <a:cubicBezTo>
                  <a:pt x="593342" y="2663241"/>
                  <a:pt x="590227" y="2664578"/>
                  <a:pt x="587415" y="2665449"/>
                </a:cubicBezTo>
                <a:cubicBezTo>
                  <a:pt x="584603" y="2666321"/>
                  <a:pt x="582214" y="2664662"/>
                  <a:pt x="580250" y="2660476"/>
                </a:cubicBezTo>
                <a:lnTo>
                  <a:pt x="571829" y="2653359"/>
                </a:lnTo>
                <a:lnTo>
                  <a:pt x="559839" y="2631676"/>
                </a:lnTo>
                <a:lnTo>
                  <a:pt x="538798" y="2632658"/>
                </a:lnTo>
                <a:cubicBezTo>
                  <a:pt x="536044" y="2629759"/>
                  <a:pt x="532645" y="2627307"/>
                  <a:pt x="528597" y="2625299"/>
                </a:cubicBezTo>
                <a:cubicBezTo>
                  <a:pt x="524550" y="2623291"/>
                  <a:pt x="520825" y="2621648"/>
                  <a:pt x="517426" y="2620368"/>
                </a:cubicBezTo>
                <a:cubicBezTo>
                  <a:pt x="516419" y="2617894"/>
                  <a:pt x="514705" y="2615722"/>
                  <a:pt x="512283" y="2613857"/>
                </a:cubicBezTo>
                <a:cubicBezTo>
                  <a:pt x="509860" y="2611989"/>
                  <a:pt x="506933" y="2611681"/>
                  <a:pt x="503502" y="2612930"/>
                </a:cubicBezTo>
                <a:lnTo>
                  <a:pt x="495411" y="2619085"/>
                </a:lnTo>
                <a:lnTo>
                  <a:pt x="486660" y="2598695"/>
                </a:lnTo>
                <a:cubicBezTo>
                  <a:pt x="491434" y="2597707"/>
                  <a:pt x="498880" y="2597084"/>
                  <a:pt x="508995" y="2596821"/>
                </a:cubicBezTo>
                <a:cubicBezTo>
                  <a:pt x="519111" y="2596560"/>
                  <a:pt x="523643" y="2593833"/>
                  <a:pt x="522588" y="2588640"/>
                </a:cubicBezTo>
                <a:cubicBezTo>
                  <a:pt x="521453" y="2586389"/>
                  <a:pt x="519673" y="2584583"/>
                  <a:pt x="517244" y="2583220"/>
                </a:cubicBezTo>
                <a:cubicBezTo>
                  <a:pt x="514814" y="2581860"/>
                  <a:pt x="512710" y="2580862"/>
                  <a:pt x="510929" y="2580229"/>
                </a:cubicBezTo>
                <a:lnTo>
                  <a:pt x="481798" y="2587368"/>
                </a:lnTo>
                <a:lnTo>
                  <a:pt x="461077" y="2582847"/>
                </a:lnTo>
                <a:cubicBezTo>
                  <a:pt x="454375" y="2585724"/>
                  <a:pt x="448037" y="2587103"/>
                  <a:pt x="442061" y="2586984"/>
                </a:cubicBezTo>
                <a:cubicBezTo>
                  <a:pt x="436085" y="2586867"/>
                  <a:pt x="429907" y="2585494"/>
                  <a:pt x="423525" y="2582867"/>
                </a:cubicBezTo>
                <a:lnTo>
                  <a:pt x="405402" y="2590647"/>
                </a:lnTo>
                <a:cubicBezTo>
                  <a:pt x="395472" y="2587306"/>
                  <a:pt x="385868" y="2587852"/>
                  <a:pt x="376591" y="2592280"/>
                </a:cubicBezTo>
                <a:cubicBezTo>
                  <a:pt x="376116" y="2588181"/>
                  <a:pt x="374144" y="2584890"/>
                  <a:pt x="370678" y="2582410"/>
                </a:cubicBezTo>
                <a:cubicBezTo>
                  <a:pt x="367210" y="2579931"/>
                  <a:pt x="363135" y="2579555"/>
                  <a:pt x="358456" y="2581285"/>
                </a:cubicBezTo>
                <a:lnTo>
                  <a:pt x="332232" y="2576442"/>
                </a:lnTo>
                <a:lnTo>
                  <a:pt x="331250" y="2555401"/>
                </a:lnTo>
                <a:cubicBezTo>
                  <a:pt x="339888" y="2555214"/>
                  <a:pt x="349235" y="2553551"/>
                  <a:pt x="359288" y="2550408"/>
                </a:cubicBezTo>
                <a:cubicBezTo>
                  <a:pt x="369343" y="2547267"/>
                  <a:pt x="377801" y="2546655"/>
                  <a:pt x="384660" y="2548574"/>
                </a:cubicBezTo>
                <a:cubicBezTo>
                  <a:pt x="391672" y="2545118"/>
                  <a:pt x="396745" y="2546517"/>
                  <a:pt x="399877" y="2552773"/>
                </a:cubicBezTo>
                <a:cubicBezTo>
                  <a:pt x="401654" y="2557824"/>
                  <a:pt x="404341" y="2563825"/>
                  <a:pt x="407939" y="2570777"/>
                </a:cubicBezTo>
                <a:cubicBezTo>
                  <a:pt x="411539" y="2577728"/>
                  <a:pt x="414140" y="2575717"/>
                  <a:pt x="415746" y="2564743"/>
                </a:cubicBezTo>
                <a:lnTo>
                  <a:pt x="442292" y="2564080"/>
                </a:lnTo>
                <a:lnTo>
                  <a:pt x="438401" y="2555019"/>
                </a:lnTo>
                <a:lnTo>
                  <a:pt x="453619" y="2559218"/>
                </a:lnTo>
                <a:lnTo>
                  <a:pt x="476274" y="2549495"/>
                </a:lnTo>
                <a:lnTo>
                  <a:pt x="494408" y="2560491"/>
                </a:lnTo>
                <a:lnTo>
                  <a:pt x="514798" y="2551741"/>
                </a:lnTo>
                <a:cubicBezTo>
                  <a:pt x="523756" y="2552815"/>
                  <a:pt x="532066" y="2555508"/>
                  <a:pt x="539729" y="2559820"/>
                </a:cubicBezTo>
                <a:lnTo>
                  <a:pt x="560771" y="2558836"/>
                </a:lnTo>
                <a:lnTo>
                  <a:pt x="567457" y="2553316"/>
                </a:lnTo>
                <a:lnTo>
                  <a:pt x="554358" y="2550899"/>
                </a:lnTo>
                <a:cubicBezTo>
                  <a:pt x="542440" y="2548523"/>
                  <a:pt x="531957" y="2545199"/>
                  <a:pt x="522912" y="2540919"/>
                </a:cubicBezTo>
                <a:cubicBezTo>
                  <a:pt x="519432" y="2542581"/>
                  <a:pt x="515629" y="2543878"/>
                  <a:pt x="511502" y="2544812"/>
                </a:cubicBezTo>
                <a:cubicBezTo>
                  <a:pt x="507376" y="2545745"/>
                  <a:pt x="503409" y="2545099"/>
                  <a:pt x="499604" y="2542875"/>
                </a:cubicBezTo>
                <a:cubicBezTo>
                  <a:pt x="492538" y="2545685"/>
                  <a:pt x="484743" y="2546795"/>
                  <a:pt x="476217" y="2546207"/>
                </a:cubicBezTo>
                <a:cubicBezTo>
                  <a:pt x="467692" y="2545618"/>
                  <a:pt x="460058" y="2543976"/>
                  <a:pt x="453311" y="2541281"/>
                </a:cubicBezTo>
                <a:cubicBezTo>
                  <a:pt x="450951" y="2542295"/>
                  <a:pt x="448631" y="2542620"/>
                  <a:pt x="446351" y="2542257"/>
                </a:cubicBezTo>
                <a:cubicBezTo>
                  <a:pt x="444072" y="2541893"/>
                  <a:pt x="442398" y="2540600"/>
                  <a:pt x="441332" y="2538374"/>
                </a:cubicBezTo>
                <a:lnTo>
                  <a:pt x="440680" y="2530606"/>
                </a:lnTo>
                <a:lnTo>
                  <a:pt x="466253" y="2527678"/>
                </a:lnTo>
                <a:cubicBezTo>
                  <a:pt x="469632" y="2528911"/>
                  <a:pt x="473476" y="2529274"/>
                  <a:pt x="477786" y="2528765"/>
                </a:cubicBezTo>
                <a:cubicBezTo>
                  <a:pt x="482096" y="2528256"/>
                  <a:pt x="486020" y="2527242"/>
                  <a:pt x="489559" y="2525723"/>
                </a:cubicBezTo>
                <a:lnTo>
                  <a:pt x="513840" y="2526033"/>
                </a:lnTo>
                <a:cubicBezTo>
                  <a:pt x="518734" y="2523374"/>
                  <a:pt x="524317" y="2520754"/>
                  <a:pt x="530588" y="2518175"/>
                </a:cubicBezTo>
                <a:cubicBezTo>
                  <a:pt x="536858" y="2515595"/>
                  <a:pt x="541635" y="2517347"/>
                  <a:pt x="544915" y="2523427"/>
                </a:cubicBezTo>
                <a:cubicBezTo>
                  <a:pt x="567328" y="2514702"/>
                  <a:pt x="596138" y="2509938"/>
                  <a:pt x="631342" y="2509137"/>
                </a:cubicBezTo>
                <a:lnTo>
                  <a:pt x="634102" y="2509418"/>
                </a:lnTo>
                <a:lnTo>
                  <a:pt x="633258" y="2508945"/>
                </a:lnTo>
                <a:cubicBezTo>
                  <a:pt x="626219" y="2511685"/>
                  <a:pt x="618692" y="2512122"/>
                  <a:pt x="610679" y="2510251"/>
                </a:cubicBezTo>
                <a:cubicBezTo>
                  <a:pt x="602666" y="2508380"/>
                  <a:pt x="595623" y="2505256"/>
                  <a:pt x="589551" y="2500874"/>
                </a:cubicBezTo>
                <a:lnTo>
                  <a:pt x="560099" y="2513517"/>
                </a:lnTo>
                <a:cubicBezTo>
                  <a:pt x="541989" y="2497759"/>
                  <a:pt x="526068" y="2490618"/>
                  <a:pt x="512338" y="2492095"/>
                </a:cubicBezTo>
                <a:cubicBezTo>
                  <a:pt x="498608" y="2493573"/>
                  <a:pt x="479132" y="2495338"/>
                  <a:pt x="453908" y="2497388"/>
                </a:cubicBezTo>
                <a:cubicBezTo>
                  <a:pt x="449967" y="2490025"/>
                  <a:pt x="444407" y="2484363"/>
                  <a:pt x="437228" y="2480401"/>
                </a:cubicBezTo>
                <a:cubicBezTo>
                  <a:pt x="430049" y="2476439"/>
                  <a:pt x="424490" y="2470778"/>
                  <a:pt x="420547" y="2463415"/>
                </a:cubicBezTo>
                <a:lnTo>
                  <a:pt x="395626" y="2474112"/>
                </a:lnTo>
                <a:lnTo>
                  <a:pt x="392709" y="2467315"/>
                </a:lnTo>
                <a:cubicBezTo>
                  <a:pt x="390845" y="2462972"/>
                  <a:pt x="390843" y="2459844"/>
                  <a:pt x="392703" y="2457927"/>
                </a:cubicBezTo>
                <a:cubicBezTo>
                  <a:pt x="394563" y="2456011"/>
                  <a:pt x="397800" y="2454174"/>
                  <a:pt x="402413" y="2452419"/>
                </a:cubicBezTo>
                <a:lnTo>
                  <a:pt x="423453" y="2451435"/>
                </a:lnTo>
                <a:cubicBezTo>
                  <a:pt x="425045" y="2450586"/>
                  <a:pt x="427606" y="2448479"/>
                  <a:pt x="431139" y="2445118"/>
                </a:cubicBezTo>
                <a:cubicBezTo>
                  <a:pt x="434671" y="2441758"/>
                  <a:pt x="436423" y="2439330"/>
                  <a:pt x="436395" y="2437832"/>
                </a:cubicBezTo>
                <a:lnTo>
                  <a:pt x="429599" y="2440749"/>
                </a:lnTo>
                <a:cubicBezTo>
                  <a:pt x="423689" y="2437137"/>
                  <a:pt x="415998" y="2433284"/>
                  <a:pt x="406526" y="2429189"/>
                </a:cubicBezTo>
                <a:cubicBezTo>
                  <a:pt x="397056" y="2425094"/>
                  <a:pt x="389206" y="2423992"/>
                  <a:pt x="382974" y="2425884"/>
                </a:cubicBezTo>
                <a:cubicBezTo>
                  <a:pt x="379082" y="2423585"/>
                  <a:pt x="374482" y="2422766"/>
                  <a:pt x="369174" y="2423422"/>
                </a:cubicBezTo>
                <a:cubicBezTo>
                  <a:pt x="363867" y="2424080"/>
                  <a:pt x="358864" y="2425444"/>
                  <a:pt x="354164" y="2427518"/>
                </a:cubicBezTo>
                <a:lnTo>
                  <a:pt x="338295" y="2415549"/>
                </a:lnTo>
                <a:cubicBezTo>
                  <a:pt x="334681" y="2417154"/>
                  <a:pt x="330337" y="2418237"/>
                  <a:pt x="325267" y="2418792"/>
                </a:cubicBezTo>
                <a:cubicBezTo>
                  <a:pt x="320196" y="2419348"/>
                  <a:pt x="315690" y="2418488"/>
                  <a:pt x="311750" y="2416210"/>
                </a:cubicBezTo>
                <a:lnTo>
                  <a:pt x="293626" y="2423989"/>
                </a:lnTo>
                <a:lnTo>
                  <a:pt x="282940" y="2417844"/>
                </a:lnTo>
                <a:cubicBezTo>
                  <a:pt x="275948" y="2420566"/>
                  <a:pt x="268326" y="2421042"/>
                  <a:pt x="260077" y="2419273"/>
                </a:cubicBezTo>
                <a:cubicBezTo>
                  <a:pt x="251828" y="2417504"/>
                  <a:pt x="244125" y="2414663"/>
                  <a:pt x="236968" y="2410747"/>
                </a:cubicBezTo>
                <a:cubicBezTo>
                  <a:pt x="227760" y="2409221"/>
                  <a:pt x="217198" y="2407272"/>
                  <a:pt x="205280" y="2404897"/>
                </a:cubicBezTo>
                <a:cubicBezTo>
                  <a:pt x="193362" y="2402523"/>
                  <a:pt x="182878" y="2399197"/>
                  <a:pt x="173832" y="2394920"/>
                </a:cubicBezTo>
                <a:cubicBezTo>
                  <a:pt x="170353" y="2396580"/>
                  <a:pt x="166550" y="2397878"/>
                  <a:pt x="162423" y="2398810"/>
                </a:cubicBezTo>
                <a:cubicBezTo>
                  <a:pt x="158296" y="2399743"/>
                  <a:pt x="154329" y="2399098"/>
                  <a:pt x="150526" y="2396875"/>
                </a:cubicBezTo>
                <a:cubicBezTo>
                  <a:pt x="143458" y="2399684"/>
                  <a:pt x="135662" y="2400794"/>
                  <a:pt x="127137" y="2400205"/>
                </a:cubicBezTo>
                <a:cubicBezTo>
                  <a:pt x="118613" y="2399616"/>
                  <a:pt x="110977" y="2397975"/>
                  <a:pt x="104232" y="2395282"/>
                </a:cubicBezTo>
                <a:cubicBezTo>
                  <a:pt x="101872" y="2396294"/>
                  <a:pt x="99552" y="2396618"/>
                  <a:pt x="97273" y="2396255"/>
                </a:cubicBezTo>
                <a:cubicBezTo>
                  <a:pt x="94992" y="2395893"/>
                  <a:pt x="93319" y="2394600"/>
                  <a:pt x="92252" y="2392374"/>
                </a:cubicBezTo>
                <a:lnTo>
                  <a:pt x="91600" y="2384606"/>
                </a:lnTo>
                <a:lnTo>
                  <a:pt x="117174" y="2381678"/>
                </a:lnTo>
                <a:cubicBezTo>
                  <a:pt x="120552" y="2382910"/>
                  <a:pt x="124397" y="2383272"/>
                  <a:pt x="128706" y="2382763"/>
                </a:cubicBezTo>
                <a:cubicBezTo>
                  <a:pt x="133016" y="2382257"/>
                  <a:pt x="136940" y="2381243"/>
                  <a:pt x="140480" y="2379722"/>
                </a:cubicBezTo>
                <a:lnTo>
                  <a:pt x="164760" y="2380033"/>
                </a:lnTo>
                <a:cubicBezTo>
                  <a:pt x="169654" y="2377374"/>
                  <a:pt x="175238" y="2374754"/>
                  <a:pt x="181508" y="2372174"/>
                </a:cubicBezTo>
                <a:cubicBezTo>
                  <a:pt x="187779" y="2369594"/>
                  <a:pt x="192555" y="2371345"/>
                  <a:pt x="195835" y="2377426"/>
                </a:cubicBezTo>
                <a:cubicBezTo>
                  <a:pt x="218250" y="2368701"/>
                  <a:pt x="247058" y="2363937"/>
                  <a:pt x="282263" y="2363136"/>
                </a:cubicBezTo>
                <a:cubicBezTo>
                  <a:pt x="317467" y="2362334"/>
                  <a:pt x="346927" y="2365340"/>
                  <a:pt x="370644" y="2372152"/>
                </a:cubicBezTo>
                <a:cubicBezTo>
                  <a:pt x="378506" y="2369113"/>
                  <a:pt x="386167" y="2367165"/>
                  <a:pt x="393625" y="2366312"/>
                </a:cubicBezTo>
                <a:cubicBezTo>
                  <a:pt x="401083" y="2365459"/>
                  <a:pt x="408745" y="2363513"/>
                  <a:pt x="416606" y="2360472"/>
                </a:cubicBezTo>
                <a:cubicBezTo>
                  <a:pt x="418186" y="2363763"/>
                  <a:pt x="420616" y="2365515"/>
                  <a:pt x="423893" y="2365730"/>
                </a:cubicBezTo>
                <a:cubicBezTo>
                  <a:pt x="427170" y="2365943"/>
                  <a:pt x="430570" y="2365267"/>
                  <a:pt x="434090" y="2363702"/>
                </a:cubicBezTo>
                <a:cubicBezTo>
                  <a:pt x="443454" y="2360127"/>
                  <a:pt x="449484" y="2359329"/>
                  <a:pt x="452176" y="2361303"/>
                </a:cubicBezTo>
                <a:cubicBezTo>
                  <a:pt x="454868" y="2363278"/>
                  <a:pt x="459198" y="2363207"/>
                  <a:pt x="465165" y="2361094"/>
                </a:cubicBezTo>
                <a:lnTo>
                  <a:pt x="492682" y="2362698"/>
                </a:lnTo>
                <a:cubicBezTo>
                  <a:pt x="495348" y="2365523"/>
                  <a:pt x="498438" y="2366991"/>
                  <a:pt x="501952" y="2367104"/>
                </a:cubicBezTo>
                <a:cubicBezTo>
                  <a:pt x="505465" y="2367216"/>
                  <a:pt x="508959" y="2366499"/>
                  <a:pt x="512432" y="2364953"/>
                </a:cubicBezTo>
                <a:lnTo>
                  <a:pt x="522786" y="2357825"/>
                </a:lnTo>
                <a:lnTo>
                  <a:pt x="594286" y="2348995"/>
                </a:lnTo>
                <a:lnTo>
                  <a:pt x="587901" y="2346445"/>
                </a:lnTo>
                <a:cubicBezTo>
                  <a:pt x="581359" y="2334330"/>
                  <a:pt x="574762" y="2331460"/>
                  <a:pt x="568109" y="2337837"/>
                </a:cubicBezTo>
                <a:cubicBezTo>
                  <a:pt x="561455" y="2344214"/>
                  <a:pt x="556074" y="2344176"/>
                  <a:pt x="551962" y="2337726"/>
                </a:cubicBezTo>
                <a:lnTo>
                  <a:pt x="548074" y="2328663"/>
                </a:lnTo>
                <a:cubicBezTo>
                  <a:pt x="541539" y="2331020"/>
                  <a:pt x="536077" y="2331575"/>
                  <a:pt x="531685" y="2330331"/>
                </a:cubicBezTo>
                <a:cubicBezTo>
                  <a:pt x="527294" y="2329084"/>
                  <a:pt x="522398" y="2329397"/>
                  <a:pt x="516997" y="2331269"/>
                </a:cubicBezTo>
                <a:lnTo>
                  <a:pt x="496597" y="2321244"/>
                </a:lnTo>
                <a:lnTo>
                  <a:pt x="510832" y="2304403"/>
                </a:lnTo>
                <a:cubicBezTo>
                  <a:pt x="508888" y="2299872"/>
                  <a:pt x="510180" y="2296635"/>
                  <a:pt x="514712" y="2294690"/>
                </a:cubicBezTo>
                <a:cubicBezTo>
                  <a:pt x="523915" y="2291521"/>
                  <a:pt x="533829" y="2290396"/>
                  <a:pt x="544451" y="2291314"/>
                </a:cubicBezTo>
                <a:cubicBezTo>
                  <a:pt x="555074" y="2292233"/>
                  <a:pt x="565554" y="2290866"/>
                  <a:pt x="575891" y="2287211"/>
                </a:cubicBezTo>
                <a:cubicBezTo>
                  <a:pt x="576099" y="2287177"/>
                  <a:pt x="576814" y="2286759"/>
                  <a:pt x="578034" y="2285956"/>
                </a:cubicBezTo>
                <a:cubicBezTo>
                  <a:pt x="579255" y="2285151"/>
                  <a:pt x="579727" y="2284167"/>
                  <a:pt x="579450" y="2283001"/>
                </a:cubicBezTo>
                <a:cubicBezTo>
                  <a:pt x="578404" y="2281996"/>
                  <a:pt x="575395" y="2281498"/>
                  <a:pt x="570425" y="2281507"/>
                </a:cubicBezTo>
                <a:cubicBezTo>
                  <a:pt x="565454" y="2281517"/>
                  <a:pt x="561879" y="2281264"/>
                  <a:pt x="559701" y="2280746"/>
                </a:cubicBezTo>
                <a:cubicBezTo>
                  <a:pt x="556302" y="2279075"/>
                  <a:pt x="553388" y="2278536"/>
                  <a:pt x="550960" y="2279130"/>
                </a:cubicBezTo>
                <a:cubicBezTo>
                  <a:pt x="547541" y="2280933"/>
                  <a:pt x="544426" y="2282270"/>
                  <a:pt x="541615" y="2283143"/>
                </a:cubicBezTo>
                <a:cubicBezTo>
                  <a:pt x="538802" y="2284013"/>
                  <a:pt x="536413" y="2282356"/>
                  <a:pt x="534450" y="2278170"/>
                </a:cubicBezTo>
                <a:lnTo>
                  <a:pt x="526029" y="2271051"/>
                </a:lnTo>
                <a:lnTo>
                  <a:pt x="514038" y="2249369"/>
                </a:lnTo>
                <a:lnTo>
                  <a:pt x="492997" y="2250351"/>
                </a:lnTo>
                <a:cubicBezTo>
                  <a:pt x="490244" y="2247453"/>
                  <a:pt x="486844" y="2244999"/>
                  <a:pt x="482796" y="2242992"/>
                </a:cubicBezTo>
                <a:cubicBezTo>
                  <a:pt x="478749" y="2240985"/>
                  <a:pt x="475024" y="2239340"/>
                  <a:pt x="471626" y="2238062"/>
                </a:cubicBezTo>
                <a:cubicBezTo>
                  <a:pt x="470618" y="2235586"/>
                  <a:pt x="468905" y="2233416"/>
                  <a:pt x="466483" y="2231550"/>
                </a:cubicBezTo>
                <a:cubicBezTo>
                  <a:pt x="464060" y="2229683"/>
                  <a:pt x="461133" y="2229373"/>
                  <a:pt x="457701" y="2230624"/>
                </a:cubicBezTo>
                <a:lnTo>
                  <a:pt x="449611" y="2236779"/>
                </a:lnTo>
                <a:lnTo>
                  <a:pt x="440859" y="2216389"/>
                </a:lnTo>
                <a:cubicBezTo>
                  <a:pt x="445634" y="2215401"/>
                  <a:pt x="453079" y="2214778"/>
                  <a:pt x="463195" y="2214515"/>
                </a:cubicBezTo>
                <a:cubicBezTo>
                  <a:pt x="473312" y="2214253"/>
                  <a:pt x="477842" y="2211526"/>
                  <a:pt x="476788" y="2206333"/>
                </a:cubicBezTo>
                <a:cubicBezTo>
                  <a:pt x="475653" y="2204082"/>
                  <a:pt x="473872" y="2202274"/>
                  <a:pt x="471444" y="2200914"/>
                </a:cubicBezTo>
                <a:cubicBezTo>
                  <a:pt x="469015" y="2199553"/>
                  <a:pt x="466909" y="2198556"/>
                  <a:pt x="465128" y="2197923"/>
                </a:cubicBezTo>
                <a:lnTo>
                  <a:pt x="435997" y="2205060"/>
                </a:lnTo>
                <a:lnTo>
                  <a:pt x="415277" y="2200540"/>
                </a:lnTo>
                <a:cubicBezTo>
                  <a:pt x="408574" y="2203416"/>
                  <a:pt x="402236" y="2204795"/>
                  <a:pt x="396260" y="2204677"/>
                </a:cubicBezTo>
                <a:cubicBezTo>
                  <a:pt x="390286" y="2204560"/>
                  <a:pt x="384106" y="2203188"/>
                  <a:pt x="377725" y="2200561"/>
                </a:cubicBezTo>
                <a:lnTo>
                  <a:pt x="359601" y="2208340"/>
                </a:lnTo>
                <a:cubicBezTo>
                  <a:pt x="349672" y="2205000"/>
                  <a:pt x="340067" y="2205544"/>
                  <a:pt x="330790" y="2209974"/>
                </a:cubicBezTo>
                <a:cubicBezTo>
                  <a:pt x="330316" y="2205874"/>
                  <a:pt x="328345" y="2202584"/>
                  <a:pt x="324877" y="2200104"/>
                </a:cubicBezTo>
                <a:cubicBezTo>
                  <a:pt x="321409" y="2197623"/>
                  <a:pt x="317335" y="2197247"/>
                  <a:pt x="312655" y="2198977"/>
                </a:cubicBezTo>
                <a:lnTo>
                  <a:pt x="286432" y="2194135"/>
                </a:lnTo>
                <a:lnTo>
                  <a:pt x="285449" y="2173094"/>
                </a:lnTo>
                <a:cubicBezTo>
                  <a:pt x="294087" y="2172907"/>
                  <a:pt x="303434" y="2171243"/>
                  <a:pt x="313489" y="2168101"/>
                </a:cubicBezTo>
                <a:cubicBezTo>
                  <a:pt x="323542" y="2164959"/>
                  <a:pt x="332000" y="2164348"/>
                  <a:pt x="338859" y="2166268"/>
                </a:cubicBezTo>
                <a:cubicBezTo>
                  <a:pt x="345872" y="2162810"/>
                  <a:pt x="350944" y="2164209"/>
                  <a:pt x="354078" y="2170466"/>
                </a:cubicBezTo>
                <a:cubicBezTo>
                  <a:pt x="355854" y="2175517"/>
                  <a:pt x="358540" y="2181519"/>
                  <a:pt x="362139" y="2188470"/>
                </a:cubicBezTo>
                <a:cubicBezTo>
                  <a:pt x="365739" y="2195421"/>
                  <a:pt x="368340" y="2193411"/>
                  <a:pt x="369946" y="2182436"/>
                </a:cubicBezTo>
                <a:lnTo>
                  <a:pt x="396491" y="2181774"/>
                </a:lnTo>
                <a:lnTo>
                  <a:pt x="392601" y="2172712"/>
                </a:lnTo>
                <a:lnTo>
                  <a:pt x="407819" y="2176912"/>
                </a:lnTo>
                <a:lnTo>
                  <a:pt x="430474" y="2167188"/>
                </a:lnTo>
                <a:lnTo>
                  <a:pt x="448608" y="2178185"/>
                </a:lnTo>
                <a:lnTo>
                  <a:pt x="468998" y="2169432"/>
                </a:lnTo>
                <a:cubicBezTo>
                  <a:pt x="477955" y="2170507"/>
                  <a:pt x="486267" y="2173201"/>
                  <a:pt x="493929" y="2177513"/>
                </a:cubicBezTo>
                <a:lnTo>
                  <a:pt x="514971" y="2176531"/>
                </a:lnTo>
                <a:lnTo>
                  <a:pt x="521658" y="2171009"/>
                </a:lnTo>
                <a:lnTo>
                  <a:pt x="508558" y="2168591"/>
                </a:lnTo>
                <a:cubicBezTo>
                  <a:pt x="496640" y="2166217"/>
                  <a:pt x="486157" y="2162891"/>
                  <a:pt x="477111" y="2158613"/>
                </a:cubicBezTo>
                <a:cubicBezTo>
                  <a:pt x="473631" y="2160274"/>
                  <a:pt x="469829" y="2161572"/>
                  <a:pt x="465701" y="2162505"/>
                </a:cubicBezTo>
                <a:cubicBezTo>
                  <a:pt x="461575" y="2163437"/>
                  <a:pt x="457609" y="2162791"/>
                  <a:pt x="453804" y="2160568"/>
                </a:cubicBezTo>
                <a:cubicBezTo>
                  <a:pt x="446737" y="2163377"/>
                  <a:pt x="438942" y="2164487"/>
                  <a:pt x="430417" y="2163899"/>
                </a:cubicBezTo>
                <a:cubicBezTo>
                  <a:pt x="421892" y="2163309"/>
                  <a:pt x="414257" y="2161669"/>
                  <a:pt x="407510" y="2158976"/>
                </a:cubicBezTo>
                <a:cubicBezTo>
                  <a:pt x="405151" y="2159989"/>
                  <a:pt x="402831" y="2160313"/>
                  <a:pt x="400551" y="2159949"/>
                </a:cubicBezTo>
                <a:cubicBezTo>
                  <a:pt x="398271" y="2159587"/>
                  <a:pt x="396598" y="2158294"/>
                  <a:pt x="395532" y="2156068"/>
                </a:cubicBezTo>
                <a:lnTo>
                  <a:pt x="394879" y="2148299"/>
                </a:lnTo>
                <a:lnTo>
                  <a:pt x="420453" y="2145371"/>
                </a:lnTo>
                <a:cubicBezTo>
                  <a:pt x="423831" y="2146603"/>
                  <a:pt x="427675" y="2146966"/>
                  <a:pt x="431986" y="2146458"/>
                </a:cubicBezTo>
                <a:cubicBezTo>
                  <a:pt x="436296" y="2145950"/>
                  <a:pt x="440220" y="2144937"/>
                  <a:pt x="443760" y="2143416"/>
                </a:cubicBezTo>
                <a:lnTo>
                  <a:pt x="468039" y="2143727"/>
                </a:lnTo>
                <a:cubicBezTo>
                  <a:pt x="472933" y="2141067"/>
                  <a:pt x="478517" y="2138448"/>
                  <a:pt x="484787" y="2135867"/>
                </a:cubicBezTo>
                <a:cubicBezTo>
                  <a:pt x="491057" y="2133288"/>
                  <a:pt x="495834" y="2135039"/>
                  <a:pt x="499115" y="2141120"/>
                </a:cubicBezTo>
                <a:cubicBezTo>
                  <a:pt x="521528" y="2132395"/>
                  <a:pt x="550337" y="2127630"/>
                  <a:pt x="585541" y="2126829"/>
                </a:cubicBezTo>
                <a:lnTo>
                  <a:pt x="588301" y="2127112"/>
                </a:lnTo>
                <a:lnTo>
                  <a:pt x="587458" y="2126638"/>
                </a:lnTo>
                <a:cubicBezTo>
                  <a:pt x="580418" y="2129379"/>
                  <a:pt x="572892" y="2129815"/>
                  <a:pt x="564878" y="2127945"/>
                </a:cubicBezTo>
                <a:cubicBezTo>
                  <a:pt x="556865" y="2126074"/>
                  <a:pt x="549822" y="2122949"/>
                  <a:pt x="543751" y="2118568"/>
                </a:cubicBezTo>
                <a:lnTo>
                  <a:pt x="514299" y="2131209"/>
                </a:lnTo>
                <a:cubicBezTo>
                  <a:pt x="496189" y="2115451"/>
                  <a:pt x="480270" y="2108311"/>
                  <a:pt x="466538" y="2109789"/>
                </a:cubicBezTo>
                <a:cubicBezTo>
                  <a:pt x="452807" y="2111267"/>
                  <a:pt x="433331" y="2113030"/>
                  <a:pt x="408108" y="2115081"/>
                </a:cubicBezTo>
                <a:cubicBezTo>
                  <a:pt x="404166" y="2107718"/>
                  <a:pt x="398606" y="2102055"/>
                  <a:pt x="391427" y="2098093"/>
                </a:cubicBezTo>
                <a:cubicBezTo>
                  <a:pt x="384249" y="2094133"/>
                  <a:pt x="378689" y="2088472"/>
                  <a:pt x="374747" y="2081108"/>
                </a:cubicBezTo>
                <a:lnTo>
                  <a:pt x="349826" y="2091804"/>
                </a:lnTo>
                <a:lnTo>
                  <a:pt x="346908" y="2085008"/>
                </a:lnTo>
                <a:cubicBezTo>
                  <a:pt x="345044" y="2080665"/>
                  <a:pt x="345043" y="2077536"/>
                  <a:pt x="346903" y="2075620"/>
                </a:cubicBezTo>
                <a:cubicBezTo>
                  <a:pt x="348763" y="2073705"/>
                  <a:pt x="352000" y="2071867"/>
                  <a:pt x="356612" y="2070111"/>
                </a:cubicBezTo>
                <a:lnTo>
                  <a:pt x="377653" y="2069128"/>
                </a:lnTo>
                <a:cubicBezTo>
                  <a:pt x="379245" y="2068278"/>
                  <a:pt x="381806" y="2066172"/>
                  <a:pt x="385339" y="2062812"/>
                </a:cubicBezTo>
                <a:cubicBezTo>
                  <a:pt x="388871" y="2059451"/>
                  <a:pt x="390623" y="2057022"/>
                  <a:pt x="390595" y="2055525"/>
                </a:cubicBezTo>
                <a:lnTo>
                  <a:pt x="383798" y="2058442"/>
                </a:lnTo>
                <a:cubicBezTo>
                  <a:pt x="377889" y="2054831"/>
                  <a:pt x="370198" y="2050977"/>
                  <a:pt x="360726" y="2046882"/>
                </a:cubicBezTo>
                <a:cubicBezTo>
                  <a:pt x="351255" y="2042787"/>
                  <a:pt x="343405" y="2041685"/>
                  <a:pt x="337175" y="2043577"/>
                </a:cubicBezTo>
                <a:cubicBezTo>
                  <a:pt x="333281" y="2041279"/>
                  <a:pt x="328681" y="2040459"/>
                  <a:pt x="323374" y="2041116"/>
                </a:cubicBezTo>
                <a:cubicBezTo>
                  <a:pt x="318067" y="2041772"/>
                  <a:pt x="313063" y="2043137"/>
                  <a:pt x="308364" y="2045210"/>
                </a:cubicBezTo>
                <a:lnTo>
                  <a:pt x="292495" y="2033241"/>
                </a:lnTo>
                <a:cubicBezTo>
                  <a:pt x="288881" y="2034848"/>
                  <a:pt x="284538" y="2035930"/>
                  <a:pt x="279467" y="2036486"/>
                </a:cubicBezTo>
                <a:cubicBezTo>
                  <a:pt x="274395" y="2037041"/>
                  <a:pt x="269889" y="2036181"/>
                  <a:pt x="265950" y="2033903"/>
                </a:cubicBezTo>
                <a:lnTo>
                  <a:pt x="247826" y="2041683"/>
                </a:lnTo>
                <a:lnTo>
                  <a:pt x="237139" y="2035538"/>
                </a:lnTo>
                <a:cubicBezTo>
                  <a:pt x="230147" y="2038258"/>
                  <a:pt x="222526" y="2038736"/>
                  <a:pt x="214277" y="2036965"/>
                </a:cubicBezTo>
                <a:cubicBezTo>
                  <a:pt x="206028" y="2035198"/>
                  <a:pt x="198325" y="2032354"/>
                  <a:pt x="191167" y="2028440"/>
                </a:cubicBezTo>
                <a:cubicBezTo>
                  <a:pt x="181960" y="2026915"/>
                  <a:pt x="171398" y="2024965"/>
                  <a:pt x="159480" y="2022591"/>
                </a:cubicBezTo>
                <a:cubicBezTo>
                  <a:pt x="147561" y="2020215"/>
                  <a:pt x="137078" y="2016891"/>
                  <a:pt x="128031" y="2012612"/>
                </a:cubicBezTo>
                <a:cubicBezTo>
                  <a:pt x="124553" y="2014273"/>
                  <a:pt x="120749" y="2015571"/>
                  <a:pt x="116622" y="2016504"/>
                </a:cubicBezTo>
                <a:cubicBezTo>
                  <a:pt x="112496" y="2017437"/>
                  <a:pt x="108529" y="2016791"/>
                  <a:pt x="104725" y="2014567"/>
                </a:cubicBezTo>
                <a:cubicBezTo>
                  <a:pt x="97658" y="2017377"/>
                  <a:pt x="89862" y="2018487"/>
                  <a:pt x="81337" y="2017899"/>
                </a:cubicBezTo>
                <a:cubicBezTo>
                  <a:pt x="72813" y="2017310"/>
                  <a:pt x="65177" y="2015668"/>
                  <a:pt x="58431" y="2012973"/>
                </a:cubicBezTo>
                <a:cubicBezTo>
                  <a:pt x="56072" y="2013987"/>
                  <a:pt x="53752" y="2014312"/>
                  <a:pt x="51472" y="2013949"/>
                </a:cubicBezTo>
                <a:cubicBezTo>
                  <a:pt x="49193" y="2013585"/>
                  <a:pt x="47519" y="2012292"/>
                  <a:pt x="46451" y="2010067"/>
                </a:cubicBezTo>
                <a:lnTo>
                  <a:pt x="45801" y="2002298"/>
                </a:lnTo>
                <a:lnTo>
                  <a:pt x="71373" y="1999370"/>
                </a:lnTo>
                <a:cubicBezTo>
                  <a:pt x="74752" y="2000604"/>
                  <a:pt x="78597" y="2000966"/>
                  <a:pt x="82906" y="2000457"/>
                </a:cubicBezTo>
                <a:cubicBezTo>
                  <a:pt x="87215" y="1999949"/>
                  <a:pt x="91140" y="1998934"/>
                  <a:pt x="94679" y="1997415"/>
                </a:cubicBezTo>
                <a:lnTo>
                  <a:pt x="118959" y="1997726"/>
                </a:lnTo>
                <a:cubicBezTo>
                  <a:pt x="123853" y="1995066"/>
                  <a:pt x="129437" y="1992447"/>
                  <a:pt x="135708" y="1989867"/>
                </a:cubicBezTo>
                <a:cubicBezTo>
                  <a:pt x="141978" y="1987287"/>
                  <a:pt x="146754" y="1989039"/>
                  <a:pt x="150035" y="1995119"/>
                </a:cubicBezTo>
                <a:cubicBezTo>
                  <a:pt x="172449" y="1986394"/>
                  <a:pt x="201257" y="1981630"/>
                  <a:pt x="236462" y="1980829"/>
                </a:cubicBezTo>
                <a:cubicBezTo>
                  <a:pt x="271667" y="1980027"/>
                  <a:pt x="301127" y="1983033"/>
                  <a:pt x="324844" y="1989845"/>
                </a:cubicBezTo>
                <a:cubicBezTo>
                  <a:pt x="332706" y="1986806"/>
                  <a:pt x="340367" y="1984860"/>
                  <a:pt x="347825" y="1984006"/>
                </a:cubicBezTo>
                <a:cubicBezTo>
                  <a:pt x="355284" y="1983151"/>
                  <a:pt x="362944" y="1981205"/>
                  <a:pt x="370805" y="1978166"/>
                </a:cubicBezTo>
                <a:cubicBezTo>
                  <a:pt x="372386" y="1981456"/>
                  <a:pt x="374815" y="1983208"/>
                  <a:pt x="378092" y="1983423"/>
                </a:cubicBezTo>
                <a:cubicBezTo>
                  <a:pt x="381370" y="1983637"/>
                  <a:pt x="384769" y="1982959"/>
                  <a:pt x="388289" y="1981394"/>
                </a:cubicBezTo>
                <a:cubicBezTo>
                  <a:pt x="397655" y="1977820"/>
                  <a:pt x="403684" y="1977022"/>
                  <a:pt x="406375" y="1978996"/>
                </a:cubicBezTo>
                <a:cubicBezTo>
                  <a:pt x="409067" y="1980972"/>
                  <a:pt x="413398" y="1980901"/>
                  <a:pt x="419365" y="1978788"/>
                </a:cubicBezTo>
                <a:lnTo>
                  <a:pt x="446882" y="1980391"/>
                </a:lnTo>
                <a:cubicBezTo>
                  <a:pt x="449548" y="1983215"/>
                  <a:pt x="452638" y="1984685"/>
                  <a:pt x="456151" y="1984796"/>
                </a:cubicBezTo>
                <a:cubicBezTo>
                  <a:pt x="459665" y="1984909"/>
                  <a:pt x="463158" y="1984192"/>
                  <a:pt x="466631" y="1982645"/>
                </a:cubicBezTo>
                <a:lnTo>
                  <a:pt x="476986" y="1975518"/>
                </a:lnTo>
                <a:lnTo>
                  <a:pt x="548484" y="1966690"/>
                </a:lnTo>
                <a:lnTo>
                  <a:pt x="542100" y="1964139"/>
                </a:lnTo>
                <a:cubicBezTo>
                  <a:pt x="535558" y="1952023"/>
                  <a:pt x="528962" y="1949153"/>
                  <a:pt x="522309" y="1955531"/>
                </a:cubicBezTo>
                <a:cubicBezTo>
                  <a:pt x="515655" y="1961907"/>
                  <a:pt x="510274" y="1961870"/>
                  <a:pt x="506162" y="1955418"/>
                </a:cubicBezTo>
                <a:lnTo>
                  <a:pt x="502273" y="1946355"/>
                </a:lnTo>
                <a:cubicBezTo>
                  <a:pt x="495739" y="1948713"/>
                  <a:pt x="490276" y="1949269"/>
                  <a:pt x="485885" y="1948023"/>
                </a:cubicBezTo>
                <a:cubicBezTo>
                  <a:pt x="481494" y="1946778"/>
                  <a:pt x="476598" y="1947091"/>
                  <a:pt x="471196" y="1948963"/>
                </a:cubicBezTo>
                <a:lnTo>
                  <a:pt x="450796" y="1938938"/>
                </a:lnTo>
                <a:lnTo>
                  <a:pt x="465031" y="1922097"/>
                </a:lnTo>
                <a:cubicBezTo>
                  <a:pt x="463087" y="1917565"/>
                  <a:pt x="464380" y="1914327"/>
                  <a:pt x="468911" y="1912383"/>
                </a:cubicBezTo>
                <a:cubicBezTo>
                  <a:pt x="478115" y="1909215"/>
                  <a:pt x="488028" y="1908090"/>
                  <a:pt x="498651" y="1909008"/>
                </a:cubicBezTo>
                <a:cubicBezTo>
                  <a:pt x="509274" y="1909926"/>
                  <a:pt x="519753" y="1908558"/>
                  <a:pt x="530090" y="1904904"/>
                </a:cubicBezTo>
                <a:cubicBezTo>
                  <a:pt x="530300" y="1904870"/>
                  <a:pt x="531013" y="1904451"/>
                  <a:pt x="532234" y="1903648"/>
                </a:cubicBezTo>
                <a:cubicBezTo>
                  <a:pt x="533455" y="1902845"/>
                  <a:pt x="533926" y="1901860"/>
                  <a:pt x="533649" y="1900694"/>
                </a:cubicBezTo>
                <a:cubicBezTo>
                  <a:pt x="532603" y="1899690"/>
                  <a:pt x="529595" y="1899191"/>
                  <a:pt x="524624" y="1899201"/>
                </a:cubicBezTo>
                <a:cubicBezTo>
                  <a:pt x="519654" y="1899211"/>
                  <a:pt x="516079" y="1898956"/>
                  <a:pt x="513901" y="1898438"/>
                </a:cubicBezTo>
                <a:cubicBezTo>
                  <a:pt x="510501" y="1896767"/>
                  <a:pt x="507588" y="1896229"/>
                  <a:pt x="505159" y="1896824"/>
                </a:cubicBezTo>
                <a:cubicBezTo>
                  <a:pt x="501741" y="1898627"/>
                  <a:pt x="498626" y="1899964"/>
                  <a:pt x="495814" y="1900835"/>
                </a:cubicBezTo>
                <a:cubicBezTo>
                  <a:pt x="493001" y="1901707"/>
                  <a:pt x="490613" y="1900049"/>
                  <a:pt x="488649" y="1895862"/>
                </a:cubicBezTo>
                <a:lnTo>
                  <a:pt x="480229" y="1888744"/>
                </a:lnTo>
                <a:lnTo>
                  <a:pt x="468238" y="1867062"/>
                </a:lnTo>
                <a:lnTo>
                  <a:pt x="447196" y="1868044"/>
                </a:lnTo>
                <a:cubicBezTo>
                  <a:pt x="444445" y="1865145"/>
                  <a:pt x="441044" y="1862693"/>
                  <a:pt x="436996" y="1860685"/>
                </a:cubicBezTo>
                <a:cubicBezTo>
                  <a:pt x="432948" y="1858678"/>
                  <a:pt x="429224" y="1857034"/>
                  <a:pt x="425825" y="1855754"/>
                </a:cubicBezTo>
                <a:cubicBezTo>
                  <a:pt x="424818" y="1853280"/>
                  <a:pt x="423104" y="1851110"/>
                  <a:pt x="420682" y="1849243"/>
                </a:cubicBezTo>
                <a:cubicBezTo>
                  <a:pt x="418260" y="1847375"/>
                  <a:pt x="415332" y="1847067"/>
                  <a:pt x="411901" y="1848317"/>
                </a:cubicBezTo>
                <a:lnTo>
                  <a:pt x="403810" y="1854471"/>
                </a:lnTo>
                <a:lnTo>
                  <a:pt x="395059" y="1834082"/>
                </a:lnTo>
                <a:cubicBezTo>
                  <a:pt x="399834" y="1833094"/>
                  <a:pt x="407279" y="1832470"/>
                  <a:pt x="417395" y="1832209"/>
                </a:cubicBezTo>
                <a:cubicBezTo>
                  <a:pt x="427512" y="1831947"/>
                  <a:pt x="432042" y="1829219"/>
                  <a:pt x="430987" y="1824026"/>
                </a:cubicBezTo>
                <a:cubicBezTo>
                  <a:pt x="429852" y="1821775"/>
                  <a:pt x="428072" y="1819968"/>
                  <a:pt x="425643" y="1818607"/>
                </a:cubicBezTo>
                <a:cubicBezTo>
                  <a:pt x="423215" y="1817246"/>
                  <a:pt x="421110" y="1816248"/>
                  <a:pt x="419328" y="1815617"/>
                </a:cubicBezTo>
                <a:lnTo>
                  <a:pt x="390197" y="1822754"/>
                </a:lnTo>
                <a:lnTo>
                  <a:pt x="369476" y="1818233"/>
                </a:lnTo>
                <a:cubicBezTo>
                  <a:pt x="362774" y="1821110"/>
                  <a:pt x="356436" y="1822489"/>
                  <a:pt x="350460" y="1822371"/>
                </a:cubicBezTo>
                <a:cubicBezTo>
                  <a:pt x="344485" y="1822252"/>
                  <a:pt x="338307" y="1820880"/>
                  <a:pt x="331925" y="1818253"/>
                </a:cubicBezTo>
                <a:lnTo>
                  <a:pt x="313800" y="1826032"/>
                </a:lnTo>
                <a:cubicBezTo>
                  <a:pt x="303871" y="1822692"/>
                  <a:pt x="294267" y="1823238"/>
                  <a:pt x="284990" y="1827667"/>
                </a:cubicBezTo>
                <a:cubicBezTo>
                  <a:pt x="284516" y="1823566"/>
                  <a:pt x="282544" y="1820276"/>
                  <a:pt x="279076" y="1817797"/>
                </a:cubicBezTo>
                <a:cubicBezTo>
                  <a:pt x="275609" y="1815317"/>
                  <a:pt x="271534" y="1814941"/>
                  <a:pt x="266856" y="1816671"/>
                </a:cubicBezTo>
                <a:lnTo>
                  <a:pt x="240632" y="1811829"/>
                </a:lnTo>
                <a:lnTo>
                  <a:pt x="239648" y="1790787"/>
                </a:lnTo>
                <a:cubicBezTo>
                  <a:pt x="248287" y="1790600"/>
                  <a:pt x="257634" y="1788937"/>
                  <a:pt x="267689" y="1785795"/>
                </a:cubicBezTo>
                <a:cubicBezTo>
                  <a:pt x="277742" y="1782653"/>
                  <a:pt x="286200" y="1782041"/>
                  <a:pt x="293059" y="1783960"/>
                </a:cubicBezTo>
                <a:cubicBezTo>
                  <a:pt x="300071" y="1780503"/>
                  <a:pt x="305144" y="1781903"/>
                  <a:pt x="308277" y="1788160"/>
                </a:cubicBezTo>
                <a:cubicBezTo>
                  <a:pt x="310053" y="1793210"/>
                  <a:pt x="312740" y="1799211"/>
                  <a:pt x="316338" y="1806163"/>
                </a:cubicBezTo>
                <a:cubicBezTo>
                  <a:pt x="319938" y="1813114"/>
                  <a:pt x="322539" y="1811103"/>
                  <a:pt x="324145" y="1800129"/>
                </a:cubicBezTo>
                <a:lnTo>
                  <a:pt x="350691" y="1799468"/>
                </a:lnTo>
                <a:lnTo>
                  <a:pt x="346801" y="1790405"/>
                </a:lnTo>
                <a:lnTo>
                  <a:pt x="362019" y="1794606"/>
                </a:lnTo>
                <a:lnTo>
                  <a:pt x="384673" y="1784881"/>
                </a:lnTo>
                <a:lnTo>
                  <a:pt x="402807" y="1795877"/>
                </a:lnTo>
                <a:lnTo>
                  <a:pt x="423197" y="1787126"/>
                </a:lnTo>
                <a:cubicBezTo>
                  <a:pt x="432155" y="1788201"/>
                  <a:pt x="440466" y="1790894"/>
                  <a:pt x="448129" y="1795206"/>
                </a:cubicBezTo>
                <a:lnTo>
                  <a:pt x="469170" y="1794223"/>
                </a:lnTo>
                <a:cubicBezTo>
                  <a:pt x="467925" y="1786374"/>
                  <a:pt x="474693" y="1780785"/>
                  <a:pt x="489476" y="1777460"/>
                </a:cubicBezTo>
                <a:cubicBezTo>
                  <a:pt x="504257" y="1774133"/>
                  <a:pt x="514102" y="1772590"/>
                  <a:pt x="519012" y="1772830"/>
                </a:cubicBezTo>
                <a:cubicBezTo>
                  <a:pt x="521874" y="1776633"/>
                  <a:pt x="527566" y="1776872"/>
                  <a:pt x="536089" y="1773549"/>
                </a:cubicBezTo>
                <a:cubicBezTo>
                  <a:pt x="544611" y="1770227"/>
                  <a:pt x="550464" y="1767715"/>
                  <a:pt x="553647" y="1766013"/>
                </a:cubicBezTo>
                <a:cubicBezTo>
                  <a:pt x="556407" y="1768798"/>
                  <a:pt x="559875" y="1770104"/>
                  <a:pt x="564049" y="1769933"/>
                </a:cubicBezTo>
                <a:cubicBezTo>
                  <a:pt x="568223" y="1769761"/>
                  <a:pt x="572094" y="1768883"/>
                  <a:pt x="575660" y="1767297"/>
                </a:cubicBezTo>
                <a:cubicBezTo>
                  <a:pt x="579747" y="1765095"/>
                  <a:pt x="582496" y="1762127"/>
                  <a:pt x="583911" y="1758389"/>
                </a:cubicBezTo>
                <a:cubicBezTo>
                  <a:pt x="585325" y="1754652"/>
                  <a:pt x="588075" y="1751684"/>
                  <a:pt x="592161" y="1749482"/>
                </a:cubicBezTo>
                <a:cubicBezTo>
                  <a:pt x="586713" y="1741480"/>
                  <a:pt x="578175" y="1740339"/>
                  <a:pt x="566544" y="1746057"/>
                </a:cubicBezTo>
                <a:cubicBezTo>
                  <a:pt x="554914" y="1751776"/>
                  <a:pt x="546618" y="1751200"/>
                  <a:pt x="541658" y="1744330"/>
                </a:cubicBezTo>
                <a:cubicBezTo>
                  <a:pt x="534618" y="1747073"/>
                  <a:pt x="527092" y="1747509"/>
                  <a:pt x="519079" y="1745638"/>
                </a:cubicBezTo>
                <a:cubicBezTo>
                  <a:pt x="511064" y="1743767"/>
                  <a:pt x="504023" y="1740641"/>
                  <a:pt x="497950" y="1736260"/>
                </a:cubicBezTo>
                <a:lnTo>
                  <a:pt x="468498" y="1748903"/>
                </a:lnTo>
                <a:cubicBezTo>
                  <a:pt x="450389" y="1733144"/>
                  <a:pt x="434468" y="1726004"/>
                  <a:pt x="420737" y="1727481"/>
                </a:cubicBezTo>
                <a:cubicBezTo>
                  <a:pt x="407008" y="1728960"/>
                  <a:pt x="387531" y="1730724"/>
                  <a:pt x="362308" y="1732773"/>
                </a:cubicBezTo>
                <a:cubicBezTo>
                  <a:pt x="358366" y="1725412"/>
                  <a:pt x="352806" y="1719749"/>
                  <a:pt x="345627" y="1715788"/>
                </a:cubicBezTo>
                <a:cubicBezTo>
                  <a:pt x="338449" y="1711826"/>
                  <a:pt x="332890" y="1706164"/>
                  <a:pt x="328947" y="1698801"/>
                </a:cubicBezTo>
                <a:lnTo>
                  <a:pt x="304026" y="1709497"/>
                </a:lnTo>
                <a:lnTo>
                  <a:pt x="301109" y="1702700"/>
                </a:lnTo>
                <a:cubicBezTo>
                  <a:pt x="299244" y="1698359"/>
                  <a:pt x="299243" y="1695230"/>
                  <a:pt x="301103" y="1693313"/>
                </a:cubicBezTo>
                <a:cubicBezTo>
                  <a:pt x="302963" y="1691397"/>
                  <a:pt x="306199" y="1689560"/>
                  <a:pt x="310812" y="1687805"/>
                </a:cubicBezTo>
                <a:lnTo>
                  <a:pt x="331853" y="1686822"/>
                </a:lnTo>
                <a:cubicBezTo>
                  <a:pt x="333444" y="1685971"/>
                  <a:pt x="336006" y="1683865"/>
                  <a:pt x="339538" y="1680504"/>
                </a:cubicBezTo>
                <a:cubicBezTo>
                  <a:pt x="343070" y="1677144"/>
                  <a:pt x="344822" y="1674716"/>
                  <a:pt x="344794" y="1673218"/>
                </a:cubicBezTo>
                <a:lnTo>
                  <a:pt x="337998" y="1676135"/>
                </a:lnTo>
                <a:cubicBezTo>
                  <a:pt x="332088" y="1672523"/>
                  <a:pt x="324397" y="1668670"/>
                  <a:pt x="314926" y="1664575"/>
                </a:cubicBezTo>
                <a:cubicBezTo>
                  <a:pt x="305456" y="1660479"/>
                  <a:pt x="297605" y="1659378"/>
                  <a:pt x="291374" y="1661269"/>
                </a:cubicBezTo>
                <a:cubicBezTo>
                  <a:pt x="287482" y="1658972"/>
                  <a:pt x="282882" y="1658151"/>
                  <a:pt x="277573" y="1658808"/>
                </a:cubicBezTo>
                <a:cubicBezTo>
                  <a:pt x="272266" y="1659466"/>
                  <a:pt x="267263" y="1660830"/>
                  <a:pt x="262564" y="1662903"/>
                </a:cubicBezTo>
                <a:lnTo>
                  <a:pt x="246694" y="1650934"/>
                </a:lnTo>
                <a:cubicBezTo>
                  <a:pt x="243081" y="1652542"/>
                  <a:pt x="238737" y="1653623"/>
                  <a:pt x="233666" y="1654178"/>
                </a:cubicBezTo>
                <a:cubicBezTo>
                  <a:pt x="228595" y="1654735"/>
                  <a:pt x="224089" y="1653874"/>
                  <a:pt x="220150" y="1651596"/>
                </a:cubicBezTo>
                <a:lnTo>
                  <a:pt x="202025" y="1659375"/>
                </a:lnTo>
                <a:lnTo>
                  <a:pt x="191339" y="1653230"/>
                </a:lnTo>
                <a:cubicBezTo>
                  <a:pt x="184347" y="1655953"/>
                  <a:pt x="176726" y="1656429"/>
                  <a:pt x="168477" y="1654659"/>
                </a:cubicBezTo>
                <a:cubicBezTo>
                  <a:pt x="160227" y="1652890"/>
                  <a:pt x="152525" y="1650048"/>
                  <a:pt x="145366" y="1646134"/>
                </a:cubicBezTo>
                <a:cubicBezTo>
                  <a:pt x="136160" y="1644608"/>
                  <a:pt x="125596" y="1642657"/>
                  <a:pt x="113678" y="1640283"/>
                </a:cubicBezTo>
                <a:cubicBezTo>
                  <a:pt x="101761" y="1637909"/>
                  <a:pt x="91277" y="1634583"/>
                  <a:pt x="82231" y="1630306"/>
                </a:cubicBezTo>
                <a:cubicBezTo>
                  <a:pt x="78752" y="1631966"/>
                  <a:pt x="74949" y="1633263"/>
                  <a:pt x="70822" y="1634196"/>
                </a:cubicBezTo>
                <a:cubicBezTo>
                  <a:pt x="66696" y="1635129"/>
                  <a:pt x="62729" y="1634484"/>
                  <a:pt x="58925" y="1632261"/>
                </a:cubicBezTo>
                <a:cubicBezTo>
                  <a:pt x="51858" y="1635069"/>
                  <a:pt x="44061" y="1636180"/>
                  <a:pt x="35537" y="1635591"/>
                </a:cubicBezTo>
                <a:cubicBezTo>
                  <a:pt x="27012" y="1635003"/>
                  <a:pt x="19376" y="1633362"/>
                  <a:pt x="12631" y="1630667"/>
                </a:cubicBezTo>
                <a:cubicBezTo>
                  <a:pt x="10271" y="1631680"/>
                  <a:pt x="7952" y="1632005"/>
                  <a:pt x="5672" y="1631642"/>
                </a:cubicBezTo>
                <a:cubicBezTo>
                  <a:pt x="3392" y="1631279"/>
                  <a:pt x="1719" y="1629986"/>
                  <a:pt x="651" y="1627760"/>
                </a:cubicBezTo>
                <a:lnTo>
                  <a:pt x="0" y="1619991"/>
                </a:lnTo>
                <a:lnTo>
                  <a:pt x="25572" y="1617064"/>
                </a:lnTo>
                <a:cubicBezTo>
                  <a:pt x="28952" y="1618297"/>
                  <a:pt x="32796" y="1618658"/>
                  <a:pt x="37106" y="1618150"/>
                </a:cubicBezTo>
                <a:cubicBezTo>
                  <a:pt x="41416" y="1617642"/>
                  <a:pt x="45340" y="1616628"/>
                  <a:pt x="48879" y="1615108"/>
                </a:cubicBezTo>
                <a:lnTo>
                  <a:pt x="73159" y="1615419"/>
                </a:lnTo>
                <a:cubicBezTo>
                  <a:pt x="78055" y="1612759"/>
                  <a:pt x="83637" y="1610139"/>
                  <a:pt x="89908" y="1607560"/>
                </a:cubicBezTo>
                <a:cubicBezTo>
                  <a:pt x="96178" y="1604980"/>
                  <a:pt x="100955" y="1606731"/>
                  <a:pt x="104235" y="1612813"/>
                </a:cubicBezTo>
                <a:cubicBezTo>
                  <a:pt x="126648" y="1604087"/>
                  <a:pt x="155457" y="1599324"/>
                  <a:pt x="190662" y="1598522"/>
                </a:cubicBezTo>
                <a:cubicBezTo>
                  <a:pt x="225867" y="1597721"/>
                  <a:pt x="255327" y="1600725"/>
                  <a:pt x="279043" y="1607538"/>
                </a:cubicBezTo>
                <a:cubicBezTo>
                  <a:pt x="286905" y="1604499"/>
                  <a:pt x="294566" y="1602552"/>
                  <a:pt x="302024" y="1601698"/>
                </a:cubicBezTo>
                <a:cubicBezTo>
                  <a:pt x="309483" y="1600845"/>
                  <a:pt x="317144" y="1598899"/>
                  <a:pt x="325005" y="1595860"/>
                </a:cubicBezTo>
                <a:cubicBezTo>
                  <a:pt x="326586" y="1599149"/>
                  <a:pt x="329014" y="1600901"/>
                  <a:pt x="332293" y="1601116"/>
                </a:cubicBezTo>
                <a:cubicBezTo>
                  <a:pt x="335570" y="1601329"/>
                  <a:pt x="338969" y="1600653"/>
                  <a:pt x="342489" y="1599086"/>
                </a:cubicBezTo>
                <a:cubicBezTo>
                  <a:pt x="351854" y="1595514"/>
                  <a:pt x="357883" y="1594715"/>
                  <a:pt x="360575" y="1596689"/>
                </a:cubicBezTo>
                <a:cubicBezTo>
                  <a:pt x="363268" y="1598664"/>
                  <a:pt x="367598" y="1598594"/>
                  <a:pt x="373564" y="1596480"/>
                </a:cubicBezTo>
                <a:lnTo>
                  <a:pt x="401081" y="1598084"/>
                </a:lnTo>
                <a:cubicBezTo>
                  <a:pt x="403748" y="1600908"/>
                  <a:pt x="406838" y="1602377"/>
                  <a:pt x="410352" y="1602490"/>
                </a:cubicBezTo>
                <a:cubicBezTo>
                  <a:pt x="413864" y="1602602"/>
                  <a:pt x="417358" y="1601886"/>
                  <a:pt x="420830" y="1600339"/>
                </a:cubicBezTo>
                <a:lnTo>
                  <a:pt x="431185" y="1593211"/>
                </a:lnTo>
                <a:lnTo>
                  <a:pt x="510168" y="1583457"/>
                </a:lnTo>
                <a:lnTo>
                  <a:pt x="520855" y="1589603"/>
                </a:lnTo>
                <a:lnTo>
                  <a:pt x="535100" y="1591537"/>
                </a:lnTo>
                <a:cubicBezTo>
                  <a:pt x="538735" y="1589977"/>
                  <a:pt x="543036" y="1588800"/>
                  <a:pt x="548007" y="1588009"/>
                </a:cubicBezTo>
                <a:cubicBezTo>
                  <a:pt x="552977" y="1587217"/>
                  <a:pt x="557198" y="1587417"/>
                  <a:pt x="560672" y="1588609"/>
                </a:cubicBezTo>
                <a:cubicBezTo>
                  <a:pt x="564211" y="1585525"/>
                  <a:pt x="569511" y="1583026"/>
                  <a:pt x="576572" y="1581114"/>
                </a:cubicBezTo>
                <a:cubicBezTo>
                  <a:pt x="583631" y="1579201"/>
                  <a:pt x="588691" y="1580832"/>
                  <a:pt x="591749" y="1586003"/>
                </a:cubicBezTo>
                <a:cubicBezTo>
                  <a:pt x="598323" y="1584131"/>
                  <a:pt x="610261" y="1583814"/>
                  <a:pt x="627559" y="1585052"/>
                </a:cubicBezTo>
                <a:cubicBezTo>
                  <a:pt x="644860" y="1586290"/>
                  <a:pt x="655261" y="1588645"/>
                  <a:pt x="658762" y="1592116"/>
                </a:cubicBezTo>
                <a:lnTo>
                  <a:pt x="677538" y="1592106"/>
                </a:lnTo>
                <a:cubicBezTo>
                  <a:pt x="691982" y="1586690"/>
                  <a:pt x="705577" y="1583984"/>
                  <a:pt x="718323" y="1583992"/>
                </a:cubicBezTo>
                <a:lnTo>
                  <a:pt x="734383" y="1580796"/>
                </a:lnTo>
                <a:lnTo>
                  <a:pt x="734164" y="1580760"/>
                </a:lnTo>
                <a:cubicBezTo>
                  <a:pt x="729194" y="1580769"/>
                  <a:pt x="725618" y="1580515"/>
                  <a:pt x="723441" y="1579997"/>
                </a:cubicBezTo>
                <a:cubicBezTo>
                  <a:pt x="720041" y="1578326"/>
                  <a:pt x="717127" y="1577789"/>
                  <a:pt x="714699" y="1578383"/>
                </a:cubicBezTo>
                <a:cubicBezTo>
                  <a:pt x="711281" y="1580186"/>
                  <a:pt x="708165" y="1581522"/>
                  <a:pt x="705354" y="1582394"/>
                </a:cubicBezTo>
                <a:cubicBezTo>
                  <a:pt x="702542" y="1583266"/>
                  <a:pt x="700152" y="1581608"/>
                  <a:pt x="698188" y="1577420"/>
                </a:cubicBezTo>
                <a:lnTo>
                  <a:pt x="689768" y="1570304"/>
                </a:lnTo>
                <a:lnTo>
                  <a:pt x="677777" y="1548620"/>
                </a:lnTo>
                <a:lnTo>
                  <a:pt x="656736" y="1549603"/>
                </a:lnTo>
                <a:cubicBezTo>
                  <a:pt x="653984" y="1546704"/>
                  <a:pt x="650582" y="1544251"/>
                  <a:pt x="646536" y="1542244"/>
                </a:cubicBezTo>
                <a:cubicBezTo>
                  <a:pt x="642488" y="1540237"/>
                  <a:pt x="638764" y="1538593"/>
                  <a:pt x="635365" y="1537313"/>
                </a:cubicBezTo>
                <a:cubicBezTo>
                  <a:pt x="634357" y="1534839"/>
                  <a:pt x="632644" y="1532669"/>
                  <a:pt x="630221" y="1530800"/>
                </a:cubicBezTo>
                <a:cubicBezTo>
                  <a:pt x="627799" y="1528934"/>
                  <a:pt x="624872" y="1528626"/>
                  <a:pt x="621440" y="1529874"/>
                </a:cubicBezTo>
                <a:lnTo>
                  <a:pt x="613350" y="1536030"/>
                </a:lnTo>
                <a:lnTo>
                  <a:pt x="604599" y="1515640"/>
                </a:lnTo>
                <a:cubicBezTo>
                  <a:pt x="609374" y="1514653"/>
                  <a:pt x="616818" y="1514028"/>
                  <a:pt x="626934" y="1513766"/>
                </a:cubicBezTo>
                <a:cubicBezTo>
                  <a:pt x="637051" y="1513505"/>
                  <a:pt x="641581" y="1510778"/>
                  <a:pt x="640526" y="1505586"/>
                </a:cubicBezTo>
                <a:cubicBezTo>
                  <a:pt x="639393" y="1503334"/>
                  <a:pt x="637611" y="1501527"/>
                  <a:pt x="635182" y="1500166"/>
                </a:cubicBezTo>
                <a:cubicBezTo>
                  <a:pt x="632753" y="1498805"/>
                  <a:pt x="630648" y="1497808"/>
                  <a:pt x="628868" y="1497175"/>
                </a:cubicBezTo>
                <a:lnTo>
                  <a:pt x="599737" y="1504313"/>
                </a:lnTo>
                <a:lnTo>
                  <a:pt x="579016" y="1499792"/>
                </a:lnTo>
                <a:cubicBezTo>
                  <a:pt x="572313" y="1502669"/>
                  <a:pt x="565975" y="1504048"/>
                  <a:pt x="559999" y="1503930"/>
                </a:cubicBezTo>
                <a:cubicBezTo>
                  <a:pt x="554024" y="1503812"/>
                  <a:pt x="547846" y="1502439"/>
                  <a:pt x="541464" y="1499812"/>
                </a:cubicBezTo>
                <a:lnTo>
                  <a:pt x="523341" y="1507591"/>
                </a:lnTo>
                <a:cubicBezTo>
                  <a:pt x="513411" y="1504251"/>
                  <a:pt x="503807" y="1504797"/>
                  <a:pt x="494530" y="1509225"/>
                </a:cubicBezTo>
                <a:cubicBezTo>
                  <a:pt x="494054" y="1505126"/>
                  <a:pt x="492084" y="1501835"/>
                  <a:pt x="488616" y="1499355"/>
                </a:cubicBezTo>
                <a:cubicBezTo>
                  <a:pt x="485147" y="1496876"/>
                  <a:pt x="481075" y="1496500"/>
                  <a:pt x="476394" y="1498229"/>
                </a:cubicBezTo>
                <a:lnTo>
                  <a:pt x="450170" y="1493388"/>
                </a:lnTo>
                <a:lnTo>
                  <a:pt x="449188" y="1472346"/>
                </a:lnTo>
                <a:cubicBezTo>
                  <a:pt x="457827" y="1472159"/>
                  <a:pt x="467174" y="1470494"/>
                  <a:pt x="477227" y="1467353"/>
                </a:cubicBezTo>
                <a:cubicBezTo>
                  <a:pt x="487282" y="1464212"/>
                  <a:pt x="495738" y="1463600"/>
                  <a:pt x="502599" y="1465519"/>
                </a:cubicBezTo>
                <a:cubicBezTo>
                  <a:pt x="509611" y="1462062"/>
                  <a:pt x="514684" y="1463462"/>
                  <a:pt x="517816" y="1469719"/>
                </a:cubicBezTo>
                <a:cubicBezTo>
                  <a:pt x="519593" y="1474769"/>
                  <a:pt x="522280" y="1480770"/>
                  <a:pt x="525878" y="1487721"/>
                </a:cubicBezTo>
                <a:cubicBezTo>
                  <a:pt x="529478" y="1494673"/>
                  <a:pt x="532079" y="1492662"/>
                  <a:pt x="533685" y="1481687"/>
                </a:cubicBezTo>
                <a:lnTo>
                  <a:pt x="560231" y="1481025"/>
                </a:lnTo>
                <a:lnTo>
                  <a:pt x="556340" y="1471965"/>
                </a:lnTo>
                <a:lnTo>
                  <a:pt x="571557" y="1476164"/>
                </a:lnTo>
                <a:lnTo>
                  <a:pt x="594213" y="1466440"/>
                </a:lnTo>
                <a:lnTo>
                  <a:pt x="612347" y="1477436"/>
                </a:lnTo>
                <a:lnTo>
                  <a:pt x="632737" y="1468685"/>
                </a:lnTo>
                <a:cubicBezTo>
                  <a:pt x="641694" y="1469759"/>
                  <a:pt x="650005" y="1472453"/>
                  <a:pt x="657668" y="1476764"/>
                </a:cubicBezTo>
                <a:lnTo>
                  <a:pt x="678710" y="1475782"/>
                </a:lnTo>
                <a:cubicBezTo>
                  <a:pt x="677465" y="1467933"/>
                  <a:pt x="684233" y="1462344"/>
                  <a:pt x="699014" y="1459018"/>
                </a:cubicBezTo>
                <a:cubicBezTo>
                  <a:pt x="713796" y="1455693"/>
                  <a:pt x="723642" y="1454149"/>
                  <a:pt x="728552" y="1454389"/>
                </a:cubicBezTo>
                <a:cubicBezTo>
                  <a:pt x="731414" y="1458192"/>
                  <a:pt x="737106" y="1458431"/>
                  <a:pt x="745628" y="1455108"/>
                </a:cubicBezTo>
                <a:cubicBezTo>
                  <a:pt x="754151" y="1451786"/>
                  <a:pt x="760004" y="1449274"/>
                  <a:pt x="763186" y="1447572"/>
                </a:cubicBezTo>
                <a:cubicBezTo>
                  <a:pt x="765947" y="1450355"/>
                  <a:pt x="769413" y="1451662"/>
                  <a:pt x="773588" y="1451491"/>
                </a:cubicBezTo>
                <a:cubicBezTo>
                  <a:pt x="777762" y="1451321"/>
                  <a:pt x="781634" y="1450442"/>
                  <a:pt x="785201" y="1448855"/>
                </a:cubicBezTo>
                <a:cubicBezTo>
                  <a:pt x="789286" y="1446654"/>
                  <a:pt x="792036" y="1443686"/>
                  <a:pt x="793451" y="1439948"/>
                </a:cubicBezTo>
                <a:cubicBezTo>
                  <a:pt x="794865" y="1436211"/>
                  <a:pt x="797615" y="1433243"/>
                  <a:pt x="801700" y="1431041"/>
                </a:cubicBezTo>
                <a:cubicBezTo>
                  <a:pt x="796253" y="1423039"/>
                  <a:pt x="787715" y="1421897"/>
                  <a:pt x="776084" y="1427616"/>
                </a:cubicBezTo>
                <a:cubicBezTo>
                  <a:pt x="764453" y="1433335"/>
                  <a:pt x="756157" y="1432759"/>
                  <a:pt x="751197" y="1425890"/>
                </a:cubicBezTo>
                <a:cubicBezTo>
                  <a:pt x="744158" y="1428630"/>
                  <a:pt x="736631" y="1429066"/>
                  <a:pt x="728618" y="1427196"/>
                </a:cubicBezTo>
                <a:cubicBezTo>
                  <a:pt x="720604" y="1425325"/>
                  <a:pt x="713561" y="1422201"/>
                  <a:pt x="707490" y="1417819"/>
                </a:cubicBezTo>
                <a:lnTo>
                  <a:pt x="678038" y="1430461"/>
                </a:lnTo>
                <a:cubicBezTo>
                  <a:pt x="659928" y="1414704"/>
                  <a:pt x="644007" y="1407563"/>
                  <a:pt x="630277" y="1409040"/>
                </a:cubicBezTo>
                <a:cubicBezTo>
                  <a:pt x="616547" y="1410518"/>
                  <a:pt x="597070" y="1412282"/>
                  <a:pt x="571847" y="1414333"/>
                </a:cubicBezTo>
                <a:cubicBezTo>
                  <a:pt x="567904" y="1406970"/>
                  <a:pt x="562345" y="1401308"/>
                  <a:pt x="555167" y="1397346"/>
                </a:cubicBezTo>
                <a:cubicBezTo>
                  <a:pt x="547989" y="1393385"/>
                  <a:pt x="542428" y="1387722"/>
                  <a:pt x="538486" y="1380359"/>
                </a:cubicBezTo>
                <a:lnTo>
                  <a:pt x="513565" y="1391056"/>
                </a:lnTo>
                <a:lnTo>
                  <a:pt x="510648" y="1384259"/>
                </a:lnTo>
                <a:cubicBezTo>
                  <a:pt x="508784" y="1379917"/>
                  <a:pt x="508781" y="1376788"/>
                  <a:pt x="510643" y="1374872"/>
                </a:cubicBezTo>
                <a:cubicBezTo>
                  <a:pt x="512502" y="1372955"/>
                  <a:pt x="515740" y="1371119"/>
                  <a:pt x="520352" y="1369364"/>
                </a:cubicBezTo>
                <a:lnTo>
                  <a:pt x="541393" y="1368381"/>
                </a:lnTo>
                <a:cubicBezTo>
                  <a:pt x="542984" y="1367530"/>
                  <a:pt x="545546" y="1365424"/>
                  <a:pt x="549078" y="1362063"/>
                </a:cubicBezTo>
                <a:cubicBezTo>
                  <a:pt x="552610" y="1358703"/>
                  <a:pt x="554362" y="1356274"/>
                  <a:pt x="554334" y="1354777"/>
                </a:cubicBezTo>
                <a:lnTo>
                  <a:pt x="547538" y="1357694"/>
                </a:lnTo>
                <a:cubicBezTo>
                  <a:pt x="541628" y="1354083"/>
                  <a:pt x="533937" y="1350229"/>
                  <a:pt x="524466" y="1346134"/>
                </a:cubicBezTo>
                <a:cubicBezTo>
                  <a:pt x="514995" y="1342038"/>
                  <a:pt x="507144" y="1340936"/>
                  <a:pt x="500914" y="1342827"/>
                </a:cubicBezTo>
                <a:cubicBezTo>
                  <a:pt x="497020" y="1340530"/>
                  <a:pt x="492421" y="1339710"/>
                  <a:pt x="487113" y="1340367"/>
                </a:cubicBezTo>
                <a:cubicBezTo>
                  <a:pt x="481806" y="1341025"/>
                  <a:pt x="476802" y="1342390"/>
                  <a:pt x="472103" y="1344463"/>
                </a:cubicBezTo>
                <a:lnTo>
                  <a:pt x="456234" y="1332493"/>
                </a:lnTo>
                <a:cubicBezTo>
                  <a:pt x="452620" y="1334101"/>
                  <a:pt x="448276" y="1335182"/>
                  <a:pt x="443206" y="1335737"/>
                </a:cubicBezTo>
                <a:cubicBezTo>
                  <a:pt x="438135" y="1336294"/>
                  <a:pt x="433628" y="1335432"/>
                  <a:pt x="429688" y="1333155"/>
                </a:cubicBezTo>
                <a:lnTo>
                  <a:pt x="411565" y="1340934"/>
                </a:lnTo>
                <a:lnTo>
                  <a:pt x="400879" y="1334789"/>
                </a:lnTo>
                <a:cubicBezTo>
                  <a:pt x="393885" y="1337511"/>
                  <a:pt x="386265" y="1337988"/>
                  <a:pt x="378015" y="1336218"/>
                </a:cubicBezTo>
                <a:cubicBezTo>
                  <a:pt x="369767" y="1334449"/>
                  <a:pt x="362064" y="1331607"/>
                  <a:pt x="354906" y="1327692"/>
                </a:cubicBezTo>
                <a:cubicBezTo>
                  <a:pt x="345699" y="1326167"/>
                  <a:pt x="335137" y="1324216"/>
                  <a:pt x="323219" y="1321842"/>
                </a:cubicBezTo>
                <a:cubicBezTo>
                  <a:pt x="311299" y="1319468"/>
                  <a:pt x="300817" y="1316142"/>
                  <a:pt x="291771" y="1311865"/>
                </a:cubicBezTo>
                <a:cubicBezTo>
                  <a:pt x="288292" y="1313525"/>
                  <a:pt x="284488" y="1314822"/>
                  <a:pt x="280362" y="1315755"/>
                </a:cubicBezTo>
                <a:cubicBezTo>
                  <a:pt x="276235" y="1316689"/>
                  <a:pt x="272269" y="1316043"/>
                  <a:pt x="268463" y="1313820"/>
                </a:cubicBezTo>
                <a:cubicBezTo>
                  <a:pt x="261396" y="1316629"/>
                  <a:pt x="253601" y="1317739"/>
                  <a:pt x="245076" y="1317151"/>
                </a:cubicBezTo>
                <a:cubicBezTo>
                  <a:pt x="236551" y="1316561"/>
                  <a:pt x="228916" y="1314920"/>
                  <a:pt x="222171" y="1312226"/>
                </a:cubicBezTo>
                <a:cubicBezTo>
                  <a:pt x="219811" y="1313239"/>
                  <a:pt x="217491" y="1313563"/>
                  <a:pt x="215211" y="1313202"/>
                </a:cubicBezTo>
                <a:cubicBezTo>
                  <a:pt x="212931" y="1312838"/>
                  <a:pt x="211257" y="1311544"/>
                  <a:pt x="210191" y="1309318"/>
                </a:cubicBezTo>
                <a:lnTo>
                  <a:pt x="209539" y="1301550"/>
                </a:lnTo>
                <a:lnTo>
                  <a:pt x="235112" y="1298622"/>
                </a:lnTo>
                <a:cubicBezTo>
                  <a:pt x="238491" y="1299855"/>
                  <a:pt x="242336" y="1300216"/>
                  <a:pt x="246646" y="1299708"/>
                </a:cubicBezTo>
                <a:cubicBezTo>
                  <a:pt x="250954" y="1299201"/>
                  <a:pt x="254879" y="1298187"/>
                  <a:pt x="258419" y="1296667"/>
                </a:cubicBezTo>
                <a:lnTo>
                  <a:pt x="282699" y="1296978"/>
                </a:lnTo>
                <a:cubicBezTo>
                  <a:pt x="287593" y="1294319"/>
                  <a:pt x="293176" y="1291698"/>
                  <a:pt x="299447" y="1289118"/>
                </a:cubicBezTo>
                <a:cubicBezTo>
                  <a:pt x="305717" y="1286540"/>
                  <a:pt x="310493" y="1288289"/>
                  <a:pt x="313775" y="1294372"/>
                </a:cubicBezTo>
                <a:cubicBezTo>
                  <a:pt x="336188" y="1285646"/>
                  <a:pt x="364996" y="1280882"/>
                  <a:pt x="400201" y="1280081"/>
                </a:cubicBezTo>
                <a:cubicBezTo>
                  <a:pt x="435405" y="1279279"/>
                  <a:pt x="464866" y="1282284"/>
                  <a:pt x="488583" y="1289097"/>
                </a:cubicBezTo>
                <a:cubicBezTo>
                  <a:pt x="496445" y="1286058"/>
                  <a:pt x="504106" y="1284111"/>
                  <a:pt x="511564" y="1283257"/>
                </a:cubicBezTo>
                <a:cubicBezTo>
                  <a:pt x="519023" y="1282404"/>
                  <a:pt x="526684" y="1280457"/>
                  <a:pt x="534545" y="1277418"/>
                </a:cubicBezTo>
                <a:cubicBezTo>
                  <a:pt x="536125" y="1280707"/>
                  <a:pt x="538554" y="1282461"/>
                  <a:pt x="541831" y="1282674"/>
                </a:cubicBezTo>
                <a:cubicBezTo>
                  <a:pt x="545109" y="1282888"/>
                  <a:pt x="548509" y="1282212"/>
                  <a:pt x="552028" y="1280645"/>
                </a:cubicBezTo>
                <a:cubicBezTo>
                  <a:pt x="561394" y="1277073"/>
                  <a:pt x="567423" y="1276274"/>
                  <a:pt x="570115" y="1278248"/>
                </a:cubicBezTo>
                <a:cubicBezTo>
                  <a:pt x="572806" y="1280223"/>
                  <a:pt x="577136" y="1280153"/>
                  <a:pt x="583103" y="1278038"/>
                </a:cubicBezTo>
                <a:lnTo>
                  <a:pt x="610621" y="1279643"/>
                </a:lnTo>
                <a:cubicBezTo>
                  <a:pt x="613287" y="1282467"/>
                  <a:pt x="616376" y="1283935"/>
                  <a:pt x="619891" y="1284049"/>
                </a:cubicBezTo>
                <a:cubicBezTo>
                  <a:pt x="623404" y="1284161"/>
                  <a:pt x="626898" y="1283444"/>
                  <a:pt x="630370" y="1281898"/>
                </a:cubicBezTo>
                <a:lnTo>
                  <a:pt x="640724" y="1274770"/>
                </a:lnTo>
                <a:lnTo>
                  <a:pt x="719708" y="1265015"/>
                </a:lnTo>
                <a:lnTo>
                  <a:pt x="730395" y="1271160"/>
                </a:lnTo>
                <a:lnTo>
                  <a:pt x="744639" y="1273095"/>
                </a:lnTo>
                <a:cubicBezTo>
                  <a:pt x="748273" y="1271535"/>
                  <a:pt x="752575" y="1270360"/>
                  <a:pt x="757546" y="1269568"/>
                </a:cubicBezTo>
                <a:cubicBezTo>
                  <a:pt x="762517" y="1268776"/>
                  <a:pt x="766737" y="1268976"/>
                  <a:pt x="770212" y="1270168"/>
                </a:cubicBezTo>
                <a:cubicBezTo>
                  <a:pt x="773752" y="1267084"/>
                  <a:pt x="779050" y="1264585"/>
                  <a:pt x="786111" y="1262674"/>
                </a:cubicBezTo>
                <a:lnTo>
                  <a:pt x="794122" y="1265254"/>
                </a:lnTo>
                <a:lnTo>
                  <a:pt x="791487" y="1263183"/>
                </a:lnTo>
                <a:lnTo>
                  <a:pt x="784681" y="1247325"/>
                </a:lnTo>
                <a:cubicBezTo>
                  <a:pt x="793285" y="1244190"/>
                  <a:pt x="801971" y="1242027"/>
                  <a:pt x="810738" y="1240835"/>
                </a:cubicBezTo>
                <a:cubicBezTo>
                  <a:pt x="819504" y="1239643"/>
                  <a:pt x="831101" y="1234890"/>
                  <a:pt x="845530" y="1226573"/>
                </a:cubicBezTo>
                <a:cubicBezTo>
                  <a:pt x="836856" y="1224595"/>
                  <a:pt x="828304" y="1222900"/>
                  <a:pt x="819872" y="1221488"/>
                </a:cubicBezTo>
                <a:cubicBezTo>
                  <a:pt x="811441" y="1220076"/>
                  <a:pt x="802728" y="1221134"/>
                  <a:pt x="793734" y="1224659"/>
                </a:cubicBezTo>
                <a:cubicBezTo>
                  <a:pt x="780349" y="1217435"/>
                  <a:pt x="766317" y="1211832"/>
                  <a:pt x="751640" y="1207848"/>
                </a:cubicBezTo>
                <a:cubicBezTo>
                  <a:pt x="745098" y="1195732"/>
                  <a:pt x="738501" y="1192863"/>
                  <a:pt x="731848" y="1199239"/>
                </a:cubicBezTo>
                <a:cubicBezTo>
                  <a:pt x="725194" y="1205616"/>
                  <a:pt x="719812" y="1205579"/>
                  <a:pt x="715701" y="1199127"/>
                </a:cubicBezTo>
                <a:lnTo>
                  <a:pt x="711812" y="1190066"/>
                </a:lnTo>
                <a:cubicBezTo>
                  <a:pt x="705279" y="1192422"/>
                  <a:pt x="699816" y="1192978"/>
                  <a:pt x="695424" y="1191733"/>
                </a:cubicBezTo>
                <a:cubicBezTo>
                  <a:pt x="691034" y="1190488"/>
                  <a:pt x="686137" y="1190800"/>
                  <a:pt x="680736" y="1192672"/>
                </a:cubicBezTo>
                <a:lnTo>
                  <a:pt x="660336" y="1182646"/>
                </a:lnTo>
                <a:lnTo>
                  <a:pt x="674571" y="1165806"/>
                </a:lnTo>
                <a:cubicBezTo>
                  <a:pt x="672626" y="1161275"/>
                  <a:pt x="673919" y="1158036"/>
                  <a:pt x="678451" y="1156092"/>
                </a:cubicBezTo>
                <a:cubicBezTo>
                  <a:pt x="687655" y="1152923"/>
                  <a:pt x="697568" y="1151799"/>
                  <a:pt x="708190" y="1152716"/>
                </a:cubicBezTo>
                <a:cubicBezTo>
                  <a:pt x="718813" y="1153635"/>
                  <a:pt x="729293" y="1152267"/>
                  <a:pt x="739630" y="1148613"/>
                </a:cubicBezTo>
                <a:cubicBezTo>
                  <a:pt x="739839" y="1148579"/>
                  <a:pt x="740553" y="1148161"/>
                  <a:pt x="741773" y="1147358"/>
                </a:cubicBezTo>
                <a:cubicBezTo>
                  <a:pt x="742994" y="1146555"/>
                  <a:pt x="743466" y="1145569"/>
                  <a:pt x="743188" y="1144402"/>
                </a:cubicBezTo>
                <a:cubicBezTo>
                  <a:pt x="742143" y="1143398"/>
                  <a:pt x="739134" y="1142900"/>
                  <a:pt x="734164" y="1142910"/>
                </a:cubicBezTo>
                <a:cubicBezTo>
                  <a:pt x="729193" y="1142920"/>
                  <a:pt x="725619" y="1142666"/>
                  <a:pt x="723440" y="1142147"/>
                </a:cubicBezTo>
                <a:cubicBezTo>
                  <a:pt x="720041" y="1140476"/>
                  <a:pt x="717126" y="1139938"/>
                  <a:pt x="714699" y="1140533"/>
                </a:cubicBezTo>
                <a:cubicBezTo>
                  <a:pt x="711281" y="1142335"/>
                  <a:pt x="708166" y="1143672"/>
                  <a:pt x="705354" y="1144545"/>
                </a:cubicBezTo>
                <a:cubicBezTo>
                  <a:pt x="702542" y="1145416"/>
                  <a:pt x="700153" y="1143758"/>
                  <a:pt x="698188" y="1139571"/>
                </a:cubicBezTo>
                <a:lnTo>
                  <a:pt x="689768" y="1132453"/>
                </a:lnTo>
                <a:lnTo>
                  <a:pt x="677778" y="1110771"/>
                </a:lnTo>
                <a:lnTo>
                  <a:pt x="656737" y="1111754"/>
                </a:lnTo>
                <a:cubicBezTo>
                  <a:pt x="653984" y="1108855"/>
                  <a:pt x="650582" y="1106402"/>
                  <a:pt x="646536" y="1104394"/>
                </a:cubicBezTo>
                <a:cubicBezTo>
                  <a:pt x="642488" y="1102386"/>
                  <a:pt x="638764" y="1100744"/>
                  <a:pt x="635365" y="1099463"/>
                </a:cubicBezTo>
                <a:cubicBezTo>
                  <a:pt x="634358" y="1096990"/>
                  <a:pt x="632644" y="1094818"/>
                  <a:pt x="630222" y="1092951"/>
                </a:cubicBezTo>
                <a:cubicBezTo>
                  <a:pt x="627799" y="1091084"/>
                  <a:pt x="624872" y="1090775"/>
                  <a:pt x="621440" y="1092025"/>
                </a:cubicBezTo>
                <a:lnTo>
                  <a:pt x="613351" y="1098181"/>
                </a:lnTo>
                <a:lnTo>
                  <a:pt x="604599" y="1077791"/>
                </a:lnTo>
                <a:cubicBezTo>
                  <a:pt x="609374" y="1076803"/>
                  <a:pt x="616819" y="1076179"/>
                  <a:pt x="626935" y="1075917"/>
                </a:cubicBezTo>
                <a:cubicBezTo>
                  <a:pt x="637051" y="1075656"/>
                  <a:pt x="641581" y="1072928"/>
                  <a:pt x="640526" y="1067735"/>
                </a:cubicBezTo>
                <a:cubicBezTo>
                  <a:pt x="639392" y="1065484"/>
                  <a:pt x="637612" y="1063677"/>
                  <a:pt x="635182" y="1062316"/>
                </a:cubicBezTo>
                <a:cubicBezTo>
                  <a:pt x="632754" y="1060956"/>
                  <a:pt x="630648" y="1059959"/>
                  <a:pt x="628868" y="1059325"/>
                </a:cubicBezTo>
                <a:lnTo>
                  <a:pt x="599737" y="1066463"/>
                </a:lnTo>
                <a:lnTo>
                  <a:pt x="579016" y="1061942"/>
                </a:lnTo>
                <a:cubicBezTo>
                  <a:pt x="572313" y="1064819"/>
                  <a:pt x="565974" y="1066198"/>
                  <a:pt x="559999" y="1066080"/>
                </a:cubicBezTo>
                <a:cubicBezTo>
                  <a:pt x="554024" y="1065962"/>
                  <a:pt x="547845" y="1064589"/>
                  <a:pt x="541464" y="1061963"/>
                </a:cubicBezTo>
                <a:lnTo>
                  <a:pt x="523341" y="1069742"/>
                </a:lnTo>
                <a:cubicBezTo>
                  <a:pt x="513410" y="1066402"/>
                  <a:pt x="503807" y="1066946"/>
                  <a:pt x="494530" y="1071376"/>
                </a:cubicBezTo>
                <a:cubicBezTo>
                  <a:pt x="494054" y="1067275"/>
                  <a:pt x="492083" y="1063985"/>
                  <a:pt x="488616" y="1061505"/>
                </a:cubicBezTo>
                <a:cubicBezTo>
                  <a:pt x="485147" y="1059026"/>
                  <a:pt x="481075" y="1058650"/>
                  <a:pt x="476395" y="1060380"/>
                </a:cubicBezTo>
                <a:lnTo>
                  <a:pt x="450170" y="1055538"/>
                </a:lnTo>
                <a:lnTo>
                  <a:pt x="449188" y="1034495"/>
                </a:lnTo>
                <a:cubicBezTo>
                  <a:pt x="457827" y="1034310"/>
                  <a:pt x="467174" y="1032645"/>
                  <a:pt x="477227" y="1029504"/>
                </a:cubicBezTo>
                <a:cubicBezTo>
                  <a:pt x="487280" y="1026362"/>
                  <a:pt x="495739" y="1025751"/>
                  <a:pt x="502599" y="1027669"/>
                </a:cubicBezTo>
                <a:cubicBezTo>
                  <a:pt x="509611" y="1024212"/>
                  <a:pt x="514683" y="1025612"/>
                  <a:pt x="517816" y="1031869"/>
                </a:cubicBezTo>
                <a:cubicBezTo>
                  <a:pt x="519593" y="1036919"/>
                  <a:pt x="522279" y="1042920"/>
                  <a:pt x="525878" y="1049871"/>
                </a:cubicBezTo>
                <a:cubicBezTo>
                  <a:pt x="529477" y="1056822"/>
                  <a:pt x="532079" y="1054812"/>
                  <a:pt x="533685" y="1043838"/>
                </a:cubicBezTo>
                <a:lnTo>
                  <a:pt x="560231" y="1043176"/>
                </a:lnTo>
                <a:lnTo>
                  <a:pt x="556340" y="1034114"/>
                </a:lnTo>
                <a:lnTo>
                  <a:pt x="571557" y="1038315"/>
                </a:lnTo>
                <a:lnTo>
                  <a:pt x="594213" y="1028590"/>
                </a:lnTo>
                <a:lnTo>
                  <a:pt x="612347" y="1039587"/>
                </a:lnTo>
                <a:lnTo>
                  <a:pt x="632738" y="1030836"/>
                </a:lnTo>
                <a:cubicBezTo>
                  <a:pt x="641694" y="1031909"/>
                  <a:pt x="650005" y="1034604"/>
                  <a:pt x="657668" y="1038915"/>
                </a:cubicBezTo>
                <a:lnTo>
                  <a:pt x="678710" y="1037932"/>
                </a:lnTo>
                <a:cubicBezTo>
                  <a:pt x="677465" y="1030083"/>
                  <a:pt x="684233" y="1024495"/>
                  <a:pt x="699014" y="1021169"/>
                </a:cubicBezTo>
                <a:cubicBezTo>
                  <a:pt x="713795" y="1017842"/>
                  <a:pt x="723641" y="1016299"/>
                  <a:pt x="728552" y="1016539"/>
                </a:cubicBezTo>
                <a:cubicBezTo>
                  <a:pt x="731413" y="1020341"/>
                  <a:pt x="737106" y="1020582"/>
                  <a:pt x="745628" y="1017258"/>
                </a:cubicBezTo>
                <a:cubicBezTo>
                  <a:pt x="754151" y="1013935"/>
                  <a:pt x="760004" y="1011424"/>
                  <a:pt x="763186" y="1009723"/>
                </a:cubicBezTo>
                <a:cubicBezTo>
                  <a:pt x="765947" y="1012506"/>
                  <a:pt x="769413" y="1013813"/>
                  <a:pt x="773588" y="1013642"/>
                </a:cubicBezTo>
                <a:cubicBezTo>
                  <a:pt x="777763" y="1013472"/>
                  <a:pt x="781634" y="1012592"/>
                  <a:pt x="785200" y="1011005"/>
                </a:cubicBezTo>
                <a:cubicBezTo>
                  <a:pt x="789286" y="1008805"/>
                  <a:pt x="792036" y="1005835"/>
                  <a:pt x="793451" y="1002099"/>
                </a:cubicBezTo>
                <a:cubicBezTo>
                  <a:pt x="794865" y="998362"/>
                  <a:pt x="797614" y="995392"/>
                  <a:pt x="801701" y="993191"/>
                </a:cubicBezTo>
                <a:cubicBezTo>
                  <a:pt x="796253" y="985189"/>
                  <a:pt x="787715" y="984047"/>
                  <a:pt x="776084" y="989767"/>
                </a:cubicBezTo>
                <a:cubicBezTo>
                  <a:pt x="764453" y="995485"/>
                  <a:pt x="756157" y="994909"/>
                  <a:pt x="751197" y="988039"/>
                </a:cubicBezTo>
                <a:cubicBezTo>
                  <a:pt x="744158" y="990781"/>
                  <a:pt x="736631" y="991217"/>
                  <a:pt x="728618" y="989347"/>
                </a:cubicBezTo>
                <a:cubicBezTo>
                  <a:pt x="720605" y="987476"/>
                  <a:pt x="713562" y="984350"/>
                  <a:pt x="707490" y="979970"/>
                </a:cubicBezTo>
                <a:lnTo>
                  <a:pt x="678038" y="992612"/>
                </a:lnTo>
                <a:cubicBezTo>
                  <a:pt x="659928" y="976853"/>
                  <a:pt x="644007" y="969714"/>
                  <a:pt x="630277" y="971190"/>
                </a:cubicBezTo>
                <a:cubicBezTo>
                  <a:pt x="616547" y="972669"/>
                  <a:pt x="597071" y="974433"/>
                  <a:pt x="571847" y="976484"/>
                </a:cubicBezTo>
                <a:cubicBezTo>
                  <a:pt x="567905" y="969121"/>
                  <a:pt x="562344" y="963458"/>
                  <a:pt x="555167" y="959497"/>
                </a:cubicBezTo>
                <a:cubicBezTo>
                  <a:pt x="547988" y="955535"/>
                  <a:pt x="542428" y="949873"/>
                  <a:pt x="538486" y="942510"/>
                </a:cubicBezTo>
                <a:lnTo>
                  <a:pt x="513565" y="953207"/>
                </a:lnTo>
                <a:lnTo>
                  <a:pt x="510647" y="946409"/>
                </a:lnTo>
                <a:cubicBezTo>
                  <a:pt x="508784" y="942068"/>
                  <a:pt x="508782" y="938939"/>
                  <a:pt x="510642" y="937021"/>
                </a:cubicBezTo>
                <a:cubicBezTo>
                  <a:pt x="512503" y="935106"/>
                  <a:pt x="515740" y="933270"/>
                  <a:pt x="520352" y="931513"/>
                </a:cubicBezTo>
                <a:lnTo>
                  <a:pt x="541393" y="930531"/>
                </a:lnTo>
                <a:cubicBezTo>
                  <a:pt x="542984" y="929680"/>
                  <a:pt x="545546" y="927574"/>
                  <a:pt x="549078" y="924214"/>
                </a:cubicBezTo>
                <a:cubicBezTo>
                  <a:pt x="552610" y="920854"/>
                  <a:pt x="554362" y="918424"/>
                  <a:pt x="554334" y="916926"/>
                </a:cubicBezTo>
                <a:lnTo>
                  <a:pt x="547538" y="919845"/>
                </a:lnTo>
                <a:cubicBezTo>
                  <a:pt x="541628" y="916232"/>
                  <a:pt x="533937" y="912379"/>
                  <a:pt x="524465" y="908284"/>
                </a:cubicBezTo>
                <a:cubicBezTo>
                  <a:pt x="514995" y="904189"/>
                  <a:pt x="507145" y="903087"/>
                  <a:pt x="500914" y="904978"/>
                </a:cubicBezTo>
                <a:cubicBezTo>
                  <a:pt x="497020" y="902681"/>
                  <a:pt x="492421" y="901861"/>
                  <a:pt x="487113" y="902518"/>
                </a:cubicBezTo>
                <a:cubicBezTo>
                  <a:pt x="481805" y="903175"/>
                  <a:pt x="476802" y="904541"/>
                  <a:pt x="472102" y="906613"/>
                </a:cubicBezTo>
                <a:lnTo>
                  <a:pt x="456233" y="894645"/>
                </a:lnTo>
                <a:cubicBezTo>
                  <a:pt x="452619" y="896251"/>
                  <a:pt x="448276" y="897332"/>
                  <a:pt x="443206" y="897888"/>
                </a:cubicBezTo>
                <a:cubicBezTo>
                  <a:pt x="438135" y="898444"/>
                  <a:pt x="433629" y="897583"/>
                  <a:pt x="429689" y="895306"/>
                </a:cubicBezTo>
                <a:lnTo>
                  <a:pt x="411565" y="903085"/>
                </a:lnTo>
                <a:lnTo>
                  <a:pt x="400879" y="896940"/>
                </a:lnTo>
                <a:cubicBezTo>
                  <a:pt x="393886" y="899662"/>
                  <a:pt x="386265" y="900138"/>
                  <a:pt x="378015" y="898368"/>
                </a:cubicBezTo>
                <a:cubicBezTo>
                  <a:pt x="369767" y="896600"/>
                  <a:pt x="362063" y="893757"/>
                  <a:pt x="354906" y="889842"/>
                </a:cubicBezTo>
                <a:cubicBezTo>
                  <a:pt x="345699" y="888317"/>
                  <a:pt x="335137" y="886367"/>
                  <a:pt x="323219" y="883993"/>
                </a:cubicBezTo>
                <a:cubicBezTo>
                  <a:pt x="311299" y="881618"/>
                  <a:pt x="300817" y="878292"/>
                  <a:pt x="291770" y="874014"/>
                </a:cubicBezTo>
                <a:cubicBezTo>
                  <a:pt x="288292" y="875676"/>
                  <a:pt x="284488" y="876973"/>
                  <a:pt x="280361" y="877905"/>
                </a:cubicBezTo>
                <a:cubicBezTo>
                  <a:pt x="276234" y="878838"/>
                  <a:pt x="272269" y="878193"/>
                  <a:pt x="268464" y="875970"/>
                </a:cubicBezTo>
                <a:cubicBezTo>
                  <a:pt x="261397" y="878780"/>
                  <a:pt x="253601" y="879890"/>
                  <a:pt x="245076" y="879301"/>
                </a:cubicBezTo>
                <a:cubicBezTo>
                  <a:pt x="236551" y="878712"/>
                  <a:pt x="228916" y="877071"/>
                  <a:pt x="222171" y="874377"/>
                </a:cubicBezTo>
                <a:cubicBezTo>
                  <a:pt x="219811" y="875388"/>
                  <a:pt x="217491" y="875714"/>
                  <a:pt x="215211" y="875351"/>
                </a:cubicBezTo>
                <a:cubicBezTo>
                  <a:pt x="212931" y="874988"/>
                  <a:pt x="211257" y="873695"/>
                  <a:pt x="210191" y="871469"/>
                </a:cubicBezTo>
                <a:lnTo>
                  <a:pt x="209539" y="863700"/>
                </a:lnTo>
                <a:lnTo>
                  <a:pt x="235112" y="860772"/>
                </a:lnTo>
                <a:cubicBezTo>
                  <a:pt x="238491" y="862006"/>
                  <a:pt x="242336" y="862367"/>
                  <a:pt x="246646" y="861859"/>
                </a:cubicBezTo>
                <a:cubicBezTo>
                  <a:pt x="250954" y="861351"/>
                  <a:pt x="254879" y="860337"/>
                  <a:pt x="258419" y="858818"/>
                </a:cubicBezTo>
                <a:lnTo>
                  <a:pt x="282699" y="859128"/>
                </a:lnTo>
                <a:cubicBezTo>
                  <a:pt x="287593" y="856468"/>
                  <a:pt x="293176" y="853849"/>
                  <a:pt x="299447" y="851268"/>
                </a:cubicBezTo>
                <a:cubicBezTo>
                  <a:pt x="305717" y="848690"/>
                  <a:pt x="310493" y="850440"/>
                  <a:pt x="313774" y="856522"/>
                </a:cubicBezTo>
                <a:cubicBezTo>
                  <a:pt x="336188" y="847795"/>
                  <a:pt x="364996" y="843032"/>
                  <a:pt x="400201" y="842230"/>
                </a:cubicBezTo>
                <a:cubicBezTo>
                  <a:pt x="435405" y="841430"/>
                  <a:pt x="464866" y="844435"/>
                  <a:pt x="488582" y="851247"/>
                </a:cubicBezTo>
                <a:cubicBezTo>
                  <a:pt x="496445" y="848207"/>
                  <a:pt x="504105" y="846261"/>
                  <a:pt x="511565" y="845408"/>
                </a:cubicBezTo>
                <a:cubicBezTo>
                  <a:pt x="519022" y="844554"/>
                  <a:pt x="526684" y="842607"/>
                  <a:pt x="534545" y="839568"/>
                </a:cubicBezTo>
                <a:cubicBezTo>
                  <a:pt x="536126" y="842858"/>
                  <a:pt x="538553" y="844610"/>
                  <a:pt x="541832" y="844825"/>
                </a:cubicBezTo>
                <a:cubicBezTo>
                  <a:pt x="545109" y="845039"/>
                  <a:pt x="548509" y="844362"/>
                  <a:pt x="552028" y="842796"/>
                </a:cubicBezTo>
                <a:cubicBezTo>
                  <a:pt x="561394" y="839223"/>
                  <a:pt x="567422" y="838423"/>
                  <a:pt x="570115" y="840399"/>
                </a:cubicBezTo>
                <a:cubicBezTo>
                  <a:pt x="572807" y="842374"/>
                  <a:pt x="577136" y="842304"/>
                  <a:pt x="583104" y="840189"/>
                </a:cubicBezTo>
                <a:lnTo>
                  <a:pt x="610621" y="841792"/>
                </a:lnTo>
                <a:cubicBezTo>
                  <a:pt x="613287" y="844617"/>
                  <a:pt x="616377" y="846086"/>
                  <a:pt x="619891" y="846199"/>
                </a:cubicBezTo>
                <a:cubicBezTo>
                  <a:pt x="623404" y="846312"/>
                  <a:pt x="626897" y="845594"/>
                  <a:pt x="630370" y="844048"/>
                </a:cubicBezTo>
                <a:lnTo>
                  <a:pt x="640724" y="836921"/>
                </a:lnTo>
                <a:lnTo>
                  <a:pt x="712223" y="828091"/>
                </a:lnTo>
                <a:lnTo>
                  <a:pt x="705840" y="825541"/>
                </a:lnTo>
                <a:cubicBezTo>
                  <a:pt x="699298" y="813425"/>
                  <a:pt x="692700" y="810556"/>
                  <a:pt x="686048" y="816932"/>
                </a:cubicBezTo>
                <a:cubicBezTo>
                  <a:pt x="679394" y="823309"/>
                  <a:pt x="674013" y="823271"/>
                  <a:pt x="669901" y="816821"/>
                </a:cubicBezTo>
                <a:lnTo>
                  <a:pt x="666011" y="807758"/>
                </a:lnTo>
                <a:cubicBezTo>
                  <a:pt x="659478" y="810114"/>
                  <a:pt x="654015" y="810671"/>
                  <a:pt x="649624" y="809426"/>
                </a:cubicBezTo>
                <a:cubicBezTo>
                  <a:pt x="645233" y="808180"/>
                  <a:pt x="640336" y="808494"/>
                  <a:pt x="634935" y="810364"/>
                </a:cubicBezTo>
                <a:lnTo>
                  <a:pt x="614536" y="800340"/>
                </a:lnTo>
                <a:lnTo>
                  <a:pt x="628770" y="783498"/>
                </a:lnTo>
                <a:cubicBezTo>
                  <a:pt x="626826" y="778968"/>
                  <a:pt x="628119" y="775729"/>
                  <a:pt x="632650" y="773785"/>
                </a:cubicBezTo>
                <a:cubicBezTo>
                  <a:pt x="641855" y="770617"/>
                  <a:pt x="651768" y="769492"/>
                  <a:pt x="662390" y="770410"/>
                </a:cubicBezTo>
                <a:cubicBezTo>
                  <a:pt x="673014" y="771328"/>
                  <a:pt x="683492" y="769960"/>
                  <a:pt x="693829" y="766306"/>
                </a:cubicBezTo>
                <a:cubicBezTo>
                  <a:pt x="694038" y="766272"/>
                  <a:pt x="694753" y="765853"/>
                  <a:pt x="695973" y="765050"/>
                </a:cubicBezTo>
                <a:cubicBezTo>
                  <a:pt x="697194" y="764247"/>
                  <a:pt x="697666" y="763263"/>
                  <a:pt x="697388" y="762096"/>
                </a:cubicBezTo>
                <a:cubicBezTo>
                  <a:pt x="696342" y="761091"/>
                  <a:pt x="693334" y="760594"/>
                  <a:pt x="688364" y="760603"/>
                </a:cubicBezTo>
                <a:cubicBezTo>
                  <a:pt x="683393" y="760612"/>
                  <a:pt x="679817" y="760358"/>
                  <a:pt x="677640" y="759840"/>
                </a:cubicBezTo>
                <a:cubicBezTo>
                  <a:pt x="674240" y="758169"/>
                  <a:pt x="671326" y="757632"/>
                  <a:pt x="668899" y="758226"/>
                </a:cubicBezTo>
                <a:cubicBezTo>
                  <a:pt x="665480" y="760029"/>
                  <a:pt x="662365" y="761366"/>
                  <a:pt x="659553" y="762237"/>
                </a:cubicBezTo>
                <a:cubicBezTo>
                  <a:pt x="656741" y="763109"/>
                  <a:pt x="654352" y="761451"/>
                  <a:pt x="652388" y="757264"/>
                </a:cubicBezTo>
                <a:lnTo>
                  <a:pt x="643967" y="750147"/>
                </a:lnTo>
                <a:lnTo>
                  <a:pt x="631977" y="728465"/>
                </a:lnTo>
                <a:lnTo>
                  <a:pt x="610936" y="729446"/>
                </a:lnTo>
                <a:cubicBezTo>
                  <a:pt x="608183" y="726547"/>
                  <a:pt x="604783" y="724095"/>
                  <a:pt x="600736" y="722087"/>
                </a:cubicBezTo>
                <a:cubicBezTo>
                  <a:pt x="596688" y="720080"/>
                  <a:pt x="592963" y="718436"/>
                  <a:pt x="589565" y="717156"/>
                </a:cubicBezTo>
                <a:cubicBezTo>
                  <a:pt x="588557" y="714682"/>
                  <a:pt x="586844" y="712512"/>
                  <a:pt x="584421" y="710645"/>
                </a:cubicBezTo>
                <a:cubicBezTo>
                  <a:pt x="581999" y="708778"/>
                  <a:pt x="579071" y="708469"/>
                  <a:pt x="575640" y="709719"/>
                </a:cubicBezTo>
                <a:lnTo>
                  <a:pt x="567550" y="715874"/>
                </a:lnTo>
                <a:lnTo>
                  <a:pt x="558798" y="695484"/>
                </a:lnTo>
                <a:cubicBezTo>
                  <a:pt x="563574" y="694496"/>
                  <a:pt x="571018" y="693871"/>
                  <a:pt x="581135" y="693611"/>
                </a:cubicBezTo>
                <a:cubicBezTo>
                  <a:pt x="591250" y="693348"/>
                  <a:pt x="595781" y="690621"/>
                  <a:pt x="594727" y="685429"/>
                </a:cubicBezTo>
                <a:cubicBezTo>
                  <a:pt x="593592" y="683177"/>
                  <a:pt x="591811" y="681370"/>
                  <a:pt x="589382" y="680008"/>
                </a:cubicBezTo>
                <a:cubicBezTo>
                  <a:pt x="586953" y="678648"/>
                  <a:pt x="584848" y="677651"/>
                  <a:pt x="583067" y="677019"/>
                </a:cubicBezTo>
                <a:lnTo>
                  <a:pt x="553936" y="684156"/>
                </a:lnTo>
                <a:lnTo>
                  <a:pt x="533216" y="679635"/>
                </a:lnTo>
                <a:cubicBezTo>
                  <a:pt x="526513" y="682512"/>
                  <a:pt x="520175" y="683891"/>
                  <a:pt x="514199" y="683774"/>
                </a:cubicBezTo>
                <a:cubicBezTo>
                  <a:pt x="508224" y="683654"/>
                  <a:pt x="502045" y="682282"/>
                  <a:pt x="495664" y="679655"/>
                </a:cubicBezTo>
                <a:lnTo>
                  <a:pt x="477540" y="687434"/>
                </a:lnTo>
                <a:cubicBezTo>
                  <a:pt x="467610" y="684094"/>
                  <a:pt x="458007" y="684640"/>
                  <a:pt x="448729" y="689068"/>
                </a:cubicBezTo>
                <a:cubicBezTo>
                  <a:pt x="448254" y="684969"/>
                  <a:pt x="446283" y="681679"/>
                  <a:pt x="442816" y="679199"/>
                </a:cubicBezTo>
                <a:cubicBezTo>
                  <a:pt x="439348" y="676719"/>
                  <a:pt x="435274" y="676343"/>
                  <a:pt x="430594" y="678073"/>
                </a:cubicBezTo>
                <a:lnTo>
                  <a:pt x="404371" y="673231"/>
                </a:lnTo>
                <a:lnTo>
                  <a:pt x="403387" y="652189"/>
                </a:lnTo>
                <a:cubicBezTo>
                  <a:pt x="412027" y="652002"/>
                  <a:pt x="421374" y="650339"/>
                  <a:pt x="431426" y="647196"/>
                </a:cubicBezTo>
                <a:cubicBezTo>
                  <a:pt x="441481" y="644055"/>
                  <a:pt x="449939" y="643443"/>
                  <a:pt x="456798" y="645362"/>
                </a:cubicBezTo>
                <a:cubicBezTo>
                  <a:pt x="463810" y="641905"/>
                  <a:pt x="468883" y="643305"/>
                  <a:pt x="472015" y="649563"/>
                </a:cubicBezTo>
                <a:cubicBezTo>
                  <a:pt x="473792" y="654612"/>
                  <a:pt x="476479" y="660613"/>
                  <a:pt x="480078" y="667565"/>
                </a:cubicBezTo>
                <a:cubicBezTo>
                  <a:pt x="483677" y="674516"/>
                  <a:pt x="486279" y="672505"/>
                  <a:pt x="487885" y="661532"/>
                </a:cubicBezTo>
                <a:lnTo>
                  <a:pt x="514430" y="660870"/>
                </a:lnTo>
                <a:lnTo>
                  <a:pt x="510539" y="651808"/>
                </a:lnTo>
                <a:lnTo>
                  <a:pt x="525757" y="656008"/>
                </a:lnTo>
                <a:lnTo>
                  <a:pt x="548413" y="646283"/>
                </a:lnTo>
                <a:lnTo>
                  <a:pt x="566547" y="657280"/>
                </a:lnTo>
                <a:lnTo>
                  <a:pt x="586937" y="648528"/>
                </a:lnTo>
                <a:cubicBezTo>
                  <a:pt x="595894" y="649603"/>
                  <a:pt x="604204" y="652296"/>
                  <a:pt x="611868" y="656609"/>
                </a:cubicBezTo>
                <a:lnTo>
                  <a:pt x="632910" y="655626"/>
                </a:lnTo>
                <a:cubicBezTo>
                  <a:pt x="631665" y="647776"/>
                  <a:pt x="638432" y="642188"/>
                  <a:pt x="653214" y="638862"/>
                </a:cubicBezTo>
                <a:cubicBezTo>
                  <a:pt x="667995" y="635536"/>
                  <a:pt x="677841" y="633992"/>
                  <a:pt x="682752" y="634233"/>
                </a:cubicBezTo>
                <a:cubicBezTo>
                  <a:pt x="685613" y="638035"/>
                  <a:pt x="691305" y="638274"/>
                  <a:pt x="699828" y="634952"/>
                </a:cubicBezTo>
                <a:cubicBezTo>
                  <a:pt x="708351" y="631629"/>
                  <a:pt x="714203" y="629117"/>
                  <a:pt x="717386" y="627415"/>
                </a:cubicBezTo>
                <a:cubicBezTo>
                  <a:pt x="720147" y="630200"/>
                  <a:pt x="723613" y="631505"/>
                  <a:pt x="727788" y="631336"/>
                </a:cubicBezTo>
                <a:cubicBezTo>
                  <a:pt x="731962" y="631164"/>
                  <a:pt x="735833" y="630285"/>
                  <a:pt x="739400" y="628699"/>
                </a:cubicBezTo>
                <a:cubicBezTo>
                  <a:pt x="743485" y="626497"/>
                  <a:pt x="746235" y="623529"/>
                  <a:pt x="747650" y="619791"/>
                </a:cubicBezTo>
                <a:cubicBezTo>
                  <a:pt x="749064" y="616055"/>
                  <a:pt x="751814" y="613086"/>
                  <a:pt x="755900" y="610885"/>
                </a:cubicBezTo>
                <a:cubicBezTo>
                  <a:pt x="750452" y="602883"/>
                  <a:pt x="741914" y="601741"/>
                  <a:pt x="730283" y="607459"/>
                </a:cubicBezTo>
                <a:cubicBezTo>
                  <a:pt x="718653" y="613178"/>
                  <a:pt x="710357" y="612602"/>
                  <a:pt x="705396" y="605733"/>
                </a:cubicBezTo>
                <a:cubicBezTo>
                  <a:pt x="698357" y="608474"/>
                  <a:pt x="690831" y="608911"/>
                  <a:pt x="682817" y="607039"/>
                </a:cubicBezTo>
                <a:cubicBezTo>
                  <a:pt x="674804" y="605169"/>
                  <a:pt x="667761" y="602044"/>
                  <a:pt x="661690" y="597663"/>
                </a:cubicBezTo>
                <a:lnTo>
                  <a:pt x="632237" y="610304"/>
                </a:lnTo>
                <a:cubicBezTo>
                  <a:pt x="614128" y="594547"/>
                  <a:pt x="598207" y="587406"/>
                  <a:pt x="584476" y="588883"/>
                </a:cubicBezTo>
                <a:cubicBezTo>
                  <a:pt x="570746" y="590361"/>
                  <a:pt x="551270" y="592125"/>
                  <a:pt x="526046" y="594176"/>
                </a:cubicBezTo>
                <a:cubicBezTo>
                  <a:pt x="522106" y="586813"/>
                  <a:pt x="516545" y="581151"/>
                  <a:pt x="509366" y="577189"/>
                </a:cubicBezTo>
                <a:cubicBezTo>
                  <a:pt x="502188" y="573228"/>
                  <a:pt x="496627" y="567565"/>
                  <a:pt x="492686" y="560204"/>
                </a:cubicBezTo>
                <a:lnTo>
                  <a:pt x="467765" y="570900"/>
                </a:lnTo>
                <a:lnTo>
                  <a:pt x="464847" y="564103"/>
                </a:lnTo>
                <a:cubicBezTo>
                  <a:pt x="462984" y="559761"/>
                  <a:pt x="462982" y="556631"/>
                  <a:pt x="464842" y="554715"/>
                </a:cubicBezTo>
                <a:cubicBezTo>
                  <a:pt x="466702" y="552799"/>
                  <a:pt x="469939" y="550962"/>
                  <a:pt x="474552" y="549207"/>
                </a:cubicBezTo>
                <a:lnTo>
                  <a:pt x="495592" y="548224"/>
                </a:lnTo>
                <a:cubicBezTo>
                  <a:pt x="497184" y="547373"/>
                  <a:pt x="499745" y="545267"/>
                  <a:pt x="503277" y="541907"/>
                </a:cubicBezTo>
                <a:cubicBezTo>
                  <a:pt x="506809" y="538546"/>
                  <a:pt x="508561" y="536117"/>
                  <a:pt x="508533" y="534620"/>
                </a:cubicBezTo>
                <a:lnTo>
                  <a:pt x="501737" y="537537"/>
                </a:lnTo>
                <a:cubicBezTo>
                  <a:pt x="495827" y="533926"/>
                  <a:pt x="488137" y="530073"/>
                  <a:pt x="478665" y="525977"/>
                </a:cubicBezTo>
                <a:cubicBezTo>
                  <a:pt x="469195" y="521882"/>
                  <a:pt x="461344" y="520781"/>
                  <a:pt x="455114" y="522671"/>
                </a:cubicBezTo>
                <a:cubicBezTo>
                  <a:pt x="451221" y="520373"/>
                  <a:pt x="446620" y="519553"/>
                  <a:pt x="441313" y="520210"/>
                </a:cubicBezTo>
                <a:cubicBezTo>
                  <a:pt x="436006" y="520868"/>
                  <a:pt x="431001" y="522233"/>
                  <a:pt x="426302" y="524306"/>
                </a:cubicBezTo>
                <a:lnTo>
                  <a:pt x="410434" y="512337"/>
                </a:lnTo>
                <a:cubicBezTo>
                  <a:pt x="406819" y="513944"/>
                  <a:pt x="402476" y="515025"/>
                  <a:pt x="397405" y="515581"/>
                </a:cubicBezTo>
                <a:cubicBezTo>
                  <a:pt x="392335" y="516137"/>
                  <a:pt x="387829" y="515276"/>
                  <a:pt x="383888" y="512999"/>
                </a:cubicBezTo>
                <a:lnTo>
                  <a:pt x="365764" y="520777"/>
                </a:lnTo>
                <a:lnTo>
                  <a:pt x="355078" y="514632"/>
                </a:lnTo>
                <a:cubicBezTo>
                  <a:pt x="348086" y="517354"/>
                  <a:pt x="340464" y="517831"/>
                  <a:pt x="332215" y="516062"/>
                </a:cubicBezTo>
                <a:cubicBezTo>
                  <a:pt x="323966" y="514292"/>
                  <a:pt x="316263" y="511451"/>
                  <a:pt x="309106" y="507536"/>
                </a:cubicBezTo>
                <a:cubicBezTo>
                  <a:pt x="299899" y="506011"/>
                  <a:pt x="289336" y="504060"/>
                  <a:pt x="277418" y="501685"/>
                </a:cubicBezTo>
                <a:cubicBezTo>
                  <a:pt x="265500" y="499311"/>
                  <a:pt x="255017" y="495986"/>
                  <a:pt x="245970" y="491708"/>
                </a:cubicBezTo>
                <a:cubicBezTo>
                  <a:pt x="242491" y="493368"/>
                  <a:pt x="238687" y="494666"/>
                  <a:pt x="234561" y="495598"/>
                </a:cubicBezTo>
                <a:cubicBezTo>
                  <a:pt x="230434" y="496532"/>
                  <a:pt x="226468" y="495886"/>
                  <a:pt x="222664" y="493663"/>
                </a:cubicBezTo>
                <a:cubicBezTo>
                  <a:pt x="215596" y="496472"/>
                  <a:pt x="207801" y="497582"/>
                  <a:pt x="199275" y="496994"/>
                </a:cubicBezTo>
                <a:cubicBezTo>
                  <a:pt x="190751" y="496405"/>
                  <a:pt x="183116" y="494763"/>
                  <a:pt x="176370" y="492069"/>
                </a:cubicBezTo>
                <a:cubicBezTo>
                  <a:pt x="174010" y="493082"/>
                  <a:pt x="171691" y="493407"/>
                  <a:pt x="169410" y="493045"/>
                </a:cubicBezTo>
                <a:cubicBezTo>
                  <a:pt x="167131" y="492682"/>
                  <a:pt x="165457" y="491388"/>
                  <a:pt x="164391" y="489162"/>
                </a:cubicBezTo>
                <a:lnTo>
                  <a:pt x="163739" y="481394"/>
                </a:lnTo>
                <a:lnTo>
                  <a:pt x="189311" y="478466"/>
                </a:lnTo>
                <a:cubicBezTo>
                  <a:pt x="192690" y="479698"/>
                  <a:pt x="196536" y="480061"/>
                  <a:pt x="200845" y="479551"/>
                </a:cubicBezTo>
                <a:cubicBezTo>
                  <a:pt x="205155" y="479043"/>
                  <a:pt x="209078" y="478030"/>
                  <a:pt x="212619" y="476511"/>
                </a:cubicBezTo>
                <a:lnTo>
                  <a:pt x="236898" y="476822"/>
                </a:lnTo>
                <a:cubicBezTo>
                  <a:pt x="241793" y="474162"/>
                  <a:pt x="247375" y="471541"/>
                  <a:pt x="253647" y="468962"/>
                </a:cubicBezTo>
                <a:cubicBezTo>
                  <a:pt x="259918" y="466383"/>
                  <a:pt x="264695" y="468133"/>
                  <a:pt x="267974" y="474215"/>
                </a:cubicBezTo>
                <a:cubicBezTo>
                  <a:pt x="290388" y="465489"/>
                  <a:pt x="319196" y="460726"/>
                  <a:pt x="354401" y="459924"/>
                </a:cubicBezTo>
                <a:cubicBezTo>
                  <a:pt x="389605" y="459122"/>
                  <a:pt x="419066" y="462128"/>
                  <a:pt x="442782" y="468940"/>
                </a:cubicBezTo>
                <a:cubicBezTo>
                  <a:pt x="450645" y="465901"/>
                  <a:pt x="458305" y="463955"/>
                  <a:pt x="465764" y="463100"/>
                </a:cubicBezTo>
                <a:cubicBezTo>
                  <a:pt x="473222" y="462247"/>
                  <a:pt x="480883" y="460301"/>
                  <a:pt x="488744" y="457261"/>
                </a:cubicBezTo>
                <a:cubicBezTo>
                  <a:pt x="490325" y="460552"/>
                  <a:pt x="492754" y="462304"/>
                  <a:pt x="496031" y="462518"/>
                </a:cubicBezTo>
                <a:cubicBezTo>
                  <a:pt x="499309" y="462731"/>
                  <a:pt x="502709" y="462055"/>
                  <a:pt x="506227" y="460489"/>
                </a:cubicBezTo>
                <a:cubicBezTo>
                  <a:pt x="515593" y="456916"/>
                  <a:pt x="521622" y="456117"/>
                  <a:pt x="524315" y="458092"/>
                </a:cubicBezTo>
                <a:cubicBezTo>
                  <a:pt x="527006" y="460066"/>
                  <a:pt x="531336" y="459996"/>
                  <a:pt x="537303" y="457882"/>
                </a:cubicBezTo>
                <a:lnTo>
                  <a:pt x="564820" y="459486"/>
                </a:lnTo>
                <a:cubicBezTo>
                  <a:pt x="567486" y="462310"/>
                  <a:pt x="570576" y="463779"/>
                  <a:pt x="574090" y="463892"/>
                </a:cubicBezTo>
                <a:cubicBezTo>
                  <a:pt x="577603" y="464004"/>
                  <a:pt x="581097" y="463288"/>
                  <a:pt x="584570" y="461741"/>
                </a:cubicBezTo>
                <a:lnTo>
                  <a:pt x="594925" y="454613"/>
                </a:lnTo>
                <a:lnTo>
                  <a:pt x="666423" y="445783"/>
                </a:lnTo>
                <a:lnTo>
                  <a:pt x="660039" y="443234"/>
                </a:lnTo>
                <a:cubicBezTo>
                  <a:pt x="653497" y="431118"/>
                  <a:pt x="646901" y="428248"/>
                  <a:pt x="640247" y="434625"/>
                </a:cubicBezTo>
                <a:cubicBezTo>
                  <a:pt x="633593" y="441002"/>
                  <a:pt x="628213" y="440964"/>
                  <a:pt x="624102" y="434512"/>
                </a:cubicBezTo>
                <a:lnTo>
                  <a:pt x="620212" y="425451"/>
                </a:lnTo>
                <a:cubicBezTo>
                  <a:pt x="613678" y="427808"/>
                  <a:pt x="608215" y="428364"/>
                  <a:pt x="603824" y="427119"/>
                </a:cubicBezTo>
                <a:cubicBezTo>
                  <a:pt x="599433" y="425874"/>
                  <a:pt x="594536" y="426186"/>
                  <a:pt x="589135" y="428058"/>
                </a:cubicBezTo>
                <a:lnTo>
                  <a:pt x="568735" y="418032"/>
                </a:lnTo>
                <a:lnTo>
                  <a:pt x="582970" y="401192"/>
                </a:lnTo>
                <a:cubicBezTo>
                  <a:pt x="581026" y="396660"/>
                  <a:pt x="582319" y="393423"/>
                  <a:pt x="586850" y="391478"/>
                </a:cubicBezTo>
                <a:cubicBezTo>
                  <a:pt x="596053" y="388310"/>
                  <a:pt x="605968" y="387185"/>
                  <a:pt x="616590" y="388103"/>
                </a:cubicBezTo>
                <a:cubicBezTo>
                  <a:pt x="627213" y="389021"/>
                  <a:pt x="637692" y="387653"/>
                  <a:pt x="648029" y="383999"/>
                </a:cubicBezTo>
                <a:cubicBezTo>
                  <a:pt x="648238" y="383965"/>
                  <a:pt x="648952" y="383547"/>
                  <a:pt x="650173" y="382744"/>
                </a:cubicBezTo>
                <a:cubicBezTo>
                  <a:pt x="651394" y="381940"/>
                  <a:pt x="651865" y="380955"/>
                  <a:pt x="651588" y="379789"/>
                </a:cubicBezTo>
                <a:cubicBezTo>
                  <a:pt x="650542" y="378785"/>
                  <a:pt x="647534" y="378287"/>
                  <a:pt x="642563" y="378296"/>
                </a:cubicBezTo>
                <a:cubicBezTo>
                  <a:pt x="637593" y="378305"/>
                  <a:pt x="634019" y="378051"/>
                  <a:pt x="631839" y="377533"/>
                </a:cubicBezTo>
                <a:cubicBezTo>
                  <a:pt x="628440" y="375863"/>
                  <a:pt x="625526" y="375324"/>
                  <a:pt x="623099" y="375920"/>
                </a:cubicBezTo>
                <a:cubicBezTo>
                  <a:pt x="619680" y="377722"/>
                  <a:pt x="616564" y="379058"/>
                  <a:pt x="613753" y="379931"/>
                </a:cubicBezTo>
                <a:cubicBezTo>
                  <a:pt x="610941" y="380802"/>
                  <a:pt x="608552" y="379144"/>
                  <a:pt x="606587" y="374957"/>
                </a:cubicBezTo>
                <a:lnTo>
                  <a:pt x="598168" y="367839"/>
                </a:lnTo>
                <a:lnTo>
                  <a:pt x="586176" y="346157"/>
                </a:lnTo>
                <a:lnTo>
                  <a:pt x="565136" y="347140"/>
                </a:lnTo>
                <a:cubicBezTo>
                  <a:pt x="562383" y="344241"/>
                  <a:pt x="558983" y="341787"/>
                  <a:pt x="554936" y="339781"/>
                </a:cubicBezTo>
                <a:cubicBezTo>
                  <a:pt x="550887" y="337772"/>
                  <a:pt x="547163" y="336130"/>
                  <a:pt x="543763" y="334849"/>
                </a:cubicBezTo>
                <a:cubicBezTo>
                  <a:pt x="542757" y="332376"/>
                  <a:pt x="541043" y="330204"/>
                  <a:pt x="538621" y="328337"/>
                </a:cubicBezTo>
                <a:cubicBezTo>
                  <a:pt x="536198" y="326471"/>
                  <a:pt x="533271" y="326162"/>
                  <a:pt x="529839" y="327411"/>
                </a:cubicBezTo>
                <a:lnTo>
                  <a:pt x="521750" y="333567"/>
                </a:lnTo>
                <a:lnTo>
                  <a:pt x="512998" y="313177"/>
                </a:lnTo>
                <a:cubicBezTo>
                  <a:pt x="517773" y="312189"/>
                  <a:pt x="525218" y="311565"/>
                  <a:pt x="535334" y="311303"/>
                </a:cubicBezTo>
                <a:cubicBezTo>
                  <a:pt x="545450" y="311041"/>
                  <a:pt x="549980" y="308314"/>
                  <a:pt x="548926" y="303121"/>
                </a:cubicBezTo>
                <a:cubicBezTo>
                  <a:pt x="547792" y="300871"/>
                  <a:pt x="546011" y="299064"/>
                  <a:pt x="543582" y="297702"/>
                </a:cubicBezTo>
                <a:cubicBezTo>
                  <a:pt x="541154" y="296341"/>
                  <a:pt x="539048" y="295344"/>
                  <a:pt x="537267" y="294711"/>
                </a:cubicBezTo>
                <a:lnTo>
                  <a:pt x="508136" y="301849"/>
                </a:lnTo>
                <a:lnTo>
                  <a:pt x="487415" y="297328"/>
                </a:lnTo>
                <a:cubicBezTo>
                  <a:pt x="480712" y="300205"/>
                  <a:pt x="474374" y="301583"/>
                  <a:pt x="468399" y="301466"/>
                </a:cubicBezTo>
                <a:cubicBezTo>
                  <a:pt x="462424" y="301348"/>
                  <a:pt x="456245" y="299975"/>
                  <a:pt x="449863" y="297349"/>
                </a:cubicBezTo>
                <a:lnTo>
                  <a:pt x="431740" y="305128"/>
                </a:lnTo>
                <a:cubicBezTo>
                  <a:pt x="421810" y="301788"/>
                  <a:pt x="412206" y="302332"/>
                  <a:pt x="402929" y="306762"/>
                </a:cubicBezTo>
                <a:cubicBezTo>
                  <a:pt x="402453" y="302661"/>
                  <a:pt x="400482" y="299372"/>
                  <a:pt x="397015" y="296891"/>
                </a:cubicBezTo>
                <a:cubicBezTo>
                  <a:pt x="393547" y="294411"/>
                  <a:pt x="389473" y="294036"/>
                  <a:pt x="384795" y="295765"/>
                </a:cubicBezTo>
                <a:lnTo>
                  <a:pt x="358570" y="290923"/>
                </a:lnTo>
                <a:lnTo>
                  <a:pt x="357587" y="269883"/>
                </a:lnTo>
                <a:cubicBezTo>
                  <a:pt x="366227" y="269696"/>
                  <a:pt x="375573" y="268031"/>
                  <a:pt x="385627" y="264889"/>
                </a:cubicBezTo>
                <a:cubicBezTo>
                  <a:pt x="395680" y="261748"/>
                  <a:pt x="404139" y="261136"/>
                  <a:pt x="410998" y="263055"/>
                </a:cubicBezTo>
                <a:cubicBezTo>
                  <a:pt x="418010" y="259598"/>
                  <a:pt x="423083" y="260998"/>
                  <a:pt x="426216" y="267255"/>
                </a:cubicBezTo>
                <a:cubicBezTo>
                  <a:pt x="427992" y="272305"/>
                  <a:pt x="430679" y="278307"/>
                  <a:pt x="434277" y="285258"/>
                </a:cubicBezTo>
                <a:cubicBezTo>
                  <a:pt x="437877" y="292210"/>
                  <a:pt x="440479" y="290199"/>
                  <a:pt x="442084" y="279224"/>
                </a:cubicBezTo>
                <a:lnTo>
                  <a:pt x="468630" y="278562"/>
                </a:lnTo>
                <a:lnTo>
                  <a:pt x="464739" y="269500"/>
                </a:lnTo>
                <a:lnTo>
                  <a:pt x="479957" y="273700"/>
                </a:lnTo>
                <a:lnTo>
                  <a:pt x="502612" y="263976"/>
                </a:lnTo>
                <a:lnTo>
                  <a:pt x="520746" y="274973"/>
                </a:lnTo>
                <a:lnTo>
                  <a:pt x="541136" y="266222"/>
                </a:lnTo>
                <a:cubicBezTo>
                  <a:pt x="550093" y="267296"/>
                  <a:pt x="558405" y="269989"/>
                  <a:pt x="566067" y="274301"/>
                </a:cubicBezTo>
                <a:lnTo>
                  <a:pt x="587109" y="273318"/>
                </a:lnTo>
                <a:cubicBezTo>
                  <a:pt x="585864" y="265469"/>
                  <a:pt x="592632" y="259881"/>
                  <a:pt x="607414" y="256554"/>
                </a:cubicBezTo>
                <a:cubicBezTo>
                  <a:pt x="622196" y="253228"/>
                  <a:pt x="632041" y="251686"/>
                  <a:pt x="636951" y="251925"/>
                </a:cubicBezTo>
                <a:cubicBezTo>
                  <a:pt x="639812" y="255727"/>
                  <a:pt x="645505" y="255968"/>
                  <a:pt x="654028" y="252645"/>
                </a:cubicBezTo>
                <a:cubicBezTo>
                  <a:pt x="662550" y="249322"/>
                  <a:pt x="668403" y="246810"/>
                  <a:pt x="671586" y="245109"/>
                </a:cubicBezTo>
                <a:cubicBezTo>
                  <a:pt x="674346" y="247892"/>
                  <a:pt x="677813" y="249199"/>
                  <a:pt x="681987" y="249028"/>
                </a:cubicBezTo>
                <a:cubicBezTo>
                  <a:pt x="686163" y="248857"/>
                  <a:pt x="690033" y="247979"/>
                  <a:pt x="693599" y="246392"/>
                </a:cubicBezTo>
                <a:cubicBezTo>
                  <a:pt x="697685" y="244191"/>
                  <a:pt x="700435" y="241221"/>
                  <a:pt x="701850" y="237485"/>
                </a:cubicBezTo>
                <a:cubicBezTo>
                  <a:pt x="703264" y="233748"/>
                  <a:pt x="706013" y="230778"/>
                  <a:pt x="710099" y="228578"/>
                </a:cubicBezTo>
                <a:cubicBezTo>
                  <a:pt x="704652" y="220576"/>
                  <a:pt x="696114" y="219434"/>
                  <a:pt x="684483" y="225153"/>
                </a:cubicBezTo>
                <a:cubicBezTo>
                  <a:pt x="672852" y="230871"/>
                  <a:pt x="664557" y="230296"/>
                  <a:pt x="659596" y="223427"/>
                </a:cubicBezTo>
                <a:cubicBezTo>
                  <a:pt x="652557" y="226167"/>
                  <a:pt x="645030" y="226603"/>
                  <a:pt x="637017" y="224733"/>
                </a:cubicBezTo>
                <a:cubicBezTo>
                  <a:pt x="629004" y="222862"/>
                  <a:pt x="621962" y="219737"/>
                  <a:pt x="615889" y="215356"/>
                </a:cubicBezTo>
                <a:lnTo>
                  <a:pt x="586437" y="227998"/>
                </a:lnTo>
                <a:cubicBezTo>
                  <a:pt x="568328" y="212239"/>
                  <a:pt x="552407" y="205099"/>
                  <a:pt x="538676" y="206576"/>
                </a:cubicBezTo>
                <a:cubicBezTo>
                  <a:pt x="524946" y="208055"/>
                  <a:pt x="505470" y="209818"/>
                  <a:pt x="480246" y="211870"/>
                </a:cubicBezTo>
                <a:cubicBezTo>
                  <a:pt x="476305" y="204506"/>
                  <a:pt x="470745" y="198845"/>
                  <a:pt x="463566" y="194883"/>
                </a:cubicBezTo>
                <a:cubicBezTo>
                  <a:pt x="456387" y="190921"/>
                  <a:pt x="450827" y="185259"/>
                  <a:pt x="446885" y="177896"/>
                </a:cubicBezTo>
                <a:lnTo>
                  <a:pt x="421964" y="188593"/>
                </a:lnTo>
                <a:lnTo>
                  <a:pt x="419047" y="181796"/>
                </a:lnTo>
                <a:cubicBezTo>
                  <a:pt x="417183" y="177454"/>
                  <a:pt x="417182" y="174324"/>
                  <a:pt x="419041" y="172407"/>
                </a:cubicBezTo>
                <a:cubicBezTo>
                  <a:pt x="420903" y="170491"/>
                  <a:pt x="424139" y="168656"/>
                  <a:pt x="428750" y="166900"/>
                </a:cubicBezTo>
                <a:lnTo>
                  <a:pt x="449792" y="165917"/>
                </a:lnTo>
                <a:cubicBezTo>
                  <a:pt x="451383" y="165066"/>
                  <a:pt x="453945" y="162961"/>
                  <a:pt x="457477" y="159600"/>
                </a:cubicBezTo>
                <a:cubicBezTo>
                  <a:pt x="461009" y="156240"/>
                  <a:pt x="462761" y="153811"/>
                  <a:pt x="462733" y="152314"/>
                </a:cubicBezTo>
                <a:lnTo>
                  <a:pt x="455937" y="155231"/>
                </a:lnTo>
                <a:cubicBezTo>
                  <a:pt x="450027" y="151618"/>
                  <a:pt x="442336" y="147765"/>
                  <a:pt x="432864" y="143670"/>
                </a:cubicBezTo>
                <a:cubicBezTo>
                  <a:pt x="423394" y="139575"/>
                  <a:pt x="415543" y="138473"/>
                  <a:pt x="409313" y="140364"/>
                </a:cubicBezTo>
                <a:cubicBezTo>
                  <a:pt x="405420" y="138067"/>
                  <a:pt x="400820" y="137247"/>
                  <a:pt x="395512" y="137904"/>
                </a:cubicBezTo>
                <a:cubicBezTo>
                  <a:pt x="390205" y="138560"/>
                  <a:pt x="385202" y="139926"/>
                  <a:pt x="380502" y="141998"/>
                </a:cubicBezTo>
                <a:lnTo>
                  <a:pt x="364634" y="130030"/>
                </a:lnTo>
                <a:cubicBezTo>
                  <a:pt x="361018" y="131637"/>
                  <a:pt x="356676" y="132719"/>
                  <a:pt x="351605" y="133274"/>
                </a:cubicBezTo>
                <a:cubicBezTo>
                  <a:pt x="346534" y="133830"/>
                  <a:pt x="342028" y="132969"/>
                  <a:pt x="338089" y="130692"/>
                </a:cubicBezTo>
                <a:lnTo>
                  <a:pt x="319964" y="138471"/>
                </a:lnTo>
                <a:lnTo>
                  <a:pt x="309278" y="132326"/>
                </a:lnTo>
                <a:cubicBezTo>
                  <a:pt x="302286" y="135048"/>
                  <a:pt x="294664" y="135524"/>
                  <a:pt x="286415" y="133754"/>
                </a:cubicBezTo>
                <a:cubicBezTo>
                  <a:pt x="278166" y="131986"/>
                  <a:pt x="270463" y="129143"/>
                  <a:pt x="263305" y="125228"/>
                </a:cubicBezTo>
                <a:cubicBezTo>
                  <a:pt x="254098" y="123703"/>
                  <a:pt x="243536" y="121753"/>
                  <a:pt x="231618" y="119379"/>
                </a:cubicBezTo>
                <a:cubicBezTo>
                  <a:pt x="219699" y="117004"/>
                  <a:pt x="209216" y="113679"/>
                  <a:pt x="200170" y="109400"/>
                </a:cubicBezTo>
                <a:cubicBezTo>
                  <a:pt x="196691" y="111062"/>
                  <a:pt x="192887" y="112359"/>
                  <a:pt x="188761" y="113292"/>
                </a:cubicBezTo>
                <a:cubicBezTo>
                  <a:pt x="184633" y="114224"/>
                  <a:pt x="180668" y="113580"/>
                  <a:pt x="176864" y="111355"/>
                </a:cubicBezTo>
                <a:cubicBezTo>
                  <a:pt x="169797" y="114165"/>
                  <a:pt x="162000" y="115276"/>
                  <a:pt x="153475" y="114687"/>
                </a:cubicBezTo>
                <a:cubicBezTo>
                  <a:pt x="144951" y="114098"/>
                  <a:pt x="137315" y="112457"/>
                  <a:pt x="130570" y="109763"/>
                </a:cubicBezTo>
                <a:cubicBezTo>
                  <a:pt x="128210" y="110775"/>
                  <a:pt x="125890" y="111100"/>
                  <a:pt x="123610" y="110737"/>
                </a:cubicBezTo>
                <a:cubicBezTo>
                  <a:pt x="121331" y="110374"/>
                  <a:pt x="119657" y="109081"/>
                  <a:pt x="118590" y="106855"/>
                </a:cubicBezTo>
                <a:lnTo>
                  <a:pt x="117939" y="99086"/>
                </a:lnTo>
                <a:lnTo>
                  <a:pt x="143511" y="96159"/>
                </a:lnTo>
                <a:cubicBezTo>
                  <a:pt x="146890" y="97392"/>
                  <a:pt x="150735" y="97753"/>
                  <a:pt x="155045" y="97245"/>
                </a:cubicBezTo>
                <a:cubicBezTo>
                  <a:pt x="159354" y="96737"/>
                  <a:pt x="163278" y="95724"/>
                  <a:pt x="166818" y="94204"/>
                </a:cubicBezTo>
                <a:lnTo>
                  <a:pt x="191098" y="94514"/>
                </a:lnTo>
                <a:cubicBezTo>
                  <a:pt x="195992" y="91854"/>
                  <a:pt x="201576" y="89234"/>
                  <a:pt x="207846" y="86654"/>
                </a:cubicBezTo>
                <a:cubicBezTo>
                  <a:pt x="214116" y="84075"/>
                  <a:pt x="218894" y="85826"/>
                  <a:pt x="222173" y="91908"/>
                </a:cubicBezTo>
                <a:cubicBezTo>
                  <a:pt x="244587" y="83182"/>
                  <a:pt x="273396" y="78418"/>
                  <a:pt x="308600" y="77617"/>
                </a:cubicBezTo>
                <a:cubicBezTo>
                  <a:pt x="343806" y="76815"/>
                  <a:pt x="373266" y="79821"/>
                  <a:pt x="396982" y="86634"/>
                </a:cubicBezTo>
                <a:cubicBezTo>
                  <a:pt x="404845" y="83594"/>
                  <a:pt x="412505" y="81647"/>
                  <a:pt x="419963" y="80794"/>
                </a:cubicBezTo>
                <a:cubicBezTo>
                  <a:pt x="427422" y="79940"/>
                  <a:pt x="435082" y="77993"/>
                  <a:pt x="442944" y="74954"/>
                </a:cubicBezTo>
                <a:cubicBezTo>
                  <a:pt x="444524" y="78244"/>
                  <a:pt x="446953" y="79996"/>
                  <a:pt x="450230" y="80211"/>
                </a:cubicBezTo>
                <a:cubicBezTo>
                  <a:pt x="453508" y="80425"/>
                  <a:pt x="456908" y="79748"/>
                  <a:pt x="460427" y="78182"/>
                </a:cubicBezTo>
                <a:cubicBezTo>
                  <a:pt x="469793" y="74609"/>
                  <a:pt x="475822" y="73809"/>
                  <a:pt x="478514" y="75785"/>
                </a:cubicBezTo>
                <a:cubicBezTo>
                  <a:pt x="481206" y="77760"/>
                  <a:pt x="485535" y="77690"/>
                  <a:pt x="491503" y="75575"/>
                </a:cubicBezTo>
                <a:lnTo>
                  <a:pt x="519020" y="77180"/>
                </a:lnTo>
                <a:cubicBezTo>
                  <a:pt x="521686" y="80004"/>
                  <a:pt x="524777" y="81471"/>
                  <a:pt x="528290" y="81585"/>
                </a:cubicBezTo>
                <a:cubicBezTo>
                  <a:pt x="531803" y="81698"/>
                  <a:pt x="535296" y="80980"/>
                  <a:pt x="538769" y="79434"/>
                </a:cubicBezTo>
                <a:lnTo>
                  <a:pt x="549124" y="72307"/>
                </a:lnTo>
                <a:lnTo>
                  <a:pt x="628107" y="62552"/>
                </a:lnTo>
                <a:lnTo>
                  <a:pt x="638794" y="68697"/>
                </a:lnTo>
                <a:lnTo>
                  <a:pt x="653039" y="70632"/>
                </a:lnTo>
                <a:cubicBezTo>
                  <a:pt x="656672" y="69072"/>
                  <a:pt x="660975" y="67896"/>
                  <a:pt x="665945" y="67105"/>
                </a:cubicBezTo>
                <a:cubicBezTo>
                  <a:pt x="670915" y="66312"/>
                  <a:pt x="675138" y="66512"/>
                  <a:pt x="678610" y="67704"/>
                </a:cubicBezTo>
                <a:cubicBezTo>
                  <a:pt x="682150" y="64620"/>
                  <a:pt x="687450" y="62122"/>
                  <a:pt x="694511" y="60210"/>
                </a:cubicBezTo>
                <a:cubicBezTo>
                  <a:pt x="701570" y="58296"/>
                  <a:pt x="706630" y="59926"/>
                  <a:pt x="709688" y="65097"/>
                </a:cubicBezTo>
                <a:cubicBezTo>
                  <a:pt x="716262" y="63226"/>
                  <a:pt x="728200" y="62909"/>
                  <a:pt x="745499" y="64147"/>
                </a:cubicBezTo>
                <a:cubicBezTo>
                  <a:pt x="762799" y="65385"/>
                  <a:pt x="773200" y="67740"/>
                  <a:pt x="776701" y="71212"/>
                </a:cubicBezTo>
                <a:lnTo>
                  <a:pt x="795477" y="71202"/>
                </a:lnTo>
                <a:cubicBezTo>
                  <a:pt x="809921" y="65785"/>
                  <a:pt x="823516" y="63080"/>
                  <a:pt x="836262" y="63086"/>
                </a:cubicBezTo>
                <a:lnTo>
                  <a:pt x="852321" y="59891"/>
                </a:lnTo>
                <a:lnTo>
                  <a:pt x="852104" y="59855"/>
                </a:lnTo>
                <a:cubicBezTo>
                  <a:pt x="847132" y="59865"/>
                  <a:pt x="843557" y="59610"/>
                  <a:pt x="841379" y="59092"/>
                </a:cubicBezTo>
                <a:cubicBezTo>
                  <a:pt x="837980" y="57421"/>
                  <a:pt x="835065" y="56884"/>
                  <a:pt x="832637" y="57478"/>
                </a:cubicBezTo>
                <a:cubicBezTo>
                  <a:pt x="829219" y="59280"/>
                  <a:pt x="826103" y="60618"/>
                  <a:pt x="823291" y="61489"/>
                </a:cubicBezTo>
                <a:cubicBezTo>
                  <a:pt x="820480" y="62360"/>
                  <a:pt x="818092" y="60703"/>
                  <a:pt x="816128" y="56516"/>
                </a:cubicBezTo>
                <a:lnTo>
                  <a:pt x="807706" y="49398"/>
                </a:lnTo>
                <a:lnTo>
                  <a:pt x="795716" y="27716"/>
                </a:lnTo>
                <a:lnTo>
                  <a:pt x="774675" y="28698"/>
                </a:lnTo>
                <a:cubicBezTo>
                  <a:pt x="771923" y="25800"/>
                  <a:pt x="768521" y="23347"/>
                  <a:pt x="764474" y="21339"/>
                </a:cubicBezTo>
                <a:cubicBezTo>
                  <a:pt x="760427" y="19331"/>
                  <a:pt x="756702" y="17688"/>
                  <a:pt x="753304" y="16408"/>
                </a:cubicBezTo>
                <a:cubicBezTo>
                  <a:pt x="752296" y="13933"/>
                  <a:pt x="750583" y="11763"/>
                  <a:pt x="748161" y="9896"/>
                </a:cubicBezTo>
                <a:cubicBezTo>
                  <a:pt x="745738" y="8029"/>
                  <a:pt x="742811" y="7721"/>
                  <a:pt x="739379" y="8970"/>
                </a:cubicBezTo>
                <a:lnTo>
                  <a:pt x="731289" y="151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texto 34">
            <a:extLst>
              <a:ext uri="{FF2B5EF4-FFF2-40B4-BE49-F238E27FC236}">
                <a16:creationId xmlns:a16="http://schemas.microsoft.com/office/drawing/2014/main" id="{1550C546-3CFF-4DFD-B353-9B7B8F7667E8}"/>
              </a:ext>
            </a:extLst>
          </p:cNvPr>
          <p:cNvSpPr txBox="1">
            <a:spLocks/>
          </p:cNvSpPr>
          <p:nvPr/>
        </p:nvSpPr>
        <p:spPr>
          <a:xfrm>
            <a:off x="4429127" y="3183101"/>
            <a:ext cx="3600445" cy="1693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400" dirty="0">
                <a:solidFill>
                  <a:schemeClr val="bg1"/>
                </a:solidFill>
              </a:rPr>
              <a:t>Donec fringilla est orci. Orci varius natoque penatibus et magnis dis. Donec fringilla est orci. Orci</a:t>
            </a:r>
          </a:p>
        </p:txBody>
      </p:sp>
      <p:sp>
        <p:nvSpPr>
          <p:cNvPr id="10" name="CuadroTexto 9">
            <a:extLst>
              <a:ext uri="{FF2B5EF4-FFF2-40B4-BE49-F238E27FC236}">
                <a16:creationId xmlns:a16="http://schemas.microsoft.com/office/drawing/2014/main" id="{1F69860D-D9BD-4F1A-B185-B89481E89D29}"/>
              </a:ext>
            </a:extLst>
          </p:cNvPr>
          <p:cNvSpPr txBox="1"/>
          <p:nvPr/>
        </p:nvSpPr>
        <p:spPr>
          <a:xfrm>
            <a:off x="3867149" y="1705761"/>
            <a:ext cx="4724398" cy="1200329"/>
          </a:xfrm>
          <a:prstGeom prst="rect">
            <a:avLst/>
          </a:prstGeom>
          <a:noFill/>
        </p:spPr>
        <p:txBody>
          <a:bodyPr wrap="square" rtlCol="0">
            <a:spAutoFit/>
          </a:bodyPr>
          <a:lstStyle/>
          <a:p>
            <a:pPr algn="ctr"/>
            <a:r>
              <a:rPr lang="es-CO" sz="3600" b="1" dirty="0">
                <a:solidFill>
                  <a:schemeClr val="bg1"/>
                </a:solidFill>
              </a:rPr>
              <a:t>YOUR TITLE </a:t>
            </a:r>
          </a:p>
          <a:p>
            <a:pPr algn="ctr"/>
            <a:r>
              <a:rPr lang="es-CO" sz="3600" b="1" dirty="0">
                <a:solidFill>
                  <a:schemeClr val="bg1"/>
                </a:solidFill>
              </a:rPr>
              <a:t>HERE</a:t>
            </a:r>
          </a:p>
        </p:txBody>
      </p:sp>
      <p:cxnSp>
        <p:nvCxnSpPr>
          <p:cNvPr id="12" name="Conector recto 11">
            <a:extLst>
              <a:ext uri="{FF2B5EF4-FFF2-40B4-BE49-F238E27FC236}">
                <a16:creationId xmlns:a16="http://schemas.microsoft.com/office/drawing/2014/main" id="{E311EC4B-9B3E-488C-B9E5-2022E55D1ABE}"/>
              </a:ext>
            </a:extLst>
          </p:cNvPr>
          <p:cNvCxnSpPr>
            <a:cxnSpLocks/>
          </p:cNvCxnSpPr>
          <p:nvPr/>
        </p:nvCxnSpPr>
        <p:spPr>
          <a:xfrm>
            <a:off x="5457823" y="3049751"/>
            <a:ext cx="1543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88863"/>
      </p:ext>
    </p:extLst>
  </p:cSld>
  <p:clrMapOvr>
    <a:masterClrMapping/>
  </p:clrMapOvr>
</p:sld>
</file>

<file path=ppt/theme/theme1.xml><?xml version="1.0" encoding="utf-8"?>
<a:theme xmlns:a="http://schemas.openxmlformats.org/drawingml/2006/main" name="Tema de Office">
  <a:themeElements>
    <a:clrScheme name="Pop">
      <a:dk1>
        <a:sysClr val="windowText" lastClr="000000"/>
      </a:dk1>
      <a:lt1>
        <a:sysClr val="window" lastClr="FFFFFF"/>
      </a:lt1>
      <a:dk2>
        <a:srgbClr val="5B9BD5"/>
      </a:dk2>
      <a:lt2>
        <a:srgbClr val="E7E6E6"/>
      </a:lt2>
      <a:accent1>
        <a:srgbClr val="ED295B"/>
      </a:accent1>
      <a:accent2>
        <a:srgbClr val="F25C9A"/>
      </a:accent2>
      <a:accent3>
        <a:srgbClr val="784196"/>
      </a:accent3>
      <a:accent4>
        <a:srgbClr val="53BE92"/>
      </a:accent4>
      <a:accent5>
        <a:srgbClr val="12B1C9"/>
      </a:accent5>
      <a:accent6>
        <a:srgbClr val="FDA915"/>
      </a:accent6>
      <a:hlink>
        <a:srgbClr val="7030A0"/>
      </a:hlink>
      <a:folHlink>
        <a:srgbClr val="F25C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4994</TotalTime>
  <Words>1078</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Gill Sans</vt:lpstr>
      <vt:lpstr>Lato</vt:lpstr>
      <vt:lpstr>Lato Black</vt:lpstr>
      <vt:lpstr>Lato Light</vt:lpstr>
      <vt:lpstr>Montserrat Black</vt:lpstr>
      <vt:lpstr>Montserrat Light</vt:lpstr>
      <vt:lpstr>Road Rage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382</cp:revision>
  <dcterms:created xsi:type="dcterms:W3CDTF">2020-03-21T22:03:23Z</dcterms:created>
  <dcterms:modified xsi:type="dcterms:W3CDTF">2025-06-06T22:10:32Z</dcterms:modified>
</cp:coreProperties>
</file>