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256" r:id="rId3"/>
    <p:sldId id="1310" r:id="rId4"/>
    <p:sldId id="1424" r:id="rId5"/>
    <p:sldId id="1473" r:id="rId6"/>
    <p:sldId id="1392" r:id="rId7"/>
    <p:sldId id="1445" r:id="rId8"/>
    <p:sldId id="1394" r:id="rId9"/>
    <p:sldId id="1402" r:id="rId10"/>
    <p:sldId id="306" r:id="rId11"/>
    <p:sldId id="1399" r:id="rId12"/>
    <p:sldId id="1400"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30A0"/>
    <a:srgbClr val="00968C"/>
    <a:srgbClr val="000000"/>
    <a:srgbClr val="790165"/>
    <a:srgbClr val="0950A0"/>
    <a:srgbClr val="99CF17"/>
    <a:srgbClr val="FE7E00"/>
    <a:srgbClr val="34A02C"/>
    <a:srgbClr val="FB001B"/>
    <a:srgbClr val="EAE3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D6CE29-40E1-42AF-87E3-987B1B5F26DA}" v="5" dt="2025-06-11T19:40:55.8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3" autoAdjust="0"/>
    <p:restoredTop sz="94660"/>
  </p:normalViewPr>
  <p:slideViewPr>
    <p:cSldViewPr snapToGrid="0">
      <p:cViewPr varScale="1">
        <p:scale>
          <a:sx n="112" d="100"/>
          <a:sy n="112" d="100"/>
        </p:scale>
        <p:origin x="594"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FDD6CE29-40E1-42AF-87E3-987B1B5F26DA}"/>
    <pc:docChg chg="custSel addSld delSld modSld sldOrd">
      <pc:chgData name="Jolie Serrano Delgado" userId="d52b4219-5c60-4a0c-87ad-b1ec335c0c37" providerId="ADAL" clId="{FDD6CE29-40E1-42AF-87E3-987B1B5F26DA}" dt="2025-06-11T19:40:55.865" v="9" actId="1076"/>
      <pc:docMkLst>
        <pc:docMk/>
      </pc:docMkLst>
      <pc:sldChg chg="del">
        <pc:chgData name="Jolie Serrano Delgado" userId="d52b4219-5c60-4a0c-87ad-b1ec335c0c37" providerId="ADAL" clId="{FDD6CE29-40E1-42AF-87E3-987B1B5F26DA}" dt="2025-06-11T19:40:30.179" v="4" actId="47"/>
        <pc:sldMkLst>
          <pc:docMk/>
          <pc:sldMk cId="3746168901" sldId="350"/>
        </pc:sldMkLst>
      </pc:sldChg>
      <pc:sldChg chg="del">
        <pc:chgData name="Jolie Serrano Delgado" userId="d52b4219-5c60-4a0c-87ad-b1ec335c0c37" providerId="ADAL" clId="{FDD6CE29-40E1-42AF-87E3-987B1B5F26DA}" dt="2025-06-11T19:40:24.215" v="1" actId="47"/>
        <pc:sldMkLst>
          <pc:docMk/>
          <pc:sldMk cId="0" sldId="1420"/>
        </pc:sldMkLst>
      </pc:sldChg>
      <pc:sldChg chg="add ord">
        <pc:chgData name="Jolie Serrano Delgado" userId="d52b4219-5c60-4a0c-87ad-b1ec335c0c37" providerId="ADAL" clId="{FDD6CE29-40E1-42AF-87E3-987B1B5F26DA}" dt="2025-06-11T19:40:29.032" v="3"/>
        <pc:sldMkLst>
          <pc:docMk/>
          <pc:sldMk cId="3573392034" sldId="1791"/>
        </pc:sldMkLst>
      </pc:sldChg>
      <pc:sldChg chg="delSp modSp add mod">
        <pc:chgData name="Jolie Serrano Delgado" userId="d52b4219-5c60-4a0c-87ad-b1ec335c0c37" providerId="ADAL" clId="{FDD6CE29-40E1-42AF-87E3-987B1B5F26DA}" dt="2025-06-11T19:40:55.865" v="9" actId="1076"/>
        <pc:sldMkLst>
          <pc:docMk/>
          <pc:sldMk cId="0" sldId="4129"/>
        </pc:sldMkLst>
        <pc:spChg chg="mod">
          <ac:chgData name="Jolie Serrano Delgado" userId="d52b4219-5c60-4a0c-87ad-b1ec335c0c37" providerId="ADAL" clId="{FDD6CE29-40E1-42AF-87E3-987B1B5F26DA}" dt="2025-06-11T19:40:55.865" v="9" actId="1076"/>
          <ac:spMkLst>
            <pc:docMk/>
            <pc:sldMk cId="0" sldId="4129"/>
            <ac:spMk id="2" creationId="{A861E1E4-650F-4B58-BD99-93E6FC21ADED}"/>
          </ac:spMkLst>
        </pc:spChg>
        <pc:spChg chg="mod">
          <ac:chgData name="Jolie Serrano Delgado" userId="d52b4219-5c60-4a0c-87ad-b1ec335c0c37" providerId="ADAL" clId="{FDD6CE29-40E1-42AF-87E3-987B1B5F26DA}" dt="2025-06-11T19:40:55.865" v="9" actId="1076"/>
          <ac:spMkLst>
            <pc:docMk/>
            <pc:sldMk cId="0" sldId="4129"/>
            <ac:spMk id="3" creationId="{4FD16BAF-8F85-4252-90D0-A30F2681D6B9}"/>
          </ac:spMkLst>
        </pc:spChg>
        <pc:spChg chg="mod">
          <ac:chgData name="Jolie Serrano Delgado" userId="d52b4219-5c60-4a0c-87ad-b1ec335c0c37" providerId="ADAL" clId="{FDD6CE29-40E1-42AF-87E3-987B1B5F26DA}" dt="2025-06-11T19:40:50.621" v="7" actId="1076"/>
          <ac:spMkLst>
            <pc:docMk/>
            <pc:sldMk cId="0" sldId="4129"/>
            <ac:spMk id="30" creationId="{4994152A-3327-45D6-9425-D1DCEF519E86}"/>
          </ac:spMkLst>
        </pc:spChg>
        <pc:spChg chg="mod">
          <ac:chgData name="Jolie Serrano Delgado" userId="d52b4219-5c60-4a0c-87ad-b1ec335c0c37" providerId="ADAL" clId="{FDD6CE29-40E1-42AF-87E3-987B1B5F26DA}" dt="2025-06-11T19:40:55.865" v="9" actId="1076"/>
          <ac:spMkLst>
            <pc:docMk/>
            <pc:sldMk cId="0" sldId="4129"/>
            <ac:spMk id="32" creationId="{00000000-0000-0000-0000-000000000000}"/>
          </ac:spMkLst>
        </pc:spChg>
        <pc:spChg chg="mod">
          <ac:chgData name="Jolie Serrano Delgado" userId="d52b4219-5c60-4a0c-87ad-b1ec335c0c37" providerId="ADAL" clId="{FDD6CE29-40E1-42AF-87E3-987B1B5F26DA}" dt="2025-06-11T19:40:55.865" v="9" actId="1076"/>
          <ac:spMkLst>
            <pc:docMk/>
            <pc:sldMk cId="0" sldId="4129"/>
            <ac:spMk id="33" creationId="{00000000-0000-0000-0000-000000000000}"/>
          </ac:spMkLst>
        </pc:spChg>
        <pc:spChg chg="mod">
          <ac:chgData name="Jolie Serrano Delgado" userId="d52b4219-5c60-4a0c-87ad-b1ec335c0c37" providerId="ADAL" clId="{FDD6CE29-40E1-42AF-87E3-987B1B5F26DA}" dt="2025-06-11T19:40:55.865" v="9" actId="1076"/>
          <ac:spMkLst>
            <pc:docMk/>
            <pc:sldMk cId="0" sldId="4129"/>
            <ac:spMk id="35" creationId="{00000000-0000-0000-0000-000000000000}"/>
          </ac:spMkLst>
        </pc:spChg>
        <pc:spChg chg="mod">
          <ac:chgData name="Jolie Serrano Delgado" userId="d52b4219-5c60-4a0c-87ad-b1ec335c0c37" providerId="ADAL" clId="{FDD6CE29-40E1-42AF-87E3-987B1B5F26DA}" dt="2025-06-11T19:40:55.865" v="9" actId="1076"/>
          <ac:spMkLst>
            <pc:docMk/>
            <pc:sldMk cId="0" sldId="4129"/>
            <ac:spMk id="36" creationId="{00000000-0000-0000-0000-000000000000}"/>
          </ac:spMkLst>
        </pc:spChg>
        <pc:spChg chg="mod">
          <ac:chgData name="Jolie Serrano Delgado" userId="d52b4219-5c60-4a0c-87ad-b1ec335c0c37" providerId="ADAL" clId="{FDD6CE29-40E1-42AF-87E3-987B1B5F26DA}" dt="2025-06-11T19:40:55.865" v="9" actId="1076"/>
          <ac:spMkLst>
            <pc:docMk/>
            <pc:sldMk cId="0" sldId="4129"/>
            <ac:spMk id="75" creationId="{00000000-0000-0000-0000-000000000000}"/>
          </ac:spMkLst>
        </pc:spChg>
        <pc:spChg chg="mod">
          <ac:chgData name="Jolie Serrano Delgado" userId="d52b4219-5c60-4a0c-87ad-b1ec335c0c37" providerId="ADAL" clId="{FDD6CE29-40E1-42AF-87E3-987B1B5F26DA}" dt="2025-06-11T19:40:55.865" v="9" actId="1076"/>
          <ac:spMkLst>
            <pc:docMk/>
            <pc:sldMk cId="0" sldId="4129"/>
            <ac:spMk id="87" creationId="{00000000-0000-0000-0000-000000000000}"/>
          </ac:spMkLst>
        </pc:spChg>
        <pc:spChg chg="del">
          <ac:chgData name="Jolie Serrano Delgado" userId="d52b4219-5c60-4a0c-87ad-b1ec335c0c37" providerId="ADAL" clId="{FDD6CE29-40E1-42AF-87E3-987B1B5F26DA}" dt="2025-06-11T19:40:52.297" v="8" actId="478"/>
          <ac:spMkLst>
            <pc:docMk/>
            <pc:sldMk cId="0" sldId="4129"/>
            <ac:spMk id="99" creationId="{00000000-0000-0000-0000-000000000000}"/>
          </ac:spMkLst>
        </pc:spChg>
        <pc:spChg chg="del">
          <ac:chgData name="Jolie Serrano Delgado" userId="d52b4219-5c60-4a0c-87ad-b1ec335c0c37" providerId="ADAL" clId="{FDD6CE29-40E1-42AF-87E3-987B1B5F26DA}" dt="2025-06-11T19:40:38.617" v="5" actId="478"/>
          <ac:spMkLst>
            <pc:docMk/>
            <pc:sldMk cId="0" sldId="4129"/>
            <ac:spMk id="55309" creationId="{00000000-0000-0000-0000-000000000000}"/>
          </ac:spMkLst>
        </pc:spChg>
        <pc:spChg chg="mod">
          <ac:chgData name="Jolie Serrano Delgado" userId="d52b4219-5c60-4a0c-87ad-b1ec335c0c37" providerId="ADAL" clId="{FDD6CE29-40E1-42AF-87E3-987B1B5F26DA}" dt="2025-06-11T19:40:55.865" v="9" actId="1076"/>
          <ac:spMkLst>
            <pc:docMk/>
            <pc:sldMk cId="0" sldId="4129"/>
            <ac:spMk id="55311" creationId="{00000000-0000-0000-0000-000000000000}"/>
          </ac:spMkLst>
        </pc:spChg>
        <pc:spChg chg="mod">
          <ac:chgData name="Jolie Serrano Delgado" userId="d52b4219-5c60-4a0c-87ad-b1ec335c0c37" providerId="ADAL" clId="{FDD6CE29-40E1-42AF-87E3-987B1B5F26DA}" dt="2025-06-11T19:40:55.865" v="9" actId="1076"/>
          <ac:spMkLst>
            <pc:docMk/>
            <pc:sldMk cId="0" sldId="4129"/>
            <ac:spMk id="5531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6/11/2025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4</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90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6599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261043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lide 2">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338E90B0-C298-42CA-BA19-2ADDEE89A7CA}"/>
              </a:ext>
            </a:extLst>
          </p:cNvPr>
          <p:cNvSpPr>
            <a:spLocks noGrp="1"/>
          </p:cNvSpPr>
          <p:nvPr>
            <p:ph type="title"/>
          </p:nvPr>
        </p:nvSpPr>
        <p:spPr>
          <a:xfrm>
            <a:off x="838200" y="365125"/>
            <a:ext cx="3409950" cy="4054475"/>
          </a:xfrm>
          <a:prstGeom prst="rect">
            <a:avLst/>
          </a:prstGeom>
        </p:spPr>
        <p:txBody>
          <a:bodyPr/>
          <a:lstStyle>
            <a:lvl1pPr>
              <a:defRPr sz="3600"/>
            </a:lvl1pPr>
          </a:lstStyle>
          <a:p>
            <a:r>
              <a:rPr lang="es-ES" dirty="0"/>
              <a:t>Haga clic para modificar el estilo de título del patrón</a:t>
            </a:r>
            <a:endParaRPr lang="en-US" dirty="0"/>
          </a:p>
        </p:txBody>
      </p:sp>
    </p:spTree>
    <p:extLst>
      <p:ext uri="{BB962C8B-B14F-4D97-AF65-F5344CB8AC3E}">
        <p14:creationId xmlns:p14="http://schemas.microsoft.com/office/powerpoint/2010/main" val="355828564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3663DA-6FE6-4E1F-9280-3FEC9BAF90EA}"/>
              </a:ext>
            </a:extLst>
          </p:cNvPr>
          <p:cNvSpPr>
            <a:spLocks noGrp="1"/>
          </p:cNvSpPr>
          <p:nvPr>
            <p:ph type="title"/>
          </p:nvPr>
        </p:nvSpPr>
        <p:spPr>
          <a:xfrm>
            <a:off x="838200" y="365125"/>
            <a:ext cx="10515600" cy="835025"/>
          </a:xfrm>
          <a:prstGeom prst="rect">
            <a:avLst/>
          </a:prstGeom>
        </p:spPr>
        <p:txBody>
          <a:bodyPr/>
          <a:lstStyle/>
          <a:p>
            <a:r>
              <a:rPr lang="es-ES" dirty="0"/>
              <a:t>Haga clic para modificar el estilo de título del patrón</a:t>
            </a:r>
            <a:endParaRPr lang="en-US" dirty="0"/>
          </a:p>
        </p:txBody>
      </p:sp>
    </p:spTree>
    <p:extLst>
      <p:ext uri="{BB962C8B-B14F-4D97-AF65-F5344CB8AC3E}">
        <p14:creationId xmlns:p14="http://schemas.microsoft.com/office/powerpoint/2010/main" val="2709251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5326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Tree>
    <p:extLst>
      <p:ext uri="{BB962C8B-B14F-4D97-AF65-F5344CB8AC3E}">
        <p14:creationId xmlns:p14="http://schemas.microsoft.com/office/powerpoint/2010/main" val="95536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6">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5140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7">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40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417640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8654635"/>
      </p:ext>
    </p:extLst>
  </p:cSld>
  <p:clrMapOvr>
    <a:masterClrMapping/>
  </p:clrMapOvr>
  <p:transition advClick="0" advTm="3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65" r:id="rId2"/>
    <p:sldLayoutId id="2147483674" r:id="rId3"/>
    <p:sldLayoutId id="2147483666" r:id="rId4"/>
    <p:sldLayoutId id="2147483667" r:id="rId5"/>
    <p:sldLayoutId id="2147483672" r:id="rId6"/>
    <p:sldLayoutId id="2147483668" r:id="rId7"/>
    <p:sldLayoutId id="2147483675" r:id="rId8"/>
    <p:sldLayoutId id="2147483676" r:id="rId9"/>
    <p:sldLayoutId id="2147483677" r:id="rId10"/>
    <p:sldLayoutId id="21474836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oleObject" Target="../embeddings/oleObject1.bin"/><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1.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59845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61207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629658"/>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61189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184023"/>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778078"/>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363006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760717"/>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264673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6588759" y="1635384"/>
            <a:ext cx="310654" cy="670159"/>
            <a:chOff x="13174342" y="4174238"/>
            <a:chExt cx="621308" cy="1340317"/>
          </a:xfrm>
          <a:solidFill>
            <a:srgbClr val="F15F76"/>
          </a:solidFill>
        </p:grpSpPr>
        <p:sp>
          <p:nvSpPr>
            <p:cNvPr id="28" name="Oval 27"/>
            <p:cNvSpPr>
              <a:spLocks noChangeArrowheads="1"/>
            </p:cNvSpPr>
            <p:nvPr/>
          </p:nvSpPr>
          <p:spPr bwMode="auto">
            <a:xfrm>
              <a:off x="13383352" y="4174238"/>
              <a:ext cx="197559" cy="203339"/>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cs typeface="Lato Light"/>
              </a:endParaRPr>
            </a:p>
          </p:txBody>
        </p:sp>
        <p:sp>
          <p:nvSpPr>
            <p:cNvPr id="29" name="Freeform 7"/>
            <p:cNvSpPr>
              <a:spLocks/>
            </p:cNvSpPr>
            <p:nvPr/>
          </p:nvSpPr>
          <p:spPr bwMode="auto">
            <a:xfrm>
              <a:off x="13174342" y="4417672"/>
              <a:ext cx="621308" cy="1096883"/>
            </a:xfrm>
            <a:custGeom>
              <a:avLst/>
              <a:gdLst>
                <a:gd name="T0" fmla="*/ 91 w 92"/>
                <a:gd name="T1" fmla="*/ 60 h 162"/>
                <a:gd name="T2" fmla="*/ 75 w 92"/>
                <a:gd name="T3" fmla="*/ 10 h 162"/>
                <a:gd name="T4" fmla="*/ 64 w 92"/>
                <a:gd name="T5" fmla="*/ 0 h 162"/>
                <a:gd name="T6" fmla="*/ 28 w 92"/>
                <a:gd name="T7" fmla="*/ 0 h 162"/>
                <a:gd name="T8" fmla="*/ 19 w 92"/>
                <a:gd name="T9" fmla="*/ 5 h 162"/>
                <a:gd name="T10" fmla="*/ 18 w 92"/>
                <a:gd name="T11" fmla="*/ 7 h 162"/>
                <a:gd name="T12" fmla="*/ 18 w 92"/>
                <a:gd name="T13" fmla="*/ 7 h 162"/>
                <a:gd name="T14" fmla="*/ 17 w 92"/>
                <a:gd name="T15" fmla="*/ 8 h 162"/>
                <a:gd name="T16" fmla="*/ 1 w 92"/>
                <a:gd name="T17" fmla="*/ 60 h 162"/>
                <a:gd name="T18" fmla="*/ 5 w 92"/>
                <a:gd name="T19" fmla="*/ 68 h 162"/>
                <a:gd name="T20" fmla="*/ 14 w 92"/>
                <a:gd name="T21" fmla="*/ 64 h 162"/>
                <a:gd name="T22" fmla="*/ 26 w 92"/>
                <a:gd name="T23" fmla="*/ 23 h 162"/>
                <a:gd name="T24" fmla="*/ 28 w 92"/>
                <a:gd name="T25" fmla="*/ 23 h 162"/>
                <a:gd name="T26" fmla="*/ 29 w 92"/>
                <a:gd name="T27" fmla="*/ 23 h 162"/>
                <a:gd name="T28" fmla="*/ 9 w 92"/>
                <a:gd name="T29" fmla="*/ 96 h 162"/>
                <a:gd name="T30" fmla="*/ 29 w 92"/>
                <a:gd name="T31" fmla="*/ 96 h 162"/>
                <a:gd name="T32" fmla="*/ 29 w 92"/>
                <a:gd name="T33" fmla="*/ 154 h 162"/>
                <a:gd name="T34" fmla="*/ 37 w 92"/>
                <a:gd name="T35" fmla="*/ 162 h 162"/>
                <a:gd name="T36" fmla="*/ 44 w 92"/>
                <a:gd name="T37" fmla="*/ 154 h 162"/>
                <a:gd name="T38" fmla="*/ 44 w 92"/>
                <a:gd name="T39" fmla="*/ 96 h 162"/>
                <a:gd name="T40" fmla="*/ 49 w 92"/>
                <a:gd name="T41" fmla="*/ 96 h 162"/>
                <a:gd name="T42" fmla="*/ 49 w 92"/>
                <a:gd name="T43" fmla="*/ 154 h 162"/>
                <a:gd name="T44" fmla="*/ 56 w 92"/>
                <a:gd name="T45" fmla="*/ 162 h 162"/>
                <a:gd name="T46" fmla="*/ 64 w 92"/>
                <a:gd name="T47" fmla="*/ 154 h 162"/>
                <a:gd name="T48" fmla="*/ 64 w 92"/>
                <a:gd name="T49" fmla="*/ 96 h 162"/>
                <a:gd name="T50" fmla="*/ 83 w 92"/>
                <a:gd name="T51" fmla="*/ 96 h 162"/>
                <a:gd name="T52" fmla="*/ 63 w 92"/>
                <a:gd name="T53" fmla="*/ 23 h 162"/>
                <a:gd name="T54" fmla="*/ 64 w 92"/>
                <a:gd name="T55" fmla="*/ 23 h 162"/>
                <a:gd name="T56" fmla="*/ 65 w 92"/>
                <a:gd name="T57" fmla="*/ 23 h 162"/>
                <a:gd name="T58" fmla="*/ 79 w 92"/>
                <a:gd name="T59" fmla="*/ 64 h 162"/>
                <a:gd name="T60" fmla="*/ 87 w 92"/>
                <a:gd name="T61" fmla="*/ 68 h 162"/>
                <a:gd name="T62" fmla="*/ 91 w 92"/>
                <a:gd name="T63" fmla="*/ 6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2" h="162">
                  <a:moveTo>
                    <a:pt x="91" y="60"/>
                  </a:moveTo>
                  <a:cubicBezTo>
                    <a:pt x="75" y="10"/>
                    <a:pt x="75" y="10"/>
                    <a:pt x="75" y="10"/>
                  </a:cubicBezTo>
                  <a:cubicBezTo>
                    <a:pt x="74" y="4"/>
                    <a:pt x="70" y="0"/>
                    <a:pt x="64" y="0"/>
                  </a:cubicBezTo>
                  <a:cubicBezTo>
                    <a:pt x="28" y="0"/>
                    <a:pt x="28" y="0"/>
                    <a:pt x="28" y="0"/>
                  </a:cubicBezTo>
                  <a:cubicBezTo>
                    <a:pt x="24" y="0"/>
                    <a:pt x="21" y="2"/>
                    <a:pt x="19" y="5"/>
                  </a:cubicBezTo>
                  <a:cubicBezTo>
                    <a:pt x="18" y="5"/>
                    <a:pt x="18" y="6"/>
                    <a:pt x="18" y="7"/>
                  </a:cubicBezTo>
                  <a:cubicBezTo>
                    <a:pt x="18" y="7"/>
                    <a:pt x="18" y="7"/>
                    <a:pt x="18" y="7"/>
                  </a:cubicBezTo>
                  <a:cubicBezTo>
                    <a:pt x="18" y="7"/>
                    <a:pt x="17" y="8"/>
                    <a:pt x="17" y="8"/>
                  </a:cubicBezTo>
                  <a:cubicBezTo>
                    <a:pt x="1" y="60"/>
                    <a:pt x="1" y="60"/>
                    <a:pt x="1" y="60"/>
                  </a:cubicBezTo>
                  <a:cubicBezTo>
                    <a:pt x="0" y="63"/>
                    <a:pt x="2" y="67"/>
                    <a:pt x="5" y="68"/>
                  </a:cubicBezTo>
                  <a:cubicBezTo>
                    <a:pt x="9" y="69"/>
                    <a:pt x="13" y="67"/>
                    <a:pt x="14" y="64"/>
                  </a:cubicBezTo>
                  <a:cubicBezTo>
                    <a:pt x="26" y="23"/>
                    <a:pt x="26" y="23"/>
                    <a:pt x="26" y="23"/>
                  </a:cubicBezTo>
                  <a:cubicBezTo>
                    <a:pt x="27" y="23"/>
                    <a:pt x="27" y="23"/>
                    <a:pt x="28" y="23"/>
                  </a:cubicBezTo>
                  <a:cubicBezTo>
                    <a:pt x="29" y="23"/>
                    <a:pt x="29" y="23"/>
                    <a:pt x="29" y="23"/>
                  </a:cubicBezTo>
                  <a:cubicBezTo>
                    <a:pt x="9" y="96"/>
                    <a:pt x="9" y="96"/>
                    <a:pt x="9" y="96"/>
                  </a:cubicBezTo>
                  <a:cubicBezTo>
                    <a:pt x="29" y="96"/>
                    <a:pt x="29" y="96"/>
                    <a:pt x="29" y="96"/>
                  </a:cubicBezTo>
                  <a:cubicBezTo>
                    <a:pt x="29" y="154"/>
                    <a:pt x="29" y="154"/>
                    <a:pt x="29" y="154"/>
                  </a:cubicBezTo>
                  <a:cubicBezTo>
                    <a:pt x="29" y="159"/>
                    <a:pt x="33" y="162"/>
                    <a:pt x="37" y="162"/>
                  </a:cubicBezTo>
                  <a:cubicBezTo>
                    <a:pt x="41" y="162"/>
                    <a:pt x="44" y="159"/>
                    <a:pt x="44" y="154"/>
                  </a:cubicBezTo>
                  <a:cubicBezTo>
                    <a:pt x="44" y="96"/>
                    <a:pt x="44" y="96"/>
                    <a:pt x="44" y="96"/>
                  </a:cubicBezTo>
                  <a:cubicBezTo>
                    <a:pt x="49" y="96"/>
                    <a:pt x="49" y="96"/>
                    <a:pt x="49" y="96"/>
                  </a:cubicBezTo>
                  <a:cubicBezTo>
                    <a:pt x="49" y="154"/>
                    <a:pt x="49" y="154"/>
                    <a:pt x="49" y="154"/>
                  </a:cubicBezTo>
                  <a:cubicBezTo>
                    <a:pt x="49" y="159"/>
                    <a:pt x="52" y="162"/>
                    <a:pt x="56" y="162"/>
                  </a:cubicBezTo>
                  <a:cubicBezTo>
                    <a:pt x="60" y="162"/>
                    <a:pt x="64" y="159"/>
                    <a:pt x="64" y="154"/>
                  </a:cubicBezTo>
                  <a:cubicBezTo>
                    <a:pt x="64" y="96"/>
                    <a:pt x="64" y="96"/>
                    <a:pt x="64" y="96"/>
                  </a:cubicBezTo>
                  <a:cubicBezTo>
                    <a:pt x="83" y="96"/>
                    <a:pt x="83" y="96"/>
                    <a:pt x="83" y="96"/>
                  </a:cubicBezTo>
                  <a:cubicBezTo>
                    <a:pt x="63" y="23"/>
                    <a:pt x="63" y="23"/>
                    <a:pt x="63" y="23"/>
                  </a:cubicBezTo>
                  <a:cubicBezTo>
                    <a:pt x="64" y="23"/>
                    <a:pt x="64" y="23"/>
                    <a:pt x="64" y="23"/>
                  </a:cubicBezTo>
                  <a:cubicBezTo>
                    <a:pt x="65" y="23"/>
                    <a:pt x="65" y="23"/>
                    <a:pt x="65" y="23"/>
                  </a:cubicBezTo>
                  <a:cubicBezTo>
                    <a:pt x="79" y="64"/>
                    <a:pt x="79" y="64"/>
                    <a:pt x="79" y="64"/>
                  </a:cubicBezTo>
                  <a:cubicBezTo>
                    <a:pt x="80" y="67"/>
                    <a:pt x="84" y="69"/>
                    <a:pt x="87" y="68"/>
                  </a:cubicBezTo>
                  <a:cubicBezTo>
                    <a:pt x="91" y="67"/>
                    <a:pt x="92" y="63"/>
                    <a:pt x="91" y="6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cs typeface="Lato Light"/>
              </a:endParaRPr>
            </a:p>
          </p:txBody>
        </p:sp>
      </p:grpSp>
      <p:sp>
        <p:nvSpPr>
          <p:cNvPr id="55298" name="Content Placeholder 2"/>
          <p:cNvSpPr txBox="1">
            <a:spLocks/>
          </p:cNvSpPr>
          <p:nvPr/>
        </p:nvSpPr>
        <p:spPr bwMode="auto">
          <a:xfrm>
            <a:off x="6994525" y="1451769"/>
            <a:ext cx="1842294" cy="827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a:latin typeface="+mn-lt"/>
              </a:rPr>
              <a:t>63%</a:t>
            </a:r>
          </a:p>
        </p:txBody>
      </p:sp>
      <p:sp>
        <p:nvSpPr>
          <p:cNvPr id="55299" name="Title 1"/>
          <p:cNvSpPr txBox="1">
            <a:spLocks/>
          </p:cNvSpPr>
          <p:nvPr/>
        </p:nvSpPr>
        <p:spPr bwMode="auto">
          <a:xfrm>
            <a:off x="7013575" y="1906588"/>
            <a:ext cx="1823244"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r>
              <a:rPr lang="en-US" altLang="es-MX" sz="1400">
                <a:latin typeface="+mn-lt"/>
              </a:rPr>
              <a:t>Entrepreneurial activities differ </a:t>
            </a:r>
          </a:p>
        </p:txBody>
      </p:sp>
      <p:grpSp>
        <p:nvGrpSpPr>
          <p:cNvPr id="32" name="Group 31"/>
          <p:cNvGrpSpPr/>
          <p:nvPr/>
        </p:nvGrpSpPr>
        <p:grpSpPr>
          <a:xfrm>
            <a:off x="8836944" y="1614599"/>
            <a:ext cx="271737" cy="691338"/>
            <a:chOff x="18405530" y="4132667"/>
            <a:chExt cx="543473" cy="1382675"/>
          </a:xfrm>
          <a:solidFill>
            <a:srgbClr val="0E80C9"/>
          </a:solidFill>
        </p:grpSpPr>
        <p:sp>
          <p:nvSpPr>
            <p:cNvPr id="33" name="Freeform 12"/>
            <p:cNvSpPr>
              <a:spLocks/>
            </p:cNvSpPr>
            <p:nvPr/>
          </p:nvSpPr>
          <p:spPr bwMode="auto">
            <a:xfrm>
              <a:off x="18405530" y="4369022"/>
              <a:ext cx="543473" cy="1146320"/>
            </a:xfrm>
            <a:custGeom>
              <a:avLst/>
              <a:gdLst>
                <a:gd name="T0" fmla="*/ 59 w 78"/>
                <a:gd name="T1" fmla="*/ 0 h 164"/>
                <a:gd name="T2" fmla="*/ 20 w 78"/>
                <a:gd name="T3" fmla="*/ 0 h 164"/>
                <a:gd name="T4" fmla="*/ 0 w 78"/>
                <a:gd name="T5" fmla="*/ 16 h 164"/>
                <a:gd name="T6" fmla="*/ 0 w 78"/>
                <a:gd name="T7" fmla="*/ 16 h 164"/>
                <a:gd name="T8" fmla="*/ 0 w 78"/>
                <a:gd name="T9" fmla="*/ 19 h 164"/>
                <a:gd name="T10" fmla="*/ 0 w 78"/>
                <a:gd name="T11" fmla="*/ 74 h 164"/>
                <a:gd name="T12" fmla="*/ 7 w 78"/>
                <a:gd name="T13" fmla="*/ 80 h 164"/>
                <a:gd name="T14" fmla="*/ 13 w 78"/>
                <a:gd name="T15" fmla="*/ 74 h 164"/>
                <a:gd name="T16" fmla="*/ 13 w 78"/>
                <a:gd name="T17" fmla="*/ 26 h 164"/>
                <a:gd name="T18" fmla="*/ 19 w 78"/>
                <a:gd name="T19" fmla="*/ 26 h 164"/>
                <a:gd name="T20" fmla="*/ 19 w 78"/>
                <a:gd name="T21" fmla="*/ 72 h 164"/>
                <a:gd name="T22" fmla="*/ 19 w 78"/>
                <a:gd name="T23" fmla="*/ 73 h 164"/>
                <a:gd name="T24" fmla="*/ 19 w 78"/>
                <a:gd name="T25" fmla="*/ 154 h 164"/>
                <a:gd name="T26" fmla="*/ 28 w 78"/>
                <a:gd name="T27" fmla="*/ 164 h 164"/>
                <a:gd name="T28" fmla="*/ 37 w 78"/>
                <a:gd name="T29" fmla="*/ 154 h 164"/>
                <a:gd name="T30" fmla="*/ 37 w 78"/>
                <a:gd name="T31" fmla="*/ 83 h 164"/>
                <a:gd name="T32" fmla="*/ 41 w 78"/>
                <a:gd name="T33" fmla="*/ 83 h 164"/>
                <a:gd name="T34" fmla="*/ 41 w 78"/>
                <a:gd name="T35" fmla="*/ 154 h 164"/>
                <a:gd name="T36" fmla="*/ 50 w 78"/>
                <a:gd name="T37" fmla="*/ 164 h 164"/>
                <a:gd name="T38" fmla="*/ 59 w 78"/>
                <a:gd name="T39" fmla="*/ 154 h 164"/>
                <a:gd name="T40" fmla="*/ 59 w 78"/>
                <a:gd name="T41" fmla="*/ 72 h 164"/>
                <a:gd name="T42" fmla="*/ 59 w 78"/>
                <a:gd name="T43" fmla="*/ 71 h 164"/>
                <a:gd name="T44" fmla="*/ 59 w 78"/>
                <a:gd name="T45" fmla="*/ 26 h 164"/>
                <a:gd name="T46" fmla="*/ 64 w 78"/>
                <a:gd name="T47" fmla="*/ 26 h 164"/>
                <a:gd name="T48" fmla="*/ 64 w 78"/>
                <a:gd name="T49" fmla="*/ 74 h 164"/>
                <a:gd name="T50" fmla="*/ 71 w 78"/>
                <a:gd name="T51" fmla="*/ 80 h 164"/>
                <a:gd name="T52" fmla="*/ 78 w 78"/>
                <a:gd name="T53" fmla="*/ 74 h 164"/>
                <a:gd name="T54" fmla="*/ 78 w 78"/>
                <a:gd name="T55" fmla="*/ 19 h 164"/>
                <a:gd name="T56" fmla="*/ 78 w 78"/>
                <a:gd name="T57" fmla="*/ 16 h 164"/>
                <a:gd name="T58" fmla="*/ 78 w 78"/>
                <a:gd name="T59" fmla="*/ 15 h 164"/>
                <a:gd name="T60" fmla="*/ 59 w 78"/>
                <a:gd name="T61"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8" h="164">
                  <a:moveTo>
                    <a:pt x="59" y="0"/>
                  </a:moveTo>
                  <a:cubicBezTo>
                    <a:pt x="20" y="0"/>
                    <a:pt x="20" y="0"/>
                    <a:pt x="20" y="0"/>
                  </a:cubicBezTo>
                  <a:cubicBezTo>
                    <a:pt x="6" y="0"/>
                    <a:pt x="0" y="12"/>
                    <a:pt x="0" y="16"/>
                  </a:cubicBezTo>
                  <a:cubicBezTo>
                    <a:pt x="0" y="16"/>
                    <a:pt x="0" y="16"/>
                    <a:pt x="0" y="16"/>
                  </a:cubicBezTo>
                  <a:cubicBezTo>
                    <a:pt x="0" y="19"/>
                    <a:pt x="0" y="19"/>
                    <a:pt x="0" y="19"/>
                  </a:cubicBezTo>
                  <a:cubicBezTo>
                    <a:pt x="0" y="74"/>
                    <a:pt x="0" y="74"/>
                    <a:pt x="0" y="74"/>
                  </a:cubicBezTo>
                  <a:cubicBezTo>
                    <a:pt x="0" y="77"/>
                    <a:pt x="3" y="80"/>
                    <a:pt x="7" y="80"/>
                  </a:cubicBezTo>
                  <a:cubicBezTo>
                    <a:pt x="10" y="80"/>
                    <a:pt x="13" y="77"/>
                    <a:pt x="13" y="74"/>
                  </a:cubicBezTo>
                  <a:cubicBezTo>
                    <a:pt x="13" y="26"/>
                    <a:pt x="13" y="26"/>
                    <a:pt x="13" y="26"/>
                  </a:cubicBezTo>
                  <a:cubicBezTo>
                    <a:pt x="19" y="26"/>
                    <a:pt x="19" y="26"/>
                    <a:pt x="19" y="26"/>
                  </a:cubicBezTo>
                  <a:cubicBezTo>
                    <a:pt x="19" y="72"/>
                    <a:pt x="19" y="72"/>
                    <a:pt x="19" y="72"/>
                  </a:cubicBezTo>
                  <a:cubicBezTo>
                    <a:pt x="19" y="72"/>
                    <a:pt x="19" y="73"/>
                    <a:pt x="19" y="73"/>
                  </a:cubicBezTo>
                  <a:cubicBezTo>
                    <a:pt x="19" y="154"/>
                    <a:pt x="19" y="154"/>
                    <a:pt x="19" y="154"/>
                  </a:cubicBezTo>
                  <a:cubicBezTo>
                    <a:pt x="19" y="159"/>
                    <a:pt x="23" y="164"/>
                    <a:pt x="28" y="164"/>
                  </a:cubicBezTo>
                  <a:cubicBezTo>
                    <a:pt x="33" y="164"/>
                    <a:pt x="37" y="159"/>
                    <a:pt x="37" y="154"/>
                  </a:cubicBezTo>
                  <a:cubicBezTo>
                    <a:pt x="37" y="83"/>
                    <a:pt x="37" y="83"/>
                    <a:pt x="37" y="83"/>
                  </a:cubicBezTo>
                  <a:cubicBezTo>
                    <a:pt x="41" y="83"/>
                    <a:pt x="41" y="83"/>
                    <a:pt x="41" y="83"/>
                  </a:cubicBezTo>
                  <a:cubicBezTo>
                    <a:pt x="41" y="154"/>
                    <a:pt x="41" y="154"/>
                    <a:pt x="41" y="154"/>
                  </a:cubicBezTo>
                  <a:cubicBezTo>
                    <a:pt x="41" y="159"/>
                    <a:pt x="45" y="164"/>
                    <a:pt x="50" y="164"/>
                  </a:cubicBezTo>
                  <a:cubicBezTo>
                    <a:pt x="55" y="164"/>
                    <a:pt x="59" y="159"/>
                    <a:pt x="59" y="154"/>
                  </a:cubicBezTo>
                  <a:cubicBezTo>
                    <a:pt x="59" y="72"/>
                    <a:pt x="59" y="72"/>
                    <a:pt x="59" y="72"/>
                  </a:cubicBezTo>
                  <a:cubicBezTo>
                    <a:pt x="59" y="71"/>
                    <a:pt x="59" y="71"/>
                    <a:pt x="59" y="71"/>
                  </a:cubicBezTo>
                  <a:cubicBezTo>
                    <a:pt x="59" y="26"/>
                    <a:pt x="59" y="26"/>
                    <a:pt x="59" y="26"/>
                  </a:cubicBezTo>
                  <a:cubicBezTo>
                    <a:pt x="64" y="26"/>
                    <a:pt x="64" y="26"/>
                    <a:pt x="64" y="26"/>
                  </a:cubicBezTo>
                  <a:cubicBezTo>
                    <a:pt x="64" y="74"/>
                    <a:pt x="64" y="74"/>
                    <a:pt x="64" y="74"/>
                  </a:cubicBezTo>
                  <a:cubicBezTo>
                    <a:pt x="64" y="77"/>
                    <a:pt x="67" y="80"/>
                    <a:pt x="71" y="80"/>
                  </a:cubicBezTo>
                  <a:cubicBezTo>
                    <a:pt x="75" y="80"/>
                    <a:pt x="78" y="77"/>
                    <a:pt x="78" y="74"/>
                  </a:cubicBezTo>
                  <a:cubicBezTo>
                    <a:pt x="78" y="19"/>
                    <a:pt x="78" y="19"/>
                    <a:pt x="78" y="19"/>
                  </a:cubicBezTo>
                  <a:cubicBezTo>
                    <a:pt x="78" y="16"/>
                    <a:pt x="78" y="16"/>
                    <a:pt x="78" y="16"/>
                  </a:cubicBezTo>
                  <a:cubicBezTo>
                    <a:pt x="78" y="15"/>
                    <a:pt x="78" y="15"/>
                    <a:pt x="78" y="15"/>
                  </a:cubicBezTo>
                  <a:cubicBezTo>
                    <a:pt x="78" y="10"/>
                    <a:pt x="72" y="0"/>
                    <a:pt x="59"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cs typeface="Lato Light"/>
              </a:endParaRPr>
            </a:p>
          </p:txBody>
        </p:sp>
        <p:sp>
          <p:nvSpPr>
            <p:cNvPr id="34" name="Oval 13"/>
            <p:cNvSpPr>
              <a:spLocks noChangeArrowheads="1"/>
            </p:cNvSpPr>
            <p:nvPr/>
          </p:nvSpPr>
          <p:spPr bwMode="auto">
            <a:xfrm>
              <a:off x="18570935" y="4132667"/>
              <a:ext cx="215618" cy="215675"/>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cs typeface="Lato Light"/>
              </a:endParaRPr>
            </a:p>
          </p:txBody>
        </p:sp>
      </p:grpSp>
      <p:sp>
        <p:nvSpPr>
          <p:cNvPr id="55301" name="Content Placeholder 2"/>
          <p:cNvSpPr txBox="1">
            <a:spLocks/>
          </p:cNvSpPr>
          <p:nvPr/>
        </p:nvSpPr>
        <p:spPr bwMode="auto">
          <a:xfrm>
            <a:off x="9214644" y="1451769"/>
            <a:ext cx="1842294" cy="827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a:latin typeface="+mn-lt"/>
              </a:rPr>
              <a:t>37%</a:t>
            </a:r>
          </a:p>
        </p:txBody>
      </p:sp>
      <p:sp>
        <p:nvSpPr>
          <p:cNvPr id="55302" name="Title 1"/>
          <p:cNvSpPr txBox="1">
            <a:spLocks/>
          </p:cNvSpPr>
          <p:nvPr/>
        </p:nvSpPr>
        <p:spPr bwMode="auto">
          <a:xfrm>
            <a:off x="9214644" y="1906588"/>
            <a:ext cx="1823244"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r>
              <a:rPr lang="en-US" altLang="es-MX" sz="1400">
                <a:latin typeface="+mn-lt"/>
              </a:rPr>
              <a:t>Entrepreneurial activities differ </a:t>
            </a:r>
          </a:p>
        </p:txBody>
      </p:sp>
      <p:grpSp>
        <p:nvGrpSpPr>
          <p:cNvPr id="37" name="Group 36"/>
          <p:cNvGrpSpPr/>
          <p:nvPr/>
        </p:nvGrpSpPr>
        <p:grpSpPr>
          <a:xfrm>
            <a:off x="978134" y="1635384"/>
            <a:ext cx="310654" cy="670159"/>
            <a:chOff x="13174342" y="4174238"/>
            <a:chExt cx="621308" cy="1340317"/>
          </a:xfrm>
          <a:solidFill>
            <a:srgbClr val="F15F76"/>
          </a:solidFill>
        </p:grpSpPr>
        <p:sp>
          <p:nvSpPr>
            <p:cNvPr id="38" name="Oval 37"/>
            <p:cNvSpPr>
              <a:spLocks noChangeArrowheads="1"/>
            </p:cNvSpPr>
            <p:nvPr/>
          </p:nvSpPr>
          <p:spPr bwMode="auto">
            <a:xfrm>
              <a:off x="13383352" y="4174238"/>
              <a:ext cx="197559" cy="203339"/>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cs typeface="Lato Light"/>
              </a:endParaRPr>
            </a:p>
          </p:txBody>
        </p:sp>
        <p:sp>
          <p:nvSpPr>
            <p:cNvPr id="39" name="Freeform 7"/>
            <p:cNvSpPr>
              <a:spLocks/>
            </p:cNvSpPr>
            <p:nvPr/>
          </p:nvSpPr>
          <p:spPr bwMode="auto">
            <a:xfrm>
              <a:off x="13174342" y="4417672"/>
              <a:ext cx="621308" cy="1096883"/>
            </a:xfrm>
            <a:custGeom>
              <a:avLst/>
              <a:gdLst>
                <a:gd name="T0" fmla="*/ 91 w 92"/>
                <a:gd name="T1" fmla="*/ 60 h 162"/>
                <a:gd name="T2" fmla="*/ 75 w 92"/>
                <a:gd name="T3" fmla="*/ 10 h 162"/>
                <a:gd name="T4" fmla="*/ 64 w 92"/>
                <a:gd name="T5" fmla="*/ 0 h 162"/>
                <a:gd name="T6" fmla="*/ 28 w 92"/>
                <a:gd name="T7" fmla="*/ 0 h 162"/>
                <a:gd name="T8" fmla="*/ 19 w 92"/>
                <a:gd name="T9" fmla="*/ 5 h 162"/>
                <a:gd name="T10" fmla="*/ 18 w 92"/>
                <a:gd name="T11" fmla="*/ 7 h 162"/>
                <a:gd name="T12" fmla="*/ 18 w 92"/>
                <a:gd name="T13" fmla="*/ 7 h 162"/>
                <a:gd name="T14" fmla="*/ 17 w 92"/>
                <a:gd name="T15" fmla="*/ 8 h 162"/>
                <a:gd name="T16" fmla="*/ 1 w 92"/>
                <a:gd name="T17" fmla="*/ 60 h 162"/>
                <a:gd name="T18" fmla="*/ 5 w 92"/>
                <a:gd name="T19" fmla="*/ 68 h 162"/>
                <a:gd name="T20" fmla="*/ 14 w 92"/>
                <a:gd name="T21" fmla="*/ 64 h 162"/>
                <a:gd name="T22" fmla="*/ 26 w 92"/>
                <a:gd name="T23" fmla="*/ 23 h 162"/>
                <a:gd name="T24" fmla="*/ 28 w 92"/>
                <a:gd name="T25" fmla="*/ 23 h 162"/>
                <a:gd name="T26" fmla="*/ 29 w 92"/>
                <a:gd name="T27" fmla="*/ 23 h 162"/>
                <a:gd name="T28" fmla="*/ 9 w 92"/>
                <a:gd name="T29" fmla="*/ 96 h 162"/>
                <a:gd name="T30" fmla="*/ 29 w 92"/>
                <a:gd name="T31" fmla="*/ 96 h 162"/>
                <a:gd name="T32" fmla="*/ 29 w 92"/>
                <a:gd name="T33" fmla="*/ 154 h 162"/>
                <a:gd name="T34" fmla="*/ 37 w 92"/>
                <a:gd name="T35" fmla="*/ 162 h 162"/>
                <a:gd name="T36" fmla="*/ 44 w 92"/>
                <a:gd name="T37" fmla="*/ 154 h 162"/>
                <a:gd name="T38" fmla="*/ 44 w 92"/>
                <a:gd name="T39" fmla="*/ 96 h 162"/>
                <a:gd name="T40" fmla="*/ 49 w 92"/>
                <a:gd name="T41" fmla="*/ 96 h 162"/>
                <a:gd name="T42" fmla="*/ 49 w 92"/>
                <a:gd name="T43" fmla="*/ 154 h 162"/>
                <a:gd name="T44" fmla="*/ 56 w 92"/>
                <a:gd name="T45" fmla="*/ 162 h 162"/>
                <a:gd name="T46" fmla="*/ 64 w 92"/>
                <a:gd name="T47" fmla="*/ 154 h 162"/>
                <a:gd name="T48" fmla="*/ 64 w 92"/>
                <a:gd name="T49" fmla="*/ 96 h 162"/>
                <a:gd name="T50" fmla="*/ 83 w 92"/>
                <a:gd name="T51" fmla="*/ 96 h 162"/>
                <a:gd name="T52" fmla="*/ 63 w 92"/>
                <a:gd name="T53" fmla="*/ 23 h 162"/>
                <a:gd name="T54" fmla="*/ 64 w 92"/>
                <a:gd name="T55" fmla="*/ 23 h 162"/>
                <a:gd name="T56" fmla="*/ 65 w 92"/>
                <a:gd name="T57" fmla="*/ 23 h 162"/>
                <a:gd name="T58" fmla="*/ 79 w 92"/>
                <a:gd name="T59" fmla="*/ 64 h 162"/>
                <a:gd name="T60" fmla="*/ 87 w 92"/>
                <a:gd name="T61" fmla="*/ 68 h 162"/>
                <a:gd name="T62" fmla="*/ 91 w 92"/>
                <a:gd name="T63" fmla="*/ 6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2" h="162">
                  <a:moveTo>
                    <a:pt x="91" y="60"/>
                  </a:moveTo>
                  <a:cubicBezTo>
                    <a:pt x="75" y="10"/>
                    <a:pt x="75" y="10"/>
                    <a:pt x="75" y="10"/>
                  </a:cubicBezTo>
                  <a:cubicBezTo>
                    <a:pt x="74" y="4"/>
                    <a:pt x="70" y="0"/>
                    <a:pt x="64" y="0"/>
                  </a:cubicBezTo>
                  <a:cubicBezTo>
                    <a:pt x="28" y="0"/>
                    <a:pt x="28" y="0"/>
                    <a:pt x="28" y="0"/>
                  </a:cubicBezTo>
                  <a:cubicBezTo>
                    <a:pt x="24" y="0"/>
                    <a:pt x="21" y="2"/>
                    <a:pt x="19" y="5"/>
                  </a:cubicBezTo>
                  <a:cubicBezTo>
                    <a:pt x="18" y="5"/>
                    <a:pt x="18" y="6"/>
                    <a:pt x="18" y="7"/>
                  </a:cubicBezTo>
                  <a:cubicBezTo>
                    <a:pt x="18" y="7"/>
                    <a:pt x="18" y="7"/>
                    <a:pt x="18" y="7"/>
                  </a:cubicBezTo>
                  <a:cubicBezTo>
                    <a:pt x="18" y="7"/>
                    <a:pt x="17" y="8"/>
                    <a:pt x="17" y="8"/>
                  </a:cubicBezTo>
                  <a:cubicBezTo>
                    <a:pt x="1" y="60"/>
                    <a:pt x="1" y="60"/>
                    <a:pt x="1" y="60"/>
                  </a:cubicBezTo>
                  <a:cubicBezTo>
                    <a:pt x="0" y="63"/>
                    <a:pt x="2" y="67"/>
                    <a:pt x="5" y="68"/>
                  </a:cubicBezTo>
                  <a:cubicBezTo>
                    <a:pt x="9" y="69"/>
                    <a:pt x="13" y="67"/>
                    <a:pt x="14" y="64"/>
                  </a:cubicBezTo>
                  <a:cubicBezTo>
                    <a:pt x="26" y="23"/>
                    <a:pt x="26" y="23"/>
                    <a:pt x="26" y="23"/>
                  </a:cubicBezTo>
                  <a:cubicBezTo>
                    <a:pt x="27" y="23"/>
                    <a:pt x="27" y="23"/>
                    <a:pt x="28" y="23"/>
                  </a:cubicBezTo>
                  <a:cubicBezTo>
                    <a:pt x="29" y="23"/>
                    <a:pt x="29" y="23"/>
                    <a:pt x="29" y="23"/>
                  </a:cubicBezTo>
                  <a:cubicBezTo>
                    <a:pt x="9" y="96"/>
                    <a:pt x="9" y="96"/>
                    <a:pt x="9" y="96"/>
                  </a:cubicBezTo>
                  <a:cubicBezTo>
                    <a:pt x="29" y="96"/>
                    <a:pt x="29" y="96"/>
                    <a:pt x="29" y="96"/>
                  </a:cubicBezTo>
                  <a:cubicBezTo>
                    <a:pt x="29" y="154"/>
                    <a:pt x="29" y="154"/>
                    <a:pt x="29" y="154"/>
                  </a:cubicBezTo>
                  <a:cubicBezTo>
                    <a:pt x="29" y="159"/>
                    <a:pt x="33" y="162"/>
                    <a:pt x="37" y="162"/>
                  </a:cubicBezTo>
                  <a:cubicBezTo>
                    <a:pt x="41" y="162"/>
                    <a:pt x="44" y="159"/>
                    <a:pt x="44" y="154"/>
                  </a:cubicBezTo>
                  <a:cubicBezTo>
                    <a:pt x="44" y="96"/>
                    <a:pt x="44" y="96"/>
                    <a:pt x="44" y="96"/>
                  </a:cubicBezTo>
                  <a:cubicBezTo>
                    <a:pt x="49" y="96"/>
                    <a:pt x="49" y="96"/>
                    <a:pt x="49" y="96"/>
                  </a:cubicBezTo>
                  <a:cubicBezTo>
                    <a:pt x="49" y="154"/>
                    <a:pt x="49" y="154"/>
                    <a:pt x="49" y="154"/>
                  </a:cubicBezTo>
                  <a:cubicBezTo>
                    <a:pt x="49" y="159"/>
                    <a:pt x="52" y="162"/>
                    <a:pt x="56" y="162"/>
                  </a:cubicBezTo>
                  <a:cubicBezTo>
                    <a:pt x="60" y="162"/>
                    <a:pt x="64" y="159"/>
                    <a:pt x="64" y="154"/>
                  </a:cubicBezTo>
                  <a:cubicBezTo>
                    <a:pt x="64" y="96"/>
                    <a:pt x="64" y="96"/>
                    <a:pt x="64" y="96"/>
                  </a:cubicBezTo>
                  <a:cubicBezTo>
                    <a:pt x="83" y="96"/>
                    <a:pt x="83" y="96"/>
                    <a:pt x="83" y="96"/>
                  </a:cubicBezTo>
                  <a:cubicBezTo>
                    <a:pt x="63" y="23"/>
                    <a:pt x="63" y="23"/>
                    <a:pt x="63" y="23"/>
                  </a:cubicBezTo>
                  <a:cubicBezTo>
                    <a:pt x="64" y="23"/>
                    <a:pt x="64" y="23"/>
                    <a:pt x="64" y="23"/>
                  </a:cubicBezTo>
                  <a:cubicBezTo>
                    <a:pt x="65" y="23"/>
                    <a:pt x="65" y="23"/>
                    <a:pt x="65" y="23"/>
                  </a:cubicBezTo>
                  <a:cubicBezTo>
                    <a:pt x="79" y="64"/>
                    <a:pt x="79" y="64"/>
                    <a:pt x="79" y="64"/>
                  </a:cubicBezTo>
                  <a:cubicBezTo>
                    <a:pt x="80" y="67"/>
                    <a:pt x="84" y="69"/>
                    <a:pt x="87" y="68"/>
                  </a:cubicBezTo>
                  <a:cubicBezTo>
                    <a:pt x="91" y="67"/>
                    <a:pt x="92" y="63"/>
                    <a:pt x="91" y="6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cs typeface="Lato Light"/>
              </a:endParaRPr>
            </a:p>
          </p:txBody>
        </p:sp>
      </p:grpSp>
      <p:sp>
        <p:nvSpPr>
          <p:cNvPr id="55304" name="Content Placeholder 2"/>
          <p:cNvSpPr txBox="1">
            <a:spLocks/>
          </p:cNvSpPr>
          <p:nvPr/>
        </p:nvSpPr>
        <p:spPr bwMode="auto">
          <a:xfrm>
            <a:off x="1383507" y="1451769"/>
            <a:ext cx="1843088" cy="827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a:latin typeface="+mn-lt"/>
              </a:rPr>
              <a:t>63%</a:t>
            </a:r>
          </a:p>
        </p:txBody>
      </p:sp>
      <p:sp>
        <p:nvSpPr>
          <p:cNvPr id="55305" name="Title 1"/>
          <p:cNvSpPr txBox="1">
            <a:spLocks/>
          </p:cNvSpPr>
          <p:nvPr/>
        </p:nvSpPr>
        <p:spPr bwMode="auto">
          <a:xfrm>
            <a:off x="1403350" y="1906588"/>
            <a:ext cx="1823244"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r>
              <a:rPr lang="en-US" altLang="es-MX" sz="1400">
                <a:latin typeface="+mn-lt"/>
              </a:rPr>
              <a:t>Entrepreneurial activities differ </a:t>
            </a:r>
          </a:p>
        </p:txBody>
      </p:sp>
      <p:grpSp>
        <p:nvGrpSpPr>
          <p:cNvPr id="42" name="Group 41"/>
          <p:cNvGrpSpPr/>
          <p:nvPr/>
        </p:nvGrpSpPr>
        <p:grpSpPr>
          <a:xfrm>
            <a:off x="3226319" y="1614599"/>
            <a:ext cx="271737" cy="691338"/>
            <a:chOff x="18405530" y="4132667"/>
            <a:chExt cx="543473" cy="1382675"/>
          </a:xfrm>
          <a:solidFill>
            <a:srgbClr val="0E80C9"/>
          </a:solidFill>
        </p:grpSpPr>
        <p:sp>
          <p:nvSpPr>
            <p:cNvPr id="43" name="Freeform 12"/>
            <p:cNvSpPr>
              <a:spLocks/>
            </p:cNvSpPr>
            <p:nvPr/>
          </p:nvSpPr>
          <p:spPr bwMode="auto">
            <a:xfrm>
              <a:off x="18405530" y="4369022"/>
              <a:ext cx="543473" cy="1146320"/>
            </a:xfrm>
            <a:custGeom>
              <a:avLst/>
              <a:gdLst>
                <a:gd name="T0" fmla="*/ 59 w 78"/>
                <a:gd name="T1" fmla="*/ 0 h 164"/>
                <a:gd name="T2" fmla="*/ 20 w 78"/>
                <a:gd name="T3" fmla="*/ 0 h 164"/>
                <a:gd name="T4" fmla="*/ 0 w 78"/>
                <a:gd name="T5" fmla="*/ 16 h 164"/>
                <a:gd name="T6" fmla="*/ 0 w 78"/>
                <a:gd name="T7" fmla="*/ 16 h 164"/>
                <a:gd name="T8" fmla="*/ 0 w 78"/>
                <a:gd name="T9" fmla="*/ 19 h 164"/>
                <a:gd name="T10" fmla="*/ 0 w 78"/>
                <a:gd name="T11" fmla="*/ 74 h 164"/>
                <a:gd name="T12" fmla="*/ 7 w 78"/>
                <a:gd name="T13" fmla="*/ 80 h 164"/>
                <a:gd name="T14" fmla="*/ 13 w 78"/>
                <a:gd name="T15" fmla="*/ 74 h 164"/>
                <a:gd name="T16" fmla="*/ 13 w 78"/>
                <a:gd name="T17" fmla="*/ 26 h 164"/>
                <a:gd name="T18" fmla="*/ 19 w 78"/>
                <a:gd name="T19" fmla="*/ 26 h 164"/>
                <a:gd name="T20" fmla="*/ 19 w 78"/>
                <a:gd name="T21" fmla="*/ 72 h 164"/>
                <a:gd name="T22" fmla="*/ 19 w 78"/>
                <a:gd name="T23" fmla="*/ 73 h 164"/>
                <a:gd name="T24" fmla="*/ 19 w 78"/>
                <a:gd name="T25" fmla="*/ 154 h 164"/>
                <a:gd name="T26" fmla="*/ 28 w 78"/>
                <a:gd name="T27" fmla="*/ 164 h 164"/>
                <a:gd name="T28" fmla="*/ 37 w 78"/>
                <a:gd name="T29" fmla="*/ 154 h 164"/>
                <a:gd name="T30" fmla="*/ 37 w 78"/>
                <a:gd name="T31" fmla="*/ 83 h 164"/>
                <a:gd name="T32" fmla="*/ 41 w 78"/>
                <a:gd name="T33" fmla="*/ 83 h 164"/>
                <a:gd name="T34" fmla="*/ 41 w 78"/>
                <a:gd name="T35" fmla="*/ 154 h 164"/>
                <a:gd name="T36" fmla="*/ 50 w 78"/>
                <a:gd name="T37" fmla="*/ 164 h 164"/>
                <a:gd name="T38" fmla="*/ 59 w 78"/>
                <a:gd name="T39" fmla="*/ 154 h 164"/>
                <a:gd name="T40" fmla="*/ 59 w 78"/>
                <a:gd name="T41" fmla="*/ 72 h 164"/>
                <a:gd name="T42" fmla="*/ 59 w 78"/>
                <a:gd name="T43" fmla="*/ 71 h 164"/>
                <a:gd name="T44" fmla="*/ 59 w 78"/>
                <a:gd name="T45" fmla="*/ 26 h 164"/>
                <a:gd name="T46" fmla="*/ 64 w 78"/>
                <a:gd name="T47" fmla="*/ 26 h 164"/>
                <a:gd name="T48" fmla="*/ 64 w 78"/>
                <a:gd name="T49" fmla="*/ 74 h 164"/>
                <a:gd name="T50" fmla="*/ 71 w 78"/>
                <a:gd name="T51" fmla="*/ 80 h 164"/>
                <a:gd name="T52" fmla="*/ 78 w 78"/>
                <a:gd name="T53" fmla="*/ 74 h 164"/>
                <a:gd name="T54" fmla="*/ 78 w 78"/>
                <a:gd name="T55" fmla="*/ 19 h 164"/>
                <a:gd name="T56" fmla="*/ 78 w 78"/>
                <a:gd name="T57" fmla="*/ 16 h 164"/>
                <a:gd name="T58" fmla="*/ 78 w 78"/>
                <a:gd name="T59" fmla="*/ 15 h 164"/>
                <a:gd name="T60" fmla="*/ 59 w 78"/>
                <a:gd name="T61"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8" h="164">
                  <a:moveTo>
                    <a:pt x="59" y="0"/>
                  </a:moveTo>
                  <a:cubicBezTo>
                    <a:pt x="20" y="0"/>
                    <a:pt x="20" y="0"/>
                    <a:pt x="20" y="0"/>
                  </a:cubicBezTo>
                  <a:cubicBezTo>
                    <a:pt x="6" y="0"/>
                    <a:pt x="0" y="12"/>
                    <a:pt x="0" y="16"/>
                  </a:cubicBezTo>
                  <a:cubicBezTo>
                    <a:pt x="0" y="16"/>
                    <a:pt x="0" y="16"/>
                    <a:pt x="0" y="16"/>
                  </a:cubicBezTo>
                  <a:cubicBezTo>
                    <a:pt x="0" y="19"/>
                    <a:pt x="0" y="19"/>
                    <a:pt x="0" y="19"/>
                  </a:cubicBezTo>
                  <a:cubicBezTo>
                    <a:pt x="0" y="74"/>
                    <a:pt x="0" y="74"/>
                    <a:pt x="0" y="74"/>
                  </a:cubicBezTo>
                  <a:cubicBezTo>
                    <a:pt x="0" y="77"/>
                    <a:pt x="3" y="80"/>
                    <a:pt x="7" y="80"/>
                  </a:cubicBezTo>
                  <a:cubicBezTo>
                    <a:pt x="10" y="80"/>
                    <a:pt x="13" y="77"/>
                    <a:pt x="13" y="74"/>
                  </a:cubicBezTo>
                  <a:cubicBezTo>
                    <a:pt x="13" y="26"/>
                    <a:pt x="13" y="26"/>
                    <a:pt x="13" y="26"/>
                  </a:cubicBezTo>
                  <a:cubicBezTo>
                    <a:pt x="19" y="26"/>
                    <a:pt x="19" y="26"/>
                    <a:pt x="19" y="26"/>
                  </a:cubicBezTo>
                  <a:cubicBezTo>
                    <a:pt x="19" y="72"/>
                    <a:pt x="19" y="72"/>
                    <a:pt x="19" y="72"/>
                  </a:cubicBezTo>
                  <a:cubicBezTo>
                    <a:pt x="19" y="72"/>
                    <a:pt x="19" y="73"/>
                    <a:pt x="19" y="73"/>
                  </a:cubicBezTo>
                  <a:cubicBezTo>
                    <a:pt x="19" y="154"/>
                    <a:pt x="19" y="154"/>
                    <a:pt x="19" y="154"/>
                  </a:cubicBezTo>
                  <a:cubicBezTo>
                    <a:pt x="19" y="159"/>
                    <a:pt x="23" y="164"/>
                    <a:pt x="28" y="164"/>
                  </a:cubicBezTo>
                  <a:cubicBezTo>
                    <a:pt x="33" y="164"/>
                    <a:pt x="37" y="159"/>
                    <a:pt x="37" y="154"/>
                  </a:cubicBezTo>
                  <a:cubicBezTo>
                    <a:pt x="37" y="83"/>
                    <a:pt x="37" y="83"/>
                    <a:pt x="37" y="83"/>
                  </a:cubicBezTo>
                  <a:cubicBezTo>
                    <a:pt x="41" y="83"/>
                    <a:pt x="41" y="83"/>
                    <a:pt x="41" y="83"/>
                  </a:cubicBezTo>
                  <a:cubicBezTo>
                    <a:pt x="41" y="154"/>
                    <a:pt x="41" y="154"/>
                    <a:pt x="41" y="154"/>
                  </a:cubicBezTo>
                  <a:cubicBezTo>
                    <a:pt x="41" y="159"/>
                    <a:pt x="45" y="164"/>
                    <a:pt x="50" y="164"/>
                  </a:cubicBezTo>
                  <a:cubicBezTo>
                    <a:pt x="55" y="164"/>
                    <a:pt x="59" y="159"/>
                    <a:pt x="59" y="154"/>
                  </a:cubicBezTo>
                  <a:cubicBezTo>
                    <a:pt x="59" y="72"/>
                    <a:pt x="59" y="72"/>
                    <a:pt x="59" y="72"/>
                  </a:cubicBezTo>
                  <a:cubicBezTo>
                    <a:pt x="59" y="71"/>
                    <a:pt x="59" y="71"/>
                    <a:pt x="59" y="71"/>
                  </a:cubicBezTo>
                  <a:cubicBezTo>
                    <a:pt x="59" y="26"/>
                    <a:pt x="59" y="26"/>
                    <a:pt x="59" y="26"/>
                  </a:cubicBezTo>
                  <a:cubicBezTo>
                    <a:pt x="64" y="26"/>
                    <a:pt x="64" y="26"/>
                    <a:pt x="64" y="26"/>
                  </a:cubicBezTo>
                  <a:cubicBezTo>
                    <a:pt x="64" y="74"/>
                    <a:pt x="64" y="74"/>
                    <a:pt x="64" y="74"/>
                  </a:cubicBezTo>
                  <a:cubicBezTo>
                    <a:pt x="64" y="77"/>
                    <a:pt x="67" y="80"/>
                    <a:pt x="71" y="80"/>
                  </a:cubicBezTo>
                  <a:cubicBezTo>
                    <a:pt x="75" y="80"/>
                    <a:pt x="78" y="77"/>
                    <a:pt x="78" y="74"/>
                  </a:cubicBezTo>
                  <a:cubicBezTo>
                    <a:pt x="78" y="19"/>
                    <a:pt x="78" y="19"/>
                    <a:pt x="78" y="19"/>
                  </a:cubicBezTo>
                  <a:cubicBezTo>
                    <a:pt x="78" y="16"/>
                    <a:pt x="78" y="16"/>
                    <a:pt x="78" y="16"/>
                  </a:cubicBezTo>
                  <a:cubicBezTo>
                    <a:pt x="78" y="15"/>
                    <a:pt x="78" y="15"/>
                    <a:pt x="78" y="15"/>
                  </a:cubicBezTo>
                  <a:cubicBezTo>
                    <a:pt x="78" y="10"/>
                    <a:pt x="72" y="0"/>
                    <a:pt x="59"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cs typeface="Lato Light"/>
              </a:endParaRPr>
            </a:p>
          </p:txBody>
        </p:sp>
        <p:sp>
          <p:nvSpPr>
            <p:cNvPr id="44" name="Oval 13"/>
            <p:cNvSpPr>
              <a:spLocks noChangeArrowheads="1"/>
            </p:cNvSpPr>
            <p:nvPr/>
          </p:nvSpPr>
          <p:spPr bwMode="auto">
            <a:xfrm>
              <a:off x="18570935" y="4132667"/>
              <a:ext cx="215618" cy="215675"/>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en-US" sz="900" dirty="0">
                <a:cs typeface="Lato Light"/>
              </a:endParaRPr>
            </a:p>
          </p:txBody>
        </p:sp>
      </p:grpSp>
      <p:sp>
        <p:nvSpPr>
          <p:cNvPr id="55307" name="Content Placeholder 2"/>
          <p:cNvSpPr txBox="1">
            <a:spLocks/>
          </p:cNvSpPr>
          <p:nvPr/>
        </p:nvSpPr>
        <p:spPr bwMode="auto">
          <a:xfrm>
            <a:off x="3603625" y="1451769"/>
            <a:ext cx="1843088" cy="827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spcBef>
                <a:spcPct val="20000"/>
              </a:spcBef>
            </a:pPr>
            <a:r>
              <a:rPr lang="en-US" altLang="es-MX">
                <a:latin typeface="+mn-lt"/>
              </a:rPr>
              <a:t>37%</a:t>
            </a:r>
          </a:p>
        </p:txBody>
      </p:sp>
      <p:sp>
        <p:nvSpPr>
          <p:cNvPr id="55308" name="Title 1"/>
          <p:cNvSpPr txBox="1">
            <a:spLocks/>
          </p:cNvSpPr>
          <p:nvPr/>
        </p:nvSpPr>
        <p:spPr bwMode="auto">
          <a:xfrm>
            <a:off x="3603625" y="1906588"/>
            <a:ext cx="1823244"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defTabSz="457200"/>
            <a:r>
              <a:rPr lang="en-US" altLang="es-MX" sz="1400">
                <a:latin typeface="+mn-lt"/>
              </a:rPr>
              <a:t>Entrepreneurial activities differ </a:t>
            </a:r>
          </a:p>
        </p:txBody>
      </p:sp>
      <p:sp>
        <p:nvSpPr>
          <p:cNvPr id="47" name="TextBox 46"/>
          <p:cNvSpPr txBox="1"/>
          <p:nvPr/>
        </p:nvSpPr>
        <p:spPr>
          <a:xfrm>
            <a:off x="5107782" y="2809082"/>
            <a:ext cx="525463"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90%</a:t>
            </a:r>
          </a:p>
        </p:txBody>
      </p:sp>
      <p:sp>
        <p:nvSpPr>
          <p:cNvPr id="48" name="TextBox 47"/>
          <p:cNvSpPr txBox="1"/>
          <p:nvPr/>
        </p:nvSpPr>
        <p:spPr>
          <a:xfrm>
            <a:off x="5107782" y="3398044"/>
            <a:ext cx="525463"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30%</a:t>
            </a:r>
          </a:p>
        </p:txBody>
      </p:sp>
      <p:sp>
        <p:nvSpPr>
          <p:cNvPr id="49" name="TextBox 48"/>
          <p:cNvSpPr txBox="1"/>
          <p:nvPr/>
        </p:nvSpPr>
        <p:spPr>
          <a:xfrm>
            <a:off x="5107782" y="3987007"/>
            <a:ext cx="525463"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70%</a:t>
            </a:r>
          </a:p>
        </p:txBody>
      </p:sp>
      <p:sp>
        <p:nvSpPr>
          <p:cNvPr id="50" name="TextBox 49"/>
          <p:cNvSpPr txBox="1"/>
          <p:nvPr/>
        </p:nvSpPr>
        <p:spPr>
          <a:xfrm>
            <a:off x="5107782" y="4575969"/>
            <a:ext cx="525463"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50%</a:t>
            </a:r>
          </a:p>
        </p:txBody>
      </p:sp>
      <p:sp>
        <p:nvSpPr>
          <p:cNvPr id="51" name="TextBox 50"/>
          <p:cNvSpPr txBox="1"/>
          <p:nvPr/>
        </p:nvSpPr>
        <p:spPr>
          <a:xfrm>
            <a:off x="5107782" y="5141913"/>
            <a:ext cx="525463"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80%</a:t>
            </a:r>
          </a:p>
        </p:txBody>
      </p:sp>
      <p:sp>
        <p:nvSpPr>
          <p:cNvPr id="52" name="TextBox 51"/>
          <p:cNvSpPr txBox="1"/>
          <p:nvPr/>
        </p:nvSpPr>
        <p:spPr>
          <a:xfrm>
            <a:off x="977900" y="2809082"/>
            <a:ext cx="4129882"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One</a:t>
            </a:r>
          </a:p>
        </p:txBody>
      </p:sp>
      <p:sp>
        <p:nvSpPr>
          <p:cNvPr id="53" name="Rectangle 52"/>
          <p:cNvSpPr/>
          <p:nvPr/>
        </p:nvSpPr>
        <p:spPr>
          <a:xfrm>
            <a:off x="1023144" y="3122613"/>
            <a:ext cx="4610100" cy="50007"/>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54" name="Rectangle 53"/>
          <p:cNvSpPr/>
          <p:nvPr/>
        </p:nvSpPr>
        <p:spPr>
          <a:xfrm>
            <a:off x="1023144" y="3124994"/>
            <a:ext cx="4287838" cy="47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55" name="Rectangle 54"/>
          <p:cNvSpPr/>
          <p:nvPr/>
        </p:nvSpPr>
        <p:spPr>
          <a:xfrm>
            <a:off x="1023144" y="3711575"/>
            <a:ext cx="4610100" cy="50007"/>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56" name="Rectangle 55"/>
          <p:cNvSpPr/>
          <p:nvPr/>
        </p:nvSpPr>
        <p:spPr>
          <a:xfrm>
            <a:off x="1023144" y="3708400"/>
            <a:ext cx="1042988" cy="531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57" name="TextBox 56"/>
          <p:cNvSpPr txBox="1"/>
          <p:nvPr/>
        </p:nvSpPr>
        <p:spPr>
          <a:xfrm>
            <a:off x="977900" y="3398044"/>
            <a:ext cx="4129882"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Two</a:t>
            </a:r>
          </a:p>
        </p:txBody>
      </p:sp>
      <p:sp>
        <p:nvSpPr>
          <p:cNvPr id="58" name="Rectangle 57"/>
          <p:cNvSpPr/>
          <p:nvPr/>
        </p:nvSpPr>
        <p:spPr>
          <a:xfrm>
            <a:off x="1023144" y="4300538"/>
            <a:ext cx="4610100" cy="50007"/>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59" name="Rectangle 58"/>
          <p:cNvSpPr/>
          <p:nvPr/>
        </p:nvSpPr>
        <p:spPr>
          <a:xfrm>
            <a:off x="1023144" y="4297363"/>
            <a:ext cx="3353594" cy="5318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60" name="TextBox 59"/>
          <p:cNvSpPr txBox="1"/>
          <p:nvPr/>
        </p:nvSpPr>
        <p:spPr>
          <a:xfrm>
            <a:off x="977900" y="3937794"/>
            <a:ext cx="4129882"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Three</a:t>
            </a:r>
          </a:p>
        </p:txBody>
      </p:sp>
      <p:sp>
        <p:nvSpPr>
          <p:cNvPr id="61" name="Rectangle 60"/>
          <p:cNvSpPr/>
          <p:nvPr/>
        </p:nvSpPr>
        <p:spPr>
          <a:xfrm>
            <a:off x="1023144" y="4889500"/>
            <a:ext cx="4610100" cy="50007"/>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62" name="Rectangle 61"/>
          <p:cNvSpPr/>
          <p:nvPr/>
        </p:nvSpPr>
        <p:spPr>
          <a:xfrm>
            <a:off x="1023144" y="4894263"/>
            <a:ext cx="1781175" cy="460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63" name="TextBox 62"/>
          <p:cNvSpPr txBox="1"/>
          <p:nvPr/>
        </p:nvSpPr>
        <p:spPr>
          <a:xfrm>
            <a:off x="977900" y="4526757"/>
            <a:ext cx="4129882"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Four</a:t>
            </a:r>
          </a:p>
        </p:txBody>
      </p:sp>
      <p:sp>
        <p:nvSpPr>
          <p:cNvPr id="64" name="Rectangle 63"/>
          <p:cNvSpPr/>
          <p:nvPr/>
        </p:nvSpPr>
        <p:spPr>
          <a:xfrm>
            <a:off x="1023144" y="5455444"/>
            <a:ext cx="4610100" cy="50006"/>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65" name="Rectangle 64"/>
          <p:cNvSpPr/>
          <p:nvPr/>
        </p:nvSpPr>
        <p:spPr>
          <a:xfrm>
            <a:off x="1023144" y="5452269"/>
            <a:ext cx="3978275" cy="5318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66" name="TextBox 65"/>
          <p:cNvSpPr txBox="1"/>
          <p:nvPr/>
        </p:nvSpPr>
        <p:spPr>
          <a:xfrm>
            <a:off x="977900" y="5141913"/>
            <a:ext cx="3189288"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Five</a:t>
            </a:r>
          </a:p>
        </p:txBody>
      </p:sp>
      <p:sp>
        <p:nvSpPr>
          <p:cNvPr id="67" name="TextBox 66"/>
          <p:cNvSpPr txBox="1"/>
          <p:nvPr/>
        </p:nvSpPr>
        <p:spPr>
          <a:xfrm>
            <a:off x="10673557" y="2809082"/>
            <a:ext cx="524669"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90%</a:t>
            </a:r>
          </a:p>
        </p:txBody>
      </p:sp>
      <p:sp>
        <p:nvSpPr>
          <p:cNvPr id="68" name="TextBox 67"/>
          <p:cNvSpPr txBox="1"/>
          <p:nvPr/>
        </p:nvSpPr>
        <p:spPr>
          <a:xfrm>
            <a:off x="10673557" y="3398044"/>
            <a:ext cx="524669"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30%</a:t>
            </a:r>
          </a:p>
        </p:txBody>
      </p:sp>
      <p:sp>
        <p:nvSpPr>
          <p:cNvPr id="69" name="TextBox 68"/>
          <p:cNvSpPr txBox="1"/>
          <p:nvPr/>
        </p:nvSpPr>
        <p:spPr>
          <a:xfrm>
            <a:off x="10673557" y="3987007"/>
            <a:ext cx="524669"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70%</a:t>
            </a:r>
          </a:p>
        </p:txBody>
      </p:sp>
      <p:sp>
        <p:nvSpPr>
          <p:cNvPr id="70" name="TextBox 69"/>
          <p:cNvSpPr txBox="1"/>
          <p:nvPr/>
        </p:nvSpPr>
        <p:spPr>
          <a:xfrm>
            <a:off x="10673557" y="4575969"/>
            <a:ext cx="524669"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50%</a:t>
            </a:r>
          </a:p>
        </p:txBody>
      </p:sp>
      <p:sp>
        <p:nvSpPr>
          <p:cNvPr id="71" name="TextBox 70"/>
          <p:cNvSpPr txBox="1"/>
          <p:nvPr/>
        </p:nvSpPr>
        <p:spPr>
          <a:xfrm>
            <a:off x="10673557" y="5141913"/>
            <a:ext cx="524669" cy="303206"/>
          </a:xfrm>
          <a:prstGeom prst="rect">
            <a:avLst/>
          </a:prstGeom>
          <a:noFill/>
        </p:spPr>
        <p:txBody>
          <a:bodyPr lIns="91422" tIns="45711" rIns="91422" bIns="45711">
            <a:spAutoFit/>
          </a:bodyPr>
          <a:lstStyle/>
          <a:p>
            <a:pPr algn="r" defTabSz="914217">
              <a:lnSpc>
                <a:spcPts val="1700"/>
              </a:lnSpc>
              <a:defRPr/>
            </a:pPr>
            <a:r>
              <a:rPr lang="en-US" sz="1400" dirty="0">
                <a:solidFill>
                  <a:schemeClr val="tx1">
                    <a:lumMod val="65000"/>
                    <a:lumOff val="35000"/>
                  </a:schemeClr>
                </a:solidFill>
                <a:cs typeface="Lato Light"/>
              </a:rPr>
              <a:t>80%</a:t>
            </a:r>
          </a:p>
        </p:txBody>
      </p:sp>
      <p:sp>
        <p:nvSpPr>
          <p:cNvPr id="72" name="TextBox 71"/>
          <p:cNvSpPr txBox="1"/>
          <p:nvPr/>
        </p:nvSpPr>
        <p:spPr>
          <a:xfrm>
            <a:off x="6543675" y="2809082"/>
            <a:ext cx="4129882"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One</a:t>
            </a:r>
          </a:p>
        </p:txBody>
      </p:sp>
      <p:sp>
        <p:nvSpPr>
          <p:cNvPr id="73" name="Rectangle 72"/>
          <p:cNvSpPr/>
          <p:nvPr/>
        </p:nvSpPr>
        <p:spPr>
          <a:xfrm>
            <a:off x="6588919" y="3122613"/>
            <a:ext cx="4609306" cy="50007"/>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74" name="Rectangle 73"/>
          <p:cNvSpPr/>
          <p:nvPr/>
        </p:nvSpPr>
        <p:spPr>
          <a:xfrm>
            <a:off x="6588919" y="3124994"/>
            <a:ext cx="4287044" cy="47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75" name="Rectangle 74"/>
          <p:cNvSpPr/>
          <p:nvPr/>
        </p:nvSpPr>
        <p:spPr>
          <a:xfrm>
            <a:off x="6588919" y="3711575"/>
            <a:ext cx="4609306" cy="50007"/>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76" name="Rectangle 75"/>
          <p:cNvSpPr/>
          <p:nvPr/>
        </p:nvSpPr>
        <p:spPr>
          <a:xfrm>
            <a:off x="6588919" y="3708400"/>
            <a:ext cx="1042988" cy="531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77" name="TextBox 76"/>
          <p:cNvSpPr txBox="1"/>
          <p:nvPr/>
        </p:nvSpPr>
        <p:spPr>
          <a:xfrm>
            <a:off x="6543675" y="3398044"/>
            <a:ext cx="4129882"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Two</a:t>
            </a:r>
          </a:p>
        </p:txBody>
      </p:sp>
      <p:sp>
        <p:nvSpPr>
          <p:cNvPr id="78" name="Rectangle 77"/>
          <p:cNvSpPr/>
          <p:nvPr/>
        </p:nvSpPr>
        <p:spPr>
          <a:xfrm>
            <a:off x="6588919" y="4300538"/>
            <a:ext cx="4609306" cy="50007"/>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79" name="Rectangle 78"/>
          <p:cNvSpPr/>
          <p:nvPr/>
        </p:nvSpPr>
        <p:spPr>
          <a:xfrm>
            <a:off x="6588919" y="4297363"/>
            <a:ext cx="3353594" cy="5318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80" name="TextBox 79"/>
          <p:cNvSpPr txBox="1"/>
          <p:nvPr/>
        </p:nvSpPr>
        <p:spPr>
          <a:xfrm>
            <a:off x="6543675" y="3937794"/>
            <a:ext cx="4129882"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Three</a:t>
            </a:r>
          </a:p>
        </p:txBody>
      </p:sp>
      <p:sp>
        <p:nvSpPr>
          <p:cNvPr id="81" name="Rectangle 80"/>
          <p:cNvSpPr/>
          <p:nvPr/>
        </p:nvSpPr>
        <p:spPr>
          <a:xfrm>
            <a:off x="6588919" y="4889500"/>
            <a:ext cx="4609306" cy="50007"/>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82" name="Rectangle 81"/>
          <p:cNvSpPr/>
          <p:nvPr/>
        </p:nvSpPr>
        <p:spPr>
          <a:xfrm>
            <a:off x="6588919" y="4894263"/>
            <a:ext cx="1781175" cy="460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83" name="TextBox 82"/>
          <p:cNvSpPr txBox="1"/>
          <p:nvPr/>
        </p:nvSpPr>
        <p:spPr>
          <a:xfrm>
            <a:off x="6543675" y="4526757"/>
            <a:ext cx="4129882"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Four</a:t>
            </a:r>
          </a:p>
        </p:txBody>
      </p:sp>
      <p:sp>
        <p:nvSpPr>
          <p:cNvPr id="84" name="Rectangle 83"/>
          <p:cNvSpPr/>
          <p:nvPr/>
        </p:nvSpPr>
        <p:spPr>
          <a:xfrm>
            <a:off x="6588919" y="5455444"/>
            <a:ext cx="4609306" cy="50006"/>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85" name="Rectangle 84"/>
          <p:cNvSpPr/>
          <p:nvPr/>
        </p:nvSpPr>
        <p:spPr>
          <a:xfrm>
            <a:off x="6588919" y="5452269"/>
            <a:ext cx="3978275" cy="5318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solidFill>
                <a:schemeClr val="tx1">
                  <a:lumMod val="65000"/>
                  <a:lumOff val="35000"/>
                </a:schemeClr>
              </a:solidFill>
              <a:cs typeface="Lato Light"/>
            </a:endParaRPr>
          </a:p>
        </p:txBody>
      </p:sp>
      <p:sp>
        <p:nvSpPr>
          <p:cNvPr id="86" name="TextBox 85"/>
          <p:cNvSpPr txBox="1"/>
          <p:nvPr/>
        </p:nvSpPr>
        <p:spPr>
          <a:xfrm>
            <a:off x="6543675" y="5141913"/>
            <a:ext cx="3189288" cy="303206"/>
          </a:xfrm>
          <a:prstGeom prst="rect">
            <a:avLst/>
          </a:prstGeom>
          <a:noFill/>
        </p:spPr>
        <p:txBody>
          <a:bodyPr lIns="91422" tIns="45711" rIns="91422" bIns="45711">
            <a:spAutoFit/>
          </a:bodyPr>
          <a:lstStyle/>
          <a:p>
            <a:pPr defTabSz="914217">
              <a:lnSpc>
                <a:spcPts val="1700"/>
              </a:lnSpc>
              <a:defRPr/>
            </a:pPr>
            <a:r>
              <a:rPr lang="en-US" sz="1400" dirty="0">
                <a:solidFill>
                  <a:schemeClr val="tx1">
                    <a:lumMod val="65000"/>
                    <a:lumOff val="35000"/>
                  </a:schemeClr>
                </a:solidFill>
                <a:cs typeface="Lato Light"/>
              </a:rPr>
              <a:t>Result Number Five</a:t>
            </a:r>
          </a:p>
        </p:txBody>
      </p:sp>
      <p:sp>
        <p:nvSpPr>
          <p:cNvPr id="2" name="Título 1">
            <a:extLst>
              <a:ext uri="{FF2B5EF4-FFF2-40B4-BE49-F238E27FC236}">
                <a16:creationId xmlns:a16="http://schemas.microsoft.com/office/drawing/2014/main" id="{7C600757-3158-42D7-AF8F-9C22413C4A4C}"/>
              </a:ext>
            </a:extLst>
          </p:cNvPr>
          <p:cNvSpPr>
            <a:spLocks noGrp="1"/>
          </p:cNvSpPr>
          <p:nvPr>
            <p:ph type="title"/>
          </p:nvPr>
        </p:nvSpPr>
        <p:spPr/>
        <p:txBody>
          <a:bodyPr/>
          <a:lstStyle/>
          <a:p>
            <a:pPr algn="ctr"/>
            <a:r>
              <a:rPr lang="en-US" dirty="0">
                <a:solidFill>
                  <a:srgbClr val="FFC000"/>
                </a:solidFill>
              </a:rPr>
              <a:t>Demographic</a:t>
            </a:r>
            <a:r>
              <a:rPr lang="en-US" dirty="0"/>
              <a:t> infographic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769" name="Chart 2"/>
          <p:cNvGraphicFramePr>
            <a:graphicFrameLocks/>
          </p:cNvGraphicFramePr>
          <p:nvPr/>
        </p:nvGraphicFramePr>
        <p:xfrm>
          <a:off x="6899275" y="1768475"/>
          <a:ext cx="3710782" cy="3200400"/>
        </p:xfrm>
        <a:graphic>
          <a:graphicData uri="http://schemas.openxmlformats.org/presentationml/2006/ole">
            <mc:AlternateContent xmlns:mc="http://schemas.openxmlformats.org/markup-compatibility/2006">
              <mc:Choice xmlns:v="urn:schemas-microsoft-com:vml" Requires="v">
                <p:oleObj r:id="rId2" imgW="7424314" imgH="6400271" progId="Excel.Chart.8">
                  <p:embed/>
                </p:oleObj>
              </mc:Choice>
              <mc:Fallback>
                <p:oleObj r:id="rId2" imgW="7424314" imgH="6400271" progId="Excel.Chart.8">
                  <p:embed/>
                  <p:pic>
                    <p:nvPicPr>
                      <p:cNvPr id="32769" name="Chart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9275" y="1768475"/>
                        <a:ext cx="3710782" cy="320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0" name="Chart 42"/>
          <p:cNvGraphicFramePr>
            <a:graphicFrameLocks/>
          </p:cNvGraphicFramePr>
          <p:nvPr/>
        </p:nvGraphicFramePr>
        <p:xfrm>
          <a:off x="1596232" y="1768475"/>
          <a:ext cx="3711575" cy="3200400"/>
        </p:xfrm>
        <a:graphic>
          <a:graphicData uri="http://schemas.openxmlformats.org/presentationml/2006/ole">
            <mc:AlternateContent xmlns:mc="http://schemas.openxmlformats.org/markup-compatibility/2006">
              <mc:Choice xmlns:v="urn:schemas-microsoft-com:vml" Requires="v">
                <p:oleObj r:id="rId4" imgW="7424314" imgH="6400271" progId="Excel.Chart.8">
                  <p:embed/>
                </p:oleObj>
              </mc:Choice>
              <mc:Fallback>
                <p:oleObj r:id="rId4" imgW="7424314" imgH="6400271" progId="Excel.Chart.8">
                  <p:embed/>
                  <p:pic>
                    <p:nvPicPr>
                      <p:cNvPr id="32770" name="Chart 4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96232" y="1768475"/>
                        <a:ext cx="3711575" cy="320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1" name="Subtitle 2"/>
          <p:cNvSpPr txBox="1">
            <a:spLocks/>
          </p:cNvSpPr>
          <p:nvPr/>
        </p:nvSpPr>
        <p:spPr bwMode="auto">
          <a:xfrm>
            <a:off x="6686030" y="5271294"/>
            <a:ext cx="1326603" cy="879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es-MX" sz="4400" b="1">
                <a:latin typeface="Source Sans Pro" panose="020B0503030403020204" pitchFamily="34" charset="0"/>
              </a:rPr>
              <a:t>86%</a:t>
            </a:r>
            <a:endParaRPr lang="en-US" altLang="es-MX" b="1">
              <a:latin typeface="Source Sans Pro" panose="020B0503030403020204" pitchFamily="34" charset="0"/>
            </a:endParaRPr>
          </a:p>
        </p:txBody>
      </p:sp>
      <p:sp>
        <p:nvSpPr>
          <p:cNvPr id="32772" name="Subtitle 2"/>
          <p:cNvSpPr txBox="1">
            <a:spLocks/>
          </p:cNvSpPr>
          <p:nvPr/>
        </p:nvSpPr>
        <p:spPr bwMode="auto">
          <a:xfrm>
            <a:off x="7863682" y="5334000"/>
            <a:ext cx="2877344" cy="864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9" tIns="60950" rIns="121899" bIns="60950"/>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Lorem ipsum dolor sit </a:t>
            </a:r>
            <a:r>
              <a:rPr lang="en-US" altLang="es-MX" sz="1200" dirty="0" err="1">
                <a:latin typeface="+mn-lt"/>
                <a:cs typeface="Calibri Light" panose="020F0302020204030204" pitchFamily="34" charset="0"/>
              </a:rPr>
              <a:t>amet</a:t>
            </a:r>
            <a:r>
              <a:rPr lang="en-US" altLang="es-MX" sz="1200" dirty="0">
                <a:latin typeface="+mn-lt"/>
                <a:cs typeface="Calibri Light" panose="020F0302020204030204" pitchFamily="34" charset="0"/>
              </a:rPr>
              <a:t>, consectetur adipiscing </a:t>
            </a:r>
            <a:r>
              <a:rPr lang="en-US" altLang="es-MX" sz="1200" dirty="0" err="1">
                <a:latin typeface="+mn-lt"/>
                <a:cs typeface="Calibri Light" panose="020F0302020204030204" pitchFamily="34" charset="0"/>
              </a:rPr>
              <a:t>elit</a:t>
            </a:r>
            <a:r>
              <a:rPr lang="en-US" altLang="es-MX" sz="1200" dirty="0">
                <a:latin typeface="+mn-lt"/>
                <a:cs typeface="Calibri Light" panose="020F0302020204030204" pitchFamily="34" charset="0"/>
              </a:rPr>
              <a:t>. Lorem ipsum dolor sit </a:t>
            </a:r>
            <a:r>
              <a:rPr lang="en-US" altLang="es-MX" sz="1200" dirty="0" err="1">
                <a:latin typeface="+mn-lt"/>
                <a:cs typeface="Calibri Light" panose="020F0302020204030204" pitchFamily="34" charset="0"/>
              </a:rPr>
              <a:t>amet</a:t>
            </a:r>
            <a:r>
              <a:rPr lang="en-US" altLang="es-MX" sz="1200" dirty="0">
                <a:latin typeface="+mn-lt"/>
                <a:cs typeface="Calibri Light" panose="020F0302020204030204" pitchFamily="34" charset="0"/>
              </a:rPr>
              <a:t>, consectetur adipiscing </a:t>
            </a:r>
            <a:r>
              <a:rPr lang="en-US" altLang="es-MX" sz="1200" dirty="0" err="1">
                <a:latin typeface="+mn-lt"/>
                <a:cs typeface="Calibri Light" panose="020F0302020204030204" pitchFamily="34" charset="0"/>
              </a:rPr>
              <a:t>elit</a:t>
            </a:r>
            <a:r>
              <a:rPr lang="en-US" altLang="es-MX" sz="1200" dirty="0">
                <a:latin typeface="+mn-lt"/>
                <a:cs typeface="Calibri Light" panose="020F0302020204030204" pitchFamily="34" charset="0"/>
              </a:rPr>
              <a:t>. </a:t>
            </a:r>
          </a:p>
        </p:txBody>
      </p:sp>
      <p:sp>
        <p:nvSpPr>
          <p:cNvPr id="32773" name="Rectangle 46"/>
          <p:cNvSpPr>
            <a:spLocks noChangeArrowheads="1"/>
          </p:cNvSpPr>
          <p:nvPr/>
        </p:nvSpPr>
        <p:spPr bwMode="auto">
          <a:xfrm>
            <a:off x="8118475" y="5043488"/>
            <a:ext cx="1236264"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dirty="0">
                <a:latin typeface="Source Sans Pro" panose="020B0503030403020204" pitchFamily="34" charset="0"/>
                <a:ea typeface="Open Sans Light" panose="020B0306030504020204" pitchFamily="34" charset="0"/>
              </a:rPr>
              <a:t>2019 Sales</a:t>
            </a:r>
          </a:p>
        </p:txBody>
      </p:sp>
      <p:sp>
        <p:nvSpPr>
          <p:cNvPr id="32774" name="Subtitle 2"/>
          <p:cNvSpPr txBox="1">
            <a:spLocks/>
          </p:cNvSpPr>
          <p:nvPr/>
        </p:nvSpPr>
        <p:spPr bwMode="auto">
          <a:xfrm>
            <a:off x="1416721" y="5271294"/>
            <a:ext cx="1326603" cy="879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ct val="20000"/>
              </a:spcBef>
              <a:buFont typeface="Arial" panose="020B0604020202020204" pitchFamily="34" charset="0"/>
              <a:buNone/>
            </a:pPr>
            <a:r>
              <a:rPr lang="en-US" altLang="es-MX" sz="4400" b="1">
                <a:latin typeface="Source Sans Pro" panose="020B0503030403020204" pitchFamily="34" charset="0"/>
              </a:rPr>
              <a:t>86%</a:t>
            </a:r>
            <a:endParaRPr lang="en-US" altLang="es-MX" b="1">
              <a:latin typeface="Source Sans Pro" panose="020B0503030403020204" pitchFamily="34" charset="0"/>
            </a:endParaRPr>
          </a:p>
        </p:txBody>
      </p:sp>
      <p:sp>
        <p:nvSpPr>
          <p:cNvPr id="32775" name="Subtitle 2"/>
          <p:cNvSpPr txBox="1">
            <a:spLocks/>
          </p:cNvSpPr>
          <p:nvPr/>
        </p:nvSpPr>
        <p:spPr bwMode="auto">
          <a:xfrm>
            <a:off x="2594769" y="5334000"/>
            <a:ext cx="2877344" cy="864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9" tIns="60950" rIns="121899" bIns="60950"/>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mn-lt"/>
                <a:cs typeface="Calibri Light" panose="020F0302020204030204" pitchFamily="34" charset="0"/>
              </a:rPr>
              <a:t>Lorem ipsum dolor sit </a:t>
            </a:r>
            <a:r>
              <a:rPr lang="en-US" altLang="es-MX" sz="1200" dirty="0" err="1">
                <a:latin typeface="+mn-lt"/>
                <a:cs typeface="Calibri Light" panose="020F0302020204030204" pitchFamily="34" charset="0"/>
              </a:rPr>
              <a:t>amet</a:t>
            </a:r>
            <a:r>
              <a:rPr lang="en-US" altLang="es-MX" sz="1200" dirty="0">
                <a:latin typeface="+mn-lt"/>
                <a:cs typeface="Calibri Light" panose="020F0302020204030204" pitchFamily="34" charset="0"/>
              </a:rPr>
              <a:t>, consectetur adipiscing </a:t>
            </a:r>
            <a:r>
              <a:rPr lang="en-US" altLang="es-MX" sz="1200" dirty="0" err="1">
                <a:latin typeface="+mn-lt"/>
                <a:cs typeface="Calibri Light" panose="020F0302020204030204" pitchFamily="34" charset="0"/>
              </a:rPr>
              <a:t>elit</a:t>
            </a:r>
            <a:r>
              <a:rPr lang="en-US" altLang="es-MX" sz="1200" dirty="0">
                <a:latin typeface="+mn-lt"/>
                <a:cs typeface="Calibri Light" panose="020F0302020204030204" pitchFamily="34" charset="0"/>
              </a:rPr>
              <a:t>. Lorem ipsum dolor sit </a:t>
            </a:r>
            <a:r>
              <a:rPr lang="en-US" altLang="es-MX" sz="1200" dirty="0" err="1">
                <a:latin typeface="+mn-lt"/>
                <a:cs typeface="Calibri Light" panose="020F0302020204030204" pitchFamily="34" charset="0"/>
              </a:rPr>
              <a:t>amet</a:t>
            </a:r>
            <a:r>
              <a:rPr lang="en-US" altLang="es-MX" sz="1200" dirty="0">
                <a:latin typeface="+mn-lt"/>
                <a:cs typeface="Calibri Light" panose="020F0302020204030204" pitchFamily="34" charset="0"/>
              </a:rPr>
              <a:t>, consectetur adipiscing </a:t>
            </a:r>
            <a:r>
              <a:rPr lang="en-US" altLang="es-MX" sz="1200" dirty="0" err="1">
                <a:latin typeface="+mn-lt"/>
                <a:cs typeface="Calibri Light" panose="020F0302020204030204" pitchFamily="34" charset="0"/>
              </a:rPr>
              <a:t>elit</a:t>
            </a:r>
            <a:r>
              <a:rPr lang="en-US" altLang="es-MX" sz="1200" dirty="0">
                <a:latin typeface="+mn-lt"/>
                <a:cs typeface="Calibri Light" panose="020F0302020204030204" pitchFamily="34" charset="0"/>
              </a:rPr>
              <a:t>. </a:t>
            </a:r>
          </a:p>
          <a:p>
            <a:pPr>
              <a:lnSpc>
                <a:spcPct val="110000"/>
              </a:lnSpc>
            </a:pPr>
            <a:endParaRPr lang="en-US" altLang="es-MX" sz="1200" dirty="0">
              <a:latin typeface="+mn-lt"/>
              <a:cs typeface="Calibri Light" panose="020F0302020204030204" pitchFamily="34" charset="0"/>
            </a:endParaRPr>
          </a:p>
        </p:txBody>
      </p:sp>
      <p:sp>
        <p:nvSpPr>
          <p:cNvPr id="32776" name="Rectangle 49"/>
          <p:cNvSpPr>
            <a:spLocks noChangeArrowheads="1"/>
          </p:cNvSpPr>
          <p:nvPr/>
        </p:nvSpPr>
        <p:spPr bwMode="auto">
          <a:xfrm>
            <a:off x="2849563" y="5043488"/>
            <a:ext cx="1236264"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dirty="0">
                <a:latin typeface="Source Sans Pro" panose="020B0503030403020204" pitchFamily="34" charset="0"/>
                <a:ea typeface="Open Sans Light" panose="020B0306030504020204" pitchFamily="34" charset="0"/>
              </a:rPr>
              <a:t>2018 Sales</a:t>
            </a:r>
          </a:p>
        </p:txBody>
      </p:sp>
      <p:sp>
        <p:nvSpPr>
          <p:cNvPr id="2" name="Título 1">
            <a:extLst>
              <a:ext uri="{FF2B5EF4-FFF2-40B4-BE49-F238E27FC236}">
                <a16:creationId xmlns:a16="http://schemas.microsoft.com/office/drawing/2014/main" id="{A08EA549-BAB9-46DD-935D-3CFF8677D286}"/>
              </a:ext>
            </a:extLst>
          </p:cNvPr>
          <p:cNvSpPr>
            <a:spLocks noGrp="1"/>
          </p:cNvSpPr>
          <p:nvPr>
            <p:ph type="title"/>
          </p:nvPr>
        </p:nvSpPr>
        <p:spPr/>
        <p:txBody>
          <a:bodyPr/>
          <a:lstStyle/>
          <a:p>
            <a:r>
              <a:rPr lang="en-US" dirty="0">
                <a:solidFill>
                  <a:srgbClr val="FFC000"/>
                </a:solidFill>
              </a:rPr>
              <a:t>Year product </a:t>
            </a:r>
            <a:r>
              <a:rPr lang="en-US" dirty="0"/>
              <a:t>and service sales</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5"/>
          <p:cNvSpPr>
            <a:spLocks noChangeArrowheads="1"/>
          </p:cNvSpPr>
          <p:nvPr/>
        </p:nvSpPr>
        <p:spPr bwMode="auto">
          <a:xfrm>
            <a:off x="2082800" y="1680369"/>
            <a:ext cx="1298011"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a:latin typeface="Source Sans Pro" panose="020B0503030403020204" pitchFamily="34" charset="0"/>
                <a:ea typeface="Open Sans Light" panose="020B0306030504020204" pitchFamily="34" charset="0"/>
              </a:rPr>
              <a:t>Your Title 1</a:t>
            </a:r>
          </a:p>
        </p:txBody>
      </p:sp>
      <p:sp>
        <p:nvSpPr>
          <p:cNvPr id="33794" name="TextBox 26"/>
          <p:cNvSpPr txBox="1">
            <a:spLocks noChangeArrowheads="1"/>
          </p:cNvSpPr>
          <p:nvPr/>
        </p:nvSpPr>
        <p:spPr bwMode="auto">
          <a:xfrm>
            <a:off x="2097088" y="1950244"/>
            <a:ext cx="3221038" cy="6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100">
                <a:latin typeface="Calibri Light" panose="020F0302020204030204" pitchFamily="34" charset="0"/>
                <a:cs typeface="Calibri Light" panose="020F0302020204030204" pitchFamily="34" charset="0"/>
              </a:rPr>
              <a:t>Creativity is the key to success in the future, and primary education where our teachers can bring creativity.</a:t>
            </a:r>
          </a:p>
        </p:txBody>
      </p:sp>
      <p:sp>
        <p:nvSpPr>
          <p:cNvPr id="28" name="Oval 27"/>
          <p:cNvSpPr/>
          <p:nvPr/>
        </p:nvSpPr>
        <p:spPr bwMode="auto">
          <a:xfrm>
            <a:off x="1288257" y="1791494"/>
            <a:ext cx="765175" cy="765175"/>
          </a:xfrm>
          <a:prstGeom prst="ellipse">
            <a:avLst/>
          </a:prstGeom>
          <a:solidFill>
            <a:srgbClr val="FE7E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29" name="Oval 28"/>
          <p:cNvSpPr/>
          <p:nvPr/>
        </p:nvSpPr>
        <p:spPr bwMode="auto">
          <a:xfrm>
            <a:off x="1295400" y="2783682"/>
            <a:ext cx="765175" cy="764381"/>
          </a:xfrm>
          <a:prstGeom prst="ellipse">
            <a:avLst/>
          </a:prstGeom>
          <a:solidFill>
            <a:srgbClr val="99CF1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30" name="Oval 29"/>
          <p:cNvSpPr/>
          <p:nvPr/>
        </p:nvSpPr>
        <p:spPr bwMode="auto">
          <a:xfrm>
            <a:off x="1290638" y="3787775"/>
            <a:ext cx="765175" cy="765175"/>
          </a:xfrm>
          <a:prstGeom prst="ellipse">
            <a:avLst/>
          </a:prstGeom>
          <a:solidFill>
            <a:srgbClr val="0950A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33798" name="Rectangle 30"/>
          <p:cNvSpPr>
            <a:spLocks noChangeArrowheads="1"/>
          </p:cNvSpPr>
          <p:nvPr/>
        </p:nvSpPr>
        <p:spPr bwMode="auto">
          <a:xfrm>
            <a:off x="2078832" y="2660650"/>
            <a:ext cx="1298011"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a:latin typeface="Source Sans Pro" panose="020B0503030403020204" pitchFamily="34" charset="0"/>
                <a:ea typeface="Open Sans Light" panose="020B0306030504020204" pitchFamily="34" charset="0"/>
              </a:rPr>
              <a:t>Your Title 2</a:t>
            </a:r>
          </a:p>
        </p:txBody>
      </p:sp>
      <p:sp>
        <p:nvSpPr>
          <p:cNvPr id="33799" name="TextBox 31"/>
          <p:cNvSpPr txBox="1">
            <a:spLocks noChangeArrowheads="1"/>
          </p:cNvSpPr>
          <p:nvPr/>
        </p:nvSpPr>
        <p:spPr bwMode="auto">
          <a:xfrm>
            <a:off x="2093119" y="2929732"/>
            <a:ext cx="3221038" cy="6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100">
                <a:latin typeface="Calibri Light" panose="020F0302020204030204" pitchFamily="34" charset="0"/>
                <a:cs typeface="Calibri Light" panose="020F0302020204030204" pitchFamily="34" charset="0"/>
              </a:rPr>
              <a:t>Creativity is the key to success in the future, and primary education where our teachers can bring creativity.</a:t>
            </a:r>
          </a:p>
        </p:txBody>
      </p:sp>
      <p:sp>
        <p:nvSpPr>
          <p:cNvPr id="33800" name="Rectangle 32"/>
          <p:cNvSpPr>
            <a:spLocks noChangeArrowheads="1"/>
          </p:cNvSpPr>
          <p:nvPr/>
        </p:nvSpPr>
        <p:spPr bwMode="auto">
          <a:xfrm>
            <a:off x="2078832" y="3674269"/>
            <a:ext cx="1298011"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a:latin typeface="Source Sans Pro" panose="020B0503030403020204" pitchFamily="34" charset="0"/>
                <a:ea typeface="Open Sans Light" panose="020B0306030504020204" pitchFamily="34" charset="0"/>
              </a:rPr>
              <a:t>Your Title 3</a:t>
            </a:r>
          </a:p>
        </p:txBody>
      </p:sp>
      <p:sp>
        <p:nvSpPr>
          <p:cNvPr id="33801" name="TextBox 33"/>
          <p:cNvSpPr txBox="1">
            <a:spLocks noChangeArrowheads="1"/>
          </p:cNvSpPr>
          <p:nvPr/>
        </p:nvSpPr>
        <p:spPr bwMode="auto">
          <a:xfrm>
            <a:off x="2093119" y="3944144"/>
            <a:ext cx="3221038" cy="6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100" dirty="0">
                <a:latin typeface="Calibri Light" panose="020F0302020204030204" pitchFamily="34" charset="0"/>
                <a:cs typeface="Calibri Light" panose="020F0302020204030204" pitchFamily="34" charset="0"/>
              </a:rPr>
              <a:t>Creativity is the key to success in the future, and primary education where our teachers can bring creativity.</a:t>
            </a:r>
          </a:p>
        </p:txBody>
      </p:sp>
      <p:sp>
        <p:nvSpPr>
          <p:cNvPr id="35" name="Freeform 36"/>
          <p:cNvSpPr>
            <a:spLocks noChangeArrowheads="1"/>
          </p:cNvSpPr>
          <p:nvPr/>
        </p:nvSpPr>
        <p:spPr bwMode="auto">
          <a:xfrm>
            <a:off x="1536700" y="1997075"/>
            <a:ext cx="273050" cy="354807"/>
          </a:xfrm>
          <a:custGeom>
            <a:avLst/>
            <a:gdLst>
              <a:gd name="T0" fmla="*/ 195999 w 320"/>
              <a:gd name="T1" fmla="*/ 105526 h 417"/>
              <a:gd name="T2" fmla="*/ 195999 w 320"/>
              <a:gd name="T3" fmla="*/ 105526 h 417"/>
              <a:gd name="T4" fmla="*/ 105669 w 320"/>
              <a:gd name="T5" fmla="*/ 0 h 417"/>
              <a:gd name="T6" fmla="*/ 0 w 320"/>
              <a:gd name="T7" fmla="*/ 105526 h 417"/>
              <a:gd name="T8" fmla="*/ 61356 w 320"/>
              <a:gd name="T9" fmla="*/ 195733 h 417"/>
              <a:gd name="T10" fmla="*/ 61356 w 320"/>
              <a:gd name="T11" fmla="*/ 512311 h 417"/>
              <a:gd name="T12" fmla="*/ 0 w 320"/>
              <a:gd name="T13" fmla="*/ 602518 h 417"/>
              <a:gd name="T14" fmla="*/ 105669 w 320"/>
              <a:gd name="T15" fmla="*/ 708044 h 417"/>
              <a:gd name="T16" fmla="*/ 195999 w 320"/>
              <a:gd name="T17" fmla="*/ 602518 h 417"/>
              <a:gd name="T18" fmla="*/ 136347 w 320"/>
              <a:gd name="T19" fmla="*/ 512311 h 417"/>
              <a:gd name="T20" fmla="*/ 136347 w 320"/>
              <a:gd name="T21" fmla="*/ 195733 h 417"/>
              <a:gd name="T22" fmla="*/ 195999 w 320"/>
              <a:gd name="T23" fmla="*/ 105526 h 417"/>
              <a:gd name="T24" fmla="*/ 167025 w 320"/>
              <a:gd name="T25" fmla="*/ 602518 h 417"/>
              <a:gd name="T26" fmla="*/ 167025 w 320"/>
              <a:gd name="T27" fmla="*/ 602518 h 417"/>
              <a:gd name="T28" fmla="*/ 105669 w 320"/>
              <a:gd name="T29" fmla="*/ 663791 h 417"/>
              <a:gd name="T30" fmla="*/ 46017 w 320"/>
              <a:gd name="T31" fmla="*/ 602518 h 417"/>
              <a:gd name="T32" fmla="*/ 105669 w 320"/>
              <a:gd name="T33" fmla="*/ 542947 h 417"/>
              <a:gd name="T34" fmla="*/ 167025 w 320"/>
              <a:gd name="T35" fmla="*/ 602518 h 417"/>
              <a:gd name="T36" fmla="*/ 105669 w 320"/>
              <a:gd name="T37" fmla="*/ 149779 h 417"/>
              <a:gd name="T38" fmla="*/ 105669 w 320"/>
              <a:gd name="T39" fmla="*/ 149779 h 417"/>
              <a:gd name="T40" fmla="*/ 46017 w 320"/>
              <a:gd name="T41" fmla="*/ 105526 h 417"/>
              <a:gd name="T42" fmla="*/ 105669 w 320"/>
              <a:gd name="T43" fmla="*/ 45955 h 417"/>
              <a:gd name="T44" fmla="*/ 167025 w 320"/>
              <a:gd name="T45" fmla="*/ 105526 h 417"/>
              <a:gd name="T46" fmla="*/ 105669 w 320"/>
              <a:gd name="T47" fmla="*/ 149779 h 417"/>
              <a:gd name="T48" fmla="*/ 484033 w 320"/>
              <a:gd name="T49" fmla="*/ 512311 h 417"/>
              <a:gd name="T50" fmla="*/ 484033 w 320"/>
              <a:gd name="T51" fmla="*/ 512311 h 417"/>
              <a:gd name="T52" fmla="*/ 484033 w 320"/>
              <a:gd name="T53" fmla="*/ 195733 h 417"/>
              <a:gd name="T54" fmla="*/ 543685 w 320"/>
              <a:gd name="T55" fmla="*/ 105526 h 417"/>
              <a:gd name="T56" fmla="*/ 438016 w 320"/>
              <a:gd name="T57" fmla="*/ 0 h 417"/>
              <a:gd name="T58" fmla="*/ 332346 w 320"/>
              <a:gd name="T59" fmla="*/ 105526 h 417"/>
              <a:gd name="T60" fmla="*/ 407337 w 320"/>
              <a:gd name="T61" fmla="*/ 195733 h 417"/>
              <a:gd name="T62" fmla="*/ 407337 w 320"/>
              <a:gd name="T63" fmla="*/ 512311 h 417"/>
              <a:gd name="T64" fmla="*/ 332346 w 320"/>
              <a:gd name="T65" fmla="*/ 602518 h 417"/>
              <a:gd name="T66" fmla="*/ 438016 w 320"/>
              <a:gd name="T67" fmla="*/ 708044 h 417"/>
              <a:gd name="T68" fmla="*/ 543685 w 320"/>
              <a:gd name="T69" fmla="*/ 602518 h 417"/>
              <a:gd name="T70" fmla="*/ 484033 w 320"/>
              <a:gd name="T71" fmla="*/ 512311 h 417"/>
              <a:gd name="T72" fmla="*/ 376659 w 320"/>
              <a:gd name="T73" fmla="*/ 105526 h 417"/>
              <a:gd name="T74" fmla="*/ 376659 w 320"/>
              <a:gd name="T75" fmla="*/ 105526 h 417"/>
              <a:gd name="T76" fmla="*/ 438016 w 320"/>
              <a:gd name="T77" fmla="*/ 45955 h 417"/>
              <a:gd name="T78" fmla="*/ 497667 w 320"/>
              <a:gd name="T79" fmla="*/ 105526 h 417"/>
              <a:gd name="T80" fmla="*/ 438016 w 320"/>
              <a:gd name="T81" fmla="*/ 149779 h 417"/>
              <a:gd name="T82" fmla="*/ 376659 w 320"/>
              <a:gd name="T83" fmla="*/ 105526 h 417"/>
              <a:gd name="T84" fmla="*/ 438016 w 320"/>
              <a:gd name="T85" fmla="*/ 663791 h 417"/>
              <a:gd name="T86" fmla="*/ 438016 w 320"/>
              <a:gd name="T87" fmla="*/ 663791 h 417"/>
              <a:gd name="T88" fmla="*/ 376659 w 320"/>
              <a:gd name="T89" fmla="*/ 602518 h 417"/>
              <a:gd name="T90" fmla="*/ 438016 w 320"/>
              <a:gd name="T91" fmla="*/ 542947 h 417"/>
              <a:gd name="T92" fmla="*/ 497667 w 320"/>
              <a:gd name="T93" fmla="*/ 602518 h 417"/>
              <a:gd name="T94" fmla="*/ 438016 w 320"/>
              <a:gd name="T95" fmla="*/ 663791 h 41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20" h="417">
                <a:moveTo>
                  <a:pt x="115" y="62"/>
                </a:moveTo>
                <a:lnTo>
                  <a:pt x="115" y="62"/>
                </a:lnTo>
                <a:cubicBezTo>
                  <a:pt x="115" y="27"/>
                  <a:pt x="89" y="0"/>
                  <a:pt x="62" y="0"/>
                </a:cubicBezTo>
                <a:cubicBezTo>
                  <a:pt x="27" y="0"/>
                  <a:pt x="0" y="27"/>
                  <a:pt x="0" y="62"/>
                </a:cubicBezTo>
                <a:cubicBezTo>
                  <a:pt x="0" y="80"/>
                  <a:pt x="18" y="106"/>
                  <a:pt x="36" y="115"/>
                </a:cubicBezTo>
                <a:cubicBezTo>
                  <a:pt x="36" y="301"/>
                  <a:pt x="36" y="301"/>
                  <a:pt x="36" y="301"/>
                </a:cubicBezTo>
                <a:cubicBezTo>
                  <a:pt x="18" y="310"/>
                  <a:pt x="0" y="328"/>
                  <a:pt x="0" y="354"/>
                </a:cubicBezTo>
                <a:cubicBezTo>
                  <a:pt x="0" y="390"/>
                  <a:pt x="27" y="416"/>
                  <a:pt x="62" y="416"/>
                </a:cubicBezTo>
                <a:cubicBezTo>
                  <a:pt x="89" y="416"/>
                  <a:pt x="115" y="390"/>
                  <a:pt x="115" y="354"/>
                </a:cubicBezTo>
                <a:cubicBezTo>
                  <a:pt x="115" y="328"/>
                  <a:pt x="106" y="310"/>
                  <a:pt x="80" y="301"/>
                </a:cubicBezTo>
                <a:cubicBezTo>
                  <a:pt x="80" y="115"/>
                  <a:pt x="80" y="115"/>
                  <a:pt x="80" y="115"/>
                </a:cubicBezTo>
                <a:cubicBezTo>
                  <a:pt x="106" y="106"/>
                  <a:pt x="115" y="80"/>
                  <a:pt x="115" y="62"/>
                </a:cubicBezTo>
                <a:close/>
                <a:moveTo>
                  <a:pt x="98" y="354"/>
                </a:moveTo>
                <a:lnTo>
                  <a:pt x="98" y="354"/>
                </a:lnTo>
                <a:cubicBezTo>
                  <a:pt x="98" y="372"/>
                  <a:pt x="80" y="390"/>
                  <a:pt x="62" y="390"/>
                </a:cubicBezTo>
                <a:cubicBezTo>
                  <a:pt x="44" y="390"/>
                  <a:pt x="27" y="372"/>
                  <a:pt x="27" y="354"/>
                </a:cubicBezTo>
                <a:cubicBezTo>
                  <a:pt x="27" y="337"/>
                  <a:pt x="44" y="319"/>
                  <a:pt x="62" y="319"/>
                </a:cubicBezTo>
                <a:cubicBezTo>
                  <a:pt x="80" y="319"/>
                  <a:pt x="98" y="337"/>
                  <a:pt x="98" y="354"/>
                </a:cubicBezTo>
                <a:close/>
                <a:moveTo>
                  <a:pt x="62" y="88"/>
                </a:moveTo>
                <a:lnTo>
                  <a:pt x="62" y="88"/>
                </a:lnTo>
                <a:cubicBezTo>
                  <a:pt x="44" y="88"/>
                  <a:pt x="27" y="80"/>
                  <a:pt x="27" y="62"/>
                </a:cubicBezTo>
                <a:cubicBezTo>
                  <a:pt x="27" y="35"/>
                  <a:pt x="44" y="27"/>
                  <a:pt x="62" y="27"/>
                </a:cubicBezTo>
                <a:cubicBezTo>
                  <a:pt x="80" y="27"/>
                  <a:pt x="98" y="35"/>
                  <a:pt x="98" y="62"/>
                </a:cubicBezTo>
                <a:cubicBezTo>
                  <a:pt x="98" y="80"/>
                  <a:pt x="80" y="88"/>
                  <a:pt x="62" y="88"/>
                </a:cubicBezTo>
                <a:close/>
                <a:moveTo>
                  <a:pt x="284" y="301"/>
                </a:moveTo>
                <a:lnTo>
                  <a:pt x="284" y="301"/>
                </a:lnTo>
                <a:cubicBezTo>
                  <a:pt x="284" y="115"/>
                  <a:pt x="284" y="115"/>
                  <a:pt x="284" y="115"/>
                </a:cubicBezTo>
                <a:cubicBezTo>
                  <a:pt x="302" y="106"/>
                  <a:pt x="319" y="80"/>
                  <a:pt x="319" y="62"/>
                </a:cubicBezTo>
                <a:cubicBezTo>
                  <a:pt x="319" y="27"/>
                  <a:pt x="292" y="0"/>
                  <a:pt x="257" y="0"/>
                </a:cubicBezTo>
                <a:cubicBezTo>
                  <a:pt x="221" y="0"/>
                  <a:pt x="195" y="27"/>
                  <a:pt x="195" y="62"/>
                </a:cubicBezTo>
                <a:cubicBezTo>
                  <a:pt x="195" y="80"/>
                  <a:pt x="212" y="106"/>
                  <a:pt x="239" y="115"/>
                </a:cubicBezTo>
                <a:cubicBezTo>
                  <a:pt x="239" y="301"/>
                  <a:pt x="239" y="301"/>
                  <a:pt x="239" y="301"/>
                </a:cubicBezTo>
                <a:cubicBezTo>
                  <a:pt x="212" y="310"/>
                  <a:pt x="195" y="328"/>
                  <a:pt x="195" y="354"/>
                </a:cubicBezTo>
                <a:cubicBezTo>
                  <a:pt x="195" y="390"/>
                  <a:pt x="221" y="416"/>
                  <a:pt x="257" y="416"/>
                </a:cubicBezTo>
                <a:cubicBezTo>
                  <a:pt x="292" y="416"/>
                  <a:pt x="319" y="390"/>
                  <a:pt x="319" y="354"/>
                </a:cubicBezTo>
                <a:cubicBezTo>
                  <a:pt x="319" y="328"/>
                  <a:pt x="302" y="310"/>
                  <a:pt x="284" y="301"/>
                </a:cubicBezTo>
                <a:close/>
                <a:moveTo>
                  <a:pt x="221" y="62"/>
                </a:moveTo>
                <a:lnTo>
                  <a:pt x="221" y="62"/>
                </a:lnTo>
                <a:cubicBezTo>
                  <a:pt x="221" y="35"/>
                  <a:pt x="239" y="27"/>
                  <a:pt x="257" y="27"/>
                </a:cubicBezTo>
                <a:cubicBezTo>
                  <a:pt x="275" y="27"/>
                  <a:pt x="292" y="35"/>
                  <a:pt x="292" y="62"/>
                </a:cubicBezTo>
                <a:cubicBezTo>
                  <a:pt x="292" y="80"/>
                  <a:pt x="275" y="88"/>
                  <a:pt x="257" y="88"/>
                </a:cubicBezTo>
                <a:cubicBezTo>
                  <a:pt x="239" y="88"/>
                  <a:pt x="221" y="80"/>
                  <a:pt x="221" y="62"/>
                </a:cubicBezTo>
                <a:close/>
                <a:moveTo>
                  <a:pt x="257" y="390"/>
                </a:moveTo>
                <a:lnTo>
                  <a:pt x="257" y="390"/>
                </a:lnTo>
                <a:cubicBezTo>
                  <a:pt x="239" y="390"/>
                  <a:pt x="221" y="372"/>
                  <a:pt x="221" y="354"/>
                </a:cubicBezTo>
                <a:cubicBezTo>
                  <a:pt x="221" y="337"/>
                  <a:pt x="239" y="319"/>
                  <a:pt x="257" y="319"/>
                </a:cubicBezTo>
                <a:cubicBezTo>
                  <a:pt x="275" y="319"/>
                  <a:pt x="292" y="337"/>
                  <a:pt x="292" y="354"/>
                </a:cubicBezTo>
                <a:cubicBezTo>
                  <a:pt x="292" y="372"/>
                  <a:pt x="275" y="390"/>
                  <a:pt x="257" y="390"/>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6" name="Freeform 39"/>
          <p:cNvSpPr>
            <a:spLocks noChangeArrowheads="1"/>
          </p:cNvSpPr>
          <p:nvPr/>
        </p:nvSpPr>
        <p:spPr bwMode="auto">
          <a:xfrm>
            <a:off x="1515269" y="2991644"/>
            <a:ext cx="316706" cy="315913"/>
          </a:xfrm>
          <a:custGeom>
            <a:avLst/>
            <a:gdLst>
              <a:gd name="T0" fmla="*/ 568507 w 444"/>
              <a:gd name="T1" fmla="*/ 75517 h 444"/>
              <a:gd name="T2" fmla="*/ 568507 w 444"/>
              <a:gd name="T3" fmla="*/ 75517 h 444"/>
              <a:gd name="T4" fmla="*/ 530036 w 444"/>
              <a:gd name="T5" fmla="*/ 75517 h 444"/>
              <a:gd name="T6" fmla="*/ 530036 w 444"/>
              <a:gd name="T7" fmla="*/ 139634 h 444"/>
              <a:gd name="T8" fmla="*/ 417475 w 444"/>
              <a:gd name="T9" fmla="*/ 139634 h 444"/>
              <a:gd name="T10" fmla="*/ 417475 w 444"/>
              <a:gd name="T11" fmla="*/ 75517 h 444"/>
              <a:gd name="T12" fmla="*/ 215149 w 444"/>
              <a:gd name="T13" fmla="*/ 75517 h 444"/>
              <a:gd name="T14" fmla="*/ 215149 w 444"/>
              <a:gd name="T15" fmla="*/ 139634 h 444"/>
              <a:gd name="T16" fmla="*/ 101163 w 444"/>
              <a:gd name="T17" fmla="*/ 139634 h 444"/>
              <a:gd name="T18" fmla="*/ 101163 w 444"/>
              <a:gd name="T19" fmla="*/ 75517 h 444"/>
              <a:gd name="T20" fmla="*/ 64117 w 444"/>
              <a:gd name="T21" fmla="*/ 75517 h 444"/>
              <a:gd name="T22" fmla="*/ 0 w 444"/>
              <a:gd name="T23" fmla="*/ 139634 h 444"/>
              <a:gd name="T24" fmla="*/ 0 w 444"/>
              <a:gd name="T25" fmla="*/ 568511 h 444"/>
              <a:gd name="T26" fmla="*/ 64117 w 444"/>
              <a:gd name="T27" fmla="*/ 631204 h 444"/>
              <a:gd name="T28" fmla="*/ 568507 w 444"/>
              <a:gd name="T29" fmla="*/ 631204 h 444"/>
              <a:gd name="T30" fmla="*/ 631199 w 444"/>
              <a:gd name="T31" fmla="*/ 568511 h 444"/>
              <a:gd name="T32" fmla="*/ 631199 w 444"/>
              <a:gd name="T33" fmla="*/ 139634 h 444"/>
              <a:gd name="T34" fmla="*/ 568507 w 444"/>
              <a:gd name="T35" fmla="*/ 75517 h 444"/>
              <a:gd name="T36" fmla="*/ 568507 w 444"/>
              <a:gd name="T37" fmla="*/ 568511 h 444"/>
              <a:gd name="T38" fmla="*/ 568507 w 444"/>
              <a:gd name="T39" fmla="*/ 568511 h 444"/>
              <a:gd name="T40" fmla="*/ 64117 w 444"/>
              <a:gd name="T41" fmla="*/ 568511 h 444"/>
              <a:gd name="T42" fmla="*/ 64117 w 444"/>
              <a:gd name="T43" fmla="*/ 279269 h 444"/>
              <a:gd name="T44" fmla="*/ 568507 w 444"/>
              <a:gd name="T45" fmla="*/ 279269 h 444"/>
              <a:gd name="T46" fmla="*/ 568507 w 444"/>
              <a:gd name="T47" fmla="*/ 568511 h 444"/>
              <a:gd name="T48" fmla="*/ 176679 w 444"/>
              <a:gd name="T49" fmla="*/ 0 h 444"/>
              <a:gd name="T50" fmla="*/ 176679 w 444"/>
              <a:gd name="T51" fmla="*/ 0 h 444"/>
              <a:gd name="T52" fmla="*/ 126810 w 444"/>
              <a:gd name="T53" fmla="*/ 0 h 444"/>
              <a:gd name="T54" fmla="*/ 126810 w 444"/>
              <a:gd name="T55" fmla="*/ 126811 h 444"/>
              <a:gd name="T56" fmla="*/ 176679 w 444"/>
              <a:gd name="T57" fmla="*/ 126811 h 444"/>
              <a:gd name="T58" fmla="*/ 176679 w 444"/>
              <a:gd name="T59" fmla="*/ 0 h 444"/>
              <a:gd name="T60" fmla="*/ 504389 w 444"/>
              <a:gd name="T61" fmla="*/ 0 h 444"/>
              <a:gd name="T62" fmla="*/ 504389 w 444"/>
              <a:gd name="T63" fmla="*/ 0 h 444"/>
              <a:gd name="T64" fmla="*/ 454520 w 444"/>
              <a:gd name="T65" fmla="*/ 0 h 444"/>
              <a:gd name="T66" fmla="*/ 454520 w 444"/>
              <a:gd name="T67" fmla="*/ 126811 h 444"/>
              <a:gd name="T68" fmla="*/ 504389 w 444"/>
              <a:gd name="T69" fmla="*/ 126811 h 444"/>
              <a:gd name="T70" fmla="*/ 504389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7" name="Freeform 21"/>
          <p:cNvSpPr>
            <a:spLocks noChangeArrowheads="1"/>
          </p:cNvSpPr>
          <p:nvPr/>
        </p:nvSpPr>
        <p:spPr bwMode="auto">
          <a:xfrm>
            <a:off x="1432719" y="4039394"/>
            <a:ext cx="493713" cy="275431"/>
          </a:xfrm>
          <a:custGeom>
            <a:avLst/>
            <a:gdLst>
              <a:gd name="T0" fmla="*/ 494786 w 497"/>
              <a:gd name="T1" fmla="*/ 0 h 276"/>
              <a:gd name="T2" fmla="*/ 494786 w 497"/>
              <a:gd name="T3" fmla="*/ 0 h 276"/>
              <a:gd name="T4" fmla="*/ 0 w 497"/>
              <a:gd name="T5" fmla="*/ 265327 h 276"/>
              <a:gd name="T6" fmla="*/ 494786 w 497"/>
              <a:gd name="T7" fmla="*/ 548608 h 276"/>
              <a:gd name="T8" fmla="*/ 985598 w 497"/>
              <a:gd name="T9" fmla="*/ 265327 h 276"/>
              <a:gd name="T10" fmla="*/ 494786 w 497"/>
              <a:gd name="T11" fmla="*/ 0 h 276"/>
              <a:gd name="T12" fmla="*/ 494786 w 497"/>
              <a:gd name="T13" fmla="*/ 476790 h 276"/>
              <a:gd name="T14" fmla="*/ 494786 w 497"/>
              <a:gd name="T15" fmla="*/ 476790 h 276"/>
              <a:gd name="T16" fmla="*/ 282167 w 497"/>
              <a:gd name="T17" fmla="*/ 265327 h 276"/>
              <a:gd name="T18" fmla="*/ 494786 w 497"/>
              <a:gd name="T19" fmla="*/ 51868 h 276"/>
              <a:gd name="T20" fmla="*/ 705418 w 497"/>
              <a:gd name="T21" fmla="*/ 265327 h 276"/>
              <a:gd name="T22" fmla="*/ 494786 w 497"/>
              <a:gd name="T23" fmla="*/ 476790 h 276"/>
              <a:gd name="T24" fmla="*/ 494786 w 497"/>
              <a:gd name="T25" fmla="*/ 265327 h 276"/>
              <a:gd name="T26" fmla="*/ 494786 w 497"/>
              <a:gd name="T27" fmla="*/ 265327 h 276"/>
              <a:gd name="T28" fmla="*/ 494786 w 497"/>
              <a:gd name="T29" fmla="*/ 157600 h 276"/>
              <a:gd name="T30" fmla="*/ 387483 w 497"/>
              <a:gd name="T31" fmla="*/ 265327 h 276"/>
              <a:gd name="T32" fmla="*/ 494786 w 497"/>
              <a:gd name="T33" fmla="*/ 371059 h 276"/>
              <a:gd name="T34" fmla="*/ 600102 w 497"/>
              <a:gd name="T35" fmla="*/ 265327 h 276"/>
              <a:gd name="T36" fmla="*/ 494786 w 497"/>
              <a:gd name="T37" fmla="*/ 265327 h 27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7" h="276">
                <a:moveTo>
                  <a:pt x="249" y="0"/>
                </a:moveTo>
                <a:lnTo>
                  <a:pt x="249" y="0"/>
                </a:lnTo>
                <a:cubicBezTo>
                  <a:pt x="89" y="0"/>
                  <a:pt x="0" y="115"/>
                  <a:pt x="0" y="133"/>
                </a:cubicBezTo>
                <a:cubicBezTo>
                  <a:pt x="0" y="151"/>
                  <a:pt x="89" y="275"/>
                  <a:pt x="249" y="275"/>
                </a:cubicBezTo>
                <a:cubicBezTo>
                  <a:pt x="408" y="275"/>
                  <a:pt x="496" y="151"/>
                  <a:pt x="496" y="133"/>
                </a:cubicBezTo>
                <a:cubicBezTo>
                  <a:pt x="496" y="115"/>
                  <a:pt x="408" y="0"/>
                  <a:pt x="249" y="0"/>
                </a:cubicBezTo>
                <a:close/>
                <a:moveTo>
                  <a:pt x="249" y="239"/>
                </a:moveTo>
                <a:lnTo>
                  <a:pt x="249" y="239"/>
                </a:lnTo>
                <a:cubicBezTo>
                  <a:pt x="186" y="239"/>
                  <a:pt x="142" y="195"/>
                  <a:pt x="142" y="133"/>
                </a:cubicBezTo>
                <a:cubicBezTo>
                  <a:pt x="142" y="79"/>
                  <a:pt x="186" y="26"/>
                  <a:pt x="249" y="26"/>
                </a:cubicBezTo>
                <a:cubicBezTo>
                  <a:pt x="310" y="26"/>
                  <a:pt x="355" y="79"/>
                  <a:pt x="355" y="133"/>
                </a:cubicBezTo>
                <a:cubicBezTo>
                  <a:pt x="355" y="195"/>
                  <a:pt x="310" y="239"/>
                  <a:pt x="249" y="239"/>
                </a:cubicBezTo>
                <a:close/>
                <a:moveTo>
                  <a:pt x="249" y="133"/>
                </a:moveTo>
                <a:lnTo>
                  <a:pt x="249" y="133"/>
                </a:lnTo>
                <a:cubicBezTo>
                  <a:pt x="239" y="123"/>
                  <a:pt x="266" y="79"/>
                  <a:pt x="249" y="79"/>
                </a:cubicBezTo>
                <a:cubicBezTo>
                  <a:pt x="221" y="79"/>
                  <a:pt x="195" y="107"/>
                  <a:pt x="195" y="133"/>
                </a:cubicBezTo>
                <a:cubicBezTo>
                  <a:pt x="195" y="168"/>
                  <a:pt x="221" y="186"/>
                  <a:pt x="249" y="186"/>
                </a:cubicBezTo>
                <a:cubicBezTo>
                  <a:pt x="274" y="186"/>
                  <a:pt x="302" y="168"/>
                  <a:pt x="302" y="133"/>
                </a:cubicBezTo>
                <a:cubicBezTo>
                  <a:pt x="302" y="123"/>
                  <a:pt x="257" y="142"/>
                  <a:pt x="249" y="133"/>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8" name="Oval 37"/>
          <p:cNvSpPr/>
          <p:nvPr/>
        </p:nvSpPr>
        <p:spPr bwMode="auto">
          <a:xfrm>
            <a:off x="1298575" y="4761707"/>
            <a:ext cx="765175" cy="764381"/>
          </a:xfrm>
          <a:prstGeom prst="ellipse">
            <a:avLst/>
          </a:prstGeom>
          <a:solidFill>
            <a:srgbClr val="79016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endParaRPr lang="en-US" sz="900" dirty="0">
              <a:latin typeface="Calibri Light"/>
            </a:endParaRPr>
          </a:p>
        </p:txBody>
      </p:sp>
      <p:sp>
        <p:nvSpPr>
          <p:cNvPr id="33806" name="Rectangle 38"/>
          <p:cNvSpPr>
            <a:spLocks noChangeArrowheads="1"/>
          </p:cNvSpPr>
          <p:nvPr/>
        </p:nvSpPr>
        <p:spPr bwMode="auto">
          <a:xfrm>
            <a:off x="2105819" y="4657725"/>
            <a:ext cx="1298011"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a:latin typeface="Source Sans Pro" panose="020B0503030403020204" pitchFamily="34" charset="0"/>
                <a:ea typeface="Open Sans Light" panose="020B0306030504020204" pitchFamily="34" charset="0"/>
              </a:rPr>
              <a:t>Your Title 4</a:t>
            </a:r>
          </a:p>
        </p:txBody>
      </p:sp>
      <p:sp>
        <p:nvSpPr>
          <p:cNvPr id="33807" name="TextBox 39"/>
          <p:cNvSpPr txBox="1">
            <a:spLocks noChangeArrowheads="1"/>
          </p:cNvSpPr>
          <p:nvPr/>
        </p:nvSpPr>
        <p:spPr bwMode="auto">
          <a:xfrm>
            <a:off x="2120107" y="4927600"/>
            <a:ext cx="3221038" cy="6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100">
                <a:latin typeface="Calibri Light" panose="020F0302020204030204" pitchFamily="34" charset="0"/>
                <a:cs typeface="Calibri Light" panose="020F0302020204030204" pitchFamily="34" charset="0"/>
              </a:rPr>
              <a:t>Creativity is the key to success in the future, and primary education where our teachers can bring creativity.</a:t>
            </a:r>
          </a:p>
        </p:txBody>
      </p:sp>
      <p:sp>
        <p:nvSpPr>
          <p:cNvPr id="41" name="Freeform 127"/>
          <p:cNvSpPr>
            <a:spLocks noChangeArrowheads="1"/>
          </p:cNvSpPr>
          <p:nvPr/>
        </p:nvSpPr>
        <p:spPr bwMode="auto">
          <a:xfrm>
            <a:off x="1485107" y="4974432"/>
            <a:ext cx="414338" cy="333375"/>
          </a:xfrm>
          <a:custGeom>
            <a:avLst/>
            <a:gdLst>
              <a:gd name="T0" fmla="*/ 281695 w 497"/>
              <a:gd name="T1" fmla="*/ 326895 h 400"/>
              <a:gd name="T2" fmla="*/ 281695 w 497"/>
              <a:gd name="T3" fmla="*/ 326895 h 400"/>
              <a:gd name="T4" fmla="*/ 413375 w 497"/>
              <a:gd name="T5" fmla="*/ 458653 h 400"/>
              <a:gd name="T6" fmla="*/ 546722 w 497"/>
              <a:gd name="T7" fmla="*/ 326895 h 400"/>
              <a:gd name="T8" fmla="*/ 413375 w 497"/>
              <a:gd name="T9" fmla="*/ 193468 h 400"/>
              <a:gd name="T10" fmla="*/ 281695 w 497"/>
              <a:gd name="T11" fmla="*/ 326895 h 400"/>
              <a:gd name="T12" fmla="*/ 193353 w 497"/>
              <a:gd name="T13" fmla="*/ 281863 h 400"/>
              <a:gd name="T14" fmla="*/ 193353 w 497"/>
              <a:gd name="T15" fmla="*/ 281863 h 400"/>
              <a:gd name="T16" fmla="*/ 413375 w 497"/>
              <a:gd name="T17" fmla="*/ 105073 h 400"/>
              <a:gd name="T18" fmla="*/ 575058 w 497"/>
              <a:gd name="T19" fmla="*/ 163447 h 400"/>
              <a:gd name="T20" fmla="*/ 650066 w 497"/>
              <a:gd name="T21" fmla="*/ 163447 h 400"/>
              <a:gd name="T22" fmla="*/ 650066 w 497"/>
              <a:gd name="T23" fmla="*/ 90063 h 400"/>
              <a:gd name="T24" fmla="*/ 413375 w 497"/>
              <a:gd name="T25" fmla="*/ 0 h 400"/>
              <a:gd name="T26" fmla="*/ 103344 w 497"/>
              <a:gd name="T27" fmla="*/ 238500 h 400"/>
              <a:gd name="T28" fmla="*/ 0 w 497"/>
              <a:gd name="T29" fmla="*/ 238500 h 400"/>
              <a:gd name="T30" fmla="*/ 0 w 497"/>
              <a:gd name="T31" fmla="*/ 326895 h 400"/>
              <a:gd name="T32" fmla="*/ 133347 w 497"/>
              <a:gd name="T33" fmla="*/ 326895 h 400"/>
              <a:gd name="T34" fmla="*/ 193353 w 497"/>
              <a:gd name="T35" fmla="*/ 281863 h 400"/>
              <a:gd name="T36" fmla="*/ 693403 w 497"/>
              <a:gd name="T37" fmla="*/ 326895 h 400"/>
              <a:gd name="T38" fmla="*/ 693403 w 497"/>
              <a:gd name="T39" fmla="*/ 326895 h 400"/>
              <a:gd name="T40" fmla="*/ 635064 w 497"/>
              <a:gd name="T41" fmla="*/ 385269 h 400"/>
              <a:gd name="T42" fmla="*/ 413375 w 497"/>
              <a:gd name="T43" fmla="*/ 562059 h 400"/>
              <a:gd name="T44" fmla="*/ 251692 w 497"/>
              <a:gd name="T45" fmla="*/ 488674 h 400"/>
              <a:gd name="T46" fmla="*/ 178351 w 497"/>
              <a:gd name="T47" fmla="*/ 488674 h 400"/>
              <a:gd name="T48" fmla="*/ 178351 w 497"/>
              <a:gd name="T49" fmla="*/ 562059 h 400"/>
              <a:gd name="T50" fmla="*/ 413375 w 497"/>
              <a:gd name="T51" fmla="*/ 665464 h 400"/>
              <a:gd name="T52" fmla="*/ 725073 w 497"/>
              <a:gd name="T53" fmla="*/ 428632 h 400"/>
              <a:gd name="T54" fmla="*/ 826750 w 497"/>
              <a:gd name="T55" fmla="*/ 428632 h 400"/>
              <a:gd name="T56" fmla="*/ 826750 w 497"/>
              <a:gd name="T57" fmla="*/ 326895 h 400"/>
              <a:gd name="T58" fmla="*/ 693403 w 497"/>
              <a:gd name="T59" fmla="*/ 326895 h 40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97" h="400">
                <a:moveTo>
                  <a:pt x="169" y="196"/>
                </a:moveTo>
                <a:lnTo>
                  <a:pt x="169" y="196"/>
                </a:lnTo>
                <a:cubicBezTo>
                  <a:pt x="169" y="240"/>
                  <a:pt x="204" y="275"/>
                  <a:pt x="248" y="275"/>
                </a:cubicBezTo>
                <a:cubicBezTo>
                  <a:pt x="292" y="275"/>
                  <a:pt x="328" y="240"/>
                  <a:pt x="328" y="196"/>
                </a:cubicBezTo>
                <a:cubicBezTo>
                  <a:pt x="328" y="151"/>
                  <a:pt x="292" y="116"/>
                  <a:pt x="248" y="116"/>
                </a:cubicBezTo>
                <a:cubicBezTo>
                  <a:pt x="204" y="116"/>
                  <a:pt x="169" y="151"/>
                  <a:pt x="169" y="196"/>
                </a:cubicBezTo>
                <a:close/>
                <a:moveTo>
                  <a:pt x="116" y="169"/>
                </a:moveTo>
                <a:lnTo>
                  <a:pt x="116" y="169"/>
                </a:lnTo>
                <a:cubicBezTo>
                  <a:pt x="124" y="107"/>
                  <a:pt x="186" y="63"/>
                  <a:pt x="248" y="63"/>
                </a:cubicBezTo>
                <a:cubicBezTo>
                  <a:pt x="284" y="63"/>
                  <a:pt x="319" y="71"/>
                  <a:pt x="345" y="98"/>
                </a:cubicBezTo>
                <a:cubicBezTo>
                  <a:pt x="354" y="107"/>
                  <a:pt x="381" y="107"/>
                  <a:pt x="390" y="98"/>
                </a:cubicBezTo>
                <a:cubicBezTo>
                  <a:pt x="399" y="89"/>
                  <a:pt x="399" y="71"/>
                  <a:pt x="390" y="54"/>
                </a:cubicBezTo>
                <a:cubicBezTo>
                  <a:pt x="354" y="18"/>
                  <a:pt x="301" y="0"/>
                  <a:pt x="248" y="0"/>
                </a:cubicBezTo>
                <a:cubicBezTo>
                  <a:pt x="160" y="0"/>
                  <a:pt x="80" y="54"/>
                  <a:pt x="62" y="143"/>
                </a:cubicBezTo>
                <a:cubicBezTo>
                  <a:pt x="0" y="143"/>
                  <a:pt x="0" y="143"/>
                  <a:pt x="0" y="143"/>
                </a:cubicBezTo>
                <a:cubicBezTo>
                  <a:pt x="0" y="196"/>
                  <a:pt x="0" y="196"/>
                  <a:pt x="0" y="196"/>
                </a:cubicBezTo>
                <a:cubicBezTo>
                  <a:pt x="80" y="196"/>
                  <a:pt x="80" y="196"/>
                  <a:pt x="80" y="196"/>
                </a:cubicBezTo>
                <a:cubicBezTo>
                  <a:pt x="107" y="196"/>
                  <a:pt x="107" y="178"/>
                  <a:pt x="116" y="169"/>
                </a:cubicBezTo>
                <a:close/>
                <a:moveTo>
                  <a:pt x="416" y="196"/>
                </a:moveTo>
                <a:lnTo>
                  <a:pt x="416" y="196"/>
                </a:lnTo>
                <a:cubicBezTo>
                  <a:pt x="390" y="196"/>
                  <a:pt x="390" y="222"/>
                  <a:pt x="381" y="231"/>
                </a:cubicBezTo>
                <a:cubicBezTo>
                  <a:pt x="372" y="293"/>
                  <a:pt x="319" y="337"/>
                  <a:pt x="248" y="337"/>
                </a:cubicBezTo>
                <a:cubicBezTo>
                  <a:pt x="213" y="337"/>
                  <a:pt x="177" y="319"/>
                  <a:pt x="151" y="293"/>
                </a:cubicBezTo>
                <a:cubicBezTo>
                  <a:pt x="142" y="284"/>
                  <a:pt x="116" y="284"/>
                  <a:pt x="107" y="293"/>
                </a:cubicBezTo>
                <a:cubicBezTo>
                  <a:pt x="97" y="310"/>
                  <a:pt x="97" y="328"/>
                  <a:pt x="107" y="337"/>
                </a:cubicBezTo>
                <a:cubicBezTo>
                  <a:pt x="142" y="373"/>
                  <a:pt x="195" y="399"/>
                  <a:pt x="248" y="399"/>
                </a:cubicBezTo>
                <a:cubicBezTo>
                  <a:pt x="337" y="399"/>
                  <a:pt x="416" y="337"/>
                  <a:pt x="435" y="257"/>
                </a:cubicBezTo>
                <a:cubicBezTo>
                  <a:pt x="496" y="257"/>
                  <a:pt x="496" y="257"/>
                  <a:pt x="496" y="257"/>
                </a:cubicBezTo>
                <a:cubicBezTo>
                  <a:pt x="496" y="196"/>
                  <a:pt x="496" y="196"/>
                  <a:pt x="496" y="196"/>
                </a:cubicBezTo>
                <a:lnTo>
                  <a:pt x="416" y="196"/>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1" name="Freeform 24"/>
          <p:cNvSpPr>
            <a:spLocks noChangeArrowheads="1"/>
          </p:cNvSpPr>
          <p:nvPr/>
        </p:nvSpPr>
        <p:spPr bwMode="auto">
          <a:xfrm>
            <a:off x="6615907" y="3297238"/>
            <a:ext cx="206375" cy="1828800"/>
          </a:xfrm>
          <a:custGeom>
            <a:avLst/>
            <a:gdLst>
              <a:gd name="T0" fmla="*/ 525 w 908"/>
              <a:gd name="T1" fmla="*/ 0 h 8054"/>
              <a:gd name="T2" fmla="*/ 525 w 908"/>
              <a:gd name="T3" fmla="*/ 0 h 8054"/>
              <a:gd name="T4" fmla="*/ 388 w 908"/>
              <a:gd name="T5" fmla="*/ 0 h 8054"/>
              <a:gd name="T6" fmla="*/ 0 w 908"/>
              <a:gd name="T7" fmla="*/ 381 h 8054"/>
              <a:gd name="T8" fmla="*/ 0 w 908"/>
              <a:gd name="T9" fmla="*/ 8053 h 8054"/>
              <a:gd name="T10" fmla="*/ 907 w 908"/>
              <a:gd name="T11" fmla="*/ 8053 h 8054"/>
              <a:gd name="T12" fmla="*/ 907 w 908"/>
              <a:gd name="T13" fmla="*/ 381 h 8054"/>
              <a:gd name="T14" fmla="*/ 525 w 908"/>
              <a:gd name="T15" fmla="*/ 0 h 80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8" h="8054">
                <a:moveTo>
                  <a:pt x="525" y="0"/>
                </a:moveTo>
                <a:lnTo>
                  <a:pt x="525" y="0"/>
                </a:lnTo>
                <a:cubicBezTo>
                  <a:pt x="388" y="0"/>
                  <a:pt x="388" y="0"/>
                  <a:pt x="388" y="0"/>
                </a:cubicBezTo>
                <a:cubicBezTo>
                  <a:pt x="175" y="0"/>
                  <a:pt x="0" y="168"/>
                  <a:pt x="0" y="381"/>
                </a:cubicBezTo>
                <a:cubicBezTo>
                  <a:pt x="0" y="8053"/>
                  <a:pt x="0" y="8053"/>
                  <a:pt x="0" y="8053"/>
                </a:cubicBezTo>
                <a:cubicBezTo>
                  <a:pt x="907" y="8053"/>
                  <a:pt x="907" y="8053"/>
                  <a:pt x="907" y="8053"/>
                </a:cubicBezTo>
                <a:cubicBezTo>
                  <a:pt x="907" y="381"/>
                  <a:pt x="907" y="381"/>
                  <a:pt x="907" y="381"/>
                </a:cubicBezTo>
                <a:cubicBezTo>
                  <a:pt x="907" y="168"/>
                  <a:pt x="739" y="0"/>
                  <a:pt x="525" y="0"/>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62" name="Freeform 25"/>
          <p:cNvSpPr>
            <a:spLocks noChangeArrowheads="1"/>
          </p:cNvSpPr>
          <p:nvPr/>
        </p:nvSpPr>
        <p:spPr bwMode="auto">
          <a:xfrm>
            <a:off x="6929438" y="2682875"/>
            <a:ext cx="194469" cy="2443163"/>
          </a:xfrm>
          <a:custGeom>
            <a:avLst/>
            <a:gdLst>
              <a:gd name="T0" fmla="*/ 465 w 854"/>
              <a:gd name="T1" fmla="*/ 0 h 10759"/>
              <a:gd name="T2" fmla="*/ 465 w 854"/>
              <a:gd name="T3" fmla="*/ 0 h 10759"/>
              <a:gd name="T4" fmla="*/ 388 w 854"/>
              <a:gd name="T5" fmla="*/ 0 h 10759"/>
              <a:gd name="T6" fmla="*/ 0 w 854"/>
              <a:gd name="T7" fmla="*/ 389 h 10759"/>
              <a:gd name="T8" fmla="*/ 0 w 854"/>
              <a:gd name="T9" fmla="*/ 10758 h 10759"/>
              <a:gd name="T10" fmla="*/ 853 w 854"/>
              <a:gd name="T11" fmla="*/ 10758 h 10759"/>
              <a:gd name="T12" fmla="*/ 853 w 854"/>
              <a:gd name="T13" fmla="*/ 389 h 10759"/>
              <a:gd name="T14" fmla="*/ 465 w 854"/>
              <a:gd name="T15" fmla="*/ 0 h 107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54" h="10759">
                <a:moveTo>
                  <a:pt x="465" y="0"/>
                </a:moveTo>
                <a:lnTo>
                  <a:pt x="465" y="0"/>
                </a:lnTo>
                <a:cubicBezTo>
                  <a:pt x="388" y="0"/>
                  <a:pt x="388" y="0"/>
                  <a:pt x="388" y="0"/>
                </a:cubicBezTo>
                <a:cubicBezTo>
                  <a:pt x="175" y="0"/>
                  <a:pt x="0" y="176"/>
                  <a:pt x="0" y="389"/>
                </a:cubicBezTo>
                <a:cubicBezTo>
                  <a:pt x="0" y="10758"/>
                  <a:pt x="0" y="10758"/>
                  <a:pt x="0" y="10758"/>
                </a:cubicBezTo>
                <a:cubicBezTo>
                  <a:pt x="853" y="10758"/>
                  <a:pt x="853" y="10758"/>
                  <a:pt x="853" y="10758"/>
                </a:cubicBezTo>
                <a:cubicBezTo>
                  <a:pt x="853" y="389"/>
                  <a:pt x="853" y="389"/>
                  <a:pt x="853" y="389"/>
                </a:cubicBezTo>
                <a:cubicBezTo>
                  <a:pt x="853" y="176"/>
                  <a:pt x="678" y="0"/>
                  <a:pt x="465" y="0"/>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63" name="Freeform 26"/>
          <p:cNvSpPr>
            <a:spLocks noChangeArrowheads="1"/>
          </p:cNvSpPr>
          <p:nvPr/>
        </p:nvSpPr>
        <p:spPr bwMode="auto">
          <a:xfrm>
            <a:off x="7733507" y="2266157"/>
            <a:ext cx="192088" cy="2859881"/>
          </a:xfrm>
          <a:custGeom>
            <a:avLst/>
            <a:gdLst>
              <a:gd name="T0" fmla="*/ 465 w 847"/>
              <a:gd name="T1" fmla="*/ 0 h 12595"/>
              <a:gd name="T2" fmla="*/ 465 w 847"/>
              <a:gd name="T3" fmla="*/ 0 h 12595"/>
              <a:gd name="T4" fmla="*/ 381 w 847"/>
              <a:gd name="T5" fmla="*/ 0 h 12595"/>
              <a:gd name="T6" fmla="*/ 0 w 847"/>
              <a:gd name="T7" fmla="*/ 389 h 12595"/>
              <a:gd name="T8" fmla="*/ 0 w 847"/>
              <a:gd name="T9" fmla="*/ 12594 h 12595"/>
              <a:gd name="T10" fmla="*/ 846 w 847"/>
              <a:gd name="T11" fmla="*/ 12594 h 12595"/>
              <a:gd name="T12" fmla="*/ 846 w 847"/>
              <a:gd name="T13" fmla="*/ 389 h 12595"/>
              <a:gd name="T14" fmla="*/ 465 w 847"/>
              <a:gd name="T15" fmla="*/ 0 h 125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7" h="12595">
                <a:moveTo>
                  <a:pt x="465" y="0"/>
                </a:moveTo>
                <a:lnTo>
                  <a:pt x="465" y="0"/>
                </a:lnTo>
                <a:cubicBezTo>
                  <a:pt x="381" y="0"/>
                  <a:pt x="381" y="0"/>
                  <a:pt x="381" y="0"/>
                </a:cubicBezTo>
                <a:cubicBezTo>
                  <a:pt x="168" y="0"/>
                  <a:pt x="0" y="175"/>
                  <a:pt x="0" y="389"/>
                </a:cubicBezTo>
                <a:cubicBezTo>
                  <a:pt x="0" y="12594"/>
                  <a:pt x="0" y="12594"/>
                  <a:pt x="0" y="12594"/>
                </a:cubicBezTo>
                <a:cubicBezTo>
                  <a:pt x="846" y="12594"/>
                  <a:pt x="846" y="12594"/>
                  <a:pt x="846" y="12594"/>
                </a:cubicBezTo>
                <a:cubicBezTo>
                  <a:pt x="846" y="389"/>
                  <a:pt x="846" y="389"/>
                  <a:pt x="846" y="389"/>
                </a:cubicBezTo>
                <a:cubicBezTo>
                  <a:pt x="846" y="175"/>
                  <a:pt x="678" y="0"/>
                  <a:pt x="465" y="0"/>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64" name="Freeform 27"/>
          <p:cNvSpPr>
            <a:spLocks noChangeArrowheads="1"/>
          </p:cNvSpPr>
          <p:nvPr/>
        </p:nvSpPr>
        <p:spPr bwMode="auto">
          <a:xfrm>
            <a:off x="8019257" y="3423444"/>
            <a:ext cx="206375" cy="1702594"/>
          </a:xfrm>
          <a:custGeom>
            <a:avLst/>
            <a:gdLst>
              <a:gd name="T0" fmla="*/ 518 w 908"/>
              <a:gd name="T1" fmla="*/ 0 h 7498"/>
              <a:gd name="T2" fmla="*/ 518 w 908"/>
              <a:gd name="T3" fmla="*/ 0 h 7498"/>
              <a:gd name="T4" fmla="*/ 381 w 908"/>
              <a:gd name="T5" fmla="*/ 0 h 7498"/>
              <a:gd name="T6" fmla="*/ 0 w 908"/>
              <a:gd name="T7" fmla="*/ 389 h 7498"/>
              <a:gd name="T8" fmla="*/ 0 w 908"/>
              <a:gd name="T9" fmla="*/ 7497 h 7498"/>
              <a:gd name="T10" fmla="*/ 907 w 908"/>
              <a:gd name="T11" fmla="*/ 7497 h 7498"/>
              <a:gd name="T12" fmla="*/ 907 w 908"/>
              <a:gd name="T13" fmla="*/ 389 h 7498"/>
              <a:gd name="T14" fmla="*/ 518 w 908"/>
              <a:gd name="T15" fmla="*/ 0 h 74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8" h="7498">
                <a:moveTo>
                  <a:pt x="518" y="0"/>
                </a:moveTo>
                <a:lnTo>
                  <a:pt x="518" y="0"/>
                </a:lnTo>
                <a:cubicBezTo>
                  <a:pt x="381" y="0"/>
                  <a:pt x="381" y="0"/>
                  <a:pt x="381" y="0"/>
                </a:cubicBezTo>
                <a:cubicBezTo>
                  <a:pt x="168" y="0"/>
                  <a:pt x="0" y="176"/>
                  <a:pt x="0" y="389"/>
                </a:cubicBezTo>
                <a:cubicBezTo>
                  <a:pt x="0" y="7497"/>
                  <a:pt x="0" y="7497"/>
                  <a:pt x="0" y="7497"/>
                </a:cubicBezTo>
                <a:cubicBezTo>
                  <a:pt x="907" y="7497"/>
                  <a:pt x="907" y="7497"/>
                  <a:pt x="907" y="7497"/>
                </a:cubicBezTo>
                <a:cubicBezTo>
                  <a:pt x="907" y="389"/>
                  <a:pt x="907" y="389"/>
                  <a:pt x="907" y="389"/>
                </a:cubicBezTo>
                <a:cubicBezTo>
                  <a:pt x="907" y="176"/>
                  <a:pt x="732" y="0"/>
                  <a:pt x="518" y="0"/>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33813" name="Freeform 28"/>
          <p:cNvSpPr>
            <a:spLocks noChangeArrowheads="1"/>
          </p:cNvSpPr>
          <p:nvPr/>
        </p:nvSpPr>
        <p:spPr bwMode="auto">
          <a:xfrm>
            <a:off x="6615907" y="3596482"/>
            <a:ext cx="206375" cy="1530350"/>
          </a:xfrm>
          <a:custGeom>
            <a:avLst/>
            <a:gdLst>
              <a:gd name="T0" fmla="*/ 412112 w 908"/>
              <a:gd name="T1" fmla="*/ 0 h 6736"/>
              <a:gd name="T2" fmla="*/ 0 w 908"/>
              <a:gd name="T3" fmla="*/ 0 h 6736"/>
              <a:gd name="T4" fmla="*/ 0 w 908"/>
              <a:gd name="T5" fmla="*/ 3059941 h 6736"/>
              <a:gd name="T6" fmla="*/ 412112 w 908"/>
              <a:gd name="T7" fmla="*/ 3059941 h 6736"/>
              <a:gd name="T8" fmla="*/ 412112 w 908"/>
              <a:gd name="T9" fmla="*/ 0 h 67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08" h="6736">
                <a:moveTo>
                  <a:pt x="907" y="0"/>
                </a:moveTo>
                <a:lnTo>
                  <a:pt x="0" y="0"/>
                </a:lnTo>
                <a:lnTo>
                  <a:pt x="0" y="6735"/>
                </a:lnTo>
                <a:lnTo>
                  <a:pt x="907" y="6735"/>
                </a:lnTo>
                <a:lnTo>
                  <a:pt x="907" y="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3814" name="Freeform 29"/>
          <p:cNvSpPr>
            <a:spLocks noChangeArrowheads="1"/>
          </p:cNvSpPr>
          <p:nvPr/>
        </p:nvSpPr>
        <p:spPr bwMode="auto">
          <a:xfrm>
            <a:off x="6929438" y="3082132"/>
            <a:ext cx="194469" cy="2043906"/>
          </a:xfrm>
          <a:custGeom>
            <a:avLst/>
            <a:gdLst>
              <a:gd name="T0" fmla="*/ 388078 w 854"/>
              <a:gd name="T1" fmla="*/ 0 h 8999"/>
              <a:gd name="T2" fmla="*/ 0 w 854"/>
              <a:gd name="T3" fmla="*/ 0 h 8999"/>
              <a:gd name="T4" fmla="*/ 0 w 854"/>
              <a:gd name="T5" fmla="*/ 4087418 h 8999"/>
              <a:gd name="T6" fmla="*/ 388078 w 854"/>
              <a:gd name="T7" fmla="*/ 4087418 h 8999"/>
              <a:gd name="T8" fmla="*/ 388078 w 854"/>
              <a:gd name="T9" fmla="*/ 0 h 89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54" h="8999">
                <a:moveTo>
                  <a:pt x="853" y="0"/>
                </a:moveTo>
                <a:lnTo>
                  <a:pt x="0" y="0"/>
                </a:lnTo>
                <a:lnTo>
                  <a:pt x="0" y="8998"/>
                </a:lnTo>
                <a:lnTo>
                  <a:pt x="853" y="8998"/>
                </a:lnTo>
                <a:lnTo>
                  <a:pt x="853" y="0"/>
                </a:lnTo>
              </a:path>
            </a:pathLst>
          </a:custGeom>
          <a:solidFill>
            <a:srgbClr val="FE7E00"/>
          </a:solidFill>
          <a:ln>
            <a:noFill/>
          </a:ln>
        </p:spPr>
        <p:txBody>
          <a:bodyPr wrap="none" anchor="ctr"/>
          <a:lstStyle/>
          <a:p>
            <a:endParaRPr lang="es-MX" sz="900"/>
          </a:p>
        </p:txBody>
      </p:sp>
      <p:sp>
        <p:nvSpPr>
          <p:cNvPr id="33815" name="Freeform 30"/>
          <p:cNvSpPr>
            <a:spLocks noChangeArrowheads="1"/>
          </p:cNvSpPr>
          <p:nvPr/>
        </p:nvSpPr>
        <p:spPr bwMode="auto">
          <a:xfrm>
            <a:off x="7733507" y="2928938"/>
            <a:ext cx="192088" cy="2197100"/>
          </a:xfrm>
          <a:custGeom>
            <a:avLst/>
            <a:gdLst>
              <a:gd name="T0" fmla="*/ 384073 w 847"/>
              <a:gd name="T1" fmla="*/ 0 h 9677"/>
              <a:gd name="T2" fmla="*/ 0 w 847"/>
              <a:gd name="T3" fmla="*/ 0 h 9677"/>
              <a:gd name="T4" fmla="*/ 0 w 847"/>
              <a:gd name="T5" fmla="*/ 4393857 h 9677"/>
              <a:gd name="T6" fmla="*/ 384073 w 847"/>
              <a:gd name="T7" fmla="*/ 4393857 h 9677"/>
              <a:gd name="T8" fmla="*/ 384073 w 847"/>
              <a:gd name="T9" fmla="*/ 0 h 96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47" h="9677">
                <a:moveTo>
                  <a:pt x="846" y="0"/>
                </a:moveTo>
                <a:lnTo>
                  <a:pt x="0" y="0"/>
                </a:lnTo>
                <a:lnTo>
                  <a:pt x="0" y="9676"/>
                </a:lnTo>
                <a:lnTo>
                  <a:pt x="846" y="9676"/>
                </a:lnTo>
                <a:lnTo>
                  <a:pt x="846" y="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78" name="Freeform 31"/>
          <p:cNvSpPr>
            <a:spLocks noChangeArrowheads="1"/>
          </p:cNvSpPr>
          <p:nvPr/>
        </p:nvSpPr>
        <p:spPr bwMode="auto">
          <a:xfrm>
            <a:off x="8019257" y="3702050"/>
            <a:ext cx="206375" cy="1423988"/>
          </a:xfrm>
          <a:custGeom>
            <a:avLst/>
            <a:gdLst>
              <a:gd name="T0" fmla="*/ 412112 w 908"/>
              <a:gd name="T1" fmla="*/ 0 h 6271"/>
              <a:gd name="T2" fmla="*/ 0 w 908"/>
              <a:gd name="T3" fmla="*/ 0 h 6271"/>
              <a:gd name="T4" fmla="*/ 0 w 908"/>
              <a:gd name="T5" fmla="*/ 2847637 h 6271"/>
              <a:gd name="T6" fmla="*/ 412112 w 908"/>
              <a:gd name="T7" fmla="*/ 2847637 h 6271"/>
              <a:gd name="T8" fmla="*/ 412112 w 908"/>
              <a:gd name="T9" fmla="*/ 0 h 627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08" h="6271">
                <a:moveTo>
                  <a:pt x="907" y="0"/>
                </a:moveTo>
                <a:lnTo>
                  <a:pt x="0" y="0"/>
                </a:lnTo>
                <a:lnTo>
                  <a:pt x="0" y="6270"/>
                </a:lnTo>
                <a:lnTo>
                  <a:pt x="907" y="6270"/>
                </a:lnTo>
                <a:lnTo>
                  <a:pt x="907" y="0"/>
                </a:lnTo>
              </a:path>
            </a:pathLst>
          </a:custGeom>
          <a:solidFill>
            <a:srgbClr val="99CF17"/>
          </a:solidFill>
          <a:ln>
            <a:noFill/>
          </a:ln>
          <a:effectLst/>
        </p:spPr>
        <p:txBody>
          <a:bodyPr wrap="none" anchor="ctr"/>
          <a:lstStyle/>
          <a:p>
            <a:endParaRPr lang="es-MX" sz="900"/>
          </a:p>
        </p:txBody>
      </p:sp>
      <p:sp>
        <p:nvSpPr>
          <p:cNvPr id="79" name="Freeform 32"/>
          <p:cNvSpPr>
            <a:spLocks noChangeArrowheads="1"/>
          </p:cNvSpPr>
          <p:nvPr/>
        </p:nvSpPr>
        <p:spPr bwMode="auto">
          <a:xfrm>
            <a:off x="8909844" y="3297238"/>
            <a:ext cx="206375" cy="1828800"/>
          </a:xfrm>
          <a:custGeom>
            <a:avLst/>
            <a:gdLst>
              <a:gd name="T0" fmla="*/ 526 w 908"/>
              <a:gd name="T1" fmla="*/ 0 h 8054"/>
              <a:gd name="T2" fmla="*/ 526 w 908"/>
              <a:gd name="T3" fmla="*/ 0 h 8054"/>
              <a:gd name="T4" fmla="*/ 389 w 908"/>
              <a:gd name="T5" fmla="*/ 0 h 8054"/>
              <a:gd name="T6" fmla="*/ 0 w 908"/>
              <a:gd name="T7" fmla="*/ 381 h 8054"/>
              <a:gd name="T8" fmla="*/ 0 w 908"/>
              <a:gd name="T9" fmla="*/ 8053 h 8054"/>
              <a:gd name="T10" fmla="*/ 907 w 908"/>
              <a:gd name="T11" fmla="*/ 8053 h 8054"/>
              <a:gd name="T12" fmla="*/ 907 w 908"/>
              <a:gd name="T13" fmla="*/ 381 h 8054"/>
              <a:gd name="T14" fmla="*/ 526 w 908"/>
              <a:gd name="T15" fmla="*/ 0 h 80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8" h="8054">
                <a:moveTo>
                  <a:pt x="526" y="0"/>
                </a:moveTo>
                <a:lnTo>
                  <a:pt x="526" y="0"/>
                </a:lnTo>
                <a:cubicBezTo>
                  <a:pt x="389" y="0"/>
                  <a:pt x="389" y="0"/>
                  <a:pt x="389" y="0"/>
                </a:cubicBezTo>
                <a:cubicBezTo>
                  <a:pt x="175" y="0"/>
                  <a:pt x="0" y="168"/>
                  <a:pt x="0" y="381"/>
                </a:cubicBezTo>
                <a:cubicBezTo>
                  <a:pt x="0" y="8053"/>
                  <a:pt x="0" y="8053"/>
                  <a:pt x="0" y="8053"/>
                </a:cubicBezTo>
                <a:cubicBezTo>
                  <a:pt x="907" y="8053"/>
                  <a:pt x="907" y="8053"/>
                  <a:pt x="907" y="8053"/>
                </a:cubicBezTo>
                <a:cubicBezTo>
                  <a:pt x="907" y="381"/>
                  <a:pt x="907" y="381"/>
                  <a:pt x="907" y="381"/>
                </a:cubicBezTo>
                <a:cubicBezTo>
                  <a:pt x="907" y="168"/>
                  <a:pt x="739" y="0"/>
                  <a:pt x="526" y="0"/>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80" name="Freeform 33"/>
          <p:cNvSpPr>
            <a:spLocks noChangeArrowheads="1"/>
          </p:cNvSpPr>
          <p:nvPr/>
        </p:nvSpPr>
        <p:spPr bwMode="auto">
          <a:xfrm>
            <a:off x="9223375" y="2682875"/>
            <a:ext cx="194469" cy="2443163"/>
          </a:xfrm>
          <a:custGeom>
            <a:avLst/>
            <a:gdLst>
              <a:gd name="T0" fmla="*/ 465 w 855"/>
              <a:gd name="T1" fmla="*/ 0 h 10759"/>
              <a:gd name="T2" fmla="*/ 465 w 855"/>
              <a:gd name="T3" fmla="*/ 0 h 10759"/>
              <a:gd name="T4" fmla="*/ 389 w 855"/>
              <a:gd name="T5" fmla="*/ 0 h 10759"/>
              <a:gd name="T6" fmla="*/ 0 w 855"/>
              <a:gd name="T7" fmla="*/ 389 h 10759"/>
              <a:gd name="T8" fmla="*/ 0 w 855"/>
              <a:gd name="T9" fmla="*/ 10758 h 10759"/>
              <a:gd name="T10" fmla="*/ 854 w 855"/>
              <a:gd name="T11" fmla="*/ 10758 h 10759"/>
              <a:gd name="T12" fmla="*/ 854 w 855"/>
              <a:gd name="T13" fmla="*/ 389 h 10759"/>
              <a:gd name="T14" fmla="*/ 465 w 855"/>
              <a:gd name="T15" fmla="*/ 0 h 107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55" h="10759">
                <a:moveTo>
                  <a:pt x="465" y="0"/>
                </a:moveTo>
                <a:lnTo>
                  <a:pt x="465" y="0"/>
                </a:lnTo>
                <a:cubicBezTo>
                  <a:pt x="389" y="0"/>
                  <a:pt x="389" y="0"/>
                  <a:pt x="389" y="0"/>
                </a:cubicBezTo>
                <a:cubicBezTo>
                  <a:pt x="176" y="0"/>
                  <a:pt x="0" y="176"/>
                  <a:pt x="0" y="389"/>
                </a:cubicBezTo>
                <a:cubicBezTo>
                  <a:pt x="0" y="10758"/>
                  <a:pt x="0" y="10758"/>
                  <a:pt x="0" y="10758"/>
                </a:cubicBezTo>
                <a:cubicBezTo>
                  <a:pt x="854" y="10758"/>
                  <a:pt x="854" y="10758"/>
                  <a:pt x="854" y="10758"/>
                </a:cubicBezTo>
                <a:cubicBezTo>
                  <a:pt x="854" y="389"/>
                  <a:pt x="854" y="389"/>
                  <a:pt x="854" y="389"/>
                </a:cubicBezTo>
                <a:cubicBezTo>
                  <a:pt x="854" y="176"/>
                  <a:pt x="678" y="0"/>
                  <a:pt x="465" y="0"/>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81" name="Freeform 34"/>
          <p:cNvSpPr>
            <a:spLocks noChangeArrowheads="1"/>
          </p:cNvSpPr>
          <p:nvPr/>
        </p:nvSpPr>
        <p:spPr bwMode="auto">
          <a:xfrm>
            <a:off x="10027444" y="2266157"/>
            <a:ext cx="192881" cy="2859881"/>
          </a:xfrm>
          <a:custGeom>
            <a:avLst/>
            <a:gdLst>
              <a:gd name="T0" fmla="*/ 465 w 847"/>
              <a:gd name="T1" fmla="*/ 0 h 12595"/>
              <a:gd name="T2" fmla="*/ 465 w 847"/>
              <a:gd name="T3" fmla="*/ 0 h 12595"/>
              <a:gd name="T4" fmla="*/ 381 w 847"/>
              <a:gd name="T5" fmla="*/ 0 h 12595"/>
              <a:gd name="T6" fmla="*/ 0 w 847"/>
              <a:gd name="T7" fmla="*/ 389 h 12595"/>
              <a:gd name="T8" fmla="*/ 0 w 847"/>
              <a:gd name="T9" fmla="*/ 12594 h 12595"/>
              <a:gd name="T10" fmla="*/ 846 w 847"/>
              <a:gd name="T11" fmla="*/ 12594 h 12595"/>
              <a:gd name="T12" fmla="*/ 846 w 847"/>
              <a:gd name="T13" fmla="*/ 389 h 12595"/>
              <a:gd name="T14" fmla="*/ 465 w 847"/>
              <a:gd name="T15" fmla="*/ 0 h 125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7" h="12595">
                <a:moveTo>
                  <a:pt x="465" y="0"/>
                </a:moveTo>
                <a:lnTo>
                  <a:pt x="465" y="0"/>
                </a:lnTo>
                <a:cubicBezTo>
                  <a:pt x="381" y="0"/>
                  <a:pt x="381" y="0"/>
                  <a:pt x="381" y="0"/>
                </a:cubicBezTo>
                <a:cubicBezTo>
                  <a:pt x="168" y="0"/>
                  <a:pt x="0" y="175"/>
                  <a:pt x="0" y="389"/>
                </a:cubicBezTo>
                <a:cubicBezTo>
                  <a:pt x="0" y="12594"/>
                  <a:pt x="0" y="12594"/>
                  <a:pt x="0" y="12594"/>
                </a:cubicBezTo>
                <a:cubicBezTo>
                  <a:pt x="846" y="12594"/>
                  <a:pt x="846" y="12594"/>
                  <a:pt x="846" y="12594"/>
                </a:cubicBezTo>
                <a:cubicBezTo>
                  <a:pt x="846" y="389"/>
                  <a:pt x="846" y="389"/>
                  <a:pt x="846" y="389"/>
                </a:cubicBezTo>
                <a:cubicBezTo>
                  <a:pt x="846" y="175"/>
                  <a:pt x="678" y="0"/>
                  <a:pt x="465" y="0"/>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82" name="Freeform 35"/>
          <p:cNvSpPr>
            <a:spLocks noChangeArrowheads="1"/>
          </p:cNvSpPr>
          <p:nvPr/>
        </p:nvSpPr>
        <p:spPr bwMode="auto">
          <a:xfrm>
            <a:off x="10313194" y="3423444"/>
            <a:ext cx="206375" cy="1702594"/>
          </a:xfrm>
          <a:custGeom>
            <a:avLst/>
            <a:gdLst>
              <a:gd name="T0" fmla="*/ 518 w 907"/>
              <a:gd name="T1" fmla="*/ 0 h 7498"/>
              <a:gd name="T2" fmla="*/ 518 w 907"/>
              <a:gd name="T3" fmla="*/ 0 h 7498"/>
              <a:gd name="T4" fmla="*/ 381 w 907"/>
              <a:gd name="T5" fmla="*/ 0 h 7498"/>
              <a:gd name="T6" fmla="*/ 0 w 907"/>
              <a:gd name="T7" fmla="*/ 389 h 7498"/>
              <a:gd name="T8" fmla="*/ 0 w 907"/>
              <a:gd name="T9" fmla="*/ 7497 h 7498"/>
              <a:gd name="T10" fmla="*/ 906 w 907"/>
              <a:gd name="T11" fmla="*/ 7497 h 7498"/>
              <a:gd name="T12" fmla="*/ 906 w 907"/>
              <a:gd name="T13" fmla="*/ 389 h 7498"/>
              <a:gd name="T14" fmla="*/ 518 w 907"/>
              <a:gd name="T15" fmla="*/ 0 h 74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7" h="7498">
                <a:moveTo>
                  <a:pt x="518" y="0"/>
                </a:moveTo>
                <a:lnTo>
                  <a:pt x="518" y="0"/>
                </a:lnTo>
                <a:cubicBezTo>
                  <a:pt x="381" y="0"/>
                  <a:pt x="381" y="0"/>
                  <a:pt x="381" y="0"/>
                </a:cubicBezTo>
                <a:cubicBezTo>
                  <a:pt x="167" y="0"/>
                  <a:pt x="0" y="176"/>
                  <a:pt x="0" y="389"/>
                </a:cubicBezTo>
                <a:cubicBezTo>
                  <a:pt x="0" y="7497"/>
                  <a:pt x="0" y="7497"/>
                  <a:pt x="0" y="7497"/>
                </a:cubicBezTo>
                <a:cubicBezTo>
                  <a:pt x="906" y="7497"/>
                  <a:pt x="906" y="7497"/>
                  <a:pt x="906" y="7497"/>
                </a:cubicBezTo>
                <a:cubicBezTo>
                  <a:pt x="906" y="389"/>
                  <a:pt x="906" y="389"/>
                  <a:pt x="906" y="389"/>
                </a:cubicBezTo>
                <a:cubicBezTo>
                  <a:pt x="906" y="176"/>
                  <a:pt x="731" y="0"/>
                  <a:pt x="518" y="0"/>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83" name="Freeform 36"/>
          <p:cNvSpPr>
            <a:spLocks noChangeArrowheads="1"/>
          </p:cNvSpPr>
          <p:nvPr/>
        </p:nvSpPr>
        <p:spPr bwMode="auto">
          <a:xfrm>
            <a:off x="8909844" y="3596482"/>
            <a:ext cx="206375" cy="1530350"/>
          </a:xfrm>
          <a:custGeom>
            <a:avLst/>
            <a:gdLst>
              <a:gd name="T0" fmla="*/ 907 w 908"/>
              <a:gd name="T1" fmla="*/ 0 h 6736"/>
              <a:gd name="T2" fmla="*/ 0 w 908"/>
              <a:gd name="T3" fmla="*/ 0 h 6736"/>
              <a:gd name="T4" fmla="*/ 0 w 908"/>
              <a:gd name="T5" fmla="*/ 6735 h 6736"/>
              <a:gd name="T6" fmla="*/ 907 w 908"/>
              <a:gd name="T7" fmla="*/ 6735 h 6736"/>
              <a:gd name="T8" fmla="*/ 907 w 908"/>
              <a:gd name="T9" fmla="*/ 0 h 6736"/>
            </a:gdLst>
            <a:ahLst/>
            <a:cxnLst>
              <a:cxn ang="0">
                <a:pos x="T0" y="T1"/>
              </a:cxn>
              <a:cxn ang="0">
                <a:pos x="T2" y="T3"/>
              </a:cxn>
              <a:cxn ang="0">
                <a:pos x="T4" y="T5"/>
              </a:cxn>
              <a:cxn ang="0">
                <a:pos x="T6" y="T7"/>
              </a:cxn>
              <a:cxn ang="0">
                <a:pos x="T8" y="T9"/>
              </a:cxn>
            </a:cxnLst>
            <a:rect l="0" t="0" r="r" b="b"/>
            <a:pathLst>
              <a:path w="908" h="6736">
                <a:moveTo>
                  <a:pt x="907" y="0"/>
                </a:moveTo>
                <a:lnTo>
                  <a:pt x="0" y="0"/>
                </a:lnTo>
                <a:lnTo>
                  <a:pt x="0" y="6735"/>
                </a:lnTo>
                <a:lnTo>
                  <a:pt x="907" y="6735"/>
                </a:lnTo>
                <a:lnTo>
                  <a:pt x="907" y="0"/>
                </a:lnTo>
              </a:path>
            </a:pathLst>
          </a:custGeom>
          <a:solidFill>
            <a:schemeClr val="accent5"/>
          </a:solidFill>
          <a:ln>
            <a:noFill/>
          </a:ln>
          <a:effectLst/>
        </p:spPr>
        <p:txBody>
          <a:bodyPr wrap="none" anchor="ctr"/>
          <a:lstStyle/>
          <a:p>
            <a:pPr defTabSz="914217">
              <a:defRPr/>
            </a:pPr>
            <a:endParaRPr lang="en-US" sz="900">
              <a:latin typeface="Calibri Light"/>
            </a:endParaRPr>
          </a:p>
        </p:txBody>
      </p:sp>
      <p:sp>
        <p:nvSpPr>
          <p:cNvPr id="33822" name="Freeform 37"/>
          <p:cNvSpPr>
            <a:spLocks noChangeArrowheads="1"/>
          </p:cNvSpPr>
          <p:nvPr/>
        </p:nvSpPr>
        <p:spPr bwMode="auto">
          <a:xfrm>
            <a:off x="9223375" y="3082132"/>
            <a:ext cx="194469" cy="2043906"/>
          </a:xfrm>
          <a:custGeom>
            <a:avLst/>
            <a:gdLst>
              <a:gd name="T0" fmla="*/ 388079 w 855"/>
              <a:gd name="T1" fmla="*/ 0 h 8999"/>
              <a:gd name="T2" fmla="*/ 0 w 855"/>
              <a:gd name="T3" fmla="*/ 0 h 8999"/>
              <a:gd name="T4" fmla="*/ 0 w 855"/>
              <a:gd name="T5" fmla="*/ 4087418 h 8999"/>
              <a:gd name="T6" fmla="*/ 388079 w 855"/>
              <a:gd name="T7" fmla="*/ 4087418 h 8999"/>
              <a:gd name="T8" fmla="*/ 388079 w 855"/>
              <a:gd name="T9" fmla="*/ 0 h 89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55" h="8999">
                <a:moveTo>
                  <a:pt x="854" y="0"/>
                </a:moveTo>
                <a:lnTo>
                  <a:pt x="0" y="0"/>
                </a:lnTo>
                <a:lnTo>
                  <a:pt x="0" y="8998"/>
                </a:lnTo>
                <a:lnTo>
                  <a:pt x="854" y="8998"/>
                </a:lnTo>
                <a:lnTo>
                  <a:pt x="854" y="0"/>
                </a:lnTo>
              </a:path>
            </a:pathLst>
          </a:custGeom>
          <a:solidFill>
            <a:srgbClr val="0950A0"/>
          </a:solidFill>
          <a:ln>
            <a:noFill/>
          </a:ln>
        </p:spPr>
        <p:txBody>
          <a:bodyPr wrap="none" anchor="ctr"/>
          <a:lstStyle/>
          <a:p>
            <a:endParaRPr lang="es-MX" sz="900"/>
          </a:p>
        </p:txBody>
      </p:sp>
      <p:sp>
        <p:nvSpPr>
          <p:cNvPr id="85" name="Freeform 38"/>
          <p:cNvSpPr>
            <a:spLocks noChangeArrowheads="1"/>
          </p:cNvSpPr>
          <p:nvPr/>
        </p:nvSpPr>
        <p:spPr bwMode="auto">
          <a:xfrm>
            <a:off x="10027444" y="2734469"/>
            <a:ext cx="192881" cy="2391569"/>
          </a:xfrm>
          <a:custGeom>
            <a:avLst/>
            <a:gdLst>
              <a:gd name="T0" fmla="*/ 846 w 847"/>
              <a:gd name="T1" fmla="*/ 0 h 10530"/>
              <a:gd name="T2" fmla="*/ 0 w 847"/>
              <a:gd name="T3" fmla="*/ 0 h 10530"/>
              <a:gd name="T4" fmla="*/ 0 w 847"/>
              <a:gd name="T5" fmla="*/ 10529 h 10530"/>
              <a:gd name="T6" fmla="*/ 846 w 847"/>
              <a:gd name="T7" fmla="*/ 10529 h 10530"/>
              <a:gd name="T8" fmla="*/ 846 w 847"/>
              <a:gd name="T9" fmla="*/ 0 h 10530"/>
            </a:gdLst>
            <a:ahLst/>
            <a:cxnLst>
              <a:cxn ang="0">
                <a:pos x="T0" y="T1"/>
              </a:cxn>
              <a:cxn ang="0">
                <a:pos x="T2" y="T3"/>
              </a:cxn>
              <a:cxn ang="0">
                <a:pos x="T4" y="T5"/>
              </a:cxn>
              <a:cxn ang="0">
                <a:pos x="T6" y="T7"/>
              </a:cxn>
              <a:cxn ang="0">
                <a:pos x="T8" y="T9"/>
              </a:cxn>
            </a:cxnLst>
            <a:rect l="0" t="0" r="r" b="b"/>
            <a:pathLst>
              <a:path w="847" h="10530">
                <a:moveTo>
                  <a:pt x="846" y="0"/>
                </a:moveTo>
                <a:lnTo>
                  <a:pt x="0" y="0"/>
                </a:lnTo>
                <a:lnTo>
                  <a:pt x="0" y="10529"/>
                </a:lnTo>
                <a:lnTo>
                  <a:pt x="846" y="10529"/>
                </a:lnTo>
                <a:lnTo>
                  <a:pt x="846" y="0"/>
                </a:lnTo>
              </a:path>
            </a:pathLst>
          </a:custGeom>
          <a:solidFill>
            <a:srgbClr val="34A02C"/>
          </a:solidFill>
          <a:ln>
            <a:noFill/>
          </a:ln>
          <a:effectLst/>
        </p:spPr>
        <p:txBody>
          <a:bodyPr wrap="none" anchor="ctr"/>
          <a:lstStyle/>
          <a:p>
            <a:pPr defTabSz="914217">
              <a:defRPr/>
            </a:pPr>
            <a:endParaRPr lang="en-US" sz="900">
              <a:latin typeface="Calibri Light"/>
            </a:endParaRPr>
          </a:p>
        </p:txBody>
      </p:sp>
      <p:sp>
        <p:nvSpPr>
          <p:cNvPr id="33824" name="Freeform 39"/>
          <p:cNvSpPr>
            <a:spLocks noChangeArrowheads="1"/>
          </p:cNvSpPr>
          <p:nvPr/>
        </p:nvSpPr>
        <p:spPr bwMode="auto">
          <a:xfrm>
            <a:off x="10313194" y="3702050"/>
            <a:ext cx="206375" cy="1423988"/>
          </a:xfrm>
          <a:custGeom>
            <a:avLst/>
            <a:gdLst>
              <a:gd name="T0" fmla="*/ 412111 w 907"/>
              <a:gd name="T1" fmla="*/ 0 h 6271"/>
              <a:gd name="T2" fmla="*/ 0 w 907"/>
              <a:gd name="T3" fmla="*/ 0 h 6271"/>
              <a:gd name="T4" fmla="*/ 0 w 907"/>
              <a:gd name="T5" fmla="*/ 2847637 h 6271"/>
              <a:gd name="T6" fmla="*/ 412111 w 907"/>
              <a:gd name="T7" fmla="*/ 2847637 h 6271"/>
              <a:gd name="T8" fmla="*/ 412111 w 907"/>
              <a:gd name="T9" fmla="*/ 0 h 627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07" h="6271">
                <a:moveTo>
                  <a:pt x="906" y="0"/>
                </a:moveTo>
                <a:lnTo>
                  <a:pt x="0" y="0"/>
                </a:lnTo>
                <a:lnTo>
                  <a:pt x="0" y="6270"/>
                </a:lnTo>
                <a:lnTo>
                  <a:pt x="906" y="6270"/>
                </a:lnTo>
                <a:lnTo>
                  <a:pt x="906" y="0"/>
                </a:lnTo>
              </a:path>
            </a:pathLst>
          </a:custGeom>
          <a:solidFill>
            <a:srgbClr val="790165"/>
          </a:solidFill>
          <a:ln>
            <a:noFill/>
          </a:ln>
        </p:spPr>
        <p:txBody>
          <a:bodyPr wrap="none" anchor="ctr"/>
          <a:lstStyle/>
          <a:p>
            <a:endParaRPr lang="es-MX" sz="900"/>
          </a:p>
        </p:txBody>
      </p:sp>
      <p:grpSp>
        <p:nvGrpSpPr>
          <p:cNvPr id="33825" name="Group 1"/>
          <p:cNvGrpSpPr>
            <a:grpSpLocks/>
          </p:cNvGrpSpPr>
          <p:nvPr/>
        </p:nvGrpSpPr>
        <p:grpSpPr bwMode="auto">
          <a:xfrm>
            <a:off x="6237288" y="2075657"/>
            <a:ext cx="4448175" cy="3104356"/>
            <a:chOff x="12070849" y="3794758"/>
            <a:chExt cx="8896199" cy="6208917"/>
          </a:xfrm>
        </p:grpSpPr>
        <p:sp>
          <p:nvSpPr>
            <p:cNvPr id="91" name="Line 44"/>
            <p:cNvSpPr>
              <a:spLocks noChangeShapeType="1"/>
            </p:cNvSpPr>
            <p:nvPr/>
          </p:nvSpPr>
          <p:spPr bwMode="auto">
            <a:xfrm flipH="1">
              <a:off x="12070849" y="9087658"/>
              <a:ext cx="155572" cy="3175"/>
            </a:xfrm>
            <a:prstGeom prst="line">
              <a:avLst/>
            </a:prstGeom>
            <a:noFill/>
            <a:ln w="5400" cap="flat">
              <a:solidFill>
                <a:schemeClr val="bg1">
                  <a:lumMod val="50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a:latin typeface="Calibri Light"/>
              </a:endParaRPr>
            </a:p>
          </p:txBody>
        </p:sp>
        <p:sp>
          <p:nvSpPr>
            <p:cNvPr id="92" name="Line 45"/>
            <p:cNvSpPr>
              <a:spLocks noChangeShapeType="1"/>
            </p:cNvSpPr>
            <p:nvPr/>
          </p:nvSpPr>
          <p:spPr bwMode="auto">
            <a:xfrm flipH="1">
              <a:off x="12070849" y="8092262"/>
              <a:ext cx="155572" cy="3175"/>
            </a:xfrm>
            <a:prstGeom prst="line">
              <a:avLst/>
            </a:prstGeom>
            <a:noFill/>
            <a:ln w="5400" cap="flat">
              <a:solidFill>
                <a:schemeClr val="bg1">
                  <a:lumMod val="50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a:latin typeface="Calibri Light"/>
              </a:endParaRPr>
            </a:p>
          </p:txBody>
        </p:sp>
        <p:sp>
          <p:nvSpPr>
            <p:cNvPr id="93" name="Line 46"/>
            <p:cNvSpPr>
              <a:spLocks noChangeShapeType="1"/>
            </p:cNvSpPr>
            <p:nvPr/>
          </p:nvSpPr>
          <p:spPr bwMode="auto">
            <a:xfrm flipH="1">
              <a:off x="12070849" y="7092104"/>
              <a:ext cx="155572" cy="1588"/>
            </a:xfrm>
            <a:prstGeom prst="line">
              <a:avLst/>
            </a:prstGeom>
            <a:noFill/>
            <a:ln w="5400" cap="flat">
              <a:solidFill>
                <a:schemeClr val="bg1">
                  <a:lumMod val="50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a:latin typeface="Calibri Light"/>
              </a:endParaRPr>
            </a:p>
          </p:txBody>
        </p:sp>
        <p:sp>
          <p:nvSpPr>
            <p:cNvPr id="94" name="Line 47"/>
            <p:cNvSpPr>
              <a:spLocks noChangeShapeType="1"/>
            </p:cNvSpPr>
            <p:nvPr/>
          </p:nvSpPr>
          <p:spPr bwMode="auto">
            <a:xfrm flipH="1">
              <a:off x="12070849" y="6096709"/>
              <a:ext cx="155572" cy="1587"/>
            </a:xfrm>
            <a:prstGeom prst="line">
              <a:avLst/>
            </a:prstGeom>
            <a:noFill/>
            <a:ln w="5400" cap="flat">
              <a:solidFill>
                <a:schemeClr val="bg1">
                  <a:lumMod val="50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a:latin typeface="Calibri Light"/>
              </a:endParaRPr>
            </a:p>
          </p:txBody>
        </p:sp>
        <p:sp>
          <p:nvSpPr>
            <p:cNvPr id="95" name="Line 48"/>
            <p:cNvSpPr>
              <a:spLocks noChangeShapeType="1"/>
            </p:cNvSpPr>
            <p:nvPr/>
          </p:nvSpPr>
          <p:spPr bwMode="auto">
            <a:xfrm flipH="1">
              <a:off x="12070849" y="5098138"/>
              <a:ext cx="155572" cy="3175"/>
            </a:xfrm>
            <a:prstGeom prst="line">
              <a:avLst/>
            </a:prstGeom>
            <a:noFill/>
            <a:ln w="5400" cap="flat">
              <a:solidFill>
                <a:schemeClr val="bg1">
                  <a:lumMod val="50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a:latin typeface="Calibri Light"/>
              </a:endParaRPr>
            </a:p>
          </p:txBody>
        </p:sp>
        <p:sp>
          <p:nvSpPr>
            <p:cNvPr id="96" name="Line 49"/>
            <p:cNvSpPr>
              <a:spLocks noChangeShapeType="1"/>
            </p:cNvSpPr>
            <p:nvPr/>
          </p:nvSpPr>
          <p:spPr bwMode="auto">
            <a:xfrm flipH="1">
              <a:off x="12070849" y="4099568"/>
              <a:ext cx="155572" cy="1587"/>
            </a:xfrm>
            <a:prstGeom prst="line">
              <a:avLst/>
            </a:prstGeom>
            <a:noFill/>
            <a:ln w="5400" cap="flat">
              <a:solidFill>
                <a:schemeClr val="bg1">
                  <a:lumMod val="50000"/>
                </a:schemeClr>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a:latin typeface="Calibri Light"/>
              </a:endParaRPr>
            </a:p>
          </p:txBody>
        </p:sp>
        <p:sp>
          <p:nvSpPr>
            <p:cNvPr id="97" name="Freeform 50"/>
            <p:cNvSpPr>
              <a:spLocks noChangeArrowheads="1"/>
            </p:cNvSpPr>
            <p:nvPr/>
          </p:nvSpPr>
          <p:spPr bwMode="auto">
            <a:xfrm>
              <a:off x="12223058" y="3794758"/>
              <a:ext cx="8743990" cy="6208917"/>
            </a:xfrm>
            <a:custGeom>
              <a:avLst/>
              <a:gdLst>
                <a:gd name="T0" fmla="*/ 0 w 19255"/>
                <a:gd name="T1" fmla="*/ 0 h 13669"/>
                <a:gd name="T2" fmla="*/ 0 w 19255"/>
                <a:gd name="T3" fmla="*/ 6208463 h 13669"/>
                <a:gd name="T4" fmla="*/ 8743536 w 19255"/>
                <a:gd name="T5" fmla="*/ 6208463 h 13669"/>
                <a:gd name="T6" fmla="*/ 0 60000 65536"/>
                <a:gd name="T7" fmla="*/ 0 60000 65536"/>
                <a:gd name="T8" fmla="*/ 0 60000 65536"/>
              </a:gdLst>
              <a:ahLst/>
              <a:cxnLst>
                <a:cxn ang="T6">
                  <a:pos x="T0" y="T1"/>
                </a:cxn>
                <a:cxn ang="T7">
                  <a:pos x="T2" y="T3"/>
                </a:cxn>
                <a:cxn ang="T8">
                  <a:pos x="T4" y="T5"/>
                </a:cxn>
              </a:cxnLst>
              <a:rect l="0" t="0" r="r" b="b"/>
              <a:pathLst>
                <a:path w="19255" h="13669">
                  <a:moveTo>
                    <a:pt x="0" y="0"/>
                  </a:moveTo>
                  <a:lnTo>
                    <a:pt x="0" y="13668"/>
                  </a:lnTo>
                  <a:lnTo>
                    <a:pt x="19254" y="13668"/>
                  </a:lnTo>
                </a:path>
              </a:pathLst>
            </a:custGeom>
            <a:noFill/>
            <a:ln w="5400" cap="flat">
              <a:solidFill>
                <a:srgbClr val="7F7F7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33826" name="TextBox 97"/>
          <p:cNvSpPr txBox="1">
            <a:spLocks noChangeArrowheads="1"/>
          </p:cNvSpPr>
          <p:nvPr/>
        </p:nvSpPr>
        <p:spPr bwMode="auto">
          <a:xfrm>
            <a:off x="5862734" y="4071938"/>
            <a:ext cx="279207"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2</a:t>
            </a:r>
          </a:p>
        </p:txBody>
      </p:sp>
      <p:sp>
        <p:nvSpPr>
          <p:cNvPr id="33827" name="TextBox 99"/>
          <p:cNvSpPr txBox="1">
            <a:spLocks noChangeArrowheads="1"/>
          </p:cNvSpPr>
          <p:nvPr/>
        </p:nvSpPr>
        <p:spPr bwMode="auto">
          <a:xfrm>
            <a:off x="5862734" y="3571082"/>
            <a:ext cx="279207"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3</a:t>
            </a:r>
          </a:p>
        </p:txBody>
      </p:sp>
      <p:sp>
        <p:nvSpPr>
          <p:cNvPr id="33828" name="TextBox 100"/>
          <p:cNvSpPr txBox="1">
            <a:spLocks noChangeArrowheads="1"/>
          </p:cNvSpPr>
          <p:nvPr/>
        </p:nvSpPr>
        <p:spPr bwMode="auto">
          <a:xfrm>
            <a:off x="5862734" y="3073400"/>
            <a:ext cx="279207"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4</a:t>
            </a:r>
          </a:p>
        </p:txBody>
      </p:sp>
      <p:sp>
        <p:nvSpPr>
          <p:cNvPr id="33829" name="TextBox 101"/>
          <p:cNvSpPr txBox="1">
            <a:spLocks noChangeArrowheads="1"/>
          </p:cNvSpPr>
          <p:nvPr/>
        </p:nvSpPr>
        <p:spPr bwMode="auto">
          <a:xfrm>
            <a:off x="5862734" y="2580482"/>
            <a:ext cx="279207"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5</a:t>
            </a:r>
          </a:p>
        </p:txBody>
      </p:sp>
      <p:sp>
        <p:nvSpPr>
          <p:cNvPr id="33830" name="TextBox 102"/>
          <p:cNvSpPr txBox="1">
            <a:spLocks noChangeArrowheads="1"/>
          </p:cNvSpPr>
          <p:nvPr/>
        </p:nvSpPr>
        <p:spPr bwMode="auto">
          <a:xfrm>
            <a:off x="5862734" y="2074069"/>
            <a:ext cx="279207"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6</a:t>
            </a:r>
          </a:p>
        </p:txBody>
      </p:sp>
      <p:sp>
        <p:nvSpPr>
          <p:cNvPr id="33831" name="TextBox 103"/>
          <p:cNvSpPr txBox="1">
            <a:spLocks noChangeArrowheads="1"/>
          </p:cNvSpPr>
          <p:nvPr/>
        </p:nvSpPr>
        <p:spPr bwMode="auto">
          <a:xfrm>
            <a:off x="5862734" y="4558507"/>
            <a:ext cx="279207"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1</a:t>
            </a:r>
          </a:p>
        </p:txBody>
      </p:sp>
      <p:sp>
        <p:nvSpPr>
          <p:cNvPr id="33832" name="TextBox 104"/>
          <p:cNvSpPr txBox="1">
            <a:spLocks noChangeArrowheads="1"/>
          </p:cNvSpPr>
          <p:nvPr/>
        </p:nvSpPr>
        <p:spPr bwMode="auto">
          <a:xfrm>
            <a:off x="6596375" y="5187950"/>
            <a:ext cx="562938"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2015</a:t>
            </a:r>
          </a:p>
        </p:txBody>
      </p:sp>
      <p:sp>
        <p:nvSpPr>
          <p:cNvPr id="33833" name="TextBox 106"/>
          <p:cNvSpPr txBox="1">
            <a:spLocks noChangeArrowheads="1"/>
          </p:cNvSpPr>
          <p:nvPr/>
        </p:nvSpPr>
        <p:spPr bwMode="auto">
          <a:xfrm>
            <a:off x="8891504" y="5187950"/>
            <a:ext cx="562938"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2017</a:t>
            </a:r>
          </a:p>
        </p:txBody>
      </p:sp>
      <p:sp>
        <p:nvSpPr>
          <p:cNvPr id="33834" name="TextBox 107"/>
          <p:cNvSpPr txBox="1">
            <a:spLocks noChangeArrowheads="1"/>
          </p:cNvSpPr>
          <p:nvPr/>
        </p:nvSpPr>
        <p:spPr bwMode="auto">
          <a:xfrm>
            <a:off x="9987275" y="5187950"/>
            <a:ext cx="562938"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2018</a:t>
            </a:r>
          </a:p>
        </p:txBody>
      </p:sp>
      <p:sp>
        <p:nvSpPr>
          <p:cNvPr id="33835" name="TextBox 108"/>
          <p:cNvSpPr txBox="1">
            <a:spLocks noChangeArrowheads="1"/>
          </p:cNvSpPr>
          <p:nvPr/>
        </p:nvSpPr>
        <p:spPr bwMode="auto">
          <a:xfrm>
            <a:off x="7692941" y="5187950"/>
            <a:ext cx="562938"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latin typeface="Source Sans Pro" panose="020B0503030403020204" pitchFamily="34" charset="0"/>
              </a:rPr>
              <a:t>2016</a:t>
            </a:r>
          </a:p>
        </p:txBody>
      </p:sp>
      <p:sp>
        <p:nvSpPr>
          <p:cNvPr id="2" name="Título 1">
            <a:extLst>
              <a:ext uri="{FF2B5EF4-FFF2-40B4-BE49-F238E27FC236}">
                <a16:creationId xmlns:a16="http://schemas.microsoft.com/office/drawing/2014/main" id="{4C459F85-3B45-4989-ACFF-59097B7E3D15}"/>
              </a:ext>
            </a:extLst>
          </p:cNvPr>
          <p:cNvSpPr>
            <a:spLocks noGrp="1"/>
          </p:cNvSpPr>
          <p:nvPr>
            <p:ph type="title"/>
          </p:nvPr>
        </p:nvSpPr>
        <p:spPr/>
        <p:txBody>
          <a:bodyPr/>
          <a:lstStyle/>
          <a:p>
            <a:r>
              <a:rPr lang="en-US" dirty="0">
                <a:solidFill>
                  <a:srgbClr val="FFC000"/>
                </a:solidFill>
              </a:rPr>
              <a:t>Bars</a:t>
            </a:r>
            <a:r>
              <a:rPr lang="en-US" dirty="0"/>
              <a:t> infographic</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orma libre: forma 24">
            <a:extLst>
              <a:ext uri="{FF2B5EF4-FFF2-40B4-BE49-F238E27FC236}">
                <a16:creationId xmlns:a16="http://schemas.microsoft.com/office/drawing/2014/main" id="{CE07F24E-C8AA-41D1-AA21-10912B25B71B}"/>
              </a:ext>
            </a:extLst>
          </p:cNvPr>
          <p:cNvSpPr/>
          <p:nvPr/>
        </p:nvSpPr>
        <p:spPr>
          <a:xfrm>
            <a:off x="5288951" y="1"/>
            <a:ext cx="6892327" cy="6858000"/>
          </a:xfrm>
          <a:custGeom>
            <a:avLst/>
            <a:gdLst>
              <a:gd name="connsiteX0" fmla="*/ 4173185 w 6945414"/>
              <a:gd name="connsiteY0" fmla="*/ 0 h 6910823"/>
              <a:gd name="connsiteX1" fmla="*/ 6945414 w 6945414"/>
              <a:gd name="connsiteY1" fmla="*/ 0 h 6910823"/>
              <a:gd name="connsiteX2" fmla="*/ 6945414 w 6945414"/>
              <a:gd name="connsiteY2" fmla="*/ 5500914 h 6910823"/>
              <a:gd name="connsiteX3" fmla="*/ 5646713 w 6945414"/>
              <a:gd name="connsiteY3" fmla="*/ 5500914 h 6910823"/>
              <a:gd name="connsiteX4" fmla="*/ 5646713 w 6945414"/>
              <a:gd name="connsiteY4" fmla="*/ 6910823 h 6910823"/>
              <a:gd name="connsiteX5" fmla="*/ 4173185 w 6945414"/>
              <a:gd name="connsiteY5" fmla="*/ 6910823 h 6910823"/>
              <a:gd name="connsiteX6" fmla="*/ 4173185 w 6945414"/>
              <a:gd name="connsiteY6" fmla="*/ 5500914 h 6910823"/>
              <a:gd name="connsiteX7" fmla="*/ 2699657 w 6945414"/>
              <a:gd name="connsiteY7" fmla="*/ 5500914 h 6910823"/>
              <a:gd name="connsiteX8" fmla="*/ 2699657 w 6945414"/>
              <a:gd name="connsiteY8" fmla="*/ 4093029 h 6910823"/>
              <a:gd name="connsiteX9" fmla="*/ 1473528 w 6945414"/>
              <a:gd name="connsiteY9" fmla="*/ 4093029 h 6910823"/>
              <a:gd name="connsiteX10" fmla="*/ 1473528 w 6945414"/>
              <a:gd name="connsiteY10" fmla="*/ 5545510 h 6910823"/>
              <a:gd name="connsiteX11" fmla="*/ 0 w 6945414"/>
              <a:gd name="connsiteY11" fmla="*/ 5545510 h 6910823"/>
              <a:gd name="connsiteX12" fmla="*/ 0 w 6945414"/>
              <a:gd name="connsiteY12" fmla="*/ 4091269 h 6910823"/>
              <a:gd name="connsiteX13" fmla="*/ 1400956 w 6945414"/>
              <a:gd name="connsiteY13" fmla="*/ 4091269 h 6910823"/>
              <a:gd name="connsiteX14" fmla="*/ 1400956 w 6945414"/>
              <a:gd name="connsiteY14" fmla="*/ 1357086 h 6910823"/>
              <a:gd name="connsiteX15" fmla="*/ 4173185 w 6945414"/>
              <a:gd name="connsiteY15" fmla="*/ 1357086 h 6910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45414" h="6910823">
                <a:moveTo>
                  <a:pt x="4173185" y="0"/>
                </a:moveTo>
                <a:lnTo>
                  <a:pt x="6945414" y="0"/>
                </a:lnTo>
                <a:lnTo>
                  <a:pt x="6945414" y="5500914"/>
                </a:lnTo>
                <a:lnTo>
                  <a:pt x="5646713" y="5500914"/>
                </a:lnTo>
                <a:lnTo>
                  <a:pt x="5646713" y="6910823"/>
                </a:lnTo>
                <a:lnTo>
                  <a:pt x="4173185" y="6910823"/>
                </a:lnTo>
                <a:lnTo>
                  <a:pt x="4173185" y="5500914"/>
                </a:lnTo>
                <a:lnTo>
                  <a:pt x="2699657" y="5500914"/>
                </a:lnTo>
                <a:lnTo>
                  <a:pt x="2699657" y="4093029"/>
                </a:lnTo>
                <a:lnTo>
                  <a:pt x="1473528" y="4093029"/>
                </a:lnTo>
                <a:lnTo>
                  <a:pt x="1473528" y="5545510"/>
                </a:lnTo>
                <a:lnTo>
                  <a:pt x="0" y="5545510"/>
                </a:lnTo>
                <a:lnTo>
                  <a:pt x="0" y="4091269"/>
                </a:lnTo>
                <a:lnTo>
                  <a:pt x="1400956" y="4091269"/>
                </a:lnTo>
                <a:lnTo>
                  <a:pt x="1400956" y="1357086"/>
                </a:lnTo>
                <a:lnTo>
                  <a:pt x="4173185" y="1357086"/>
                </a:lnTo>
                <a:close/>
              </a:path>
            </a:pathLst>
          </a:cu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Rectángulo 7">
            <a:extLst>
              <a:ext uri="{FF2B5EF4-FFF2-40B4-BE49-F238E27FC236}">
                <a16:creationId xmlns:a16="http://schemas.microsoft.com/office/drawing/2014/main" id="{D7905B1F-E3BD-4514-9827-F7B3ACB70612}"/>
              </a:ext>
            </a:extLst>
          </p:cNvPr>
          <p:cNvSpPr/>
          <p:nvPr/>
        </p:nvSpPr>
        <p:spPr>
          <a:xfrm>
            <a:off x="9405257" y="-1"/>
            <a:ext cx="1393372" cy="1393372"/>
          </a:xfrm>
          <a:prstGeom prst="rect">
            <a:avLst/>
          </a:prstGeom>
          <a:solidFill>
            <a:srgbClr val="7030A0">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BE9BB571-2F3E-4AB8-9794-21644A7FC779}"/>
              </a:ext>
            </a:extLst>
          </p:cNvPr>
          <p:cNvSpPr/>
          <p:nvPr/>
        </p:nvSpPr>
        <p:spPr>
          <a:xfrm>
            <a:off x="8011886" y="1342571"/>
            <a:ext cx="1393372" cy="1393372"/>
          </a:xfrm>
          <a:prstGeom prst="rect">
            <a:avLst/>
          </a:prstGeom>
          <a:solidFill>
            <a:srgbClr val="7030A0">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0858C6EC-63EB-4B32-8BBB-BF562E0285E0}"/>
              </a:ext>
            </a:extLst>
          </p:cNvPr>
          <p:cNvSpPr/>
          <p:nvPr/>
        </p:nvSpPr>
        <p:spPr>
          <a:xfrm>
            <a:off x="10798628" y="1393371"/>
            <a:ext cx="1393372" cy="1393372"/>
          </a:xfrm>
          <a:prstGeom prst="rect">
            <a:avLst/>
          </a:prstGeom>
          <a:solidFill>
            <a:srgbClr val="7030A0">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35D456DF-8A00-4FD5-B6C6-F1A96CA00253}"/>
              </a:ext>
            </a:extLst>
          </p:cNvPr>
          <p:cNvSpPr/>
          <p:nvPr/>
        </p:nvSpPr>
        <p:spPr>
          <a:xfrm>
            <a:off x="9405257" y="2732314"/>
            <a:ext cx="1393372" cy="1393372"/>
          </a:xfrm>
          <a:prstGeom prst="rect">
            <a:avLst/>
          </a:prstGeom>
          <a:solidFill>
            <a:srgbClr val="7030A0">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319922DB-BFAA-4E34-85FE-751A6E401AE7}"/>
              </a:ext>
            </a:extLst>
          </p:cNvPr>
          <p:cNvSpPr/>
          <p:nvPr/>
        </p:nvSpPr>
        <p:spPr>
          <a:xfrm>
            <a:off x="6685642" y="2670629"/>
            <a:ext cx="1393372" cy="1393372"/>
          </a:xfrm>
          <a:prstGeom prst="rect">
            <a:avLst/>
          </a:prstGeom>
          <a:solidFill>
            <a:srgbClr val="7030A0">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C452AE88-3198-4B4F-8322-66D3D020C8ED}"/>
              </a:ext>
            </a:extLst>
          </p:cNvPr>
          <p:cNvSpPr/>
          <p:nvPr/>
        </p:nvSpPr>
        <p:spPr>
          <a:xfrm>
            <a:off x="7977412" y="4098472"/>
            <a:ext cx="1393372" cy="1393372"/>
          </a:xfrm>
          <a:prstGeom prst="rect">
            <a:avLst/>
          </a:prstGeom>
          <a:solidFill>
            <a:srgbClr val="7030A0">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30286092-3333-4627-9C9D-9A845DA26C82}"/>
              </a:ext>
            </a:extLst>
          </p:cNvPr>
          <p:cNvSpPr/>
          <p:nvPr/>
        </p:nvSpPr>
        <p:spPr>
          <a:xfrm>
            <a:off x="10798628" y="4080330"/>
            <a:ext cx="1393372" cy="1393372"/>
          </a:xfrm>
          <a:prstGeom prst="rect">
            <a:avLst/>
          </a:prstGeom>
          <a:solidFill>
            <a:srgbClr val="7030A0">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a:extLst>
              <a:ext uri="{FF2B5EF4-FFF2-40B4-BE49-F238E27FC236}">
                <a16:creationId xmlns:a16="http://schemas.microsoft.com/office/drawing/2014/main" id="{A863909C-74F5-455B-A244-9CC02DA253AF}"/>
              </a:ext>
            </a:extLst>
          </p:cNvPr>
          <p:cNvSpPr/>
          <p:nvPr/>
        </p:nvSpPr>
        <p:spPr>
          <a:xfrm>
            <a:off x="5231492" y="4053115"/>
            <a:ext cx="1531934" cy="153193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ángulo 26">
            <a:extLst>
              <a:ext uri="{FF2B5EF4-FFF2-40B4-BE49-F238E27FC236}">
                <a16:creationId xmlns:a16="http://schemas.microsoft.com/office/drawing/2014/main" id="{05319ACD-2493-47C3-9283-A00350F1713A}"/>
              </a:ext>
            </a:extLst>
          </p:cNvPr>
          <p:cNvSpPr/>
          <p:nvPr/>
        </p:nvSpPr>
        <p:spPr>
          <a:xfrm>
            <a:off x="9459684" y="5486402"/>
            <a:ext cx="1393372" cy="1393372"/>
          </a:xfrm>
          <a:prstGeom prst="rect">
            <a:avLst/>
          </a:prstGeom>
          <a:solidFill>
            <a:srgbClr val="7030A0">
              <a:alpha val="5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72">
            <a:extLst>
              <a:ext uri="{FF2B5EF4-FFF2-40B4-BE49-F238E27FC236}">
                <a16:creationId xmlns:a16="http://schemas.microsoft.com/office/drawing/2014/main" id="{9B3A7DA1-EE05-49A7-9025-1D8312AFF07C}"/>
              </a:ext>
            </a:extLst>
          </p:cNvPr>
          <p:cNvGrpSpPr/>
          <p:nvPr/>
        </p:nvGrpSpPr>
        <p:grpSpPr>
          <a:xfrm>
            <a:off x="700042" y="518071"/>
            <a:ext cx="1171767" cy="1131051"/>
            <a:chOff x="-1940956" y="-136478"/>
            <a:chExt cx="1233487" cy="1190626"/>
          </a:xfrm>
          <a:solidFill>
            <a:schemeClr val="bg1">
              <a:lumMod val="65000"/>
            </a:schemeClr>
          </a:solidFill>
        </p:grpSpPr>
        <p:sp>
          <p:nvSpPr>
            <p:cNvPr id="44" name="Rectangle 23">
              <a:extLst>
                <a:ext uri="{FF2B5EF4-FFF2-40B4-BE49-F238E27FC236}">
                  <a16:creationId xmlns:a16="http://schemas.microsoft.com/office/drawing/2014/main" id="{4CE48047-3339-414E-BB4C-D6F9F71EBF93}"/>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24">
              <a:extLst>
                <a:ext uri="{FF2B5EF4-FFF2-40B4-BE49-F238E27FC236}">
                  <a16:creationId xmlns:a16="http://schemas.microsoft.com/office/drawing/2014/main" id="{659EB310-A5C3-476E-9F27-E460C0C3930A}"/>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25">
              <a:extLst>
                <a:ext uri="{FF2B5EF4-FFF2-40B4-BE49-F238E27FC236}">
                  <a16:creationId xmlns:a16="http://schemas.microsoft.com/office/drawing/2014/main" id="{22457CCB-232B-49C9-BA92-14EF7F184B66}"/>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26">
              <a:extLst>
                <a:ext uri="{FF2B5EF4-FFF2-40B4-BE49-F238E27FC236}">
                  <a16:creationId xmlns:a16="http://schemas.microsoft.com/office/drawing/2014/main" id="{789B5F96-68D6-45AE-A455-B1E3A3068033}"/>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27">
              <a:extLst>
                <a:ext uri="{FF2B5EF4-FFF2-40B4-BE49-F238E27FC236}">
                  <a16:creationId xmlns:a16="http://schemas.microsoft.com/office/drawing/2014/main" id="{3C398BC4-3665-4D6C-99BE-BCE19032CDF8}"/>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28">
              <a:extLst>
                <a:ext uri="{FF2B5EF4-FFF2-40B4-BE49-F238E27FC236}">
                  <a16:creationId xmlns:a16="http://schemas.microsoft.com/office/drawing/2014/main" id="{15073CEF-E195-4A4E-AC00-7E05B06029EA}"/>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29">
              <a:extLst>
                <a:ext uri="{FF2B5EF4-FFF2-40B4-BE49-F238E27FC236}">
                  <a16:creationId xmlns:a16="http://schemas.microsoft.com/office/drawing/2014/main" id="{01109009-7BA4-4EF2-A25B-8EFC508D21B6}"/>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30">
              <a:extLst>
                <a:ext uri="{FF2B5EF4-FFF2-40B4-BE49-F238E27FC236}">
                  <a16:creationId xmlns:a16="http://schemas.microsoft.com/office/drawing/2014/main" id="{2D9C8C0F-81EE-4799-AF00-C2E5792DA381}"/>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31">
              <a:extLst>
                <a:ext uri="{FF2B5EF4-FFF2-40B4-BE49-F238E27FC236}">
                  <a16:creationId xmlns:a16="http://schemas.microsoft.com/office/drawing/2014/main" id="{EEEE4C68-13F6-4AF5-B764-61F6C34B8729}"/>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32">
              <a:extLst>
                <a:ext uri="{FF2B5EF4-FFF2-40B4-BE49-F238E27FC236}">
                  <a16:creationId xmlns:a16="http://schemas.microsoft.com/office/drawing/2014/main" id="{2B2E6E6E-C772-45E7-AA55-924EA3E6AA48}"/>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33">
              <a:extLst>
                <a:ext uri="{FF2B5EF4-FFF2-40B4-BE49-F238E27FC236}">
                  <a16:creationId xmlns:a16="http://schemas.microsoft.com/office/drawing/2014/main" id="{A836A721-B7D8-463A-9663-B43E85DF3C43}"/>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34">
              <a:extLst>
                <a:ext uri="{FF2B5EF4-FFF2-40B4-BE49-F238E27FC236}">
                  <a16:creationId xmlns:a16="http://schemas.microsoft.com/office/drawing/2014/main" id="{4C92E97B-A030-4DDE-AF70-2EA8E96D88BD}"/>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35">
              <a:extLst>
                <a:ext uri="{FF2B5EF4-FFF2-40B4-BE49-F238E27FC236}">
                  <a16:creationId xmlns:a16="http://schemas.microsoft.com/office/drawing/2014/main" id="{9585E2B7-F1DD-4B17-BB8E-24F5C9C97D88}"/>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36">
              <a:extLst>
                <a:ext uri="{FF2B5EF4-FFF2-40B4-BE49-F238E27FC236}">
                  <a16:creationId xmlns:a16="http://schemas.microsoft.com/office/drawing/2014/main" id="{E242AAFE-C76D-4428-A6BB-675856384779}"/>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37">
              <a:extLst>
                <a:ext uri="{FF2B5EF4-FFF2-40B4-BE49-F238E27FC236}">
                  <a16:creationId xmlns:a16="http://schemas.microsoft.com/office/drawing/2014/main" id="{A73D24B0-C0B0-43ED-8676-11BA2C2E0D53}"/>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38">
              <a:extLst>
                <a:ext uri="{FF2B5EF4-FFF2-40B4-BE49-F238E27FC236}">
                  <a16:creationId xmlns:a16="http://schemas.microsoft.com/office/drawing/2014/main" id="{096D855F-BC30-4DC1-87E7-AB68B1E7EC17}"/>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39">
              <a:extLst>
                <a:ext uri="{FF2B5EF4-FFF2-40B4-BE49-F238E27FC236}">
                  <a16:creationId xmlns:a16="http://schemas.microsoft.com/office/drawing/2014/main" id="{98E1F326-C41C-48CB-BEE2-5FF3D0CB033A}"/>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40">
              <a:extLst>
                <a:ext uri="{FF2B5EF4-FFF2-40B4-BE49-F238E27FC236}">
                  <a16:creationId xmlns:a16="http://schemas.microsoft.com/office/drawing/2014/main" id="{C219B177-50A1-45F1-B9C1-483605626573}"/>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41">
              <a:extLst>
                <a:ext uri="{FF2B5EF4-FFF2-40B4-BE49-F238E27FC236}">
                  <a16:creationId xmlns:a16="http://schemas.microsoft.com/office/drawing/2014/main" id="{3725D64C-2108-4AB5-8BD7-D20A36137FB5}"/>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42">
              <a:extLst>
                <a:ext uri="{FF2B5EF4-FFF2-40B4-BE49-F238E27FC236}">
                  <a16:creationId xmlns:a16="http://schemas.microsoft.com/office/drawing/2014/main" id="{4EDB79B3-E3D1-42E3-A074-F6B833674146}"/>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Rectangle 43">
              <a:extLst>
                <a:ext uri="{FF2B5EF4-FFF2-40B4-BE49-F238E27FC236}">
                  <a16:creationId xmlns:a16="http://schemas.microsoft.com/office/drawing/2014/main" id="{798D648C-773A-46C2-8CB6-7B9EE3F06983}"/>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44">
              <a:extLst>
                <a:ext uri="{FF2B5EF4-FFF2-40B4-BE49-F238E27FC236}">
                  <a16:creationId xmlns:a16="http://schemas.microsoft.com/office/drawing/2014/main" id="{FB669EC3-D943-44B4-B40C-8F5DB339E474}"/>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45">
              <a:extLst>
                <a:ext uri="{FF2B5EF4-FFF2-40B4-BE49-F238E27FC236}">
                  <a16:creationId xmlns:a16="http://schemas.microsoft.com/office/drawing/2014/main" id="{CED866D3-3817-494B-ACFE-F734ADF14943}"/>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46">
              <a:extLst>
                <a:ext uri="{FF2B5EF4-FFF2-40B4-BE49-F238E27FC236}">
                  <a16:creationId xmlns:a16="http://schemas.microsoft.com/office/drawing/2014/main" id="{23B4E54C-7451-4F66-AD49-97FB120C97F9}"/>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47">
              <a:extLst>
                <a:ext uri="{FF2B5EF4-FFF2-40B4-BE49-F238E27FC236}">
                  <a16:creationId xmlns:a16="http://schemas.microsoft.com/office/drawing/2014/main" id="{BCED99C9-B867-4933-A539-8616B5C27DFB}"/>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9" name="Group 72">
            <a:extLst>
              <a:ext uri="{FF2B5EF4-FFF2-40B4-BE49-F238E27FC236}">
                <a16:creationId xmlns:a16="http://schemas.microsoft.com/office/drawing/2014/main" id="{34013180-07F5-4065-BABA-038D9C5D96E7}"/>
              </a:ext>
            </a:extLst>
          </p:cNvPr>
          <p:cNvGrpSpPr/>
          <p:nvPr/>
        </p:nvGrpSpPr>
        <p:grpSpPr>
          <a:xfrm>
            <a:off x="8047042" y="5672522"/>
            <a:ext cx="1171767" cy="1131051"/>
            <a:chOff x="-1940956" y="-136478"/>
            <a:chExt cx="1233487" cy="1190626"/>
          </a:xfrm>
          <a:solidFill>
            <a:srgbClr val="7030A0"/>
          </a:solidFill>
        </p:grpSpPr>
        <p:sp>
          <p:nvSpPr>
            <p:cNvPr id="70" name="Rectangle 23">
              <a:extLst>
                <a:ext uri="{FF2B5EF4-FFF2-40B4-BE49-F238E27FC236}">
                  <a16:creationId xmlns:a16="http://schemas.microsoft.com/office/drawing/2014/main" id="{D2DEA22E-97A6-4C30-BECE-6F7E196A87B1}"/>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24">
              <a:extLst>
                <a:ext uri="{FF2B5EF4-FFF2-40B4-BE49-F238E27FC236}">
                  <a16:creationId xmlns:a16="http://schemas.microsoft.com/office/drawing/2014/main" id="{AD5542B3-2691-419F-8DC3-824BD53484EE}"/>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25">
              <a:extLst>
                <a:ext uri="{FF2B5EF4-FFF2-40B4-BE49-F238E27FC236}">
                  <a16:creationId xmlns:a16="http://schemas.microsoft.com/office/drawing/2014/main" id="{484BB70E-32B6-4B0B-92CD-BEE3C0FE27A8}"/>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26">
              <a:extLst>
                <a:ext uri="{FF2B5EF4-FFF2-40B4-BE49-F238E27FC236}">
                  <a16:creationId xmlns:a16="http://schemas.microsoft.com/office/drawing/2014/main" id="{D9A467E9-CF04-4CEA-A5CE-0C389EBBA60F}"/>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27">
              <a:extLst>
                <a:ext uri="{FF2B5EF4-FFF2-40B4-BE49-F238E27FC236}">
                  <a16:creationId xmlns:a16="http://schemas.microsoft.com/office/drawing/2014/main" id="{ECB5EFC4-6927-45C5-85B4-D34027C3859C}"/>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28">
              <a:extLst>
                <a:ext uri="{FF2B5EF4-FFF2-40B4-BE49-F238E27FC236}">
                  <a16:creationId xmlns:a16="http://schemas.microsoft.com/office/drawing/2014/main" id="{C16615A9-4D75-47C4-8E5F-11FBCDFDC4ED}"/>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29">
              <a:extLst>
                <a:ext uri="{FF2B5EF4-FFF2-40B4-BE49-F238E27FC236}">
                  <a16:creationId xmlns:a16="http://schemas.microsoft.com/office/drawing/2014/main" id="{D905D4F4-861B-4C85-9E10-063066D8C72A}"/>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30">
              <a:extLst>
                <a:ext uri="{FF2B5EF4-FFF2-40B4-BE49-F238E27FC236}">
                  <a16:creationId xmlns:a16="http://schemas.microsoft.com/office/drawing/2014/main" id="{F014D1C9-6DA7-4F91-BC20-1339DDC9C0DA}"/>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31">
              <a:extLst>
                <a:ext uri="{FF2B5EF4-FFF2-40B4-BE49-F238E27FC236}">
                  <a16:creationId xmlns:a16="http://schemas.microsoft.com/office/drawing/2014/main" id="{5B669F3D-CABF-4A86-8290-25AF01DC1B10}"/>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32">
              <a:extLst>
                <a:ext uri="{FF2B5EF4-FFF2-40B4-BE49-F238E27FC236}">
                  <a16:creationId xmlns:a16="http://schemas.microsoft.com/office/drawing/2014/main" id="{FCA908A4-D209-4D25-B5E6-ECD66B2497F7}"/>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33">
              <a:extLst>
                <a:ext uri="{FF2B5EF4-FFF2-40B4-BE49-F238E27FC236}">
                  <a16:creationId xmlns:a16="http://schemas.microsoft.com/office/drawing/2014/main" id="{73F229E7-15CB-4244-B3EA-817923A8C200}"/>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34">
              <a:extLst>
                <a:ext uri="{FF2B5EF4-FFF2-40B4-BE49-F238E27FC236}">
                  <a16:creationId xmlns:a16="http://schemas.microsoft.com/office/drawing/2014/main" id="{F27D1FE0-A4DC-4A0B-9C41-75E01A94FBFA}"/>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Rectangle 35">
              <a:extLst>
                <a:ext uri="{FF2B5EF4-FFF2-40B4-BE49-F238E27FC236}">
                  <a16:creationId xmlns:a16="http://schemas.microsoft.com/office/drawing/2014/main" id="{AC4E4E0D-3A73-4ECC-8420-FA2E0B62E10D}"/>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36">
              <a:extLst>
                <a:ext uri="{FF2B5EF4-FFF2-40B4-BE49-F238E27FC236}">
                  <a16:creationId xmlns:a16="http://schemas.microsoft.com/office/drawing/2014/main" id="{5A4FCD77-F978-4E1E-9D3B-1187450E87B1}"/>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Rectangle 37">
              <a:extLst>
                <a:ext uri="{FF2B5EF4-FFF2-40B4-BE49-F238E27FC236}">
                  <a16:creationId xmlns:a16="http://schemas.microsoft.com/office/drawing/2014/main" id="{27D1E6D3-66B2-4734-87A4-5EF7FC34458A}"/>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Rectangle 38">
              <a:extLst>
                <a:ext uri="{FF2B5EF4-FFF2-40B4-BE49-F238E27FC236}">
                  <a16:creationId xmlns:a16="http://schemas.microsoft.com/office/drawing/2014/main" id="{03D4CA77-0F50-499D-9F9E-0ACAC818AA01}"/>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39">
              <a:extLst>
                <a:ext uri="{FF2B5EF4-FFF2-40B4-BE49-F238E27FC236}">
                  <a16:creationId xmlns:a16="http://schemas.microsoft.com/office/drawing/2014/main" id="{72D26655-A15C-4BB1-BA05-CAF51DE2C8FA}"/>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Rectangle 40">
              <a:extLst>
                <a:ext uri="{FF2B5EF4-FFF2-40B4-BE49-F238E27FC236}">
                  <a16:creationId xmlns:a16="http://schemas.microsoft.com/office/drawing/2014/main" id="{783CEFBB-482B-4353-AF4B-CED18B23C4E5}"/>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Rectangle 41">
              <a:extLst>
                <a:ext uri="{FF2B5EF4-FFF2-40B4-BE49-F238E27FC236}">
                  <a16:creationId xmlns:a16="http://schemas.microsoft.com/office/drawing/2014/main" id="{13221DD9-5DF8-4517-8E8D-06E5EAEA2B66}"/>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Rectangle 42">
              <a:extLst>
                <a:ext uri="{FF2B5EF4-FFF2-40B4-BE49-F238E27FC236}">
                  <a16:creationId xmlns:a16="http://schemas.microsoft.com/office/drawing/2014/main" id="{AE34FE9F-B06A-4E0B-A9E4-12EC95F4F4B1}"/>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Rectangle 43">
              <a:extLst>
                <a:ext uri="{FF2B5EF4-FFF2-40B4-BE49-F238E27FC236}">
                  <a16:creationId xmlns:a16="http://schemas.microsoft.com/office/drawing/2014/main" id="{F8D2BBC7-DECC-488C-872A-0359DA93D7C7}"/>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44">
              <a:extLst>
                <a:ext uri="{FF2B5EF4-FFF2-40B4-BE49-F238E27FC236}">
                  <a16:creationId xmlns:a16="http://schemas.microsoft.com/office/drawing/2014/main" id="{7F48CF14-8528-41B6-B695-C626462ED363}"/>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Rectangle 45">
              <a:extLst>
                <a:ext uri="{FF2B5EF4-FFF2-40B4-BE49-F238E27FC236}">
                  <a16:creationId xmlns:a16="http://schemas.microsoft.com/office/drawing/2014/main" id="{BF201252-5858-48C6-99A9-E1151233608E}"/>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Rectangle 46">
              <a:extLst>
                <a:ext uri="{FF2B5EF4-FFF2-40B4-BE49-F238E27FC236}">
                  <a16:creationId xmlns:a16="http://schemas.microsoft.com/office/drawing/2014/main" id="{7D97DD0B-8A46-405E-B32D-3E100C7FA24A}"/>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Rectangle 47">
              <a:extLst>
                <a:ext uri="{FF2B5EF4-FFF2-40B4-BE49-F238E27FC236}">
                  <a16:creationId xmlns:a16="http://schemas.microsoft.com/office/drawing/2014/main" id="{F176E1AC-DABD-44D3-B6E9-298EAC5D8A86}"/>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5" name="Título 84">
            <a:extLst>
              <a:ext uri="{FF2B5EF4-FFF2-40B4-BE49-F238E27FC236}">
                <a16:creationId xmlns:a16="http://schemas.microsoft.com/office/drawing/2014/main" id="{74A55A27-1762-4504-9348-66F588ED6609}"/>
              </a:ext>
            </a:extLst>
          </p:cNvPr>
          <p:cNvSpPr txBox="1">
            <a:spLocks/>
          </p:cNvSpPr>
          <p:nvPr/>
        </p:nvSpPr>
        <p:spPr>
          <a:xfrm>
            <a:off x="550205" y="1884415"/>
            <a:ext cx="4994254" cy="180465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solidFill>
                  <a:srgbClr val="7030A0"/>
                </a:solidFill>
              </a:rPr>
              <a:t>General </a:t>
            </a:r>
            <a:r>
              <a:rPr lang="en-US" sz="4800" dirty="0"/>
              <a:t> </a:t>
            </a:r>
            <a:br>
              <a:rPr lang="en-US" sz="4800" dirty="0"/>
            </a:br>
            <a:r>
              <a:rPr lang="en-US" sz="4800" dirty="0"/>
              <a:t>Infographics </a:t>
            </a:r>
          </a:p>
        </p:txBody>
      </p:sp>
      <p:grpSp>
        <p:nvGrpSpPr>
          <p:cNvPr id="96" name="Group 8">
            <a:extLst>
              <a:ext uri="{FF2B5EF4-FFF2-40B4-BE49-F238E27FC236}">
                <a16:creationId xmlns:a16="http://schemas.microsoft.com/office/drawing/2014/main" id="{B1BBAE9C-07FB-492C-BEEA-252AEF844A55}"/>
              </a:ext>
            </a:extLst>
          </p:cNvPr>
          <p:cNvGrpSpPr>
            <a:grpSpLocks noChangeAspect="1"/>
          </p:cNvGrpSpPr>
          <p:nvPr/>
        </p:nvGrpSpPr>
        <p:grpSpPr bwMode="auto">
          <a:xfrm>
            <a:off x="2579723" y="3910920"/>
            <a:ext cx="1531938" cy="1531937"/>
            <a:chOff x="3490" y="2203"/>
            <a:chExt cx="965" cy="965"/>
          </a:xfrm>
        </p:grpSpPr>
        <p:sp>
          <p:nvSpPr>
            <p:cNvPr id="97" name="Freeform 9">
              <a:extLst>
                <a:ext uri="{FF2B5EF4-FFF2-40B4-BE49-F238E27FC236}">
                  <a16:creationId xmlns:a16="http://schemas.microsoft.com/office/drawing/2014/main" id="{BD741D67-5F02-468C-9796-179E9C3CD362}"/>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rgbClr val="FDAD3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8" name="Freeform 10">
              <a:extLst>
                <a:ext uri="{FF2B5EF4-FFF2-40B4-BE49-F238E27FC236}">
                  <a16:creationId xmlns:a16="http://schemas.microsoft.com/office/drawing/2014/main" id="{355259E2-DD1F-48AD-8A01-1AFFB8B7A46B}"/>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Freeform 11">
              <a:extLst>
                <a:ext uri="{FF2B5EF4-FFF2-40B4-BE49-F238E27FC236}">
                  <a16:creationId xmlns:a16="http://schemas.microsoft.com/office/drawing/2014/main" id="{49FD8A96-C768-4EF0-B4C4-9E0846428182}"/>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42" name="CuadroTexto 41">
            <a:extLst>
              <a:ext uri="{FF2B5EF4-FFF2-40B4-BE49-F238E27FC236}">
                <a16:creationId xmlns:a16="http://schemas.microsoft.com/office/drawing/2014/main" id="{CB2F6288-ED7F-4CAD-B99C-AF27AB3EB9B2}"/>
              </a:ext>
            </a:extLst>
          </p:cNvPr>
          <p:cNvSpPr txBox="1"/>
          <p:nvPr/>
        </p:nvSpPr>
        <p:spPr>
          <a:xfrm>
            <a:off x="1377512" y="6011102"/>
            <a:ext cx="4925836" cy="369332"/>
          </a:xfrm>
          <a:prstGeom prst="rect">
            <a:avLst/>
          </a:prstGeom>
          <a:noFill/>
        </p:spPr>
        <p:txBody>
          <a:bodyPr wrap="none" rtlCol="0">
            <a:spAutoFit/>
          </a:bodyPr>
          <a:lstStyle/>
          <a:p>
            <a:r>
              <a:rPr lang="en-US" sz="1800" dirty="0">
                <a:hlinkClick r:id="rId3">
                  <a:extLst>
                    <a:ext uri="{A12FA001-AC4F-418D-AE19-62706E023703}">
                      <ahyp:hlinkClr xmlns:ahyp="http://schemas.microsoft.com/office/drawing/2018/hyperlinkcolor" val="tx"/>
                    </a:ext>
                  </a:extLst>
                </a:hlinkClick>
              </a:rPr>
              <a:t>https://free-powerpoint-templates-download.com</a:t>
            </a:r>
            <a:endParaRPr lang="en-US" dirty="0"/>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a:extLst>
              <a:ext uri="{FF2B5EF4-FFF2-40B4-BE49-F238E27FC236}">
                <a16:creationId xmlns:a16="http://schemas.microsoft.com/office/drawing/2014/main" id="{6E1EA7F8-5BFC-49D7-B35E-0DCAD4D3120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102850" y="6343650"/>
            <a:ext cx="36830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reeform 6">
            <a:extLst>
              <a:ext uri="{FF2B5EF4-FFF2-40B4-BE49-F238E27FC236}">
                <a16:creationId xmlns:a16="http://schemas.microsoft.com/office/drawing/2014/main" id="{7679D0AE-7062-4044-9C04-89B13CFE4FEF}"/>
              </a:ext>
            </a:extLst>
          </p:cNvPr>
          <p:cNvSpPr>
            <a:spLocks/>
          </p:cNvSpPr>
          <p:nvPr/>
        </p:nvSpPr>
        <p:spPr bwMode="auto">
          <a:xfrm>
            <a:off x="9223375" y="3233737"/>
            <a:ext cx="2130425" cy="3195638"/>
          </a:xfrm>
          <a:custGeom>
            <a:avLst/>
            <a:gdLst>
              <a:gd name="T0" fmla="*/ 890 w 1024"/>
              <a:gd name="T1" fmla="*/ 0 h 1535"/>
              <a:gd name="T2" fmla="*/ 134 w 1024"/>
              <a:gd name="T3" fmla="*/ 0 h 1535"/>
              <a:gd name="T4" fmla="*/ 0 w 1024"/>
              <a:gd name="T5" fmla="*/ 134 h 1535"/>
              <a:gd name="T6" fmla="*/ 0 w 1024"/>
              <a:gd name="T7" fmla="*/ 816 h 1535"/>
              <a:gd name="T8" fmla="*/ 94 w 1024"/>
              <a:gd name="T9" fmla="*/ 944 h 1535"/>
              <a:gd name="T10" fmla="*/ 349 w 1024"/>
              <a:gd name="T11" fmla="*/ 999 h 1535"/>
              <a:gd name="T12" fmla="*/ 349 w 1024"/>
              <a:gd name="T13" fmla="*/ 999 h 1535"/>
              <a:gd name="T14" fmla="*/ 496 w 1024"/>
              <a:gd name="T15" fmla="*/ 1235 h 1535"/>
              <a:gd name="T16" fmla="*/ 496 w 1024"/>
              <a:gd name="T17" fmla="*/ 1428 h 1535"/>
              <a:gd name="T18" fmla="*/ 457 w 1024"/>
              <a:gd name="T19" fmla="*/ 1480 h 1535"/>
              <a:gd name="T20" fmla="*/ 512 w 1024"/>
              <a:gd name="T21" fmla="*/ 1535 h 1535"/>
              <a:gd name="T22" fmla="*/ 567 w 1024"/>
              <a:gd name="T23" fmla="*/ 1480 h 1535"/>
              <a:gd name="T24" fmla="*/ 528 w 1024"/>
              <a:gd name="T25" fmla="*/ 1428 h 1535"/>
              <a:gd name="T26" fmla="*/ 528 w 1024"/>
              <a:gd name="T27" fmla="*/ 1235 h 1535"/>
              <a:gd name="T28" fmla="*/ 675 w 1024"/>
              <a:gd name="T29" fmla="*/ 999 h 1535"/>
              <a:gd name="T30" fmla="*/ 675 w 1024"/>
              <a:gd name="T31" fmla="*/ 999 h 1535"/>
              <a:gd name="T32" fmla="*/ 930 w 1024"/>
              <a:gd name="T33" fmla="*/ 944 h 1535"/>
              <a:gd name="T34" fmla="*/ 1024 w 1024"/>
              <a:gd name="T35" fmla="*/ 816 h 1535"/>
              <a:gd name="T36" fmla="*/ 1024 w 1024"/>
              <a:gd name="T37" fmla="*/ 134 h 1535"/>
              <a:gd name="T38" fmla="*/ 890 w 1024"/>
              <a:gd name="T39" fmla="*/ 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24" h="1535">
                <a:moveTo>
                  <a:pt x="890" y="0"/>
                </a:moveTo>
                <a:cubicBezTo>
                  <a:pt x="134" y="0"/>
                  <a:pt x="134" y="0"/>
                  <a:pt x="134" y="0"/>
                </a:cubicBezTo>
                <a:cubicBezTo>
                  <a:pt x="60" y="0"/>
                  <a:pt x="0" y="60"/>
                  <a:pt x="0" y="134"/>
                </a:cubicBezTo>
                <a:cubicBezTo>
                  <a:pt x="0" y="816"/>
                  <a:pt x="0" y="816"/>
                  <a:pt x="0" y="816"/>
                </a:cubicBezTo>
                <a:cubicBezTo>
                  <a:pt x="0" y="875"/>
                  <a:pt x="38" y="927"/>
                  <a:pt x="94" y="944"/>
                </a:cubicBezTo>
                <a:cubicBezTo>
                  <a:pt x="178" y="971"/>
                  <a:pt x="263" y="989"/>
                  <a:pt x="349" y="999"/>
                </a:cubicBezTo>
                <a:cubicBezTo>
                  <a:pt x="349" y="999"/>
                  <a:pt x="349" y="999"/>
                  <a:pt x="349" y="999"/>
                </a:cubicBezTo>
                <a:cubicBezTo>
                  <a:pt x="424" y="1008"/>
                  <a:pt x="496" y="1027"/>
                  <a:pt x="496" y="1235"/>
                </a:cubicBezTo>
                <a:cubicBezTo>
                  <a:pt x="496" y="1428"/>
                  <a:pt x="496" y="1428"/>
                  <a:pt x="496" y="1428"/>
                </a:cubicBezTo>
                <a:cubicBezTo>
                  <a:pt x="474" y="1435"/>
                  <a:pt x="457" y="1455"/>
                  <a:pt x="457" y="1480"/>
                </a:cubicBezTo>
                <a:cubicBezTo>
                  <a:pt x="457" y="1510"/>
                  <a:pt x="482" y="1535"/>
                  <a:pt x="512" y="1535"/>
                </a:cubicBezTo>
                <a:cubicBezTo>
                  <a:pt x="542" y="1535"/>
                  <a:pt x="567" y="1510"/>
                  <a:pt x="567" y="1480"/>
                </a:cubicBezTo>
                <a:cubicBezTo>
                  <a:pt x="567" y="1455"/>
                  <a:pt x="550" y="1435"/>
                  <a:pt x="528" y="1428"/>
                </a:cubicBezTo>
                <a:cubicBezTo>
                  <a:pt x="528" y="1235"/>
                  <a:pt x="528" y="1235"/>
                  <a:pt x="528" y="1235"/>
                </a:cubicBezTo>
                <a:cubicBezTo>
                  <a:pt x="528" y="1027"/>
                  <a:pt x="600" y="1008"/>
                  <a:pt x="675" y="999"/>
                </a:cubicBezTo>
                <a:cubicBezTo>
                  <a:pt x="675" y="999"/>
                  <a:pt x="675" y="999"/>
                  <a:pt x="675" y="999"/>
                </a:cubicBezTo>
                <a:cubicBezTo>
                  <a:pt x="761" y="989"/>
                  <a:pt x="846" y="971"/>
                  <a:pt x="930" y="944"/>
                </a:cubicBezTo>
                <a:cubicBezTo>
                  <a:pt x="986" y="927"/>
                  <a:pt x="1024" y="875"/>
                  <a:pt x="1024" y="816"/>
                </a:cubicBezTo>
                <a:cubicBezTo>
                  <a:pt x="1024" y="134"/>
                  <a:pt x="1024" y="134"/>
                  <a:pt x="1024" y="134"/>
                </a:cubicBezTo>
                <a:cubicBezTo>
                  <a:pt x="1024" y="60"/>
                  <a:pt x="964" y="0"/>
                  <a:pt x="890" y="0"/>
                </a:cubicBezTo>
              </a:path>
            </a:pathLst>
          </a:custGeom>
          <a:solidFill>
            <a:srgbClr val="0F31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Rectangle 7">
            <a:extLst>
              <a:ext uri="{FF2B5EF4-FFF2-40B4-BE49-F238E27FC236}">
                <a16:creationId xmlns:a16="http://schemas.microsoft.com/office/drawing/2014/main" id="{AADAA87A-1680-4121-B6C6-379C740F1FD0}"/>
              </a:ext>
            </a:extLst>
          </p:cNvPr>
          <p:cNvSpPr>
            <a:spLocks noChangeArrowheads="1"/>
          </p:cNvSpPr>
          <p:nvPr/>
        </p:nvSpPr>
        <p:spPr bwMode="auto">
          <a:xfrm>
            <a:off x="9424988" y="3778250"/>
            <a:ext cx="1727200" cy="17463"/>
          </a:xfrm>
          <a:prstGeom prst="rect">
            <a:avLst/>
          </a:prstGeom>
          <a:solidFill>
            <a:srgbClr val="91DFE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8">
            <a:extLst>
              <a:ext uri="{FF2B5EF4-FFF2-40B4-BE49-F238E27FC236}">
                <a16:creationId xmlns:a16="http://schemas.microsoft.com/office/drawing/2014/main" id="{BA59DBE2-7109-49DC-A2CD-D02D1D3D6CB8}"/>
              </a:ext>
            </a:extLst>
          </p:cNvPr>
          <p:cNvSpPr>
            <a:spLocks noChangeArrowheads="1"/>
          </p:cNvSpPr>
          <p:nvPr/>
        </p:nvSpPr>
        <p:spPr bwMode="auto">
          <a:xfrm>
            <a:off x="9424988" y="3778250"/>
            <a:ext cx="1727200" cy="1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33" name="Picture 9">
            <a:extLst>
              <a:ext uri="{FF2B5EF4-FFF2-40B4-BE49-F238E27FC236}">
                <a16:creationId xmlns:a16="http://schemas.microsoft.com/office/drawing/2014/main" id="{AA4FA5D0-719E-4D2A-92B8-1EEA54059B2A}"/>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496300" y="6343650"/>
            <a:ext cx="36830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reeform 10">
            <a:extLst>
              <a:ext uri="{FF2B5EF4-FFF2-40B4-BE49-F238E27FC236}">
                <a16:creationId xmlns:a16="http://schemas.microsoft.com/office/drawing/2014/main" id="{CFA2976B-7DF2-4114-9601-CC0E04E2A9C6}"/>
              </a:ext>
            </a:extLst>
          </p:cNvPr>
          <p:cNvSpPr>
            <a:spLocks/>
          </p:cNvSpPr>
          <p:nvPr/>
        </p:nvSpPr>
        <p:spPr bwMode="auto">
          <a:xfrm>
            <a:off x="7616825" y="728662"/>
            <a:ext cx="2130425" cy="5700713"/>
          </a:xfrm>
          <a:custGeom>
            <a:avLst/>
            <a:gdLst>
              <a:gd name="T0" fmla="*/ 890 w 1024"/>
              <a:gd name="T1" fmla="*/ 0 h 2739"/>
              <a:gd name="T2" fmla="*/ 134 w 1024"/>
              <a:gd name="T3" fmla="*/ 0 h 2739"/>
              <a:gd name="T4" fmla="*/ 0 w 1024"/>
              <a:gd name="T5" fmla="*/ 134 h 2739"/>
              <a:gd name="T6" fmla="*/ 0 w 1024"/>
              <a:gd name="T7" fmla="*/ 817 h 2739"/>
              <a:gd name="T8" fmla="*/ 94 w 1024"/>
              <a:gd name="T9" fmla="*/ 945 h 2739"/>
              <a:gd name="T10" fmla="*/ 349 w 1024"/>
              <a:gd name="T11" fmla="*/ 999 h 2739"/>
              <a:gd name="T12" fmla="*/ 349 w 1024"/>
              <a:gd name="T13" fmla="*/ 999 h 2739"/>
              <a:gd name="T14" fmla="*/ 496 w 1024"/>
              <a:gd name="T15" fmla="*/ 1235 h 2739"/>
              <a:gd name="T16" fmla="*/ 496 w 1024"/>
              <a:gd name="T17" fmla="*/ 2632 h 2739"/>
              <a:gd name="T18" fmla="*/ 457 w 1024"/>
              <a:gd name="T19" fmla="*/ 2684 h 2739"/>
              <a:gd name="T20" fmla="*/ 512 w 1024"/>
              <a:gd name="T21" fmla="*/ 2739 h 2739"/>
              <a:gd name="T22" fmla="*/ 566 w 1024"/>
              <a:gd name="T23" fmla="*/ 2684 h 2739"/>
              <a:gd name="T24" fmla="*/ 528 w 1024"/>
              <a:gd name="T25" fmla="*/ 2632 h 2739"/>
              <a:gd name="T26" fmla="*/ 528 w 1024"/>
              <a:gd name="T27" fmla="*/ 1235 h 2739"/>
              <a:gd name="T28" fmla="*/ 675 w 1024"/>
              <a:gd name="T29" fmla="*/ 999 h 2739"/>
              <a:gd name="T30" fmla="*/ 675 w 1024"/>
              <a:gd name="T31" fmla="*/ 999 h 2739"/>
              <a:gd name="T32" fmla="*/ 930 w 1024"/>
              <a:gd name="T33" fmla="*/ 945 h 2739"/>
              <a:gd name="T34" fmla="*/ 1024 w 1024"/>
              <a:gd name="T35" fmla="*/ 817 h 2739"/>
              <a:gd name="T36" fmla="*/ 1024 w 1024"/>
              <a:gd name="T37" fmla="*/ 134 h 2739"/>
              <a:gd name="T38" fmla="*/ 890 w 1024"/>
              <a:gd name="T39" fmla="*/ 0 h 2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24" h="2739">
                <a:moveTo>
                  <a:pt x="890" y="0"/>
                </a:moveTo>
                <a:cubicBezTo>
                  <a:pt x="134" y="0"/>
                  <a:pt x="134" y="0"/>
                  <a:pt x="134" y="0"/>
                </a:cubicBezTo>
                <a:cubicBezTo>
                  <a:pt x="60" y="0"/>
                  <a:pt x="0" y="60"/>
                  <a:pt x="0" y="134"/>
                </a:cubicBezTo>
                <a:cubicBezTo>
                  <a:pt x="0" y="817"/>
                  <a:pt x="0" y="817"/>
                  <a:pt x="0" y="817"/>
                </a:cubicBezTo>
                <a:cubicBezTo>
                  <a:pt x="0" y="875"/>
                  <a:pt x="38" y="927"/>
                  <a:pt x="94" y="945"/>
                </a:cubicBezTo>
                <a:cubicBezTo>
                  <a:pt x="178" y="971"/>
                  <a:pt x="263" y="989"/>
                  <a:pt x="349" y="999"/>
                </a:cubicBezTo>
                <a:cubicBezTo>
                  <a:pt x="349" y="999"/>
                  <a:pt x="349" y="999"/>
                  <a:pt x="349" y="999"/>
                </a:cubicBezTo>
                <a:cubicBezTo>
                  <a:pt x="424" y="1008"/>
                  <a:pt x="496" y="1027"/>
                  <a:pt x="496" y="1235"/>
                </a:cubicBezTo>
                <a:cubicBezTo>
                  <a:pt x="496" y="2632"/>
                  <a:pt x="496" y="2632"/>
                  <a:pt x="496" y="2632"/>
                </a:cubicBezTo>
                <a:cubicBezTo>
                  <a:pt x="474" y="2639"/>
                  <a:pt x="457" y="2659"/>
                  <a:pt x="457" y="2684"/>
                </a:cubicBezTo>
                <a:cubicBezTo>
                  <a:pt x="457" y="2714"/>
                  <a:pt x="482" y="2739"/>
                  <a:pt x="512" y="2739"/>
                </a:cubicBezTo>
                <a:cubicBezTo>
                  <a:pt x="542" y="2739"/>
                  <a:pt x="566" y="2714"/>
                  <a:pt x="566" y="2684"/>
                </a:cubicBezTo>
                <a:cubicBezTo>
                  <a:pt x="566" y="2659"/>
                  <a:pt x="550" y="2639"/>
                  <a:pt x="528" y="2632"/>
                </a:cubicBezTo>
                <a:cubicBezTo>
                  <a:pt x="528" y="1235"/>
                  <a:pt x="528" y="1235"/>
                  <a:pt x="528" y="1235"/>
                </a:cubicBezTo>
                <a:cubicBezTo>
                  <a:pt x="528" y="1027"/>
                  <a:pt x="600" y="1008"/>
                  <a:pt x="675" y="999"/>
                </a:cubicBezTo>
                <a:cubicBezTo>
                  <a:pt x="675" y="999"/>
                  <a:pt x="675" y="999"/>
                  <a:pt x="675" y="999"/>
                </a:cubicBezTo>
                <a:cubicBezTo>
                  <a:pt x="761" y="989"/>
                  <a:pt x="846" y="971"/>
                  <a:pt x="930" y="945"/>
                </a:cubicBezTo>
                <a:cubicBezTo>
                  <a:pt x="986" y="927"/>
                  <a:pt x="1024" y="875"/>
                  <a:pt x="1024" y="817"/>
                </a:cubicBezTo>
                <a:cubicBezTo>
                  <a:pt x="1024" y="134"/>
                  <a:pt x="1024" y="134"/>
                  <a:pt x="1024" y="134"/>
                </a:cubicBezTo>
                <a:cubicBezTo>
                  <a:pt x="1024" y="60"/>
                  <a:pt x="964" y="0"/>
                  <a:pt x="890" y="0"/>
                </a:cubicBezTo>
              </a:path>
            </a:pathLst>
          </a:custGeom>
          <a:solidFill>
            <a:srgbClr val="4000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11">
            <a:extLst>
              <a:ext uri="{FF2B5EF4-FFF2-40B4-BE49-F238E27FC236}">
                <a16:creationId xmlns:a16="http://schemas.microsoft.com/office/drawing/2014/main" id="{C7BA6771-C7A9-40C4-9E18-EF75784A0FFF}"/>
              </a:ext>
            </a:extLst>
          </p:cNvPr>
          <p:cNvSpPr>
            <a:spLocks noChangeArrowheads="1"/>
          </p:cNvSpPr>
          <p:nvPr/>
        </p:nvSpPr>
        <p:spPr bwMode="auto">
          <a:xfrm>
            <a:off x="7818438" y="1274762"/>
            <a:ext cx="1727200" cy="15875"/>
          </a:xfrm>
          <a:prstGeom prst="rect">
            <a:avLst/>
          </a:prstGeom>
          <a:solidFill>
            <a:srgbClr val="D6E3E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2">
            <a:extLst>
              <a:ext uri="{FF2B5EF4-FFF2-40B4-BE49-F238E27FC236}">
                <a16:creationId xmlns:a16="http://schemas.microsoft.com/office/drawing/2014/main" id="{BC43AECA-8677-4F50-83C0-676A4088D812}"/>
              </a:ext>
            </a:extLst>
          </p:cNvPr>
          <p:cNvSpPr>
            <a:spLocks noChangeArrowheads="1"/>
          </p:cNvSpPr>
          <p:nvPr/>
        </p:nvSpPr>
        <p:spPr bwMode="auto">
          <a:xfrm>
            <a:off x="7818438" y="1274762"/>
            <a:ext cx="172720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37" name="Picture 13">
            <a:extLst>
              <a:ext uri="{FF2B5EF4-FFF2-40B4-BE49-F238E27FC236}">
                <a16:creationId xmlns:a16="http://schemas.microsoft.com/office/drawing/2014/main" id="{9709D983-DC53-4249-9E6E-86A18B892066}"/>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891338" y="6343650"/>
            <a:ext cx="36830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Freeform 14">
            <a:extLst>
              <a:ext uri="{FF2B5EF4-FFF2-40B4-BE49-F238E27FC236}">
                <a16:creationId xmlns:a16="http://schemas.microsoft.com/office/drawing/2014/main" id="{A519D13C-D46C-45AF-ABBD-A0164A2EFA70}"/>
              </a:ext>
            </a:extLst>
          </p:cNvPr>
          <p:cNvSpPr>
            <a:spLocks/>
          </p:cNvSpPr>
          <p:nvPr/>
        </p:nvSpPr>
        <p:spPr bwMode="auto">
          <a:xfrm>
            <a:off x="6010275" y="3233737"/>
            <a:ext cx="2130425" cy="3195638"/>
          </a:xfrm>
          <a:custGeom>
            <a:avLst/>
            <a:gdLst>
              <a:gd name="T0" fmla="*/ 890 w 1024"/>
              <a:gd name="T1" fmla="*/ 0 h 1535"/>
              <a:gd name="T2" fmla="*/ 134 w 1024"/>
              <a:gd name="T3" fmla="*/ 0 h 1535"/>
              <a:gd name="T4" fmla="*/ 0 w 1024"/>
              <a:gd name="T5" fmla="*/ 134 h 1535"/>
              <a:gd name="T6" fmla="*/ 0 w 1024"/>
              <a:gd name="T7" fmla="*/ 816 h 1535"/>
              <a:gd name="T8" fmla="*/ 94 w 1024"/>
              <a:gd name="T9" fmla="*/ 944 h 1535"/>
              <a:gd name="T10" fmla="*/ 349 w 1024"/>
              <a:gd name="T11" fmla="*/ 999 h 1535"/>
              <a:gd name="T12" fmla="*/ 349 w 1024"/>
              <a:gd name="T13" fmla="*/ 999 h 1535"/>
              <a:gd name="T14" fmla="*/ 496 w 1024"/>
              <a:gd name="T15" fmla="*/ 1235 h 1535"/>
              <a:gd name="T16" fmla="*/ 496 w 1024"/>
              <a:gd name="T17" fmla="*/ 1428 h 1535"/>
              <a:gd name="T18" fmla="*/ 457 w 1024"/>
              <a:gd name="T19" fmla="*/ 1480 h 1535"/>
              <a:gd name="T20" fmla="*/ 512 w 1024"/>
              <a:gd name="T21" fmla="*/ 1535 h 1535"/>
              <a:gd name="T22" fmla="*/ 566 w 1024"/>
              <a:gd name="T23" fmla="*/ 1480 h 1535"/>
              <a:gd name="T24" fmla="*/ 528 w 1024"/>
              <a:gd name="T25" fmla="*/ 1428 h 1535"/>
              <a:gd name="T26" fmla="*/ 528 w 1024"/>
              <a:gd name="T27" fmla="*/ 1235 h 1535"/>
              <a:gd name="T28" fmla="*/ 674 w 1024"/>
              <a:gd name="T29" fmla="*/ 999 h 1535"/>
              <a:gd name="T30" fmla="*/ 674 w 1024"/>
              <a:gd name="T31" fmla="*/ 999 h 1535"/>
              <a:gd name="T32" fmla="*/ 929 w 1024"/>
              <a:gd name="T33" fmla="*/ 944 h 1535"/>
              <a:gd name="T34" fmla="*/ 1024 w 1024"/>
              <a:gd name="T35" fmla="*/ 816 h 1535"/>
              <a:gd name="T36" fmla="*/ 1024 w 1024"/>
              <a:gd name="T37" fmla="*/ 134 h 1535"/>
              <a:gd name="T38" fmla="*/ 890 w 1024"/>
              <a:gd name="T39" fmla="*/ 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24" h="1535">
                <a:moveTo>
                  <a:pt x="890" y="0"/>
                </a:moveTo>
                <a:cubicBezTo>
                  <a:pt x="134" y="0"/>
                  <a:pt x="134" y="0"/>
                  <a:pt x="134" y="0"/>
                </a:cubicBezTo>
                <a:cubicBezTo>
                  <a:pt x="60" y="0"/>
                  <a:pt x="0" y="60"/>
                  <a:pt x="0" y="134"/>
                </a:cubicBezTo>
                <a:cubicBezTo>
                  <a:pt x="0" y="816"/>
                  <a:pt x="0" y="816"/>
                  <a:pt x="0" y="816"/>
                </a:cubicBezTo>
                <a:cubicBezTo>
                  <a:pt x="0" y="875"/>
                  <a:pt x="38" y="927"/>
                  <a:pt x="94" y="944"/>
                </a:cubicBezTo>
                <a:cubicBezTo>
                  <a:pt x="177" y="971"/>
                  <a:pt x="263" y="989"/>
                  <a:pt x="349" y="999"/>
                </a:cubicBezTo>
                <a:cubicBezTo>
                  <a:pt x="349" y="999"/>
                  <a:pt x="349" y="999"/>
                  <a:pt x="349" y="999"/>
                </a:cubicBezTo>
                <a:cubicBezTo>
                  <a:pt x="423" y="1008"/>
                  <a:pt x="496" y="1027"/>
                  <a:pt x="496" y="1235"/>
                </a:cubicBezTo>
                <a:cubicBezTo>
                  <a:pt x="496" y="1428"/>
                  <a:pt x="496" y="1428"/>
                  <a:pt x="496" y="1428"/>
                </a:cubicBezTo>
                <a:cubicBezTo>
                  <a:pt x="473" y="1435"/>
                  <a:pt x="457" y="1455"/>
                  <a:pt x="457" y="1480"/>
                </a:cubicBezTo>
                <a:cubicBezTo>
                  <a:pt x="457" y="1510"/>
                  <a:pt x="482" y="1535"/>
                  <a:pt x="512" y="1535"/>
                </a:cubicBezTo>
                <a:cubicBezTo>
                  <a:pt x="542" y="1535"/>
                  <a:pt x="566" y="1510"/>
                  <a:pt x="566" y="1480"/>
                </a:cubicBezTo>
                <a:cubicBezTo>
                  <a:pt x="566" y="1455"/>
                  <a:pt x="550" y="1435"/>
                  <a:pt x="528" y="1428"/>
                </a:cubicBezTo>
                <a:cubicBezTo>
                  <a:pt x="528" y="1235"/>
                  <a:pt x="528" y="1235"/>
                  <a:pt x="528" y="1235"/>
                </a:cubicBezTo>
                <a:cubicBezTo>
                  <a:pt x="528" y="1027"/>
                  <a:pt x="600" y="1008"/>
                  <a:pt x="674" y="999"/>
                </a:cubicBezTo>
                <a:cubicBezTo>
                  <a:pt x="674" y="999"/>
                  <a:pt x="674" y="999"/>
                  <a:pt x="674" y="999"/>
                </a:cubicBezTo>
                <a:cubicBezTo>
                  <a:pt x="761" y="989"/>
                  <a:pt x="846" y="971"/>
                  <a:pt x="929" y="944"/>
                </a:cubicBezTo>
                <a:cubicBezTo>
                  <a:pt x="985" y="927"/>
                  <a:pt x="1024" y="875"/>
                  <a:pt x="1024" y="816"/>
                </a:cubicBezTo>
                <a:cubicBezTo>
                  <a:pt x="1024" y="134"/>
                  <a:pt x="1024" y="134"/>
                  <a:pt x="1024" y="134"/>
                </a:cubicBezTo>
                <a:cubicBezTo>
                  <a:pt x="1024" y="60"/>
                  <a:pt x="964" y="0"/>
                  <a:pt x="890" y="0"/>
                </a:cubicBezTo>
              </a:path>
            </a:pathLst>
          </a:custGeom>
          <a:solidFill>
            <a:srgbClr val="9A01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15">
            <a:extLst>
              <a:ext uri="{FF2B5EF4-FFF2-40B4-BE49-F238E27FC236}">
                <a16:creationId xmlns:a16="http://schemas.microsoft.com/office/drawing/2014/main" id="{B663FD4E-6927-45BD-9DD9-57711D3C2207}"/>
              </a:ext>
            </a:extLst>
          </p:cNvPr>
          <p:cNvSpPr>
            <a:spLocks noChangeArrowheads="1"/>
          </p:cNvSpPr>
          <p:nvPr/>
        </p:nvSpPr>
        <p:spPr bwMode="auto">
          <a:xfrm>
            <a:off x="6210300" y="3778250"/>
            <a:ext cx="1728788" cy="17463"/>
          </a:xfrm>
          <a:prstGeom prst="rect">
            <a:avLst/>
          </a:prstGeom>
          <a:solidFill>
            <a:srgbClr val="75C4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16">
            <a:extLst>
              <a:ext uri="{FF2B5EF4-FFF2-40B4-BE49-F238E27FC236}">
                <a16:creationId xmlns:a16="http://schemas.microsoft.com/office/drawing/2014/main" id="{D05F26CB-3250-4734-9669-BCADE07C62EE}"/>
              </a:ext>
            </a:extLst>
          </p:cNvPr>
          <p:cNvSpPr>
            <a:spLocks noChangeArrowheads="1"/>
          </p:cNvSpPr>
          <p:nvPr/>
        </p:nvSpPr>
        <p:spPr bwMode="auto">
          <a:xfrm>
            <a:off x="6210300" y="3778250"/>
            <a:ext cx="1728788" cy="1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41" name="Picture 17">
            <a:extLst>
              <a:ext uri="{FF2B5EF4-FFF2-40B4-BE49-F238E27FC236}">
                <a16:creationId xmlns:a16="http://schemas.microsoft.com/office/drawing/2014/main" id="{BF75DD5B-2E29-41C7-AFC3-555ADCFC36B0}"/>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284788" y="6343650"/>
            <a:ext cx="36830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Freeform 18">
            <a:extLst>
              <a:ext uri="{FF2B5EF4-FFF2-40B4-BE49-F238E27FC236}">
                <a16:creationId xmlns:a16="http://schemas.microsoft.com/office/drawing/2014/main" id="{ABD048DC-276B-405B-A8E3-C385FFDAB864}"/>
              </a:ext>
            </a:extLst>
          </p:cNvPr>
          <p:cNvSpPr>
            <a:spLocks/>
          </p:cNvSpPr>
          <p:nvPr/>
        </p:nvSpPr>
        <p:spPr bwMode="auto">
          <a:xfrm>
            <a:off x="4402138" y="728662"/>
            <a:ext cx="2130425" cy="5700713"/>
          </a:xfrm>
          <a:custGeom>
            <a:avLst/>
            <a:gdLst>
              <a:gd name="T0" fmla="*/ 890 w 1024"/>
              <a:gd name="T1" fmla="*/ 0 h 2739"/>
              <a:gd name="T2" fmla="*/ 135 w 1024"/>
              <a:gd name="T3" fmla="*/ 0 h 2739"/>
              <a:gd name="T4" fmla="*/ 0 w 1024"/>
              <a:gd name="T5" fmla="*/ 134 h 2739"/>
              <a:gd name="T6" fmla="*/ 0 w 1024"/>
              <a:gd name="T7" fmla="*/ 817 h 2739"/>
              <a:gd name="T8" fmla="*/ 95 w 1024"/>
              <a:gd name="T9" fmla="*/ 945 h 2739"/>
              <a:gd name="T10" fmla="*/ 350 w 1024"/>
              <a:gd name="T11" fmla="*/ 999 h 2739"/>
              <a:gd name="T12" fmla="*/ 350 w 1024"/>
              <a:gd name="T13" fmla="*/ 999 h 2739"/>
              <a:gd name="T14" fmla="*/ 497 w 1024"/>
              <a:gd name="T15" fmla="*/ 1235 h 2739"/>
              <a:gd name="T16" fmla="*/ 497 w 1024"/>
              <a:gd name="T17" fmla="*/ 2632 h 2739"/>
              <a:gd name="T18" fmla="*/ 458 w 1024"/>
              <a:gd name="T19" fmla="*/ 2684 h 2739"/>
              <a:gd name="T20" fmla="*/ 513 w 1024"/>
              <a:gd name="T21" fmla="*/ 2739 h 2739"/>
              <a:gd name="T22" fmla="*/ 567 w 1024"/>
              <a:gd name="T23" fmla="*/ 2684 h 2739"/>
              <a:gd name="T24" fmla="*/ 528 w 1024"/>
              <a:gd name="T25" fmla="*/ 2632 h 2739"/>
              <a:gd name="T26" fmla="*/ 528 w 1024"/>
              <a:gd name="T27" fmla="*/ 1235 h 2739"/>
              <a:gd name="T28" fmla="*/ 675 w 1024"/>
              <a:gd name="T29" fmla="*/ 999 h 2739"/>
              <a:gd name="T30" fmla="*/ 675 w 1024"/>
              <a:gd name="T31" fmla="*/ 999 h 2739"/>
              <a:gd name="T32" fmla="*/ 930 w 1024"/>
              <a:gd name="T33" fmla="*/ 945 h 2739"/>
              <a:gd name="T34" fmla="*/ 1024 w 1024"/>
              <a:gd name="T35" fmla="*/ 817 h 2739"/>
              <a:gd name="T36" fmla="*/ 1024 w 1024"/>
              <a:gd name="T37" fmla="*/ 134 h 2739"/>
              <a:gd name="T38" fmla="*/ 890 w 1024"/>
              <a:gd name="T39" fmla="*/ 0 h 2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24" h="2739">
                <a:moveTo>
                  <a:pt x="890" y="0"/>
                </a:moveTo>
                <a:cubicBezTo>
                  <a:pt x="135" y="0"/>
                  <a:pt x="135" y="0"/>
                  <a:pt x="135" y="0"/>
                </a:cubicBezTo>
                <a:cubicBezTo>
                  <a:pt x="61" y="0"/>
                  <a:pt x="0" y="60"/>
                  <a:pt x="0" y="134"/>
                </a:cubicBezTo>
                <a:cubicBezTo>
                  <a:pt x="0" y="817"/>
                  <a:pt x="0" y="817"/>
                  <a:pt x="0" y="817"/>
                </a:cubicBezTo>
                <a:cubicBezTo>
                  <a:pt x="0" y="875"/>
                  <a:pt x="39" y="927"/>
                  <a:pt x="95" y="945"/>
                </a:cubicBezTo>
                <a:cubicBezTo>
                  <a:pt x="178" y="971"/>
                  <a:pt x="264" y="989"/>
                  <a:pt x="350" y="999"/>
                </a:cubicBezTo>
                <a:cubicBezTo>
                  <a:pt x="350" y="999"/>
                  <a:pt x="350" y="999"/>
                  <a:pt x="350" y="999"/>
                </a:cubicBezTo>
                <a:cubicBezTo>
                  <a:pt x="424" y="1008"/>
                  <a:pt x="497" y="1027"/>
                  <a:pt x="497" y="1235"/>
                </a:cubicBezTo>
                <a:cubicBezTo>
                  <a:pt x="497" y="2632"/>
                  <a:pt x="497" y="2632"/>
                  <a:pt x="497" y="2632"/>
                </a:cubicBezTo>
                <a:cubicBezTo>
                  <a:pt x="474" y="2639"/>
                  <a:pt x="458" y="2659"/>
                  <a:pt x="458" y="2684"/>
                </a:cubicBezTo>
                <a:cubicBezTo>
                  <a:pt x="458" y="2714"/>
                  <a:pt x="482" y="2739"/>
                  <a:pt x="513" y="2739"/>
                </a:cubicBezTo>
                <a:cubicBezTo>
                  <a:pt x="543" y="2739"/>
                  <a:pt x="567" y="2714"/>
                  <a:pt x="567" y="2684"/>
                </a:cubicBezTo>
                <a:cubicBezTo>
                  <a:pt x="567" y="2659"/>
                  <a:pt x="551" y="2639"/>
                  <a:pt x="528" y="2632"/>
                </a:cubicBezTo>
                <a:cubicBezTo>
                  <a:pt x="528" y="1235"/>
                  <a:pt x="528" y="1235"/>
                  <a:pt x="528" y="1235"/>
                </a:cubicBezTo>
                <a:cubicBezTo>
                  <a:pt x="528" y="1027"/>
                  <a:pt x="601" y="1008"/>
                  <a:pt x="675" y="999"/>
                </a:cubicBezTo>
                <a:cubicBezTo>
                  <a:pt x="675" y="999"/>
                  <a:pt x="675" y="999"/>
                  <a:pt x="675" y="999"/>
                </a:cubicBezTo>
                <a:cubicBezTo>
                  <a:pt x="761" y="989"/>
                  <a:pt x="847" y="971"/>
                  <a:pt x="930" y="945"/>
                </a:cubicBezTo>
                <a:cubicBezTo>
                  <a:pt x="986" y="927"/>
                  <a:pt x="1024" y="875"/>
                  <a:pt x="1024" y="817"/>
                </a:cubicBezTo>
                <a:cubicBezTo>
                  <a:pt x="1024" y="134"/>
                  <a:pt x="1024" y="134"/>
                  <a:pt x="1024" y="134"/>
                </a:cubicBezTo>
                <a:cubicBezTo>
                  <a:pt x="1024" y="60"/>
                  <a:pt x="964" y="0"/>
                  <a:pt x="890" y="0"/>
                </a:cubicBezTo>
              </a:path>
            </a:pathLst>
          </a:custGeom>
          <a:solidFill>
            <a:srgbClr val="DA00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Rectangle 19">
            <a:extLst>
              <a:ext uri="{FF2B5EF4-FFF2-40B4-BE49-F238E27FC236}">
                <a16:creationId xmlns:a16="http://schemas.microsoft.com/office/drawing/2014/main" id="{6E169D1B-44E5-4256-9906-E1968CB9F605}"/>
              </a:ext>
            </a:extLst>
          </p:cNvPr>
          <p:cNvSpPr>
            <a:spLocks noChangeArrowheads="1"/>
          </p:cNvSpPr>
          <p:nvPr/>
        </p:nvSpPr>
        <p:spPr bwMode="auto">
          <a:xfrm>
            <a:off x="4605338" y="1274762"/>
            <a:ext cx="1728788" cy="15875"/>
          </a:xfrm>
          <a:prstGeom prst="rect">
            <a:avLst/>
          </a:prstGeom>
          <a:solidFill>
            <a:srgbClr val="9CB6B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20">
            <a:extLst>
              <a:ext uri="{FF2B5EF4-FFF2-40B4-BE49-F238E27FC236}">
                <a16:creationId xmlns:a16="http://schemas.microsoft.com/office/drawing/2014/main" id="{EC5FADCF-91BD-4BE0-BE9D-27DE9FA0F0F0}"/>
              </a:ext>
            </a:extLst>
          </p:cNvPr>
          <p:cNvSpPr>
            <a:spLocks noChangeArrowheads="1"/>
          </p:cNvSpPr>
          <p:nvPr/>
        </p:nvSpPr>
        <p:spPr bwMode="auto">
          <a:xfrm>
            <a:off x="4605338" y="1274762"/>
            <a:ext cx="1728788"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45" name="Picture 21">
            <a:extLst>
              <a:ext uri="{FF2B5EF4-FFF2-40B4-BE49-F238E27FC236}">
                <a16:creationId xmlns:a16="http://schemas.microsoft.com/office/drawing/2014/main" id="{42B9FDF4-C95E-4E14-AEC4-BF4FD35C670C}"/>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3678238" y="6343650"/>
            <a:ext cx="36830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Freeform 22">
            <a:extLst>
              <a:ext uri="{FF2B5EF4-FFF2-40B4-BE49-F238E27FC236}">
                <a16:creationId xmlns:a16="http://schemas.microsoft.com/office/drawing/2014/main" id="{919D9EEA-6102-4852-B522-BCA0F3350878}"/>
              </a:ext>
            </a:extLst>
          </p:cNvPr>
          <p:cNvSpPr>
            <a:spLocks/>
          </p:cNvSpPr>
          <p:nvPr/>
        </p:nvSpPr>
        <p:spPr bwMode="auto">
          <a:xfrm>
            <a:off x="2797175" y="3233737"/>
            <a:ext cx="2130425" cy="3195638"/>
          </a:xfrm>
          <a:custGeom>
            <a:avLst/>
            <a:gdLst>
              <a:gd name="T0" fmla="*/ 890 w 1024"/>
              <a:gd name="T1" fmla="*/ 0 h 1535"/>
              <a:gd name="T2" fmla="*/ 135 w 1024"/>
              <a:gd name="T3" fmla="*/ 0 h 1535"/>
              <a:gd name="T4" fmla="*/ 0 w 1024"/>
              <a:gd name="T5" fmla="*/ 134 h 1535"/>
              <a:gd name="T6" fmla="*/ 0 w 1024"/>
              <a:gd name="T7" fmla="*/ 816 h 1535"/>
              <a:gd name="T8" fmla="*/ 95 w 1024"/>
              <a:gd name="T9" fmla="*/ 944 h 1535"/>
              <a:gd name="T10" fmla="*/ 350 w 1024"/>
              <a:gd name="T11" fmla="*/ 999 h 1535"/>
              <a:gd name="T12" fmla="*/ 350 w 1024"/>
              <a:gd name="T13" fmla="*/ 999 h 1535"/>
              <a:gd name="T14" fmla="*/ 496 w 1024"/>
              <a:gd name="T15" fmla="*/ 1235 h 1535"/>
              <a:gd name="T16" fmla="*/ 496 w 1024"/>
              <a:gd name="T17" fmla="*/ 1428 h 1535"/>
              <a:gd name="T18" fmla="*/ 458 w 1024"/>
              <a:gd name="T19" fmla="*/ 1480 h 1535"/>
              <a:gd name="T20" fmla="*/ 512 w 1024"/>
              <a:gd name="T21" fmla="*/ 1535 h 1535"/>
              <a:gd name="T22" fmla="*/ 567 w 1024"/>
              <a:gd name="T23" fmla="*/ 1480 h 1535"/>
              <a:gd name="T24" fmla="*/ 528 w 1024"/>
              <a:gd name="T25" fmla="*/ 1428 h 1535"/>
              <a:gd name="T26" fmla="*/ 528 w 1024"/>
              <a:gd name="T27" fmla="*/ 1235 h 1535"/>
              <a:gd name="T28" fmla="*/ 675 w 1024"/>
              <a:gd name="T29" fmla="*/ 999 h 1535"/>
              <a:gd name="T30" fmla="*/ 675 w 1024"/>
              <a:gd name="T31" fmla="*/ 999 h 1535"/>
              <a:gd name="T32" fmla="*/ 930 w 1024"/>
              <a:gd name="T33" fmla="*/ 944 h 1535"/>
              <a:gd name="T34" fmla="*/ 1024 w 1024"/>
              <a:gd name="T35" fmla="*/ 816 h 1535"/>
              <a:gd name="T36" fmla="*/ 1024 w 1024"/>
              <a:gd name="T37" fmla="*/ 134 h 1535"/>
              <a:gd name="T38" fmla="*/ 890 w 1024"/>
              <a:gd name="T39" fmla="*/ 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24" h="1535">
                <a:moveTo>
                  <a:pt x="890" y="0"/>
                </a:moveTo>
                <a:cubicBezTo>
                  <a:pt x="135" y="0"/>
                  <a:pt x="135" y="0"/>
                  <a:pt x="135" y="0"/>
                </a:cubicBezTo>
                <a:cubicBezTo>
                  <a:pt x="60" y="0"/>
                  <a:pt x="0" y="60"/>
                  <a:pt x="0" y="134"/>
                </a:cubicBezTo>
                <a:cubicBezTo>
                  <a:pt x="0" y="816"/>
                  <a:pt x="0" y="816"/>
                  <a:pt x="0" y="816"/>
                </a:cubicBezTo>
                <a:cubicBezTo>
                  <a:pt x="0" y="875"/>
                  <a:pt x="39" y="927"/>
                  <a:pt x="95" y="944"/>
                </a:cubicBezTo>
                <a:cubicBezTo>
                  <a:pt x="178" y="971"/>
                  <a:pt x="264" y="989"/>
                  <a:pt x="350" y="999"/>
                </a:cubicBezTo>
                <a:cubicBezTo>
                  <a:pt x="350" y="999"/>
                  <a:pt x="350" y="999"/>
                  <a:pt x="350" y="999"/>
                </a:cubicBezTo>
                <a:cubicBezTo>
                  <a:pt x="424" y="1008"/>
                  <a:pt x="496" y="1027"/>
                  <a:pt x="496" y="1235"/>
                </a:cubicBezTo>
                <a:cubicBezTo>
                  <a:pt x="496" y="1428"/>
                  <a:pt x="496" y="1428"/>
                  <a:pt x="496" y="1428"/>
                </a:cubicBezTo>
                <a:cubicBezTo>
                  <a:pt x="474" y="1435"/>
                  <a:pt x="458" y="1455"/>
                  <a:pt x="458" y="1480"/>
                </a:cubicBezTo>
                <a:cubicBezTo>
                  <a:pt x="458" y="1510"/>
                  <a:pt x="482" y="1535"/>
                  <a:pt x="512" y="1535"/>
                </a:cubicBezTo>
                <a:cubicBezTo>
                  <a:pt x="543" y="1535"/>
                  <a:pt x="567" y="1510"/>
                  <a:pt x="567" y="1480"/>
                </a:cubicBezTo>
                <a:cubicBezTo>
                  <a:pt x="567" y="1455"/>
                  <a:pt x="551" y="1435"/>
                  <a:pt x="528" y="1428"/>
                </a:cubicBezTo>
                <a:cubicBezTo>
                  <a:pt x="528" y="1235"/>
                  <a:pt x="528" y="1235"/>
                  <a:pt x="528" y="1235"/>
                </a:cubicBezTo>
                <a:cubicBezTo>
                  <a:pt x="528" y="1027"/>
                  <a:pt x="601" y="1008"/>
                  <a:pt x="675" y="999"/>
                </a:cubicBezTo>
                <a:cubicBezTo>
                  <a:pt x="675" y="999"/>
                  <a:pt x="675" y="999"/>
                  <a:pt x="675" y="999"/>
                </a:cubicBezTo>
                <a:cubicBezTo>
                  <a:pt x="761" y="989"/>
                  <a:pt x="847" y="971"/>
                  <a:pt x="930" y="944"/>
                </a:cubicBezTo>
                <a:cubicBezTo>
                  <a:pt x="986" y="927"/>
                  <a:pt x="1024" y="875"/>
                  <a:pt x="1024" y="816"/>
                </a:cubicBezTo>
                <a:cubicBezTo>
                  <a:pt x="1024" y="134"/>
                  <a:pt x="1024" y="134"/>
                  <a:pt x="1024" y="134"/>
                </a:cubicBezTo>
                <a:cubicBezTo>
                  <a:pt x="1024" y="60"/>
                  <a:pt x="964" y="0"/>
                  <a:pt x="890" y="0"/>
                </a:cubicBezTo>
              </a:path>
            </a:pathLst>
          </a:custGeom>
          <a:solidFill>
            <a:srgbClr val="FE4D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23">
            <a:extLst>
              <a:ext uri="{FF2B5EF4-FFF2-40B4-BE49-F238E27FC236}">
                <a16:creationId xmlns:a16="http://schemas.microsoft.com/office/drawing/2014/main" id="{166D5334-9341-4AAE-8DC1-CA49476BE99B}"/>
              </a:ext>
            </a:extLst>
          </p:cNvPr>
          <p:cNvSpPr>
            <a:spLocks noChangeArrowheads="1"/>
          </p:cNvSpPr>
          <p:nvPr/>
        </p:nvSpPr>
        <p:spPr bwMode="auto">
          <a:xfrm>
            <a:off x="2998788" y="3778250"/>
            <a:ext cx="1728788" cy="17463"/>
          </a:xfrm>
          <a:prstGeom prst="rect">
            <a:avLst/>
          </a:prstGeom>
          <a:solidFill>
            <a:srgbClr val="FCC07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Rectangle 24">
            <a:extLst>
              <a:ext uri="{FF2B5EF4-FFF2-40B4-BE49-F238E27FC236}">
                <a16:creationId xmlns:a16="http://schemas.microsoft.com/office/drawing/2014/main" id="{96EF3B04-5202-4326-89E1-21FDA1AA7150}"/>
              </a:ext>
            </a:extLst>
          </p:cNvPr>
          <p:cNvSpPr>
            <a:spLocks noChangeArrowheads="1"/>
          </p:cNvSpPr>
          <p:nvPr/>
        </p:nvSpPr>
        <p:spPr bwMode="auto">
          <a:xfrm>
            <a:off x="2998788" y="3778250"/>
            <a:ext cx="1728788" cy="1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Título 84">
            <a:extLst>
              <a:ext uri="{FF2B5EF4-FFF2-40B4-BE49-F238E27FC236}">
                <a16:creationId xmlns:a16="http://schemas.microsoft.com/office/drawing/2014/main" id="{E076FC3C-83CF-460E-90D7-18E9AF69EDF4}"/>
              </a:ext>
            </a:extLst>
          </p:cNvPr>
          <p:cNvSpPr>
            <a:spLocks noGrp="1"/>
          </p:cNvSpPr>
          <p:nvPr>
            <p:ph type="title"/>
          </p:nvPr>
        </p:nvSpPr>
        <p:spPr>
          <a:xfrm>
            <a:off x="588963" y="1095096"/>
            <a:ext cx="3205163" cy="1117043"/>
          </a:xfrm>
        </p:spPr>
        <p:txBody>
          <a:bodyPr/>
          <a:lstStyle/>
          <a:p>
            <a:r>
              <a:rPr lang="en-US" dirty="0">
                <a:solidFill>
                  <a:srgbClr val="FE4D01"/>
                </a:solidFill>
              </a:rPr>
              <a:t>Timeline</a:t>
            </a:r>
            <a:r>
              <a:rPr lang="en-US" dirty="0"/>
              <a:t> </a:t>
            </a:r>
            <a:br>
              <a:rPr lang="en-US" dirty="0"/>
            </a:br>
            <a:r>
              <a:rPr lang="en-US" dirty="0"/>
              <a:t>Infographic </a:t>
            </a:r>
          </a:p>
        </p:txBody>
      </p:sp>
      <p:sp>
        <p:nvSpPr>
          <p:cNvPr id="88" name="CuadroTexto 87">
            <a:extLst>
              <a:ext uri="{FF2B5EF4-FFF2-40B4-BE49-F238E27FC236}">
                <a16:creationId xmlns:a16="http://schemas.microsoft.com/office/drawing/2014/main" id="{B0C1E671-0D0D-4E4E-84C9-BD489BD5E62C}"/>
              </a:ext>
            </a:extLst>
          </p:cNvPr>
          <p:cNvSpPr txBox="1"/>
          <p:nvPr/>
        </p:nvSpPr>
        <p:spPr>
          <a:xfrm>
            <a:off x="3109120" y="3316288"/>
            <a:ext cx="1482724" cy="461665"/>
          </a:xfrm>
          <a:prstGeom prst="rect">
            <a:avLst/>
          </a:prstGeom>
          <a:noFill/>
        </p:spPr>
        <p:txBody>
          <a:bodyPr wrap="square" rtlCol="0">
            <a:spAutoFit/>
          </a:bodyPr>
          <a:lstStyle/>
          <a:p>
            <a:pPr algn="ctr"/>
            <a:r>
              <a:rPr lang="en-US" sz="2400" b="1" dirty="0">
                <a:solidFill>
                  <a:schemeClr val="bg1"/>
                </a:solidFill>
              </a:rPr>
              <a:t>2005</a:t>
            </a:r>
          </a:p>
        </p:txBody>
      </p:sp>
      <p:sp>
        <p:nvSpPr>
          <p:cNvPr id="89" name="CuadroTexto 88">
            <a:extLst>
              <a:ext uri="{FF2B5EF4-FFF2-40B4-BE49-F238E27FC236}">
                <a16:creationId xmlns:a16="http://schemas.microsoft.com/office/drawing/2014/main" id="{E1E7EF76-6FA6-4BF8-8617-E754682A1ED4}"/>
              </a:ext>
            </a:extLst>
          </p:cNvPr>
          <p:cNvSpPr txBox="1"/>
          <p:nvPr/>
        </p:nvSpPr>
        <p:spPr>
          <a:xfrm>
            <a:off x="4725988" y="790078"/>
            <a:ext cx="1482724" cy="461665"/>
          </a:xfrm>
          <a:prstGeom prst="rect">
            <a:avLst/>
          </a:prstGeom>
          <a:noFill/>
        </p:spPr>
        <p:txBody>
          <a:bodyPr wrap="square" rtlCol="0">
            <a:spAutoFit/>
          </a:bodyPr>
          <a:lstStyle/>
          <a:p>
            <a:pPr algn="ctr"/>
            <a:r>
              <a:rPr lang="en-US" sz="2400" b="1" dirty="0">
                <a:solidFill>
                  <a:schemeClr val="bg1"/>
                </a:solidFill>
              </a:rPr>
              <a:t>2005</a:t>
            </a:r>
          </a:p>
        </p:txBody>
      </p:sp>
      <p:sp>
        <p:nvSpPr>
          <p:cNvPr id="91" name="CuadroTexto 90">
            <a:extLst>
              <a:ext uri="{FF2B5EF4-FFF2-40B4-BE49-F238E27FC236}">
                <a16:creationId xmlns:a16="http://schemas.microsoft.com/office/drawing/2014/main" id="{34035664-2498-4B43-9130-DF735CD9152D}"/>
              </a:ext>
            </a:extLst>
          </p:cNvPr>
          <p:cNvSpPr txBox="1"/>
          <p:nvPr/>
        </p:nvSpPr>
        <p:spPr>
          <a:xfrm>
            <a:off x="6337301" y="3316288"/>
            <a:ext cx="1482724" cy="461665"/>
          </a:xfrm>
          <a:prstGeom prst="rect">
            <a:avLst/>
          </a:prstGeom>
          <a:noFill/>
        </p:spPr>
        <p:txBody>
          <a:bodyPr wrap="square" rtlCol="0">
            <a:spAutoFit/>
          </a:bodyPr>
          <a:lstStyle/>
          <a:p>
            <a:pPr algn="ctr"/>
            <a:r>
              <a:rPr lang="en-US" sz="2400" b="1" dirty="0">
                <a:solidFill>
                  <a:schemeClr val="bg1"/>
                </a:solidFill>
              </a:rPr>
              <a:t>2005</a:t>
            </a:r>
          </a:p>
        </p:txBody>
      </p:sp>
      <p:sp>
        <p:nvSpPr>
          <p:cNvPr id="93" name="CuadroTexto 92">
            <a:extLst>
              <a:ext uri="{FF2B5EF4-FFF2-40B4-BE49-F238E27FC236}">
                <a16:creationId xmlns:a16="http://schemas.microsoft.com/office/drawing/2014/main" id="{2EF0E108-B0C2-43DC-8DA0-F23D805DFB2E}"/>
              </a:ext>
            </a:extLst>
          </p:cNvPr>
          <p:cNvSpPr txBox="1"/>
          <p:nvPr/>
        </p:nvSpPr>
        <p:spPr>
          <a:xfrm>
            <a:off x="7943852" y="821034"/>
            <a:ext cx="1482724" cy="461665"/>
          </a:xfrm>
          <a:prstGeom prst="rect">
            <a:avLst/>
          </a:prstGeom>
          <a:noFill/>
        </p:spPr>
        <p:txBody>
          <a:bodyPr wrap="square" rtlCol="0">
            <a:spAutoFit/>
          </a:bodyPr>
          <a:lstStyle/>
          <a:p>
            <a:pPr algn="ctr"/>
            <a:r>
              <a:rPr lang="en-US" sz="2400" b="1" dirty="0">
                <a:solidFill>
                  <a:schemeClr val="bg1"/>
                </a:solidFill>
              </a:rPr>
              <a:t>2005</a:t>
            </a:r>
          </a:p>
        </p:txBody>
      </p:sp>
      <p:sp>
        <p:nvSpPr>
          <p:cNvPr id="95" name="CuadroTexto 94">
            <a:extLst>
              <a:ext uri="{FF2B5EF4-FFF2-40B4-BE49-F238E27FC236}">
                <a16:creationId xmlns:a16="http://schemas.microsoft.com/office/drawing/2014/main" id="{4F1C72A3-C709-495B-8CED-7514D32C3941}"/>
              </a:ext>
            </a:extLst>
          </p:cNvPr>
          <p:cNvSpPr txBox="1"/>
          <p:nvPr/>
        </p:nvSpPr>
        <p:spPr>
          <a:xfrm>
            <a:off x="9669464" y="3316288"/>
            <a:ext cx="1482724" cy="461665"/>
          </a:xfrm>
          <a:prstGeom prst="rect">
            <a:avLst/>
          </a:prstGeom>
          <a:noFill/>
        </p:spPr>
        <p:txBody>
          <a:bodyPr wrap="square" rtlCol="0">
            <a:spAutoFit/>
          </a:bodyPr>
          <a:lstStyle/>
          <a:p>
            <a:pPr algn="ctr"/>
            <a:r>
              <a:rPr lang="en-US" sz="2400" b="1" dirty="0">
                <a:solidFill>
                  <a:schemeClr val="bg1"/>
                </a:solidFill>
              </a:rPr>
              <a:t>2005</a:t>
            </a:r>
          </a:p>
        </p:txBody>
      </p:sp>
      <p:sp>
        <p:nvSpPr>
          <p:cNvPr id="97" name="TextBox 96">
            <a:extLst>
              <a:ext uri="{FF2B5EF4-FFF2-40B4-BE49-F238E27FC236}">
                <a16:creationId xmlns:a16="http://schemas.microsoft.com/office/drawing/2014/main" id="{2C3271BA-9392-4861-92CF-94C78D2B76B7}"/>
              </a:ext>
            </a:extLst>
          </p:cNvPr>
          <p:cNvSpPr txBox="1">
            <a:spLocks noChangeArrowheads="1"/>
          </p:cNvSpPr>
          <p:nvPr/>
        </p:nvSpPr>
        <p:spPr bwMode="auto">
          <a:xfrm>
            <a:off x="3071950" y="3756817"/>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solidFill>
                  <a:schemeClr val="bg1"/>
                </a:solidFill>
                <a:latin typeface="+mn-lt"/>
                <a:cs typeface="Calibri Light" panose="020F0302020204030204" pitchFamily="34" charset="0"/>
              </a:rPr>
              <a:t>Lorem ipsum dolor sit amet, consectetur adipiscing elit. </a:t>
            </a:r>
          </a:p>
          <a:p>
            <a:pPr algn="ctr">
              <a:lnSpc>
                <a:spcPct val="110000"/>
              </a:lnSpc>
            </a:pPr>
            <a:endParaRPr lang="en-US" altLang="es-MX" sz="1800" dirty="0">
              <a:solidFill>
                <a:schemeClr val="bg1"/>
              </a:solidFill>
              <a:latin typeface="+mn-lt"/>
              <a:cs typeface="Calibri Light" panose="020F0302020204030204" pitchFamily="34" charset="0"/>
            </a:endParaRPr>
          </a:p>
        </p:txBody>
      </p:sp>
      <p:sp>
        <p:nvSpPr>
          <p:cNvPr id="99" name="TextBox 96">
            <a:extLst>
              <a:ext uri="{FF2B5EF4-FFF2-40B4-BE49-F238E27FC236}">
                <a16:creationId xmlns:a16="http://schemas.microsoft.com/office/drawing/2014/main" id="{8A850811-5261-4A41-8D55-1860E5F392B0}"/>
              </a:ext>
            </a:extLst>
          </p:cNvPr>
          <p:cNvSpPr txBox="1">
            <a:spLocks noChangeArrowheads="1"/>
          </p:cNvSpPr>
          <p:nvPr/>
        </p:nvSpPr>
        <p:spPr bwMode="auto">
          <a:xfrm>
            <a:off x="4656205" y="1305424"/>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solidFill>
                  <a:schemeClr val="bg1"/>
                </a:solidFill>
                <a:latin typeface="+mn-lt"/>
                <a:cs typeface="Calibri Light" panose="020F0302020204030204" pitchFamily="34" charset="0"/>
              </a:rPr>
              <a:t>Lorem ipsum dolor sit amet, consectetur adipiscing elit. </a:t>
            </a:r>
          </a:p>
          <a:p>
            <a:pPr algn="ctr">
              <a:lnSpc>
                <a:spcPct val="110000"/>
              </a:lnSpc>
            </a:pPr>
            <a:endParaRPr lang="en-US" altLang="es-MX" sz="1800" dirty="0">
              <a:solidFill>
                <a:schemeClr val="bg1"/>
              </a:solidFill>
              <a:latin typeface="+mn-lt"/>
              <a:cs typeface="Calibri Light" panose="020F0302020204030204" pitchFamily="34" charset="0"/>
            </a:endParaRPr>
          </a:p>
        </p:txBody>
      </p:sp>
      <p:sp>
        <p:nvSpPr>
          <p:cNvPr id="101" name="TextBox 96">
            <a:extLst>
              <a:ext uri="{FF2B5EF4-FFF2-40B4-BE49-F238E27FC236}">
                <a16:creationId xmlns:a16="http://schemas.microsoft.com/office/drawing/2014/main" id="{E56DBF87-9812-4841-A292-AD7FC30995A6}"/>
              </a:ext>
            </a:extLst>
          </p:cNvPr>
          <p:cNvSpPr txBox="1">
            <a:spLocks noChangeArrowheads="1"/>
          </p:cNvSpPr>
          <p:nvPr/>
        </p:nvSpPr>
        <p:spPr bwMode="auto">
          <a:xfrm>
            <a:off x="6343924" y="3743824"/>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solidFill>
                  <a:schemeClr val="bg1"/>
                </a:solidFill>
                <a:latin typeface="+mn-lt"/>
                <a:cs typeface="Calibri Light" panose="020F0302020204030204" pitchFamily="34" charset="0"/>
              </a:rPr>
              <a:t>Lorem ipsum dolor sit amet, consectetur adipiscing elit. </a:t>
            </a:r>
          </a:p>
          <a:p>
            <a:pPr algn="ctr">
              <a:lnSpc>
                <a:spcPct val="110000"/>
              </a:lnSpc>
            </a:pPr>
            <a:endParaRPr lang="en-US" altLang="es-MX" sz="1800" dirty="0">
              <a:solidFill>
                <a:schemeClr val="bg1"/>
              </a:solidFill>
              <a:latin typeface="+mn-lt"/>
              <a:cs typeface="Calibri Light" panose="020F0302020204030204" pitchFamily="34" charset="0"/>
            </a:endParaRPr>
          </a:p>
        </p:txBody>
      </p:sp>
      <p:sp>
        <p:nvSpPr>
          <p:cNvPr id="103" name="TextBox 96">
            <a:extLst>
              <a:ext uri="{FF2B5EF4-FFF2-40B4-BE49-F238E27FC236}">
                <a16:creationId xmlns:a16="http://schemas.microsoft.com/office/drawing/2014/main" id="{C869700C-AFD6-404C-A4D7-AFA57A561B73}"/>
              </a:ext>
            </a:extLst>
          </p:cNvPr>
          <p:cNvSpPr txBox="1">
            <a:spLocks noChangeArrowheads="1"/>
          </p:cNvSpPr>
          <p:nvPr/>
        </p:nvSpPr>
        <p:spPr bwMode="auto">
          <a:xfrm>
            <a:off x="7939088" y="1342465"/>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solidFill>
                  <a:schemeClr val="bg1"/>
                </a:solidFill>
                <a:latin typeface="+mn-lt"/>
                <a:cs typeface="Calibri Light" panose="020F0302020204030204" pitchFamily="34" charset="0"/>
              </a:rPr>
              <a:t>Lorem ipsum dolor sit amet, consectetur adipiscing elit. </a:t>
            </a:r>
          </a:p>
          <a:p>
            <a:pPr algn="ctr">
              <a:lnSpc>
                <a:spcPct val="110000"/>
              </a:lnSpc>
            </a:pPr>
            <a:endParaRPr lang="en-US" altLang="es-MX" sz="1800" dirty="0">
              <a:solidFill>
                <a:schemeClr val="bg1"/>
              </a:solidFill>
              <a:latin typeface="+mn-lt"/>
              <a:cs typeface="Calibri Light" panose="020F0302020204030204" pitchFamily="34" charset="0"/>
            </a:endParaRPr>
          </a:p>
        </p:txBody>
      </p:sp>
      <p:sp>
        <p:nvSpPr>
          <p:cNvPr id="105" name="TextBox 96">
            <a:extLst>
              <a:ext uri="{FF2B5EF4-FFF2-40B4-BE49-F238E27FC236}">
                <a16:creationId xmlns:a16="http://schemas.microsoft.com/office/drawing/2014/main" id="{109DBFA4-760D-4EDE-B318-A9DA1030D1E2}"/>
              </a:ext>
            </a:extLst>
          </p:cNvPr>
          <p:cNvSpPr txBox="1">
            <a:spLocks noChangeArrowheads="1"/>
          </p:cNvSpPr>
          <p:nvPr/>
        </p:nvSpPr>
        <p:spPr bwMode="auto">
          <a:xfrm>
            <a:off x="9424988" y="3775689"/>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solidFill>
                  <a:schemeClr val="bg1"/>
                </a:solidFill>
                <a:latin typeface="+mn-lt"/>
                <a:cs typeface="Calibri Light" panose="020F0302020204030204" pitchFamily="34" charset="0"/>
              </a:rPr>
              <a:t>Lorem ipsum dolor sit amet, consectetur adipiscing elit. </a:t>
            </a:r>
          </a:p>
          <a:p>
            <a:pPr algn="ctr">
              <a:lnSpc>
                <a:spcPct val="110000"/>
              </a:lnSpc>
            </a:pPr>
            <a:endParaRPr lang="en-US" altLang="es-MX" sz="1800" dirty="0">
              <a:solidFill>
                <a:schemeClr val="bg1"/>
              </a:solidFill>
              <a:latin typeface="+mn-lt"/>
              <a:cs typeface="Calibri Light" panose="020F0302020204030204"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B7A9DB6E-7E96-4F9D-8702-CF68029333D4}"/>
              </a:ext>
            </a:extLst>
          </p:cNvPr>
          <p:cNvGrpSpPr>
            <a:grpSpLocks noChangeAspect="1"/>
          </p:cNvGrpSpPr>
          <p:nvPr/>
        </p:nvGrpSpPr>
        <p:grpSpPr bwMode="auto">
          <a:xfrm>
            <a:off x="142534" y="1476376"/>
            <a:ext cx="1469708" cy="1797412"/>
            <a:chOff x="-164" y="18"/>
            <a:chExt cx="2812" cy="3439"/>
          </a:xfrm>
          <a:solidFill>
            <a:srgbClr val="35A02C"/>
          </a:solidFill>
        </p:grpSpPr>
        <p:sp>
          <p:nvSpPr>
            <p:cNvPr id="8" name="Freeform 5">
              <a:extLst>
                <a:ext uri="{FF2B5EF4-FFF2-40B4-BE49-F238E27FC236}">
                  <a16:creationId xmlns:a16="http://schemas.microsoft.com/office/drawing/2014/main" id="{765093A6-95F4-47A5-AF3E-C8105DA0826A}"/>
                </a:ext>
              </a:extLst>
            </p:cNvPr>
            <p:cNvSpPr>
              <a:spLocks/>
            </p:cNvSpPr>
            <p:nvPr/>
          </p:nvSpPr>
          <p:spPr bwMode="auto">
            <a:xfrm>
              <a:off x="-164" y="122"/>
              <a:ext cx="2336" cy="2470"/>
            </a:xfrm>
            <a:custGeom>
              <a:avLst/>
              <a:gdLst>
                <a:gd name="T0" fmla="*/ 983 w 983"/>
                <a:gd name="T1" fmla="*/ 333 h 1040"/>
                <a:gd name="T2" fmla="*/ 794 w 983"/>
                <a:gd name="T3" fmla="*/ 133 h 1040"/>
                <a:gd name="T4" fmla="*/ 134 w 983"/>
                <a:gd name="T5" fmla="*/ 310 h 1040"/>
                <a:gd name="T6" fmla="*/ 311 w 983"/>
                <a:gd name="T7" fmla="*/ 971 h 1040"/>
                <a:gd name="T8" fmla="*/ 578 w 983"/>
                <a:gd name="T9" fmla="*/ 1035 h 1040"/>
                <a:gd name="T10" fmla="*/ 983 w 983"/>
                <a:gd name="T11" fmla="*/ 333 h 1040"/>
              </a:gdLst>
              <a:ahLst/>
              <a:cxnLst>
                <a:cxn ang="0">
                  <a:pos x="T0" y="T1"/>
                </a:cxn>
                <a:cxn ang="0">
                  <a:pos x="T2" y="T3"/>
                </a:cxn>
                <a:cxn ang="0">
                  <a:pos x="T4" y="T5"/>
                </a:cxn>
                <a:cxn ang="0">
                  <a:pos x="T6" y="T7"/>
                </a:cxn>
                <a:cxn ang="0">
                  <a:pos x="T8" y="T9"/>
                </a:cxn>
                <a:cxn ang="0">
                  <a:pos x="T10" y="T11"/>
                </a:cxn>
              </a:cxnLst>
              <a:rect l="0" t="0" r="r" b="b"/>
              <a:pathLst>
                <a:path w="983" h="1040">
                  <a:moveTo>
                    <a:pt x="983" y="333"/>
                  </a:moveTo>
                  <a:cubicBezTo>
                    <a:pt x="943" y="252"/>
                    <a:pt x="878" y="182"/>
                    <a:pt x="794" y="133"/>
                  </a:cubicBezTo>
                  <a:cubicBezTo>
                    <a:pt x="563" y="0"/>
                    <a:pt x="267" y="79"/>
                    <a:pt x="134" y="310"/>
                  </a:cubicBezTo>
                  <a:cubicBezTo>
                    <a:pt x="0" y="542"/>
                    <a:pt x="79" y="837"/>
                    <a:pt x="311" y="971"/>
                  </a:cubicBezTo>
                  <a:cubicBezTo>
                    <a:pt x="395" y="1020"/>
                    <a:pt x="488" y="1040"/>
                    <a:pt x="578" y="1035"/>
                  </a:cubicBezTo>
                  <a:lnTo>
                    <a:pt x="983" y="3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Line 6">
              <a:extLst>
                <a:ext uri="{FF2B5EF4-FFF2-40B4-BE49-F238E27FC236}">
                  <a16:creationId xmlns:a16="http://schemas.microsoft.com/office/drawing/2014/main" id="{72E41A9C-237E-42AE-BE55-C8C4BDB4479C}"/>
                </a:ext>
              </a:extLst>
            </p:cNvPr>
            <p:cNvSpPr>
              <a:spLocks noChangeShapeType="1"/>
            </p:cNvSpPr>
            <p:nvPr/>
          </p:nvSpPr>
          <p:spPr bwMode="auto">
            <a:xfrm flipV="1">
              <a:off x="689" y="18"/>
              <a:ext cx="1959" cy="3439"/>
            </a:xfrm>
            <a:prstGeom prst="line">
              <a:avLst/>
            </a:prstGeom>
            <a:grpFill/>
            <a:ln w="38100" cap="flat">
              <a:solidFill>
                <a:srgbClr val="35A02C"/>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8" name="Group 4">
            <a:extLst>
              <a:ext uri="{FF2B5EF4-FFF2-40B4-BE49-F238E27FC236}">
                <a16:creationId xmlns:a16="http://schemas.microsoft.com/office/drawing/2014/main" id="{254156AF-BCDA-4B71-BF69-4EDAE1D89240}"/>
              </a:ext>
            </a:extLst>
          </p:cNvPr>
          <p:cNvGrpSpPr>
            <a:grpSpLocks noChangeAspect="1"/>
          </p:cNvGrpSpPr>
          <p:nvPr/>
        </p:nvGrpSpPr>
        <p:grpSpPr bwMode="auto">
          <a:xfrm>
            <a:off x="4157873" y="1476376"/>
            <a:ext cx="1469708" cy="1797412"/>
            <a:chOff x="-164" y="18"/>
            <a:chExt cx="2812" cy="3439"/>
          </a:xfrm>
          <a:solidFill>
            <a:srgbClr val="00968C"/>
          </a:solidFill>
        </p:grpSpPr>
        <p:sp>
          <p:nvSpPr>
            <p:cNvPr id="29" name="Freeform 5">
              <a:extLst>
                <a:ext uri="{FF2B5EF4-FFF2-40B4-BE49-F238E27FC236}">
                  <a16:creationId xmlns:a16="http://schemas.microsoft.com/office/drawing/2014/main" id="{0B1329CF-3E10-42F7-ABB5-58776E1E2DDF}"/>
                </a:ext>
              </a:extLst>
            </p:cNvPr>
            <p:cNvSpPr>
              <a:spLocks/>
            </p:cNvSpPr>
            <p:nvPr/>
          </p:nvSpPr>
          <p:spPr bwMode="auto">
            <a:xfrm>
              <a:off x="-164" y="122"/>
              <a:ext cx="2336" cy="2470"/>
            </a:xfrm>
            <a:custGeom>
              <a:avLst/>
              <a:gdLst>
                <a:gd name="T0" fmla="*/ 983 w 983"/>
                <a:gd name="T1" fmla="*/ 333 h 1040"/>
                <a:gd name="T2" fmla="*/ 794 w 983"/>
                <a:gd name="T3" fmla="*/ 133 h 1040"/>
                <a:gd name="T4" fmla="*/ 134 w 983"/>
                <a:gd name="T5" fmla="*/ 310 h 1040"/>
                <a:gd name="T6" fmla="*/ 311 w 983"/>
                <a:gd name="T7" fmla="*/ 971 h 1040"/>
                <a:gd name="T8" fmla="*/ 578 w 983"/>
                <a:gd name="T9" fmla="*/ 1035 h 1040"/>
                <a:gd name="T10" fmla="*/ 983 w 983"/>
                <a:gd name="T11" fmla="*/ 333 h 1040"/>
              </a:gdLst>
              <a:ahLst/>
              <a:cxnLst>
                <a:cxn ang="0">
                  <a:pos x="T0" y="T1"/>
                </a:cxn>
                <a:cxn ang="0">
                  <a:pos x="T2" y="T3"/>
                </a:cxn>
                <a:cxn ang="0">
                  <a:pos x="T4" y="T5"/>
                </a:cxn>
                <a:cxn ang="0">
                  <a:pos x="T6" y="T7"/>
                </a:cxn>
                <a:cxn ang="0">
                  <a:pos x="T8" y="T9"/>
                </a:cxn>
                <a:cxn ang="0">
                  <a:pos x="T10" y="T11"/>
                </a:cxn>
              </a:cxnLst>
              <a:rect l="0" t="0" r="r" b="b"/>
              <a:pathLst>
                <a:path w="983" h="1040">
                  <a:moveTo>
                    <a:pt x="983" y="333"/>
                  </a:moveTo>
                  <a:cubicBezTo>
                    <a:pt x="943" y="252"/>
                    <a:pt x="878" y="182"/>
                    <a:pt x="794" y="133"/>
                  </a:cubicBezTo>
                  <a:cubicBezTo>
                    <a:pt x="563" y="0"/>
                    <a:pt x="267" y="79"/>
                    <a:pt x="134" y="310"/>
                  </a:cubicBezTo>
                  <a:cubicBezTo>
                    <a:pt x="0" y="542"/>
                    <a:pt x="79" y="837"/>
                    <a:pt x="311" y="971"/>
                  </a:cubicBezTo>
                  <a:cubicBezTo>
                    <a:pt x="395" y="1020"/>
                    <a:pt x="488" y="1040"/>
                    <a:pt x="578" y="1035"/>
                  </a:cubicBezTo>
                  <a:lnTo>
                    <a:pt x="983" y="3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Line 6">
              <a:extLst>
                <a:ext uri="{FF2B5EF4-FFF2-40B4-BE49-F238E27FC236}">
                  <a16:creationId xmlns:a16="http://schemas.microsoft.com/office/drawing/2014/main" id="{68883329-9FC1-4ADC-BEEF-FBDE274BC74F}"/>
                </a:ext>
              </a:extLst>
            </p:cNvPr>
            <p:cNvSpPr>
              <a:spLocks noChangeShapeType="1"/>
            </p:cNvSpPr>
            <p:nvPr/>
          </p:nvSpPr>
          <p:spPr bwMode="auto">
            <a:xfrm flipV="1">
              <a:off x="689" y="18"/>
              <a:ext cx="1959" cy="3439"/>
            </a:xfrm>
            <a:prstGeom prst="line">
              <a:avLst/>
            </a:prstGeom>
            <a:grpFill/>
            <a:ln w="38100" cap="flat">
              <a:solidFill>
                <a:srgbClr val="00968C"/>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1" name="Group 4">
            <a:extLst>
              <a:ext uri="{FF2B5EF4-FFF2-40B4-BE49-F238E27FC236}">
                <a16:creationId xmlns:a16="http://schemas.microsoft.com/office/drawing/2014/main" id="{103CD3DD-43E7-41FC-986F-ECED3E88766C}"/>
              </a:ext>
            </a:extLst>
          </p:cNvPr>
          <p:cNvGrpSpPr>
            <a:grpSpLocks noChangeAspect="1"/>
          </p:cNvGrpSpPr>
          <p:nvPr/>
        </p:nvGrpSpPr>
        <p:grpSpPr bwMode="auto">
          <a:xfrm>
            <a:off x="7972470" y="1530732"/>
            <a:ext cx="1469708" cy="1797412"/>
            <a:chOff x="-164" y="18"/>
            <a:chExt cx="2812" cy="3439"/>
          </a:xfrm>
          <a:solidFill>
            <a:srgbClr val="0950A0"/>
          </a:solidFill>
        </p:grpSpPr>
        <p:sp>
          <p:nvSpPr>
            <p:cNvPr id="32" name="Freeform 5">
              <a:extLst>
                <a:ext uri="{FF2B5EF4-FFF2-40B4-BE49-F238E27FC236}">
                  <a16:creationId xmlns:a16="http://schemas.microsoft.com/office/drawing/2014/main" id="{97D6515F-8EE0-4565-80E1-BAF5294D2E4C}"/>
                </a:ext>
              </a:extLst>
            </p:cNvPr>
            <p:cNvSpPr>
              <a:spLocks/>
            </p:cNvSpPr>
            <p:nvPr/>
          </p:nvSpPr>
          <p:spPr bwMode="auto">
            <a:xfrm>
              <a:off x="-164" y="122"/>
              <a:ext cx="2336" cy="2470"/>
            </a:xfrm>
            <a:custGeom>
              <a:avLst/>
              <a:gdLst>
                <a:gd name="T0" fmla="*/ 983 w 983"/>
                <a:gd name="T1" fmla="*/ 333 h 1040"/>
                <a:gd name="T2" fmla="*/ 794 w 983"/>
                <a:gd name="T3" fmla="*/ 133 h 1040"/>
                <a:gd name="T4" fmla="*/ 134 w 983"/>
                <a:gd name="T5" fmla="*/ 310 h 1040"/>
                <a:gd name="T6" fmla="*/ 311 w 983"/>
                <a:gd name="T7" fmla="*/ 971 h 1040"/>
                <a:gd name="T8" fmla="*/ 578 w 983"/>
                <a:gd name="T9" fmla="*/ 1035 h 1040"/>
                <a:gd name="T10" fmla="*/ 983 w 983"/>
                <a:gd name="T11" fmla="*/ 333 h 1040"/>
              </a:gdLst>
              <a:ahLst/>
              <a:cxnLst>
                <a:cxn ang="0">
                  <a:pos x="T0" y="T1"/>
                </a:cxn>
                <a:cxn ang="0">
                  <a:pos x="T2" y="T3"/>
                </a:cxn>
                <a:cxn ang="0">
                  <a:pos x="T4" y="T5"/>
                </a:cxn>
                <a:cxn ang="0">
                  <a:pos x="T6" y="T7"/>
                </a:cxn>
                <a:cxn ang="0">
                  <a:pos x="T8" y="T9"/>
                </a:cxn>
                <a:cxn ang="0">
                  <a:pos x="T10" y="T11"/>
                </a:cxn>
              </a:cxnLst>
              <a:rect l="0" t="0" r="r" b="b"/>
              <a:pathLst>
                <a:path w="983" h="1040">
                  <a:moveTo>
                    <a:pt x="983" y="333"/>
                  </a:moveTo>
                  <a:cubicBezTo>
                    <a:pt x="943" y="252"/>
                    <a:pt x="878" y="182"/>
                    <a:pt x="794" y="133"/>
                  </a:cubicBezTo>
                  <a:cubicBezTo>
                    <a:pt x="563" y="0"/>
                    <a:pt x="267" y="79"/>
                    <a:pt x="134" y="310"/>
                  </a:cubicBezTo>
                  <a:cubicBezTo>
                    <a:pt x="0" y="542"/>
                    <a:pt x="79" y="837"/>
                    <a:pt x="311" y="971"/>
                  </a:cubicBezTo>
                  <a:cubicBezTo>
                    <a:pt x="395" y="1020"/>
                    <a:pt x="488" y="1040"/>
                    <a:pt x="578" y="1035"/>
                  </a:cubicBezTo>
                  <a:lnTo>
                    <a:pt x="983" y="3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Line 6">
              <a:extLst>
                <a:ext uri="{FF2B5EF4-FFF2-40B4-BE49-F238E27FC236}">
                  <a16:creationId xmlns:a16="http://schemas.microsoft.com/office/drawing/2014/main" id="{7C256CDB-34F9-425E-9BDE-760A63A16E30}"/>
                </a:ext>
              </a:extLst>
            </p:cNvPr>
            <p:cNvSpPr>
              <a:spLocks noChangeShapeType="1"/>
            </p:cNvSpPr>
            <p:nvPr/>
          </p:nvSpPr>
          <p:spPr bwMode="auto">
            <a:xfrm flipV="1">
              <a:off x="689" y="18"/>
              <a:ext cx="1959" cy="3439"/>
            </a:xfrm>
            <a:prstGeom prst="line">
              <a:avLst/>
            </a:prstGeom>
            <a:grpFill/>
            <a:ln w="38100" cap="flat">
              <a:solidFill>
                <a:srgbClr val="0950A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4" name="Group 4">
            <a:extLst>
              <a:ext uri="{FF2B5EF4-FFF2-40B4-BE49-F238E27FC236}">
                <a16:creationId xmlns:a16="http://schemas.microsoft.com/office/drawing/2014/main" id="{3E99747A-CA8B-4029-B4E0-9161BE617C64}"/>
              </a:ext>
            </a:extLst>
          </p:cNvPr>
          <p:cNvGrpSpPr>
            <a:grpSpLocks noChangeAspect="1"/>
          </p:cNvGrpSpPr>
          <p:nvPr/>
        </p:nvGrpSpPr>
        <p:grpSpPr bwMode="auto">
          <a:xfrm>
            <a:off x="142534" y="4225745"/>
            <a:ext cx="1469708" cy="1797412"/>
            <a:chOff x="-164" y="18"/>
            <a:chExt cx="2812" cy="3439"/>
          </a:xfrm>
          <a:solidFill>
            <a:srgbClr val="3F007D"/>
          </a:solidFill>
        </p:grpSpPr>
        <p:sp>
          <p:nvSpPr>
            <p:cNvPr id="35" name="Freeform 5">
              <a:extLst>
                <a:ext uri="{FF2B5EF4-FFF2-40B4-BE49-F238E27FC236}">
                  <a16:creationId xmlns:a16="http://schemas.microsoft.com/office/drawing/2014/main" id="{2FF16607-F13D-44B3-ADC1-210314343C34}"/>
                </a:ext>
              </a:extLst>
            </p:cNvPr>
            <p:cNvSpPr>
              <a:spLocks/>
            </p:cNvSpPr>
            <p:nvPr/>
          </p:nvSpPr>
          <p:spPr bwMode="auto">
            <a:xfrm>
              <a:off x="-164" y="122"/>
              <a:ext cx="2336" cy="2470"/>
            </a:xfrm>
            <a:custGeom>
              <a:avLst/>
              <a:gdLst>
                <a:gd name="T0" fmla="*/ 983 w 983"/>
                <a:gd name="T1" fmla="*/ 333 h 1040"/>
                <a:gd name="T2" fmla="*/ 794 w 983"/>
                <a:gd name="T3" fmla="*/ 133 h 1040"/>
                <a:gd name="T4" fmla="*/ 134 w 983"/>
                <a:gd name="T5" fmla="*/ 310 h 1040"/>
                <a:gd name="T6" fmla="*/ 311 w 983"/>
                <a:gd name="T7" fmla="*/ 971 h 1040"/>
                <a:gd name="T8" fmla="*/ 578 w 983"/>
                <a:gd name="T9" fmla="*/ 1035 h 1040"/>
                <a:gd name="T10" fmla="*/ 983 w 983"/>
                <a:gd name="T11" fmla="*/ 333 h 1040"/>
              </a:gdLst>
              <a:ahLst/>
              <a:cxnLst>
                <a:cxn ang="0">
                  <a:pos x="T0" y="T1"/>
                </a:cxn>
                <a:cxn ang="0">
                  <a:pos x="T2" y="T3"/>
                </a:cxn>
                <a:cxn ang="0">
                  <a:pos x="T4" y="T5"/>
                </a:cxn>
                <a:cxn ang="0">
                  <a:pos x="T6" y="T7"/>
                </a:cxn>
                <a:cxn ang="0">
                  <a:pos x="T8" y="T9"/>
                </a:cxn>
                <a:cxn ang="0">
                  <a:pos x="T10" y="T11"/>
                </a:cxn>
              </a:cxnLst>
              <a:rect l="0" t="0" r="r" b="b"/>
              <a:pathLst>
                <a:path w="983" h="1040">
                  <a:moveTo>
                    <a:pt x="983" y="333"/>
                  </a:moveTo>
                  <a:cubicBezTo>
                    <a:pt x="943" y="252"/>
                    <a:pt x="878" y="182"/>
                    <a:pt x="794" y="133"/>
                  </a:cubicBezTo>
                  <a:cubicBezTo>
                    <a:pt x="563" y="0"/>
                    <a:pt x="267" y="79"/>
                    <a:pt x="134" y="310"/>
                  </a:cubicBezTo>
                  <a:cubicBezTo>
                    <a:pt x="0" y="542"/>
                    <a:pt x="79" y="837"/>
                    <a:pt x="311" y="971"/>
                  </a:cubicBezTo>
                  <a:cubicBezTo>
                    <a:pt x="395" y="1020"/>
                    <a:pt x="488" y="1040"/>
                    <a:pt x="578" y="1035"/>
                  </a:cubicBezTo>
                  <a:lnTo>
                    <a:pt x="983" y="3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Line 6">
              <a:extLst>
                <a:ext uri="{FF2B5EF4-FFF2-40B4-BE49-F238E27FC236}">
                  <a16:creationId xmlns:a16="http://schemas.microsoft.com/office/drawing/2014/main" id="{1BA9C559-D839-48AB-B0AA-B7CF39546034}"/>
                </a:ext>
              </a:extLst>
            </p:cNvPr>
            <p:cNvSpPr>
              <a:spLocks noChangeShapeType="1"/>
            </p:cNvSpPr>
            <p:nvPr/>
          </p:nvSpPr>
          <p:spPr bwMode="auto">
            <a:xfrm flipV="1">
              <a:off x="689" y="18"/>
              <a:ext cx="1959" cy="3439"/>
            </a:xfrm>
            <a:prstGeom prst="line">
              <a:avLst/>
            </a:prstGeom>
            <a:grpFill/>
            <a:ln w="38100" cap="flat">
              <a:solidFill>
                <a:srgbClr val="3F007D"/>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7" name="Group 4">
            <a:extLst>
              <a:ext uri="{FF2B5EF4-FFF2-40B4-BE49-F238E27FC236}">
                <a16:creationId xmlns:a16="http://schemas.microsoft.com/office/drawing/2014/main" id="{BAF2DADF-F7FE-490C-B1F8-E957720120F5}"/>
              </a:ext>
            </a:extLst>
          </p:cNvPr>
          <p:cNvGrpSpPr>
            <a:grpSpLocks noChangeAspect="1"/>
          </p:cNvGrpSpPr>
          <p:nvPr/>
        </p:nvGrpSpPr>
        <p:grpSpPr bwMode="auto">
          <a:xfrm>
            <a:off x="4120169" y="4225745"/>
            <a:ext cx="1469708" cy="1797412"/>
            <a:chOff x="-164" y="18"/>
            <a:chExt cx="2812" cy="3439"/>
          </a:xfrm>
          <a:solidFill>
            <a:srgbClr val="9A017F"/>
          </a:solidFill>
        </p:grpSpPr>
        <p:sp>
          <p:nvSpPr>
            <p:cNvPr id="38" name="Freeform 5">
              <a:extLst>
                <a:ext uri="{FF2B5EF4-FFF2-40B4-BE49-F238E27FC236}">
                  <a16:creationId xmlns:a16="http://schemas.microsoft.com/office/drawing/2014/main" id="{6458DB12-58B1-40AB-910B-1CDD35B1425A}"/>
                </a:ext>
              </a:extLst>
            </p:cNvPr>
            <p:cNvSpPr>
              <a:spLocks/>
            </p:cNvSpPr>
            <p:nvPr/>
          </p:nvSpPr>
          <p:spPr bwMode="auto">
            <a:xfrm>
              <a:off x="-164" y="122"/>
              <a:ext cx="2336" cy="2470"/>
            </a:xfrm>
            <a:custGeom>
              <a:avLst/>
              <a:gdLst>
                <a:gd name="T0" fmla="*/ 983 w 983"/>
                <a:gd name="T1" fmla="*/ 333 h 1040"/>
                <a:gd name="T2" fmla="*/ 794 w 983"/>
                <a:gd name="T3" fmla="*/ 133 h 1040"/>
                <a:gd name="T4" fmla="*/ 134 w 983"/>
                <a:gd name="T5" fmla="*/ 310 h 1040"/>
                <a:gd name="T6" fmla="*/ 311 w 983"/>
                <a:gd name="T7" fmla="*/ 971 h 1040"/>
                <a:gd name="T8" fmla="*/ 578 w 983"/>
                <a:gd name="T9" fmla="*/ 1035 h 1040"/>
                <a:gd name="T10" fmla="*/ 983 w 983"/>
                <a:gd name="T11" fmla="*/ 333 h 1040"/>
              </a:gdLst>
              <a:ahLst/>
              <a:cxnLst>
                <a:cxn ang="0">
                  <a:pos x="T0" y="T1"/>
                </a:cxn>
                <a:cxn ang="0">
                  <a:pos x="T2" y="T3"/>
                </a:cxn>
                <a:cxn ang="0">
                  <a:pos x="T4" y="T5"/>
                </a:cxn>
                <a:cxn ang="0">
                  <a:pos x="T6" y="T7"/>
                </a:cxn>
                <a:cxn ang="0">
                  <a:pos x="T8" y="T9"/>
                </a:cxn>
                <a:cxn ang="0">
                  <a:pos x="T10" y="T11"/>
                </a:cxn>
              </a:cxnLst>
              <a:rect l="0" t="0" r="r" b="b"/>
              <a:pathLst>
                <a:path w="983" h="1040">
                  <a:moveTo>
                    <a:pt x="983" y="333"/>
                  </a:moveTo>
                  <a:cubicBezTo>
                    <a:pt x="943" y="252"/>
                    <a:pt x="878" y="182"/>
                    <a:pt x="794" y="133"/>
                  </a:cubicBezTo>
                  <a:cubicBezTo>
                    <a:pt x="563" y="0"/>
                    <a:pt x="267" y="79"/>
                    <a:pt x="134" y="310"/>
                  </a:cubicBezTo>
                  <a:cubicBezTo>
                    <a:pt x="0" y="542"/>
                    <a:pt x="79" y="837"/>
                    <a:pt x="311" y="971"/>
                  </a:cubicBezTo>
                  <a:cubicBezTo>
                    <a:pt x="395" y="1020"/>
                    <a:pt x="488" y="1040"/>
                    <a:pt x="578" y="1035"/>
                  </a:cubicBezTo>
                  <a:lnTo>
                    <a:pt x="983" y="3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Line 6">
              <a:extLst>
                <a:ext uri="{FF2B5EF4-FFF2-40B4-BE49-F238E27FC236}">
                  <a16:creationId xmlns:a16="http://schemas.microsoft.com/office/drawing/2014/main" id="{35398E7E-B33F-4D0C-BE1A-12E2F3FEFAEC}"/>
                </a:ext>
              </a:extLst>
            </p:cNvPr>
            <p:cNvSpPr>
              <a:spLocks noChangeShapeType="1"/>
            </p:cNvSpPr>
            <p:nvPr/>
          </p:nvSpPr>
          <p:spPr bwMode="auto">
            <a:xfrm flipV="1">
              <a:off x="689" y="18"/>
              <a:ext cx="1959" cy="3439"/>
            </a:xfrm>
            <a:prstGeom prst="line">
              <a:avLst/>
            </a:prstGeom>
            <a:grpFill/>
            <a:ln w="38100" cap="flat">
              <a:solidFill>
                <a:srgbClr val="9A017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0" name="Group 4">
            <a:extLst>
              <a:ext uri="{FF2B5EF4-FFF2-40B4-BE49-F238E27FC236}">
                <a16:creationId xmlns:a16="http://schemas.microsoft.com/office/drawing/2014/main" id="{BB9D9BDA-BCED-4879-A4C6-4597CFC6AE31}"/>
              </a:ext>
            </a:extLst>
          </p:cNvPr>
          <p:cNvGrpSpPr>
            <a:grpSpLocks noChangeAspect="1"/>
          </p:cNvGrpSpPr>
          <p:nvPr/>
        </p:nvGrpSpPr>
        <p:grpSpPr bwMode="auto">
          <a:xfrm>
            <a:off x="8330164" y="4280101"/>
            <a:ext cx="1469708" cy="1797412"/>
            <a:chOff x="-164" y="18"/>
            <a:chExt cx="2812" cy="3439"/>
          </a:xfrm>
          <a:solidFill>
            <a:srgbClr val="C70015"/>
          </a:solidFill>
        </p:grpSpPr>
        <p:sp>
          <p:nvSpPr>
            <p:cNvPr id="41" name="Freeform 5">
              <a:extLst>
                <a:ext uri="{FF2B5EF4-FFF2-40B4-BE49-F238E27FC236}">
                  <a16:creationId xmlns:a16="http://schemas.microsoft.com/office/drawing/2014/main" id="{E3EE1F65-4E2F-470A-9825-BEE253E04114}"/>
                </a:ext>
              </a:extLst>
            </p:cNvPr>
            <p:cNvSpPr>
              <a:spLocks/>
            </p:cNvSpPr>
            <p:nvPr/>
          </p:nvSpPr>
          <p:spPr bwMode="auto">
            <a:xfrm>
              <a:off x="-164" y="122"/>
              <a:ext cx="2336" cy="2470"/>
            </a:xfrm>
            <a:custGeom>
              <a:avLst/>
              <a:gdLst>
                <a:gd name="T0" fmla="*/ 983 w 983"/>
                <a:gd name="T1" fmla="*/ 333 h 1040"/>
                <a:gd name="T2" fmla="*/ 794 w 983"/>
                <a:gd name="T3" fmla="*/ 133 h 1040"/>
                <a:gd name="T4" fmla="*/ 134 w 983"/>
                <a:gd name="T5" fmla="*/ 310 h 1040"/>
                <a:gd name="T6" fmla="*/ 311 w 983"/>
                <a:gd name="T7" fmla="*/ 971 h 1040"/>
                <a:gd name="T8" fmla="*/ 578 w 983"/>
                <a:gd name="T9" fmla="*/ 1035 h 1040"/>
                <a:gd name="T10" fmla="*/ 983 w 983"/>
                <a:gd name="T11" fmla="*/ 333 h 1040"/>
              </a:gdLst>
              <a:ahLst/>
              <a:cxnLst>
                <a:cxn ang="0">
                  <a:pos x="T0" y="T1"/>
                </a:cxn>
                <a:cxn ang="0">
                  <a:pos x="T2" y="T3"/>
                </a:cxn>
                <a:cxn ang="0">
                  <a:pos x="T4" y="T5"/>
                </a:cxn>
                <a:cxn ang="0">
                  <a:pos x="T6" y="T7"/>
                </a:cxn>
                <a:cxn ang="0">
                  <a:pos x="T8" y="T9"/>
                </a:cxn>
                <a:cxn ang="0">
                  <a:pos x="T10" y="T11"/>
                </a:cxn>
              </a:cxnLst>
              <a:rect l="0" t="0" r="r" b="b"/>
              <a:pathLst>
                <a:path w="983" h="1040">
                  <a:moveTo>
                    <a:pt x="983" y="333"/>
                  </a:moveTo>
                  <a:cubicBezTo>
                    <a:pt x="943" y="252"/>
                    <a:pt x="878" y="182"/>
                    <a:pt x="794" y="133"/>
                  </a:cubicBezTo>
                  <a:cubicBezTo>
                    <a:pt x="563" y="0"/>
                    <a:pt x="267" y="79"/>
                    <a:pt x="134" y="310"/>
                  </a:cubicBezTo>
                  <a:cubicBezTo>
                    <a:pt x="0" y="542"/>
                    <a:pt x="79" y="837"/>
                    <a:pt x="311" y="971"/>
                  </a:cubicBezTo>
                  <a:cubicBezTo>
                    <a:pt x="395" y="1020"/>
                    <a:pt x="488" y="1040"/>
                    <a:pt x="578" y="1035"/>
                  </a:cubicBezTo>
                  <a:lnTo>
                    <a:pt x="983" y="3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Line 6">
              <a:extLst>
                <a:ext uri="{FF2B5EF4-FFF2-40B4-BE49-F238E27FC236}">
                  <a16:creationId xmlns:a16="http://schemas.microsoft.com/office/drawing/2014/main" id="{4EA88697-034E-4CCF-909A-4FF3072A2087}"/>
                </a:ext>
              </a:extLst>
            </p:cNvPr>
            <p:cNvSpPr>
              <a:spLocks noChangeShapeType="1"/>
            </p:cNvSpPr>
            <p:nvPr/>
          </p:nvSpPr>
          <p:spPr bwMode="auto">
            <a:xfrm flipV="1">
              <a:off x="689" y="18"/>
              <a:ext cx="1959" cy="3439"/>
            </a:xfrm>
            <a:prstGeom prst="line">
              <a:avLst/>
            </a:prstGeom>
            <a:grpFill/>
            <a:ln w="38100" cap="flat">
              <a:solidFill>
                <a:srgbClr val="C70015"/>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3" name="TextBox 96">
            <a:extLst>
              <a:ext uri="{FF2B5EF4-FFF2-40B4-BE49-F238E27FC236}">
                <a16:creationId xmlns:a16="http://schemas.microsoft.com/office/drawing/2014/main" id="{09201B90-6C56-47FD-A6AF-A01731C239E4}"/>
              </a:ext>
            </a:extLst>
          </p:cNvPr>
          <p:cNvSpPr txBox="1">
            <a:spLocks noChangeArrowheads="1"/>
          </p:cNvSpPr>
          <p:nvPr/>
        </p:nvSpPr>
        <p:spPr bwMode="auto">
          <a:xfrm>
            <a:off x="1248452" y="2027617"/>
            <a:ext cx="2634342"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Lorem ipsum dolor sit</a:t>
            </a:r>
          </a:p>
          <a:p>
            <a:pPr algn="just">
              <a:lnSpc>
                <a:spcPct val="110000"/>
              </a:lnSpc>
            </a:pPr>
            <a:endParaRPr lang="en-US" altLang="es-MX" sz="1600" dirty="0">
              <a:latin typeface="+mn-lt"/>
              <a:cs typeface="Calibri Light" panose="020F0302020204030204" pitchFamily="34" charset="0"/>
            </a:endParaRPr>
          </a:p>
        </p:txBody>
      </p:sp>
      <p:sp>
        <p:nvSpPr>
          <p:cNvPr id="15" name="TextBox 96">
            <a:extLst>
              <a:ext uri="{FF2B5EF4-FFF2-40B4-BE49-F238E27FC236}">
                <a16:creationId xmlns:a16="http://schemas.microsoft.com/office/drawing/2014/main" id="{14ADC83E-D8C9-4529-B46D-F84F07E4BE5C}"/>
              </a:ext>
            </a:extLst>
          </p:cNvPr>
          <p:cNvSpPr txBox="1">
            <a:spLocks noChangeArrowheads="1"/>
          </p:cNvSpPr>
          <p:nvPr/>
        </p:nvSpPr>
        <p:spPr bwMode="auto">
          <a:xfrm>
            <a:off x="5286725" y="2027617"/>
            <a:ext cx="2634342"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Lorem ipsum dolor sit</a:t>
            </a:r>
          </a:p>
          <a:p>
            <a:pPr algn="just">
              <a:lnSpc>
                <a:spcPct val="110000"/>
              </a:lnSpc>
            </a:pPr>
            <a:endParaRPr lang="en-US" altLang="es-MX" sz="1600" dirty="0">
              <a:latin typeface="+mn-lt"/>
              <a:cs typeface="Calibri Light" panose="020F0302020204030204" pitchFamily="34" charset="0"/>
            </a:endParaRPr>
          </a:p>
        </p:txBody>
      </p:sp>
      <p:sp>
        <p:nvSpPr>
          <p:cNvPr id="45" name="TextBox 96">
            <a:extLst>
              <a:ext uri="{FF2B5EF4-FFF2-40B4-BE49-F238E27FC236}">
                <a16:creationId xmlns:a16="http://schemas.microsoft.com/office/drawing/2014/main" id="{C2D5DD89-6964-4F75-A55B-28F54FC3A089}"/>
              </a:ext>
            </a:extLst>
          </p:cNvPr>
          <p:cNvSpPr txBox="1">
            <a:spLocks noChangeArrowheads="1"/>
          </p:cNvSpPr>
          <p:nvPr/>
        </p:nvSpPr>
        <p:spPr bwMode="auto">
          <a:xfrm>
            <a:off x="9193394" y="2045038"/>
            <a:ext cx="2634342"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Lorem ipsum dolor sit</a:t>
            </a:r>
          </a:p>
          <a:p>
            <a:pPr algn="just">
              <a:lnSpc>
                <a:spcPct val="110000"/>
              </a:lnSpc>
            </a:pPr>
            <a:endParaRPr lang="en-US" altLang="es-MX" sz="1600" dirty="0">
              <a:latin typeface="+mn-lt"/>
              <a:cs typeface="Calibri Light" panose="020F0302020204030204" pitchFamily="34" charset="0"/>
            </a:endParaRPr>
          </a:p>
        </p:txBody>
      </p:sp>
      <p:sp>
        <p:nvSpPr>
          <p:cNvPr id="47" name="TextBox 96">
            <a:extLst>
              <a:ext uri="{FF2B5EF4-FFF2-40B4-BE49-F238E27FC236}">
                <a16:creationId xmlns:a16="http://schemas.microsoft.com/office/drawing/2014/main" id="{65D52036-2C4C-453F-BE86-3987A212066E}"/>
              </a:ext>
            </a:extLst>
          </p:cNvPr>
          <p:cNvSpPr txBox="1">
            <a:spLocks noChangeArrowheads="1"/>
          </p:cNvSpPr>
          <p:nvPr/>
        </p:nvSpPr>
        <p:spPr bwMode="auto">
          <a:xfrm>
            <a:off x="1248452" y="4765537"/>
            <a:ext cx="2634342"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Lorem ipsum dolor sit</a:t>
            </a:r>
          </a:p>
          <a:p>
            <a:pPr algn="just">
              <a:lnSpc>
                <a:spcPct val="110000"/>
              </a:lnSpc>
            </a:pPr>
            <a:endParaRPr lang="en-US" altLang="es-MX" sz="1600" dirty="0">
              <a:latin typeface="+mn-lt"/>
              <a:cs typeface="Calibri Light" panose="020F0302020204030204" pitchFamily="34" charset="0"/>
            </a:endParaRPr>
          </a:p>
        </p:txBody>
      </p:sp>
      <p:sp>
        <p:nvSpPr>
          <p:cNvPr id="51" name="TextBox 96">
            <a:extLst>
              <a:ext uri="{FF2B5EF4-FFF2-40B4-BE49-F238E27FC236}">
                <a16:creationId xmlns:a16="http://schemas.microsoft.com/office/drawing/2014/main" id="{BF3F6240-0A08-4388-8246-0E65F24B0721}"/>
              </a:ext>
            </a:extLst>
          </p:cNvPr>
          <p:cNvSpPr txBox="1">
            <a:spLocks noChangeArrowheads="1"/>
          </p:cNvSpPr>
          <p:nvPr/>
        </p:nvSpPr>
        <p:spPr bwMode="auto">
          <a:xfrm>
            <a:off x="5378797" y="4765536"/>
            <a:ext cx="2634342"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Lorem ipsum dolor sit</a:t>
            </a:r>
          </a:p>
          <a:p>
            <a:pPr algn="just">
              <a:lnSpc>
                <a:spcPct val="110000"/>
              </a:lnSpc>
            </a:pPr>
            <a:endParaRPr lang="en-US" altLang="es-MX" sz="1600" dirty="0">
              <a:latin typeface="+mn-lt"/>
              <a:cs typeface="Calibri Light" panose="020F0302020204030204" pitchFamily="34" charset="0"/>
            </a:endParaRPr>
          </a:p>
        </p:txBody>
      </p:sp>
      <p:sp>
        <p:nvSpPr>
          <p:cNvPr id="53" name="TextBox 96">
            <a:extLst>
              <a:ext uri="{FF2B5EF4-FFF2-40B4-BE49-F238E27FC236}">
                <a16:creationId xmlns:a16="http://schemas.microsoft.com/office/drawing/2014/main" id="{F3FA3434-4584-48D0-BB0D-F7766ECFC588}"/>
              </a:ext>
            </a:extLst>
          </p:cNvPr>
          <p:cNvSpPr txBox="1">
            <a:spLocks noChangeArrowheads="1"/>
          </p:cNvSpPr>
          <p:nvPr/>
        </p:nvSpPr>
        <p:spPr bwMode="auto">
          <a:xfrm>
            <a:off x="9459016" y="4765536"/>
            <a:ext cx="2634342" cy="118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600" dirty="0">
                <a:latin typeface="+mn-lt"/>
                <a:cs typeface="Calibri Light" panose="020F0302020204030204" pitchFamily="34" charset="0"/>
              </a:rPr>
              <a:t>Lorem ipsum dolor sit amet, consectetur adipiscing elit. Lorem ipsum dolor sit</a:t>
            </a:r>
          </a:p>
          <a:p>
            <a:pPr algn="just">
              <a:lnSpc>
                <a:spcPct val="110000"/>
              </a:lnSpc>
            </a:pPr>
            <a:endParaRPr lang="en-US" altLang="es-MX" sz="1600" dirty="0">
              <a:latin typeface="+mn-lt"/>
              <a:cs typeface="Calibri Light" panose="020F0302020204030204" pitchFamily="34" charset="0"/>
            </a:endParaRPr>
          </a:p>
        </p:txBody>
      </p:sp>
      <p:sp>
        <p:nvSpPr>
          <p:cNvPr id="54" name="Título 53">
            <a:extLst>
              <a:ext uri="{FF2B5EF4-FFF2-40B4-BE49-F238E27FC236}">
                <a16:creationId xmlns:a16="http://schemas.microsoft.com/office/drawing/2014/main" id="{2FC74E07-2425-4267-8267-B407A310F710}"/>
              </a:ext>
            </a:extLst>
          </p:cNvPr>
          <p:cNvSpPr>
            <a:spLocks noGrp="1"/>
          </p:cNvSpPr>
          <p:nvPr>
            <p:ph type="title"/>
          </p:nvPr>
        </p:nvSpPr>
        <p:spPr/>
        <p:txBody>
          <a:bodyPr/>
          <a:lstStyle/>
          <a:p>
            <a:pPr algn="ctr"/>
            <a:r>
              <a:rPr lang="en-US" dirty="0">
                <a:solidFill>
                  <a:srgbClr val="FE4D01"/>
                </a:solidFill>
              </a:rPr>
              <a:t>Steps</a:t>
            </a:r>
            <a:r>
              <a:rPr lang="en-US" dirty="0"/>
              <a:t> Infographics </a:t>
            </a:r>
          </a:p>
        </p:txBody>
      </p:sp>
      <p:sp>
        <p:nvSpPr>
          <p:cNvPr id="55" name="CuadroTexto 54">
            <a:extLst>
              <a:ext uri="{FF2B5EF4-FFF2-40B4-BE49-F238E27FC236}">
                <a16:creationId xmlns:a16="http://schemas.microsoft.com/office/drawing/2014/main" id="{57AC7B0E-A49E-4851-8153-967C42B8A62A}"/>
              </a:ext>
            </a:extLst>
          </p:cNvPr>
          <p:cNvSpPr txBox="1"/>
          <p:nvPr/>
        </p:nvSpPr>
        <p:spPr>
          <a:xfrm>
            <a:off x="394157" y="1778758"/>
            <a:ext cx="886502" cy="707886"/>
          </a:xfrm>
          <a:prstGeom prst="rect">
            <a:avLst/>
          </a:prstGeom>
          <a:noFill/>
        </p:spPr>
        <p:txBody>
          <a:bodyPr wrap="square" rtlCol="0">
            <a:spAutoFit/>
          </a:bodyPr>
          <a:lstStyle/>
          <a:p>
            <a:r>
              <a:rPr lang="en-US" sz="4000" b="1" dirty="0">
                <a:solidFill>
                  <a:schemeClr val="bg1"/>
                </a:solidFill>
              </a:rPr>
              <a:t>01</a:t>
            </a:r>
          </a:p>
        </p:txBody>
      </p:sp>
      <p:sp>
        <p:nvSpPr>
          <p:cNvPr id="59" name="CuadroTexto 58">
            <a:extLst>
              <a:ext uri="{FF2B5EF4-FFF2-40B4-BE49-F238E27FC236}">
                <a16:creationId xmlns:a16="http://schemas.microsoft.com/office/drawing/2014/main" id="{128AA7A7-6B42-4C84-8911-98D36420E5B4}"/>
              </a:ext>
            </a:extLst>
          </p:cNvPr>
          <p:cNvSpPr txBox="1"/>
          <p:nvPr/>
        </p:nvSpPr>
        <p:spPr>
          <a:xfrm>
            <a:off x="4394108" y="1822268"/>
            <a:ext cx="886502" cy="707886"/>
          </a:xfrm>
          <a:prstGeom prst="rect">
            <a:avLst/>
          </a:prstGeom>
          <a:noFill/>
        </p:spPr>
        <p:txBody>
          <a:bodyPr wrap="square" rtlCol="0">
            <a:spAutoFit/>
          </a:bodyPr>
          <a:lstStyle/>
          <a:p>
            <a:r>
              <a:rPr lang="en-US" sz="4000" b="1" dirty="0">
                <a:solidFill>
                  <a:schemeClr val="bg1"/>
                </a:solidFill>
              </a:rPr>
              <a:t>02</a:t>
            </a:r>
          </a:p>
        </p:txBody>
      </p:sp>
      <p:sp>
        <p:nvSpPr>
          <p:cNvPr id="61" name="CuadroTexto 60">
            <a:extLst>
              <a:ext uri="{FF2B5EF4-FFF2-40B4-BE49-F238E27FC236}">
                <a16:creationId xmlns:a16="http://schemas.microsoft.com/office/drawing/2014/main" id="{07D86245-6E41-4DA3-B6D1-75B12C708EFA}"/>
              </a:ext>
            </a:extLst>
          </p:cNvPr>
          <p:cNvSpPr txBox="1"/>
          <p:nvPr/>
        </p:nvSpPr>
        <p:spPr>
          <a:xfrm>
            <a:off x="8252915" y="1876624"/>
            <a:ext cx="886502" cy="707886"/>
          </a:xfrm>
          <a:prstGeom prst="rect">
            <a:avLst/>
          </a:prstGeom>
          <a:noFill/>
        </p:spPr>
        <p:txBody>
          <a:bodyPr wrap="square" rtlCol="0">
            <a:spAutoFit/>
          </a:bodyPr>
          <a:lstStyle/>
          <a:p>
            <a:r>
              <a:rPr lang="en-US" sz="4000" b="1" dirty="0">
                <a:solidFill>
                  <a:schemeClr val="bg1"/>
                </a:solidFill>
              </a:rPr>
              <a:t>03</a:t>
            </a:r>
          </a:p>
        </p:txBody>
      </p:sp>
      <p:sp>
        <p:nvSpPr>
          <p:cNvPr id="63" name="CuadroTexto 62">
            <a:extLst>
              <a:ext uri="{FF2B5EF4-FFF2-40B4-BE49-F238E27FC236}">
                <a16:creationId xmlns:a16="http://schemas.microsoft.com/office/drawing/2014/main" id="{DCD4E075-34E3-4164-80F4-963529EA2A73}"/>
              </a:ext>
            </a:extLst>
          </p:cNvPr>
          <p:cNvSpPr txBox="1"/>
          <p:nvPr/>
        </p:nvSpPr>
        <p:spPr>
          <a:xfrm>
            <a:off x="375661" y="4549344"/>
            <a:ext cx="886502" cy="707886"/>
          </a:xfrm>
          <a:prstGeom prst="rect">
            <a:avLst/>
          </a:prstGeom>
          <a:noFill/>
        </p:spPr>
        <p:txBody>
          <a:bodyPr wrap="square" rtlCol="0">
            <a:spAutoFit/>
          </a:bodyPr>
          <a:lstStyle/>
          <a:p>
            <a:r>
              <a:rPr lang="en-US" sz="4000" b="1" dirty="0">
                <a:solidFill>
                  <a:schemeClr val="bg1"/>
                </a:solidFill>
              </a:rPr>
              <a:t>04</a:t>
            </a:r>
          </a:p>
        </p:txBody>
      </p:sp>
      <p:sp>
        <p:nvSpPr>
          <p:cNvPr id="65" name="CuadroTexto 64">
            <a:extLst>
              <a:ext uri="{FF2B5EF4-FFF2-40B4-BE49-F238E27FC236}">
                <a16:creationId xmlns:a16="http://schemas.microsoft.com/office/drawing/2014/main" id="{BA3E5557-8B2A-45FE-B49A-CEEA662B252D}"/>
              </a:ext>
            </a:extLst>
          </p:cNvPr>
          <p:cNvSpPr txBox="1"/>
          <p:nvPr/>
        </p:nvSpPr>
        <p:spPr>
          <a:xfrm>
            <a:off x="4375612" y="4592854"/>
            <a:ext cx="886502" cy="707886"/>
          </a:xfrm>
          <a:prstGeom prst="rect">
            <a:avLst/>
          </a:prstGeom>
          <a:noFill/>
        </p:spPr>
        <p:txBody>
          <a:bodyPr wrap="square" rtlCol="0">
            <a:spAutoFit/>
          </a:bodyPr>
          <a:lstStyle/>
          <a:p>
            <a:r>
              <a:rPr lang="en-US" sz="4000" b="1" dirty="0">
                <a:solidFill>
                  <a:schemeClr val="bg1"/>
                </a:solidFill>
              </a:rPr>
              <a:t>05</a:t>
            </a:r>
          </a:p>
        </p:txBody>
      </p:sp>
      <p:sp>
        <p:nvSpPr>
          <p:cNvPr id="67" name="CuadroTexto 66">
            <a:extLst>
              <a:ext uri="{FF2B5EF4-FFF2-40B4-BE49-F238E27FC236}">
                <a16:creationId xmlns:a16="http://schemas.microsoft.com/office/drawing/2014/main" id="{87779934-B491-48E9-9B37-2EF5541808A6}"/>
              </a:ext>
            </a:extLst>
          </p:cNvPr>
          <p:cNvSpPr txBox="1"/>
          <p:nvPr/>
        </p:nvSpPr>
        <p:spPr>
          <a:xfrm>
            <a:off x="8497375" y="4647210"/>
            <a:ext cx="886502" cy="707886"/>
          </a:xfrm>
          <a:prstGeom prst="rect">
            <a:avLst/>
          </a:prstGeom>
          <a:noFill/>
        </p:spPr>
        <p:txBody>
          <a:bodyPr wrap="square" rtlCol="0">
            <a:spAutoFit/>
          </a:bodyPr>
          <a:lstStyle/>
          <a:p>
            <a:r>
              <a:rPr lang="en-US" sz="4000" b="1" dirty="0">
                <a:solidFill>
                  <a:schemeClr val="bg1"/>
                </a:solidFill>
              </a:rPr>
              <a:t>06</a:t>
            </a:r>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52487426-DA32-4D24-B37B-E11A19A99B16}"/>
              </a:ext>
            </a:extLst>
          </p:cNvPr>
          <p:cNvSpPr/>
          <p:nvPr/>
        </p:nvSpPr>
        <p:spPr>
          <a:xfrm>
            <a:off x="0" y="0"/>
            <a:ext cx="12192000" cy="6858000"/>
          </a:xfrm>
          <a:prstGeom prst="rect">
            <a:avLst/>
          </a:prstGeom>
          <a:solidFill>
            <a:srgbClr val="4000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5">
            <a:extLst>
              <a:ext uri="{FF2B5EF4-FFF2-40B4-BE49-F238E27FC236}">
                <a16:creationId xmlns:a16="http://schemas.microsoft.com/office/drawing/2014/main" id="{058EA540-65C6-4EB2-9705-F91E939EE9AA}"/>
              </a:ext>
            </a:extLst>
          </p:cNvPr>
          <p:cNvSpPr>
            <a:spLocks/>
          </p:cNvSpPr>
          <p:nvPr/>
        </p:nvSpPr>
        <p:spPr bwMode="auto">
          <a:xfrm>
            <a:off x="2041526" y="4999038"/>
            <a:ext cx="874713" cy="627063"/>
          </a:xfrm>
          <a:custGeom>
            <a:avLst/>
            <a:gdLst>
              <a:gd name="T0" fmla="*/ 551 w 551"/>
              <a:gd name="T1" fmla="*/ 0 h 395"/>
              <a:gd name="T2" fmla="*/ 489 w 551"/>
              <a:gd name="T3" fmla="*/ 45 h 395"/>
              <a:gd name="T4" fmla="*/ 413 w 551"/>
              <a:gd name="T5" fmla="*/ 98 h 395"/>
              <a:gd name="T6" fmla="*/ 197 w 551"/>
              <a:gd name="T7" fmla="*/ 252 h 395"/>
              <a:gd name="T8" fmla="*/ 188 w 551"/>
              <a:gd name="T9" fmla="*/ 262 h 395"/>
              <a:gd name="T10" fmla="*/ 167 w 551"/>
              <a:gd name="T11" fmla="*/ 276 h 395"/>
              <a:gd name="T12" fmla="*/ 148 w 551"/>
              <a:gd name="T13" fmla="*/ 290 h 395"/>
              <a:gd name="T14" fmla="*/ 136 w 551"/>
              <a:gd name="T15" fmla="*/ 297 h 395"/>
              <a:gd name="T16" fmla="*/ 0 w 551"/>
              <a:gd name="T17" fmla="*/ 395 h 395"/>
              <a:gd name="T18" fmla="*/ 0 w 551"/>
              <a:gd name="T19" fmla="*/ 395 h 395"/>
              <a:gd name="T20" fmla="*/ 0 w 551"/>
              <a:gd name="T21" fmla="*/ 0 h 395"/>
              <a:gd name="T22" fmla="*/ 551 w 551"/>
              <a:gd name="T23"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1" h="395">
                <a:moveTo>
                  <a:pt x="551" y="0"/>
                </a:moveTo>
                <a:lnTo>
                  <a:pt x="489" y="45"/>
                </a:lnTo>
                <a:lnTo>
                  <a:pt x="413" y="98"/>
                </a:lnTo>
                <a:lnTo>
                  <a:pt x="197" y="252"/>
                </a:lnTo>
                <a:lnTo>
                  <a:pt x="188" y="262"/>
                </a:lnTo>
                <a:lnTo>
                  <a:pt x="167" y="276"/>
                </a:lnTo>
                <a:lnTo>
                  <a:pt x="148" y="290"/>
                </a:lnTo>
                <a:lnTo>
                  <a:pt x="136" y="297"/>
                </a:lnTo>
                <a:lnTo>
                  <a:pt x="0" y="395"/>
                </a:lnTo>
                <a:lnTo>
                  <a:pt x="0" y="395"/>
                </a:lnTo>
                <a:lnTo>
                  <a:pt x="0" y="0"/>
                </a:lnTo>
                <a:lnTo>
                  <a:pt x="55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36A4E204-9848-40D6-B3FC-F69B768DD4F6}"/>
              </a:ext>
            </a:extLst>
          </p:cNvPr>
          <p:cNvSpPr>
            <a:spLocks/>
          </p:cNvSpPr>
          <p:nvPr/>
        </p:nvSpPr>
        <p:spPr bwMode="auto">
          <a:xfrm>
            <a:off x="998538" y="1558925"/>
            <a:ext cx="1917700" cy="3440113"/>
          </a:xfrm>
          <a:custGeom>
            <a:avLst/>
            <a:gdLst>
              <a:gd name="T0" fmla="*/ 509 w 509"/>
              <a:gd name="T1" fmla="*/ 46 h 912"/>
              <a:gd name="T2" fmla="*/ 509 w 509"/>
              <a:gd name="T3" fmla="*/ 912 h 912"/>
              <a:gd name="T4" fmla="*/ 78 w 509"/>
              <a:gd name="T5" fmla="*/ 912 h 912"/>
              <a:gd name="T6" fmla="*/ 0 w 509"/>
              <a:gd name="T7" fmla="*/ 839 h 912"/>
              <a:gd name="T8" fmla="*/ 0 w 509"/>
              <a:gd name="T9" fmla="*/ 46 h 912"/>
              <a:gd name="T10" fmla="*/ 50 w 509"/>
              <a:gd name="T11" fmla="*/ 0 h 912"/>
              <a:gd name="T12" fmla="*/ 459 w 509"/>
              <a:gd name="T13" fmla="*/ 0 h 912"/>
              <a:gd name="T14" fmla="*/ 509 w 509"/>
              <a:gd name="T15" fmla="*/ 46 h 9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9" h="912">
                <a:moveTo>
                  <a:pt x="509" y="46"/>
                </a:moveTo>
                <a:cubicBezTo>
                  <a:pt x="509" y="912"/>
                  <a:pt x="509" y="912"/>
                  <a:pt x="509" y="912"/>
                </a:cubicBezTo>
                <a:cubicBezTo>
                  <a:pt x="78" y="912"/>
                  <a:pt x="78" y="912"/>
                  <a:pt x="78" y="912"/>
                </a:cubicBezTo>
                <a:cubicBezTo>
                  <a:pt x="35" y="912"/>
                  <a:pt x="0" y="879"/>
                  <a:pt x="0" y="839"/>
                </a:cubicBezTo>
                <a:cubicBezTo>
                  <a:pt x="0" y="46"/>
                  <a:pt x="0" y="46"/>
                  <a:pt x="0" y="46"/>
                </a:cubicBezTo>
                <a:cubicBezTo>
                  <a:pt x="0" y="21"/>
                  <a:pt x="22" y="0"/>
                  <a:pt x="50" y="0"/>
                </a:cubicBezTo>
                <a:cubicBezTo>
                  <a:pt x="459" y="0"/>
                  <a:pt x="459" y="0"/>
                  <a:pt x="459" y="0"/>
                </a:cubicBezTo>
                <a:cubicBezTo>
                  <a:pt x="486" y="0"/>
                  <a:pt x="509" y="21"/>
                  <a:pt x="509"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7">
            <a:extLst>
              <a:ext uri="{FF2B5EF4-FFF2-40B4-BE49-F238E27FC236}">
                <a16:creationId xmlns:a16="http://schemas.microsoft.com/office/drawing/2014/main" id="{25D0A3ED-202E-42CB-A3B6-36F1C79B703C}"/>
              </a:ext>
            </a:extLst>
          </p:cNvPr>
          <p:cNvSpPr>
            <a:spLocks/>
          </p:cNvSpPr>
          <p:nvPr/>
        </p:nvSpPr>
        <p:spPr bwMode="auto">
          <a:xfrm>
            <a:off x="2041526" y="5070475"/>
            <a:ext cx="663575" cy="917575"/>
          </a:xfrm>
          <a:custGeom>
            <a:avLst/>
            <a:gdLst>
              <a:gd name="T0" fmla="*/ 0 w 418"/>
              <a:gd name="T1" fmla="*/ 350 h 578"/>
              <a:gd name="T2" fmla="*/ 418 w 418"/>
              <a:gd name="T3" fmla="*/ 578 h 578"/>
              <a:gd name="T4" fmla="*/ 0 w 418"/>
              <a:gd name="T5" fmla="*/ 0 h 578"/>
              <a:gd name="T6" fmla="*/ 0 w 418"/>
              <a:gd name="T7" fmla="*/ 350 h 578"/>
            </a:gdLst>
            <a:ahLst/>
            <a:cxnLst>
              <a:cxn ang="0">
                <a:pos x="T0" y="T1"/>
              </a:cxn>
              <a:cxn ang="0">
                <a:pos x="T2" y="T3"/>
              </a:cxn>
              <a:cxn ang="0">
                <a:pos x="T4" y="T5"/>
              </a:cxn>
              <a:cxn ang="0">
                <a:pos x="T6" y="T7"/>
              </a:cxn>
            </a:cxnLst>
            <a:rect l="0" t="0" r="r" b="b"/>
            <a:pathLst>
              <a:path w="418" h="578">
                <a:moveTo>
                  <a:pt x="0" y="350"/>
                </a:moveTo>
                <a:lnTo>
                  <a:pt x="418" y="578"/>
                </a:lnTo>
                <a:lnTo>
                  <a:pt x="0" y="0"/>
                </a:lnTo>
                <a:lnTo>
                  <a:pt x="0" y="3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8">
            <a:extLst>
              <a:ext uri="{FF2B5EF4-FFF2-40B4-BE49-F238E27FC236}">
                <a16:creationId xmlns:a16="http://schemas.microsoft.com/office/drawing/2014/main" id="{2D72DFDF-5A83-482E-BD45-D6D5BDEE0824}"/>
              </a:ext>
            </a:extLst>
          </p:cNvPr>
          <p:cNvSpPr>
            <a:spLocks noChangeArrowheads="1"/>
          </p:cNvSpPr>
          <p:nvPr/>
        </p:nvSpPr>
        <p:spPr bwMode="auto">
          <a:xfrm>
            <a:off x="1616076" y="1558925"/>
            <a:ext cx="685800" cy="976313"/>
          </a:xfrm>
          <a:prstGeom prst="rect">
            <a:avLst/>
          </a:prstGeom>
          <a:solidFill>
            <a:srgbClr val="98CE15"/>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9">
            <a:extLst>
              <a:ext uri="{FF2B5EF4-FFF2-40B4-BE49-F238E27FC236}">
                <a16:creationId xmlns:a16="http://schemas.microsoft.com/office/drawing/2014/main" id="{E0BC2BBE-F7ED-479A-8EF7-041955569C66}"/>
              </a:ext>
            </a:extLst>
          </p:cNvPr>
          <p:cNvSpPr>
            <a:spLocks/>
          </p:cNvSpPr>
          <p:nvPr/>
        </p:nvSpPr>
        <p:spPr bwMode="auto">
          <a:xfrm>
            <a:off x="8220076" y="4999038"/>
            <a:ext cx="877888" cy="627063"/>
          </a:xfrm>
          <a:custGeom>
            <a:avLst/>
            <a:gdLst>
              <a:gd name="T0" fmla="*/ 553 w 553"/>
              <a:gd name="T1" fmla="*/ 0 h 395"/>
              <a:gd name="T2" fmla="*/ 489 w 553"/>
              <a:gd name="T3" fmla="*/ 45 h 395"/>
              <a:gd name="T4" fmla="*/ 416 w 553"/>
              <a:gd name="T5" fmla="*/ 98 h 395"/>
              <a:gd name="T6" fmla="*/ 200 w 553"/>
              <a:gd name="T7" fmla="*/ 252 h 395"/>
              <a:gd name="T8" fmla="*/ 188 w 553"/>
              <a:gd name="T9" fmla="*/ 262 h 395"/>
              <a:gd name="T10" fmla="*/ 169 w 553"/>
              <a:gd name="T11" fmla="*/ 276 h 395"/>
              <a:gd name="T12" fmla="*/ 148 w 553"/>
              <a:gd name="T13" fmla="*/ 290 h 395"/>
              <a:gd name="T14" fmla="*/ 138 w 553"/>
              <a:gd name="T15" fmla="*/ 297 h 395"/>
              <a:gd name="T16" fmla="*/ 0 w 553"/>
              <a:gd name="T17" fmla="*/ 395 h 395"/>
              <a:gd name="T18" fmla="*/ 0 w 553"/>
              <a:gd name="T19" fmla="*/ 395 h 395"/>
              <a:gd name="T20" fmla="*/ 0 w 553"/>
              <a:gd name="T21" fmla="*/ 0 h 395"/>
              <a:gd name="T22" fmla="*/ 553 w 553"/>
              <a:gd name="T23"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3" h="395">
                <a:moveTo>
                  <a:pt x="553" y="0"/>
                </a:moveTo>
                <a:lnTo>
                  <a:pt x="489" y="45"/>
                </a:lnTo>
                <a:lnTo>
                  <a:pt x="416" y="98"/>
                </a:lnTo>
                <a:lnTo>
                  <a:pt x="200" y="252"/>
                </a:lnTo>
                <a:lnTo>
                  <a:pt x="188" y="262"/>
                </a:lnTo>
                <a:lnTo>
                  <a:pt x="169" y="276"/>
                </a:lnTo>
                <a:lnTo>
                  <a:pt x="148" y="290"/>
                </a:lnTo>
                <a:lnTo>
                  <a:pt x="138" y="297"/>
                </a:lnTo>
                <a:lnTo>
                  <a:pt x="0" y="395"/>
                </a:lnTo>
                <a:lnTo>
                  <a:pt x="0" y="395"/>
                </a:lnTo>
                <a:lnTo>
                  <a:pt x="0" y="0"/>
                </a:lnTo>
                <a:lnTo>
                  <a:pt x="55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0">
            <a:extLst>
              <a:ext uri="{FF2B5EF4-FFF2-40B4-BE49-F238E27FC236}">
                <a16:creationId xmlns:a16="http://schemas.microsoft.com/office/drawing/2014/main" id="{9BBD2467-B048-4C3C-9C2C-7566FA58EDA2}"/>
              </a:ext>
            </a:extLst>
          </p:cNvPr>
          <p:cNvSpPr>
            <a:spLocks/>
          </p:cNvSpPr>
          <p:nvPr/>
        </p:nvSpPr>
        <p:spPr bwMode="auto">
          <a:xfrm>
            <a:off x="7180263" y="1558925"/>
            <a:ext cx="1917700" cy="3440113"/>
          </a:xfrm>
          <a:custGeom>
            <a:avLst/>
            <a:gdLst>
              <a:gd name="T0" fmla="*/ 509 w 509"/>
              <a:gd name="T1" fmla="*/ 46 h 912"/>
              <a:gd name="T2" fmla="*/ 509 w 509"/>
              <a:gd name="T3" fmla="*/ 912 h 912"/>
              <a:gd name="T4" fmla="*/ 78 w 509"/>
              <a:gd name="T5" fmla="*/ 912 h 912"/>
              <a:gd name="T6" fmla="*/ 0 w 509"/>
              <a:gd name="T7" fmla="*/ 839 h 912"/>
              <a:gd name="T8" fmla="*/ 0 w 509"/>
              <a:gd name="T9" fmla="*/ 46 h 912"/>
              <a:gd name="T10" fmla="*/ 50 w 509"/>
              <a:gd name="T11" fmla="*/ 0 h 912"/>
              <a:gd name="T12" fmla="*/ 459 w 509"/>
              <a:gd name="T13" fmla="*/ 0 h 912"/>
              <a:gd name="T14" fmla="*/ 509 w 509"/>
              <a:gd name="T15" fmla="*/ 46 h 9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9" h="912">
                <a:moveTo>
                  <a:pt x="509" y="46"/>
                </a:moveTo>
                <a:cubicBezTo>
                  <a:pt x="509" y="912"/>
                  <a:pt x="509" y="912"/>
                  <a:pt x="509" y="912"/>
                </a:cubicBezTo>
                <a:cubicBezTo>
                  <a:pt x="78" y="912"/>
                  <a:pt x="78" y="912"/>
                  <a:pt x="78" y="912"/>
                </a:cubicBezTo>
                <a:cubicBezTo>
                  <a:pt x="35" y="912"/>
                  <a:pt x="0" y="879"/>
                  <a:pt x="0" y="839"/>
                </a:cubicBezTo>
                <a:cubicBezTo>
                  <a:pt x="0" y="46"/>
                  <a:pt x="0" y="46"/>
                  <a:pt x="0" y="46"/>
                </a:cubicBezTo>
                <a:cubicBezTo>
                  <a:pt x="0" y="21"/>
                  <a:pt x="22" y="0"/>
                  <a:pt x="50" y="0"/>
                </a:cubicBezTo>
                <a:cubicBezTo>
                  <a:pt x="459" y="0"/>
                  <a:pt x="459" y="0"/>
                  <a:pt x="459" y="0"/>
                </a:cubicBezTo>
                <a:cubicBezTo>
                  <a:pt x="486" y="0"/>
                  <a:pt x="509" y="21"/>
                  <a:pt x="509"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1">
            <a:extLst>
              <a:ext uri="{FF2B5EF4-FFF2-40B4-BE49-F238E27FC236}">
                <a16:creationId xmlns:a16="http://schemas.microsoft.com/office/drawing/2014/main" id="{002247AF-382D-4F46-976C-C1DE65EF0EB7}"/>
              </a:ext>
            </a:extLst>
          </p:cNvPr>
          <p:cNvSpPr>
            <a:spLocks/>
          </p:cNvSpPr>
          <p:nvPr/>
        </p:nvSpPr>
        <p:spPr bwMode="auto">
          <a:xfrm>
            <a:off x="8220076" y="5070475"/>
            <a:ext cx="663575" cy="917575"/>
          </a:xfrm>
          <a:custGeom>
            <a:avLst/>
            <a:gdLst>
              <a:gd name="T0" fmla="*/ 0 w 418"/>
              <a:gd name="T1" fmla="*/ 350 h 578"/>
              <a:gd name="T2" fmla="*/ 418 w 418"/>
              <a:gd name="T3" fmla="*/ 578 h 578"/>
              <a:gd name="T4" fmla="*/ 0 w 418"/>
              <a:gd name="T5" fmla="*/ 0 h 578"/>
              <a:gd name="T6" fmla="*/ 0 w 418"/>
              <a:gd name="T7" fmla="*/ 350 h 578"/>
            </a:gdLst>
            <a:ahLst/>
            <a:cxnLst>
              <a:cxn ang="0">
                <a:pos x="T0" y="T1"/>
              </a:cxn>
              <a:cxn ang="0">
                <a:pos x="T2" y="T3"/>
              </a:cxn>
              <a:cxn ang="0">
                <a:pos x="T4" y="T5"/>
              </a:cxn>
              <a:cxn ang="0">
                <a:pos x="T6" y="T7"/>
              </a:cxn>
            </a:cxnLst>
            <a:rect l="0" t="0" r="r" b="b"/>
            <a:pathLst>
              <a:path w="418" h="578">
                <a:moveTo>
                  <a:pt x="0" y="350"/>
                </a:moveTo>
                <a:lnTo>
                  <a:pt x="418" y="578"/>
                </a:lnTo>
                <a:lnTo>
                  <a:pt x="0" y="0"/>
                </a:lnTo>
                <a:lnTo>
                  <a:pt x="0" y="3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12">
            <a:extLst>
              <a:ext uri="{FF2B5EF4-FFF2-40B4-BE49-F238E27FC236}">
                <a16:creationId xmlns:a16="http://schemas.microsoft.com/office/drawing/2014/main" id="{D6ADE452-825E-4DB1-9B6B-33DA50CF405B}"/>
              </a:ext>
            </a:extLst>
          </p:cNvPr>
          <p:cNvSpPr>
            <a:spLocks noChangeArrowheads="1"/>
          </p:cNvSpPr>
          <p:nvPr/>
        </p:nvSpPr>
        <p:spPr bwMode="auto">
          <a:xfrm>
            <a:off x="7799388" y="1558925"/>
            <a:ext cx="685800" cy="976313"/>
          </a:xfrm>
          <a:prstGeom prst="rect">
            <a:avLst/>
          </a:prstGeom>
          <a:solidFill>
            <a:srgbClr val="00968C"/>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13">
            <a:extLst>
              <a:ext uri="{FF2B5EF4-FFF2-40B4-BE49-F238E27FC236}">
                <a16:creationId xmlns:a16="http://schemas.microsoft.com/office/drawing/2014/main" id="{96646741-C4F3-4CE3-82BB-157A94EE84FF}"/>
              </a:ext>
            </a:extLst>
          </p:cNvPr>
          <p:cNvSpPr>
            <a:spLocks/>
          </p:cNvSpPr>
          <p:nvPr/>
        </p:nvSpPr>
        <p:spPr bwMode="auto">
          <a:xfrm>
            <a:off x="4103688" y="4999038"/>
            <a:ext cx="873125" cy="627063"/>
          </a:xfrm>
          <a:custGeom>
            <a:avLst/>
            <a:gdLst>
              <a:gd name="T0" fmla="*/ 550 w 550"/>
              <a:gd name="T1" fmla="*/ 0 h 395"/>
              <a:gd name="T2" fmla="*/ 488 w 550"/>
              <a:gd name="T3" fmla="*/ 45 h 395"/>
              <a:gd name="T4" fmla="*/ 412 w 550"/>
              <a:gd name="T5" fmla="*/ 98 h 395"/>
              <a:gd name="T6" fmla="*/ 196 w 550"/>
              <a:gd name="T7" fmla="*/ 252 h 395"/>
              <a:gd name="T8" fmla="*/ 185 w 550"/>
              <a:gd name="T9" fmla="*/ 262 h 395"/>
              <a:gd name="T10" fmla="*/ 166 w 550"/>
              <a:gd name="T11" fmla="*/ 276 h 395"/>
              <a:gd name="T12" fmla="*/ 147 w 550"/>
              <a:gd name="T13" fmla="*/ 290 h 395"/>
              <a:gd name="T14" fmla="*/ 135 w 550"/>
              <a:gd name="T15" fmla="*/ 297 h 395"/>
              <a:gd name="T16" fmla="*/ 0 w 550"/>
              <a:gd name="T17" fmla="*/ 395 h 395"/>
              <a:gd name="T18" fmla="*/ 0 w 550"/>
              <a:gd name="T19" fmla="*/ 395 h 395"/>
              <a:gd name="T20" fmla="*/ 0 w 550"/>
              <a:gd name="T21" fmla="*/ 0 h 395"/>
              <a:gd name="T22" fmla="*/ 550 w 550"/>
              <a:gd name="T23"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0" h="395">
                <a:moveTo>
                  <a:pt x="550" y="0"/>
                </a:moveTo>
                <a:lnTo>
                  <a:pt x="488" y="45"/>
                </a:lnTo>
                <a:lnTo>
                  <a:pt x="412" y="98"/>
                </a:lnTo>
                <a:lnTo>
                  <a:pt x="196" y="252"/>
                </a:lnTo>
                <a:lnTo>
                  <a:pt x="185" y="262"/>
                </a:lnTo>
                <a:lnTo>
                  <a:pt x="166" y="276"/>
                </a:lnTo>
                <a:lnTo>
                  <a:pt x="147" y="290"/>
                </a:lnTo>
                <a:lnTo>
                  <a:pt x="135" y="297"/>
                </a:lnTo>
                <a:lnTo>
                  <a:pt x="0" y="395"/>
                </a:lnTo>
                <a:lnTo>
                  <a:pt x="0" y="395"/>
                </a:lnTo>
                <a:lnTo>
                  <a:pt x="0" y="0"/>
                </a:lnTo>
                <a:lnTo>
                  <a:pt x="55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4">
            <a:extLst>
              <a:ext uri="{FF2B5EF4-FFF2-40B4-BE49-F238E27FC236}">
                <a16:creationId xmlns:a16="http://schemas.microsoft.com/office/drawing/2014/main" id="{717F3B50-01EF-4C53-A12D-2B1C3C6EDFFE}"/>
              </a:ext>
            </a:extLst>
          </p:cNvPr>
          <p:cNvSpPr>
            <a:spLocks/>
          </p:cNvSpPr>
          <p:nvPr/>
        </p:nvSpPr>
        <p:spPr bwMode="auto">
          <a:xfrm>
            <a:off x="3059113" y="1558925"/>
            <a:ext cx="1917700" cy="3440113"/>
          </a:xfrm>
          <a:custGeom>
            <a:avLst/>
            <a:gdLst>
              <a:gd name="T0" fmla="*/ 509 w 509"/>
              <a:gd name="T1" fmla="*/ 46 h 912"/>
              <a:gd name="T2" fmla="*/ 509 w 509"/>
              <a:gd name="T3" fmla="*/ 912 h 912"/>
              <a:gd name="T4" fmla="*/ 78 w 509"/>
              <a:gd name="T5" fmla="*/ 912 h 912"/>
              <a:gd name="T6" fmla="*/ 0 w 509"/>
              <a:gd name="T7" fmla="*/ 839 h 912"/>
              <a:gd name="T8" fmla="*/ 0 w 509"/>
              <a:gd name="T9" fmla="*/ 46 h 912"/>
              <a:gd name="T10" fmla="*/ 50 w 509"/>
              <a:gd name="T11" fmla="*/ 0 h 912"/>
              <a:gd name="T12" fmla="*/ 459 w 509"/>
              <a:gd name="T13" fmla="*/ 0 h 912"/>
              <a:gd name="T14" fmla="*/ 509 w 509"/>
              <a:gd name="T15" fmla="*/ 46 h 9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9" h="912">
                <a:moveTo>
                  <a:pt x="509" y="46"/>
                </a:moveTo>
                <a:cubicBezTo>
                  <a:pt x="509" y="912"/>
                  <a:pt x="509" y="912"/>
                  <a:pt x="509" y="912"/>
                </a:cubicBezTo>
                <a:cubicBezTo>
                  <a:pt x="78" y="912"/>
                  <a:pt x="78" y="912"/>
                  <a:pt x="78" y="912"/>
                </a:cubicBezTo>
                <a:cubicBezTo>
                  <a:pt x="35" y="912"/>
                  <a:pt x="0" y="879"/>
                  <a:pt x="0" y="839"/>
                </a:cubicBezTo>
                <a:cubicBezTo>
                  <a:pt x="0" y="46"/>
                  <a:pt x="0" y="46"/>
                  <a:pt x="0" y="46"/>
                </a:cubicBezTo>
                <a:cubicBezTo>
                  <a:pt x="0" y="21"/>
                  <a:pt x="22" y="0"/>
                  <a:pt x="50" y="0"/>
                </a:cubicBezTo>
                <a:cubicBezTo>
                  <a:pt x="459" y="0"/>
                  <a:pt x="459" y="0"/>
                  <a:pt x="459" y="0"/>
                </a:cubicBezTo>
                <a:cubicBezTo>
                  <a:pt x="486" y="0"/>
                  <a:pt x="509" y="21"/>
                  <a:pt x="509"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5">
            <a:extLst>
              <a:ext uri="{FF2B5EF4-FFF2-40B4-BE49-F238E27FC236}">
                <a16:creationId xmlns:a16="http://schemas.microsoft.com/office/drawing/2014/main" id="{00DB0BB8-B462-4752-A283-069622E3A2C1}"/>
              </a:ext>
            </a:extLst>
          </p:cNvPr>
          <p:cNvSpPr>
            <a:spLocks/>
          </p:cNvSpPr>
          <p:nvPr/>
        </p:nvSpPr>
        <p:spPr bwMode="auto">
          <a:xfrm>
            <a:off x="4103688" y="5070475"/>
            <a:ext cx="661988" cy="917575"/>
          </a:xfrm>
          <a:custGeom>
            <a:avLst/>
            <a:gdLst>
              <a:gd name="T0" fmla="*/ 0 w 417"/>
              <a:gd name="T1" fmla="*/ 350 h 578"/>
              <a:gd name="T2" fmla="*/ 417 w 417"/>
              <a:gd name="T3" fmla="*/ 578 h 578"/>
              <a:gd name="T4" fmla="*/ 0 w 417"/>
              <a:gd name="T5" fmla="*/ 0 h 578"/>
              <a:gd name="T6" fmla="*/ 0 w 417"/>
              <a:gd name="T7" fmla="*/ 350 h 578"/>
            </a:gdLst>
            <a:ahLst/>
            <a:cxnLst>
              <a:cxn ang="0">
                <a:pos x="T0" y="T1"/>
              </a:cxn>
              <a:cxn ang="0">
                <a:pos x="T2" y="T3"/>
              </a:cxn>
              <a:cxn ang="0">
                <a:pos x="T4" y="T5"/>
              </a:cxn>
              <a:cxn ang="0">
                <a:pos x="T6" y="T7"/>
              </a:cxn>
            </a:cxnLst>
            <a:rect l="0" t="0" r="r" b="b"/>
            <a:pathLst>
              <a:path w="417" h="578">
                <a:moveTo>
                  <a:pt x="0" y="350"/>
                </a:moveTo>
                <a:lnTo>
                  <a:pt x="417" y="578"/>
                </a:lnTo>
                <a:lnTo>
                  <a:pt x="0" y="0"/>
                </a:lnTo>
                <a:lnTo>
                  <a:pt x="0" y="3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16">
            <a:extLst>
              <a:ext uri="{FF2B5EF4-FFF2-40B4-BE49-F238E27FC236}">
                <a16:creationId xmlns:a16="http://schemas.microsoft.com/office/drawing/2014/main" id="{ED8355A7-6F44-41D9-A275-EF7A61D24617}"/>
              </a:ext>
            </a:extLst>
          </p:cNvPr>
          <p:cNvSpPr>
            <a:spLocks noChangeArrowheads="1"/>
          </p:cNvSpPr>
          <p:nvPr/>
        </p:nvSpPr>
        <p:spPr bwMode="auto">
          <a:xfrm>
            <a:off x="3676651" y="1558925"/>
            <a:ext cx="685800" cy="976313"/>
          </a:xfrm>
          <a:prstGeom prst="rect">
            <a:avLst/>
          </a:prstGeom>
          <a:solidFill>
            <a:srgbClr val="34A02B"/>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17">
            <a:extLst>
              <a:ext uri="{FF2B5EF4-FFF2-40B4-BE49-F238E27FC236}">
                <a16:creationId xmlns:a16="http://schemas.microsoft.com/office/drawing/2014/main" id="{5AE1D6F2-ACDB-40E2-868A-E1ADAB9274BF}"/>
              </a:ext>
            </a:extLst>
          </p:cNvPr>
          <p:cNvSpPr>
            <a:spLocks/>
          </p:cNvSpPr>
          <p:nvPr/>
        </p:nvSpPr>
        <p:spPr bwMode="auto">
          <a:xfrm>
            <a:off x="6159501" y="4999038"/>
            <a:ext cx="877888" cy="627063"/>
          </a:xfrm>
          <a:custGeom>
            <a:avLst/>
            <a:gdLst>
              <a:gd name="T0" fmla="*/ 553 w 553"/>
              <a:gd name="T1" fmla="*/ 0 h 395"/>
              <a:gd name="T2" fmla="*/ 489 w 553"/>
              <a:gd name="T3" fmla="*/ 45 h 395"/>
              <a:gd name="T4" fmla="*/ 416 w 553"/>
              <a:gd name="T5" fmla="*/ 98 h 395"/>
              <a:gd name="T6" fmla="*/ 200 w 553"/>
              <a:gd name="T7" fmla="*/ 252 h 395"/>
              <a:gd name="T8" fmla="*/ 188 w 553"/>
              <a:gd name="T9" fmla="*/ 262 h 395"/>
              <a:gd name="T10" fmla="*/ 169 w 553"/>
              <a:gd name="T11" fmla="*/ 276 h 395"/>
              <a:gd name="T12" fmla="*/ 150 w 553"/>
              <a:gd name="T13" fmla="*/ 290 h 395"/>
              <a:gd name="T14" fmla="*/ 138 w 553"/>
              <a:gd name="T15" fmla="*/ 297 h 395"/>
              <a:gd name="T16" fmla="*/ 3 w 553"/>
              <a:gd name="T17" fmla="*/ 395 h 395"/>
              <a:gd name="T18" fmla="*/ 0 w 553"/>
              <a:gd name="T19" fmla="*/ 395 h 395"/>
              <a:gd name="T20" fmla="*/ 0 w 553"/>
              <a:gd name="T21" fmla="*/ 0 h 395"/>
              <a:gd name="T22" fmla="*/ 553 w 553"/>
              <a:gd name="T23"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3" h="395">
                <a:moveTo>
                  <a:pt x="553" y="0"/>
                </a:moveTo>
                <a:lnTo>
                  <a:pt x="489" y="45"/>
                </a:lnTo>
                <a:lnTo>
                  <a:pt x="416" y="98"/>
                </a:lnTo>
                <a:lnTo>
                  <a:pt x="200" y="252"/>
                </a:lnTo>
                <a:lnTo>
                  <a:pt x="188" y="262"/>
                </a:lnTo>
                <a:lnTo>
                  <a:pt x="169" y="276"/>
                </a:lnTo>
                <a:lnTo>
                  <a:pt x="150" y="290"/>
                </a:lnTo>
                <a:lnTo>
                  <a:pt x="138" y="297"/>
                </a:lnTo>
                <a:lnTo>
                  <a:pt x="3" y="395"/>
                </a:lnTo>
                <a:lnTo>
                  <a:pt x="0" y="395"/>
                </a:lnTo>
                <a:lnTo>
                  <a:pt x="0" y="0"/>
                </a:lnTo>
                <a:lnTo>
                  <a:pt x="55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8">
            <a:extLst>
              <a:ext uri="{FF2B5EF4-FFF2-40B4-BE49-F238E27FC236}">
                <a16:creationId xmlns:a16="http://schemas.microsoft.com/office/drawing/2014/main" id="{0B726541-C815-4EAA-9185-9CB52C3C54A6}"/>
              </a:ext>
            </a:extLst>
          </p:cNvPr>
          <p:cNvSpPr>
            <a:spLocks/>
          </p:cNvSpPr>
          <p:nvPr/>
        </p:nvSpPr>
        <p:spPr bwMode="auto">
          <a:xfrm>
            <a:off x="5119688" y="1558925"/>
            <a:ext cx="1917700" cy="3440113"/>
          </a:xfrm>
          <a:custGeom>
            <a:avLst/>
            <a:gdLst>
              <a:gd name="T0" fmla="*/ 509 w 509"/>
              <a:gd name="T1" fmla="*/ 46 h 912"/>
              <a:gd name="T2" fmla="*/ 509 w 509"/>
              <a:gd name="T3" fmla="*/ 912 h 912"/>
              <a:gd name="T4" fmla="*/ 78 w 509"/>
              <a:gd name="T5" fmla="*/ 912 h 912"/>
              <a:gd name="T6" fmla="*/ 0 w 509"/>
              <a:gd name="T7" fmla="*/ 839 h 912"/>
              <a:gd name="T8" fmla="*/ 0 w 509"/>
              <a:gd name="T9" fmla="*/ 46 h 912"/>
              <a:gd name="T10" fmla="*/ 50 w 509"/>
              <a:gd name="T11" fmla="*/ 0 h 912"/>
              <a:gd name="T12" fmla="*/ 459 w 509"/>
              <a:gd name="T13" fmla="*/ 0 h 912"/>
              <a:gd name="T14" fmla="*/ 509 w 509"/>
              <a:gd name="T15" fmla="*/ 46 h 9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9" h="912">
                <a:moveTo>
                  <a:pt x="509" y="46"/>
                </a:moveTo>
                <a:cubicBezTo>
                  <a:pt x="509" y="912"/>
                  <a:pt x="509" y="912"/>
                  <a:pt x="509" y="912"/>
                </a:cubicBezTo>
                <a:cubicBezTo>
                  <a:pt x="78" y="912"/>
                  <a:pt x="78" y="912"/>
                  <a:pt x="78" y="912"/>
                </a:cubicBezTo>
                <a:cubicBezTo>
                  <a:pt x="35" y="912"/>
                  <a:pt x="0" y="879"/>
                  <a:pt x="0" y="839"/>
                </a:cubicBezTo>
                <a:cubicBezTo>
                  <a:pt x="0" y="46"/>
                  <a:pt x="0" y="46"/>
                  <a:pt x="0" y="46"/>
                </a:cubicBezTo>
                <a:cubicBezTo>
                  <a:pt x="0" y="21"/>
                  <a:pt x="22" y="0"/>
                  <a:pt x="50" y="0"/>
                </a:cubicBezTo>
                <a:cubicBezTo>
                  <a:pt x="459" y="0"/>
                  <a:pt x="459" y="0"/>
                  <a:pt x="459" y="0"/>
                </a:cubicBezTo>
                <a:cubicBezTo>
                  <a:pt x="486" y="0"/>
                  <a:pt x="509" y="21"/>
                  <a:pt x="509"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9">
            <a:extLst>
              <a:ext uri="{FF2B5EF4-FFF2-40B4-BE49-F238E27FC236}">
                <a16:creationId xmlns:a16="http://schemas.microsoft.com/office/drawing/2014/main" id="{E643865F-44A9-49DE-94CD-D64E20609463}"/>
              </a:ext>
            </a:extLst>
          </p:cNvPr>
          <p:cNvSpPr>
            <a:spLocks/>
          </p:cNvSpPr>
          <p:nvPr/>
        </p:nvSpPr>
        <p:spPr bwMode="auto">
          <a:xfrm>
            <a:off x="6164263" y="5070475"/>
            <a:ext cx="658813" cy="917575"/>
          </a:xfrm>
          <a:custGeom>
            <a:avLst/>
            <a:gdLst>
              <a:gd name="T0" fmla="*/ 0 w 415"/>
              <a:gd name="T1" fmla="*/ 350 h 578"/>
              <a:gd name="T2" fmla="*/ 415 w 415"/>
              <a:gd name="T3" fmla="*/ 578 h 578"/>
              <a:gd name="T4" fmla="*/ 0 w 415"/>
              <a:gd name="T5" fmla="*/ 0 h 578"/>
              <a:gd name="T6" fmla="*/ 0 w 415"/>
              <a:gd name="T7" fmla="*/ 350 h 578"/>
            </a:gdLst>
            <a:ahLst/>
            <a:cxnLst>
              <a:cxn ang="0">
                <a:pos x="T0" y="T1"/>
              </a:cxn>
              <a:cxn ang="0">
                <a:pos x="T2" y="T3"/>
              </a:cxn>
              <a:cxn ang="0">
                <a:pos x="T4" y="T5"/>
              </a:cxn>
              <a:cxn ang="0">
                <a:pos x="T6" y="T7"/>
              </a:cxn>
            </a:cxnLst>
            <a:rect l="0" t="0" r="r" b="b"/>
            <a:pathLst>
              <a:path w="415" h="578">
                <a:moveTo>
                  <a:pt x="0" y="350"/>
                </a:moveTo>
                <a:lnTo>
                  <a:pt x="415" y="578"/>
                </a:lnTo>
                <a:lnTo>
                  <a:pt x="0" y="0"/>
                </a:lnTo>
                <a:lnTo>
                  <a:pt x="0" y="3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20">
            <a:extLst>
              <a:ext uri="{FF2B5EF4-FFF2-40B4-BE49-F238E27FC236}">
                <a16:creationId xmlns:a16="http://schemas.microsoft.com/office/drawing/2014/main" id="{8DB0DF77-7B40-4A62-ABBE-E2663B28C71A}"/>
              </a:ext>
            </a:extLst>
          </p:cNvPr>
          <p:cNvSpPr>
            <a:spLocks noChangeArrowheads="1"/>
          </p:cNvSpPr>
          <p:nvPr/>
        </p:nvSpPr>
        <p:spPr bwMode="auto">
          <a:xfrm>
            <a:off x="5737226" y="1558925"/>
            <a:ext cx="685800" cy="976313"/>
          </a:xfrm>
          <a:prstGeom prst="rect">
            <a:avLst/>
          </a:prstGeom>
          <a:solidFill>
            <a:srgbClr val="00968C"/>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21">
            <a:extLst>
              <a:ext uri="{FF2B5EF4-FFF2-40B4-BE49-F238E27FC236}">
                <a16:creationId xmlns:a16="http://schemas.microsoft.com/office/drawing/2014/main" id="{9A2AA109-4C24-482F-B074-0913411E3238}"/>
              </a:ext>
            </a:extLst>
          </p:cNvPr>
          <p:cNvSpPr>
            <a:spLocks/>
          </p:cNvSpPr>
          <p:nvPr/>
        </p:nvSpPr>
        <p:spPr bwMode="auto">
          <a:xfrm>
            <a:off x="10315576" y="4999038"/>
            <a:ext cx="874713" cy="627063"/>
          </a:xfrm>
          <a:custGeom>
            <a:avLst/>
            <a:gdLst>
              <a:gd name="T0" fmla="*/ 551 w 551"/>
              <a:gd name="T1" fmla="*/ 0 h 395"/>
              <a:gd name="T2" fmla="*/ 489 w 551"/>
              <a:gd name="T3" fmla="*/ 45 h 395"/>
              <a:gd name="T4" fmla="*/ 415 w 551"/>
              <a:gd name="T5" fmla="*/ 98 h 395"/>
              <a:gd name="T6" fmla="*/ 197 w 551"/>
              <a:gd name="T7" fmla="*/ 252 h 395"/>
              <a:gd name="T8" fmla="*/ 187 w 551"/>
              <a:gd name="T9" fmla="*/ 262 h 395"/>
              <a:gd name="T10" fmla="*/ 166 w 551"/>
              <a:gd name="T11" fmla="*/ 276 h 395"/>
              <a:gd name="T12" fmla="*/ 147 w 551"/>
              <a:gd name="T13" fmla="*/ 290 h 395"/>
              <a:gd name="T14" fmla="*/ 135 w 551"/>
              <a:gd name="T15" fmla="*/ 297 h 395"/>
              <a:gd name="T16" fmla="*/ 0 w 551"/>
              <a:gd name="T17" fmla="*/ 395 h 395"/>
              <a:gd name="T18" fmla="*/ 0 w 551"/>
              <a:gd name="T19" fmla="*/ 395 h 395"/>
              <a:gd name="T20" fmla="*/ 0 w 551"/>
              <a:gd name="T21" fmla="*/ 0 h 395"/>
              <a:gd name="T22" fmla="*/ 551 w 551"/>
              <a:gd name="T23"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1" h="395">
                <a:moveTo>
                  <a:pt x="551" y="0"/>
                </a:moveTo>
                <a:lnTo>
                  <a:pt x="489" y="45"/>
                </a:lnTo>
                <a:lnTo>
                  <a:pt x="415" y="98"/>
                </a:lnTo>
                <a:lnTo>
                  <a:pt x="197" y="252"/>
                </a:lnTo>
                <a:lnTo>
                  <a:pt x="187" y="262"/>
                </a:lnTo>
                <a:lnTo>
                  <a:pt x="166" y="276"/>
                </a:lnTo>
                <a:lnTo>
                  <a:pt x="147" y="290"/>
                </a:lnTo>
                <a:lnTo>
                  <a:pt x="135" y="297"/>
                </a:lnTo>
                <a:lnTo>
                  <a:pt x="0" y="395"/>
                </a:lnTo>
                <a:lnTo>
                  <a:pt x="0" y="395"/>
                </a:lnTo>
                <a:lnTo>
                  <a:pt x="0" y="0"/>
                </a:lnTo>
                <a:lnTo>
                  <a:pt x="55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2">
            <a:extLst>
              <a:ext uri="{FF2B5EF4-FFF2-40B4-BE49-F238E27FC236}">
                <a16:creationId xmlns:a16="http://schemas.microsoft.com/office/drawing/2014/main" id="{FBD8BB7A-7A42-4EBB-B980-FF967552AAC0}"/>
              </a:ext>
            </a:extLst>
          </p:cNvPr>
          <p:cNvSpPr>
            <a:spLocks/>
          </p:cNvSpPr>
          <p:nvPr/>
        </p:nvSpPr>
        <p:spPr bwMode="auto">
          <a:xfrm>
            <a:off x="9272589" y="1558925"/>
            <a:ext cx="1917700" cy="3440113"/>
          </a:xfrm>
          <a:custGeom>
            <a:avLst/>
            <a:gdLst>
              <a:gd name="T0" fmla="*/ 509 w 509"/>
              <a:gd name="T1" fmla="*/ 46 h 912"/>
              <a:gd name="T2" fmla="*/ 509 w 509"/>
              <a:gd name="T3" fmla="*/ 912 h 912"/>
              <a:gd name="T4" fmla="*/ 79 w 509"/>
              <a:gd name="T5" fmla="*/ 912 h 912"/>
              <a:gd name="T6" fmla="*/ 0 w 509"/>
              <a:gd name="T7" fmla="*/ 839 h 912"/>
              <a:gd name="T8" fmla="*/ 0 w 509"/>
              <a:gd name="T9" fmla="*/ 46 h 912"/>
              <a:gd name="T10" fmla="*/ 50 w 509"/>
              <a:gd name="T11" fmla="*/ 0 h 912"/>
              <a:gd name="T12" fmla="*/ 459 w 509"/>
              <a:gd name="T13" fmla="*/ 0 h 912"/>
              <a:gd name="T14" fmla="*/ 509 w 509"/>
              <a:gd name="T15" fmla="*/ 46 h 9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9" h="912">
                <a:moveTo>
                  <a:pt x="509" y="46"/>
                </a:moveTo>
                <a:cubicBezTo>
                  <a:pt x="509" y="912"/>
                  <a:pt x="509" y="912"/>
                  <a:pt x="509" y="912"/>
                </a:cubicBezTo>
                <a:cubicBezTo>
                  <a:pt x="79" y="912"/>
                  <a:pt x="79" y="912"/>
                  <a:pt x="79" y="912"/>
                </a:cubicBezTo>
                <a:cubicBezTo>
                  <a:pt x="35" y="912"/>
                  <a:pt x="0" y="879"/>
                  <a:pt x="0" y="839"/>
                </a:cubicBezTo>
                <a:cubicBezTo>
                  <a:pt x="0" y="46"/>
                  <a:pt x="0" y="46"/>
                  <a:pt x="0" y="46"/>
                </a:cubicBezTo>
                <a:cubicBezTo>
                  <a:pt x="0" y="21"/>
                  <a:pt x="22" y="0"/>
                  <a:pt x="50" y="0"/>
                </a:cubicBezTo>
                <a:cubicBezTo>
                  <a:pt x="459" y="0"/>
                  <a:pt x="459" y="0"/>
                  <a:pt x="459" y="0"/>
                </a:cubicBezTo>
                <a:cubicBezTo>
                  <a:pt x="487" y="0"/>
                  <a:pt x="509" y="21"/>
                  <a:pt x="509" y="4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Freeform 23">
            <a:extLst>
              <a:ext uri="{FF2B5EF4-FFF2-40B4-BE49-F238E27FC236}">
                <a16:creationId xmlns:a16="http://schemas.microsoft.com/office/drawing/2014/main" id="{F64386C9-40E8-455F-B9E8-C4DA047F771F}"/>
              </a:ext>
            </a:extLst>
          </p:cNvPr>
          <p:cNvSpPr>
            <a:spLocks/>
          </p:cNvSpPr>
          <p:nvPr/>
        </p:nvSpPr>
        <p:spPr bwMode="auto">
          <a:xfrm>
            <a:off x="10315576" y="5070475"/>
            <a:ext cx="663575" cy="917575"/>
          </a:xfrm>
          <a:custGeom>
            <a:avLst/>
            <a:gdLst>
              <a:gd name="T0" fmla="*/ 0 w 418"/>
              <a:gd name="T1" fmla="*/ 350 h 578"/>
              <a:gd name="T2" fmla="*/ 418 w 418"/>
              <a:gd name="T3" fmla="*/ 578 h 578"/>
              <a:gd name="T4" fmla="*/ 0 w 418"/>
              <a:gd name="T5" fmla="*/ 0 h 578"/>
              <a:gd name="T6" fmla="*/ 0 w 418"/>
              <a:gd name="T7" fmla="*/ 350 h 578"/>
            </a:gdLst>
            <a:ahLst/>
            <a:cxnLst>
              <a:cxn ang="0">
                <a:pos x="T0" y="T1"/>
              </a:cxn>
              <a:cxn ang="0">
                <a:pos x="T2" y="T3"/>
              </a:cxn>
              <a:cxn ang="0">
                <a:pos x="T4" y="T5"/>
              </a:cxn>
              <a:cxn ang="0">
                <a:pos x="T6" y="T7"/>
              </a:cxn>
            </a:cxnLst>
            <a:rect l="0" t="0" r="r" b="b"/>
            <a:pathLst>
              <a:path w="418" h="578">
                <a:moveTo>
                  <a:pt x="0" y="350"/>
                </a:moveTo>
                <a:lnTo>
                  <a:pt x="418" y="578"/>
                </a:lnTo>
                <a:lnTo>
                  <a:pt x="0" y="0"/>
                </a:lnTo>
                <a:lnTo>
                  <a:pt x="0" y="3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24">
            <a:extLst>
              <a:ext uri="{FF2B5EF4-FFF2-40B4-BE49-F238E27FC236}">
                <a16:creationId xmlns:a16="http://schemas.microsoft.com/office/drawing/2014/main" id="{61F9AF40-6D8C-4841-84C7-C4D809C2B5CA}"/>
              </a:ext>
            </a:extLst>
          </p:cNvPr>
          <p:cNvSpPr>
            <a:spLocks noChangeArrowheads="1"/>
          </p:cNvSpPr>
          <p:nvPr/>
        </p:nvSpPr>
        <p:spPr bwMode="auto">
          <a:xfrm>
            <a:off x="9854408" y="1551444"/>
            <a:ext cx="685800" cy="976313"/>
          </a:xfrm>
          <a:prstGeom prst="rect">
            <a:avLst/>
          </a:prstGeom>
          <a:solidFill>
            <a:srgbClr val="0A51A1"/>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Rectangle 25">
            <a:extLst>
              <a:ext uri="{FF2B5EF4-FFF2-40B4-BE49-F238E27FC236}">
                <a16:creationId xmlns:a16="http://schemas.microsoft.com/office/drawing/2014/main" id="{D8E262FE-66E1-4903-9A9B-2EA4585EF858}"/>
              </a:ext>
            </a:extLst>
          </p:cNvPr>
          <p:cNvSpPr>
            <a:spLocks noChangeArrowheads="1"/>
          </p:cNvSpPr>
          <p:nvPr/>
        </p:nvSpPr>
        <p:spPr bwMode="auto">
          <a:xfrm>
            <a:off x="9890126" y="1558925"/>
            <a:ext cx="685800" cy="97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Título 51">
            <a:extLst>
              <a:ext uri="{FF2B5EF4-FFF2-40B4-BE49-F238E27FC236}">
                <a16:creationId xmlns:a16="http://schemas.microsoft.com/office/drawing/2014/main" id="{08487938-AD9E-41C8-90A2-94713A19D5FA}"/>
              </a:ext>
            </a:extLst>
          </p:cNvPr>
          <p:cNvSpPr>
            <a:spLocks noGrp="1"/>
          </p:cNvSpPr>
          <p:nvPr>
            <p:ph type="title"/>
          </p:nvPr>
        </p:nvSpPr>
        <p:spPr/>
        <p:txBody>
          <a:bodyPr/>
          <a:lstStyle/>
          <a:p>
            <a:pPr algn="ctr"/>
            <a:r>
              <a:rPr lang="en-US" dirty="0">
                <a:solidFill>
                  <a:schemeClr val="bg1"/>
                </a:solidFill>
              </a:rPr>
              <a:t>Five Steps </a:t>
            </a:r>
            <a:r>
              <a:rPr lang="en-US" dirty="0">
                <a:solidFill>
                  <a:srgbClr val="FFC000"/>
                </a:solidFill>
              </a:rPr>
              <a:t>Infographics</a:t>
            </a:r>
            <a:r>
              <a:rPr lang="en-US" dirty="0"/>
              <a:t> </a:t>
            </a:r>
          </a:p>
        </p:txBody>
      </p:sp>
      <p:sp>
        <p:nvSpPr>
          <p:cNvPr id="53" name="TextBox 96">
            <a:extLst>
              <a:ext uri="{FF2B5EF4-FFF2-40B4-BE49-F238E27FC236}">
                <a16:creationId xmlns:a16="http://schemas.microsoft.com/office/drawing/2014/main" id="{A9B1AAAF-6CBB-4093-800C-F6D44B87104F}"/>
              </a:ext>
            </a:extLst>
          </p:cNvPr>
          <p:cNvSpPr txBox="1">
            <a:spLocks noChangeArrowheads="1"/>
          </p:cNvSpPr>
          <p:nvPr/>
        </p:nvSpPr>
        <p:spPr bwMode="auto">
          <a:xfrm>
            <a:off x="1146243" y="3219567"/>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latin typeface="+mn-lt"/>
                <a:cs typeface="Calibri Light" panose="020F0302020204030204" pitchFamily="34" charset="0"/>
              </a:rPr>
              <a:t>Lorem ipsum dolor sit amet, consectetur adipiscing elit. </a:t>
            </a:r>
          </a:p>
          <a:p>
            <a:pPr algn="ctr">
              <a:lnSpc>
                <a:spcPct val="110000"/>
              </a:lnSpc>
            </a:pPr>
            <a:endParaRPr lang="en-US" altLang="es-MX" sz="1800" dirty="0">
              <a:latin typeface="+mn-lt"/>
              <a:cs typeface="Calibri Light" panose="020F0302020204030204" pitchFamily="34" charset="0"/>
            </a:endParaRPr>
          </a:p>
        </p:txBody>
      </p:sp>
      <p:sp>
        <p:nvSpPr>
          <p:cNvPr id="54" name="TextBox 96">
            <a:extLst>
              <a:ext uri="{FF2B5EF4-FFF2-40B4-BE49-F238E27FC236}">
                <a16:creationId xmlns:a16="http://schemas.microsoft.com/office/drawing/2014/main" id="{1B741EE3-A557-433A-B973-A48B2112AC6C}"/>
              </a:ext>
            </a:extLst>
          </p:cNvPr>
          <p:cNvSpPr txBox="1">
            <a:spLocks noChangeArrowheads="1"/>
          </p:cNvSpPr>
          <p:nvPr/>
        </p:nvSpPr>
        <p:spPr bwMode="auto">
          <a:xfrm>
            <a:off x="3292543" y="3200635"/>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latin typeface="+mn-lt"/>
                <a:cs typeface="Calibri Light" panose="020F0302020204030204" pitchFamily="34" charset="0"/>
              </a:rPr>
              <a:t>Lorem ipsum dolor sit amet, consectetur adipiscing elit. </a:t>
            </a:r>
          </a:p>
          <a:p>
            <a:pPr algn="ctr">
              <a:lnSpc>
                <a:spcPct val="110000"/>
              </a:lnSpc>
            </a:pPr>
            <a:endParaRPr lang="en-US" altLang="es-MX" sz="1800" dirty="0">
              <a:latin typeface="+mn-lt"/>
              <a:cs typeface="Calibri Light" panose="020F0302020204030204" pitchFamily="34" charset="0"/>
            </a:endParaRPr>
          </a:p>
        </p:txBody>
      </p:sp>
      <p:sp>
        <p:nvSpPr>
          <p:cNvPr id="57" name="TextBox 96">
            <a:extLst>
              <a:ext uri="{FF2B5EF4-FFF2-40B4-BE49-F238E27FC236}">
                <a16:creationId xmlns:a16="http://schemas.microsoft.com/office/drawing/2014/main" id="{48DE16B4-F3DA-4976-B316-77BF864A991D}"/>
              </a:ext>
            </a:extLst>
          </p:cNvPr>
          <p:cNvSpPr txBox="1">
            <a:spLocks noChangeArrowheads="1"/>
          </p:cNvSpPr>
          <p:nvPr/>
        </p:nvSpPr>
        <p:spPr bwMode="auto">
          <a:xfrm>
            <a:off x="5348356" y="3243615"/>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latin typeface="+mn-lt"/>
                <a:cs typeface="Calibri Light" panose="020F0302020204030204" pitchFamily="34" charset="0"/>
              </a:rPr>
              <a:t>Lorem ipsum dolor sit amet, consectetur adipiscing elit. </a:t>
            </a:r>
          </a:p>
          <a:p>
            <a:pPr algn="ctr">
              <a:lnSpc>
                <a:spcPct val="110000"/>
              </a:lnSpc>
            </a:pPr>
            <a:endParaRPr lang="en-US" altLang="es-MX" sz="1800" dirty="0">
              <a:latin typeface="+mn-lt"/>
              <a:cs typeface="Calibri Light" panose="020F0302020204030204" pitchFamily="34" charset="0"/>
            </a:endParaRPr>
          </a:p>
        </p:txBody>
      </p:sp>
      <p:sp>
        <p:nvSpPr>
          <p:cNvPr id="58" name="TextBox 96">
            <a:extLst>
              <a:ext uri="{FF2B5EF4-FFF2-40B4-BE49-F238E27FC236}">
                <a16:creationId xmlns:a16="http://schemas.microsoft.com/office/drawing/2014/main" id="{7013E497-5E60-4463-99EE-B0C21A21C8D0}"/>
              </a:ext>
            </a:extLst>
          </p:cNvPr>
          <p:cNvSpPr txBox="1">
            <a:spLocks noChangeArrowheads="1"/>
          </p:cNvSpPr>
          <p:nvPr/>
        </p:nvSpPr>
        <p:spPr bwMode="auto">
          <a:xfrm>
            <a:off x="7408931" y="3278981"/>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latin typeface="+mn-lt"/>
                <a:cs typeface="Calibri Light" panose="020F0302020204030204" pitchFamily="34" charset="0"/>
              </a:rPr>
              <a:t>Lorem ipsum dolor sit amet, consectetur adipiscing elit. </a:t>
            </a:r>
          </a:p>
          <a:p>
            <a:pPr algn="ctr">
              <a:lnSpc>
                <a:spcPct val="110000"/>
              </a:lnSpc>
            </a:pPr>
            <a:endParaRPr lang="en-US" altLang="es-MX" sz="1800" dirty="0">
              <a:latin typeface="+mn-lt"/>
              <a:cs typeface="Calibri Light" panose="020F0302020204030204" pitchFamily="34" charset="0"/>
            </a:endParaRPr>
          </a:p>
        </p:txBody>
      </p:sp>
      <p:sp>
        <p:nvSpPr>
          <p:cNvPr id="62" name="TextBox 96">
            <a:extLst>
              <a:ext uri="{FF2B5EF4-FFF2-40B4-BE49-F238E27FC236}">
                <a16:creationId xmlns:a16="http://schemas.microsoft.com/office/drawing/2014/main" id="{7B22B862-4A56-414E-AD10-8C01169E920F}"/>
              </a:ext>
            </a:extLst>
          </p:cNvPr>
          <p:cNvSpPr txBox="1">
            <a:spLocks noChangeArrowheads="1"/>
          </p:cNvSpPr>
          <p:nvPr/>
        </p:nvSpPr>
        <p:spPr bwMode="auto">
          <a:xfrm>
            <a:off x="9423468" y="3238735"/>
            <a:ext cx="1622289" cy="1619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800" dirty="0">
                <a:latin typeface="+mn-lt"/>
                <a:cs typeface="Calibri Light" panose="020F0302020204030204" pitchFamily="34" charset="0"/>
              </a:rPr>
              <a:t>Lorem ipsum dolor sit amet, consectetur adipiscing elit. </a:t>
            </a:r>
          </a:p>
          <a:p>
            <a:pPr algn="ctr">
              <a:lnSpc>
                <a:spcPct val="110000"/>
              </a:lnSpc>
            </a:pPr>
            <a:endParaRPr lang="en-US" altLang="es-MX" sz="1800" dirty="0">
              <a:latin typeface="+mn-lt"/>
              <a:cs typeface="Calibri Light" panose="020F0302020204030204" pitchFamily="34" charset="0"/>
            </a:endParaRPr>
          </a:p>
        </p:txBody>
      </p:sp>
      <p:sp>
        <p:nvSpPr>
          <p:cNvPr id="63" name="CuadroTexto 62">
            <a:extLst>
              <a:ext uri="{FF2B5EF4-FFF2-40B4-BE49-F238E27FC236}">
                <a16:creationId xmlns:a16="http://schemas.microsoft.com/office/drawing/2014/main" id="{D678467E-7C93-43F9-A4D6-F3C351601387}"/>
              </a:ext>
            </a:extLst>
          </p:cNvPr>
          <p:cNvSpPr txBox="1"/>
          <p:nvPr/>
        </p:nvSpPr>
        <p:spPr>
          <a:xfrm>
            <a:off x="1300231" y="2592504"/>
            <a:ext cx="1238250" cy="584775"/>
          </a:xfrm>
          <a:prstGeom prst="rect">
            <a:avLst/>
          </a:prstGeom>
          <a:noFill/>
        </p:spPr>
        <p:txBody>
          <a:bodyPr wrap="square" rtlCol="0">
            <a:spAutoFit/>
          </a:bodyPr>
          <a:lstStyle/>
          <a:p>
            <a:pPr algn="ctr"/>
            <a:r>
              <a:rPr lang="en-US" sz="3200" b="1" dirty="0">
                <a:solidFill>
                  <a:srgbClr val="98CE15"/>
                </a:solidFill>
              </a:rPr>
              <a:t>Title</a:t>
            </a:r>
          </a:p>
        </p:txBody>
      </p:sp>
      <p:sp>
        <p:nvSpPr>
          <p:cNvPr id="65" name="CuadroTexto 64">
            <a:extLst>
              <a:ext uri="{FF2B5EF4-FFF2-40B4-BE49-F238E27FC236}">
                <a16:creationId xmlns:a16="http://schemas.microsoft.com/office/drawing/2014/main" id="{EE9B0C5E-0DBE-4825-8CC7-0A606C79C825}"/>
              </a:ext>
            </a:extLst>
          </p:cNvPr>
          <p:cNvSpPr txBox="1"/>
          <p:nvPr/>
        </p:nvSpPr>
        <p:spPr>
          <a:xfrm>
            <a:off x="3398838" y="2611267"/>
            <a:ext cx="1238250" cy="584775"/>
          </a:xfrm>
          <a:prstGeom prst="rect">
            <a:avLst/>
          </a:prstGeom>
          <a:noFill/>
        </p:spPr>
        <p:txBody>
          <a:bodyPr wrap="square" rtlCol="0">
            <a:spAutoFit/>
          </a:bodyPr>
          <a:lstStyle/>
          <a:p>
            <a:pPr algn="ctr"/>
            <a:r>
              <a:rPr lang="en-US" sz="3200" b="1" dirty="0">
                <a:solidFill>
                  <a:srgbClr val="34A02B"/>
                </a:solidFill>
              </a:rPr>
              <a:t>Title</a:t>
            </a:r>
          </a:p>
        </p:txBody>
      </p:sp>
      <p:sp>
        <p:nvSpPr>
          <p:cNvPr id="67" name="CuadroTexto 66">
            <a:extLst>
              <a:ext uri="{FF2B5EF4-FFF2-40B4-BE49-F238E27FC236}">
                <a16:creationId xmlns:a16="http://schemas.microsoft.com/office/drawing/2014/main" id="{03F7C28C-839B-47AC-A4DF-DCE0CC20BBA2}"/>
              </a:ext>
            </a:extLst>
          </p:cNvPr>
          <p:cNvSpPr txBox="1"/>
          <p:nvPr/>
        </p:nvSpPr>
        <p:spPr>
          <a:xfrm>
            <a:off x="5476875" y="2611267"/>
            <a:ext cx="1238250" cy="584775"/>
          </a:xfrm>
          <a:prstGeom prst="rect">
            <a:avLst/>
          </a:prstGeom>
          <a:noFill/>
        </p:spPr>
        <p:txBody>
          <a:bodyPr wrap="square" rtlCol="0">
            <a:spAutoFit/>
          </a:bodyPr>
          <a:lstStyle/>
          <a:p>
            <a:pPr algn="ctr"/>
            <a:r>
              <a:rPr lang="en-US" sz="3200" b="1" dirty="0">
                <a:solidFill>
                  <a:srgbClr val="00968C"/>
                </a:solidFill>
              </a:rPr>
              <a:t>Title</a:t>
            </a:r>
          </a:p>
        </p:txBody>
      </p:sp>
      <p:sp>
        <p:nvSpPr>
          <p:cNvPr id="68" name="CuadroTexto 67">
            <a:extLst>
              <a:ext uri="{FF2B5EF4-FFF2-40B4-BE49-F238E27FC236}">
                <a16:creationId xmlns:a16="http://schemas.microsoft.com/office/drawing/2014/main" id="{1FB6DF3C-4322-45E6-8460-BFADF20DFD4A}"/>
              </a:ext>
            </a:extLst>
          </p:cNvPr>
          <p:cNvSpPr txBox="1"/>
          <p:nvPr/>
        </p:nvSpPr>
        <p:spPr>
          <a:xfrm>
            <a:off x="7519988" y="2566412"/>
            <a:ext cx="1238250" cy="584775"/>
          </a:xfrm>
          <a:prstGeom prst="rect">
            <a:avLst/>
          </a:prstGeom>
          <a:noFill/>
        </p:spPr>
        <p:txBody>
          <a:bodyPr wrap="square" rtlCol="0">
            <a:spAutoFit/>
          </a:bodyPr>
          <a:lstStyle/>
          <a:p>
            <a:pPr algn="ctr"/>
            <a:r>
              <a:rPr lang="en-US" sz="3200" b="1" dirty="0">
                <a:solidFill>
                  <a:srgbClr val="969696"/>
                </a:solidFill>
              </a:rPr>
              <a:t>Title</a:t>
            </a:r>
          </a:p>
        </p:txBody>
      </p:sp>
      <p:sp>
        <p:nvSpPr>
          <p:cNvPr id="69" name="CuadroTexto 68">
            <a:extLst>
              <a:ext uri="{FF2B5EF4-FFF2-40B4-BE49-F238E27FC236}">
                <a16:creationId xmlns:a16="http://schemas.microsoft.com/office/drawing/2014/main" id="{F9821B3E-80CA-4C2E-92A2-87DE087D02B8}"/>
              </a:ext>
            </a:extLst>
          </p:cNvPr>
          <p:cNvSpPr txBox="1"/>
          <p:nvPr/>
        </p:nvSpPr>
        <p:spPr>
          <a:xfrm>
            <a:off x="9612313" y="2592504"/>
            <a:ext cx="1238250" cy="584775"/>
          </a:xfrm>
          <a:prstGeom prst="rect">
            <a:avLst/>
          </a:prstGeom>
          <a:noFill/>
        </p:spPr>
        <p:txBody>
          <a:bodyPr wrap="square" rtlCol="0">
            <a:spAutoFit/>
          </a:bodyPr>
          <a:lstStyle/>
          <a:p>
            <a:pPr algn="ctr"/>
            <a:r>
              <a:rPr lang="en-US" sz="3200" b="1" dirty="0">
                <a:solidFill>
                  <a:srgbClr val="49709C"/>
                </a:solidFill>
              </a:rPr>
              <a:t>Title</a:t>
            </a:r>
          </a:p>
        </p:txBody>
      </p:sp>
      <p:sp>
        <p:nvSpPr>
          <p:cNvPr id="76" name="CuadroTexto 75">
            <a:extLst>
              <a:ext uri="{FF2B5EF4-FFF2-40B4-BE49-F238E27FC236}">
                <a16:creationId xmlns:a16="http://schemas.microsoft.com/office/drawing/2014/main" id="{89D36117-4B6B-4565-8C0F-0158893DCE6D}"/>
              </a:ext>
            </a:extLst>
          </p:cNvPr>
          <p:cNvSpPr txBox="1"/>
          <p:nvPr/>
        </p:nvSpPr>
        <p:spPr>
          <a:xfrm>
            <a:off x="1616076" y="1787525"/>
            <a:ext cx="685800" cy="769441"/>
          </a:xfrm>
          <a:prstGeom prst="rect">
            <a:avLst/>
          </a:prstGeom>
          <a:noFill/>
        </p:spPr>
        <p:txBody>
          <a:bodyPr wrap="square" rtlCol="0">
            <a:spAutoFit/>
          </a:bodyPr>
          <a:lstStyle/>
          <a:p>
            <a:pPr algn="ctr"/>
            <a:r>
              <a:rPr lang="en-US" sz="4400" dirty="0">
                <a:solidFill>
                  <a:schemeClr val="bg1"/>
                </a:solidFill>
              </a:rPr>
              <a:t>A</a:t>
            </a:r>
          </a:p>
        </p:txBody>
      </p:sp>
      <p:sp>
        <p:nvSpPr>
          <p:cNvPr id="78" name="CuadroTexto 77">
            <a:extLst>
              <a:ext uri="{FF2B5EF4-FFF2-40B4-BE49-F238E27FC236}">
                <a16:creationId xmlns:a16="http://schemas.microsoft.com/office/drawing/2014/main" id="{6A6AA3F4-2049-46CB-A4B8-50E96A0D2FDB}"/>
              </a:ext>
            </a:extLst>
          </p:cNvPr>
          <p:cNvSpPr txBox="1"/>
          <p:nvPr/>
        </p:nvSpPr>
        <p:spPr>
          <a:xfrm>
            <a:off x="3692526" y="1768093"/>
            <a:ext cx="685800" cy="769441"/>
          </a:xfrm>
          <a:prstGeom prst="rect">
            <a:avLst/>
          </a:prstGeom>
          <a:noFill/>
        </p:spPr>
        <p:txBody>
          <a:bodyPr wrap="square" rtlCol="0">
            <a:spAutoFit/>
          </a:bodyPr>
          <a:lstStyle/>
          <a:p>
            <a:pPr algn="ctr"/>
            <a:r>
              <a:rPr lang="en-US" sz="4400" dirty="0">
                <a:solidFill>
                  <a:schemeClr val="bg1"/>
                </a:solidFill>
              </a:rPr>
              <a:t>B</a:t>
            </a:r>
          </a:p>
        </p:txBody>
      </p:sp>
      <p:sp>
        <p:nvSpPr>
          <p:cNvPr id="80" name="CuadroTexto 79">
            <a:extLst>
              <a:ext uri="{FF2B5EF4-FFF2-40B4-BE49-F238E27FC236}">
                <a16:creationId xmlns:a16="http://schemas.microsoft.com/office/drawing/2014/main" id="{0A6E7F77-3C6C-411A-A533-C51110D0224F}"/>
              </a:ext>
            </a:extLst>
          </p:cNvPr>
          <p:cNvSpPr txBox="1"/>
          <p:nvPr/>
        </p:nvSpPr>
        <p:spPr>
          <a:xfrm>
            <a:off x="5749927" y="1741317"/>
            <a:ext cx="685800" cy="769441"/>
          </a:xfrm>
          <a:prstGeom prst="rect">
            <a:avLst/>
          </a:prstGeom>
          <a:noFill/>
        </p:spPr>
        <p:txBody>
          <a:bodyPr wrap="square" rtlCol="0">
            <a:spAutoFit/>
          </a:bodyPr>
          <a:lstStyle/>
          <a:p>
            <a:pPr algn="ctr"/>
            <a:r>
              <a:rPr lang="en-US" sz="4400" dirty="0">
                <a:solidFill>
                  <a:schemeClr val="bg1"/>
                </a:solidFill>
              </a:rPr>
              <a:t>C</a:t>
            </a:r>
          </a:p>
        </p:txBody>
      </p:sp>
      <p:sp>
        <p:nvSpPr>
          <p:cNvPr id="82" name="CuadroTexto 81">
            <a:extLst>
              <a:ext uri="{FF2B5EF4-FFF2-40B4-BE49-F238E27FC236}">
                <a16:creationId xmlns:a16="http://schemas.microsoft.com/office/drawing/2014/main" id="{5BF77DF6-A15F-45D8-BDF7-269D8B64368A}"/>
              </a:ext>
            </a:extLst>
          </p:cNvPr>
          <p:cNvSpPr txBox="1"/>
          <p:nvPr/>
        </p:nvSpPr>
        <p:spPr>
          <a:xfrm>
            <a:off x="7811690" y="1750055"/>
            <a:ext cx="685800" cy="769441"/>
          </a:xfrm>
          <a:prstGeom prst="rect">
            <a:avLst/>
          </a:prstGeom>
          <a:noFill/>
        </p:spPr>
        <p:txBody>
          <a:bodyPr wrap="square" rtlCol="0">
            <a:spAutoFit/>
          </a:bodyPr>
          <a:lstStyle/>
          <a:p>
            <a:pPr algn="ctr"/>
            <a:r>
              <a:rPr lang="en-US" sz="4400" dirty="0">
                <a:solidFill>
                  <a:schemeClr val="bg1"/>
                </a:solidFill>
              </a:rPr>
              <a:t>D</a:t>
            </a:r>
          </a:p>
        </p:txBody>
      </p:sp>
      <p:sp>
        <p:nvSpPr>
          <p:cNvPr id="86" name="CuadroTexto 85">
            <a:extLst>
              <a:ext uri="{FF2B5EF4-FFF2-40B4-BE49-F238E27FC236}">
                <a16:creationId xmlns:a16="http://schemas.microsoft.com/office/drawing/2014/main" id="{0236C998-3BAD-42B7-A8D2-EB8297C8EA1D}"/>
              </a:ext>
            </a:extLst>
          </p:cNvPr>
          <p:cNvSpPr txBox="1"/>
          <p:nvPr/>
        </p:nvSpPr>
        <p:spPr>
          <a:xfrm>
            <a:off x="9836548" y="1654879"/>
            <a:ext cx="685800" cy="769441"/>
          </a:xfrm>
          <a:prstGeom prst="rect">
            <a:avLst/>
          </a:prstGeom>
          <a:noFill/>
        </p:spPr>
        <p:txBody>
          <a:bodyPr wrap="square" rtlCol="0">
            <a:spAutoFit/>
          </a:bodyPr>
          <a:lstStyle/>
          <a:p>
            <a:pPr algn="ctr"/>
            <a:r>
              <a:rPr lang="en-US" sz="4400" dirty="0">
                <a:solidFill>
                  <a:schemeClr val="bg1"/>
                </a:solidFill>
              </a:rPr>
              <a:t>E</a:t>
            </a:r>
          </a:p>
        </p:txBody>
      </p:sp>
    </p:spTree>
    <p:extLst>
      <p:ext uri="{BB962C8B-B14F-4D97-AF65-F5344CB8AC3E}">
        <p14:creationId xmlns:p14="http://schemas.microsoft.com/office/powerpoint/2010/main" val="243419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44C8D838-72EA-403A-B3AB-2691C7AFB38E}"/>
              </a:ext>
            </a:extLst>
          </p:cNvPr>
          <p:cNvSpPr>
            <a:spLocks noEditPoints="1"/>
          </p:cNvSpPr>
          <p:nvPr/>
        </p:nvSpPr>
        <p:spPr bwMode="auto">
          <a:xfrm>
            <a:off x="691950" y="1590423"/>
            <a:ext cx="2231528" cy="1838577"/>
          </a:xfrm>
          <a:custGeom>
            <a:avLst/>
            <a:gdLst>
              <a:gd name="T0" fmla="*/ 709 w 747"/>
              <a:gd name="T1" fmla="*/ 0 h 614"/>
              <a:gd name="T2" fmla="*/ 171 w 747"/>
              <a:gd name="T3" fmla="*/ 0 h 614"/>
              <a:gd name="T4" fmla="*/ 133 w 747"/>
              <a:gd name="T5" fmla="*/ 38 h 614"/>
              <a:gd name="T6" fmla="*/ 133 w 747"/>
              <a:gd name="T7" fmla="*/ 80 h 614"/>
              <a:gd name="T8" fmla="*/ 114 w 747"/>
              <a:gd name="T9" fmla="*/ 106 h 614"/>
              <a:gd name="T10" fmla="*/ 133 w 747"/>
              <a:gd name="T11" fmla="*/ 132 h 614"/>
              <a:gd name="T12" fmla="*/ 141 w 747"/>
              <a:gd name="T13" fmla="*/ 133 h 614"/>
              <a:gd name="T14" fmla="*/ 149 w 747"/>
              <a:gd name="T15" fmla="*/ 132 h 614"/>
              <a:gd name="T16" fmla="*/ 168 w 747"/>
              <a:gd name="T17" fmla="*/ 106 h 614"/>
              <a:gd name="T18" fmla="*/ 149 w 747"/>
              <a:gd name="T19" fmla="*/ 80 h 614"/>
              <a:gd name="T20" fmla="*/ 149 w 747"/>
              <a:gd name="T21" fmla="*/ 38 h 614"/>
              <a:gd name="T22" fmla="*/ 171 w 747"/>
              <a:gd name="T23" fmla="*/ 16 h 614"/>
              <a:gd name="T24" fmla="*/ 709 w 747"/>
              <a:gd name="T25" fmla="*/ 16 h 614"/>
              <a:gd name="T26" fmla="*/ 731 w 747"/>
              <a:gd name="T27" fmla="*/ 38 h 614"/>
              <a:gd name="T28" fmla="*/ 731 w 747"/>
              <a:gd name="T29" fmla="*/ 576 h 614"/>
              <a:gd name="T30" fmla="*/ 709 w 747"/>
              <a:gd name="T31" fmla="*/ 598 h 614"/>
              <a:gd name="T32" fmla="*/ 171 w 747"/>
              <a:gd name="T33" fmla="*/ 598 h 614"/>
              <a:gd name="T34" fmla="*/ 149 w 747"/>
              <a:gd name="T35" fmla="*/ 576 h 614"/>
              <a:gd name="T36" fmla="*/ 149 w 747"/>
              <a:gd name="T37" fmla="*/ 160 h 614"/>
              <a:gd name="T38" fmla="*/ 134 w 747"/>
              <a:gd name="T39" fmla="*/ 145 h 614"/>
              <a:gd name="T40" fmla="*/ 15 w 747"/>
              <a:gd name="T41" fmla="*/ 145 h 614"/>
              <a:gd name="T42" fmla="*/ 0 w 747"/>
              <a:gd name="T43" fmla="*/ 160 h 614"/>
              <a:gd name="T44" fmla="*/ 0 w 747"/>
              <a:gd name="T45" fmla="*/ 203 h 614"/>
              <a:gd name="T46" fmla="*/ 15 w 747"/>
              <a:gd name="T47" fmla="*/ 218 h 614"/>
              <a:gd name="T48" fmla="*/ 62 w 747"/>
              <a:gd name="T49" fmla="*/ 218 h 614"/>
              <a:gd name="T50" fmla="*/ 62 w 747"/>
              <a:gd name="T51" fmla="*/ 453 h 614"/>
              <a:gd name="T52" fmla="*/ 67 w 747"/>
              <a:gd name="T53" fmla="*/ 465 h 614"/>
              <a:gd name="T54" fmla="*/ 94 w 747"/>
              <a:gd name="T55" fmla="*/ 487 h 614"/>
              <a:gd name="T56" fmla="*/ 120 w 747"/>
              <a:gd name="T57" fmla="*/ 468 h 614"/>
              <a:gd name="T58" fmla="*/ 121 w 747"/>
              <a:gd name="T59" fmla="*/ 460 h 614"/>
              <a:gd name="T60" fmla="*/ 120 w 747"/>
              <a:gd name="T61" fmla="*/ 452 h 614"/>
              <a:gd name="T62" fmla="*/ 94 w 747"/>
              <a:gd name="T63" fmla="*/ 433 h 614"/>
              <a:gd name="T64" fmla="*/ 78 w 747"/>
              <a:gd name="T65" fmla="*/ 438 h 614"/>
              <a:gd name="T66" fmla="*/ 78 w 747"/>
              <a:gd name="T67" fmla="*/ 217 h 614"/>
              <a:gd name="T68" fmla="*/ 63 w 747"/>
              <a:gd name="T69" fmla="*/ 202 h 614"/>
              <a:gd name="T70" fmla="*/ 16 w 747"/>
              <a:gd name="T71" fmla="*/ 202 h 614"/>
              <a:gd name="T72" fmla="*/ 16 w 747"/>
              <a:gd name="T73" fmla="*/ 161 h 614"/>
              <a:gd name="T74" fmla="*/ 133 w 747"/>
              <a:gd name="T75" fmla="*/ 161 h 614"/>
              <a:gd name="T76" fmla="*/ 133 w 747"/>
              <a:gd name="T77" fmla="*/ 576 h 614"/>
              <a:gd name="T78" fmla="*/ 171 w 747"/>
              <a:gd name="T79" fmla="*/ 614 h 614"/>
              <a:gd name="T80" fmla="*/ 709 w 747"/>
              <a:gd name="T81" fmla="*/ 614 h 614"/>
              <a:gd name="T82" fmla="*/ 747 w 747"/>
              <a:gd name="T83" fmla="*/ 576 h 614"/>
              <a:gd name="T84" fmla="*/ 747 w 747"/>
              <a:gd name="T85" fmla="*/ 38 h 614"/>
              <a:gd name="T86" fmla="*/ 709 w 747"/>
              <a:gd name="T87" fmla="*/ 0 h 614"/>
              <a:gd name="T88" fmla="*/ 152 w 747"/>
              <a:gd name="T89" fmla="*/ 106 h 614"/>
              <a:gd name="T90" fmla="*/ 149 w 747"/>
              <a:gd name="T91" fmla="*/ 114 h 614"/>
              <a:gd name="T92" fmla="*/ 141 w 747"/>
              <a:gd name="T93" fmla="*/ 117 h 614"/>
              <a:gd name="T94" fmla="*/ 133 w 747"/>
              <a:gd name="T95" fmla="*/ 114 h 614"/>
              <a:gd name="T96" fmla="*/ 130 w 747"/>
              <a:gd name="T97" fmla="*/ 106 h 614"/>
              <a:gd name="T98" fmla="*/ 133 w 747"/>
              <a:gd name="T99" fmla="*/ 98 h 614"/>
              <a:gd name="T100" fmla="*/ 141 w 747"/>
              <a:gd name="T101" fmla="*/ 95 h 614"/>
              <a:gd name="T102" fmla="*/ 149 w 747"/>
              <a:gd name="T103" fmla="*/ 98 h 614"/>
              <a:gd name="T104" fmla="*/ 152 w 747"/>
              <a:gd name="T105" fmla="*/ 106 h 614"/>
              <a:gd name="T106" fmla="*/ 94 w 747"/>
              <a:gd name="T107" fmla="*/ 449 h 614"/>
              <a:gd name="T108" fmla="*/ 102 w 747"/>
              <a:gd name="T109" fmla="*/ 452 h 614"/>
              <a:gd name="T110" fmla="*/ 105 w 747"/>
              <a:gd name="T111" fmla="*/ 460 h 614"/>
              <a:gd name="T112" fmla="*/ 102 w 747"/>
              <a:gd name="T113" fmla="*/ 468 h 614"/>
              <a:gd name="T114" fmla="*/ 94 w 747"/>
              <a:gd name="T115" fmla="*/ 471 h 614"/>
              <a:gd name="T116" fmla="*/ 86 w 747"/>
              <a:gd name="T117" fmla="*/ 468 h 614"/>
              <a:gd name="T118" fmla="*/ 83 w 747"/>
              <a:gd name="T119" fmla="*/ 460 h 614"/>
              <a:gd name="T120" fmla="*/ 86 w 747"/>
              <a:gd name="T121" fmla="*/ 452 h 614"/>
              <a:gd name="T122" fmla="*/ 94 w 747"/>
              <a:gd name="T123" fmla="*/ 449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47" h="614">
                <a:moveTo>
                  <a:pt x="709" y="0"/>
                </a:moveTo>
                <a:cubicBezTo>
                  <a:pt x="171" y="0"/>
                  <a:pt x="171" y="0"/>
                  <a:pt x="171" y="0"/>
                </a:cubicBezTo>
                <a:cubicBezTo>
                  <a:pt x="150" y="0"/>
                  <a:pt x="133" y="17"/>
                  <a:pt x="133" y="38"/>
                </a:cubicBezTo>
                <a:cubicBezTo>
                  <a:pt x="133" y="80"/>
                  <a:pt x="133" y="80"/>
                  <a:pt x="133" y="80"/>
                </a:cubicBezTo>
                <a:cubicBezTo>
                  <a:pt x="122" y="83"/>
                  <a:pt x="114" y="94"/>
                  <a:pt x="114" y="106"/>
                </a:cubicBezTo>
                <a:cubicBezTo>
                  <a:pt x="114" y="118"/>
                  <a:pt x="122" y="128"/>
                  <a:pt x="133" y="132"/>
                </a:cubicBezTo>
                <a:cubicBezTo>
                  <a:pt x="136" y="133"/>
                  <a:pt x="139" y="133"/>
                  <a:pt x="141" y="133"/>
                </a:cubicBezTo>
                <a:cubicBezTo>
                  <a:pt x="144" y="133"/>
                  <a:pt x="147" y="133"/>
                  <a:pt x="149" y="132"/>
                </a:cubicBezTo>
                <a:cubicBezTo>
                  <a:pt x="160" y="128"/>
                  <a:pt x="168" y="118"/>
                  <a:pt x="168" y="106"/>
                </a:cubicBezTo>
                <a:cubicBezTo>
                  <a:pt x="168" y="94"/>
                  <a:pt x="160" y="83"/>
                  <a:pt x="149" y="80"/>
                </a:cubicBezTo>
                <a:cubicBezTo>
                  <a:pt x="149" y="38"/>
                  <a:pt x="149" y="38"/>
                  <a:pt x="149" y="38"/>
                </a:cubicBezTo>
                <a:cubicBezTo>
                  <a:pt x="149" y="26"/>
                  <a:pt x="159" y="16"/>
                  <a:pt x="171" y="16"/>
                </a:cubicBezTo>
                <a:cubicBezTo>
                  <a:pt x="709" y="16"/>
                  <a:pt x="709" y="16"/>
                  <a:pt x="709" y="16"/>
                </a:cubicBezTo>
                <a:cubicBezTo>
                  <a:pt x="721" y="16"/>
                  <a:pt x="731" y="26"/>
                  <a:pt x="731" y="38"/>
                </a:cubicBezTo>
                <a:cubicBezTo>
                  <a:pt x="731" y="576"/>
                  <a:pt x="731" y="576"/>
                  <a:pt x="731" y="576"/>
                </a:cubicBezTo>
                <a:cubicBezTo>
                  <a:pt x="731" y="588"/>
                  <a:pt x="721" y="598"/>
                  <a:pt x="709" y="598"/>
                </a:cubicBezTo>
                <a:cubicBezTo>
                  <a:pt x="171" y="598"/>
                  <a:pt x="171" y="598"/>
                  <a:pt x="171" y="598"/>
                </a:cubicBezTo>
                <a:cubicBezTo>
                  <a:pt x="159" y="598"/>
                  <a:pt x="149" y="588"/>
                  <a:pt x="149" y="576"/>
                </a:cubicBezTo>
                <a:cubicBezTo>
                  <a:pt x="149" y="160"/>
                  <a:pt x="149" y="160"/>
                  <a:pt x="149" y="160"/>
                </a:cubicBezTo>
                <a:cubicBezTo>
                  <a:pt x="149" y="152"/>
                  <a:pt x="143" y="145"/>
                  <a:pt x="134" y="145"/>
                </a:cubicBezTo>
                <a:cubicBezTo>
                  <a:pt x="15" y="145"/>
                  <a:pt x="15" y="145"/>
                  <a:pt x="15" y="145"/>
                </a:cubicBezTo>
                <a:cubicBezTo>
                  <a:pt x="7" y="145"/>
                  <a:pt x="0" y="152"/>
                  <a:pt x="0" y="160"/>
                </a:cubicBezTo>
                <a:cubicBezTo>
                  <a:pt x="0" y="203"/>
                  <a:pt x="0" y="203"/>
                  <a:pt x="0" y="203"/>
                </a:cubicBezTo>
                <a:cubicBezTo>
                  <a:pt x="0" y="212"/>
                  <a:pt x="7" y="218"/>
                  <a:pt x="15" y="218"/>
                </a:cubicBezTo>
                <a:cubicBezTo>
                  <a:pt x="62" y="218"/>
                  <a:pt x="62" y="218"/>
                  <a:pt x="62" y="218"/>
                </a:cubicBezTo>
                <a:cubicBezTo>
                  <a:pt x="62" y="453"/>
                  <a:pt x="62" y="453"/>
                  <a:pt x="62" y="453"/>
                </a:cubicBezTo>
                <a:cubicBezTo>
                  <a:pt x="62" y="458"/>
                  <a:pt x="64" y="462"/>
                  <a:pt x="67" y="465"/>
                </a:cubicBezTo>
                <a:cubicBezTo>
                  <a:pt x="69" y="477"/>
                  <a:pt x="80" y="487"/>
                  <a:pt x="94" y="487"/>
                </a:cubicBezTo>
                <a:cubicBezTo>
                  <a:pt x="106" y="487"/>
                  <a:pt x="116" y="479"/>
                  <a:pt x="120" y="468"/>
                </a:cubicBezTo>
                <a:cubicBezTo>
                  <a:pt x="121" y="466"/>
                  <a:pt x="121" y="463"/>
                  <a:pt x="121" y="460"/>
                </a:cubicBezTo>
                <a:cubicBezTo>
                  <a:pt x="121" y="457"/>
                  <a:pt x="121" y="455"/>
                  <a:pt x="120" y="452"/>
                </a:cubicBezTo>
                <a:cubicBezTo>
                  <a:pt x="116" y="441"/>
                  <a:pt x="106" y="433"/>
                  <a:pt x="94" y="433"/>
                </a:cubicBezTo>
                <a:cubicBezTo>
                  <a:pt x="88" y="433"/>
                  <a:pt x="82" y="435"/>
                  <a:pt x="78" y="438"/>
                </a:cubicBezTo>
                <a:cubicBezTo>
                  <a:pt x="78" y="217"/>
                  <a:pt x="78" y="217"/>
                  <a:pt x="78" y="217"/>
                </a:cubicBezTo>
                <a:cubicBezTo>
                  <a:pt x="78" y="209"/>
                  <a:pt x="71" y="202"/>
                  <a:pt x="63" y="202"/>
                </a:cubicBezTo>
                <a:cubicBezTo>
                  <a:pt x="16" y="202"/>
                  <a:pt x="16" y="202"/>
                  <a:pt x="16" y="202"/>
                </a:cubicBezTo>
                <a:cubicBezTo>
                  <a:pt x="16" y="161"/>
                  <a:pt x="16" y="161"/>
                  <a:pt x="16" y="161"/>
                </a:cubicBezTo>
                <a:cubicBezTo>
                  <a:pt x="133" y="161"/>
                  <a:pt x="133" y="161"/>
                  <a:pt x="133" y="161"/>
                </a:cubicBezTo>
                <a:cubicBezTo>
                  <a:pt x="133" y="576"/>
                  <a:pt x="133" y="576"/>
                  <a:pt x="133" y="576"/>
                </a:cubicBezTo>
                <a:cubicBezTo>
                  <a:pt x="133" y="597"/>
                  <a:pt x="150" y="614"/>
                  <a:pt x="171" y="614"/>
                </a:cubicBezTo>
                <a:cubicBezTo>
                  <a:pt x="709" y="614"/>
                  <a:pt x="709" y="614"/>
                  <a:pt x="709" y="614"/>
                </a:cubicBezTo>
                <a:cubicBezTo>
                  <a:pt x="730" y="614"/>
                  <a:pt x="747" y="597"/>
                  <a:pt x="747" y="576"/>
                </a:cubicBezTo>
                <a:cubicBezTo>
                  <a:pt x="747" y="38"/>
                  <a:pt x="747" y="38"/>
                  <a:pt x="747" y="38"/>
                </a:cubicBezTo>
                <a:cubicBezTo>
                  <a:pt x="747" y="17"/>
                  <a:pt x="730" y="0"/>
                  <a:pt x="709" y="0"/>
                </a:cubicBezTo>
                <a:close/>
                <a:moveTo>
                  <a:pt x="152" y="106"/>
                </a:moveTo>
                <a:cubicBezTo>
                  <a:pt x="152" y="109"/>
                  <a:pt x="151" y="112"/>
                  <a:pt x="149" y="114"/>
                </a:cubicBezTo>
                <a:cubicBezTo>
                  <a:pt x="147" y="116"/>
                  <a:pt x="144" y="117"/>
                  <a:pt x="141" y="117"/>
                </a:cubicBezTo>
                <a:cubicBezTo>
                  <a:pt x="138" y="117"/>
                  <a:pt x="135" y="116"/>
                  <a:pt x="133" y="114"/>
                </a:cubicBezTo>
                <a:cubicBezTo>
                  <a:pt x="131" y="112"/>
                  <a:pt x="130" y="109"/>
                  <a:pt x="130" y="106"/>
                </a:cubicBezTo>
                <a:cubicBezTo>
                  <a:pt x="130" y="103"/>
                  <a:pt x="131" y="100"/>
                  <a:pt x="133" y="98"/>
                </a:cubicBezTo>
                <a:cubicBezTo>
                  <a:pt x="135" y="96"/>
                  <a:pt x="138" y="95"/>
                  <a:pt x="141" y="95"/>
                </a:cubicBezTo>
                <a:cubicBezTo>
                  <a:pt x="144" y="95"/>
                  <a:pt x="147" y="96"/>
                  <a:pt x="149" y="98"/>
                </a:cubicBezTo>
                <a:cubicBezTo>
                  <a:pt x="151" y="100"/>
                  <a:pt x="152" y="103"/>
                  <a:pt x="152" y="106"/>
                </a:cubicBezTo>
                <a:close/>
                <a:moveTo>
                  <a:pt x="94" y="449"/>
                </a:moveTo>
                <a:cubicBezTo>
                  <a:pt x="97" y="449"/>
                  <a:pt x="100" y="450"/>
                  <a:pt x="102" y="452"/>
                </a:cubicBezTo>
                <a:cubicBezTo>
                  <a:pt x="104" y="454"/>
                  <a:pt x="105" y="457"/>
                  <a:pt x="105" y="460"/>
                </a:cubicBezTo>
                <a:cubicBezTo>
                  <a:pt x="105" y="463"/>
                  <a:pt x="104" y="466"/>
                  <a:pt x="102" y="468"/>
                </a:cubicBezTo>
                <a:cubicBezTo>
                  <a:pt x="100" y="470"/>
                  <a:pt x="97" y="471"/>
                  <a:pt x="94" y="471"/>
                </a:cubicBezTo>
                <a:cubicBezTo>
                  <a:pt x="91" y="471"/>
                  <a:pt x="88" y="470"/>
                  <a:pt x="86" y="468"/>
                </a:cubicBezTo>
                <a:cubicBezTo>
                  <a:pt x="84" y="466"/>
                  <a:pt x="83" y="463"/>
                  <a:pt x="83" y="460"/>
                </a:cubicBezTo>
                <a:cubicBezTo>
                  <a:pt x="83" y="457"/>
                  <a:pt x="84" y="454"/>
                  <a:pt x="86" y="452"/>
                </a:cubicBezTo>
                <a:cubicBezTo>
                  <a:pt x="88" y="450"/>
                  <a:pt x="91" y="449"/>
                  <a:pt x="94" y="449"/>
                </a:cubicBezTo>
                <a:close/>
              </a:path>
            </a:pathLst>
          </a:custGeom>
          <a:solidFill>
            <a:srgbClr val="FE4D01"/>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67DFFC5D-1149-46B6-8CD7-E5E6749DDCC1}"/>
              </a:ext>
            </a:extLst>
          </p:cNvPr>
          <p:cNvSpPr>
            <a:spLocks noEditPoints="1"/>
          </p:cNvSpPr>
          <p:nvPr/>
        </p:nvSpPr>
        <p:spPr bwMode="auto">
          <a:xfrm>
            <a:off x="3383443" y="1590423"/>
            <a:ext cx="2370322" cy="1838577"/>
          </a:xfrm>
          <a:custGeom>
            <a:avLst/>
            <a:gdLst>
              <a:gd name="T0" fmla="*/ 217 w 793"/>
              <a:gd name="T1" fmla="*/ 0 h 614"/>
              <a:gd name="T2" fmla="*/ 180 w 793"/>
              <a:gd name="T3" fmla="*/ 89 h 614"/>
              <a:gd name="T4" fmla="*/ 180 w 793"/>
              <a:gd name="T5" fmla="*/ 140 h 614"/>
              <a:gd name="T6" fmla="*/ 196 w 793"/>
              <a:gd name="T7" fmla="*/ 141 h 614"/>
              <a:gd name="T8" fmla="*/ 196 w 793"/>
              <a:gd name="T9" fmla="*/ 88 h 614"/>
              <a:gd name="T10" fmla="*/ 217 w 793"/>
              <a:gd name="T11" fmla="*/ 16 h 614"/>
              <a:gd name="T12" fmla="*/ 777 w 793"/>
              <a:gd name="T13" fmla="*/ 38 h 614"/>
              <a:gd name="T14" fmla="*/ 755 w 793"/>
              <a:gd name="T15" fmla="*/ 598 h 614"/>
              <a:gd name="T16" fmla="*/ 196 w 793"/>
              <a:gd name="T17" fmla="*/ 576 h 614"/>
              <a:gd name="T18" fmla="*/ 246 w 793"/>
              <a:gd name="T19" fmla="*/ 471 h 614"/>
              <a:gd name="T20" fmla="*/ 261 w 793"/>
              <a:gd name="T21" fmla="*/ 412 h 614"/>
              <a:gd name="T22" fmla="*/ 140 w 793"/>
              <a:gd name="T23" fmla="*/ 397 h 614"/>
              <a:gd name="T24" fmla="*/ 196 w 793"/>
              <a:gd name="T25" fmla="*/ 345 h 614"/>
              <a:gd name="T26" fmla="*/ 239 w 793"/>
              <a:gd name="T27" fmla="*/ 292 h 614"/>
              <a:gd name="T28" fmla="*/ 235 w 793"/>
              <a:gd name="T29" fmla="*/ 189 h 614"/>
              <a:gd name="T30" fmla="*/ 191 w 793"/>
              <a:gd name="T31" fmla="*/ 155 h 614"/>
              <a:gd name="T32" fmla="*/ 128 w 793"/>
              <a:gd name="T33" fmla="*/ 143 h 614"/>
              <a:gd name="T34" fmla="*/ 4 w 793"/>
              <a:gd name="T35" fmla="*/ 197 h 614"/>
              <a:gd name="T36" fmla="*/ 7 w 793"/>
              <a:gd name="T37" fmla="*/ 218 h 614"/>
              <a:gd name="T38" fmla="*/ 67 w 793"/>
              <a:gd name="T39" fmla="*/ 242 h 614"/>
              <a:gd name="T40" fmla="*/ 121 w 793"/>
              <a:gd name="T41" fmla="*/ 218 h 614"/>
              <a:gd name="T42" fmla="*/ 163 w 793"/>
              <a:gd name="T43" fmla="*/ 249 h 614"/>
              <a:gd name="T44" fmla="*/ 133 w 793"/>
              <a:gd name="T45" fmla="*/ 299 h 614"/>
              <a:gd name="T46" fmla="*/ 12 w 793"/>
              <a:gd name="T47" fmla="*/ 420 h 614"/>
              <a:gd name="T48" fmla="*/ 27 w 793"/>
              <a:gd name="T49" fmla="*/ 471 h 614"/>
              <a:gd name="T50" fmla="*/ 141 w 793"/>
              <a:gd name="T51" fmla="*/ 490 h 614"/>
              <a:gd name="T52" fmla="*/ 168 w 793"/>
              <a:gd name="T53" fmla="*/ 463 h 614"/>
              <a:gd name="T54" fmla="*/ 141 w 793"/>
              <a:gd name="T55" fmla="*/ 436 h 614"/>
              <a:gd name="T56" fmla="*/ 28 w 793"/>
              <a:gd name="T57" fmla="*/ 455 h 614"/>
              <a:gd name="T58" fmla="*/ 144 w 793"/>
              <a:gd name="T59" fmla="*/ 311 h 614"/>
              <a:gd name="T60" fmla="*/ 179 w 793"/>
              <a:gd name="T61" fmla="*/ 249 h 614"/>
              <a:gd name="T62" fmla="*/ 121 w 793"/>
              <a:gd name="T63" fmla="*/ 202 h 614"/>
              <a:gd name="T64" fmla="*/ 56 w 793"/>
              <a:gd name="T65" fmla="*/ 230 h 614"/>
              <a:gd name="T66" fmla="*/ 59 w 793"/>
              <a:gd name="T67" fmla="*/ 173 h 614"/>
              <a:gd name="T68" fmla="*/ 180 w 793"/>
              <a:gd name="T69" fmla="*/ 167 h 614"/>
              <a:gd name="T70" fmla="*/ 196 w 793"/>
              <a:gd name="T71" fmla="*/ 175 h 614"/>
              <a:gd name="T72" fmla="*/ 235 w 793"/>
              <a:gd name="T73" fmla="*/ 242 h 614"/>
              <a:gd name="T74" fmla="*/ 196 w 793"/>
              <a:gd name="T75" fmla="*/ 323 h 614"/>
              <a:gd name="T76" fmla="*/ 180 w 793"/>
              <a:gd name="T77" fmla="*/ 338 h 614"/>
              <a:gd name="T78" fmla="*/ 124 w 793"/>
              <a:gd name="T79" fmla="*/ 404 h 614"/>
              <a:gd name="T80" fmla="*/ 245 w 793"/>
              <a:gd name="T81" fmla="*/ 413 h 614"/>
              <a:gd name="T82" fmla="*/ 192 w 793"/>
              <a:gd name="T83" fmla="*/ 455 h 614"/>
              <a:gd name="T84" fmla="*/ 180 w 793"/>
              <a:gd name="T85" fmla="*/ 576 h 614"/>
              <a:gd name="T86" fmla="*/ 755 w 793"/>
              <a:gd name="T87" fmla="*/ 614 h 614"/>
              <a:gd name="T88" fmla="*/ 793 w 793"/>
              <a:gd name="T89" fmla="*/ 38 h 614"/>
              <a:gd name="T90" fmla="*/ 199 w 793"/>
              <a:gd name="T91" fmla="*/ 115 h 614"/>
              <a:gd name="T92" fmla="*/ 188 w 793"/>
              <a:gd name="T93" fmla="*/ 126 h 614"/>
              <a:gd name="T94" fmla="*/ 177 w 793"/>
              <a:gd name="T95" fmla="*/ 115 h 614"/>
              <a:gd name="T96" fmla="*/ 188 w 793"/>
              <a:gd name="T97" fmla="*/ 103 h 614"/>
              <a:gd name="T98" fmla="*/ 199 w 793"/>
              <a:gd name="T99" fmla="*/ 115 h 614"/>
              <a:gd name="T100" fmla="*/ 148 w 793"/>
              <a:gd name="T101" fmla="*/ 455 h 614"/>
              <a:gd name="T102" fmla="*/ 148 w 793"/>
              <a:gd name="T103" fmla="*/ 471 h 614"/>
              <a:gd name="T104" fmla="*/ 133 w 793"/>
              <a:gd name="T105" fmla="*/ 471 h 614"/>
              <a:gd name="T106" fmla="*/ 133 w 793"/>
              <a:gd name="T107" fmla="*/ 455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3" h="614">
                <a:moveTo>
                  <a:pt x="755" y="0"/>
                </a:moveTo>
                <a:cubicBezTo>
                  <a:pt x="217" y="0"/>
                  <a:pt x="217" y="0"/>
                  <a:pt x="217" y="0"/>
                </a:cubicBezTo>
                <a:cubicBezTo>
                  <a:pt x="196" y="0"/>
                  <a:pt x="180" y="17"/>
                  <a:pt x="180" y="38"/>
                </a:cubicBezTo>
                <a:cubicBezTo>
                  <a:pt x="180" y="89"/>
                  <a:pt x="180" y="89"/>
                  <a:pt x="180" y="89"/>
                </a:cubicBezTo>
                <a:cubicBezTo>
                  <a:pt x="169" y="92"/>
                  <a:pt x="161" y="103"/>
                  <a:pt x="161" y="115"/>
                </a:cubicBezTo>
                <a:cubicBezTo>
                  <a:pt x="161" y="126"/>
                  <a:pt x="169" y="137"/>
                  <a:pt x="180" y="140"/>
                </a:cubicBezTo>
                <a:cubicBezTo>
                  <a:pt x="182" y="141"/>
                  <a:pt x="185" y="142"/>
                  <a:pt x="188" y="142"/>
                </a:cubicBezTo>
                <a:cubicBezTo>
                  <a:pt x="191" y="142"/>
                  <a:pt x="193" y="141"/>
                  <a:pt x="196" y="141"/>
                </a:cubicBezTo>
                <a:cubicBezTo>
                  <a:pt x="207" y="137"/>
                  <a:pt x="215" y="127"/>
                  <a:pt x="215" y="115"/>
                </a:cubicBezTo>
                <a:cubicBezTo>
                  <a:pt x="215" y="102"/>
                  <a:pt x="207" y="92"/>
                  <a:pt x="196" y="88"/>
                </a:cubicBezTo>
                <a:cubicBezTo>
                  <a:pt x="196" y="38"/>
                  <a:pt x="196" y="38"/>
                  <a:pt x="196" y="38"/>
                </a:cubicBezTo>
                <a:cubicBezTo>
                  <a:pt x="196" y="26"/>
                  <a:pt x="205" y="16"/>
                  <a:pt x="217" y="16"/>
                </a:cubicBezTo>
                <a:cubicBezTo>
                  <a:pt x="755" y="16"/>
                  <a:pt x="755" y="16"/>
                  <a:pt x="755" y="16"/>
                </a:cubicBezTo>
                <a:cubicBezTo>
                  <a:pt x="767" y="16"/>
                  <a:pt x="777" y="26"/>
                  <a:pt x="777" y="38"/>
                </a:cubicBezTo>
                <a:cubicBezTo>
                  <a:pt x="777" y="576"/>
                  <a:pt x="777" y="576"/>
                  <a:pt x="777" y="576"/>
                </a:cubicBezTo>
                <a:cubicBezTo>
                  <a:pt x="777" y="588"/>
                  <a:pt x="767" y="598"/>
                  <a:pt x="755" y="598"/>
                </a:cubicBezTo>
                <a:cubicBezTo>
                  <a:pt x="217" y="598"/>
                  <a:pt x="217" y="598"/>
                  <a:pt x="217" y="598"/>
                </a:cubicBezTo>
                <a:cubicBezTo>
                  <a:pt x="205" y="598"/>
                  <a:pt x="196" y="588"/>
                  <a:pt x="196" y="576"/>
                </a:cubicBezTo>
                <a:cubicBezTo>
                  <a:pt x="196" y="471"/>
                  <a:pt x="196" y="471"/>
                  <a:pt x="196" y="471"/>
                </a:cubicBezTo>
                <a:cubicBezTo>
                  <a:pt x="246" y="471"/>
                  <a:pt x="246" y="471"/>
                  <a:pt x="246" y="471"/>
                </a:cubicBezTo>
                <a:cubicBezTo>
                  <a:pt x="254" y="471"/>
                  <a:pt x="261" y="464"/>
                  <a:pt x="261" y="456"/>
                </a:cubicBezTo>
                <a:cubicBezTo>
                  <a:pt x="261" y="412"/>
                  <a:pt x="261" y="412"/>
                  <a:pt x="261" y="412"/>
                </a:cubicBezTo>
                <a:cubicBezTo>
                  <a:pt x="261" y="404"/>
                  <a:pt x="254" y="397"/>
                  <a:pt x="246" y="397"/>
                </a:cubicBezTo>
                <a:cubicBezTo>
                  <a:pt x="140" y="397"/>
                  <a:pt x="140" y="397"/>
                  <a:pt x="140" y="397"/>
                </a:cubicBezTo>
                <a:cubicBezTo>
                  <a:pt x="180" y="360"/>
                  <a:pt x="180" y="360"/>
                  <a:pt x="180" y="360"/>
                </a:cubicBezTo>
                <a:cubicBezTo>
                  <a:pt x="196" y="345"/>
                  <a:pt x="196" y="345"/>
                  <a:pt x="196" y="345"/>
                </a:cubicBezTo>
                <a:cubicBezTo>
                  <a:pt x="196" y="344"/>
                  <a:pt x="196" y="344"/>
                  <a:pt x="196" y="344"/>
                </a:cubicBezTo>
                <a:cubicBezTo>
                  <a:pt x="218" y="325"/>
                  <a:pt x="232" y="308"/>
                  <a:pt x="239" y="292"/>
                </a:cubicBezTo>
                <a:cubicBezTo>
                  <a:pt x="247" y="276"/>
                  <a:pt x="251" y="259"/>
                  <a:pt x="251" y="242"/>
                </a:cubicBezTo>
                <a:cubicBezTo>
                  <a:pt x="251" y="222"/>
                  <a:pt x="245" y="204"/>
                  <a:pt x="235" y="189"/>
                </a:cubicBezTo>
                <a:cubicBezTo>
                  <a:pt x="225" y="175"/>
                  <a:pt x="212" y="164"/>
                  <a:pt x="196" y="157"/>
                </a:cubicBezTo>
                <a:cubicBezTo>
                  <a:pt x="194" y="156"/>
                  <a:pt x="193" y="155"/>
                  <a:pt x="191" y="155"/>
                </a:cubicBezTo>
                <a:cubicBezTo>
                  <a:pt x="188" y="153"/>
                  <a:pt x="184" y="152"/>
                  <a:pt x="180" y="150"/>
                </a:cubicBezTo>
                <a:cubicBezTo>
                  <a:pt x="164" y="145"/>
                  <a:pt x="147" y="143"/>
                  <a:pt x="128" y="143"/>
                </a:cubicBezTo>
                <a:cubicBezTo>
                  <a:pt x="100" y="143"/>
                  <a:pt x="74" y="148"/>
                  <a:pt x="52" y="159"/>
                </a:cubicBezTo>
                <a:cubicBezTo>
                  <a:pt x="32" y="168"/>
                  <a:pt x="16" y="181"/>
                  <a:pt x="4" y="197"/>
                </a:cubicBezTo>
                <a:cubicBezTo>
                  <a:pt x="1" y="200"/>
                  <a:pt x="0" y="204"/>
                  <a:pt x="1" y="208"/>
                </a:cubicBezTo>
                <a:cubicBezTo>
                  <a:pt x="1" y="213"/>
                  <a:pt x="4" y="216"/>
                  <a:pt x="7" y="218"/>
                </a:cubicBezTo>
                <a:cubicBezTo>
                  <a:pt x="48" y="244"/>
                  <a:pt x="48" y="244"/>
                  <a:pt x="48" y="244"/>
                </a:cubicBezTo>
                <a:cubicBezTo>
                  <a:pt x="54" y="248"/>
                  <a:pt x="63" y="247"/>
                  <a:pt x="67" y="242"/>
                </a:cubicBezTo>
                <a:cubicBezTo>
                  <a:pt x="73" y="235"/>
                  <a:pt x="80" y="229"/>
                  <a:pt x="88" y="225"/>
                </a:cubicBezTo>
                <a:cubicBezTo>
                  <a:pt x="98" y="221"/>
                  <a:pt x="109" y="218"/>
                  <a:pt x="121" y="218"/>
                </a:cubicBezTo>
                <a:cubicBezTo>
                  <a:pt x="136" y="218"/>
                  <a:pt x="146" y="221"/>
                  <a:pt x="153" y="227"/>
                </a:cubicBezTo>
                <a:cubicBezTo>
                  <a:pt x="160" y="232"/>
                  <a:pt x="163" y="239"/>
                  <a:pt x="163" y="249"/>
                </a:cubicBezTo>
                <a:cubicBezTo>
                  <a:pt x="163" y="256"/>
                  <a:pt x="161" y="263"/>
                  <a:pt x="157" y="271"/>
                </a:cubicBezTo>
                <a:cubicBezTo>
                  <a:pt x="153" y="278"/>
                  <a:pt x="145" y="288"/>
                  <a:pt x="133" y="299"/>
                </a:cubicBezTo>
                <a:cubicBezTo>
                  <a:pt x="16" y="409"/>
                  <a:pt x="16" y="409"/>
                  <a:pt x="16" y="409"/>
                </a:cubicBezTo>
                <a:cubicBezTo>
                  <a:pt x="13" y="412"/>
                  <a:pt x="12" y="416"/>
                  <a:pt x="12" y="420"/>
                </a:cubicBezTo>
                <a:cubicBezTo>
                  <a:pt x="12" y="456"/>
                  <a:pt x="12" y="456"/>
                  <a:pt x="12" y="456"/>
                </a:cubicBezTo>
                <a:cubicBezTo>
                  <a:pt x="12" y="464"/>
                  <a:pt x="18" y="471"/>
                  <a:pt x="27" y="471"/>
                </a:cubicBezTo>
                <a:cubicBezTo>
                  <a:pt x="115" y="471"/>
                  <a:pt x="115" y="471"/>
                  <a:pt x="115" y="471"/>
                </a:cubicBezTo>
                <a:cubicBezTo>
                  <a:pt x="118" y="482"/>
                  <a:pt x="129" y="490"/>
                  <a:pt x="141" y="490"/>
                </a:cubicBezTo>
                <a:cubicBezTo>
                  <a:pt x="153" y="490"/>
                  <a:pt x="163" y="482"/>
                  <a:pt x="167" y="471"/>
                </a:cubicBezTo>
                <a:cubicBezTo>
                  <a:pt x="167" y="468"/>
                  <a:pt x="168" y="466"/>
                  <a:pt x="168" y="463"/>
                </a:cubicBezTo>
                <a:cubicBezTo>
                  <a:pt x="168" y="460"/>
                  <a:pt x="167" y="457"/>
                  <a:pt x="167" y="455"/>
                </a:cubicBezTo>
                <a:cubicBezTo>
                  <a:pt x="163" y="444"/>
                  <a:pt x="153" y="436"/>
                  <a:pt x="141" y="436"/>
                </a:cubicBezTo>
                <a:cubicBezTo>
                  <a:pt x="129" y="436"/>
                  <a:pt x="118" y="444"/>
                  <a:pt x="115" y="455"/>
                </a:cubicBezTo>
                <a:cubicBezTo>
                  <a:pt x="28" y="455"/>
                  <a:pt x="28" y="455"/>
                  <a:pt x="28" y="455"/>
                </a:cubicBezTo>
                <a:cubicBezTo>
                  <a:pt x="28" y="420"/>
                  <a:pt x="28" y="420"/>
                  <a:pt x="28" y="420"/>
                </a:cubicBezTo>
                <a:cubicBezTo>
                  <a:pt x="144" y="311"/>
                  <a:pt x="144" y="311"/>
                  <a:pt x="144" y="311"/>
                </a:cubicBezTo>
                <a:cubicBezTo>
                  <a:pt x="158" y="298"/>
                  <a:pt x="166" y="287"/>
                  <a:pt x="171" y="278"/>
                </a:cubicBezTo>
                <a:cubicBezTo>
                  <a:pt x="176" y="268"/>
                  <a:pt x="179" y="258"/>
                  <a:pt x="179" y="249"/>
                </a:cubicBezTo>
                <a:cubicBezTo>
                  <a:pt x="179" y="234"/>
                  <a:pt x="174" y="222"/>
                  <a:pt x="163" y="214"/>
                </a:cubicBezTo>
                <a:cubicBezTo>
                  <a:pt x="153" y="206"/>
                  <a:pt x="139" y="202"/>
                  <a:pt x="121" y="202"/>
                </a:cubicBezTo>
                <a:cubicBezTo>
                  <a:pt x="107" y="202"/>
                  <a:pt x="93" y="205"/>
                  <a:pt x="81" y="211"/>
                </a:cubicBezTo>
                <a:cubicBezTo>
                  <a:pt x="72" y="215"/>
                  <a:pt x="63" y="222"/>
                  <a:pt x="56" y="230"/>
                </a:cubicBezTo>
                <a:cubicBezTo>
                  <a:pt x="17" y="206"/>
                  <a:pt x="17" y="206"/>
                  <a:pt x="17" y="206"/>
                </a:cubicBezTo>
                <a:cubicBezTo>
                  <a:pt x="28" y="192"/>
                  <a:pt x="42" y="181"/>
                  <a:pt x="59" y="173"/>
                </a:cubicBezTo>
                <a:cubicBezTo>
                  <a:pt x="79" y="164"/>
                  <a:pt x="102" y="159"/>
                  <a:pt x="128" y="159"/>
                </a:cubicBezTo>
                <a:cubicBezTo>
                  <a:pt x="147" y="159"/>
                  <a:pt x="165" y="162"/>
                  <a:pt x="180" y="167"/>
                </a:cubicBezTo>
                <a:cubicBezTo>
                  <a:pt x="181" y="168"/>
                  <a:pt x="183" y="169"/>
                  <a:pt x="185" y="169"/>
                </a:cubicBezTo>
                <a:cubicBezTo>
                  <a:pt x="189" y="171"/>
                  <a:pt x="192" y="173"/>
                  <a:pt x="196" y="175"/>
                </a:cubicBezTo>
                <a:cubicBezTo>
                  <a:pt x="206" y="181"/>
                  <a:pt x="215" y="189"/>
                  <a:pt x="222" y="198"/>
                </a:cubicBezTo>
                <a:cubicBezTo>
                  <a:pt x="230" y="210"/>
                  <a:pt x="235" y="225"/>
                  <a:pt x="235" y="242"/>
                </a:cubicBezTo>
                <a:cubicBezTo>
                  <a:pt x="235" y="257"/>
                  <a:pt x="231" y="271"/>
                  <a:pt x="225" y="285"/>
                </a:cubicBezTo>
                <a:cubicBezTo>
                  <a:pt x="219" y="296"/>
                  <a:pt x="210" y="309"/>
                  <a:pt x="196" y="323"/>
                </a:cubicBezTo>
                <a:cubicBezTo>
                  <a:pt x="192" y="326"/>
                  <a:pt x="189" y="329"/>
                  <a:pt x="186" y="333"/>
                </a:cubicBezTo>
                <a:cubicBezTo>
                  <a:pt x="180" y="338"/>
                  <a:pt x="180" y="338"/>
                  <a:pt x="180" y="338"/>
                </a:cubicBezTo>
                <a:cubicBezTo>
                  <a:pt x="127" y="387"/>
                  <a:pt x="127" y="387"/>
                  <a:pt x="127" y="387"/>
                </a:cubicBezTo>
                <a:cubicBezTo>
                  <a:pt x="123" y="391"/>
                  <a:pt x="121" y="398"/>
                  <a:pt x="124" y="404"/>
                </a:cubicBezTo>
                <a:cubicBezTo>
                  <a:pt x="126" y="409"/>
                  <a:pt x="131" y="413"/>
                  <a:pt x="138" y="413"/>
                </a:cubicBezTo>
                <a:cubicBezTo>
                  <a:pt x="245" y="413"/>
                  <a:pt x="245" y="413"/>
                  <a:pt x="245" y="413"/>
                </a:cubicBezTo>
                <a:cubicBezTo>
                  <a:pt x="245" y="455"/>
                  <a:pt x="245" y="455"/>
                  <a:pt x="245" y="455"/>
                </a:cubicBezTo>
                <a:cubicBezTo>
                  <a:pt x="192" y="455"/>
                  <a:pt x="192" y="455"/>
                  <a:pt x="192" y="455"/>
                </a:cubicBezTo>
                <a:cubicBezTo>
                  <a:pt x="185" y="455"/>
                  <a:pt x="180" y="460"/>
                  <a:pt x="180" y="467"/>
                </a:cubicBezTo>
                <a:cubicBezTo>
                  <a:pt x="180" y="576"/>
                  <a:pt x="180" y="576"/>
                  <a:pt x="180" y="576"/>
                </a:cubicBezTo>
                <a:cubicBezTo>
                  <a:pt x="180" y="597"/>
                  <a:pt x="196" y="614"/>
                  <a:pt x="217" y="614"/>
                </a:cubicBezTo>
                <a:cubicBezTo>
                  <a:pt x="755" y="614"/>
                  <a:pt x="755" y="614"/>
                  <a:pt x="755" y="614"/>
                </a:cubicBezTo>
                <a:cubicBezTo>
                  <a:pt x="776" y="614"/>
                  <a:pt x="793" y="597"/>
                  <a:pt x="793" y="576"/>
                </a:cubicBezTo>
                <a:cubicBezTo>
                  <a:pt x="793" y="38"/>
                  <a:pt x="793" y="38"/>
                  <a:pt x="793" y="38"/>
                </a:cubicBezTo>
                <a:cubicBezTo>
                  <a:pt x="793" y="17"/>
                  <a:pt x="776" y="0"/>
                  <a:pt x="755" y="0"/>
                </a:cubicBezTo>
                <a:close/>
                <a:moveTo>
                  <a:pt x="199" y="115"/>
                </a:moveTo>
                <a:cubicBezTo>
                  <a:pt x="199" y="118"/>
                  <a:pt x="198" y="121"/>
                  <a:pt x="196" y="123"/>
                </a:cubicBezTo>
                <a:cubicBezTo>
                  <a:pt x="194" y="125"/>
                  <a:pt x="191" y="126"/>
                  <a:pt x="188" y="126"/>
                </a:cubicBezTo>
                <a:cubicBezTo>
                  <a:pt x="185" y="126"/>
                  <a:pt x="182" y="124"/>
                  <a:pt x="180" y="121"/>
                </a:cubicBezTo>
                <a:cubicBezTo>
                  <a:pt x="178" y="120"/>
                  <a:pt x="177" y="117"/>
                  <a:pt x="177" y="115"/>
                </a:cubicBezTo>
                <a:cubicBezTo>
                  <a:pt x="177" y="112"/>
                  <a:pt x="178" y="109"/>
                  <a:pt x="180" y="108"/>
                </a:cubicBezTo>
                <a:cubicBezTo>
                  <a:pt x="182" y="105"/>
                  <a:pt x="185" y="103"/>
                  <a:pt x="188" y="103"/>
                </a:cubicBezTo>
                <a:cubicBezTo>
                  <a:pt x="191" y="103"/>
                  <a:pt x="194" y="104"/>
                  <a:pt x="196" y="106"/>
                </a:cubicBezTo>
                <a:cubicBezTo>
                  <a:pt x="198" y="108"/>
                  <a:pt x="199" y="111"/>
                  <a:pt x="199" y="115"/>
                </a:cubicBezTo>
                <a:close/>
                <a:moveTo>
                  <a:pt x="141" y="452"/>
                </a:moveTo>
                <a:cubicBezTo>
                  <a:pt x="144" y="452"/>
                  <a:pt x="146" y="453"/>
                  <a:pt x="148" y="455"/>
                </a:cubicBezTo>
                <a:cubicBezTo>
                  <a:pt x="151" y="457"/>
                  <a:pt x="152" y="460"/>
                  <a:pt x="152" y="463"/>
                </a:cubicBezTo>
                <a:cubicBezTo>
                  <a:pt x="152" y="466"/>
                  <a:pt x="151" y="469"/>
                  <a:pt x="148" y="471"/>
                </a:cubicBezTo>
                <a:cubicBezTo>
                  <a:pt x="146" y="473"/>
                  <a:pt x="144" y="474"/>
                  <a:pt x="141" y="474"/>
                </a:cubicBezTo>
                <a:cubicBezTo>
                  <a:pt x="138" y="474"/>
                  <a:pt x="135" y="473"/>
                  <a:pt x="133" y="471"/>
                </a:cubicBezTo>
                <a:cubicBezTo>
                  <a:pt x="131" y="469"/>
                  <a:pt x="130" y="466"/>
                  <a:pt x="130" y="463"/>
                </a:cubicBezTo>
                <a:cubicBezTo>
                  <a:pt x="130" y="460"/>
                  <a:pt x="131" y="457"/>
                  <a:pt x="133" y="455"/>
                </a:cubicBezTo>
                <a:cubicBezTo>
                  <a:pt x="135" y="453"/>
                  <a:pt x="138" y="452"/>
                  <a:pt x="141" y="452"/>
                </a:cubicBezTo>
                <a:close/>
              </a:path>
            </a:pathLst>
          </a:custGeom>
          <a:solidFill>
            <a:srgbClr val="FD001C"/>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5F4804D1-815E-4EC1-B219-8F28BD1D7B4B}"/>
              </a:ext>
            </a:extLst>
          </p:cNvPr>
          <p:cNvSpPr>
            <a:spLocks noEditPoints="1"/>
          </p:cNvSpPr>
          <p:nvPr/>
        </p:nvSpPr>
        <p:spPr bwMode="auto">
          <a:xfrm>
            <a:off x="6213730" y="1590423"/>
            <a:ext cx="2323457" cy="1838577"/>
          </a:xfrm>
          <a:custGeom>
            <a:avLst/>
            <a:gdLst>
              <a:gd name="T0" fmla="*/ 202 w 777"/>
              <a:gd name="T1" fmla="*/ 0 h 614"/>
              <a:gd name="T2" fmla="*/ 164 w 777"/>
              <a:gd name="T3" fmla="*/ 77 h 614"/>
              <a:gd name="T4" fmla="*/ 164 w 777"/>
              <a:gd name="T5" fmla="*/ 129 h 614"/>
              <a:gd name="T6" fmla="*/ 180 w 777"/>
              <a:gd name="T7" fmla="*/ 129 h 614"/>
              <a:gd name="T8" fmla="*/ 180 w 777"/>
              <a:gd name="T9" fmla="*/ 77 h 614"/>
              <a:gd name="T10" fmla="*/ 202 w 777"/>
              <a:gd name="T11" fmla="*/ 16 h 614"/>
              <a:gd name="T12" fmla="*/ 761 w 777"/>
              <a:gd name="T13" fmla="*/ 38 h 614"/>
              <a:gd name="T14" fmla="*/ 739 w 777"/>
              <a:gd name="T15" fmla="*/ 598 h 614"/>
              <a:gd name="T16" fmla="*/ 180 w 777"/>
              <a:gd name="T17" fmla="*/ 576 h 614"/>
              <a:gd name="T18" fmla="*/ 199 w 777"/>
              <a:gd name="T19" fmla="*/ 457 h 614"/>
              <a:gd name="T20" fmla="*/ 261 w 777"/>
              <a:gd name="T21" fmla="*/ 364 h 614"/>
              <a:gd name="T22" fmla="*/ 237 w 777"/>
              <a:gd name="T23" fmla="*/ 300 h 614"/>
              <a:gd name="T24" fmla="*/ 243 w 777"/>
              <a:gd name="T25" fmla="*/ 204 h 614"/>
              <a:gd name="T26" fmla="*/ 247 w 777"/>
              <a:gd name="T27" fmla="*/ 158 h 614"/>
              <a:gd name="T28" fmla="*/ 30 w 777"/>
              <a:gd name="T29" fmla="*/ 143 h 614"/>
              <a:gd name="T30" fmla="*/ 15 w 777"/>
              <a:gd name="T31" fmla="*/ 201 h 614"/>
              <a:gd name="T32" fmla="*/ 137 w 777"/>
              <a:gd name="T33" fmla="*/ 216 h 614"/>
              <a:gd name="T34" fmla="*/ 83 w 777"/>
              <a:gd name="T35" fmla="*/ 282 h 614"/>
              <a:gd name="T36" fmla="*/ 98 w 777"/>
              <a:gd name="T37" fmla="*/ 334 h 614"/>
              <a:gd name="T38" fmla="*/ 164 w 777"/>
              <a:gd name="T39" fmla="*/ 343 h 614"/>
              <a:gd name="T40" fmla="*/ 164 w 777"/>
              <a:gd name="T41" fmla="*/ 385 h 614"/>
              <a:gd name="T42" fmla="*/ 124 w 777"/>
              <a:gd name="T43" fmla="*/ 395 h 614"/>
              <a:gd name="T44" fmla="*/ 46 w 777"/>
              <a:gd name="T45" fmla="*/ 373 h 614"/>
              <a:gd name="T46" fmla="*/ 25 w 777"/>
              <a:gd name="T47" fmla="*/ 379 h 614"/>
              <a:gd name="T48" fmla="*/ 9 w 777"/>
              <a:gd name="T49" fmla="*/ 440 h 614"/>
              <a:gd name="T50" fmla="*/ 97 w 777"/>
              <a:gd name="T51" fmla="*/ 469 h 614"/>
              <a:gd name="T52" fmla="*/ 149 w 777"/>
              <a:gd name="T53" fmla="*/ 470 h 614"/>
              <a:gd name="T54" fmla="*/ 148 w 777"/>
              <a:gd name="T55" fmla="*/ 454 h 614"/>
              <a:gd name="T56" fmla="*/ 98 w 777"/>
              <a:gd name="T57" fmla="*/ 453 h 614"/>
              <a:gd name="T58" fmla="*/ 18 w 777"/>
              <a:gd name="T59" fmla="*/ 427 h 614"/>
              <a:gd name="T60" fmla="*/ 74 w 777"/>
              <a:gd name="T61" fmla="*/ 404 h 614"/>
              <a:gd name="T62" fmla="*/ 164 w 777"/>
              <a:gd name="T63" fmla="*/ 403 h 614"/>
              <a:gd name="T64" fmla="*/ 180 w 777"/>
              <a:gd name="T65" fmla="*/ 391 h 614"/>
              <a:gd name="T66" fmla="*/ 180 w 777"/>
              <a:gd name="T67" fmla="*/ 336 h 614"/>
              <a:gd name="T68" fmla="*/ 124 w 777"/>
              <a:gd name="T69" fmla="*/ 318 h 614"/>
              <a:gd name="T70" fmla="*/ 99 w 777"/>
              <a:gd name="T71" fmla="*/ 282 h 614"/>
              <a:gd name="T72" fmla="*/ 153 w 777"/>
              <a:gd name="T73" fmla="*/ 209 h 614"/>
              <a:gd name="T74" fmla="*/ 31 w 777"/>
              <a:gd name="T75" fmla="*/ 200 h 614"/>
              <a:gd name="T76" fmla="*/ 231 w 777"/>
              <a:gd name="T77" fmla="*/ 159 h 614"/>
              <a:gd name="T78" fmla="*/ 180 w 777"/>
              <a:gd name="T79" fmla="*/ 252 h 614"/>
              <a:gd name="T80" fmla="*/ 168 w 777"/>
              <a:gd name="T81" fmla="*/ 276 h 614"/>
              <a:gd name="T82" fmla="*/ 180 w 777"/>
              <a:gd name="T83" fmla="*/ 286 h 614"/>
              <a:gd name="T84" fmla="*/ 226 w 777"/>
              <a:gd name="T85" fmla="*/ 311 h 614"/>
              <a:gd name="T86" fmla="*/ 232 w 777"/>
              <a:gd name="T87" fmla="*/ 409 h 614"/>
              <a:gd name="T88" fmla="*/ 180 w 777"/>
              <a:gd name="T89" fmla="*/ 447 h 614"/>
              <a:gd name="T90" fmla="*/ 164 w 777"/>
              <a:gd name="T91" fmla="*/ 462 h 614"/>
              <a:gd name="T92" fmla="*/ 202 w 777"/>
              <a:gd name="T93" fmla="*/ 614 h 614"/>
              <a:gd name="T94" fmla="*/ 777 w 777"/>
              <a:gd name="T95" fmla="*/ 576 h 614"/>
              <a:gd name="T96" fmla="*/ 739 w 777"/>
              <a:gd name="T97" fmla="*/ 0 h 614"/>
              <a:gd name="T98" fmla="*/ 180 w 777"/>
              <a:gd name="T99" fmla="*/ 111 h 614"/>
              <a:gd name="T100" fmla="*/ 164 w 777"/>
              <a:gd name="T101" fmla="*/ 111 h 614"/>
              <a:gd name="T102" fmla="*/ 164 w 777"/>
              <a:gd name="T103" fmla="*/ 96 h 614"/>
              <a:gd name="T104" fmla="*/ 180 w 777"/>
              <a:gd name="T105" fmla="*/ 96 h 614"/>
              <a:gd name="T106" fmla="*/ 123 w 777"/>
              <a:gd name="T107" fmla="*/ 452 h 614"/>
              <a:gd name="T108" fmla="*/ 134 w 777"/>
              <a:gd name="T109" fmla="*/ 463 h 614"/>
              <a:gd name="T110" fmla="*/ 123 w 777"/>
              <a:gd name="T111" fmla="*/ 474 h 614"/>
              <a:gd name="T112" fmla="*/ 112 w 777"/>
              <a:gd name="T113" fmla="*/ 463 h 614"/>
              <a:gd name="T114" fmla="*/ 123 w 777"/>
              <a:gd name="T115" fmla="*/ 452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77" h="614">
                <a:moveTo>
                  <a:pt x="739" y="0"/>
                </a:moveTo>
                <a:cubicBezTo>
                  <a:pt x="202" y="0"/>
                  <a:pt x="202" y="0"/>
                  <a:pt x="202" y="0"/>
                </a:cubicBezTo>
                <a:cubicBezTo>
                  <a:pt x="181" y="0"/>
                  <a:pt x="164" y="17"/>
                  <a:pt x="164" y="38"/>
                </a:cubicBezTo>
                <a:cubicBezTo>
                  <a:pt x="164" y="77"/>
                  <a:pt x="164" y="77"/>
                  <a:pt x="164" y="77"/>
                </a:cubicBezTo>
                <a:cubicBezTo>
                  <a:pt x="153" y="81"/>
                  <a:pt x="145" y="91"/>
                  <a:pt x="145" y="103"/>
                </a:cubicBezTo>
                <a:cubicBezTo>
                  <a:pt x="145" y="116"/>
                  <a:pt x="153" y="126"/>
                  <a:pt x="164" y="129"/>
                </a:cubicBezTo>
                <a:cubicBezTo>
                  <a:pt x="166" y="130"/>
                  <a:pt x="169" y="130"/>
                  <a:pt x="172" y="130"/>
                </a:cubicBezTo>
                <a:cubicBezTo>
                  <a:pt x="175" y="130"/>
                  <a:pt x="177" y="130"/>
                  <a:pt x="180" y="129"/>
                </a:cubicBezTo>
                <a:cubicBezTo>
                  <a:pt x="191" y="126"/>
                  <a:pt x="199" y="116"/>
                  <a:pt x="199" y="103"/>
                </a:cubicBezTo>
                <a:cubicBezTo>
                  <a:pt x="199" y="91"/>
                  <a:pt x="191" y="81"/>
                  <a:pt x="180" y="77"/>
                </a:cubicBezTo>
                <a:cubicBezTo>
                  <a:pt x="180" y="38"/>
                  <a:pt x="180" y="38"/>
                  <a:pt x="180" y="38"/>
                </a:cubicBezTo>
                <a:cubicBezTo>
                  <a:pt x="180" y="26"/>
                  <a:pt x="189" y="16"/>
                  <a:pt x="202" y="16"/>
                </a:cubicBezTo>
                <a:cubicBezTo>
                  <a:pt x="739" y="16"/>
                  <a:pt x="739" y="16"/>
                  <a:pt x="739" y="16"/>
                </a:cubicBezTo>
                <a:cubicBezTo>
                  <a:pt x="751" y="16"/>
                  <a:pt x="761" y="26"/>
                  <a:pt x="761" y="38"/>
                </a:cubicBezTo>
                <a:cubicBezTo>
                  <a:pt x="761" y="576"/>
                  <a:pt x="761" y="576"/>
                  <a:pt x="761" y="576"/>
                </a:cubicBezTo>
                <a:cubicBezTo>
                  <a:pt x="761" y="588"/>
                  <a:pt x="751" y="598"/>
                  <a:pt x="739" y="598"/>
                </a:cubicBezTo>
                <a:cubicBezTo>
                  <a:pt x="202" y="598"/>
                  <a:pt x="202" y="598"/>
                  <a:pt x="202" y="598"/>
                </a:cubicBezTo>
                <a:cubicBezTo>
                  <a:pt x="189" y="598"/>
                  <a:pt x="180" y="588"/>
                  <a:pt x="180" y="576"/>
                </a:cubicBezTo>
                <a:cubicBezTo>
                  <a:pt x="180" y="464"/>
                  <a:pt x="180" y="464"/>
                  <a:pt x="180" y="464"/>
                </a:cubicBezTo>
                <a:cubicBezTo>
                  <a:pt x="187" y="462"/>
                  <a:pt x="193" y="459"/>
                  <a:pt x="199" y="457"/>
                </a:cubicBezTo>
                <a:cubicBezTo>
                  <a:pt x="220" y="447"/>
                  <a:pt x="236" y="434"/>
                  <a:pt x="246" y="417"/>
                </a:cubicBezTo>
                <a:cubicBezTo>
                  <a:pt x="256" y="401"/>
                  <a:pt x="261" y="383"/>
                  <a:pt x="261" y="364"/>
                </a:cubicBezTo>
                <a:cubicBezTo>
                  <a:pt x="261" y="339"/>
                  <a:pt x="253" y="317"/>
                  <a:pt x="237" y="300"/>
                </a:cubicBezTo>
                <a:cubicBezTo>
                  <a:pt x="237" y="300"/>
                  <a:pt x="237" y="300"/>
                  <a:pt x="237" y="300"/>
                </a:cubicBezTo>
                <a:cubicBezTo>
                  <a:pt x="224" y="286"/>
                  <a:pt x="207" y="276"/>
                  <a:pt x="185" y="271"/>
                </a:cubicBezTo>
                <a:cubicBezTo>
                  <a:pt x="243" y="204"/>
                  <a:pt x="243" y="204"/>
                  <a:pt x="243" y="204"/>
                </a:cubicBezTo>
                <a:cubicBezTo>
                  <a:pt x="246" y="201"/>
                  <a:pt x="247" y="198"/>
                  <a:pt x="247" y="194"/>
                </a:cubicBezTo>
                <a:cubicBezTo>
                  <a:pt x="247" y="158"/>
                  <a:pt x="247" y="158"/>
                  <a:pt x="247" y="158"/>
                </a:cubicBezTo>
                <a:cubicBezTo>
                  <a:pt x="247" y="149"/>
                  <a:pt x="240" y="143"/>
                  <a:pt x="232" y="143"/>
                </a:cubicBezTo>
                <a:cubicBezTo>
                  <a:pt x="30" y="143"/>
                  <a:pt x="30" y="143"/>
                  <a:pt x="30" y="143"/>
                </a:cubicBezTo>
                <a:cubicBezTo>
                  <a:pt x="22" y="143"/>
                  <a:pt x="15" y="149"/>
                  <a:pt x="15" y="158"/>
                </a:cubicBezTo>
                <a:cubicBezTo>
                  <a:pt x="15" y="201"/>
                  <a:pt x="15" y="201"/>
                  <a:pt x="15" y="201"/>
                </a:cubicBezTo>
                <a:cubicBezTo>
                  <a:pt x="15" y="209"/>
                  <a:pt x="22" y="216"/>
                  <a:pt x="30" y="216"/>
                </a:cubicBezTo>
                <a:cubicBezTo>
                  <a:pt x="137" y="216"/>
                  <a:pt x="137" y="216"/>
                  <a:pt x="137" y="216"/>
                </a:cubicBezTo>
                <a:cubicBezTo>
                  <a:pt x="87" y="272"/>
                  <a:pt x="87" y="272"/>
                  <a:pt x="87" y="272"/>
                </a:cubicBezTo>
                <a:cubicBezTo>
                  <a:pt x="84" y="275"/>
                  <a:pt x="83" y="278"/>
                  <a:pt x="83" y="282"/>
                </a:cubicBezTo>
                <a:cubicBezTo>
                  <a:pt x="83" y="319"/>
                  <a:pt x="83" y="319"/>
                  <a:pt x="83" y="319"/>
                </a:cubicBezTo>
                <a:cubicBezTo>
                  <a:pt x="83" y="327"/>
                  <a:pt x="90" y="334"/>
                  <a:pt x="98" y="334"/>
                </a:cubicBezTo>
                <a:cubicBezTo>
                  <a:pt x="124" y="334"/>
                  <a:pt x="124" y="334"/>
                  <a:pt x="124" y="334"/>
                </a:cubicBezTo>
                <a:cubicBezTo>
                  <a:pt x="145" y="334"/>
                  <a:pt x="157" y="338"/>
                  <a:pt x="164" y="343"/>
                </a:cubicBezTo>
                <a:cubicBezTo>
                  <a:pt x="173" y="350"/>
                  <a:pt x="173" y="359"/>
                  <a:pt x="173" y="364"/>
                </a:cubicBezTo>
                <a:cubicBezTo>
                  <a:pt x="173" y="373"/>
                  <a:pt x="170" y="379"/>
                  <a:pt x="164" y="385"/>
                </a:cubicBezTo>
                <a:cubicBezTo>
                  <a:pt x="163" y="385"/>
                  <a:pt x="162" y="386"/>
                  <a:pt x="161" y="386"/>
                </a:cubicBezTo>
                <a:cubicBezTo>
                  <a:pt x="153" y="392"/>
                  <a:pt x="140" y="395"/>
                  <a:pt x="124" y="395"/>
                </a:cubicBezTo>
                <a:cubicBezTo>
                  <a:pt x="108" y="395"/>
                  <a:pt x="93" y="393"/>
                  <a:pt x="79" y="388"/>
                </a:cubicBezTo>
                <a:cubicBezTo>
                  <a:pt x="67" y="385"/>
                  <a:pt x="56" y="380"/>
                  <a:pt x="46" y="373"/>
                </a:cubicBezTo>
                <a:cubicBezTo>
                  <a:pt x="43" y="371"/>
                  <a:pt x="38" y="370"/>
                  <a:pt x="34" y="371"/>
                </a:cubicBezTo>
                <a:cubicBezTo>
                  <a:pt x="30" y="373"/>
                  <a:pt x="27" y="375"/>
                  <a:pt x="25" y="379"/>
                </a:cubicBezTo>
                <a:cubicBezTo>
                  <a:pt x="3" y="421"/>
                  <a:pt x="3" y="421"/>
                  <a:pt x="3" y="421"/>
                </a:cubicBezTo>
                <a:cubicBezTo>
                  <a:pt x="0" y="428"/>
                  <a:pt x="2" y="436"/>
                  <a:pt x="9" y="440"/>
                </a:cubicBezTo>
                <a:cubicBezTo>
                  <a:pt x="23" y="450"/>
                  <a:pt x="40" y="457"/>
                  <a:pt x="59" y="462"/>
                </a:cubicBezTo>
                <a:cubicBezTo>
                  <a:pt x="71" y="465"/>
                  <a:pt x="84" y="468"/>
                  <a:pt x="97" y="469"/>
                </a:cubicBezTo>
                <a:cubicBezTo>
                  <a:pt x="99" y="481"/>
                  <a:pt x="110" y="490"/>
                  <a:pt x="123" y="490"/>
                </a:cubicBezTo>
                <a:cubicBezTo>
                  <a:pt x="135" y="490"/>
                  <a:pt x="146" y="481"/>
                  <a:pt x="149" y="470"/>
                </a:cubicBezTo>
                <a:cubicBezTo>
                  <a:pt x="150" y="467"/>
                  <a:pt x="150" y="465"/>
                  <a:pt x="150" y="463"/>
                </a:cubicBezTo>
                <a:cubicBezTo>
                  <a:pt x="150" y="460"/>
                  <a:pt x="149" y="457"/>
                  <a:pt x="148" y="454"/>
                </a:cubicBezTo>
                <a:cubicBezTo>
                  <a:pt x="145" y="443"/>
                  <a:pt x="135" y="436"/>
                  <a:pt x="123" y="436"/>
                </a:cubicBezTo>
                <a:cubicBezTo>
                  <a:pt x="111" y="436"/>
                  <a:pt x="101" y="443"/>
                  <a:pt x="98" y="453"/>
                </a:cubicBezTo>
                <a:cubicBezTo>
                  <a:pt x="86" y="452"/>
                  <a:pt x="75" y="450"/>
                  <a:pt x="63" y="447"/>
                </a:cubicBezTo>
                <a:cubicBezTo>
                  <a:pt x="46" y="442"/>
                  <a:pt x="31" y="435"/>
                  <a:pt x="18" y="427"/>
                </a:cubicBezTo>
                <a:cubicBezTo>
                  <a:pt x="38" y="387"/>
                  <a:pt x="38" y="387"/>
                  <a:pt x="38" y="387"/>
                </a:cubicBezTo>
                <a:cubicBezTo>
                  <a:pt x="49" y="394"/>
                  <a:pt x="61" y="400"/>
                  <a:pt x="74" y="404"/>
                </a:cubicBezTo>
                <a:cubicBezTo>
                  <a:pt x="90" y="409"/>
                  <a:pt x="107" y="411"/>
                  <a:pt x="124" y="411"/>
                </a:cubicBezTo>
                <a:cubicBezTo>
                  <a:pt x="140" y="411"/>
                  <a:pt x="153" y="409"/>
                  <a:pt x="164" y="403"/>
                </a:cubicBezTo>
                <a:cubicBezTo>
                  <a:pt x="166" y="402"/>
                  <a:pt x="168" y="401"/>
                  <a:pt x="170" y="400"/>
                </a:cubicBezTo>
                <a:cubicBezTo>
                  <a:pt x="174" y="397"/>
                  <a:pt x="177" y="394"/>
                  <a:pt x="180" y="391"/>
                </a:cubicBezTo>
                <a:cubicBezTo>
                  <a:pt x="186" y="384"/>
                  <a:pt x="189" y="374"/>
                  <a:pt x="189" y="364"/>
                </a:cubicBezTo>
                <a:cubicBezTo>
                  <a:pt x="189" y="355"/>
                  <a:pt x="187" y="344"/>
                  <a:pt x="180" y="336"/>
                </a:cubicBezTo>
                <a:cubicBezTo>
                  <a:pt x="176" y="332"/>
                  <a:pt x="171" y="328"/>
                  <a:pt x="164" y="325"/>
                </a:cubicBezTo>
                <a:cubicBezTo>
                  <a:pt x="154" y="321"/>
                  <a:pt x="141" y="318"/>
                  <a:pt x="124" y="318"/>
                </a:cubicBezTo>
                <a:cubicBezTo>
                  <a:pt x="99" y="318"/>
                  <a:pt x="99" y="318"/>
                  <a:pt x="99" y="318"/>
                </a:cubicBezTo>
                <a:cubicBezTo>
                  <a:pt x="99" y="282"/>
                  <a:pt x="99" y="282"/>
                  <a:pt x="99" y="282"/>
                </a:cubicBezTo>
                <a:cubicBezTo>
                  <a:pt x="150" y="225"/>
                  <a:pt x="150" y="225"/>
                  <a:pt x="150" y="225"/>
                </a:cubicBezTo>
                <a:cubicBezTo>
                  <a:pt x="154" y="220"/>
                  <a:pt x="155" y="214"/>
                  <a:pt x="153" y="209"/>
                </a:cubicBezTo>
                <a:cubicBezTo>
                  <a:pt x="150" y="203"/>
                  <a:pt x="145" y="200"/>
                  <a:pt x="139" y="200"/>
                </a:cubicBezTo>
                <a:cubicBezTo>
                  <a:pt x="31" y="200"/>
                  <a:pt x="31" y="200"/>
                  <a:pt x="31" y="200"/>
                </a:cubicBezTo>
                <a:cubicBezTo>
                  <a:pt x="31" y="159"/>
                  <a:pt x="31" y="159"/>
                  <a:pt x="31" y="159"/>
                </a:cubicBezTo>
                <a:cubicBezTo>
                  <a:pt x="231" y="159"/>
                  <a:pt x="231" y="159"/>
                  <a:pt x="231" y="159"/>
                </a:cubicBezTo>
                <a:cubicBezTo>
                  <a:pt x="231" y="194"/>
                  <a:pt x="231" y="194"/>
                  <a:pt x="231" y="194"/>
                </a:cubicBezTo>
                <a:cubicBezTo>
                  <a:pt x="180" y="252"/>
                  <a:pt x="180" y="252"/>
                  <a:pt x="180" y="252"/>
                </a:cubicBezTo>
                <a:cubicBezTo>
                  <a:pt x="171" y="261"/>
                  <a:pt x="171" y="261"/>
                  <a:pt x="171" y="261"/>
                </a:cubicBezTo>
                <a:cubicBezTo>
                  <a:pt x="168" y="265"/>
                  <a:pt x="167" y="271"/>
                  <a:pt x="168" y="276"/>
                </a:cubicBezTo>
                <a:cubicBezTo>
                  <a:pt x="170" y="281"/>
                  <a:pt x="174" y="285"/>
                  <a:pt x="179" y="286"/>
                </a:cubicBezTo>
                <a:cubicBezTo>
                  <a:pt x="179" y="286"/>
                  <a:pt x="179" y="286"/>
                  <a:pt x="180" y="286"/>
                </a:cubicBezTo>
                <a:cubicBezTo>
                  <a:pt x="199" y="291"/>
                  <a:pt x="215" y="299"/>
                  <a:pt x="226" y="311"/>
                </a:cubicBezTo>
                <a:cubicBezTo>
                  <a:pt x="226" y="311"/>
                  <a:pt x="226" y="311"/>
                  <a:pt x="226" y="311"/>
                </a:cubicBezTo>
                <a:cubicBezTo>
                  <a:pt x="239" y="325"/>
                  <a:pt x="245" y="343"/>
                  <a:pt x="245" y="364"/>
                </a:cubicBezTo>
                <a:cubicBezTo>
                  <a:pt x="245" y="380"/>
                  <a:pt x="241" y="395"/>
                  <a:pt x="232" y="409"/>
                </a:cubicBezTo>
                <a:cubicBezTo>
                  <a:pt x="224" y="423"/>
                  <a:pt x="210" y="434"/>
                  <a:pt x="193" y="442"/>
                </a:cubicBezTo>
                <a:cubicBezTo>
                  <a:pt x="189" y="444"/>
                  <a:pt x="184" y="446"/>
                  <a:pt x="180" y="447"/>
                </a:cubicBezTo>
                <a:cubicBezTo>
                  <a:pt x="178" y="448"/>
                  <a:pt x="176" y="448"/>
                  <a:pt x="173" y="449"/>
                </a:cubicBezTo>
                <a:cubicBezTo>
                  <a:pt x="168" y="451"/>
                  <a:pt x="164" y="456"/>
                  <a:pt x="164" y="462"/>
                </a:cubicBezTo>
                <a:cubicBezTo>
                  <a:pt x="164" y="576"/>
                  <a:pt x="164" y="576"/>
                  <a:pt x="164" y="576"/>
                </a:cubicBezTo>
                <a:cubicBezTo>
                  <a:pt x="164" y="597"/>
                  <a:pt x="181" y="614"/>
                  <a:pt x="202" y="614"/>
                </a:cubicBezTo>
                <a:cubicBezTo>
                  <a:pt x="739" y="614"/>
                  <a:pt x="739" y="614"/>
                  <a:pt x="739" y="614"/>
                </a:cubicBezTo>
                <a:cubicBezTo>
                  <a:pt x="760" y="614"/>
                  <a:pt x="777" y="597"/>
                  <a:pt x="777" y="576"/>
                </a:cubicBezTo>
                <a:cubicBezTo>
                  <a:pt x="777" y="38"/>
                  <a:pt x="777" y="38"/>
                  <a:pt x="777" y="38"/>
                </a:cubicBezTo>
                <a:cubicBezTo>
                  <a:pt x="777" y="17"/>
                  <a:pt x="760" y="0"/>
                  <a:pt x="739" y="0"/>
                </a:cubicBezTo>
                <a:close/>
                <a:moveTo>
                  <a:pt x="183" y="103"/>
                </a:moveTo>
                <a:cubicBezTo>
                  <a:pt x="183" y="106"/>
                  <a:pt x="182" y="109"/>
                  <a:pt x="180" y="111"/>
                </a:cubicBezTo>
                <a:cubicBezTo>
                  <a:pt x="178" y="113"/>
                  <a:pt x="175" y="114"/>
                  <a:pt x="172" y="114"/>
                </a:cubicBezTo>
                <a:cubicBezTo>
                  <a:pt x="169" y="114"/>
                  <a:pt x="166" y="113"/>
                  <a:pt x="164" y="111"/>
                </a:cubicBezTo>
                <a:cubicBezTo>
                  <a:pt x="162" y="109"/>
                  <a:pt x="161" y="106"/>
                  <a:pt x="161" y="103"/>
                </a:cubicBezTo>
                <a:cubicBezTo>
                  <a:pt x="161" y="100"/>
                  <a:pt x="162" y="98"/>
                  <a:pt x="164" y="96"/>
                </a:cubicBezTo>
                <a:cubicBezTo>
                  <a:pt x="166" y="94"/>
                  <a:pt x="169" y="92"/>
                  <a:pt x="172" y="92"/>
                </a:cubicBezTo>
                <a:cubicBezTo>
                  <a:pt x="175" y="92"/>
                  <a:pt x="178" y="94"/>
                  <a:pt x="180" y="96"/>
                </a:cubicBezTo>
                <a:cubicBezTo>
                  <a:pt x="182" y="98"/>
                  <a:pt x="183" y="100"/>
                  <a:pt x="183" y="103"/>
                </a:cubicBezTo>
                <a:close/>
                <a:moveTo>
                  <a:pt x="123" y="452"/>
                </a:moveTo>
                <a:cubicBezTo>
                  <a:pt x="126" y="452"/>
                  <a:pt x="128" y="453"/>
                  <a:pt x="130" y="455"/>
                </a:cubicBezTo>
                <a:cubicBezTo>
                  <a:pt x="133" y="457"/>
                  <a:pt x="134" y="460"/>
                  <a:pt x="134" y="463"/>
                </a:cubicBezTo>
                <a:cubicBezTo>
                  <a:pt x="134" y="466"/>
                  <a:pt x="133" y="469"/>
                  <a:pt x="131" y="471"/>
                </a:cubicBezTo>
                <a:cubicBezTo>
                  <a:pt x="129" y="473"/>
                  <a:pt x="126" y="474"/>
                  <a:pt x="123" y="474"/>
                </a:cubicBezTo>
                <a:cubicBezTo>
                  <a:pt x="120" y="474"/>
                  <a:pt x="117" y="473"/>
                  <a:pt x="115" y="471"/>
                </a:cubicBezTo>
                <a:cubicBezTo>
                  <a:pt x="113" y="469"/>
                  <a:pt x="112" y="466"/>
                  <a:pt x="112" y="463"/>
                </a:cubicBezTo>
                <a:cubicBezTo>
                  <a:pt x="112" y="460"/>
                  <a:pt x="113" y="457"/>
                  <a:pt x="115" y="455"/>
                </a:cubicBezTo>
                <a:cubicBezTo>
                  <a:pt x="117" y="453"/>
                  <a:pt x="120" y="452"/>
                  <a:pt x="123" y="452"/>
                </a:cubicBezTo>
                <a:close/>
              </a:path>
            </a:pathLst>
          </a:custGeom>
          <a:solidFill>
            <a:srgbClr val="99017F"/>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9BEF6D61-6F1A-48B1-BF16-51BD58711327}"/>
              </a:ext>
            </a:extLst>
          </p:cNvPr>
          <p:cNvSpPr>
            <a:spLocks noEditPoints="1"/>
          </p:cNvSpPr>
          <p:nvPr/>
        </p:nvSpPr>
        <p:spPr bwMode="auto">
          <a:xfrm>
            <a:off x="8829517" y="1590423"/>
            <a:ext cx="2422596" cy="1838577"/>
          </a:xfrm>
          <a:custGeom>
            <a:avLst/>
            <a:gdLst>
              <a:gd name="T0" fmla="*/ 235 w 810"/>
              <a:gd name="T1" fmla="*/ 0 h 614"/>
              <a:gd name="T2" fmla="*/ 197 w 810"/>
              <a:gd name="T3" fmla="*/ 80 h 614"/>
              <a:gd name="T4" fmla="*/ 197 w 810"/>
              <a:gd name="T5" fmla="*/ 132 h 614"/>
              <a:gd name="T6" fmla="*/ 213 w 810"/>
              <a:gd name="T7" fmla="*/ 132 h 614"/>
              <a:gd name="T8" fmla="*/ 213 w 810"/>
              <a:gd name="T9" fmla="*/ 80 h 614"/>
              <a:gd name="T10" fmla="*/ 235 w 810"/>
              <a:gd name="T11" fmla="*/ 16 h 614"/>
              <a:gd name="T12" fmla="*/ 794 w 810"/>
              <a:gd name="T13" fmla="*/ 38 h 614"/>
              <a:gd name="T14" fmla="*/ 773 w 810"/>
              <a:gd name="T15" fmla="*/ 598 h 614"/>
              <a:gd name="T16" fmla="*/ 213 w 810"/>
              <a:gd name="T17" fmla="*/ 576 h 614"/>
              <a:gd name="T18" fmla="*/ 237 w 810"/>
              <a:gd name="T19" fmla="*/ 468 h 614"/>
              <a:gd name="T20" fmla="*/ 252 w 810"/>
              <a:gd name="T21" fmla="*/ 404 h 614"/>
              <a:gd name="T22" fmla="*/ 302 w 810"/>
              <a:gd name="T23" fmla="*/ 389 h 614"/>
              <a:gd name="T24" fmla="*/ 287 w 810"/>
              <a:gd name="T25" fmla="*/ 330 h 614"/>
              <a:gd name="T26" fmla="*/ 252 w 810"/>
              <a:gd name="T27" fmla="*/ 287 h 614"/>
              <a:gd name="T28" fmla="*/ 184 w 810"/>
              <a:gd name="T29" fmla="*/ 273 h 614"/>
              <a:gd name="T30" fmla="*/ 169 w 810"/>
              <a:gd name="T31" fmla="*/ 330 h 614"/>
              <a:gd name="T32" fmla="*/ 197 w 810"/>
              <a:gd name="T33" fmla="*/ 210 h 614"/>
              <a:gd name="T34" fmla="*/ 227 w 810"/>
              <a:gd name="T35" fmla="*/ 169 h 614"/>
              <a:gd name="T36" fmla="*/ 215 w 810"/>
              <a:gd name="T37" fmla="*/ 145 h 614"/>
              <a:gd name="T38" fmla="*/ 145 w 810"/>
              <a:gd name="T39" fmla="*/ 151 h 614"/>
              <a:gd name="T40" fmla="*/ 0 w 810"/>
              <a:gd name="T41" fmla="*/ 350 h 614"/>
              <a:gd name="T42" fmla="*/ 15 w 810"/>
              <a:gd name="T43" fmla="*/ 404 h 614"/>
              <a:gd name="T44" fmla="*/ 147 w 810"/>
              <a:gd name="T45" fmla="*/ 424 h 614"/>
              <a:gd name="T46" fmla="*/ 175 w 810"/>
              <a:gd name="T47" fmla="*/ 451 h 614"/>
              <a:gd name="T48" fmla="*/ 197 w 810"/>
              <a:gd name="T49" fmla="*/ 439 h 614"/>
              <a:gd name="T50" fmla="*/ 197 w 810"/>
              <a:gd name="T51" fmla="*/ 409 h 614"/>
              <a:gd name="T52" fmla="*/ 168 w 810"/>
              <a:gd name="T53" fmla="*/ 388 h 614"/>
              <a:gd name="T54" fmla="*/ 16 w 810"/>
              <a:gd name="T55" fmla="*/ 351 h 614"/>
              <a:gd name="T56" fmla="*/ 213 w 810"/>
              <a:gd name="T57" fmla="*/ 161 h 614"/>
              <a:gd name="T58" fmla="*/ 197 w 810"/>
              <a:gd name="T59" fmla="*/ 183 h 614"/>
              <a:gd name="T60" fmla="*/ 94 w 810"/>
              <a:gd name="T61" fmla="*/ 338 h 614"/>
              <a:gd name="T62" fmla="*/ 170 w 810"/>
              <a:gd name="T63" fmla="*/ 346 h 614"/>
              <a:gd name="T64" fmla="*/ 185 w 810"/>
              <a:gd name="T65" fmla="*/ 289 h 614"/>
              <a:gd name="T66" fmla="*/ 236 w 810"/>
              <a:gd name="T67" fmla="*/ 331 h 614"/>
              <a:gd name="T68" fmla="*/ 286 w 810"/>
              <a:gd name="T69" fmla="*/ 346 h 614"/>
              <a:gd name="T70" fmla="*/ 251 w 810"/>
              <a:gd name="T71" fmla="*/ 388 h 614"/>
              <a:gd name="T72" fmla="*/ 236 w 810"/>
              <a:gd name="T73" fmla="*/ 452 h 614"/>
              <a:gd name="T74" fmla="*/ 197 w 810"/>
              <a:gd name="T75" fmla="*/ 464 h 614"/>
              <a:gd name="T76" fmla="*/ 235 w 810"/>
              <a:gd name="T77" fmla="*/ 614 h 614"/>
              <a:gd name="T78" fmla="*/ 810 w 810"/>
              <a:gd name="T79" fmla="*/ 576 h 614"/>
              <a:gd name="T80" fmla="*/ 773 w 810"/>
              <a:gd name="T81" fmla="*/ 0 h 614"/>
              <a:gd name="T82" fmla="*/ 213 w 810"/>
              <a:gd name="T83" fmla="*/ 114 h 614"/>
              <a:gd name="T84" fmla="*/ 197 w 810"/>
              <a:gd name="T85" fmla="*/ 114 h 614"/>
              <a:gd name="T86" fmla="*/ 197 w 810"/>
              <a:gd name="T87" fmla="*/ 98 h 614"/>
              <a:gd name="T88" fmla="*/ 213 w 810"/>
              <a:gd name="T89" fmla="*/ 98 h 614"/>
              <a:gd name="T90" fmla="*/ 183 w 810"/>
              <a:gd name="T91" fmla="*/ 416 h 614"/>
              <a:gd name="T92" fmla="*/ 183 w 810"/>
              <a:gd name="T93" fmla="*/ 432 h 614"/>
              <a:gd name="T94" fmla="*/ 167 w 810"/>
              <a:gd name="T95" fmla="*/ 432 h 614"/>
              <a:gd name="T96" fmla="*/ 167 w 810"/>
              <a:gd name="T97" fmla="*/ 416 h 614"/>
              <a:gd name="T98" fmla="*/ 183 w 810"/>
              <a:gd name="T99" fmla="*/ 416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10" h="614">
                <a:moveTo>
                  <a:pt x="773" y="0"/>
                </a:moveTo>
                <a:cubicBezTo>
                  <a:pt x="235" y="0"/>
                  <a:pt x="235" y="0"/>
                  <a:pt x="235" y="0"/>
                </a:cubicBezTo>
                <a:cubicBezTo>
                  <a:pt x="214" y="0"/>
                  <a:pt x="197" y="17"/>
                  <a:pt x="197" y="38"/>
                </a:cubicBezTo>
                <a:cubicBezTo>
                  <a:pt x="197" y="80"/>
                  <a:pt x="197" y="80"/>
                  <a:pt x="197" y="80"/>
                </a:cubicBezTo>
                <a:cubicBezTo>
                  <a:pt x="186" y="83"/>
                  <a:pt x="178" y="94"/>
                  <a:pt x="178" y="106"/>
                </a:cubicBezTo>
                <a:cubicBezTo>
                  <a:pt x="178" y="118"/>
                  <a:pt x="186" y="128"/>
                  <a:pt x="197" y="132"/>
                </a:cubicBezTo>
                <a:cubicBezTo>
                  <a:pt x="199" y="133"/>
                  <a:pt x="202" y="133"/>
                  <a:pt x="205" y="133"/>
                </a:cubicBezTo>
                <a:cubicBezTo>
                  <a:pt x="208" y="133"/>
                  <a:pt x="210" y="133"/>
                  <a:pt x="213" y="132"/>
                </a:cubicBezTo>
                <a:cubicBezTo>
                  <a:pt x="224" y="128"/>
                  <a:pt x="232" y="118"/>
                  <a:pt x="232" y="106"/>
                </a:cubicBezTo>
                <a:cubicBezTo>
                  <a:pt x="232" y="94"/>
                  <a:pt x="224" y="83"/>
                  <a:pt x="213" y="80"/>
                </a:cubicBezTo>
                <a:cubicBezTo>
                  <a:pt x="213" y="38"/>
                  <a:pt x="213" y="38"/>
                  <a:pt x="213" y="38"/>
                </a:cubicBezTo>
                <a:cubicBezTo>
                  <a:pt x="213" y="26"/>
                  <a:pt x="223" y="16"/>
                  <a:pt x="235" y="16"/>
                </a:cubicBezTo>
                <a:cubicBezTo>
                  <a:pt x="773" y="16"/>
                  <a:pt x="773" y="16"/>
                  <a:pt x="773" y="16"/>
                </a:cubicBezTo>
                <a:cubicBezTo>
                  <a:pt x="785" y="16"/>
                  <a:pt x="794" y="26"/>
                  <a:pt x="794" y="38"/>
                </a:cubicBezTo>
                <a:cubicBezTo>
                  <a:pt x="794" y="576"/>
                  <a:pt x="794" y="576"/>
                  <a:pt x="794" y="576"/>
                </a:cubicBezTo>
                <a:cubicBezTo>
                  <a:pt x="794" y="588"/>
                  <a:pt x="785" y="598"/>
                  <a:pt x="773" y="598"/>
                </a:cubicBezTo>
                <a:cubicBezTo>
                  <a:pt x="235" y="598"/>
                  <a:pt x="235" y="598"/>
                  <a:pt x="235" y="598"/>
                </a:cubicBezTo>
                <a:cubicBezTo>
                  <a:pt x="223" y="598"/>
                  <a:pt x="213" y="588"/>
                  <a:pt x="213" y="576"/>
                </a:cubicBezTo>
                <a:cubicBezTo>
                  <a:pt x="213" y="468"/>
                  <a:pt x="213" y="468"/>
                  <a:pt x="213" y="468"/>
                </a:cubicBezTo>
                <a:cubicBezTo>
                  <a:pt x="237" y="468"/>
                  <a:pt x="237" y="468"/>
                  <a:pt x="237" y="468"/>
                </a:cubicBezTo>
                <a:cubicBezTo>
                  <a:pt x="245" y="468"/>
                  <a:pt x="252" y="462"/>
                  <a:pt x="252" y="453"/>
                </a:cubicBezTo>
                <a:cubicBezTo>
                  <a:pt x="252" y="404"/>
                  <a:pt x="252" y="404"/>
                  <a:pt x="252" y="404"/>
                </a:cubicBezTo>
                <a:cubicBezTo>
                  <a:pt x="287" y="404"/>
                  <a:pt x="287" y="404"/>
                  <a:pt x="287" y="404"/>
                </a:cubicBezTo>
                <a:cubicBezTo>
                  <a:pt x="296" y="404"/>
                  <a:pt x="302" y="397"/>
                  <a:pt x="302" y="389"/>
                </a:cubicBezTo>
                <a:cubicBezTo>
                  <a:pt x="302" y="345"/>
                  <a:pt x="302" y="345"/>
                  <a:pt x="302" y="345"/>
                </a:cubicBezTo>
                <a:cubicBezTo>
                  <a:pt x="302" y="337"/>
                  <a:pt x="296" y="330"/>
                  <a:pt x="287" y="330"/>
                </a:cubicBezTo>
                <a:cubicBezTo>
                  <a:pt x="252" y="330"/>
                  <a:pt x="252" y="330"/>
                  <a:pt x="252" y="330"/>
                </a:cubicBezTo>
                <a:cubicBezTo>
                  <a:pt x="252" y="287"/>
                  <a:pt x="252" y="287"/>
                  <a:pt x="252" y="287"/>
                </a:cubicBezTo>
                <a:cubicBezTo>
                  <a:pt x="252" y="279"/>
                  <a:pt x="245" y="273"/>
                  <a:pt x="237" y="273"/>
                </a:cubicBezTo>
                <a:cubicBezTo>
                  <a:pt x="184" y="273"/>
                  <a:pt x="184" y="273"/>
                  <a:pt x="184" y="273"/>
                </a:cubicBezTo>
                <a:cubicBezTo>
                  <a:pt x="175" y="273"/>
                  <a:pt x="169" y="279"/>
                  <a:pt x="169" y="287"/>
                </a:cubicBezTo>
                <a:cubicBezTo>
                  <a:pt x="169" y="330"/>
                  <a:pt x="169" y="330"/>
                  <a:pt x="169" y="330"/>
                </a:cubicBezTo>
                <a:cubicBezTo>
                  <a:pt x="110" y="330"/>
                  <a:pt x="110" y="330"/>
                  <a:pt x="110" y="330"/>
                </a:cubicBezTo>
                <a:cubicBezTo>
                  <a:pt x="197" y="210"/>
                  <a:pt x="197" y="210"/>
                  <a:pt x="197" y="210"/>
                </a:cubicBezTo>
                <a:cubicBezTo>
                  <a:pt x="213" y="189"/>
                  <a:pt x="213" y="189"/>
                  <a:pt x="213" y="189"/>
                </a:cubicBezTo>
                <a:cubicBezTo>
                  <a:pt x="227" y="169"/>
                  <a:pt x="227" y="169"/>
                  <a:pt x="227" y="169"/>
                </a:cubicBezTo>
                <a:cubicBezTo>
                  <a:pt x="230" y="165"/>
                  <a:pt x="231" y="159"/>
                  <a:pt x="228" y="154"/>
                </a:cubicBezTo>
                <a:cubicBezTo>
                  <a:pt x="226" y="149"/>
                  <a:pt x="221" y="145"/>
                  <a:pt x="215" y="145"/>
                </a:cubicBezTo>
                <a:cubicBezTo>
                  <a:pt x="157" y="145"/>
                  <a:pt x="157" y="145"/>
                  <a:pt x="157" y="145"/>
                </a:cubicBezTo>
                <a:cubicBezTo>
                  <a:pt x="153" y="145"/>
                  <a:pt x="148" y="148"/>
                  <a:pt x="145" y="151"/>
                </a:cubicBezTo>
                <a:cubicBezTo>
                  <a:pt x="3" y="341"/>
                  <a:pt x="3" y="341"/>
                  <a:pt x="3" y="341"/>
                </a:cubicBezTo>
                <a:cubicBezTo>
                  <a:pt x="1" y="344"/>
                  <a:pt x="0" y="347"/>
                  <a:pt x="0" y="350"/>
                </a:cubicBezTo>
                <a:cubicBezTo>
                  <a:pt x="0" y="389"/>
                  <a:pt x="0" y="389"/>
                  <a:pt x="0" y="389"/>
                </a:cubicBezTo>
                <a:cubicBezTo>
                  <a:pt x="0" y="397"/>
                  <a:pt x="7" y="404"/>
                  <a:pt x="15" y="404"/>
                </a:cubicBezTo>
                <a:cubicBezTo>
                  <a:pt x="156" y="404"/>
                  <a:pt x="156" y="404"/>
                  <a:pt x="156" y="404"/>
                </a:cubicBezTo>
                <a:cubicBezTo>
                  <a:pt x="151" y="409"/>
                  <a:pt x="147" y="416"/>
                  <a:pt x="147" y="424"/>
                </a:cubicBezTo>
                <a:cubicBezTo>
                  <a:pt x="147" y="436"/>
                  <a:pt x="155" y="446"/>
                  <a:pt x="167" y="450"/>
                </a:cubicBezTo>
                <a:cubicBezTo>
                  <a:pt x="169" y="451"/>
                  <a:pt x="172" y="451"/>
                  <a:pt x="175" y="451"/>
                </a:cubicBezTo>
                <a:cubicBezTo>
                  <a:pt x="177" y="451"/>
                  <a:pt x="180" y="451"/>
                  <a:pt x="183" y="450"/>
                </a:cubicBezTo>
                <a:cubicBezTo>
                  <a:pt x="188" y="448"/>
                  <a:pt x="193" y="444"/>
                  <a:pt x="197" y="439"/>
                </a:cubicBezTo>
                <a:cubicBezTo>
                  <a:pt x="200" y="435"/>
                  <a:pt x="202" y="430"/>
                  <a:pt x="202" y="424"/>
                </a:cubicBezTo>
                <a:cubicBezTo>
                  <a:pt x="202" y="418"/>
                  <a:pt x="200" y="413"/>
                  <a:pt x="197" y="409"/>
                </a:cubicBezTo>
                <a:cubicBezTo>
                  <a:pt x="193" y="403"/>
                  <a:pt x="188" y="399"/>
                  <a:pt x="182" y="398"/>
                </a:cubicBezTo>
                <a:cubicBezTo>
                  <a:pt x="180" y="392"/>
                  <a:pt x="174" y="388"/>
                  <a:pt x="168" y="388"/>
                </a:cubicBezTo>
                <a:cubicBezTo>
                  <a:pt x="16" y="388"/>
                  <a:pt x="16" y="388"/>
                  <a:pt x="16" y="388"/>
                </a:cubicBezTo>
                <a:cubicBezTo>
                  <a:pt x="16" y="351"/>
                  <a:pt x="16" y="351"/>
                  <a:pt x="16" y="351"/>
                </a:cubicBezTo>
                <a:cubicBezTo>
                  <a:pt x="158" y="161"/>
                  <a:pt x="158" y="161"/>
                  <a:pt x="158" y="161"/>
                </a:cubicBezTo>
                <a:cubicBezTo>
                  <a:pt x="213" y="161"/>
                  <a:pt x="213" y="161"/>
                  <a:pt x="213" y="161"/>
                </a:cubicBezTo>
                <a:cubicBezTo>
                  <a:pt x="213" y="161"/>
                  <a:pt x="213" y="161"/>
                  <a:pt x="213" y="161"/>
                </a:cubicBezTo>
                <a:cubicBezTo>
                  <a:pt x="197" y="183"/>
                  <a:pt x="197" y="183"/>
                  <a:pt x="197" y="183"/>
                </a:cubicBezTo>
                <a:cubicBezTo>
                  <a:pt x="95" y="322"/>
                  <a:pt x="95" y="322"/>
                  <a:pt x="95" y="322"/>
                </a:cubicBezTo>
                <a:cubicBezTo>
                  <a:pt x="92" y="327"/>
                  <a:pt x="92" y="333"/>
                  <a:pt x="94" y="338"/>
                </a:cubicBezTo>
                <a:cubicBezTo>
                  <a:pt x="97" y="343"/>
                  <a:pt x="102" y="346"/>
                  <a:pt x="107" y="346"/>
                </a:cubicBezTo>
                <a:cubicBezTo>
                  <a:pt x="170" y="346"/>
                  <a:pt x="170" y="346"/>
                  <a:pt x="170" y="346"/>
                </a:cubicBezTo>
                <a:cubicBezTo>
                  <a:pt x="178" y="346"/>
                  <a:pt x="185" y="339"/>
                  <a:pt x="185" y="331"/>
                </a:cubicBezTo>
                <a:cubicBezTo>
                  <a:pt x="185" y="289"/>
                  <a:pt x="185" y="289"/>
                  <a:pt x="185" y="289"/>
                </a:cubicBezTo>
                <a:cubicBezTo>
                  <a:pt x="236" y="289"/>
                  <a:pt x="236" y="289"/>
                  <a:pt x="236" y="289"/>
                </a:cubicBezTo>
                <a:cubicBezTo>
                  <a:pt x="236" y="331"/>
                  <a:pt x="236" y="331"/>
                  <a:pt x="236" y="331"/>
                </a:cubicBezTo>
                <a:cubicBezTo>
                  <a:pt x="236" y="339"/>
                  <a:pt x="243" y="346"/>
                  <a:pt x="251" y="346"/>
                </a:cubicBezTo>
                <a:cubicBezTo>
                  <a:pt x="286" y="346"/>
                  <a:pt x="286" y="346"/>
                  <a:pt x="286" y="346"/>
                </a:cubicBezTo>
                <a:cubicBezTo>
                  <a:pt x="286" y="388"/>
                  <a:pt x="286" y="388"/>
                  <a:pt x="286" y="388"/>
                </a:cubicBezTo>
                <a:cubicBezTo>
                  <a:pt x="251" y="388"/>
                  <a:pt x="251" y="388"/>
                  <a:pt x="251" y="388"/>
                </a:cubicBezTo>
                <a:cubicBezTo>
                  <a:pt x="243" y="388"/>
                  <a:pt x="236" y="394"/>
                  <a:pt x="236" y="403"/>
                </a:cubicBezTo>
                <a:cubicBezTo>
                  <a:pt x="236" y="452"/>
                  <a:pt x="236" y="452"/>
                  <a:pt x="236" y="452"/>
                </a:cubicBezTo>
                <a:cubicBezTo>
                  <a:pt x="209" y="452"/>
                  <a:pt x="209" y="452"/>
                  <a:pt x="209" y="452"/>
                </a:cubicBezTo>
                <a:cubicBezTo>
                  <a:pt x="202" y="452"/>
                  <a:pt x="197" y="458"/>
                  <a:pt x="197" y="464"/>
                </a:cubicBezTo>
                <a:cubicBezTo>
                  <a:pt x="197" y="576"/>
                  <a:pt x="197" y="576"/>
                  <a:pt x="197" y="576"/>
                </a:cubicBezTo>
                <a:cubicBezTo>
                  <a:pt x="197" y="597"/>
                  <a:pt x="214" y="614"/>
                  <a:pt x="235" y="614"/>
                </a:cubicBezTo>
                <a:cubicBezTo>
                  <a:pt x="773" y="614"/>
                  <a:pt x="773" y="614"/>
                  <a:pt x="773" y="614"/>
                </a:cubicBezTo>
                <a:cubicBezTo>
                  <a:pt x="793" y="614"/>
                  <a:pt x="810" y="597"/>
                  <a:pt x="810" y="576"/>
                </a:cubicBezTo>
                <a:cubicBezTo>
                  <a:pt x="810" y="38"/>
                  <a:pt x="810" y="38"/>
                  <a:pt x="810" y="38"/>
                </a:cubicBezTo>
                <a:cubicBezTo>
                  <a:pt x="810" y="17"/>
                  <a:pt x="793" y="0"/>
                  <a:pt x="773" y="0"/>
                </a:cubicBezTo>
                <a:close/>
                <a:moveTo>
                  <a:pt x="216" y="106"/>
                </a:moveTo>
                <a:cubicBezTo>
                  <a:pt x="216" y="109"/>
                  <a:pt x="215" y="112"/>
                  <a:pt x="213" y="114"/>
                </a:cubicBezTo>
                <a:cubicBezTo>
                  <a:pt x="211" y="116"/>
                  <a:pt x="208" y="117"/>
                  <a:pt x="205" y="117"/>
                </a:cubicBezTo>
                <a:cubicBezTo>
                  <a:pt x="202" y="117"/>
                  <a:pt x="199" y="116"/>
                  <a:pt x="197" y="114"/>
                </a:cubicBezTo>
                <a:cubicBezTo>
                  <a:pt x="195" y="112"/>
                  <a:pt x="194" y="109"/>
                  <a:pt x="194" y="106"/>
                </a:cubicBezTo>
                <a:cubicBezTo>
                  <a:pt x="194" y="103"/>
                  <a:pt x="195" y="100"/>
                  <a:pt x="197" y="98"/>
                </a:cubicBezTo>
                <a:cubicBezTo>
                  <a:pt x="199" y="96"/>
                  <a:pt x="202" y="95"/>
                  <a:pt x="205" y="95"/>
                </a:cubicBezTo>
                <a:cubicBezTo>
                  <a:pt x="208" y="95"/>
                  <a:pt x="211" y="96"/>
                  <a:pt x="213" y="98"/>
                </a:cubicBezTo>
                <a:cubicBezTo>
                  <a:pt x="215" y="100"/>
                  <a:pt x="216" y="103"/>
                  <a:pt x="216" y="106"/>
                </a:cubicBezTo>
                <a:close/>
                <a:moveTo>
                  <a:pt x="183" y="416"/>
                </a:moveTo>
                <a:cubicBezTo>
                  <a:pt x="184" y="418"/>
                  <a:pt x="186" y="421"/>
                  <a:pt x="186" y="424"/>
                </a:cubicBezTo>
                <a:cubicBezTo>
                  <a:pt x="186" y="427"/>
                  <a:pt x="184" y="430"/>
                  <a:pt x="183" y="432"/>
                </a:cubicBezTo>
                <a:cubicBezTo>
                  <a:pt x="180" y="434"/>
                  <a:pt x="178" y="435"/>
                  <a:pt x="175" y="435"/>
                </a:cubicBezTo>
                <a:cubicBezTo>
                  <a:pt x="171" y="435"/>
                  <a:pt x="169" y="434"/>
                  <a:pt x="167" y="432"/>
                </a:cubicBezTo>
                <a:cubicBezTo>
                  <a:pt x="165" y="430"/>
                  <a:pt x="163" y="427"/>
                  <a:pt x="163" y="424"/>
                </a:cubicBezTo>
                <a:cubicBezTo>
                  <a:pt x="163" y="421"/>
                  <a:pt x="165" y="418"/>
                  <a:pt x="167" y="416"/>
                </a:cubicBezTo>
                <a:cubicBezTo>
                  <a:pt x="169" y="414"/>
                  <a:pt x="171" y="413"/>
                  <a:pt x="175" y="413"/>
                </a:cubicBezTo>
                <a:cubicBezTo>
                  <a:pt x="178" y="413"/>
                  <a:pt x="180" y="414"/>
                  <a:pt x="183" y="416"/>
                </a:cubicBezTo>
                <a:close/>
              </a:path>
            </a:pathLst>
          </a:custGeom>
          <a:solidFill>
            <a:srgbClr val="3F007D"/>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9">
            <a:extLst>
              <a:ext uri="{FF2B5EF4-FFF2-40B4-BE49-F238E27FC236}">
                <a16:creationId xmlns:a16="http://schemas.microsoft.com/office/drawing/2014/main" id="{8B4657DD-BFED-47F0-A234-497FAD12744C}"/>
              </a:ext>
            </a:extLst>
          </p:cNvPr>
          <p:cNvSpPr>
            <a:spLocks noEditPoints="1"/>
          </p:cNvSpPr>
          <p:nvPr/>
        </p:nvSpPr>
        <p:spPr bwMode="auto">
          <a:xfrm>
            <a:off x="625257" y="4236533"/>
            <a:ext cx="2298221" cy="1838577"/>
          </a:xfrm>
          <a:custGeom>
            <a:avLst/>
            <a:gdLst>
              <a:gd name="T0" fmla="*/ 193 w 769"/>
              <a:gd name="T1" fmla="*/ 0 h 614"/>
              <a:gd name="T2" fmla="*/ 155 w 769"/>
              <a:gd name="T3" fmla="*/ 78 h 614"/>
              <a:gd name="T4" fmla="*/ 155 w 769"/>
              <a:gd name="T5" fmla="*/ 130 h 614"/>
              <a:gd name="T6" fmla="*/ 171 w 769"/>
              <a:gd name="T7" fmla="*/ 130 h 614"/>
              <a:gd name="T8" fmla="*/ 171 w 769"/>
              <a:gd name="T9" fmla="*/ 78 h 614"/>
              <a:gd name="T10" fmla="*/ 193 w 769"/>
              <a:gd name="T11" fmla="*/ 16 h 614"/>
              <a:gd name="T12" fmla="*/ 753 w 769"/>
              <a:gd name="T13" fmla="*/ 38 h 614"/>
              <a:gd name="T14" fmla="*/ 731 w 769"/>
              <a:gd name="T15" fmla="*/ 598 h 614"/>
              <a:gd name="T16" fmla="*/ 171 w 769"/>
              <a:gd name="T17" fmla="*/ 576 h 614"/>
              <a:gd name="T18" fmla="*/ 200 w 769"/>
              <a:gd name="T19" fmla="*/ 457 h 614"/>
              <a:gd name="T20" fmla="*/ 262 w 769"/>
              <a:gd name="T21" fmla="*/ 362 h 614"/>
              <a:gd name="T22" fmla="*/ 228 w 769"/>
              <a:gd name="T23" fmla="*/ 286 h 614"/>
              <a:gd name="T24" fmla="*/ 155 w 769"/>
              <a:gd name="T25" fmla="*/ 260 h 614"/>
              <a:gd name="T26" fmla="*/ 110 w 769"/>
              <a:gd name="T27" fmla="*/ 258 h 614"/>
              <a:gd name="T28" fmla="*/ 228 w 769"/>
              <a:gd name="T29" fmla="*/ 216 h 614"/>
              <a:gd name="T30" fmla="*/ 243 w 769"/>
              <a:gd name="T31" fmla="*/ 158 h 614"/>
              <a:gd name="T32" fmla="*/ 53 w 769"/>
              <a:gd name="T33" fmla="*/ 143 h 614"/>
              <a:gd name="T34" fmla="*/ 24 w 769"/>
              <a:gd name="T35" fmla="*/ 316 h 614"/>
              <a:gd name="T36" fmla="*/ 39 w 769"/>
              <a:gd name="T37" fmla="*/ 332 h 614"/>
              <a:gd name="T38" fmla="*/ 155 w 769"/>
              <a:gd name="T39" fmla="*/ 338 h 614"/>
              <a:gd name="T40" fmla="*/ 171 w 769"/>
              <a:gd name="T41" fmla="*/ 352 h 614"/>
              <a:gd name="T42" fmla="*/ 171 w 769"/>
              <a:gd name="T43" fmla="*/ 376 h 614"/>
              <a:gd name="T44" fmla="*/ 155 w 769"/>
              <a:gd name="T45" fmla="*/ 390 h 614"/>
              <a:gd name="T46" fmla="*/ 79 w 769"/>
              <a:gd name="T47" fmla="*/ 389 h 614"/>
              <a:gd name="T48" fmla="*/ 35 w 769"/>
              <a:gd name="T49" fmla="*/ 372 h 614"/>
              <a:gd name="T50" fmla="*/ 4 w 769"/>
              <a:gd name="T51" fmla="*/ 421 h 614"/>
              <a:gd name="T52" fmla="*/ 60 w 769"/>
              <a:gd name="T53" fmla="*/ 462 h 614"/>
              <a:gd name="T54" fmla="*/ 116 w 769"/>
              <a:gd name="T55" fmla="*/ 490 h 614"/>
              <a:gd name="T56" fmla="*/ 143 w 769"/>
              <a:gd name="T57" fmla="*/ 463 h 614"/>
              <a:gd name="T58" fmla="*/ 116 w 769"/>
              <a:gd name="T59" fmla="*/ 436 h 614"/>
              <a:gd name="T60" fmla="*/ 64 w 769"/>
              <a:gd name="T61" fmla="*/ 447 h 614"/>
              <a:gd name="T62" fmla="*/ 39 w 769"/>
              <a:gd name="T63" fmla="*/ 388 h 614"/>
              <a:gd name="T64" fmla="*/ 124 w 769"/>
              <a:gd name="T65" fmla="*/ 412 h 614"/>
              <a:gd name="T66" fmla="*/ 171 w 769"/>
              <a:gd name="T67" fmla="*/ 400 h 614"/>
              <a:gd name="T68" fmla="*/ 190 w 769"/>
              <a:gd name="T69" fmla="*/ 364 h 614"/>
              <a:gd name="T70" fmla="*/ 170 w 769"/>
              <a:gd name="T71" fmla="*/ 327 h 614"/>
              <a:gd name="T72" fmla="*/ 110 w 769"/>
              <a:gd name="T73" fmla="*/ 316 h 614"/>
              <a:gd name="T74" fmla="*/ 54 w 769"/>
              <a:gd name="T75" fmla="*/ 159 h 614"/>
              <a:gd name="T76" fmla="*/ 227 w 769"/>
              <a:gd name="T77" fmla="*/ 200 h 614"/>
              <a:gd name="T78" fmla="*/ 98 w 769"/>
              <a:gd name="T79" fmla="*/ 214 h 614"/>
              <a:gd name="T80" fmla="*/ 98 w 769"/>
              <a:gd name="T81" fmla="*/ 270 h 614"/>
              <a:gd name="T82" fmla="*/ 127 w 769"/>
              <a:gd name="T83" fmla="*/ 274 h 614"/>
              <a:gd name="T84" fmla="*/ 171 w 769"/>
              <a:gd name="T85" fmla="*/ 278 h 614"/>
              <a:gd name="T86" fmla="*/ 246 w 769"/>
              <a:gd name="T87" fmla="*/ 362 h 614"/>
              <a:gd name="T88" fmla="*/ 194 w 769"/>
              <a:gd name="T89" fmla="*/ 442 h 614"/>
              <a:gd name="T90" fmla="*/ 167 w 769"/>
              <a:gd name="T91" fmla="*/ 451 h 614"/>
              <a:gd name="T92" fmla="*/ 155 w 769"/>
              <a:gd name="T93" fmla="*/ 576 h 614"/>
              <a:gd name="T94" fmla="*/ 731 w 769"/>
              <a:gd name="T95" fmla="*/ 614 h 614"/>
              <a:gd name="T96" fmla="*/ 769 w 769"/>
              <a:gd name="T97" fmla="*/ 38 h 614"/>
              <a:gd name="T98" fmla="*/ 174 w 769"/>
              <a:gd name="T99" fmla="*/ 104 h 614"/>
              <a:gd name="T100" fmla="*/ 163 w 769"/>
              <a:gd name="T101" fmla="*/ 115 h 614"/>
              <a:gd name="T102" fmla="*/ 152 w 769"/>
              <a:gd name="T103" fmla="*/ 104 h 614"/>
              <a:gd name="T104" fmla="*/ 163 w 769"/>
              <a:gd name="T105" fmla="*/ 93 h 614"/>
              <a:gd name="T106" fmla="*/ 174 w 769"/>
              <a:gd name="T107" fmla="*/ 104 h 614"/>
              <a:gd name="T108" fmla="*/ 124 w 769"/>
              <a:gd name="T109" fmla="*/ 455 h 614"/>
              <a:gd name="T110" fmla="*/ 123 w 769"/>
              <a:gd name="T111" fmla="*/ 471 h 614"/>
              <a:gd name="T112" fmla="*/ 108 w 769"/>
              <a:gd name="T113" fmla="*/ 471 h 614"/>
              <a:gd name="T114" fmla="*/ 109 w 769"/>
              <a:gd name="T115" fmla="*/ 455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69" h="614">
                <a:moveTo>
                  <a:pt x="731" y="0"/>
                </a:moveTo>
                <a:cubicBezTo>
                  <a:pt x="193" y="0"/>
                  <a:pt x="193" y="0"/>
                  <a:pt x="193" y="0"/>
                </a:cubicBezTo>
                <a:cubicBezTo>
                  <a:pt x="172" y="0"/>
                  <a:pt x="155" y="17"/>
                  <a:pt x="155" y="38"/>
                </a:cubicBezTo>
                <a:cubicBezTo>
                  <a:pt x="155" y="78"/>
                  <a:pt x="155" y="78"/>
                  <a:pt x="155" y="78"/>
                </a:cubicBezTo>
                <a:cubicBezTo>
                  <a:pt x="144" y="81"/>
                  <a:pt x="136" y="91"/>
                  <a:pt x="136" y="104"/>
                </a:cubicBezTo>
                <a:cubicBezTo>
                  <a:pt x="136" y="116"/>
                  <a:pt x="144" y="126"/>
                  <a:pt x="155" y="130"/>
                </a:cubicBezTo>
                <a:cubicBezTo>
                  <a:pt x="158" y="130"/>
                  <a:pt x="161" y="131"/>
                  <a:pt x="163" y="131"/>
                </a:cubicBezTo>
                <a:cubicBezTo>
                  <a:pt x="166" y="131"/>
                  <a:pt x="169" y="130"/>
                  <a:pt x="171" y="130"/>
                </a:cubicBezTo>
                <a:cubicBezTo>
                  <a:pt x="182" y="126"/>
                  <a:pt x="190" y="116"/>
                  <a:pt x="190" y="104"/>
                </a:cubicBezTo>
                <a:cubicBezTo>
                  <a:pt x="190" y="91"/>
                  <a:pt x="182" y="81"/>
                  <a:pt x="171" y="78"/>
                </a:cubicBezTo>
                <a:cubicBezTo>
                  <a:pt x="171" y="38"/>
                  <a:pt x="171" y="38"/>
                  <a:pt x="171" y="38"/>
                </a:cubicBezTo>
                <a:cubicBezTo>
                  <a:pt x="171" y="26"/>
                  <a:pt x="181" y="16"/>
                  <a:pt x="193" y="16"/>
                </a:cubicBezTo>
                <a:cubicBezTo>
                  <a:pt x="731" y="16"/>
                  <a:pt x="731" y="16"/>
                  <a:pt x="731" y="16"/>
                </a:cubicBezTo>
                <a:cubicBezTo>
                  <a:pt x="743" y="16"/>
                  <a:pt x="753" y="26"/>
                  <a:pt x="753" y="38"/>
                </a:cubicBezTo>
                <a:cubicBezTo>
                  <a:pt x="753" y="576"/>
                  <a:pt x="753" y="576"/>
                  <a:pt x="753" y="576"/>
                </a:cubicBezTo>
                <a:cubicBezTo>
                  <a:pt x="753" y="588"/>
                  <a:pt x="743" y="598"/>
                  <a:pt x="731" y="598"/>
                </a:cubicBezTo>
                <a:cubicBezTo>
                  <a:pt x="193" y="598"/>
                  <a:pt x="193" y="598"/>
                  <a:pt x="193" y="598"/>
                </a:cubicBezTo>
                <a:cubicBezTo>
                  <a:pt x="181" y="598"/>
                  <a:pt x="171" y="588"/>
                  <a:pt x="171" y="576"/>
                </a:cubicBezTo>
                <a:cubicBezTo>
                  <a:pt x="171" y="466"/>
                  <a:pt x="171" y="466"/>
                  <a:pt x="171" y="466"/>
                </a:cubicBezTo>
                <a:cubicBezTo>
                  <a:pt x="182" y="464"/>
                  <a:pt x="192" y="461"/>
                  <a:pt x="200" y="457"/>
                </a:cubicBezTo>
                <a:cubicBezTo>
                  <a:pt x="221" y="447"/>
                  <a:pt x="237" y="433"/>
                  <a:pt x="247" y="417"/>
                </a:cubicBezTo>
                <a:cubicBezTo>
                  <a:pt x="257" y="400"/>
                  <a:pt x="262" y="382"/>
                  <a:pt x="262" y="362"/>
                </a:cubicBezTo>
                <a:cubicBezTo>
                  <a:pt x="262" y="330"/>
                  <a:pt x="251" y="305"/>
                  <a:pt x="228" y="286"/>
                </a:cubicBezTo>
                <a:cubicBezTo>
                  <a:pt x="228" y="286"/>
                  <a:pt x="228" y="286"/>
                  <a:pt x="228" y="286"/>
                </a:cubicBezTo>
                <a:cubicBezTo>
                  <a:pt x="214" y="274"/>
                  <a:pt x="195" y="266"/>
                  <a:pt x="171" y="262"/>
                </a:cubicBezTo>
                <a:cubicBezTo>
                  <a:pt x="166" y="261"/>
                  <a:pt x="161" y="260"/>
                  <a:pt x="155" y="260"/>
                </a:cubicBezTo>
                <a:cubicBezTo>
                  <a:pt x="146" y="259"/>
                  <a:pt x="137" y="258"/>
                  <a:pt x="127" y="258"/>
                </a:cubicBezTo>
                <a:cubicBezTo>
                  <a:pt x="110" y="258"/>
                  <a:pt x="110" y="258"/>
                  <a:pt x="110" y="258"/>
                </a:cubicBezTo>
                <a:cubicBezTo>
                  <a:pt x="114" y="216"/>
                  <a:pt x="114" y="216"/>
                  <a:pt x="114" y="216"/>
                </a:cubicBezTo>
                <a:cubicBezTo>
                  <a:pt x="228" y="216"/>
                  <a:pt x="228" y="216"/>
                  <a:pt x="228" y="216"/>
                </a:cubicBezTo>
                <a:cubicBezTo>
                  <a:pt x="236" y="216"/>
                  <a:pt x="243" y="209"/>
                  <a:pt x="243" y="201"/>
                </a:cubicBezTo>
                <a:cubicBezTo>
                  <a:pt x="243" y="158"/>
                  <a:pt x="243" y="158"/>
                  <a:pt x="243" y="158"/>
                </a:cubicBezTo>
                <a:cubicBezTo>
                  <a:pt x="243" y="150"/>
                  <a:pt x="236" y="143"/>
                  <a:pt x="228" y="143"/>
                </a:cubicBezTo>
                <a:cubicBezTo>
                  <a:pt x="53" y="143"/>
                  <a:pt x="53" y="143"/>
                  <a:pt x="53" y="143"/>
                </a:cubicBezTo>
                <a:cubicBezTo>
                  <a:pt x="46" y="143"/>
                  <a:pt x="39" y="149"/>
                  <a:pt x="38" y="157"/>
                </a:cubicBezTo>
                <a:cubicBezTo>
                  <a:pt x="24" y="316"/>
                  <a:pt x="24" y="316"/>
                  <a:pt x="24" y="316"/>
                </a:cubicBezTo>
                <a:cubicBezTo>
                  <a:pt x="23" y="320"/>
                  <a:pt x="25" y="324"/>
                  <a:pt x="28" y="327"/>
                </a:cubicBezTo>
                <a:cubicBezTo>
                  <a:pt x="30" y="330"/>
                  <a:pt x="35" y="332"/>
                  <a:pt x="39" y="332"/>
                </a:cubicBezTo>
                <a:cubicBezTo>
                  <a:pt x="110" y="332"/>
                  <a:pt x="110" y="332"/>
                  <a:pt x="110" y="332"/>
                </a:cubicBezTo>
                <a:cubicBezTo>
                  <a:pt x="133" y="332"/>
                  <a:pt x="147" y="335"/>
                  <a:pt x="155" y="338"/>
                </a:cubicBezTo>
                <a:cubicBezTo>
                  <a:pt x="158" y="339"/>
                  <a:pt x="160" y="340"/>
                  <a:pt x="161" y="341"/>
                </a:cubicBezTo>
                <a:cubicBezTo>
                  <a:pt x="166" y="344"/>
                  <a:pt x="169" y="347"/>
                  <a:pt x="171" y="352"/>
                </a:cubicBezTo>
                <a:cubicBezTo>
                  <a:pt x="173" y="355"/>
                  <a:pt x="174" y="359"/>
                  <a:pt x="174" y="364"/>
                </a:cubicBezTo>
                <a:cubicBezTo>
                  <a:pt x="174" y="368"/>
                  <a:pt x="173" y="372"/>
                  <a:pt x="171" y="376"/>
                </a:cubicBezTo>
                <a:cubicBezTo>
                  <a:pt x="169" y="380"/>
                  <a:pt x="166" y="383"/>
                  <a:pt x="162" y="386"/>
                </a:cubicBezTo>
                <a:cubicBezTo>
                  <a:pt x="160" y="388"/>
                  <a:pt x="158" y="389"/>
                  <a:pt x="155" y="390"/>
                </a:cubicBezTo>
                <a:cubicBezTo>
                  <a:pt x="147" y="394"/>
                  <a:pt x="137" y="396"/>
                  <a:pt x="124" y="396"/>
                </a:cubicBezTo>
                <a:cubicBezTo>
                  <a:pt x="109" y="396"/>
                  <a:pt x="94" y="393"/>
                  <a:pt x="79" y="389"/>
                </a:cubicBezTo>
                <a:cubicBezTo>
                  <a:pt x="67" y="385"/>
                  <a:pt x="57" y="380"/>
                  <a:pt x="47" y="374"/>
                </a:cubicBezTo>
                <a:cubicBezTo>
                  <a:pt x="44" y="371"/>
                  <a:pt x="39" y="371"/>
                  <a:pt x="35" y="372"/>
                </a:cubicBezTo>
                <a:cubicBezTo>
                  <a:pt x="31" y="373"/>
                  <a:pt x="28" y="376"/>
                  <a:pt x="26" y="379"/>
                </a:cubicBezTo>
                <a:cubicBezTo>
                  <a:pt x="4" y="421"/>
                  <a:pt x="4" y="421"/>
                  <a:pt x="4" y="421"/>
                </a:cubicBezTo>
                <a:cubicBezTo>
                  <a:pt x="0" y="428"/>
                  <a:pt x="3" y="436"/>
                  <a:pt x="9" y="441"/>
                </a:cubicBezTo>
                <a:cubicBezTo>
                  <a:pt x="23" y="450"/>
                  <a:pt x="40" y="457"/>
                  <a:pt x="60" y="462"/>
                </a:cubicBezTo>
                <a:cubicBezTo>
                  <a:pt x="69" y="465"/>
                  <a:pt x="79" y="467"/>
                  <a:pt x="89" y="469"/>
                </a:cubicBezTo>
                <a:cubicBezTo>
                  <a:pt x="92" y="481"/>
                  <a:pt x="103" y="490"/>
                  <a:pt x="116" y="490"/>
                </a:cubicBezTo>
                <a:cubicBezTo>
                  <a:pt x="128" y="490"/>
                  <a:pt x="139" y="482"/>
                  <a:pt x="142" y="471"/>
                </a:cubicBezTo>
                <a:cubicBezTo>
                  <a:pt x="143" y="468"/>
                  <a:pt x="143" y="466"/>
                  <a:pt x="143" y="463"/>
                </a:cubicBezTo>
                <a:cubicBezTo>
                  <a:pt x="143" y="460"/>
                  <a:pt x="143" y="457"/>
                  <a:pt x="142" y="455"/>
                </a:cubicBezTo>
                <a:cubicBezTo>
                  <a:pt x="138" y="444"/>
                  <a:pt x="128" y="436"/>
                  <a:pt x="116" y="436"/>
                </a:cubicBezTo>
                <a:cubicBezTo>
                  <a:pt x="105" y="436"/>
                  <a:pt x="95" y="443"/>
                  <a:pt x="91" y="453"/>
                </a:cubicBezTo>
                <a:cubicBezTo>
                  <a:pt x="82" y="451"/>
                  <a:pt x="73" y="449"/>
                  <a:pt x="64" y="447"/>
                </a:cubicBezTo>
                <a:cubicBezTo>
                  <a:pt x="47" y="442"/>
                  <a:pt x="31" y="436"/>
                  <a:pt x="19" y="428"/>
                </a:cubicBezTo>
                <a:cubicBezTo>
                  <a:pt x="39" y="388"/>
                  <a:pt x="39" y="388"/>
                  <a:pt x="39" y="388"/>
                </a:cubicBezTo>
                <a:cubicBezTo>
                  <a:pt x="50" y="394"/>
                  <a:pt x="62" y="400"/>
                  <a:pt x="75" y="404"/>
                </a:cubicBezTo>
                <a:cubicBezTo>
                  <a:pt x="91" y="409"/>
                  <a:pt x="107" y="412"/>
                  <a:pt x="124" y="412"/>
                </a:cubicBezTo>
                <a:cubicBezTo>
                  <a:pt x="136" y="412"/>
                  <a:pt x="146" y="410"/>
                  <a:pt x="155" y="407"/>
                </a:cubicBezTo>
                <a:cubicBezTo>
                  <a:pt x="161" y="405"/>
                  <a:pt x="166" y="403"/>
                  <a:pt x="171" y="400"/>
                </a:cubicBezTo>
                <a:cubicBezTo>
                  <a:pt x="171" y="400"/>
                  <a:pt x="171" y="399"/>
                  <a:pt x="171" y="399"/>
                </a:cubicBezTo>
                <a:cubicBezTo>
                  <a:pt x="184" y="391"/>
                  <a:pt x="190" y="379"/>
                  <a:pt x="190" y="364"/>
                </a:cubicBezTo>
                <a:cubicBezTo>
                  <a:pt x="190" y="349"/>
                  <a:pt x="183" y="336"/>
                  <a:pt x="171" y="328"/>
                </a:cubicBezTo>
                <a:cubicBezTo>
                  <a:pt x="171" y="328"/>
                  <a:pt x="170" y="327"/>
                  <a:pt x="170" y="327"/>
                </a:cubicBezTo>
                <a:cubicBezTo>
                  <a:pt x="166" y="325"/>
                  <a:pt x="161" y="323"/>
                  <a:pt x="155" y="321"/>
                </a:cubicBezTo>
                <a:cubicBezTo>
                  <a:pt x="144" y="318"/>
                  <a:pt x="129" y="316"/>
                  <a:pt x="110" y="316"/>
                </a:cubicBezTo>
                <a:cubicBezTo>
                  <a:pt x="40" y="316"/>
                  <a:pt x="40" y="316"/>
                  <a:pt x="40" y="316"/>
                </a:cubicBezTo>
                <a:cubicBezTo>
                  <a:pt x="54" y="159"/>
                  <a:pt x="54" y="159"/>
                  <a:pt x="54" y="159"/>
                </a:cubicBezTo>
                <a:cubicBezTo>
                  <a:pt x="227" y="159"/>
                  <a:pt x="227" y="159"/>
                  <a:pt x="227" y="159"/>
                </a:cubicBezTo>
                <a:cubicBezTo>
                  <a:pt x="227" y="200"/>
                  <a:pt x="227" y="200"/>
                  <a:pt x="227" y="200"/>
                </a:cubicBezTo>
                <a:cubicBezTo>
                  <a:pt x="113" y="200"/>
                  <a:pt x="113" y="200"/>
                  <a:pt x="113" y="200"/>
                </a:cubicBezTo>
                <a:cubicBezTo>
                  <a:pt x="105" y="200"/>
                  <a:pt x="99" y="206"/>
                  <a:pt x="98" y="214"/>
                </a:cubicBezTo>
                <a:cubicBezTo>
                  <a:pt x="94" y="258"/>
                  <a:pt x="94" y="258"/>
                  <a:pt x="94" y="258"/>
                </a:cubicBezTo>
                <a:cubicBezTo>
                  <a:pt x="94" y="262"/>
                  <a:pt x="95" y="267"/>
                  <a:pt x="98" y="270"/>
                </a:cubicBezTo>
                <a:cubicBezTo>
                  <a:pt x="101" y="273"/>
                  <a:pt x="105" y="274"/>
                  <a:pt x="109" y="274"/>
                </a:cubicBezTo>
                <a:cubicBezTo>
                  <a:pt x="127" y="274"/>
                  <a:pt x="127" y="274"/>
                  <a:pt x="127" y="274"/>
                </a:cubicBezTo>
                <a:cubicBezTo>
                  <a:pt x="137" y="274"/>
                  <a:pt x="146" y="275"/>
                  <a:pt x="155" y="276"/>
                </a:cubicBezTo>
                <a:cubicBezTo>
                  <a:pt x="161" y="276"/>
                  <a:pt x="166" y="277"/>
                  <a:pt x="171" y="278"/>
                </a:cubicBezTo>
                <a:cubicBezTo>
                  <a:pt x="191" y="282"/>
                  <a:pt x="206" y="289"/>
                  <a:pt x="218" y="298"/>
                </a:cubicBezTo>
                <a:cubicBezTo>
                  <a:pt x="237" y="314"/>
                  <a:pt x="246" y="335"/>
                  <a:pt x="246" y="362"/>
                </a:cubicBezTo>
                <a:cubicBezTo>
                  <a:pt x="246" y="379"/>
                  <a:pt x="242" y="394"/>
                  <a:pt x="233" y="408"/>
                </a:cubicBezTo>
                <a:cubicBezTo>
                  <a:pt x="225" y="422"/>
                  <a:pt x="211" y="434"/>
                  <a:pt x="194" y="442"/>
                </a:cubicBezTo>
                <a:cubicBezTo>
                  <a:pt x="187" y="445"/>
                  <a:pt x="179" y="448"/>
                  <a:pt x="171" y="450"/>
                </a:cubicBezTo>
                <a:cubicBezTo>
                  <a:pt x="170" y="450"/>
                  <a:pt x="168" y="451"/>
                  <a:pt x="167" y="451"/>
                </a:cubicBezTo>
                <a:cubicBezTo>
                  <a:pt x="160" y="453"/>
                  <a:pt x="155" y="459"/>
                  <a:pt x="155" y="466"/>
                </a:cubicBezTo>
                <a:cubicBezTo>
                  <a:pt x="155" y="576"/>
                  <a:pt x="155" y="576"/>
                  <a:pt x="155" y="576"/>
                </a:cubicBezTo>
                <a:cubicBezTo>
                  <a:pt x="155" y="597"/>
                  <a:pt x="172" y="614"/>
                  <a:pt x="193" y="614"/>
                </a:cubicBezTo>
                <a:cubicBezTo>
                  <a:pt x="731" y="614"/>
                  <a:pt x="731" y="614"/>
                  <a:pt x="731" y="614"/>
                </a:cubicBezTo>
                <a:cubicBezTo>
                  <a:pt x="752" y="614"/>
                  <a:pt x="769" y="597"/>
                  <a:pt x="769" y="576"/>
                </a:cubicBezTo>
                <a:cubicBezTo>
                  <a:pt x="769" y="38"/>
                  <a:pt x="769" y="38"/>
                  <a:pt x="769" y="38"/>
                </a:cubicBezTo>
                <a:cubicBezTo>
                  <a:pt x="769" y="17"/>
                  <a:pt x="752" y="0"/>
                  <a:pt x="731" y="0"/>
                </a:cubicBezTo>
                <a:close/>
                <a:moveTo>
                  <a:pt x="174" y="104"/>
                </a:moveTo>
                <a:cubicBezTo>
                  <a:pt x="174" y="107"/>
                  <a:pt x="173" y="109"/>
                  <a:pt x="171" y="111"/>
                </a:cubicBezTo>
                <a:cubicBezTo>
                  <a:pt x="169" y="113"/>
                  <a:pt x="166" y="115"/>
                  <a:pt x="163" y="115"/>
                </a:cubicBezTo>
                <a:cubicBezTo>
                  <a:pt x="160" y="115"/>
                  <a:pt x="157" y="113"/>
                  <a:pt x="155" y="111"/>
                </a:cubicBezTo>
                <a:cubicBezTo>
                  <a:pt x="153" y="109"/>
                  <a:pt x="152" y="107"/>
                  <a:pt x="152" y="104"/>
                </a:cubicBezTo>
                <a:cubicBezTo>
                  <a:pt x="152" y="101"/>
                  <a:pt x="153" y="98"/>
                  <a:pt x="155" y="96"/>
                </a:cubicBezTo>
                <a:cubicBezTo>
                  <a:pt x="157" y="94"/>
                  <a:pt x="160" y="93"/>
                  <a:pt x="163" y="93"/>
                </a:cubicBezTo>
                <a:cubicBezTo>
                  <a:pt x="166" y="93"/>
                  <a:pt x="169" y="94"/>
                  <a:pt x="171" y="96"/>
                </a:cubicBezTo>
                <a:cubicBezTo>
                  <a:pt x="173" y="98"/>
                  <a:pt x="174" y="101"/>
                  <a:pt x="174" y="104"/>
                </a:cubicBezTo>
                <a:close/>
                <a:moveTo>
                  <a:pt x="116" y="452"/>
                </a:moveTo>
                <a:cubicBezTo>
                  <a:pt x="119" y="452"/>
                  <a:pt x="122" y="453"/>
                  <a:pt x="124" y="455"/>
                </a:cubicBezTo>
                <a:cubicBezTo>
                  <a:pt x="126" y="457"/>
                  <a:pt x="127" y="460"/>
                  <a:pt x="127" y="463"/>
                </a:cubicBezTo>
                <a:cubicBezTo>
                  <a:pt x="127" y="466"/>
                  <a:pt x="126" y="469"/>
                  <a:pt x="123" y="471"/>
                </a:cubicBezTo>
                <a:cubicBezTo>
                  <a:pt x="121" y="473"/>
                  <a:pt x="119" y="474"/>
                  <a:pt x="116" y="474"/>
                </a:cubicBezTo>
                <a:cubicBezTo>
                  <a:pt x="113" y="474"/>
                  <a:pt x="110" y="473"/>
                  <a:pt x="108" y="471"/>
                </a:cubicBezTo>
                <a:cubicBezTo>
                  <a:pt x="106" y="469"/>
                  <a:pt x="105" y="466"/>
                  <a:pt x="105" y="463"/>
                </a:cubicBezTo>
                <a:cubicBezTo>
                  <a:pt x="105" y="460"/>
                  <a:pt x="106" y="457"/>
                  <a:pt x="109" y="455"/>
                </a:cubicBezTo>
                <a:cubicBezTo>
                  <a:pt x="111" y="453"/>
                  <a:pt x="113" y="452"/>
                  <a:pt x="116" y="452"/>
                </a:cubicBezTo>
                <a:close/>
              </a:path>
            </a:pathLst>
          </a:custGeom>
          <a:solidFill>
            <a:srgbClr val="0950A0"/>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10">
            <a:extLst>
              <a:ext uri="{FF2B5EF4-FFF2-40B4-BE49-F238E27FC236}">
                <a16:creationId xmlns:a16="http://schemas.microsoft.com/office/drawing/2014/main" id="{790231FD-2407-47B2-A90F-FC0AB684F998}"/>
              </a:ext>
            </a:extLst>
          </p:cNvPr>
          <p:cNvSpPr>
            <a:spLocks noEditPoints="1"/>
          </p:cNvSpPr>
          <p:nvPr/>
        </p:nvSpPr>
        <p:spPr bwMode="auto">
          <a:xfrm>
            <a:off x="3433914" y="4236533"/>
            <a:ext cx="2319852" cy="1838577"/>
          </a:xfrm>
          <a:custGeom>
            <a:avLst/>
            <a:gdLst>
              <a:gd name="T0" fmla="*/ 163 w 776"/>
              <a:gd name="T1" fmla="*/ 38 h 614"/>
              <a:gd name="T2" fmla="*/ 163 w 776"/>
              <a:gd name="T3" fmla="*/ 127 h 614"/>
              <a:gd name="T4" fmla="*/ 198 w 776"/>
              <a:gd name="T5" fmla="*/ 101 h 614"/>
              <a:gd name="T6" fmla="*/ 200 w 776"/>
              <a:gd name="T7" fmla="*/ 16 h 614"/>
              <a:gd name="T8" fmla="*/ 760 w 776"/>
              <a:gd name="T9" fmla="*/ 576 h 614"/>
              <a:gd name="T10" fmla="*/ 179 w 776"/>
              <a:gd name="T11" fmla="*/ 576 h 614"/>
              <a:gd name="T12" fmla="*/ 254 w 776"/>
              <a:gd name="T13" fmla="*/ 422 h 614"/>
              <a:gd name="T14" fmla="*/ 214 w 776"/>
              <a:gd name="T15" fmla="*/ 273 h 614"/>
              <a:gd name="T16" fmla="*/ 157 w 776"/>
              <a:gd name="T17" fmla="*/ 260 h 614"/>
              <a:gd name="T18" fmla="*/ 163 w 776"/>
              <a:gd name="T19" fmla="*/ 215 h 614"/>
              <a:gd name="T20" fmla="*/ 215 w 776"/>
              <a:gd name="T21" fmla="*/ 225 h 614"/>
              <a:gd name="T22" fmla="*/ 256 w 776"/>
              <a:gd name="T23" fmla="*/ 179 h 614"/>
              <a:gd name="T24" fmla="*/ 179 w 776"/>
              <a:gd name="T25" fmla="*/ 141 h 614"/>
              <a:gd name="T26" fmla="*/ 80 w 776"/>
              <a:gd name="T27" fmla="*/ 161 h 614"/>
              <a:gd name="T28" fmla="*/ 39 w 776"/>
              <a:gd name="T29" fmla="*/ 432 h 614"/>
              <a:gd name="T30" fmla="*/ 148 w 776"/>
              <a:gd name="T31" fmla="*/ 474 h 614"/>
              <a:gd name="T32" fmla="*/ 123 w 776"/>
              <a:gd name="T33" fmla="*/ 437 h 614"/>
              <a:gd name="T34" fmla="*/ 16 w 776"/>
              <a:gd name="T35" fmla="*/ 314 h 614"/>
              <a:gd name="T36" fmla="*/ 163 w 776"/>
              <a:gd name="T37" fmla="*/ 157 h 614"/>
              <a:gd name="T38" fmla="*/ 211 w 776"/>
              <a:gd name="T39" fmla="*/ 162 h 614"/>
              <a:gd name="T40" fmla="*/ 179 w 776"/>
              <a:gd name="T41" fmla="*/ 199 h 614"/>
              <a:gd name="T42" fmla="*/ 100 w 776"/>
              <a:gd name="T43" fmla="*/ 223 h 614"/>
              <a:gd name="T44" fmla="*/ 97 w 776"/>
              <a:gd name="T45" fmla="*/ 292 h 614"/>
              <a:gd name="T46" fmla="*/ 179 w 776"/>
              <a:gd name="T47" fmla="*/ 278 h 614"/>
              <a:gd name="T48" fmla="*/ 255 w 776"/>
              <a:gd name="T49" fmla="*/ 364 h 614"/>
              <a:gd name="T50" fmla="*/ 179 w 776"/>
              <a:gd name="T51" fmla="*/ 454 h 614"/>
              <a:gd name="T52" fmla="*/ 163 w 776"/>
              <a:gd name="T53" fmla="*/ 576 h 614"/>
              <a:gd name="T54" fmla="*/ 776 w 776"/>
              <a:gd name="T55" fmla="*/ 576 h 614"/>
              <a:gd name="T56" fmla="*/ 182 w 776"/>
              <a:gd name="T57" fmla="*/ 101 h 614"/>
              <a:gd name="T58" fmla="*/ 163 w 776"/>
              <a:gd name="T59" fmla="*/ 109 h 614"/>
              <a:gd name="T60" fmla="*/ 171 w 776"/>
              <a:gd name="T61" fmla="*/ 90 h 614"/>
              <a:gd name="T62" fmla="*/ 123 w 776"/>
              <a:gd name="T63" fmla="*/ 453 h 614"/>
              <a:gd name="T64" fmla="*/ 129 w 776"/>
              <a:gd name="T65" fmla="*/ 473 h 614"/>
              <a:gd name="T66" fmla="*/ 112 w 776"/>
              <a:gd name="T67" fmla="*/ 464 h 614"/>
              <a:gd name="T68" fmla="*/ 97 w 776"/>
              <a:gd name="T69" fmla="*/ 406 h 614"/>
              <a:gd name="T70" fmla="*/ 171 w 776"/>
              <a:gd name="T71" fmla="*/ 415 h 614"/>
              <a:gd name="T72" fmla="*/ 187 w 776"/>
              <a:gd name="T73" fmla="*/ 405 h 614"/>
              <a:gd name="T74" fmla="*/ 219 w 776"/>
              <a:gd name="T75" fmla="*/ 378 h 614"/>
              <a:gd name="T76" fmla="*/ 192 w 776"/>
              <a:gd name="T77" fmla="*/ 351 h 614"/>
              <a:gd name="T78" fmla="*/ 165 w 776"/>
              <a:gd name="T79" fmla="*/ 378 h 614"/>
              <a:gd name="T80" fmla="*/ 163 w 776"/>
              <a:gd name="T81" fmla="*/ 401 h 614"/>
              <a:gd name="T82" fmla="*/ 109 w 776"/>
              <a:gd name="T83" fmla="*/ 395 h 614"/>
              <a:gd name="T84" fmla="*/ 186 w 776"/>
              <a:gd name="T85" fmla="*/ 369 h 614"/>
              <a:gd name="T86" fmla="*/ 201 w 776"/>
              <a:gd name="T87" fmla="*/ 371 h 614"/>
              <a:gd name="T88" fmla="*/ 199 w 776"/>
              <a:gd name="T89" fmla="*/ 387 h 614"/>
              <a:gd name="T90" fmla="*/ 183 w 776"/>
              <a:gd name="T91" fmla="*/ 384 h 614"/>
              <a:gd name="T92" fmla="*/ 186 w 776"/>
              <a:gd name="T93" fmla="*/ 369 h 614"/>
              <a:gd name="T94" fmla="*/ 174 w 776"/>
              <a:gd name="T95" fmla="*/ 339 h 614"/>
              <a:gd name="T96" fmla="*/ 185 w 776"/>
              <a:gd name="T97" fmla="*/ 328 h 614"/>
              <a:gd name="T98" fmla="*/ 141 w 776"/>
              <a:gd name="T99" fmla="*/ 313 h 614"/>
              <a:gd name="T100" fmla="*/ 96 w 776"/>
              <a:gd name="T101" fmla="*/ 330 h 614"/>
              <a:gd name="T102" fmla="*/ 63 w 776"/>
              <a:gd name="T103" fmla="*/ 356 h 614"/>
              <a:gd name="T104" fmla="*/ 90 w 776"/>
              <a:gd name="T105" fmla="*/ 383 h 614"/>
              <a:gd name="T106" fmla="*/ 117 w 776"/>
              <a:gd name="T107" fmla="*/ 356 h 614"/>
              <a:gd name="T108" fmla="*/ 125 w 776"/>
              <a:gd name="T109" fmla="*/ 331 h 614"/>
              <a:gd name="T110" fmla="*/ 96 w 776"/>
              <a:gd name="T111" fmla="*/ 365 h 614"/>
              <a:gd name="T112" fmla="*/ 80 w 776"/>
              <a:gd name="T113" fmla="*/ 362 h 614"/>
              <a:gd name="T114" fmla="*/ 84 w 776"/>
              <a:gd name="T115" fmla="*/ 347 h 614"/>
              <a:gd name="T116" fmla="*/ 100 w 776"/>
              <a:gd name="T117" fmla="*/ 351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76" h="614">
                <a:moveTo>
                  <a:pt x="738" y="0"/>
                </a:moveTo>
                <a:cubicBezTo>
                  <a:pt x="200" y="0"/>
                  <a:pt x="200" y="0"/>
                  <a:pt x="200" y="0"/>
                </a:cubicBezTo>
                <a:cubicBezTo>
                  <a:pt x="179" y="0"/>
                  <a:pt x="163" y="17"/>
                  <a:pt x="163" y="38"/>
                </a:cubicBezTo>
                <a:cubicBezTo>
                  <a:pt x="163" y="75"/>
                  <a:pt x="163" y="75"/>
                  <a:pt x="163" y="75"/>
                </a:cubicBezTo>
                <a:cubicBezTo>
                  <a:pt x="151" y="79"/>
                  <a:pt x="143" y="89"/>
                  <a:pt x="143" y="101"/>
                </a:cubicBezTo>
                <a:cubicBezTo>
                  <a:pt x="143" y="113"/>
                  <a:pt x="151" y="124"/>
                  <a:pt x="163" y="127"/>
                </a:cubicBezTo>
                <a:cubicBezTo>
                  <a:pt x="165" y="128"/>
                  <a:pt x="168" y="128"/>
                  <a:pt x="171" y="128"/>
                </a:cubicBezTo>
                <a:cubicBezTo>
                  <a:pt x="173" y="128"/>
                  <a:pt x="176" y="128"/>
                  <a:pt x="179" y="127"/>
                </a:cubicBezTo>
                <a:cubicBezTo>
                  <a:pt x="190" y="124"/>
                  <a:pt x="198" y="113"/>
                  <a:pt x="198" y="101"/>
                </a:cubicBezTo>
                <a:cubicBezTo>
                  <a:pt x="198" y="89"/>
                  <a:pt x="190" y="79"/>
                  <a:pt x="179" y="75"/>
                </a:cubicBezTo>
                <a:cubicBezTo>
                  <a:pt x="179" y="38"/>
                  <a:pt x="179" y="38"/>
                  <a:pt x="179" y="38"/>
                </a:cubicBezTo>
                <a:cubicBezTo>
                  <a:pt x="179" y="26"/>
                  <a:pt x="188" y="16"/>
                  <a:pt x="200" y="16"/>
                </a:cubicBezTo>
                <a:cubicBezTo>
                  <a:pt x="738" y="16"/>
                  <a:pt x="738" y="16"/>
                  <a:pt x="738" y="16"/>
                </a:cubicBezTo>
                <a:cubicBezTo>
                  <a:pt x="750" y="16"/>
                  <a:pt x="760" y="26"/>
                  <a:pt x="760" y="38"/>
                </a:cubicBezTo>
                <a:cubicBezTo>
                  <a:pt x="760" y="576"/>
                  <a:pt x="760" y="576"/>
                  <a:pt x="760" y="576"/>
                </a:cubicBezTo>
                <a:cubicBezTo>
                  <a:pt x="760" y="588"/>
                  <a:pt x="750" y="598"/>
                  <a:pt x="738" y="598"/>
                </a:cubicBezTo>
                <a:cubicBezTo>
                  <a:pt x="200" y="598"/>
                  <a:pt x="200" y="598"/>
                  <a:pt x="200" y="598"/>
                </a:cubicBezTo>
                <a:cubicBezTo>
                  <a:pt x="188" y="598"/>
                  <a:pt x="179" y="588"/>
                  <a:pt x="179" y="576"/>
                </a:cubicBezTo>
                <a:cubicBezTo>
                  <a:pt x="179" y="471"/>
                  <a:pt x="179" y="471"/>
                  <a:pt x="179" y="471"/>
                </a:cubicBezTo>
                <a:cubicBezTo>
                  <a:pt x="189" y="468"/>
                  <a:pt x="199" y="465"/>
                  <a:pt x="209" y="461"/>
                </a:cubicBezTo>
                <a:cubicBezTo>
                  <a:pt x="228" y="452"/>
                  <a:pt x="243" y="439"/>
                  <a:pt x="254" y="422"/>
                </a:cubicBezTo>
                <a:cubicBezTo>
                  <a:pt x="265" y="405"/>
                  <a:pt x="271" y="386"/>
                  <a:pt x="271" y="364"/>
                </a:cubicBezTo>
                <a:cubicBezTo>
                  <a:pt x="271" y="343"/>
                  <a:pt x="266" y="325"/>
                  <a:pt x="256" y="309"/>
                </a:cubicBezTo>
                <a:cubicBezTo>
                  <a:pt x="245" y="294"/>
                  <a:pt x="232" y="281"/>
                  <a:pt x="214" y="273"/>
                </a:cubicBezTo>
                <a:cubicBezTo>
                  <a:pt x="203" y="267"/>
                  <a:pt x="191" y="264"/>
                  <a:pt x="179" y="262"/>
                </a:cubicBezTo>
                <a:cubicBezTo>
                  <a:pt x="173" y="261"/>
                  <a:pt x="168" y="260"/>
                  <a:pt x="163" y="260"/>
                </a:cubicBezTo>
                <a:cubicBezTo>
                  <a:pt x="161" y="260"/>
                  <a:pt x="159" y="260"/>
                  <a:pt x="157" y="260"/>
                </a:cubicBezTo>
                <a:cubicBezTo>
                  <a:pt x="131" y="260"/>
                  <a:pt x="108" y="266"/>
                  <a:pt x="91" y="277"/>
                </a:cubicBezTo>
                <a:cubicBezTo>
                  <a:pt x="94" y="259"/>
                  <a:pt x="101" y="245"/>
                  <a:pt x="111" y="235"/>
                </a:cubicBezTo>
                <a:cubicBezTo>
                  <a:pt x="124" y="222"/>
                  <a:pt x="141" y="215"/>
                  <a:pt x="163" y="215"/>
                </a:cubicBezTo>
                <a:cubicBezTo>
                  <a:pt x="164" y="214"/>
                  <a:pt x="166" y="214"/>
                  <a:pt x="167" y="214"/>
                </a:cubicBezTo>
                <a:cubicBezTo>
                  <a:pt x="171" y="214"/>
                  <a:pt x="175" y="215"/>
                  <a:pt x="179" y="215"/>
                </a:cubicBezTo>
                <a:cubicBezTo>
                  <a:pt x="193" y="216"/>
                  <a:pt x="205" y="219"/>
                  <a:pt x="215" y="225"/>
                </a:cubicBezTo>
                <a:cubicBezTo>
                  <a:pt x="219" y="227"/>
                  <a:pt x="223" y="227"/>
                  <a:pt x="227" y="226"/>
                </a:cubicBezTo>
                <a:cubicBezTo>
                  <a:pt x="231" y="225"/>
                  <a:pt x="234" y="222"/>
                  <a:pt x="236" y="219"/>
                </a:cubicBezTo>
                <a:cubicBezTo>
                  <a:pt x="256" y="179"/>
                  <a:pt x="256" y="179"/>
                  <a:pt x="256" y="179"/>
                </a:cubicBezTo>
                <a:cubicBezTo>
                  <a:pt x="259" y="172"/>
                  <a:pt x="257" y="163"/>
                  <a:pt x="250" y="159"/>
                </a:cubicBezTo>
                <a:cubicBezTo>
                  <a:pt x="240" y="154"/>
                  <a:pt x="228" y="149"/>
                  <a:pt x="215" y="146"/>
                </a:cubicBezTo>
                <a:cubicBezTo>
                  <a:pt x="203" y="143"/>
                  <a:pt x="191" y="142"/>
                  <a:pt x="179" y="141"/>
                </a:cubicBezTo>
                <a:cubicBezTo>
                  <a:pt x="174" y="141"/>
                  <a:pt x="170" y="140"/>
                  <a:pt x="166" y="140"/>
                </a:cubicBezTo>
                <a:cubicBezTo>
                  <a:pt x="165" y="140"/>
                  <a:pt x="164" y="141"/>
                  <a:pt x="163" y="141"/>
                </a:cubicBezTo>
                <a:cubicBezTo>
                  <a:pt x="131" y="141"/>
                  <a:pt x="104" y="148"/>
                  <a:pt x="80" y="161"/>
                </a:cubicBezTo>
                <a:cubicBezTo>
                  <a:pt x="55" y="174"/>
                  <a:pt x="35" y="194"/>
                  <a:pt x="21" y="221"/>
                </a:cubicBezTo>
                <a:cubicBezTo>
                  <a:pt x="7" y="246"/>
                  <a:pt x="0" y="278"/>
                  <a:pt x="0" y="314"/>
                </a:cubicBezTo>
                <a:cubicBezTo>
                  <a:pt x="0" y="364"/>
                  <a:pt x="13" y="404"/>
                  <a:pt x="39" y="432"/>
                </a:cubicBezTo>
                <a:cubicBezTo>
                  <a:pt x="55" y="448"/>
                  <a:pt x="74" y="460"/>
                  <a:pt x="96" y="467"/>
                </a:cubicBezTo>
                <a:cubicBezTo>
                  <a:pt x="98" y="481"/>
                  <a:pt x="109" y="491"/>
                  <a:pt x="123" y="491"/>
                </a:cubicBezTo>
                <a:cubicBezTo>
                  <a:pt x="135" y="491"/>
                  <a:pt x="144" y="484"/>
                  <a:pt x="148" y="474"/>
                </a:cubicBezTo>
                <a:cubicBezTo>
                  <a:pt x="150" y="471"/>
                  <a:pt x="150" y="467"/>
                  <a:pt x="150" y="464"/>
                </a:cubicBezTo>
                <a:cubicBezTo>
                  <a:pt x="150" y="462"/>
                  <a:pt x="150" y="460"/>
                  <a:pt x="149" y="458"/>
                </a:cubicBezTo>
                <a:cubicBezTo>
                  <a:pt x="147" y="446"/>
                  <a:pt x="136" y="437"/>
                  <a:pt x="123" y="437"/>
                </a:cubicBezTo>
                <a:cubicBezTo>
                  <a:pt x="113" y="437"/>
                  <a:pt x="104" y="443"/>
                  <a:pt x="99" y="451"/>
                </a:cubicBezTo>
                <a:cubicBezTo>
                  <a:pt x="80" y="445"/>
                  <a:pt x="64" y="435"/>
                  <a:pt x="51" y="421"/>
                </a:cubicBezTo>
                <a:cubicBezTo>
                  <a:pt x="28" y="396"/>
                  <a:pt x="16" y="360"/>
                  <a:pt x="16" y="314"/>
                </a:cubicBezTo>
                <a:cubicBezTo>
                  <a:pt x="16" y="280"/>
                  <a:pt x="23" y="252"/>
                  <a:pt x="35" y="228"/>
                </a:cubicBezTo>
                <a:cubicBezTo>
                  <a:pt x="48" y="205"/>
                  <a:pt x="65" y="187"/>
                  <a:pt x="87" y="175"/>
                </a:cubicBezTo>
                <a:cubicBezTo>
                  <a:pt x="109" y="163"/>
                  <a:pt x="134" y="157"/>
                  <a:pt x="163" y="157"/>
                </a:cubicBezTo>
                <a:cubicBezTo>
                  <a:pt x="164" y="157"/>
                  <a:pt x="165" y="156"/>
                  <a:pt x="166" y="156"/>
                </a:cubicBezTo>
                <a:cubicBezTo>
                  <a:pt x="170" y="156"/>
                  <a:pt x="174" y="157"/>
                  <a:pt x="179" y="157"/>
                </a:cubicBezTo>
                <a:cubicBezTo>
                  <a:pt x="190" y="158"/>
                  <a:pt x="201" y="159"/>
                  <a:pt x="211" y="162"/>
                </a:cubicBezTo>
                <a:cubicBezTo>
                  <a:pt x="222" y="164"/>
                  <a:pt x="233" y="168"/>
                  <a:pt x="241" y="173"/>
                </a:cubicBezTo>
                <a:cubicBezTo>
                  <a:pt x="222" y="210"/>
                  <a:pt x="222" y="210"/>
                  <a:pt x="222" y="210"/>
                </a:cubicBezTo>
                <a:cubicBezTo>
                  <a:pt x="209" y="204"/>
                  <a:pt x="195" y="200"/>
                  <a:pt x="179" y="199"/>
                </a:cubicBezTo>
                <a:cubicBezTo>
                  <a:pt x="175" y="199"/>
                  <a:pt x="171" y="198"/>
                  <a:pt x="167" y="198"/>
                </a:cubicBezTo>
                <a:cubicBezTo>
                  <a:pt x="166" y="198"/>
                  <a:pt x="164" y="198"/>
                  <a:pt x="163" y="199"/>
                </a:cubicBezTo>
                <a:cubicBezTo>
                  <a:pt x="137" y="199"/>
                  <a:pt x="115" y="208"/>
                  <a:pt x="100" y="223"/>
                </a:cubicBezTo>
                <a:cubicBezTo>
                  <a:pt x="86" y="237"/>
                  <a:pt x="78" y="255"/>
                  <a:pt x="74" y="277"/>
                </a:cubicBezTo>
                <a:cubicBezTo>
                  <a:pt x="73" y="283"/>
                  <a:pt x="76" y="289"/>
                  <a:pt x="81" y="292"/>
                </a:cubicBezTo>
                <a:cubicBezTo>
                  <a:pt x="86" y="295"/>
                  <a:pt x="92" y="295"/>
                  <a:pt x="97" y="292"/>
                </a:cubicBezTo>
                <a:cubicBezTo>
                  <a:pt x="113" y="281"/>
                  <a:pt x="133" y="276"/>
                  <a:pt x="157" y="276"/>
                </a:cubicBezTo>
                <a:cubicBezTo>
                  <a:pt x="159" y="276"/>
                  <a:pt x="161" y="276"/>
                  <a:pt x="163" y="276"/>
                </a:cubicBezTo>
                <a:cubicBezTo>
                  <a:pt x="168" y="277"/>
                  <a:pt x="173" y="277"/>
                  <a:pt x="179" y="278"/>
                </a:cubicBezTo>
                <a:cubicBezTo>
                  <a:pt x="189" y="280"/>
                  <a:pt x="198" y="283"/>
                  <a:pt x="207" y="287"/>
                </a:cubicBezTo>
                <a:cubicBezTo>
                  <a:pt x="222" y="294"/>
                  <a:pt x="234" y="305"/>
                  <a:pt x="242" y="318"/>
                </a:cubicBezTo>
                <a:cubicBezTo>
                  <a:pt x="251" y="331"/>
                  <a:pt x="255" y="346"/>
                  <a:pt x="255" y="364"/>
                </a:cubicBezTo>
                <a:cubicBezTo>
                  <a:pt x="255" y="382"/>
                  <a:pt x="250" y="399"/>
                  <a:pt x="241" y="413"/>
                </a:cubicBezTo>
                <a:cubicBezTo>
                  <a:pt x="232" y="427"/>
                  <a:pt x="218" y="438"/>
                  <a:pt x="202" y="446"/>
                </a:cubicBezTo>
                <a:cubicBezTo>
                  <a:pt x="195" y="450"/>
                  <a:pt x="187" y="452"/>
                  <a:pt x="179" y="454"/>
                </a:cubicBezTo>
                <a:cubicBezTo>
                  <a:pt x="177" y="455"/>
                  <a:pt x="175" y="455"/>
                  <a:pt x="173" y="455"/>
                </a:cubicBezTo>
                <a:cubicBezTo>
                  <a:pt x="167" y="457"/>
                  <a:pt x="163" y="461"/>
                  <a:pt x="163" y="467"/>
                </a:cubicBezTo>
                <a:cubicBezTo>
                  <a:pt x="163" y="576"/>
                  <a:pt x="163" y="576"/>
                  <a:pt x="163" y="576"/>
                </a:cubicBezTo>
                <a:cubicBezTo>
                  <a:pt x="163" y="597"/>
                  <a:pt x="179" y="614"/>
                  <a:pt x="200" y="614"/>
                </a:cubicBezTo>
                <a:cubicBezTo>
                  <a:pt x="738" y="614"/>
                  <a:pt x="738" y="614"/>
                  <a:pt x="738" y="614"/>
                </a:cubicBezTo>
                <a:cubicBezTo>
                  <a:pt x="759" y="614"/>
                  <a:pt x="776" y="597"/>
                  <a:pt x="776" y="576"/>
                </a:cubicBezTo>
                <a:cubicBezTo>
                  <a:pt x="776" y="38"/>
                  <a:pt x="776" y="38"/>
                  <a:pt x="776" y="38"/>
                </a:cubicBezTo>
                <a:cubicBezTo>
                  <a:pt x="776" y="17"/>
                  <a:pt x="759" y="0"/>
                  <a:pt x="738" y="0"/>
                </a:cubicBezTo>
                <a:close/>
                <a:moveTo>
                  <a:pt x="182" y="101"/>
                </a:moveTo>
                <a:cubicBezTo>
                  <a:pt x="182" y="104"/>
                  <a:pt x="180" y="107"/>
                  <a:pt x="179" y="109"/>
                </a:cubicBezTo>
                <a:cubicBezTo>
                  <a:pt x="177" y="111"/>
                  <a:pt x="174" y="112"/>
                  <a:pt x="171" y="112"/>
                </a:cubicBezTo>
                <a:cubicBezTo>
                  <a:pt x="167" y="112"/>
                  <a:pt x="165" y="111"/>
                  <a:pt x="163" y="109"/>
                </a:cubicBezTo>
                <a:cubicBezTo>
                  <a:pt x="161" y="107"/>
                  <a:pt x="159" y="104"/>
                  <a:pt x="159" y="101"/>
                </a:cubicBezTo>
                <a:cubicBezTo>
                  <a:pt x="159" y="98"/>
                  <a:pt x="161" y="95"/>
                  <a:pt x="163" y="93"/>
                </a:cubicBezTo>
                <a:cubicBezTo>
                  <a:pt x="165" y="91"/>
                  <a:pt x="167" y="90"/>
                  <a:pt x="171" y="90"/>
                </a:cubicBezTo>
                <a:cubicBezTo>
                  <a:pt x="174" y="90"/>
                  <a:pt x="177" y="91"/>
                  <a:pt x="179" y="93"/>
                </a:cubicBezTo>
                <a:cubicBezTo>
                  <a:pt x="180" y="95"/>
                  <a:pt x="182" y="98"/>
                  <a:pt x="182" y="101"/>
                </a:cubicBezTo>
                <a:close/>
                <a:moveTo>
                  <a:pt x="123" y="453"/>
                </a:moveTo>
                <a:cubicBezTo>
                  <a:pt x="127" y="453"/>
                  <a:pt x="130" y="455"/>
                  <a:pt x="132" y="457"/>
                </a:cubicBezTo>
                <a:cubicBezTo>
                  <a:pt x="133" y="459"/>
                  <a:pt x="134" y="461"/>
                  <a:pt x="134" y="464"/>
                </a:cubicBezTo>
                <a:cubicBezTo>
                  <a:pt x="134" y="468"/>
                  <a:pt x="132" y="471"/>
                  <a:pt x="129" y="473"/>
                </a:cubicBezTo>
                <a:cubicBezTo>
                  <a:pt x="128" y="474"/>
                  <a:pt x="125" y="475"/>
                  <a:pt x="123" y="475"/>
                </a:cubicBezTo>
                <a:cubicBezTo>
                  <a:pt x="120" y="475"/>
                  <a:pt x="117" y="474"/>
                  <a:pt x="115" y="471"/>
                </a:cubicBezTo>
                <a:cubicBezTo>
                  <a:pt x="113" y="469"/>
                  <a:pt x="112" y="467"/>
                  <a:pt x="112" y="464"/>
                </a:cubicBezTo>
                <a:cubicBezTo>
                  <a:pt x="112" y="460"/>
                  <a:pt x="114" y="457"/>
                  <a:pt x="116" y="455"/>
                </a:cubicBezTo>
                <a:cubicBezTo>
                  <a:pt x="118" y="454"/>
                  <a:pt x="120" y="453"/>
                  <a:pt x="123" y="453"/>
                </a:cubicBezTo>
                <a:close/>
                <a:moveTo>
                  <a:pt x="97" y="406"/>
                </a:moveTo>
                <a:cubicBezTo>
                  <a:pt x="109" y="416"/>
                  <a:pt x="124" y="421"/>
                  <a:pt x="142" y="421"/>
                </a:cubicBezTo>
                <a:cubicBezTo>
                  <a:pt x="150" y="421"/>
                  <a:pt x="156" y="420"/>
                  <a:pt x="163" y="418"/>
                </a:cubicBezTo>
                <a:cubicBezTo>
                  <a:pt x="165" y="417"/>
                  <a:pt x="168" y="416"/>
                  <a:pt x="171" y="415"/>
                </a:cubicBezTo>
                <a:cubicBezTo>
                  <a:pt x="174" y="414"/>
                  <a:pt x="176" y="413"/>
                  <a:pt x="179" y="411"/>
                </a:cubicBezTo>
                <a:cubicBezTo>
                  <a:pt x="181" y="410"/>
                  <a:pt x="183" y="408"/>
                  <a:pt x="185" y="407"/>
                </a:cubicBezTo>
                <a:cubicBezTo>
                  <a:pt x="186" y="406"/>
                  <a:pt x="186" y="405"/>
                  <a:pt x="187" y="405"/>
                </a:cubicBezTo>
                <a:cubicBezTo>
                  <a:pt x="189" y="405"/>
                  <a:pt x="190" y="405"/>
                  <a:pt x="192" y="405"/>
                </a:cubicBezTo>
                <a:cubicBezTo>
                  <a:pt x="203" y="405"/>
                  <a:pt x="213" y="398"/>
                  <a:pt x="217" y="389"/>
                </a:cubicBezTo>
                <a:cubicBezTo>
                  <a:pt x="218" y="385"/>
                  <a:pt x="219" y="382"/>
                  <a:pt x="219" y="378"/>
                </a:cubicBezTo>
                <a:cubicBezTo>
                  <a:pt x="219" y="376"/>
                  <a:pt x="219" y="374"/>
                  <a:pt x="219" y="373"/>
                </a:cubicBezTo>
                <a:cubicBezTo>
                  <a:pt x="217" y="363"/>
                  <a:pt x="209" y="355"/>
                  <a:pt x="200" y="352"/>
                </a:cubicBezTo>
                <a:cubicBezTo>
                  <a:pt x="197" y="351"/>
                  <a:pt x="195" y="351"/>
                  <a:pt x="192" y="351"/>
                </a:cubicBezTo>
                <a:cubicBezTo>
                  <a:pt x="189" y="351"/>
                  <a:pt x="186" y="351"/>
                  <a:pt x="183" y="352"/>
                </a:cubicBezTo>
                <a:cubicBezTo>
                  <a:pt x="177" y="354"/>
                  <a:pt x="172" y="359"/>
                  <a:pt x="169" y="364"/>
                </a:cubicBezTo>
                <a:cubicBezTo>
                  <a:pt x="166" y="368"/>
                  <a:pt x="165" y="373"/>
                  <a:pt x="165" y="378"/>
                </a:cubicBezTo>
                <a:cubicBezTo>
                  <a:pt x="165" y="378"/>
                  <a:pt x="165" y="379"/>
                  <a:pt x="165" y="379"/>
                </a:cubicBezTo>
                <a:cubicBezTo>
                  <a:pt x="165" y="386"/>
                  <a:pt x="168" y="392"/>
                  <a:pt x="172" y="396"/>
                </a:cubicBezTo>
                <a:cubicBezTo>
                  <a:pt x="169" y="398"/>
                  <a:pt x="166" y="400"/>
                  <a:pt x="163" y="401"/>
                </a:cubicBezTo>
                <a:cubicBezTo>
                  <a:pt x="161" y="402"/>
                  <a:pt x="159" y="403"/>
                  <a:pt x="157" y="403"/>
                </a:cubicBezTo>
                <a:cubicBezTo>
                  <a:pt x="153" y="404"/>
                  <a:pt x="148" y="405"/>
                  <a:pt x="142" y="405"/>
                </a:cubicBezTo>
                <a:cubicBezTo>
                  <a:pt x="128" y="405"/>
                  <a:pt x="117" y="401"/>
                  <a:pt x="109" y="395"/>
                </a:cubicBezTo>
                <a:cubicBezTo>
                  <a:pt x="103" y="397"/>
                  <a:pt x="97" y="399"/>
                  <a:pt x="91" y="399"/>
                </a:cubicBezTo>
                <a:cubicBezTo>
                  <a:pt x="93" y="401"/>
                  <a:pt x="95" y="404"/>
                  <a:pt x="97" y="406"/>
                </a:cubicBezTo>
                <a:close/>
                <a:moveTo>
                  <a:pt x="186" y="369"/>
                </a:moveTo>
                <a:cubicBezTo>
                  <a:pt x="186" y="369"/>
                  <a:pt x="186" y="369"/>
                  <a:pt x="186" y="369"/>
                </a:cubicBezTo>
                <a:cubicBezTo>
                  <a:pt x="188" y="367"/>
                  <a:pt x="190" y="367"/>
                  <a:pt x="192" y="367"/>
                </a:cubicBezTo>
                <a:cubicBezTo>
                  <a:pt x="196" y="367"/>
                  <a:pt x="199" y="369"/>
                  <a:pt x="201" y="371"/>
                </a:cubicBezTo>
                <a:cubicBezTo>
                  <a:pt x="201" y="372"/>
                  <a:pt x="201" y="372"/>
                  <a:pt x="202" y="372"/>
                </a:cubicBezTo>
                <a:cubicBezTo>
                  <a:pt x="203" y="374"/>
                  <a:pt x="203" y="376"/>
                  <a:pt x="203" y="378"/>
                </a:cubicBezTo>
                <a:cubicBezTo>
                  <a:pt x="203" y="382"/>
                  <a:pt x="201" y="385"/>
                  <a:pt x="199" y="387"/>
                </a:cubicBezTo>
                <a:cubicBezTo>
                  <a:pt x="199" y="387"/>
                  <a:pt x="198" y="387"/>
                  <a:pt x="198" y="387"/>
                </a:cubicBezTo>
                <a:cubicBezTo>
                  <a:pt x="197" y="388"/>
                  <a:pt x="194" y="389"/>
                  <a:pt x="192" y="389"/>
                </a:cubicBezTo>
                <a:cubicBezTo>
                  <a:pt x="188" y="389"/>
                  <a:pt x="185" y="387"/>
                  <a:pt x="183" y="384"/>
                </a:cubicBezTo>
                <a:cubicBezTo>
                  <a:pt x="183" y="384"/>
                  <a:pt x="183" y="384"/>
                  <a:pt x="183" y="384"/>
                </a:cubicBezTo>
                <a:cubicBezTo>
                  <a:pt x="182" y="382"/>
                  <a:pt x="181" y="380"/>
                  <a:pt x="181" y="378"/>
                </a:cubicBezTo>
                <a:cubicBezTo>
                  <a:pt x="181" y="374"/>
                  <a:pt x="183" y="371"/>
                  <a:pt x="186" y="369"/>
                </a:cubicBezTo>
                <a:close/>
                <a:moveTo>
                  <a:pt x="141" y="329"/>
                </a:moveTo>
                <a:cubicBezTo>
                  <a:pt x="150" y="329"/>
                  <a:pt x="157" y="330"/>
                  <a:pt x="163" y="333"/>
                </a:cubicBezTo>
                <a:cubicBezTo>
                  <a:pt x="167" y="334"/>
                  <a:pt x="170" y="337"/>
                  <a:pt x="174" y="339"/>
                </a:cubicBezTo>
                <a:cubicBezTo>
                  <a:pt x="175" y="339"/>
                  <a:pt x="177" y="338"/>
                  <a:pt x="179" y="337"/>
                </a:cubicBezTo>
                <a:cubicBezTo>
                  <a:pt x="183" y="336"/>
                  <a:pt x="187" y="335"/>
                  <a:pt x="192" y="335"/>
                </a:cubicBezTo>
                <a:cubicBezTo>
                  <a:pt x="190" y="332"/>
                  <a:pt x="187" y="330"/>
                  <a:pt x="185" y="328"/>
                </a:cubicBezTo>
                <a:cubicBezTo>
                  <a:pt x="183" y="326"/>
                  <a:pt x="181" y="324"/>
                  <a:pt x="179" y="323"/>
                </a:cubicBezTo>
                <a:cubicBezTo>
                  <a:pt x="174" y="320"/>
                  <a:pt x="168" y="318"/>
                  <a:pt x="163" y="316"/>
                </a:cubicBezTo>
                <a:cubicBezTo>
                  <a:pt x="156" y="314"/>
                  <a:pt x="149" y="313"/>
                  <a:pt x="141" y="313"/>
                </a:cubicBezTo>
                <a:cubicBezTo>
                  <a:pt x="130" y="313"/>
                  <a:pt x="120" y="315"/>
                  <a:pt x="112" y="319"/>
                </a:cubicBezTo>
                <a:cubicBezTo>
                  <a:pt x="107" y="322"/>
                  <a:pt x="102" y="325"/>
                  <a:pt x="98" y="328"/>
                </a:cubicBezTo>
                <a:cubicBezTo>
                  <a:pt x="97" y="329"/>
                  <a:pt x="97" y="329"/>
                  <a:pt x="96" y="330"/>
                </a:cubicBezTo>
                <a:cubicBezTo>
                  <a:pt x="94" y="329"/>
                  <a:pt x="92" y="329"/>
                  <a:pt x="90" y="329"/>
                </a:cubicBezTo>
                <a:cubicBezTo>
                  <a:pt x="80" y="329"/>
                  <a:pt x="71" y="334"/>
                  <a:pt x="67" y="342"/>
                </a:cubicBezTo>
                <a:cubicBezTo>
                  <a:pt x="64" y="346"/>
                  <a:pt x="63" y="351"/>
                  <a:pt x="63" y="356"/>
                </a:cubicBezTo>
                <a:cubicBezTo>
                  <a:pt x="63" y="357"/>
                  <a:pt x="63" y="357"/>
                  <a:pt x="63" y="358"/>
                </a:cubicBezTo>
                <a:cubicBezTo>
                  <a:pt x="63" y="369"/>
                  <a:pt x="71" y="379"/>
                  <a:pt x="82" y="382"/>
                </a:cubicBezTo>
                <a:cubicBezTo>
                  <a:pt x="85" y="383"/>
                  <a:pt x="87" y="383"/>
                  <a:pt x="90" y="383"/>
                </a:cubicBezTo>
                <a:cubicBezTo>
                  <a:pt x="93" y="383"/>
                  <a:pt x="96" y="383"/>
                  <a:pt x="99" y="382"/>
                </a:cubicBezTo>
                <a:cubicBezTo>
                  <a:pt x="106" y="379"/>
                  <a:pt x="112" y="374"/>
                  <a:pt x="115" y="367"/>
                </a:cubicBezTo>
                <a:cubicBezTo>
                  <a:pt x="116" y="363"/>
                  <a:pt x="117" y="360"/>
                  <a:pt x="117" y="356"/>
                </a:cubicBezTo>
                <a:cubicBezTo>
                  <a:pt x="117" y="354"/>
                  <a:pt x="117" y="353"/>
                  <a:pt x="116" y="351"/>
                </a:cubicBezTo>
                <a:cubicBezTo>
                  <a:pt x="115" y="346"/>
                  <a:pt x="113" y="342"/>
                  <a:pt x="110" y="339"/>
                </a:cubicBezTo>
                <a:cubicBezTo>
                  <a:pt x="115" y="335"/>
                  <a:pt x="119" y="333"/>
                  <a:pt x="125" y="331"/>
                </a:cubicBezTo>
                <a:cubicBezTo>
                  <a:pt x="130" y="330"/>
                  <a:pt x="135" y="329"/>
                  <a:pt x="141" y="329"/>
                </a:cubicBezTo>
                <a:close/>
                <a:moveTo>
                  <a:pt x="96" y="365"/>
                </a:moveTo>
                <a:cubicBezTo>
                  <a:pt x="96" y="365"/>
                  <a:pt x="96" y="365"/>
                  <a:pt x="96" y="365"/>
                </a:cubicBezTo>
                <a:cubicBezTo>
                  <a:pt x="94" y="366"/>
                  <a:pt x="92" y="367"/>
                  <a:pt x="90" y="367"/>
                </a:cubicBezTo>
                <a:cubicBezTo>
                  <a:pt x="86" y="367"/>
                  <a:pt x="83" y="365"/>
                  <a:pt x="81" y="363"/>
                </a:cubicBezTo>
                <a:cubicBezTo>
                  <a:pt x="81" y="362"/>
                  <a:pt x="80" y="362"/>
                  <a:pt x="80" y="362"/>
                </a:cubicBezTo>
                <a:cubicBezTo>
                  <a:pt x="79" y="360"/>
                  <a:pt x="79" y="358"/>
                  <a:pt x="79" y="356"/>
                </a:cubicBezTo>
                <a:cubicBezTo>
                  <a:pt x="79" y="352"/>
                  <a:pt x="81" y="349"/>
                  <a:pt x="84" y="347"/>
                </a:cubicBezTo>
                <a:cubicBezTo>
                  <a:pt x="84" y="347"/>
                  <a:pt x="84" y="347"/>
                  <a:pt x="84" y="347"/>
                </a:cubicBezTo>
                <a:cubicBezTo>
                  <a:pt x="86" y="346"/>
                  <a:pt x="88" y="345"/>
                  <a:pt x="90" y="345"/>
                </a:cubicBezTo>
                <a:cubicBezTo>
                  <a:pt x="93" y="345"/>
                  <a:pt x="96" y="347"/>
                  <a:pt x="98" y="349"/>
                </a:cubicBezTo>
                <a:cubicBezTo>
                  <a:pt x="99" y="350"/>
                  <a:pt x="99" y="351"/>
                  <a:pt x="100" y="351"/>
                </a:cubicBezTo>
                <a:cubicBezTo>
                  <a:pt x="100" y="353"/>
                  <a:pt x="101" y="354"/>
                  <a:pt x="101" y="356"/>
                </a:cubicBezTo>
                <a:cubicBezTo>
                  <a:pt x="101" y="360"/>
                  <a:pt x="99" y="363"/>
                  <a:pt x="96" y="365"/>
                </a:cubicBezTo>
                <a:close/>
              </a:path>
            </a:pathLst>
          </a:custGeom>
          <a:solidFill>
            <a:srgbClr val="00968D"/>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11">
            <a:extLst>
              <a:ext uri="{FF2B5EF4-FFF2-40B4-BE49-F238E27FC236}">
                <a16:creationId xmlns:a16="http://schemas.microsoft.com/office/drawing/2014/main" id="{7C6E3E3E-F6CD-407D-8FA1-45FDB55B3617}"/>
              </a:ext>
            </a:extLst>
          </p:cNvPr>
          <p:cNvSpPr>
            <a:spLocks noEditPoints="1"/>
          </p:cNvSpPr>
          <p:nvPr/>
        </p:nvSpPr>
        <p:spPr bwMode="auto">
          <a:xfrm>
            <a:off x="6354327" y="4236533"/>
            <a:ext cx="2182859" cy="1838577"/>
          </a:xfrm>
          <a:custGeom>
            <a:avLst/>
            <a:gdLst>
              <a:gd name="T0" fmla="*/ 155 w 730"/>
              <a:gd name="T1" fmla="*/ 0 h 614"/>
              <a:gd name="T2" fmla="*/ 117 w 730"/>
              <a:gd name="T3" fmla="*/ 80 h 614"/>
              <a:gd name="T4" fmla="*/ 117 w 730"/>
              <a:gd name="T5" fmla="*/ 132 h 614"/>
              <a:gd name="T6" fmla="*/ 133 w 730"/>
              <a:gd name="T7" fmla="*/ 132 h 614"/>
              <a:gd name="T8" fmla="*/ 133 w 730"/>
              <a:gd name="T9" fmla="*/ 80 h 614"/>
              <a:gd name="T10" fmla="*/ 155 w 730"/>
              <a:gd name="T11" fmla="*/ 16 h 614"/>
              <a:gd name="T12" fmla="*/ 714 w 730"/>
              <a:gd name="T13" fmla="*/ 38 h 614"/>
              <a:gd name="T14" fmla="*/ 692 w 730"/>
              <a:gd name="T15" fmla="*/ 598 h 614"/>
              <a:gd name="T16" fmla="*/ 133 w 730"/>
              <a:gd name="T17" fmla="*/ 576 h 614"/>
              <a:gd name="T18" fmla="*/ 136 w 730"/>
              <a:gd name="T19" fmla="*/ 469 h 614"/>
              <a:gd name="T20" fmla="*/ 262 w 730"/>
              <a:gd name="T21" fmla="*/ 204 h 614"/>
              <a:gd name="T22" fmla="*/ 263 w 730"/>
              <a:gd name="T23" fmla="*/ 161 h 614"/>
              <a:gd name="T24" fmla="*/ 15 w 730"/>
              <a:gd name="T25" fmla="*/ 146 h 614"/>
              <a:gd name="T26" fmla="*/ 0 w 730"/>
              <a:gd name="T27" fmla="*/ 255 h 614"/>
              <a:gd name="T28" fmla="*/ 65 w 730"/>
              <a:gd name="T29" fmla="*/ 270 h 614"/>
              <a:gd name="T30" fmla="*/ 79 w 730"/>
              <a:gd name="T31" fmla="*/ 220 h 614"/>
              <a:gd name="T32" fmla="*/ 65 w 730"/>
              <a:gd name="T33" fmla="*/ 436 h 614"/>
              <a:gd name="T34" fmla="*/ 77 w 730"/>
              <a:gd name="T35" fmla="*/ 488 h 614"/>
              <a:gd name="T36" fmla="*/ 104 w 730"/>
              <a:gd name="T37" fmla="*/ 461 h 614"/>
              <a:gd name="T38" fmla="*/ 84 w 730"/>
              <a:gd name="T39" fmla="*/ 434 h 614"/>
              <a:gd name="T40" fmla="*/ 176 w 730"/>
              <a:gd name="T41" fmla="*/ 210 h 614"/>
              <a:gd name="T42" fmla="*/ 78 w 730"/>
              <a:gd name="T43" fmla="*/ 204 h 614"/>
              <a:gd name="T44" fmla="*/ 63 w 730"/>
              <a:gd name="T45" fmla="*/ 254 h 614"/>
              <a:gd name="T46" fmla="*/ 16 w 730"/>
              <a:gd name="T47" fmla="*/ 162 h 614"/>
              <a:gd name="T48" fmla="*/ 247 w 730"/>
              <a:gd name="T49" fmla="*/ 198 h 614"/>
              <a:gd name="T50" fmla="*/ 128 w 730"/>
              <a:gd name="T51" fmla="*/ 453 h 614"/>
              <a:gd name="T52" fmla="*/ 117 w 730"/>
              <a:gd name="T53" fmla="*/ 576 h 614"/>
              <a:gd name="T54" fmla="*/ 692 w 730"/>
              <a:gd name="T55" fmla="*/ 614 h 614"/>
              <a:gd name="T56" fmla="*/ 730 w 730"/>
              <a:gd name="T57" fmla="*/ 38 h 614"/>
              <a:gd name="T58" fmla="*/ 136 w 730"/>
              <a:gd name="T59" fmla="*/ 106 h 614"/>
              <a:gd name="T60" fmla="*/ 125 w 730"/>
              <a:gd name="T61" fmla="*/ 117 h 614"/>
              <a:gd name="T62" fmla="*/ 114 w 730"/>
              <a:gd name="T63" fmla="*/ 106 h 614"/>
              <a:gd name="T64" fmla="*/ 125 w 730"/>
              <a:gd name="T65" fmla="*/ 95 h 614"/>
              <a:gd name="T66" fmla="*/ 136 w 730"/>
              <a:gd name="T67" fmla="*/ 106 h 614"/>
              <a:gd name="T68" fmla="*/ 85 w 730"/>
              <a:gd name="T69" fmla="*/ 453 h 614"/>
              <a:gd name="T70" fmla="*/ 85 w 730"/>
              <a:gd name="T71" fmla="*/ 469 h 614"/>
              <a:gd name="T72" fmla="*/ 69 w 730"/>
              <a:gd name="T73" fmla="*/ 468 h 614"/>
              <a:gd name="T74" fmla="*/ 77 w 730"/>
              <a:gd name="T75" fmla="*/ 450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30" h="614">
                <a:moveTo>
                  <a:pt x="692" y="0"/>
                </a:moveTo>
                <a:cubicBezTo>
                  <a:pt x="155" y="0"/>
                  <a:pt x="155" y="0"/>
                  <a:pt x="155" y="0"/>
                </a:cubicBezTo>
                <a:cubicBezTo>
                  <a:pt x="134" y="0"/>
                  <a:pt x="117" y="17"/>
                  <a:pt x="117" y="38"/>
                </a:cubicBezTo>
                <a:cubicBezTo>
                  <a:pt x="117" y="80"/>
                  <a:pt x="117" y="80"/>
                  <a:pt x="117" y="80"/>
                </a:cubicBezTo>
                <a:cubicBezTo>
                  <a:pt x="106" y="84"/>
                  <a:pt x="98" y="94"/>
                  <a:pt x="98" y="106"/>
                </a:cubicBezTo>
                <a:cubicBezTo>
                  <a:pt x="98" y="118"/>
                  <a:pt x="106" y="129"/>
                  <a:pt x="117" y="132"/>
                </a:cubicBezTo>
                <a:cubicBezTo>
                  <a:pt x="119" y="133"/>
                  <a:pt x="122" y="133"/>
                  <a:pt x="125" y="133"/>
                </a:cubicBezTo>
                <a:cubicBezTo>
                  <a:pt x="128" y="133"/>
                  <a:pt x="130" y="133"/>
                  <a:pt x="133" y="132"/>
                </a:cubicBezTo>
                <a:cubicBezTo>
                  <a:pt x="144" y="129"/>
                  <a:pt x="152" y="118"/>
                  <a:pt x="152" y="106"/>
                </a:cubicBezTo>
                <a:cubicBezTo>
                  <a:pt x="152" y="94"/>
                  <a:pt x="144" y="84"/>
                  <a:pt x="133" y="80"/>
                </a:cubicBezTo>
                <a:cubicBezTo>
                  <a:pt x="133" y="38"/>
                  <a:pt x="133" y="38"/>
                  <a:pt x="133" y="38"/>
                </a:cubicBezTo>
                <a:cubicBezTo>
                  <a:pt x="133" y="26"/>
                  <a:pt x="142" y="16"/>
                  <a:pt x="155" y="16"/>
                </a:cubicBezTo>
                <a:cubicBezTo>
                  <a:pt x="692" y="16"/>
                  <a:pt x="692" y="16"/>
                  <a:pt x="692" y="16"/>
                </a:cubicBezTo>
                <a:cubicBezTo>
                  <a:pt x="704" y="16"/>
                  <a:pt x="714" y="26"/>
                  <a:pt x="714" y="38"/>
                </a:cubicBezTo>
                <a:cubicBezTo>
                  <a:pt x="714" y="576"/>
                  <a:pt x="714" y="576"/>
                  <a:pt x="714" y="576"/>
                </a:cubicBezTo>
                <a:cubicBezTo>
                  <a:pt x="714" y="588"/>
                  <a:pt x="704" y="598"/>
                  <a:pt x="692" y="598"/>
                </a:cubicBezTo>
                <a:cubicBezTo>
                  <a:pt x="155" y="598"/>
                  <a:pt x="155" y="598"/>
                  <a:pt x="155" y="598"/>
                </a:cubicBezTo>
                <a:cubicBezTo>
                  <a:pt x="142" y="598"/>
                  <a:pt x="133" y="588"/>
                  <a:pt x="133" y="576"/>
                </a:cubicBezTo>
                <a:cubicBezTo>
                  <a:pt x="133" y="469"/>
                  <a:pt x="133" y="469"/>
                  <a:pt x="133" y="469"/>
                </a:cubicBezTo>
                <a:cubicBezTo>
                  <a:pt x="136" y="469"/>
                  <a:pt x="136" y="469"/>
                  <a:pt x="136" y="469"/>
                </a:cubicBezTo>
                <a:cubicBezTo>
                  <a:pt x="142" y="469"/>
                  <a:pt x="147" y="465"/>
                  <a:pt x="150" y="460"/>
                </a:cubicBezTo>
                <a:cubicBezTo>
                  <a:pt x="262" y="204"/>
                  <a:pt x="262" y="204"/>
                  <a:pt x="262" y="204"/>
                </a:cubicBezTo>
                <a:cubicBezTo>
                  <a:pt x="263" y="202"/>
                  <a:pt x="263" y="200"/>
                  <a:pt x="263" y="198"/>
                </a:cubicBezTo>
                <a:cubicBezTo>
                  <a:pt x="263" y="161"/>
                  <a:pt x="263" y="161"/>
                  <a:pt x="263" y="161"/>
                </a:cubicBezTo>
                <a:cubicBezTo>
                  <a:pt x="263" y="152"/>
                  <a:pt x="256" y="146"/>
                  <a:pt x="248" y="146"/>
                </a:cubicBezTo>
                <a:cubicBezTo>
                  <a:pt x="15" y="146"/>
                  <a:pt x="15" y="146"/>
                  <a:pt x="15" y="146"/>
                </a:cubicBezTo>
                <a:cubicBezTo>
                  <a:pt x="7" y="146"/>
                  <a:pt x="0" y="152"/>
                  <a:pt x="0" y="161"/>
                </a:cubicBezTo>
                <a:cubicBezTo>
                  <a:pt x="0" y="255"/>
                  <a:pt x="0" y="255"/>
                  <a:pt x="0" y="255"/>
                </a:cubicBezTo>
                <a:cubicBezTo>
                  <a:pt x="0" y="263"/>
                  <a:pt x="7" y="270"/>
                  <a:pt x="15" y="270"/>
                </a:cubicBezTo>
                <a:cubicBezTo>
                  <a:pt x="65" y="270"/>
                  <a:pt x="65" y="270"/>
                  <a:pt x="65" y="270"/>
                </a:cubicBezTo>
                <a:cubicBezTo>
                  <a:pt x="73" y="270"/>
                  <a:pt x="79" y="263"/>
                  <a:pt x="79" y="255"/>
                </a:cubicBezTo>
                <a:cubicBezTo>
                  <a:pt x="79" y="220"/>
                  <a:pt x="79" y="220"/>
                  <a:pt x="79" y="220"/>
                </a:cubicBezTo>
                <a:cubicBezTo>
                  <a:pt x="161" y="220"/>
                  <a:pt x="161" y="220"/>
                  <a:pt x="161" y="220"/>
                </a:cubicBezTo>
                <a:cubicBezTo>
                  <a:pt x="65" y="436"/>
                  <a:pt x="65" y="436"/>
                  <a:pt x="65" y="436"/>
                </a:cubicBezTo>
                <a:cubicBezTo>
                  <a:pt x="56" y="441"/>
                  <a:pt x="50" y="450"/>
                  <a:pt x="50" y="461"/>
                </a:cubicBezTo>
                <a:cubicBezTo>
                  <a:pt x="50" y="476"/>
                  <a:pt x="62" y="488"/>
                  <a:pt x="77" y="488"/>
                </a:cubicBezTo>
                <a:cubicBezTo>
                  <a:pt x="89" y="488"/>
                  <a:pt x="100" y="480"/>
                  <a:pt x="103" y="469"/>
                </a:cubicBezTo>
                <a:cubicBezTo>
                  <a:pt x="104" y="466"/>
                  <a:pt x="104" y="463"/>
                  <a:pt x="104" y="461"/>
                </a:cubicBezTo>
                <a:cubicBezTo>
                  <a:pt x="104" y="458"/>
                  <a:pt x="104" y="455"/>
                  <a:pt x="103" y="453"/>
                </a:cubicBezTo>
                <a:cubicBezTo>
                  <a:pt x="100" y="443"/>
                  <a:pt x="93" y="436"/>
                  <a:pt x="84" y="434"/>
                </a:cubicBezTo>
                <a:cubicBezTo>
                  <a:pt x="177" y="225"/>
                  <a:pt x="177" y="225"/>
                  <a:pt x="177" y="225"/>
                </a:cubicBezTo>
                <a:cubicBezTo>
                  <a:pt x="179" y="220"/>
                  <a:pt x="178" y="215"/>
                  <a:pt x="176" y="210"/>
                </a:cubicBezTo>
                <a:cubicBezTo>
                  <a:pt x="173" y="206"/>
                  <a:pt x="168" y="204"/>
                  <a:pt x="163" y="204"/>
                </a:cubicBezTo>
                <a:cubicBezTo>
                  <a:pt x="78" y="204"/>
                  <a:pt x="78" y="204"/>
                  <a:pt x="78" y="204"/>
                </a:cubicBezTo>
                <a:cubicBezTo>
                  <a:pt x="70" y="204"/>
                  <a:pt x="63" y="210"/>
                  <a:pt x="63" y="218"/>
                </a:cubicBezTo>
                <a:cubicBezTo>
                  <a:pt x="63" y="254"/>
                  <a:pt x="63" y="254"/>
                  <a:pt x="63" y="254"/>
                </a:cubicBezTo>
                <a:cubicBezTo>
                  <a:pt x="16" y="254"/>
                  <a:pt x="16" y="254"/>
                  <a:pt x="16" y="254"/>
                </a:cubicBezTo>
                <a:cubicBezTo>
                  <a:pt x="16" y="162"/>
                  <a:pt x="16" y="162"/>
                  <a:pt x="16" y="162"/>
                </a:cubicBezTo>
                <a:cubicBezTo>
                  <a:pt x="247" y="162"/>
                  <a:pt x="247" y="162"/>
                  <a:pt x="247" y="162"/>
                </a:cubicBezTo>
                <a:cubicBezTo>
                  <a:pt x="247" y="198"/>
                  <a:pt x="247" y="198"/>
                  <a:pt x="247" y="198"/>
                </a:cubicBezTo>
                <a:cubicBezTo>
                  <a:pt x="135" y="453"/>
                  <a:pt x="135" y="453"/>
                  <a:pt x="135" y="453"/>
                </a:cubicBezTo>
                <a:cubicBezTo>
                  <a:pt x="128" y="453"/>
                  <a:pt x="128" y="453"/>
                  <a:pt x="128" y="453"/>
                </a:cubicBezTo>
                <a:cubicBezTo>
                  <a:pt x="122" y="453"/>
                  <a:pt x="117" y="458"/>
                  <a:pt x="117" y="464"/>
                </a:cubicBezTo>
                <a:cubicBezTo>
                  <a:pt x="117" y="576"/>
                  <a:pt x="117" y="576"/>
                  <a:pt x="117" y="576"/>
                </a:cubicBezTo>
                <a:cubicBezTo>
                  <a:pt x="117" y="597"/>
                  <a:pt x="134" y="614"/>
                  <a:pt x="155" y="614"/>
                </a:cubicBezTo>
                <a:cubicBezTo>
                  <a:pt x="692" y="614"/>
                  <a:pt x="692" y="614"/>
                  <a:pt x="692" y="614"/>
                </a:cubicBezTo>
                <a:cubicBezTo>
                  <a:pt x="713" y="614"/>
                  <a:pt x="730" y="597"/>
                  <a:pt x="730" y="576"/>
                </a:cubicBezTo>
                <a:cubicBezTo>
                  <a:pt x="730" y="38"/>
                  <a:pt x="730" y="38"/>
                  <a:pt x="730" y="38"/>
                </a:cubicBezTo>
                <a:cubicBezTo>
                  <a:pt x="730" y="17"/>
                  <a:pt x="713" y="0"/>
                  <a:pt x="692" y="0"/>
                </a:cubicBezTo>
                <a:close/>
                <a:moveTo>
                  <a:pt x="136" y="106"/>
                </a:moveTo>
                <a:cubicBezTo>
                  <a:pt x="136" y="109"/>
                  <a:pt x="135" y="112"/>
                  <a:pt x="133" y="114"/>
                </a:cubicBezTo>
                <a:cubicBezTo>
                  <a:pt x="131" y="116"/>
                  <a:pt x="128" y="117"/>
                  <a:pt x="125" y="117"/>
                </a:cubicBezTo>
                <a:cubicBezTo>
                  <a:pt x="122" y="117"/>
                  <a:pt x="119" y="116"/>
                  <a:pt x="117" y="114"/>
                </a:cubicBezTo>
                <a:cubicBezTo>
                  <a:pt x="115" y="112"/>
                  <a:pt x="114" y="109"/>
                  <a:pt x="114" y="106"/>
                </a:cubicBezTo>
                <a:cubicBezTo>
                  <a:pt x="114" y="103"/>
                  <a:pt x="115" y="101"/>
                  <a:pt x="117" y="99"/>
                </a:cubicBezTo>
                <a:cubicBezTo>
                  <a:pt x="119" y="96"/>
                  <a:pt x="122" y="95"/>
                  <a:pt x="125" y="95"/>
                </a:cubicBezTo>
                <a:cubicBezTo>
                  <a:pt x="128" y="95"/>
                  <a:pt x="131" y="96"/>
                  <a:pt x="133" y="99"/>
                </a:cubicBezTo>
                <a:cubicBezTo>
                  <a:pt x="135" y="101"/>
                  <a:pt x="136" y="103"/>
                  <a:pt x="136" y="106"/>
                </a:cubicBezTo>
                <a:close/>
                <a:moveTo>
                  <a:pt x="77" y="449"/>
                </a:moveTo>
                <a:cubicBezTo>
                  <a:pt x="80" y="449"/>
                  <a:pt x="83" y="451"/>
                  <a:pt x="85" y="453"/>
                </a:cubicBezTo>
                <a:cubicBezTo>
                  <a:pt x="87" y="455"/>
                  <a:pt x="88" y="457"/>
                  <a:pt x="88" y="461"/>
                </a:cubicBezTo>
                <a:cubicBezTo>
                  <a:pt x="88" y="464"/>
                  <a:pt x="87" y="467"/>
                  <a:pt x="85" y="469"/>
                </a:cubicBezTo>
                <a:cubicBezTo>
                  <a:pt x="83" y="471"/>
                  <a:pt x="80" y="472"/>
                  <a:pt x="77" y="472"/>
                </a:cubicBezTo>
                <a:cubicBezTo>
                  <a:pt x="74" y="472"/>
                  <a:pt x="71" y="470"/>
                  <a:pt x="69" y="468"/>
                </a:cubicBezTo>
                <a:cubicBezTo>
                  <a:pt x="67" y="466"/>
                  <a:pt x="66" y="463"/>
                  <a:pt x="66" y="461"/>
                </a:cubicBezTo>
                <a:cubicBezTo>
                  <a:pt x="66" y="455"/>
                  <a:pt x="71" y="450"/>
                  <a:pt x="77" y="450"/>
                </a:cubicBezTo>
                <a:cubicBezTo>
                  <a:pt x="77" y="449"/>
                  <a:pt x="77" y="449"/>
                  <a:pt x="77" y="449"/>
                </a:cubicBezTo>
                <a:close/>
              </a:path>
            </a:pathLst>
          </a:custGeom>
          <a:solidFill>
            <a:srgbClr val="35A02C"/>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12">
            <a:extLst>
              <a:ext uri="{FF2B5EF4-FFF2-40B4-BE49-F238E27FC236}">
                <a16:creationId xmlns:a16="http://schemas.microsoft.com/office/drawing/2014/main" id="{246BFE4C-FA05-45BA-B176-A7CFD8F7EDA5}"/>
              </a:ext>
            </a:extLst>
          </p:cNvPr>
          <p:cNvSpPr>
            <a:spLocks noEditPoints="1"/>
          </p:cNvSpPr>
          <p:nvPr/>
        </p:nvSpPr>
        <p:spPr bwMode="auto">
          <a:xfrm>
            <a:off x="8997152" y="4236533"/>
            <a:ext cx="2254961" cy="1838577"/>
          </a:xfrm>
          <a:custGeom>
            <a:avLst/>
            <a:gdLst>
              <a:gd name="T0" fmla="*/ 141 w 754"/>
              <a:gd name="T1" fmla="*/ 75 h 614"/>
              <a:gd name="T2" fmla="*/ 157 w 754"/>
              <a:gd name="T3" fmla="*/ 127 h 614"/>
              <a:gd name="T4" fmla="*/ 179 w 754"/>
              <a:gd name="T5" fmla="*/ 16 h 614"/>
              <a:gd name="T6" fmla="*/ 717 w 754"/>
              <a:gd name="T7" fmla="*/ 598 h 614"/>
              <a:gd name="T8" fmla="*/ 209 w 754"/>
              <a:gd name="T9" fmla="*/ 462 h 614"/>
              <a:gd name="T10" fmla="*/ 262 w 754"/>
              <a:gd name="T11" fmla="*/ 325 h 614"/>
              <a:gd name="T12" fmla="*/ 248 w 754"/>
              <a:gd name="T13" fmla="*/ 185 h 614"/>
              <a:gd name="T14" fmla="*/ 137 w 754"/>
              <a:gd name="T15" fmla="*/ 140 h 614"/>
              <a:gd name="T16" fmla="*/ 21 w 754"/>
              <a:gd name="T17" fmla="*/ 277 h 614"/>
              <a:gd name="T18" fmla="*/ 18 w 754"/>
              <a:gd name="T19" fmla="*/ 426 h 614"/>
              <a:gd name="T20" fmla="*/ 126 w 754"/>
              <a:gd name="T21" fmla="*/ 474 h 614"/>
              <a:gd name="T22" fmla="*/ 78 w 754"/>
              <a:gd name="T23" fmla="*/ 449 h 614"/>
              <a:gd name="T24" fmla="*/ 27 w 754"/>
              <a:gd name="T25" fmla="*/ 333 h 614"/>
              <a:gd name="T26" fmla="*/ 35 w 754"/>
              <a:gd name="T27" fmla="*/ 269 h 614"/>
              <a:gd name="T28" fmla="*/ 137 w 754"/>
              <a:gd name="T29" fmla="*/ 156 h 614"/>
              <a:gd name="T30" fmla="*/ 235 w 754"/>
              <a:gd name="T31" fmla="*/ 195 h 614"/>
              <a:gd name="T32" fmla="*/ 220 w 754"/>
              <a:gd name="T33" fmla="*/ 294 h 614"/>
              <a:gd name="T34" fmla="*/ 245 w 754"/>
              <a:gd name="T35" fmla="*/ 416 h 614"/>
              <a:gd name="T36" fmla="*/ 141 w 754"/>
              <a:gd name="T37" fmla="*/ 472 h 614"/>
              <a:gd name="T38" fmla="*/ 754 w 754"/>
              <a:gd name="T39" fmla="*/ 576 h 614"/>
              <a:gd name="T40" fmla="*/ 157 w 754"/>
              <a:gd name="T41" fmla="*/ 109 h 614"/>
              <a:gd name="T42" fmla="*/ 141 w 754"/>
              <a:gd name="T43" fmla="*/ 94 h 614"/>
              <a:gd name="T44" fmla="*/ 101 w 754"/>
              <a:gd name="T45" fmla="*/ 452 h 614"/>
              <a:gd name="T46" fmla="*/ 101 w 754"/>
              <a:gd name="T47" fmla="*/ 474 h 614"/>
              <a:gd name="T48" fmla="*/ 101 w 754"/>
              <a:gd name="T49" fmla="*/ 452 h 614"/>
              <a:gd name="T50" fmla="*/ 174 w 754"/>
              <a:gd name="T51" fmla="*/ 414 h 614"/>
              <a:gd name="T52" fmla="*/ 219 w 754"/>
              <a:gd name="T53" fmla="*/ 387 h 614"/>
              <a:gd name="T54" fmla="*/ 194 w 754"/>
              <a:gd name="T55" fmla="*/ 349 h 614"/>
              <a:gd name="T56" fmla="*/ 167 w 754"/>
              <a:gd name="T57" fmla="*/ 378 h 614"/>
              <a:gd name="T58" fmla="*/ 141 w 754"/>
              <a:gd name="T59" fmla="*/ 406 h 614"/>
              <a:gd name="T60" fmla="*/ 91 w 754"/>
              <a:gd name="T61" fmla="*/ 408 h 614"/>
              <a:gd name="T62" fmla="*/ 203 w 754"/>
              <a:gd name="T63" fmla="*/ 370 h 614"/>
              <a:gd name="T64" fmla="*/ 201 w 754"/>
              <a:gd name="T65" fmla="*/ 385 h 614"/>
              <a:gd name="T66" fmla="*/ 183 w 754"/>
              <a:gd name="T67" fmla="*/ 376 h 614"/>
              <a:gd name="T68" fmla="*/ 141 w 754"/>
              <a:gd name="T69" fmla="*/ 193 h 614"/>
              <a:gd name="T70" fmla="*/ 92 w 754"/>
              <a:gd name="T71" fmla="*/ 199 h 614"/>
              <a:gd name="T72" fmla="*/ 84 w 754"/>
              <a:gd name="T73" fmla="*/ 252 h 614"/>
              <a:gd name="T74" fmla="*/ 119 w 754"/>
              <a:gd name="T75" fmla="*/ 226 h 614"/>
              <a:gd name="T76" fmla="*/ 137 w 754"/>
              <a:gd name="T77" fmla="*/ 209 h 614"/>
              <a:gd name="T78" fmla="*/ 179 w 754"/>
              <a:gd name="T79" fmla="*/ 206 h 614"/>
              <a:gd name="T80" fmla="*/ 98 w 754"/>
              <a:gd name="T81" fmla="*/ 236 h 614"/>
              <a:gd name="T82" fmla="*/ 81 w 754"/>
              <a:gd name="T83" fmla="*/ 226 h 614"/>
              <a:gd name="T84" fmla="*/ 101 w 754"/>
              <a:gd name="T85" fmla="*/ 219 h 614"/>
              <a:gd name="T86" fmla="*/ 147 w 754"/>
              <a:gd name="T87" fmla="*/ 268 h 614"/>
              <a:gd name="T88" fmla="*/ 93 w 754"/>
              <a:gd name="T89" fmla="*/ 269 h 614"/>
              <a:gd name="T90" fmla="*/ 157 w 754"/>
              <a:gd name="T91" fmla="*/ 283 h 614"/>
              <a:gd name="T92" fmla="*/ 209 w 754"/>
              <a:gd name="T93" fmla="*/ 259 h 614"/>
              <a:gd name="T94" fmla="*/ 184 w 754"/>
              <a:gd name="T95" fmla="*/ 221 h 614"/>
              <a:gd name="T96" fmla="*/ 157 w 754"/>
              <a:gd name="T97" fmla="*/ 250 h 614"/>
              <a:gd name="T98" fmla="*/ 178 w 754"/>
              <a:gd name="T99" fmla="*/ 239 h 614"/>
              <a:gd name="T100" fmla="*/ 194 w 754"/>
              <a:gd name="T101" fmla="*/ 242 h 614"/>
              <a:gd name="T102" fmla="*/ 184 w 754"/>
              <a:gd name="T103" fmla="*/ 259 h 614"/>
              <a:gd name="T104" fmla="*/ 178 w 754"/>
              <a:gd name="T105" fmla="*/ 239 h 614"/>
              <a:gd name="T106" fmla="*/ 75 w 754"/>
              <a:gd name="T107" fmla="*/ 387 h 614"/>
              <a:gd name="T108" fmla="*/ 108 w 754"/>
              <a:gd name="T109" fmla="*/ 360 h 614"/>
              <a:gd name="T110" fmla="*/ 137 w 754"/>
              <a:gd name="T111" fmla="*/ 334 h 614"/>
              <a:gd name="T112" fmla="*/ 188 w 754"/>
              <a:gd name="T113" fmla="*/ 334 h 614"/>
              <a:gd name="T114" fmla="*/ 137 w 754"/>
              <a:gd name="T115" fmla="*/ 318 h 614"/>
              <a:gd name="T116" fmla="*/ 81 w 754"/>
              <a:gd name="T117" fmla="*/ 333 h 614"/>
              <a:gd name="T118" fmla="*/ 81 w 754"/>
              <a:gd name="T119" fmla="*/ 349 h 614"/>
              <a:gd name="T120" fmla="*/ 88 w 754"/>
              <a:gd name="T121" fmla="*/ 368 h 614"/>
              <a:gd name="T122" fmla="*/ 72 w 754"/>
              <a:gd name="T123" fmla="*/ 367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54" h="614">
                <a:moveTo>
                  <a:pt x="717" y="0"/>
                </a:moveTo>
                <a:cubicBezTo>
                  <a:pt x="179" y="0"/>
                  <a:pt x="179" y="0"/>
                  <a:pt x="179" y="0"/>
                </a:cubicBezTo>
                <a:cubicBezTo>
                  <a:pt x="158" y="0"/>
                  <a:pt x="141" y="17"/>
                  <a:pt x="141" y="38"/>
                </a:cubicBezTo>
                <a:cubicBezTo>
                  <a:pt x="141" y="75"/>
                  <a:pt x="141" y="75"/>
                  <a:pt x="141" y="75"/>
                </a:cubicBezTo>
                <a:cubicBezTo>
                  <a:pt x="130" y="79"/>
                  <a:pt x="122" y="89"/>
                  <a:pt x="122" y="101"/>
                </a:cubicBezTo>
                <a:cubicBezTo>
                  <a:pt x="122" y="114"/>
                  <a:pt x="130" y="124"/>
                  <a:pt x="141" y="127"/>
                </a:cubicBezTo>
                <a:cubicBezTo>
                  <a:pt x="143" y="128"/>
                  <a:pt x="146" y="128"/>
                  <a:pt x="149" y="128"/>
                </a:cubicBezTo>
                <a:cubicBezTo>
                  <a:pt x="152" y="128"/>
                  <a:pt x="154" y="128"/>
                  <a:pt x="157" y="127"/>
                </a:cubicBezTo>
                <a:cubicBezTo>
                  <a:pt x="168" y="124"/>
                  <a:pt x="176" y="114"/>
                  <a:pt x="176" y="101"/>
                </a:cubicBezTo>
                <a:cubicBezTo>
                  <a:pt x="176" y="89"/>
                  <a:pt x="168" y="79"/>
                  <a:pt x="157" y="75"/>
                </a:cubicBezTo>
                <a:cubicBezTo>
                  <a:pt x="157" y="38"/>
                  <a:pt x="157" y="38"/>
                  <a:pt x="157" y="38"/>
                </a:cubicBezTo>
                <a:cubicBezTo>
                  <a:pt x="157" y="26"/>
                  <a:pt x="167" y="16"/>
                  <a:pt x="179" y="16"/>
                </a:cubicBezTo>
                <a:cubicBezTo>
                  <a:pt x="717" y="16"/>
                  <a:pt x="717" y="16"/>
                  <a:pt x="717" y="16"/>
                </a:cubicBezTo>
                <a:cubicBezTo>
                  <a:pt x="729" y="16"/>
                  <a:pt x="738" y="26"/>
                  <a:pt x="738" y="38"/>
                </a:cubicBezTo>
                <a:cubicBezTo>
                  <a:pt x="738" y="576"/>
                  <a:pt x="738" y="576"/>
                  <a:pt x="738" y="576"/>
                </a:cubicBezTo>
                <a:cubicBezTo>
                  <a:pt x="738" y="588"/>
                  <a:pt x="729" y="598"/>
                  <a:pt x="717" y="598"/>
                </a:cubicBezTo>
                <a:cubicBezTo>
                  <a:pt x="179" y="598"/>
                  <a:pt x="179" y="598"/>
                  <a:pt x="179" y="598"/>
                </a:cubicBezTo>
                <a:cubicBezTo>
                  <a:pt x="167" y="598"/>
                  <a:pt x="157" y="588"/>
                  <a:pt x="157" y="576"/>
                </a:cubicBezTo>
                <a:cubicBezTo>
                  <a:pt x="157" y="473"/>
                  <a:pt x="157" y="473"/>
                  <a:pt x="157" y="473"/>
                </a:cubicBezTo>
                <a:cubicBezTo>
                  <a:pt x="176" y="472"/>
                  <a:pt x="193" y="468"/>
                  <a:pt x="209" y="462"/>
                </a:cubicBezTo>
                <a:cubicBezTo>
                  <a:pt x="230" y="453"/>
                  <a:pt x="246" y="442"/>
                  <a:pt x="258" y="426"/>
                </a:cubicBezTo>
                <a:cubicBezTo>
                  <a:pt x="270" y="411"/>
                  <a:pt x="276" y="392"/>
                  <a:pt x="276" y="372"/>
                </a:cubicBezTo>
                <a:cubicBezTo>
                  <a:pt x="276" y="354"/>
                  <a:pt x="271" y="338"/>
                  <a:pt x="262" y="325"/>
                </a:cubicBezTo>
                <a:cubicBezTo>
                  <a:pt x="262" y="325"/>
                  <a:pt x="262" y="325"/>
                  <a:pt x="262" y="325"/>
                </a:cubicBezTo>
                <a:cubicBezTo>
                  <a:pt x="256" y="315"/>
                  <a:pt x="247" y="306"/>
                  <a:pt x="236" y="299"/>
                </a:cubicBezTo>
                <a:cubicBezTo>
                  <a:pt x="243" y="292"/>
                  <a:pt x="250" y="285"/>
                  <a:pt x="255" y="277"/>
                </a:cubicBezTo>
                <a:cubicBezTo>
                  <a:pt x="261" y="265"/>
                  <a:pt x="265" y="251"/>
                  <a:pt x="265" y="236"/>
                </a:cubicBezTo>
                <a:cubicBezTo>
                  <a:pt x="265" y="217"/>
                  <a:pt x="259" y="199"/>
                  <a:pt x="248" y="185"/>
                </a:cubicBezTo>
                <a:cubicBezTo>
                  <a:pt x="237" y="171"/>
                  <a:pt x="222" y="159"/>
                  <a:pt x="203" y="152"/>
                </a:cubicBezTo>
                <a:cubicBezTo>
                  <a:pt x="189" y="146"/>
                  <a:pt x="174" y="143"/>
                  <a:pt x="157" y="141"/>
                </a:cubicBezTo>
                <a:cubicBezTo>
                  <a:pt x="152" y="141"/>
                  <a:pt x="146" y="141"/>
                  <a:pt x="141" y="141"/>
                </a:cubicBezTo>
                <a:cubicBezTo>
                  <a:pt x="140" y="141"/>
                  <a:pt x="139" y="140"/>
                  <a:pt x="137" y="140"/>
                </a:cubicBezTo>
                <a:cubicBezTo>
                  <a:pt x="113" y="140"/>
                  <a:pt x="92" y="144"/>
                  <a:pt x="73" y="152"/>
                </a:cubicBezTo>
                <a:cubicBezTo>
                  <a:pt x="54" y="159"/>
                  <a:pt x="38" y="171"/>
                  <a:pt x="28" y="185"/>
                </a:cubicBezTo>
                <a:cubicBezTo>
                  <a:pt x="17" y="199"/>
                  <a:pt x="11" y="217"/>
                  <a:pt x="11" y="236"/>
                </a:cubicBezTo>
                <a:cubicBezTo>
                  <a:pt x="11" y="251"/>
                  <a:pt x="14" y="265"/>
                  <a:pt x="21" y="277"/>
                </a:cubicBezTo>
                <a:cubicBezTo>
                  <a:pt x="26" y="285"/>
                  <a:pt x="32" y="292"/>
                  <a:pt x="40" y="299"/>
                </a:cubicBezTo>
                <a:cubicBezTo>
                  <a:pt x="29" y="306"/>
                  <a:pt x="20" y="315"/>
                  <a:pt x="13" y="325"/>
                </a:cubicBezTo>
                <a:cubicBezTo>
                  <a:pt x="4" y="338"/>
                  <a:pt x="0" y="354"/>
                  <a:pt x="0" y="372"/>
                </a:cubicBezTo>
                <a:cubicBezTo>
                  <a:pt x="0" y="392"/>
                  <a:pt x="6" y="411"/>
                  <a:pt x="18" y="426"/>
                </a:cubicBezTo>
                <a:cubicBezTo>
                  <a:pt x="29" y="441"/>
                  <a:pt x="46" y="453"/>
                  <a:pt x="66" y="462"/>
                </a:cubicBezTo>
                <a:cubicBezTo>
                  <a:pt x="69" y="463"/>
                  <a:pt x="72" y="464"/>
                  <a:pt x="74" y="465"/>
                </a:cubicBezTo>
                <a:cubicBezTo>
                  <a:pt x="75" y="479"/>
                  <a:pt x="87" y="490"/>
                  <a:pt x="101" y="490"/>
                </a:cubicBezTo>
                <a:cubicBezTo>
                  <a:pt x="113" y="490"/>
                  <a:pt x="122" y="483"/>
                  <a:pt x="126" y="474"/>
                </a:cubicBezTo>
                <a:cubicBezTo>
                  <a:pt x="128" y="470"/>
                  <a:pt x="129" y="467"/>
                  <a:pt x="129" y="463"/>
                </a:cubicBezTo>
                <a:cubicBezTo>
                  <a:pt x="129" y="461"/>
                  <a:pt x="128" y="459"/>
                  <a:pt x="128" y="458"/>
                </a:cubicBezTo>
                <a:cubicBezTo>
                  <a:pt x="126" y="445"/>
                  <a:pt x="115" y="436"/>
                  <a:pt x="101" y="436"/>
                </a:cubicBezTo>
                <a:cubicBezTo>
                  <a:pt x="92" y="436"/>
                  <a:pt x="83" y="441"/>
                  <a:pt x="78" y="449"/>
                </a:cubicBezTo>
                <a:cubicBezTo>
                  <a:pt x="76" y="448"/>
                  <a:pt x="74" y="448"/>
                  <a:pt x="72" y="447"/>
                </a:cubicBezTo>
                <a:cubicBezTo>
                  <a:pt x="54" y="440"/>
                  <a:pt x="40" y="429"/>
                  <a:pt x="30" y="417"/>
                </a:cubicBezTo>
                <a:cubicBezTo>
                  <a:pt x="21" y="404"/>
                  <a:pt x="16" y="389"/>
                  <a:pt x="16" y="372"/>
                </a:cubicBezTo>
                <a:cubicBezTo>
                  <a:pt x="16" y="357"/>
                  <a:pt x="20" y="344"/>
                  <a:pt x="27" y="333"/>
                </a:cubicBezTo>
                <a:cubicBezTo>
                  <a:pt x="32" y="325"/>
                  <a:pt x="40" y="318"/>
                  <a:pt x="49" y="312"/>
                </a:cubicBezTo>
                <a:cubicBezTo>
                  <a:pt x="53" y="309"/>
                  <a:pt x="56" y="305"/>
                  <a:pt x="56" y="301"/>
                </a:cubicBezTo>
                <a:cubicBezTo>
                  <a:pt x="57" y="295"/>
                  <a:pt x="55" y="290"/>
                  <a:pt x="51" y="287"/>
                </a:cubicBezTo>
                <a:cubicBezTo>
                  <a:pt x="45" y="282"/>
                  <a:pt x="39" y="276"/>
                  <a:pt x="35" y="269"/>
                </a:cubicBezTo>
                <a:cubicBezTo>
                  <a:pt x="30" y="259"/>
                  <a:pt x="27" y="248"/>
                  <a:pt x="27" y="236"/>
                </a:cubicBezTo>
                <a:cubicBezTo>
                  <a:pt x="27" y="220"/>
                  <a:pt x="31" y="206"/>
                  <a:pt x="40" y="195"/>
                </a:cubicBezTo>
                <a:cubicBezTo>
                  <a:pt x="49" y="183"/>
                  <a:pt x="62" y="173"/>
                  <a:pt x="79" y="167"/>
                </a:cubicBezTo>
                <a:cubicBezTo>
                  <a:pt x="96" y="160"/>
                  <a:pt x="115" y="156"/>
                  <a:pt x="137" y="156"/>
                </a:cubicBezTo>
                <a:cubicBezTo>
                  <a:pt x="139" y="156"/>
                  <a:pt x="140" y="157"/>
                  <a:pt x="141" y="157"/>
                </a:cubicBezTo>
                <a:cubicBezTo>
                  <a:pt x="146" y="157"/>
                  <a:pt x="152" y="157"/>
                  <a:pt x="157" y="157"/>
                </a:cubicBezTo>
                <a:cubicBezTo>
                  <a:pt x="172" y="159"/>
                  <a:pt x="185" y="162"/>
                  <a:pt x="197" y="167"/>
                </a:cubicBezTo>
                <a:cubicBezTo>
                  <a:pt x="213" y="173"/>
                  <a:pt x="226" y="183"/>
                  <a:pt x="235" y="195"/>
                </a:cubicBezTo>
                <a:cubicBezTo>
                  <a:pt x="244" y="206"/>
                  <a:pt x="249" y="220"/>
                  <a:pt x="249" y="236"/>
                </a:cubicBezTo>
                <a:cubicBezTo>
                  <a:pt x="249" y="248"/>
                  <a:pt x="246" y="259"/>
                  <a:pt x="241" y="269"/>
                </a:cubicBezTo>
                <a:cubicBezTo>
                  <a:pt x="237" y="276"/>
                  <a:pt x="231" y="282"/>
                  <a:pt x="225" y="287"/>
                </a:cubicBezTo>
                <a:cubicBezTo>
                  <a:pt x="223" y="289"/>
                  <a:pt x="221" y="291"/>
                  <a:pt x="220" y="294"/>
                </a:cubicBezTo>
                <a:cubicBezTo>
                  <a:pt x="217" y="301"/>
                  <a:pt x="220" y="308"/>
                  <a:pt x="226" y="311"/>
                </a:cubicBezTo>
                <a:cubicBezTo>
                  <a:pt x="236" y="317"/>
                  <a:pt x="243" y="325"/>
                  <a:pt x="249" y="333"/>
                </a:cubicBezTo>
                <a:cubicBezTo>
                  <a:pt x="256" y="344"/>
                  <a:pt x="260" y="357"/>
                  <a:pt x="260" y="372"/>
                </a:cubicBezTo>
                <a:cubicBezTo>
                  <a:pt x="260" y="389"/>
                  <a:pt x="255" y="404"/>
                  <a:pt x="245" y="416"/>
                </a:cubicBezTo>
                <a:cubicBezTo>
                  <a:pt x="235" y="429"/>
                  <a:pt x="221" y="440"/>
                  <a:pt x="203" y="447"/>
                </a:cubicBezTo>
                <a:cubicBezTo>
                  <a:pt x="189" y="452"/>
                  <a:pt x="174" y="456"/>
                  <a:pt x="157" y="457"/>
                </a:cubicBezTo>
                <a:cubicBezTo>
                  <a:pt x="156" y="457"/>
                  <a:pt x="155" y="457"/>
                  <a:pt x="154" y="457"/>
                </a:cubicBezTo>
                <a:cubicBezTo>
                  <a:pt x="147" y="458"/>
                  <a:pt x="141" y="464"/>
                  <a:pt x="141" y="472"/>
                </a:cubicBezTo>
                <a:cubicBezTo>
                  <a:pt x="141" y="576"/>
                  <a:pt x="141" y="576"/>
                  <a:pt x="141" y="576"/>
                </a:cubicBezTo>
                <a:cubicBezTo>
                  <a:pt x="141" y="597"/>
                  <a:pt x="158" y="614"/>
                  <a:pt x="179" y="614"/>
                </a:cubicBezTo>
                <a:cubicBezTo>
                  <a:pt x="717" y="614"/>
                  <a:pt x="717" y="614"/>
                  <a:pt x="717" y="614"/>
                </a:cubicBezTo>
                <a:cubicBezTo>
                  <a:pt x="737" y="614"/>
                  <a:pt x="754" y="597"/>
                  <a:pt x="754" y="576"/>
                </a:cubicBezTo>
                <a:cubicBezTo>
                  <a:pt x="754" y="38"/>
                  <a:pt x="754" y="38"/>
                  <a:pt x="754" y="38"/>
                </a:cubicBezTo>
                <a:cubicBezTo>
                  <a:pt x="754" y="17"/>
                  <a:pt x="737" y="0"/>
                  <a:pt x="717" y="0"/>
                </a:cubicBezTo>
                <a:close/>
                <a:moveTo>
                  <a:pt x="160" y="101"/>
                </a:moveTo>
                <a:cubicBezTo>
                  <a:pt x="160" y="104"/>
                  <a:pt x="159" y="107"/>
                  <a:pt x="157" y="109"/>
                </a:cubicBezTo>
                <a:cubicBezTo>
                  <a:pt x="155" y="111"/>
                  <a:pt x="152" y="112"/>
                  <a:pt x="149" y="112"/>
                </a:cubicBezTo>
                <a:cubicBezTo>
                  <a:pt x="146" y="112"/>
                  <a:pt x="143" y="111"/>
                  <a:pt x="141" y="109"/>
                </a:cubicBezTo>
                <a:cubicBezTo>
                  <a:pt x="139" y="107"/>
                  <a:pt x="138" y="104"/>
                  <a:pt x="138" y="101"/>
                </a:cubicBezTo>
                <a:cubicBezTo>
                  <a:pt x="138" y="98"/>
                  <a:pt x="139" y="96"/>
                  <a:pt x="141" y="94"/>
                </a:cubicBezTo>
                <a:cubicBezTo>
                  <a:pt x="143" y="92"/>
                  <a:pt x="146" y="90"/>
                  <a:pt x="149" y="90"/>
                </a:cubicBezTo>
                <a:cubicBezTo>
                  <a:pt x="152" y="90"/>
                  <a:pt x="155" y="92"/>
                  <a:pt x="157" y="94"/>
                </a:cubicBezTo>
                <a:cubicBezTo>
                  <a:pt x="159" y="96"/>
                  <a:pt x="160" y="98"/>
                  <a:pt x="160" y="101"/>
                </a:cubicBezTo>
                <a:close/>
                <a:moveTo>
                  <a:pt x="101" y="452"/>
                </a:moveTo>
                <a:cubicBezTo>
                  <a:pt x="105" y="452"/>
                  <a:pt x="108" y="454"/>
                  <a:pt x="110" y="456"/>
                </a:cubicBezTo>
                <a:cubicBezTo>
                  <a:pt x="112" y="458"/>
                  <a:pt x="113" y="460"/>
                  <a:pt x="113" y="463"/>
                </a:cubicBezTo>
                <a:cubicBezTo>
                  <a:pt x="113" y="467"/>
                  <a:pt x="111" y="470"/>
                  <a:pt x="108" y="472"/>
                </a:cubicBezTo>
                <a:cubicBezTo>
                  <a:pt x="106" y="473"/>
                  <a:pt x="104" y="474"/>
                  <a:pt x="101" y="474"/>
                </a:cubicBezTo>
                <a:cubicBezTo>
                  <a:pt x="98" y="474"/>
                  <a:pt x="94" y="472"/>
                  <a:pt x="92" y="469"/>
                </a:cubicBezTo>
                <a:cubicBezTo>
                  <a:pt x="91" y="468"/>
                  <a:pt x="90" y="465"/>
                  <a:pt x="90" y="463"/>
                </a:cubicBezTo>
                <a:cubicBezTo>
                  <a:pt x="90" y="459"/>
                  <a:pt x="92" y="456"/>
                  <a:pt x="95" y="454"/>
                </a:cubicBezTo>
                <a:cubicBezTo>
                  <a:pt x="97" y="453"/>
                  <a:pt x="99" y="452"/>
                  <a:pt x="101" y="452"/>
                </a:cubicBezTo>
                <a:close/>
                <a:moveTo>
                  <a:pt x="137" y="422"/>
                </a:moveTo>
                <a:cubicBezTo>
                  <a:pt x="139" y="422"/>
                  <a:pt x="140" y="422"/>
                  <a:pt x="141" y="422"/>
                </a:cubicBezTo>
                <a:cubicBezTo>
                  <a:pt x="147" y="421"/>
                  <a:pt x="152" y="421"/>
                  <a:pt x="157" y="420"/>
                </a:cubicBezTo>
                <a:cubicBezTo>
                  <a:pt x="163" y="419"/>
                  <a:pt x="169" y="417"/>
                  <a:pt x="174" y="414"/>
                </a:cubicBezTo>
                <a:cubicBezTo>
                  <a:pt x="178" y="412"/>
                  <a:pt x="182" y="410"/>
                  <a:pt x="185" y="408"/>
                </a:cubicBezTo>
                <a:cubicBezTo>
                  <a:pt x="187" y="406"/>
                  <a:pt x="189" y="405"/>
                  <a:pt x="190" y="403"/>
                </a:cubicBezTo>
                <a:cubicBezTo>
                  <a:pt x="192" y="403"/>
                  <a:pt x="193" y="404"/>
                  <a:pt x="194" y="404"/>
                </a:cubicBezTo>
                <a:cubicBezTo>
                  <a:pt x="206" y="404"/>
                  <a:pt x="215" y="397"/>
                  <a:pt x="219" y="387"/>
                </a:cubicBezTo>
                <a:cubicBezTo>
                  <a:pt x="221" y="384"/>
                  <a:pt x="221" y="380"/>
                  <a:pt x="221" y="376"/>
                </a:cubicBezTo>
                <a:cubicBezTo>
                  <a:pt x="221" y="375"/>
                  <a:pt x="221" y="373"/>
                  <a:pt x="221" y="371"/>
                </a:cubicBezTo>
                <a:cubicBezTo>
                  <a:pt x="219" y="360"/>
                  <a:pt x="210" y="352"/>
                  <a:pt x="200" y="350"/>
                </a:cubicBezTo>
                <a:cubicBezTo>
                  <a:pt x="198" y="350"/>
                  <a:pt x="196" y="349"/>
                  <a:pt x="194" y="349"/>
                </a:cubicBezTo>
                <a:cubicBezTo>
                  <a:pt x="190" y="349"/>
                  <a:pt x="186" y="350"/>
                  <a:pt x="183" y="352"/>
                </a:cubicBezTo>
                <a:cubicBezTo>
                  <a:pt x="178" y="354"/>
                  <a:pt x="174" y="358"/>
                  <a:pt x="171" y="362"/>
                </a:cubicBezTo>
                <a:cubicBezTo>
                  <a:pt x="169" y="366"/>
                  <a:pt x="167" y="371"/>
                  <a:pt x="167" y="376"/>
                </a:cubicBezTo>
                <a:cubicBezTo>
                  <a:pt x="167" y="377"/>
                  <a:pt x="167" y="377"/>
                  <a:pt x="167" y="378"/>
                </a:cubicBezTo>
                <a:cubicBezTo>
                  <a:pt x="168" y="385"/>
                  <a:pt x="171" y="391"/>
                  <a:pt x="175" y="395"/>
                </a:cubicBezTo>
                <a:cubicBezTo>
                  <a:pt x="171" y="398"/>
                  <a:pt x="166" y="401"/>
                  <a:pt x="161" y="403"/>
                </a:cubicBezTo>
                <a:cubicBezTo>
                  <a:pt x="159" y="403"/>
                  <a:pt x="158" y="403"/>
                  <a:pt x="157" y="404"/>
                </a:cubicBezTo>
                <a:cubicBezTo>
                  <a:pt x="152" y="405"/>
                  <a:pt x="147" y="405"/>
                  <a:pt x="141" y="406"/>
                </a:cubicBezTo>
                <a:cubicBezTo>
                  <a:pt x="140" y="406"/>
                  <a:pt x="139" y="406"/>
                  <a:pt x="137" y="406"/>
                </a:cubicBezTo>
                <a:cubicBezTo>
                  <a:pt x="123" y="406"/>
                  <a:pt x="111" y="403"/>
                  <a:pt x="103" y="397"/>
                </a:cubicBezTo>
                <a:cubicBezTo>
                  <a:pt x="97" y="400"/>
                  <a:pt x="91" y="402"/>
                  <a:pt x="85" y="403"/>
                </a:cubicBezTo>
                <a:cubicBezTo>
                  <a:pt x="87" y="405"/>
                  <a:pt x="89" y="407"/>
                  <a:pt x="91" y="408"/>
                </a:cubicBezTo>
                <a:cubicBezTo>
                  <a:pt x="102" y="417"/>
                  <a:pt x="118" y="422"/>
                  <a:pt x="137" y="422"/>
                </a:cubicBezTo>
                <a:close/>
                <a:moveTo>
                  <a:pt x="188" y="367"/>
                </a:moveTo>
                <a:cubicBezTo>
                  <a:pt x="190" y="366"/>
                  <a:pt x="192" y="365"/>
                  <a:pt x="194" y="365"/>
                </a:cubicBezTo>
                <a:cubicBezTo>
                  <a:pt x="198" y="365"/>
                  <a:pt x="201" y="367"/>
                  <a:pt x="203" y="370"/>
                </a:cubicBezTo>
                <a:cubicBezTo>
                  <a:pt x="203" y="370"/>
                  <a:pt x="203" y="370"/>
                  <a:pt x="204" y="370"/>
                </a:cubicBezTo>
                <a:cubicBezTo>
                  <a:pt x="205" y="372"/>
                  <a:pt x="205" y="374"/>
                  <a:pt x="205" y="376"/>
                </a:cubicBezTo>
                <a:cubicBezTo>
                  <a:pt x="205" y="380"/>
                  <a:pt x="204" y="383"/>
                  <a:pt x="201" y="385"/>
                </a:cubicBezTo>
                <a:cubicBezTo>
                  <a:pt x="201" y="385"/>
                  <a:pt x="201" y="385"/>
                  <a:pt x="201" y="385"/>
                </a:cubicBezTo>
                <a:cubicBezTo>
                  <a:pt x="199" y="387"/>
                  <a:pt x="197" y="388"/>
                  <a:pt x="194" y="388"/>
                </a:cubicBezTo>
                <a:cubicBezTo>
                  <a:pt x="191" y="388"/>
                  <a:pt x="187" y="386"/>
                  <a:pt x="185" y="383"/>
                </a:cubicBezTo>
                <a:cubicBezTo>
                  <a:pt x="185" y="383"/>
                  <a:pt x="185" y="383"/>
                  <a:pt x="185" y="383"/>
                </a:cubicBezTo>
                <a:cubicBezTo>
                  <a:pt x="184" y="381"/>
                  <a:pt x="183" y="379"/>
                  <a:pt x="183" y="376"/>
                </a:cubicBezTo>
                <a:cubicBezTo>
                  <a:pt x="183" y="373"/>
                  <a:pt x="185" y="370"/>
                  <a:pt x="188" y="368"/>
                </a:cubicBezTo>
                <a:cubicBezTo>
                  <a:pt x="188" y="368"/>
                  <a:pt x="188" y="367"/>
                  <a:pt x="188" y="367"/>
                </a:cubicBezTo>
                <a:close/>
                <a:moveTo>
                  <a:pt x="157" y="195"/>
                </a:moveTo>
                <a:cubicBezTo>
                  <a:pt x="152" y="194"/>
                  <a:pt x="147" y="193"/>
                  <a:pt x="141" y="193"/>
                </a:cubicBezTo>
                <a:cubicBezTo>
                  <a:pt x="140" y="193"/>
                  <a:pt x="139" y="193"/>
                  <a:pt x="137" y="193"/>
                </a:cubicBezTo>
                <a:cubicBezTo>
                  <a:pt x="131" y="193"/>
                  <a:pt x="126" y="193"/>
                  <a:pt x="121" y="194"/>
                </a:cubicBezTo>
                <a:cubicBezTo>
                  <a:pt x="114" y="196"/>
                  <a:pt x="108" y="198"/>
                  <a:pt x="103" y="201"/>
                </a:cubicBezTo>
                <a:cubicBezTo>
                  <a:pt x="100" y="200"/>
                  <a:pt x="96" y="199"/>
                  <a:pt x="92" y="199"/>
                </a:cubicBezTo>
                <a:cubicBezTo>
                  <a:pt x="82" y="199"/>
                  <a:pt x="74" y="204"/>
                  <a:pt x="69" y="212"/>
                </a:cubicBezTo>
                <a:cubicBezTo>
                  <a:pt x="67" y="216"/>
                  <a:pt x="65" y="221"/>
                  <a:pt x="65" y="226"/>
                </a:cubicBezTo>
                <a:cubicBezTo>
                  <a:pt x="65" y="227"/>
                  <a:pt x="65" y="227"/>
                  <a:pt x="65" y="228"/>
                </a:cubicBezTo>
                <a:cubicBezTo>
                  <a:pt x="66" y="239"/>
                  <a:pt x="73" y="248"/>
                  <a:pt x="84" y="252"/>
                </a:cubicBezTo>
                <a:cubicBezTo>
                  <a:pt x="86" y="253"/>
                  <a:pt x="89" y="253"/>
                  <a:pt x="92" y="253"/>
                </a:cubicBezTo>
                <a:cubicBezTo>
                  <a:pt x="95" y="253"/>
                  <a:pt x="98" y="253"/>
                  <a:pt x="101" y="252"/>
                </a:cubicBezTo>
                <a:cubicBezTo>
                  <a:pt x="108" y="250"/>
                  <a:pt x="114" y="244"/>
                  <a:pt x="117" y="237"/>
                </a:cubicBezTo>
                <a:cubicBezTo>
                  <a:pt x="119" y="233"/>
                  <a:pt x="119" y="230"/>
                  <a:pt x="119" y="226"/>
                </a:cubicBezTo>
                <a:cubicBezTo>
                  <a:pt x="119" y="224"/>
                  <a:pt x="119" y="223"/>
                  <a:pt x="119" y="221"/>
                </a:cubicBezTo>
                <a:cubicBezTo>
                  <a:pt x="118" y="218"/>
                  <a:pt x="117" y="215"/>
                  <a:pt x="116" y="213"/>
                </a:cubicBezTo>
                <a:cubicBezTo>
                  <a:pt x="120" y="211"/>
                  <a:pt x="125" y="209"/>
                  <a:pt x="131" y="209"/>
                </a:cubicBezTo>
                <a:cubicBezTo>
                  <a:pt x="133" y="209"/>
                  <a:pt x="135" y="209"/>
                  <a:pt x="137" y="209"/>
                </a:cubicBezTo>
                <a:cubicBezTo>
                  <a:pt x="139" y="209"/>
                  <a:pt x="140" y="209"/>
                  <a:pt x="141" y="209"/>
                </a:cubicBezTo>
                <a:cubicBezTo>
                  <a:pt x="147" y="209"/>
                  <a:pt x="152" y="210"/>
                  <a:pt x="157" y="212"/>
                </a:cubicBezTo>
                <a:cubicBezTo>
                  <a:pt x="158" y="212"/>
                  <a:pt x="159" y="213"/>
                  <a:pt x="160" y="213"/>
                </a:cubicBezTo>
                <a:cubicBezTo>
                  <a:pt x="166" y="209"/>
                  <a:pt x="172" y="207"/>
                  <a:pt x="179" y="206"/>
                </a:cubicBezTo>
                <a:cubicBezTo>
                  <a:pt x="179" y="205"/>
                  <a:pt x="178" y="205"/>
                  <a:pt x="178" y="205"/>
                </a:cubicBezTo>
                <a:cubicBezTo>
                  <a:pt x="172" y="200"/>
                  <a:pt x="165" y="197"/>
                  <a:pt x="157" y="195"/>
                </a:cubicBezTo>
                <a:close/>
                <a:moveTo>
                  <a:pt x="99" y="235"/>
                </a:moveTo>
                <a:cubicBezTo>
                  <a:pt x="99" y="235"/>
                  <a:pt x="98" y="235"/>
                  <a:pt x="98" y="236"/>
                </a:cubicBezTo>
                <a:cubicBezTo>
                  <a:pt x="96" y="237"/>
                  <a:pt x="94" y="237"/>
                  <a:pt x="92" y="237"/>
                </a:cubicBezTo>
                <a:cubicBezTo>
                  <a:pt x="88" y="237"/>
                  <a:pt x="85" y="235"/>
                  <a:pt x="83" y="233"/>
                </a:cubicBezTo>
                <a:cubicBezTo>
                  <a:pt x="83" y="232"/>
                  <a:pt x="83" y="232"/>
                  <a:pt x="82" y="231"/>
                </a:cubicBezTo>
                <a:cubicBezTo>
                  <a:pt x="82" y="230"/>
                  <a:pt x="81" y="228"/>
                  <a:pt x="81" y="226"/>
                </a:cubicBezTo>
                <a:cubicBezTo>
                  <a:pt x="81" y="222"/>
                  <a:pt x="83" y="219"/>
                  <a:pt x="86" y="217"/>
                </a:cubicBezTo>
                <a:cubicBezTo>
                  <a:pt x="87" y="216"/>
                  <a:pt x="87" y="216"/>
                  <a:pt x="88" y="216"/>
                </a:cubicBezTo>
                <a:cubicBezTo>
                  <a:pt x="89" y="215"/>
                  <a:pt x="91" y="215"/>
                  <a:pt x="92" y="215"/>
                </a:cubicBezTo>
                <a:cubicBezTo>
                  <a:pt x="96" y="215"/>
                  <a:pt x="99" y="217"/>
                  <a:pt x="101" y="219"/>
                </a:cubicBezTo>
                <a:cubicBezTo>
                  <a:pt x="102" y="220"/>
                  <a:pt x="102" y="221"/>
                  <a:pt x="103" y="223"/>
                </a:cubicBezTo>
                <a:cubicBezTo>
                  <a:pt x="103" y="224"/>
                  <a:pt x="103" y="225"/>
                  <a:pt x="103" y="226"/>
                </a:cubicBezTo>
                <a:cubicBezTo>
                  <a:pt x="103" y="230"/>
                  <a:pt x="102" y="233"/>
                  <a:pt x="99" y="235"/>
                </a:cubicBezTo>
                <a:close/>
                <a:moveTo>
                  <a:pt x="147" y="268"/>
                </a:moveTo>
                <a:cubicBezTo>
                  <a:pt x="145" y="269"/>
                  <a:pt x="143" y="269"/>
                  <a:pt x="141" y="269"/>
                </a:cubicBezTo>
                <a:cubicBezTo>
                  <a:pt x="140" y="269"/>
                  <a:pt x="139" y="269"/>
                  <a:pt x="137" y="269"/>
                </a:cubicBezTo>
                <a:cubicBezTo>
                  <a:pt x="127" y="269"/>
                  <a:pt x="119" y="267"/>
                  <a:pt x="112" y="264"/>
                </a:cubicBezTo>
                <a:cubicBezTo>
                  <a:pt x="107" y="267"/>
                  <a:pt x="100" y="269"/>
                  <a:pt x="93" y="269"/>
                </a:cubicBezTo>
                <a:cubicBezTo>
                  <a:pt x="95" y="270"/>
                  <a:pt x="96" y="272"/>
                  <a:pt x="98" y="273"/>
                </a:cubicBezTo>
                <a:cubicBezTo>
                  <a:pt x="108" y="281"/>
                  <a:pt x="121" y="285"/>
                  <a:pt x="137" y="285"/>
                </a:cubicBezTo>
                <a:cubicBezTo>
                  <a:pt x="139" y="285"/>
                  <a:pt x="140" y="285"/>
                  <a:pt x="141" y="285"/>
                </a:cubicBezTo>
                <a:cubicBezTo>
                  <a:pt x="147" y="285"/>
                  <a:pt x="152" y="284"/>
                  <a:pt x="157" y="283"/>
                </a:cubicBezTo>
                <a:cubicBezTo>
                  <a:pt x="157" y="283"/>
                  <a:pt x="158" y="282"/>
                  <a:pt x="158" y="282"/>
                </a:cubicBezTo>
                <a:cubicBezTo>
                  <a:pt x="165" y="280"/>
                  <a:pt x="171" y="278"/>
                  <a:pt x="176" y="274"/>
                </a:cubicBezTo>
                <a:cubicBezTo>
                  <a:pt x="179" y="275"/>
                  <a:pt x="182" y="275"/>
                  <a:pt x="184" y="275"/>
                </a:cubicBezTo>
                <a:cubicBezTo>
                  <a:pt x="196" y="275"/>
                  <a:pt x="205" y="269"/>
                  <a:pt x="209" y="259"/>
                </a:cubicBezTo>
                <a:cubicBezTo>
                  <a:pt x="211" y="256"/>
                  <a:pt x="212" y="252"/>
                  <a:pt x="212" y="248"/>
                </a:cubicBezTo>
                <a:cubicBezTo>
                  <a:pt x="212" y="246"/>
                  <a:pt x="211" y="245"/>
                  <a:pt x="211" y="243"/>
                </a:cubicBezTo>
                <a:cubicBezTo>
                  <a:pt x="209" y="233"/>
                  <a:pt x="201" y="224"/>
                  <a:pt x="191" y="222"/>
                </a:cubicBezTo>
                <a:cubicBezTo>
                  <a:pt x="189" y="222"/>
                  <a:pt x="187" y="221"/>
                  <a:pt x="184" y="221"/>
                </a:cubicBezTo>
                <a:cubicBezTo>
                  <a:pt x="181" y="221"/>
                  <a:pt x="177" y="222"/>
                  <a:pt x="174" y="223"/>
                </a:cubicBezTo>
                <a:cubicBezTo>
                  <a:pt x="168" y="226"/>
                  <a:pt x="164" y="230"/>
                  <a:pt x="161" y="234"/>
                </a:cubicBezTo>
                <a:cubicBezTo>
                  <a:pt x="159" y="238"/>
                  <a:pt x="157" y="243"/>
                  <a:pt x="157" y="248"/>
                </a:cubicBezTo>
                <a:cubicBezTo>
                  <a:pt x="157" y="249"/>
                  <a:pt x="157" y="249"/>
                  <a:pt x="157" y="250"/>
                </a:cubicBezTo>
                <a:cubicBezTo>
                  <a:pt x="158" y="255"/>
                  <a:pt x="159" y="260"/>
                  <a:pt x="162" y="264"/>
                </a:cubicBezTo>
                <a:cubicBezTo>
                  <a:pt x="161" y="265"/>
                  <a:pt x="159" y="265"/>
                  <a:pt x="157" y="266"/>
                </a:cubicBezTo>
                <a:cubicBezTo>
                  <a:pt x="154" y="267"/>
                  <a:pt x="150" y="268"/>
                  <a:pt x="147" y="268"/>
                </a:cubicBezTo>
                <a:close/>
                <a:moveTo>
                  <a:pt x="178" y="239"/>
                </a:moveTo>
                <a:cubicBezTo>
                  <a:pt x="178" y="239"/>
                  <a:pt x="178" y="239"/>
                  <a:pt x="178" y="239"/>
                </a:cubicBezTo>
                <a:cubicBezTo>
                  <a:pt x="180" y="238"/>
                  <a:pt x="182" y="237"/>
                  <a:pt x="184" y="237"/>
                </a:cubicBezTo>
                <a:cubicBezTo>
                  <a:pt x="188" y="237"/>
                  <a:pt x="191" y="239"/>
                  <a:pt x="193" y="241"/>
                </a:cubicBezTo>
                <a:cubicBezTo>
                  <a:pt x="193" y="242"/>
                  <a:pt x="194" y="242"/>
                  <a:pt x="194" y="242"/>
                </a:cubicBezTo>
                <a:cubicBezTo>
                  <a:pt x="195" y="244"/>
                  <a:pt x="196" y="246"/>
                  <a:pt x="196" y="248"/>
                </a:cubicBezTo>
                <a:cubicBezTo>
                  <a:pt x="196" y="252"/>
                  <a:pt x="194" y="255"/>
                  <a:pt x="191" y="257"/>
                </a:cubicBezTo>
                <a:cubicBezTo>
                  <a:pt x="191" y="258"/>
                  <a:pt x="190" y="258"/>
                  <a:pt x="190" y="258"/>
                </a:cubicBezTo>
                <a:cubicBezTo>
                  <a:pt x="188" y="259"/>
                  <a:pt x="186" y="259"/>
                  <a:pt x="184" y="259"/>
                </a:cubicBezTo>
                <a:cubicBezTo>
                  <a:pt x="181" y="259"/>
                  <a:pt x="177" y="258"/>
                  <a:pt x="175" y="255"/>
                </a:cubicBezTo>
                <a:cubicBezTo>
                  <a:pt x="175" y="254"/>
                  <a:pt x="175" y="254"/>
                  <a:pt x="174" y="253"/>
                </a:cubicBezTo>
                <a:cubicBezTo>
                  <a:pt x="174" y="252"/>
                  <a:pt x="173" y="250"/>
                  <a:pt x="173" y="248"/>
                </a:cubicBezTo>
                <a:cubicBezTo>
                  <a:pt x="173" y="245"/>
                  <a:pt x="175" y="241"/>
                  <a:pt x="178" y="239"/>
                </a:cubicBezTo>
                <a:close/>
                <a:moveTo>
                  <a:pt x="58" y="346"/>
                </a:moveTo>
                <a:cubicBezTo>
                  <a:pt x="55" y="350"/>
                  <a:pt x="54" y="355"/>
                  <a:pt x="54" y="360"/>
                </a:cubicBezTo>
                <a:cubicBezTo>
                  <a:pt x="54" y="361"/>
                  <a:pt x="54" y="361"/>
                  <a:pt x="54" y="362"/>
                </a:cubicBezTo>
                <a:cubicBezTo>
                  <a:pt x="54" y="374"/>
                  <a:pt x="63" y="384"/>
                  <a:pt x="75" y="387"/>
                </a:cubicBezTo>
                <a:cubicBezTo>
                  <a:pt x="77" y="387"/>
                  <a:pt x="79" y="387"/>
                  <a:pt x="81" y="387"/>
                </a:cubicBezTo>
                <a:cubicBezTo>
                  <a:pt x="85" y="387"/>
                  <a:pt x="88" y="386"/>
                  <a:pt x="92" y="385"/>
                </a:cubicBezTo>
                <a:cubicBezTo>
                  <a:pt x="98" y="382"/>
                  <a:pt x="103" y="377"/>
                  <a:pt x="106" y="371"/>
                </a:cubicBezTo>
                <a:cubicBezTo>
                  <a:pt x="107" y="367"/>
                  <a:pt x="108" y="364"/>
                  <a:pt x="108" y="360"/>
                </a:cubicBezTo>
                <a:cubicBezTo>
                  <a:pt x="108" y="358"/>
                  <a:pt x="108" y="357"/>
                  <a:pt x="107" y="355"/>
                </a:cubicBezTo>
                <a:cubicBezTo>
                  <a:pt x="107" y="350"/>
                  <a:pt x="105" y="346"/>
                  <a:pt x="102" y="343"/>
                </a:cubicBezTo>
                <a:cubicBezTo>
                  <a:pt x="106" y="340"/>
                  <a:pt x="111" y="338"/>
                  <a:pt x="116" y="336"/>
                </a:cubicBezTo>
                <a:cubicBezTo>
                  <a:pt x="122" y="334"/>
                  <a:pt x="130" y="334"/>
                  <a:pt x="137" y="334"/>
                </a:cubicBezTo>
                <a:cubicBezTo>
                  <a:pt x="139" y="334"/>
                  <a:pt x="140" y="334"/>
                  <a:pt x="141" y="334"/>
                </a:cubicBezTo>
                <a:cubicBezTo>
                  <a:pt x="147" y="334"/>
                  <a:pt x="152" y="335"/>
                  <a:pt x="157" y="336"/>
                </a:cubicBezTo>
                <a:cubicBezTo>
                  <a:pt x="162" y="337"/>
                  <a:pt x="167" y="339"/>
                  <a:pt x="171" y="341"/>
                </a:cubicBezTo>
                <a:cubicBezTo>
                  <a:pt x="176" y="337"/>
                  <a:pt x="182" y="335"/>
                  <a:pt x="188" y="334"/>
                </a:cubicBezTo>
                <a:cubicBezTo>
                  <a:pt x="187" y="333"/>
                  <a:pt x="186" y="332"/>
                  <a:pt x="185" y="331"/>
                </a:cubicBezTo>
                <a:cubicBezTo>
                  <a:pt x="177" y="325"/>
                  <a:pt x="168" y="321"/>
                  <a:pt x="157" y="319"/>
                </a:cubicBezTo>
                <a:cubicBezTo>
                  <a:pt x="152" y="318"/>
                  <a:pt x="147" y="318"/>
                  <a:pt x="141" y="318"/>
                </a:cubicBezTo>
                <a:cubicBezTo>
                  <a:pt x="140" y="318"/>
                  <a:pt x="139" y="318"/>
                  <a:pt x="137" y="318"/>
                </a:cubicBezTo>
                <a:cubicBezTo>
                  <a:pt x="124" y="318"/>
                  <a:pt x="113" y="320"/>
                  <a:pt x="103" y="324"/>
                </a:cubicBezTo>
                <a:cubicBezTo>
                  <a:pt x="99" y="326"/>
                  <a:pt x="94" y="328"/>
                  <a:pt x="91" y="331"/>
                </a:cubicBezTo>
                <a:cubicBezTo>
                  <a:pt x="90" y="332"/>
                  <a:pt x="88" y="333"/>
                  <a:pt x="87" y="334"/>
                </a:cubicBezTo>
                <a:cubicBezTo>
                  <a:pt x="85" y="333"/>
                  <a:pt x="83" y="333"/>
                  <a:pt x="81" y="333"/>
                </a:cubicBezTo>
                <a:cubicBezTo>
                  <a:pt x="71" y="333"/>
                  <a:pt x="62" y="338"/>
                  <a:pt x="58" y="346"/>
                </a:cubicBezTo>
                <a:close/>
                <a:moveTo>
                  <a:pt x="75" y="351"/>
                </a:moveTo>
                <a:cubicBezTo>
                  <a:pt x="75" y="351"/>
                  <a:pt x="75" y="350"/>
                  <a:pt x="76" y="350"/>
                </a:cubicBezTo>
                <a:cubicBezTo>
                  <a:pt x="77" y="350"/>
                  <a:pt x="79" y="349"/>
                  <a:pt x="81" y="349"/>
                </a:cubicBezTo>
                <a:cubicBezTo>
                  <a:pt x="84" y="349"/>
                  <a:pt x="88" y="351"/>
                  <a:pt x="90" y="353"/>
                </a:cubicBezTo>
                <a:cubicBezTo>
                  <a:pt x="90" y="354"/>
                  <a:pt x="91" y="355"/>
                  <a:pt x="91" y="356"/>
                </a:cubicBezTo>
                <a:cubicBezTo>
                  <a:pt x="92" y="357"/>
                  <a:pt x="92" y="359"/>
                  <a:pt x="92" y="360"/>
                </a:cubicBezTo>
                <a:cubicBezTo>
                  <a:pt x="92" y="363"/>
                  <a:pt x="90" y="366"/>
                  <a:pt x="88" y="368"/>
                </a:cubicBezTo>
                <a:cubicBezTo>
                  <a:pt x="88" y="369"/>
                  <a:pt x="88" y="369"/>
                  <a:pt x="87" y="369"/>
                </a:cubicBezTo>
                <a:cubicBezTo>
                  <a:pt x="85" y="371"/>
                  <a:pt x="83" y="371"/>
                  <a:pt x="81" y="371"/>
                </a:cubicBezTo>
                <a:cubicBezTo>
                  <a:pt x="77" y="371"/>
                  <a:pt x="74" y="370"/>
                  <a:pt x="72" y="367"/>
                </a:cubicBezTo>
                <a:cubicBezTo>
                  <a:pt x="72" y="367"/>
                  <a:pt x="72" y="367"/>
                  <a:pt x="72" y="367"/>
                </a:cubicBezTo>
                <a:cubicBezTo>
                  <a:pt x="70" y="365"/>
                  <a:pt x="70" y="363"/>
                  <a:pt x="70" y="360"/>
                </a:cubicBezTo>
                <a:cubicBezTo>
                  <a:pt x="70" y="356"/>
                  <a:pt x="72" y="353"/>
                  <a:pt x="75" y="351"/>
                </a:cubicBezTo>
                <a:close/>
              </a:path>
            </a:pathLst>
          </a:custGeom>
          <a:solidFill>
            <a:srgbClr val="FED900"/>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TextBox 96">
            <a:extLst>
              <a:ext uri="{FF2B5EF4-FFF2-40B4-BE49-F238E27FC236}">
                <a16:creationId xmlns:a16="http://schemas.microsoft.com/office/drawing/2014/main" id="{954C1949-E1E4-4958-8BFB-0AD84DF73921}"/>
              </a:ext>
            </a:extLst>
          </p:cNvPr>
          <p:cNvSpPr txBox="1">
            <a:spLocks noChangeArrowheads="1"/>
          </p:cNvSpPr>
          <p:nvPr/>
        </p:nvSpPr>
        <p:spPr bwMode="auto">
          <a:xfrm>
            <a:off x="1177198" y="2179535"/>
            <a:ext cx="1622289"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a:t>
            </a:r>
          </a:p>
          <a:p>
            <a:pPr algn="ctr">
              <a:lnSpc>
                <a:spcPct val="110000"/>
              </a:lnSpc>
            </a:pPr>
            <a:endParaRPr lang="en-US" altLang="es-MX" sz="1600" dirty="0">
              <a:latin typeface="+mn-lt"/>
              <a:cs typeface="Calibri Light" panose="020F0302020204030204" pitchFamily="34" charset="0"/>
            </a:endParaRPr>
          </a:p>
        </p:txBody>
      </p:sp>
      <p:sp>
        <p:nvSpPr>
          <p:cNvPr id="38" name="TextBox 96">
            <a:extLst>
              <a:ext uri="{FF2B5EF4-FFF2-40B4-BE49-F238E27FC236}">
                <a16:creationId xmlns:a16="http://schemas.microsoft.com/office/drawing/2014/main" id="{B15B4CFF-AD36-45F9-ABC6-D5438539AB34}"/>
              </a:ext>
            </a:extLst>
          </p:cNvPr>
          <p:cNvSpPr txBox="1">
            <a:spLocks noChangeArrowheads="1"/>
          </p:cNvSpPr>
          <p:nvPr/>
        </p:nvSpPr>
        <p:spPr bwMode="auto">
          <a:xfrm>
            <a:off x="4053480" y="2179535"/>
            <a:ext cx="1622289"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a:t>
            </a:r>
          </a:p>
          <a:p>
            <a:pPr algn="ctr">
              <a:lnSpc>
                <a:spcPct val="110000"/>
              </a:lnSpc>
            </a:pPr>
            <a:endParaRPr lang="en-US" altLang="es-MX" sz="1600" dirty="0">
              <a:latin typeface="+mn-lt"/>
              <a:cs typeface="Calibri Light" panose="020F0302020204030204" pitchFamily="34" charset="0"/>
            </a:endParaRPr>
          </a:p>
        </p:txBody>
      </p:sp>
      <p:sp>
        <p:nvSpPr>
          <p:cNvPr id="40" name="TextBox 96">
            <a:extLst>
              <a:ext uri="{FF2B5EF4-FFF2-40B4-BE49-F238E27FC236}">
                <a16:creationId xmlns:a16="http://schemas.microsoft.com/office/drawing/2014/main" id="{B0D63E39-D073-454B-8504-7C447D152982}"/>
              </a:ext>
            </a:extLst>
          </p:cNvPr>
          <p:cNvSpPr txBox="1">
            <a:spLocks noChangeArrowheads="1"/>
          </p:cNvSpPr>
          <p:nvPr/>
        </p:nvSpPr>
        <p:spPr bwMode="auto">
          <a:xfrm>
            <a:off x="6853562" y="2179535"/>
            <a:ext cx="1622289"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a:t>
            </a:r>
          </a:p>
          <a:p>
            <a:pPr algn="ctr">
              <a:lnSpc>
                <a:spcPct val="110000"/>
              </a:lnSpc>
            </a:pPr>
            <a:endParaRPr lang="en-US" altLang="es-MX" sz="1600" dirty="0">
              <a:latin typeface="+mn-lt"/>
              <a:cs typeface="Calibri Light" panose="020F0302020204030204" pitchFamily="34" charset="0"/>
            </a:endParaRPr>
          </a:p>
        </p:txBody>
      </p:sp>
      <p:sp>
        <p:nvSpPr>
          <p:cNvPr id="44" name="TextBox 96">
            <a:extLst>
              <a:ext uri="{FF2B5EF4-FFF2-40B4-BE49-F238E27FC236}">
                <a16:creationId xmlns:a16="http://schemas.microsoft.com/office/drawing/2014/main" id="{E0AD3ACC-5A12-4CEA-B8A8-1BBD956C47EB}"/>
              </a:ext>
            </a:extLst>
          </p:cNvPr>
          <p:cNvSpPr txBox="1">
            <a:spLocks noChangeArrowheads="1"/>
          </p:cNvSpPr>
          <p:nvPr/>
        </p:nvSpPr>
        <p:spPr bwMode="auto">
          <a:xfrm>
            <a:off x="9610793" y="2179535"/>
            <a:ext cx="1622289"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a:t>
            </a:r>
          </a:p>
          <a:p>
            <a:pPr algn="ctr">
              <a:lnSpc>
                <a:spcPct val="110000"/>
              </a:lnSpc>
            </a:pPr>
            <a:endParaRPr lang="en-US" altLang="es-MX" sz="1600" dirty="0">
              <a:latin typeface="+mn-lt"/>
              <a:cs typeface="Calibri Light" panose="020F0302020204030204" pitchFamily="34" charset="0"/>
            </a:endParaRPr>
          </a:p>
        </p:txBody>
      </p:sp>
      <p:sp>
        <p:nvSpPr>
          <p:cNvPr id="45" name="TextBox 96">
            <a:extLst>
              <a:ext uri="{FF2B5EF4-FFF2-40B4-BE49-F238E27FC236}">
                <a16:creationId xmlns:a16="http://schemas.microsoft.com/office/drawing/2014/main" id="{4DAB1B81-8464-45D5-9BEA-F23423DC8F0C}"/>
              </a:ext>
            </a:extLst>
          </p:cNvPr>
          <p:cNvSpPr txBox="1">
            <a:spLocks noChangeArrowheads="1"/>
          </p:cNvSpPr>
          <p:nvPr/>
        </p:nvSpPr>
        <p:spPr bwMode="auto">
          <a:xfrm>
            <a:off x="1246863" y="4811465"/>
            <a:ext cx="1622289"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a:t>
            </a:r>
          </a:p>
          <a:p>
            <a:pPr algn="ctr">
              <a:lnSpc>
                <a:spcPct val="110000"/>
              </a:lnSpc>
            </a:pPr>
            <a:endParaRPr lang="en-US" altLang="es-MX" sz="1600" dirty="0">
              <a:latin typeface="+mn-lt"/>
              <a:cs typeface="Calibri Light" panose="020F0302020204030204" pitchFamily="34" charset="0"/>
            </a:endParaRPr>
          </a:p>
        </p:txBody>
      </p:sp>
      <p:sp>
        <p:nvSpPr>
          <p:cNvPr id="47" name="TextBox 96">
            <a:extLst>
              <a:ext uri="{FF2B5EF4-FFF2-40B4-BE49-F238E27FC236}">
                <a16:creationId xmlns:a16="http://schemas.microsoft.com/office/drawing/2014/main" id="{A5E57DA8-DBCA-4088-BE66-140D5F7AC4A6}"/>
              </a:ext>
            </a:extLst>
          </p:cNvPr>
          <p:cNvSpPr txBox="1">
            <a:spLocks noChangeArrowheads="1"/>
          </p:cNvSpPr>
          <p:nvPr/>
        </p:nvSpPr>
        <p:spPr bwMode="auto">
          <a:xfrm>
            <a:off x="4116844" y="4794472"/>
            <a:ext cx="1622289"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a:t>
            </a:r>
          </a:p>
          <a:p>
            <a:pPr algn="ctr">
              <a:lnSpc>
                <a:spcPct val="110000"/>
              </a:lnSpc>
            </a:pPr>
            <a:endParaRPr lang="en-US" altLang="es-MX" sz="1600" dirty="0">
              <a:latin typeface="+mn-lt"/>
              <a:cs typeface="Calibri Light" panose="020F0302020204030204" pitchFamily="34" charset="0"/>
            </a:endParaRPr>
          </a:p>
        </p:txBody>
      </p:sp>
      <p:sp>
        <p:nvSpPr>
          <p:cNvPr id="49" name="TextBox 96">
            <a:extLst>
              <a:ext uri="{FF2B5EF4-FFF2-40B4-BE49-F238E27FC236}">
                <a16:creationId xmlns:a16="http://schemas.microsoft.com/office/drawing/2014/main" id="{30879883-56EB-4608-B747-D30113E64D28}"/>
              </a:ext>
            </a:extLst>
          </p:cNvPr>
          <p:cNvSpPr txBox="1">
            <a:spLocks noChangeArrowheads="1"/>
          </p:cNvSpPr>
          <p:nvPr/>
        </p:nvSpPr>
        <p:spPr bwMode="auto">
          <a:xfrm>
            <a:off x="6926357" y="4809630"/>
            <a:ext cx="1622289"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a:t>
            </a:r>
          </a:p>
          <a:p>
            <a:pPr algn="ctr">
              <a:lnSpc>
                <a:spcPct val="110000"/>
              </a:lnSpc>
            </a:pPr>
            <a:endParaRPr lang="en-US" altLang="es-MX" sz="1600" dirty="0">
              <a:latin typeface="+mn-lt"/>
              <a:cs typeface="Calibri Light" panose="020F0302020204030204" pitchFamily="34" charset="0"/>
            </a:endParaRPr>
          </a:p>
        </p:txBody>
      </p:sp>
      <p:sp>
        <p:nvSpPr>
          <p:cNvPr id="50" name="TextBox 96">
            <a:extLst>
              <a:ext uri="{FF2B5EF4-FFF2-40B4-BE49-F238E27FC236}">
                <a16:creationId xmlns:a16="http://schemas.microsoft.com/office/drawing/2014/main" id="{5D397B30-29EC-4F15-A8DB-239CCAEAC90D}"/>
              </a:ext>
            </a:extLst>
          </p:cNvPr>
          <p:cNvSpPr txBox="1">
            <a:spLocks noChangeArrowheads="1"/>
          </p:cNvSpPr>
          <p:nvPr/>
        </p:nvSpPr>
        <p:spPr bwMode="auto">
          <a:xfrm>
            <a:off x="9640162" y="4803995"/>
            <a:ext cx="1622289" cy="145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a:t>
            </a:r>
          </a:p>
          <a:p>
            <a:pPr algn="ctr">
              <a:lnSpc>
                <a:spcPct val="110000"/>
              </a:lnSpc>
            </a:pPr>
            <a:endParaRPr lang="en-US" altLang="es-MX" sz="1600" dirty="0">
              <a:latin typeface="+mn-lt"/>
              <a:cs typeface="Calibri Light" panose="020F0302020204030204" pitchFamily="34" charset="0"/>
            </a:endParaRPr>
          </a:p>
        </p:txBody>
      </p:sp>
      <p:grpSp>
        <p:nvGrpSpPr>
          <p:cNvPr id="167" name="Grupo 166">
            <a:extLst>
              <a:ext uri="{FF2B5EF4-FFF2-40B4-BE49-F238E27FC236}">
                <a16:creationId xmlns:a16="http://schemas.microsoft.com/office/drawing/2014/main" id="{71B287E8-1C20-4A7C-A504-B8A131A741B2}"/>
              </a:ext>
            </a:extLst>
          </p:cNvPr>
          <p:cNvGrpSpPr/>
          <p:nvPr/>
        </p:nvGrpSpPr>
        <p:grpSpPr>
          <a:xfrm>
            <a:off x="10160000" y="4433998"/>
            <a:ext cx="369888" cy="407988"/>
            <a:chOff x="10094118" y="4063748"/>
            <a:chExt cx="369888" cy="407988"/>
          </a:xfrm>
        </p:grpSpPr>
        <p:sp>
          <p:nvSpPr>
            <p:cNvPr id="55" name="Freeform 16">
              <a:extLst>
                <a:ext uri="{FF2B5EF4-FFF2-40B4-BE49-F238E27FC236}">
                  <a16:creationId xmlns:a16="http://schemas.microsoft.com/office/drawing/2014/main" id="{8CA9527F-B34F-46CE-B09A-C5E402276611}"/>
                </a:ext>
              </a:extLst>
            </p:cNvPr>
            <p:cNvSpPr>
              <a:spLocks noEditPoints="1"/>
            </p:cNvSpPr>
            <p:nvPr/>
          </p:nvSpPr>
          <p:spPr bwMode="auto">
            <a:xfrm>
              <a:off x="10117931" y="4068511"/>
              <a:ext cx="320675" cy="260350"/>
            </a:xfrm>
            <a:custGeom>
              <a:avLst/>
              <a:gdLst>
                <a:gd name="T0" fmla="*/ 0 w 120"/>
                <a:gd name="T1" fmla="*/ 0 h 97"/>
                <a:gd name="T2" fmla="*/ 0 w 120"/>
                <a:gd name="T3" fmla="*/ 92 h 97"/>
                <a:gd name="T4" fmla="*/ 5 w 120"/>
                <a:gd name="T5" fmla="*/ 97 h 97"/>
                <a:gd name="T6" fmla="*/ 115 w 120"/>
                <a:gd name="T7" fmla="*/ 97 h 97"/>
                <a:gd name="T8" fmla="*/ 120 w 120"/>
                <a:gd name="T9" fmla="*/ 92 h 97"/>
                <a:gd name="T10" fmla="*/ 120 w 120"/>
                <a:gd name="T11" fmla="*/ 0 h 97"/>
                <a:gd name="T12" fmla="*/ 0 w 120"/>
                <a:gd name="T13" fmla="*/ 0 h 97"/>
                <a:gd name="T14" fmla="*/ 114 w 120"/>
                <a:gd name="T15" fmla="*/ 92 h 97"/>
                <a:gd name="T16" fmla="*/ 6 w 120"/>
                <a:gd name="T17" fmla="*/ 92 h 97"/>
                <a:gd name="T18" fmla="*/ 6 w 120"/>
                <a:gd name="T19" fmla="*/ 5 h 97"/>
                <a:gd name="T20" fmla="*/ 114 w 120"/>
                <a:gd name="T21" fmla="*/ 5 h 97"/>
                <a:gd name="T22" fmla="*/ 114 w 120"/>
                <a:gd name="T23" fmla="*/ 92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0" h="97">
                  <a:moveTo>
                    <a:pt x="0" y="0"/>
                  </a:moveTo>
                  <a:cubicBezTo>
                    <a:pt x="0" y="92"/>
                    <a:pt x="0" y="92"/>
                    <a:pt x="0" y="92"/>
                  </a:cubicBezTo>
                  <a:cubicBezTo>
                    <a:pt x="0" y="95"/>
                    <a:pt x="2" y="97"/>
                    <a:pt x="5" y="97"/>
                  </a:cubicBezTo>
                  <a:cubicBezTo>
                    <a:pt x="115" y="97"/>
                    <a:pt x="115" y="97"/>
                    <a:pt x="115" y="97"/>
                  </a:cubicBezTo>
                  <a:cubicBezTo>
                    <a:pt x="118" y="97"/>
                    <a:pt x="120" y="95"/>
                    <a:pt x="120" y="92"/>
                  </a:cubicBezTo>
                  <a:cubicBezTo>
                    <a:pt x="120" y="0"/>
                    <a:pt x="120" y="0"/>
                    <a:pt x="120" y="0"/>
                  </a:cubicBezTo>
                  <a:lnTo>
                    <a:pt x="0" y="0"/>
                  </a:lnTo>
                  <a:close/>
                  <a:moveTo>
                    <a:pt x="114" y="92"/>
                  </a:moveTo>
                  <a:cubicBezTo>
                    <a:pt x="6" y="92"/>
                    <a:pt x="6" y="92"/>
                    <a:pt x="6" y="92"/>
                  </a:cubicBezTo>
                  <a:cubicBezTo>
                    <a:pt x="6" y="5"/>
                    <a:pt x="6" y="5"/>
                    <a:pt x="6" y="5"/>
                  </a:cubicBezTo>
                  <a:cubicBezTo>
                    <a:pt x="114" y="5"/>
                    <a:pt x="114" y="5"/>
                    <a:pt x="114" y="5"/>
                  </a:cubicBezTo>
                  <a:lnTo>
                    <a:pt x="114" y="92"/>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7">
              <a:extLst>
                <a:ext uri="{FF2B5EF4-FFF2-40B4-BE49-F238E27FC236}">
                  <a16:creationId xmlns:a16="http://schemas.microsoft.com/office/drawing/2014/main" id="{F4642152-6BFB-4C06-9A8C-7B587E12F455}"/>
                </a:ext>
              </a:extLst>
            </p:cNvPr>
            <p:cNvSpPr>
              <a:spLocks/>
            </p:cNvSpPr>
            <p:nvPr/>
          </p:nvSpPr>
          <p:spPr bwMode="auto">
            <a:xfrm>
              <a:off x="10094118" y="4063748"/>
              <a:ext cx="369888" cy="44450"/>
            </a:xfrm>
            <a:custGeom>
              <a:avLst/>
              <a:gdLst>
                <a:gd name="T0" fmla="*/ 130 w 138"/>
                <a:gd name="T1" fmla="*/ 17 h 17"/>
                <a:gd name="T2" fmla="*/ 8 w 138"/>
                <a:gd name="T3" fmla="*/ 17 h 17"/>
                <a:gd name="T4" fmla="*/ 0 w 138"/>
                <a:gd name="T5" fmla="*/ 8 h 17"/>
                <a:gd name="T6" fmla="*/ 0 w 138"/>
                <a:gd name="T7" fmla="*/ 8 h 17"/>
                <a:gd name="T8" fmla="*/ 8 w 138"/>
                <a:gd name="T9" fmla="*/ 0 h 17"/>
                <a:gd name="T10" fmla="*/ 130 w 138"/>
                <a:gd name="T11" fmla="*/ 0 h 17"/>
                <a:gd name="T12" fmla="*/ 138 w 138"/>
                <a:gd name="T13" fmla="*/ 8 h 17"/>
                <a:gd name="T14" fmla="*/ 138 w 138"/>
                <a:gd name="T15" fmla="*/ 8 h 17"/>
                <a:gd name="T16" fmla="*/ 130 w 138"/>
                <a:gd name="T1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8" h="17">
                  <a:moveTo>
                    <a:pt x="130" y="17"/>
                  </a:moveTo>
                  <a:cubicBezTo>
                    <a:pt x="8" y="17"/>
                    <a:pt x="8" y="17"/>
                    <a:pt x="8" y="17"/>
                  </a:cubicBezTo>
                  <a:cubicBezTo>
                    <a:pt x="4" y="17"/>
                    <a:pt x="0" y="13"/>
                    <a:pt x="0" y="8"/>
                  </a:cubicBezTo>
                  <a:cubicBezTo>
                    <a:pt x="0" y="8"/>
                    <a:pt x="0" y="8"/>
                    <a:pt x="0" y="8"/>
                  </a:cubicBezTo>
                  <a:cubicBezTo>
                    <a:pt x="0" y="4"/>
                    <a:pt x="4" y="0"/>
                    <a:pt x="8" y="0"/>
                  </a:cubicBezTo>
                  <a:cubicBezTo>
                    <a:pt x="130" y="0"/>
                    <a:pt x="130" y="0"/>
                    <a:pt x="130" y="0"/>
                  </a:cubicBezTo>
                  <a:cubicBezTo>
                    <a:pt x="135" y="0"/>
                    <a:pt x="138" y="4"/>
                    <a:pt x="138" y="8"/>
                  </a:cubicBezTo>
                  <a:cubicBezTo>
                    <a:pt x="138" y="8"/>
                    <a:pt x="138" y="8"/>
                    <a:pt x="138" y="8"/>
                  </a:cubicBezTo>
                  <a:cubicBezTo>
                    <a:pt x="138" y="13"/>
                    <a:pt x="135" y="17"/>
                    <a:pt x="130" y="17"/>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18">
              <a:extLst>
                <a:ext uri="{FF2B5EF4-FFF2-40B4-BE49-F238E27FC236}">
                  <a16:creationId xmlns:a16="http://schemas.microsoft.com/office/drawing/2014/main" id="{0D1594AB-FEA7-4759-872B-5A38A3F4E561}"/>
                </a:ext>
              </a:extLst>
            </p:cNvPr>
            <p:cNvSpPr>
              <a:spLocks noChangeArrowheads="1"/>
            </p:cNvSpPr>
            <p:nvPr/>
          </p:nvSpPr>
          <p:spPr bwMode="auto">
            <a:xfrm>
              <a:off x="10276681" y="4320923"/>
              <a:ext cx="7938" cy="144463"/>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9">
              <a:extLst>
                <a:ext uri="{FF2B5EF4-FFF2-40B4-BE49-F238E27FC236}">
                  <a16:creationId xmlns:a16="http://schemas.microsoft.com/office/drawing/2014/main" id="{AB88B2F8-34B9-400E-8DE8-3BAC048EF7C3}"/>
                </a:ext>
              </a:extLst>
            </p:cNvPr>
            <p:cNvSpPr>
              <a:spLocks/>
            </p:cNvSpPr>
            <p:nvPr/>
          </p:nvSpPr>
          <p:spPr bwMode="auto">
            <a:xfrm>
              <a:off x="10278268" y="4390773"/>
              <a:ext cx="123825" cy="73025"/>
            </a:xfrm>
            <a:custGeom>
              <a:avLst/>
              <a:gdLst>
                <a:gd name="T0" fmla="*/ 74 w 78"/>
                <a:gd name="T1" fmla="*/ 46 h 46"/>
                <a:gd name="T2" fmla="*/ 0 w 78"/>
                <a:gd name="T3" fmla="*/ 5 h 46"/>
                <a:gd name="T4" fmla="*/ 2 w 78"/>
                <a:gd name="T5" fmla="*/ 0 h 46"/>
                <a:gd name="T6" fmla="*/ 78 w 78"/>
                <a:gd name="T7" fmla="*/ 42 h 46"/>
                <a:gd name="T8" fmla="*/ 74 w 78"/>
                <a:gd name="T9" fmla="*/ 46 h 46"/>
              </a:gdLst>
              <a:ahLst/>
              <a:cxnLst>
                <a:cxn ang="0">
                  <a:pos x="T0" y="T1"/>
                </a:cxn>
                <a:cxn ang="0">
                  <a:pos x="T2" y="T3"/>
                </a:cxn>
                <a:cxn ang="0">
                  <a:pos x="T4" y="T5"/>
                </a:cxn>
                <a:cxn ang="0">
                  <a:pos x="T6" y="T7"/>
                </a:cxn>
                <a:cxn ang="0">
                  <a:pos x="T8" y="T9"/>
                </a:cxn>
              </a:cxnLst>
              <a:rect l="0" t="0" r="r" b="b"/>
              <a:pathLst>
                <a:path w="78" h="46">
                  <a:moveTo>
                    <a:pt x="74" y="46"/>
                  </a:moveTo>
                  <a:lnTo>
                    <a:pt x="0" y="5"/>
                  </a:lnTo>
                  <a:lnTo>
                    <a:pt x="2" y="0"/>
                  </a:lnTo>
                  <a:lnTo>
                    <a:pt x="78" y="42"/>
                  </a:lnTo>
                  <a:lnTo>
                    <a:pt x="74" y="46"/>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0">
              <a:extLst>
                <a:ext uri="{FF2B5EF4-FFF2-40B4-BE49-F238E27FC236}">
                  <a16:creationId xmlns:a16="http://schemas.microsoft.com/office/drawing/2014/main" id="{7317FDEA-AC9E-41A0-AF6A-0EDE2B12798E}"/>
                </a:ext>
              </a:extLst>
            </p:cNvPr>
            <p:cNvSpPr>
              <a:spLocks/>
            </p:cNvSpPr>
            <p:nvPr/>
          </p:nvSpPr>
          <p:spPr bwMode="auto">
            <a:xfrm>
              <a:off x="10157618" y="4390773"/>
              <a:ext cx="123825" cy="73025"/>
            </a:xfrm>
            <a:custGeom>
              <a:avLst/>
              <a:gdLst>
                <a:gd name="T0" fmla="*/ 2 w 78"/>
                <a:gd name="T1" fmla="*/ 46 h 46"/>
                <a:gd name="T2" fmla="*/ 0 w 78"/>
                <a:gd name="T3" fmla="*/ 42 h 46"/>
                <a:gd name="T4" fmla="*/ 76 w 78"/>
                <a:gd name="T5" fmla="*/ 0 h 46"/>
                <a:gd name="T6" fmla="*/ 78 w 78"/>
                <a:gd name="T7" fmla="*/ 5 h 46"/>
                <a:gd name="T8" fmla="*/ 2 w 78"/>
                <a:gd name="T9" fmla="*/ 46 h 46"/>
              </a:gdLst>
              <a:ahLst/>
              <a:cxnLst>
                <a:cxn ang="0">
                  <a:pos x="T0" y="T1"/>
                </a:cxn>
                <a:cxn ang="0">
                  <a:pos x="T2" y="T3"/>
                </a:cxn>
                <a:cxn ang="0">
                  <a:pos x="T4" y="T5"/>
                </a:cxn>
                <a:cxn ang="0">
                  <a:pos x="T6" y="T7"/>
                </a:cxn>
                <a:cxn ang="0">
                  <a:pos x="T8" y="T9"/>
                </a:cxn>
              </a:cxnLst>
              <a:rect l="0" t="0" r="r" b="b"/>
              <a:pathLst>
                <a:path w="78" h="46">
                  <a:moveTo>
                    <a:pt x="2" y="46"/>
                  </a:moveTo>
                  <a:lnTo>
                    <a:pt x="0" y="42"/>
                  </a:lnTo>
                  <a:lnTo>
                    <a:pt x="76" y="0"/>
                  </a:lnTo>
                  <a:lnTo>
                    <a:pt x="78" y="5"/>
                  </a:lnTo>
                  <a:lnTo>
                    <a:pt x="2" y="46"/>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Oval 21">
              <a:extLst>
                <a:ext uri="{FF2B5EF4-FFF2-40B4-BE49-F238E27FC236}">
                  <a16:creationId xmlns:a16="http://schemas.microsoft.com/office/drawing/2014/main" id="{39043B91-C4AC-41F6-A5C5-5BC78D487C09}"/>
                </a:ext>
              </a:extLst>
            </p:cNvPr>
            <p:cNvSpPr>
              <a:spLocks noChangeArrowheads="1"/>
            </p:cNvSpPr>
            <p:nvPr/>
          </p:nvSpPr>
          <p:spPr bwMode="auto">
            <a:xfrm>
              <a:off x="10267156" y="4446336"/>
              <a:ext cx="25400" cy="25400"/>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Oval 22">
              <a:extLst>
                <a:ext uri="{FF2B5EF4-FFF2-40B4-BE49-F238E27FC236}">
                  <a16:creationId xmlns:a16="http://schemas.microsoft.com/office/drawing/2014/main" id="{F4F4230F-DB32-444B-A30A-1F2DF934FC74}"/>
                </a:ext>
              </a:extLst>
            </p:cNvPr>
            <p:cNvSpPr>
              <a:spLocks noChangeArrowheads="1"/>
            </p:cNvSpPr>
            <p:nvPr/>
          </p:nvSpPr>
          <p:spPr bwMode="auto">
            <a:xfrm>
              <a:off x="10386218" y="4446336"/>
              <a:ext cx="20638" cy="25400"/>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Oval 23">
              <a:extLst>
                <a:ext uri="{FF2B5EF4-FFF2-40B4-BE49-F238E27FC236}">
                  <a16:creationId xmlns:a16="http://schemas.microsoft.com/office/drawing/2014/main" id="{A1361319-710D-475F-BCC5-736AB8D1ADA2}"/>
                </a:ext>
              </a:extLst>
            </p:cNvPr>
            <p:cNvSpPr>
              <a:spLocks noChangeArrowheads="1"/>
            </p:cNvSpPr>
            <p:nvPr/>
          </p:nvSpPr>
          <p:spPr bwMode="auto">
            <a:xfrm>
              <a:off x="10149681" y="4446336"/>
              <a:ext cx="23813" cy="25400"/>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Oval 24">
              <a:extLst>
                <a:ext uri="{FF2B5EF4-FFF2-40B4-BE49-F238E27FC236}">
                  <a16:creationId xmlns:a16="http://schemas.microsoft.com/office/drawing/2014/main" id="{F00D6C73-1414-413B-8413-9734D1604FFB}"/>
                </a:ext>
              </a:extLst>
            </p:cNvPr>
            <p:cNvSpPr>
              <a:spLocks noChangeArrowheads="1"/>
            </p:cNvSpPr>
            <p:nvPr/>
          </p:nvSpPr>
          <p:spPr bwMode="auto">
            <a:xfrm>
              <a:off x="10157618" y="4255836"/>
              <a:ext cx="26988" cy="26988"/>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Oval 25">
              <a:extLst>
                <a:ext uri="{FF2B5EF4-FFF2-40B4-BE49-F238E27FC236}">
                  <a16:creationId xmlns:a16="http://schemas.microsoft.com/office/drawing/2014/main" id="{8508A047-834F-495E-8AA8-790EE5187C78}"/>
                </a:ext>
              </a:extLst>
            </p:cNvPr>
            <p:cNvSpPr>
              <a:spLocks noChangeArrowheads="1"/>
            </p:cNvSpPr>
            <p:nvPr/>
          </p:nvSpPr>
          <p:spPr bwMode="auto">
            <a:xfrm>
              <a:off x="10211593" y="4185986"/>
              <a:ext cx="26988" cy="25400"/>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Oval 26">
              <a:extLst>
                <a:ext uri="{FF2B5EF4-FFF2-40B4-BE49-F238E27FC236}">
                  <a16:creationId xmlns:a16="http://schemas.microsoft.com/office/drawing/2014/main" id="{F982B92A-5BD8-4575-BBA9-4011DB5AA53D}"/>
                </a:ext>
              </a:extLst>
            </p:cNvPr>
            <p:cNvSpPr>
              <a:spLocks noChangeArrowheads="1"/>
            </p:cNvSpPr>
            <p:nvPr/>
          </p:nvSpPr>
          <p:spPr bwMode="auto">
            <a:xfrm>
              <a:off x="10297318" y="4219323"/>
              <a:ext cx="23813" cy="23813"/>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Oval 27">
              <a:extLst>
                <a:ext uri="{FF2B5EF4-FFF2-40B4-BE49-F238E27FC236}">
                  <a16:creationId xmlns:a16="http://schemas.microsoft.com/office/drawing/2014/main" id="{6BB8BDAF-1E32-4CF0-93B3-3187D3E3DDB3}"/>
                </a:ext>
              </a:extLst>
            </p:cNvPr>
            <p:cNvSpPr>
              <a:spLocks noChangeArrowheads="1"/>
            </p:cNvSpPr>
            <p:nvPr/>
          </p:nvSpPr>
          <p:spPr bwMode="auto">
            <a:xfrm>
              <a:off x="10371931" y="4130423"/>
              <a:ext cx="26988" cy="26988"/>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28">
              <a:extLst>
                <a:ext uri="{FF2B5EF4-FFF2-40B4-BE49-F238E27FC236}">
                  <a16:creationId xmlns:a16="http://schemas.microsoft.com/office/drawing/2014/main" id="{E0A54C8B-7472-4BE7-815F-3C71EAB4EE36}"/>
                </a:ext>
              </a:extLst>
            </p:cNvPr>
            <p:cNvSpPr>
              <a:spLocks/>
            </p:cNvSpPr>
            <p:nvPr/>
          </p:nvSpPr>
          <p:spPr bwMode="auto">
            <a:xfrm>
              <a:off x="10168731" y="4141536"/>
              <a:ext cx="219075" cy="131763"/>
            </a:xfrm>
            <a:custGeom>
              <a:avLst/>
              <a:gdLst>
                <a:gd name="T0" fmla="*/ 3 w 138"/>
                <a:gd name="T1" fmla="*/ 83 h 83"/>
                <a:gd name="T2" fmla="*/ 0 w 138"/>
                <a:gd name="T3" fmla="*/ 79 h 83"/>
                <a:gd name="T4" fmla="*/ 35 w 138"/>
                <a:gd name="T5" fmla="*/ 34 h 83"/>
                <a:gd name="T6" fmla="*/ 88 w 138"/>
                <a:gd name="T7" fmla="*/ 54 h 83"/>
                <a:gd name="T8" fmla="*/ 135 w 138"/>
                <a:gd name="T9" fmla="*/ 0 h 83"/>
                <a:gd name="T10" fmla="*/ 138 w 138"/>
                <a:gd name="T11" fmla="*/ 3 h 83"/>
                <a:gd name="T12" fmla="*/ 89 w 138"/>
                <a:gd name="T13" fmla="*/ 61 h 83"/>
                <a:gd name="T14" fmla="*/ 37 w 138"/>
                <a:gd name="T15" fmla="*/ 39 h 83"/>
                <a:gd name="T16" fmla="*/ 3 w 138"/>
                <a:gd name="T17"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8" h="83">
                  <a:moveTo>
                    <a:pt x="3" y="83"/>
                  </a:moveTo>
                  <a:lnTo>
                    <a:pt x="0" y="79"/>
                  </a:lnTo>
                  <a:lnTo>
                    <a:pt x="35" y="34"/>
                  </a:lnTo>
                  <a:lnTo>
                    <a:pt x="88" y="54"/>
                  </a:lnTo>
                  <a:lnTo>
                    <a:pt x="135" y="0"/>
                  </a:lnTo>
                  <a:lnTo>
                    <a:pt x="138" y="3"/>
                  </a:lnTo>
                  <a:lnTo>
                    <a:pt x="89" y="61"/>
                  </a:lnTo>
                  <a:lnTo>
                    <a:pt x="37" y="39"/>
                  </a:lnTo>
                  <a:lnTo>
                    <a:pt x="3" y="83"/>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8" name="Grupo 167">
            <a:extLst>
              <a:ext uri="{FF2B5EF4-FFF2-40B4-BE49-F238E27FC236}">
                <a16:creationId xmlns:a16="http://schemas.microsoft.com/office/drawing/2014/main" id="{BC0BBD0C-05EE-4494-8D18-5AF911022EF1}"/>
              </a:ext>
            </a:extLst>
          </p:cNvPr>
          <p:cNvGrpSpPr/>
          <p:nvPr/>
        </p:nvGrpSpPr>
        <p:grpSpPr>
          <a:xfrm>
            <a:off x="1750218" y="1704983"/>
            <a:ext cx="409871" cy="471738"/>
            <a:chOff x="1750218" y="1590423"/>
            <a:chExt cx="420688" cy="484188"/>
          </a:xfrm>
        </p:grpSpPr>
        <p:sp>
          <p:nvSpPr>
            <p:cNvPr id="82" name="Freeform 29">
              <a:extLst>
                <a:ext uri="{FF2B5EF4-FFF2-40B4-BE49-F238E27FC236}">
                  <a16:creationId xmlns:a16="http://schemas.microsoft.com/office/drawing/2014/main" id="{8AAB5EC7-C571-46DF-9A83-475C1B5F6A70}"/>
                </a:ext>
              </a:extLst>
            </p:cNvPr>
            <p:cNvSpPr>
              <a:spLocks noEditPoints="1"/>
            </p:cNvSpPr>
            <p:nvPr/>
          </p:nvSpPr>
          <p:spPr bwMode="auto">
            <a:xfrm>
              <a:off x="1750218" y="1652336"/>
              <a:ext cx="420688" cy="422275"/>
            </a:xfrm>
            <a:custGeom>
              <a:avLst/>
              <a:gdLst>
                <a:gd name="T0" fmla="*/ 79 w 157"/>
                <a:gd name="T1" fmla="*/ 157 h 157"/>
                <a:gd name="T2" fmla="*/ 23 w 157"/>
                <a:gd name="T3" fmla="*/ 134 h 157"/>
                <a:gd name="T4" fmla="*/ 0 w 157"/>
                <a:gd name="T5" fmla="*/ 79 h 157"/>
                <a:gd name="T6" fmla="*/ 23 w 157"/>
                <a:gd name="T7" fmla="*/ 23 h 157"/>
                <a:gd name="T8" fmla="*/ 79 w 157"/>
                <a:gd name="T9" fmla="*/ 0 h 157"/>
                <a:gd name="T10" fmla="*/ 134 w 157"/>
                <a:gd name="T11" fmla="*/ 23 h 157"/>
                <a:gd name="T12" fmla="*/ 157 w 157"/>
                <a:gd name="T13" fmla="*/ 79 h 157"/>
                <a:gd name="T14" fmla="*/ 134 w 157"/>
                <a:gd name="T15" fmla="*/ 134 h 157"/>
                <a:gd name="T16" fmla="*/ 79 w 157"/>
                <a:gd name="T17" fmla="*/ 157 h 157"/>
                <a:gd name="T18" fmla="*/ 79 w 157"/>
                <a:gd name="T19" fmla="*/ 10 h 157"/>
                <a:gd name="T20" fmla="*/ 10 w 157"/>
                <a:gd name="T21" fmla="*/ 79 h 157"/>
                <a:gd name="T22" fmla="*/ 79 w 157"/>
                <a:gd name="T23" fmla="*/ 147 h 157"/>
                <a:gd name="T24" fmla="*/ 147 w 157"/>
                <a:gd name="T25" fmla="*/ 79 h 157"/>
                <a:gd name="T26" fmla="*/ 79 w 157"/>
                <a:gd name="T27" fmla="*/ 1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7" h="157">
                  <a:moveTo>
                    <a:pt x="79" y="157"/>
                  </a:moveTo>
                  <a:cubicBezTo>
                    <a:pt x="58" y="157"/>
                    <a:pt x="38" y="149"/>
                    <a:pt x="23" y="134"/>
                  </a:cubicBezTo>
                  <a:cubicBezTo>
                    <a:pt x="8" y="120"/>
                    <a:pt x="0" y="100"/>
                    <a:pt x="0" y="79"/>
                  </a:cubicBezTo>
                  <a:cubicBezTo>
                    <a:pt x="0" y="58"/>
                    <a:pt x="8" y="38"/>
                    <a:pt x="23" y="23"/>
                  </a:cubicBezTo>
                  <a:cubicBezTo>
                    <a:pt x="38" y="8"/>
                    <a:pt x="58" y="0"/>
                    <a:pt x="79" y="0"/>
                  </a:cubicBezTo>
                  <a:cubicBezTo>
                    <a:pt x="100" y="0"/>
                    <a:pt x="119" y="8"/>
                    <a:pt x="134" y="23"/>
                  </a:cubicBezTo>
                  <a:cubicBezTo>
                    <a:pt x="149" y="38"/>
                    <a:pt x="157" y="58"/>
                    <a:pt x="157" y="79"/>
                  </a:cubicBezTo>
                  <a:cubicBezTo>
                    <a:pt x="157" y="100"/>
                    <a:pt x="149" y="120"/>
                    <a:pt x="134" y="134"/>
                  </a:cubicBezTo>
                  <a:cubicBezTo>
                    <a:pt x="119" y="149"/>
                    <a:pt x="100" y="157"/>
                    <a:pt x="79" y="157"/>
                  </a:cubicBezTo>
                  <a:close/>
                  <a:moveTo>
                    <a:pt x="79" y="10"/>
                  </a:moveTo>
                  <a:cubicBezTo>
                    <a:pt x="41" y="10"/>
                    <a:pt x="10" y="41"/>
                    <a:pt x="10" y="79"/>
                  </a:cubicBezTo>
                  <a:cubicBezTo>
                    <a:pt x="10" y="117"/>
                    <a:pt x="41" y="147"/>
                    <a:pt x="79" y="147"/>
                  </a:cubicBezTo>
                  <a:cubicBezTo>
                    <a:pt x="116" y="147"/>
                    <a:pt x="147" y="117"/>
                    <a:pt x="147" y="79"/>
                  </a:cubicBezTo>
                  <a:cubicBezTo>
                    <a:pt x="147" y="41"/>
                    <a:pt x="116" y="10"/>
                    <a:pt x="79" y="1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30">
              <a:extLst>
                <a:ext uri="{FF2B5EF4-FFF2-40B4-BE49-F238E27FC236}">
                  <a16:creationId xmlns:a16="http://schemas.microsoft.com/office/drawing/2014/main" id="{ADAC37B2-86FE-4CE5-9ED8-7ABEAFEF07BC}"/>
                </a:ext>
              </a:extLst>
            </p:cNvPr>
            <p:cNvSpPr>
              <a:spLocks/>
            </p:cNvSpPr>
            <p:nvPr/>
          </p:nvSpPr>
          <p:spPr bwMode="auto">
            <a:xfrm>
              <a:off x="1961356" y="1615823"/>
              <a:ext cx="0" cy="39688"/>
            </a:xfrm>
            <a:custGeom>
              <a:avLst/>
              <a:gdLst>
                <a:gd name="T0" fmla="*/ 25 h 25"/>
                <a:gd name="T1" fmla="*/ 0 h 25"/>
                <a:gd name="T2" fmla="*/ 25 h 25"/>
              </a:gdLst>
              <a:ahLst/>
              <a:cxnLst>
                <a:cxn ang="0">
                  <a:pos x="0" y="T0"/>
                </a:cxn>
                <a:cxn ang="0">
                  <a:pos x="0" y="T1"/>
                </a:cxn>
                <a:cxn ang="0">
                  <a:pos x="0" y="T2"/>
                </a:cxn>
              </a:cxnLst>
              <a:rect l="0" t="0" r="r" b="b"/>
              <a:pathLst>
                <a:path h="25">
                  <a:moveTo>
                    <a:pt x="0" y="25"/>
                  </a:moveTo>
                  <a:lnTo>
                    <a:pt x="0" y="0"/>
                  </a:lnTo>
                  <a:lnTo>
                    <a:pt x="0" y="25"/>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Rectangle 31">
              <a:extLst>
                <a:ext uri="{FF2B5EF4-FFF2-40B4-BE49-F238E27FC236}">
                  <a16:creationId xmlns:a16="http://schemas.microsoft.com/office/drawing/2014/main" id="{A4075355-E64E-43FD-9AA0-B44747D8DCE1}"/>
                </a:ext>
              </a:extLst>
            </p:cNvPr>
            <p:cNvSpPr>
              <a:spLocks noChangeArrowheads="1"/>
            </p:cNvSpPr>
            <p:nvPr/>
          </p:nvSpPr>
          <p:spPr bwMode="auto">
            <a:xfrm>
              <a:off x="1948656" y="1615823"/>
              <a:ext cx="26988" cy="39688"/>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Line 32">
              <a:extLst>
                <a:ext uri="{FF2B5EF4-FFF2-40B4-BE49-F238E27FC236}">
                  <a16:creationId xmlns:a16="http://schemas.microsoft.com/office/drawing/2014/main" id="{4F8CC18B-1CCE-4017-AAE9-CEA05F2DB6D3}"/>
                </a:ext>
              </a:extLst>
            </p:cNvPr>
            <p:cNvSpPr>
              <a:spLocks noChangeShapeType="1"/>
            </p:cNvSpPr>
            <p:nvPr/>
          </p:nvSpPr>
          <p:spPr bwMode="auto">
            <a:xfrm>
              <a:off x="2004218" y="1615823"/>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Line 33">
              <a:extLst>
                <a:ext uri="{FF2B5EF4-FFF2-40B4-BE49-F238E27FC236}">
                  <a16:creationId xmlns:a16="http://schemas.microsoft.com/office/drawing/2014/main" id="{4517B2C5-13CC-4211-A574-AD66EBB875A5}"/>
                </a:ext>
              </a:extLst>
            </p:cNvPr>
            <p:cNvSpPr>
              <a:spLocks noChangeShapeType="1"/>
            </p:cNvSpPr>
            <p:nvPr/>
          </p:nvSpPr>
          <p:spPr bwMode="auto">
            <a:xfrm>
              <a:off x="2004218" y="1615823"/>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34">
              <a:extLst>
                <a:ext uri="{FF2B5EF4-FFF2-40B4-BE49-F238E27FC236}">
                  <a16:creationId xmlns:a16="http://schemas.microsoft.com/office/drawing/2014/main" id="{BA1D9C47-411B-46ED-9007-8819C47DAE20}"/>
                </a:ext>
              </a:extLst>
            </p:cNvPr>
            <p:cNvSpPr>
              <a:spLocks/>
            </p:cNvSpPr>
            <p:nvPr/>
          </p:nvSpPr>
          <p:spPr bwMode="auto">
            <a:xfrm>
              <a:off x="2066131" y="1639636"/>
              <a:ext cx="65088" cy="58738"/>
            </a:xfrm>
            <a:custGeom>
              <a:avLst/>
              <a:gdLst>
                <a:gd name="T0" fmla="*/ 25 w 41"/>
                <a:gd name="T1" fmla="*/ 37 h 37"/>
                <a:gd name="T2" fmla="*/ 0 w 41"/>
                <a:gd name="T3" fmla="*/ 20 h 37"/>
                <a:gd name="T4" fmla="*/ 14 w 41"/>
                <a:gd name="T5" fmla="*/ 0 h 37"/>
                <a:gd name="T6" fmla="*/ 41 w 41"/>
                <a:gd name="T7" fmla="*/ 17 h 37"/>
                <a:gd name="T8" fmla="*/ 25 w 41"/>
                <a:gd name="T9" fmla="*/ 37 h 37"/>
              </a:gdLst>
              <a:ahLst/>
              <a:cxnLst>
                <a:cxn ang="0">
                  <a:pos x="T0" y="T1"/>
                </a:cxn>
                <a:cxn ang="0">
                  <a:pos x="T2" y="T3"/>
                </a:cxn>
                <a:cxn ang="0">
                  <a:pos x="T4" y="T5"/>
                </a:cxn>
                <a:cxn ang="0">
                  <a:pos x="T6" y="T7"/>
                </a:cxn>
                <a:cxn ang="0">
                  <a:pos x="T8" y="T9"/>
                </a:cxn>
              </a:cxnLst>
              <a:rect l="0" t="0" r="r" b="b"/>
              <a:pathLst>
                <a:path w="41" h="37">
                  <a:moveTo>
                    <a:pt x="25" y="37"/>
                  </a:moveTo>
                  <a:lnTo>
                    <a:pt x="0" y="20"/>
                  </a:lnTo>
                  <a:lnTo>
                    <a:pt x="14" y="0"/>
                  </a:lnTo>
                  <a:lnTo>
                    <a:pt x="41" y="17"/>
                  </a:lnTo>
                  <a:lnTo>
                    <a:pt x="25" y="37"/>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35">
              <a:extLst>
                <a:ext uri="{FF2B5EF4-FFF2-40B4-BE49-F238E27FC236}">
                  <a16:creationId xmlns:a16="http://schemas.microsoft.com/office/drawing/2014/main" id="{8BDD70E2-F4DA-4603-AC0D-EB75389C30FB}"/>
                </a:ext>
              </a:extLst>
            </p:cNvPr>
            <p:cNvSpPr>
              <a:spLocks/>
            </p:cNvSpPr>
            <p:nvPr/>
          </p:nvSpPr>
          <p:spPr bwMode="auto">
            <a:xfrm>
              <a:off x="2089943" y="1628523"/>
              <a:ext cx="46038" cy="34925"/>
            </a:xfrm>
            <a:custGeom>
              <a:avLst/>
              <a:gdLst>
                <a:gd name="T0" fmla="*/ 27 w 29"/>
                <a:gd name="T1" fmla="*/ 22 h 22"/>
                <a:gd name="T2" fmla="*/ 0 w 29"/>
                <a:gd name="T3" fmla="*/ 3 h 22"/>
                <a:gd name="T4" fmla="*/ 4 w 29"/>
                <a:gd name="T5" fmla="*/ 0 h 22"/>
                <a:gd name="T6" fmla="*/ 29 w 29"/>
                <a:gd name="T7" fmla="*/ 17 h 22"/>
                <a:gd name="T8" fmla="*/ 27 w 29"/>
                <a:gd name="T9" fmla="*/ 22 h 22"/>
              </a:gdLst>
              <a:ahLst/>
              <a:cxnLst>
                <a:cxn ang="0">
                  <a:pos x="T0" y="T1"/>
                </a:cxn>
                <a:cxn ang="0">
                  <a:pos x="T2" y="T3"/>
                </a:cxn>
                <a:cxn ang="0">
                  <a:pos x="T4" y="T5"/>
                </a:cxn>
                <a:cxn ang="0">
                  <a:pos x="T6" y="T7"/>
                </a:cxn>
                <a:cxn ang="0">
                  <a:pos x="T8" y="T9"/>
                </a:cxn>
              </a:cxnLst>
              <a:rect l="0" t="0" r="r" b="b"/>
              <a:pathLst>
                <a:path w="29" h="22">
                  <a:moveTo>
                    <a:pt x="27" y="22"/>
                  </a:moveTo>
                  <a:lnTo>
                    <a:pt x="0" y="3"/>
                  </a:lnTo>
                  <a:lnTo>
                    <a:pt x="4" y="0"/>
                  </a:lnTo>
                  <a:lnTo>
                    <a:pt x="29" y="17"/>
                  </a:lnTo>
                  <a:lnTo>
                    <a:pt x="27" y="22"/>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36">
              <a:extLst>
                <a:ext uri="{FF2B5EF4-FFF2-40B4-BE49-F238E27FC236}">
                  <a16:creationId xmlns:a16="http://schemas.microsoft.com/office/drawing/2014/main" id="{00E94C10-BB84-40CA-80DF-81A397B3F269}"/>
                </a:ext>
              </a:extLst>
            </p:cNvPr>
            <p:cNvSpPr>
              <a:spLocks/>
            </p:cNvSpPr>
            <p:nvPr/>
          </p:nvSpPr>
          <p:spPr bwMode="auto">
            <a:xfrm>
              <a:off x="1789906" y="1639636"/>
              <a:ext cx="65088" cy="61913"/>
            </a:xfrm>
            <a:custGeom>
              <a:avLst/>
              <a:gdLst>
                <a:gd name="T0" fmla="*/ 15 w 41"/>
                <a:gd name="T1" fmla="*/ 39 h 39"/>
                <a:gd name="T2" fmla="*/ 0 w 41"/>
                <a:gd name="T3" fmla="*/ 18 h 39"/>
                <a:gd name="T4" fmla="*/ 25 w 41"/>
                <a:gd name="T5" fmla="*/ 0 h 39"/>
                <a:gd name="T6" fmla="*/ 41 w 41"/>
                <a:gd name="T7" fmla="*/ 18 h 39"/>
                <a:gd name="T8" fmla="*/ 15 w 41"/>
                <a:gd name="T9" fmla="*/ 39 h 39"/>
              </a:gdLst>
              <a:ahLst/>
              <a:cxnLst>
                <a:cxn ang="0">
                  <a:pos x="T0" y="T1"/>
                </a:cxn>
                <a:cxn ang="0">
                  <a:pos x="T2" y="T3"/>
                </a:cxn>
                <a:cxn ang="0">
                  <a:pos x="T4" y="T5"/>
                </a:cxn>
                <a:cxn ang="0">
                  <a:pos x="T6" y="T7"/>
                </a:cxn>
                <a:cxn ang="0">
                  <a:pos x="T8" y="T9"/>
                </a:cxn>
              </a:cxnLst>
              <a:rect l="0" t="0" r="r" b="b"/>
              <a:pathLst>
                <a:path w="41" h="39">
                  <a:moveTo>
                    <a:pt x="15" y="39"/>
                  </a:moveTo>
                  <a:lnTo>
                    <a:pt x="0" y="18"/>
                  </a:lnTo>
                  <a:lnTo>
                    <a:pt x="25" y="0"/>
                  </a:lnTo>
                  <a:lnTo>
                    <a:pt x="41" y="18"/>
                  </a:lnTo>
                  <a:lnTo>
                    <a:pt x="15" y="39"/>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37">
              <a:extLst>
                <a:ext uri="{FF2B5EF4-FFF2-40B4-BE49-F238E27FC236}">
                  <a16:creationId xmlns:a16="http://schemas.microsoft.com/office/drawing/2014/main" id="{38CD0D5B-E5DF-408D-AA26-D6162BC23BD7}"/>
                </a:ext>
              </a:extLst>
            </p:cNvPr>
            <p:cNvSpPr>
              <a:spLocks/>
            </p:cNvSpPr>
            <p:nvPr/>
          </p:nvSpPr>
          <p:spPr bwMode="auto">
            <a:xfrm>
              <a:off x="1785143" y="1628523"/>
              <a:ext cx="44450" cy="34925"/>
            </a:xfrm>
            <a:custGeom>
              <a:avLst/>
              <a:gdLst>
                <a:gd name="T0" fmla="*/ 1 w 28"/>
                <a:gd name="T1" fmla="*/ 22 h 22"/>
                <a:gd name="T2" fmla="*/ 0 w 28"/>
                <a:gd name="T3" fmla="*/ 19 h 22"/>
                <a:gd name="T4" fmla="*/ 25 w 28"/>
                <a:gd name="T5" fmla="*/ 0 h 22"/>
                <a:gd name="T6" fmla="*/ 28 w 28"/>
                <a:gd name="T7" fmla="*/ 3 h 22"/>
                <a:gd name="T8" fmla="*/ 1 w 28"/>
                <a:gd name="T9" fmla="*/ 22 h 22"/>
              </a:gdLst>
              <a:ahLst/>
              <a:cxnLst>
                <a:cxn ang="0">
                  <a:pos x="T0" y="T1"/>
                </a:cxn>
                <a:cxn ang="0">
                  <a:pos x="T2" y="T3"/>
                </a:cxn>
                <a:cxn ang="0">
                  <a:pos x="T4" y="T5"/>
                </a:cxn>
                <a:cxn ang="0">
                  <a:pos x="T6" y="T7"/>
                </a:cxn>
                <a:cxn ang="0">
                  <a:pos x="T8" y="T9"/>
                </a:cxn>
              </a:cxnLst>
              <a:rect l="0" t="0" r="r" b="b"/>
              <a:pathLst>
                <a:path w="28" h="22">
                  <a:moveTo>
                    <a:pt x="1" y="22"/>
                  </a:moveTo>
                  <a:lnTo>
                    <a:pt x="0" y="19"/>
                  </a:lnTo>
                  <a:lnTo>
                    <a:pt x="25" y="0"/>
                  </a:lnTo>
                  <a:lnTo>
                    <a:pt x="28" y="3"/>
                  </a:lnTo>
                  <a:lnTo>
                    <a:pt x="1" y="22"/>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38">
              <a:extLst>
                <a:ext uri="{FF2B5EF4-FFF2-40B4-BE49-F238E27FC236}">
                  <a16:creationId xmlns:a16="http://schemas.microsoft.com/office/drawing/2014/main" id="{E20A8DCD-53FF-4FF3-98D9-D9F654140739}"/>
                </a:ext>
              </a:extLst>
            </p:cNvPr>
            <p:cNvSpPr>
              <a:spLocks/>
            </p:cNvSpPr>
            <p:nvPr/>
          </p:nvSpPr>
          <p:spPr bwMode="auto">
            <a:xfrm>
              <a:off x="1797843" y="1701548"/>
              <a:ext cx="327025" cy="327025"/>
            </a:xfrm>
            <a:custGeom>
              <a:avLst/>
              <a:gdLst>
                <a:gd name="T0" fmla="*/ 122 w 122"/>
                <a:gd name="T1" fmla="*/ 61 h 122"/>
                <a:gd name="T2" fmla="*/ 61 w 122"/>
                <a:gd name="T3" fmla="*/ 122 h 122"/>
                <a:gd name="T4" fmla="*/ 0 w 122"/>
                <a:gd name="T5" fmla="*/ 61 h 122"/>
                <a:gd name="T6" fmla="*/ 61 w 122"/>
                <a:gd name="T7" fmla="*/ 0 h 122"/>
                <a:gd name="T8" fmla="*/ 61 w 122"/>
                <a:gd name="T9" fmla="*/ 61 h 122"/>
                <a:gd name="T10" fmla="*/ 122 w 122"/>
                <a:gd name="T11" fmla="*/ 61 h 122"/>
              </a:gdLst>
              <a:ahLst/>
              <a:cxnLst>
                <a:cxn ang="0">
                  <a:pos x="T0" y="T1"/>
                </a:cxn>
                <a:cxn ang="0">
                  <a:pos x="T2" y="T3"/>
                </a:cxn>
                <a:cxn ang="0">
                  <a:pos x="T4" y="T5"/>
                </a:cxn>
                <a:cxn ang="0">
                  <a:pos x="T6" y="T7"/>
                </a:cxn>
                <a:cxn ang="0">
                  <a:pos x="T8" y="T9"/>
                </a:cxn>
                <a:cxn ang="0">
                  <a:pos x="T10" y="T11"/>
                </a:cxn>
              </a:cxnLst>
              <a:rect l="0" t="0" r="r" b="b"/>
              <a:pathLst>
                <a:path w="122" h="122">
                  <a:moveTo>
                    <a:pt x="122" y="61"/>
                  </a:moveTo>
                  <a:cubicBezTo>
                    <a:pt x="122" y="94"/>
                    <a:pt x="94" y="122"/>
                    <a:pt x="61" y="122"/>
                  </a:cubicBezTo>
                  <a:cubicBezTo>
                    <a:pt x="27" y="122"/>
                    <a:pt x="0" y="94"/>
                    <a:pt x="0" y="61"/>
                  </a:cubicBezTo>
                  <a:cubicBezTo>
                    <a:pt x="0" y="27"/>
                    <a:pt x="27" y="0"/>
                    <a:pt x="61" y="0"/>
                  </a:cubicBezTo>
                  <a:cubicBezTo>
                    <a:pt x="61" y="61"/>
                    <a:pt x="61" y="61"/>
                    <a:pt x="61" y="61"/>
                  </a:cubicBezTo>
                  <a:lnTo>
                    <a:pt x="122" y="61"/>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39">
              <a:extLst>
                <a:ext uri="{FF2B5EF4-FFF2-40B4-BE49-F238E27FC236}">
                  <a16:creationId xmlns:a16="http://schemas.microsoft.com/office/drawing/2014/main" id="{5FBC2241-BD4D-46F5-82DB-D6DFCBDB04FB}"/>
                </a:ext>
              </a:extLst>
            </p:cNvPr>
            <p:cNvSpPr>
              <a:spLocks noEditPoints="1"/>
            </p:cNvSpPr>
            <p:nvPr/>
          </p:nvSpPr>
          <p:spPr bwMode="auto">
            <a:xfrm>
              <a:off x="1797843" y="1701548"/>
              <a:ext cx="327025" cy="327025"/>
            </a:xfrm>
            <a:custGeom>
              <a:avLst/>
              <a:gdLst>
                <a:gd name="T0" fmla="*/ 61 w 122"/>
                <a:gd name="T1" fmla="*/ 122 h 122"/>
                <a:gd name="T2" fmla="*/ 0 w 122"/>
                <a:gd name="T3" fmla="*/ 61 h 122"/>
                <a:gd name="T4" fmla="*/ 61 w 122"/>
                <a:gd name="T5" fmla="*/ 0 h 122"/>
                <a:gd name="T6" fmla="*/ 61 w 122"/>
                <a:gd name="T7" fmla="*/ 0 h 122"/>
                <a:gd name="T8" fmla="*/ 61 w 122"/>
                <a:gd name="T9" fmla="*/ 61 h 122"/>
                <a:gd name="T10" fmla="*/ 122 w 122"/>
                <a:gd name="T11" fmla="*/ 61 h 122"/>
                <a:gd name="T12" fmla="*/ 122 w 122"/>
                <a:gd name="T13" fmla="*/ 61 h 122"/>
                <a:gd name="T14" fmla="*/ 61 w 122"/>
                <a:gd name="T15" fmla="*/ 122 h 122"/>
                <a:gd name="T16" fmla="*/ 60 w 122"/>
                <a:gd name="T17" fmla="*/ 0 h 122"/>
                <a:gd name="T18" fmla="*/ 0 w 122"/>
                <a:gd name="T19" fmla="*/ 61 h 122"/>
                <a:gd name="T20" fmla="*/ 61 w 122"/>
                <a:gd name="T21" fmla="*/ 122 h 122"/>
                <a:gd name="T22" fmla="*/ 121 w 122"/>
                <a:gd name="T23" fmla="*/ 61 h 122"/>
                <a:gd name="T24" fmla="*/ 60 w 122"/>
                <a:gd name="T25" fmla="*/ 61 h 122"/>
                <a:gd name="T26" fmla="*/ 60 w 122"/>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2" h="122">
                  <a:moveTo>
                    <a:pt x="61" y="122"/>
                  </a:moveTo>
                  <a:cubicBezTo>
                    <a:pt x="27" y="122"/>
                    <a:pt x="0" y="95"/>
                    <a:pt x="0" y="61"/>
                  </a:cubicBezTo>
                  <a:cubicBezTo>
                    <a:pt x="0" y="27"/>
                    <a:pt x="27" y="0"/>
                    <a:pt x="61" y="0"/>
                  </a:cubicBezTo>
                  <a:cubicBezTo>
                    <a:pt x="61" y="0"/>
                    <a:pt x="61" y="0"/>
                    <a:pt x="61" y="0"/>
                  </a:cubicBezTo>
                  <a:cubicBezTo>
                    <a:pt x="61" y="61"/>
                    <a:pt x="61" y="61"/>
                    <a:pt x="61" y="61"/>
                  </a:cubicBezTo>
                  <a:cubicBezTo>
                    <a:pt x="122" y="61"/>
                    <a:pt x="122" y="61"/>
                    <a:pt x="122" y="61"/>
                  </a:cubicBezTo>
                  <a:cubicBezTo>
                    <a:pt x="122" y="61"/>
                    <a:pt x="122" y="61"/>
                    <a:pt x="122" y="61"/>
                  </a:cubicBezTo>
                  <a:cubicBezTo>
                    <a:pt x="122" y="95"/>
                    <a:pt x="94" y="122"/>
                    <a:pt x="61" y="122"/>
                  </a:cubicBezTo>
                  <a:close/>
                  <a:moveTo>
                    <a:pt x="60" y="0"/>
                  </a:moveTo>
                  <a:cubicBezTo>
                    <a:pt x="27" y="0"/>
                    <a:pt x="0" y="27"/>
                    <a:pt x="0" y="61"/>
                  </a:cubicBezTo>
                  <a:cubicBezTo>
                    <a:pt x="0" y="94"/>
                    <a:pt x="27" y="122"/>
                    <a:pt x="61" y="122"/>
                  </a:cubicBezTo>
                  <a:cubicBezTo>
                    <a:pt x="94" y="122"/>
                    <a:pt x="121" y="94"/>
                    <a:pt x="121" y="61"/>
                  </a:cubicBezTo>
                  <a:cubicBezTo>
                    <a:pt x="60" y="61"/>
                    <a:pt x="60" y="61"/>
                    <a:pt x="60" y="61"/>
                  </a:cubicBezTo>
                  <a:lnTo>
                    <a:pt x="60" y="0"/>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40">
              <a:extLst>
                <a:ext uri="{FF2B5EF4-FFF2-40B4-BE49-F238E27FC236}">
                  <a16:creationId xmlns:a16="http://schemas.microsoft.com/office/drawing/2014/main" id="{081C28D2-F828-4380-8651-6DE5D41E2B68}"/>
                </a:ext>
              </a:extLst>
            </p:cNvPr>
            <p:cNvSpPr>
              <a:spLocks/>
            </p:cNvSpPr>
            <p:nvPr/>
          </p:nvSpPr>
          <p:spPr bwMode="auto">
            <a:xfrm>
              <a:off x="1910556" y="1590423"/>
              <a:ext cx="100013" cy="49213"/>
            </a:xfrm>
            <a:custGeom>
              <a:avLst/>
              <a:gdLst>
                <a:gd name="T0" fmla="*/ 0 w 37"/>
                <a:gd name="T1" fmla="*/ 18 h 18"/>
                <a:gd name="T2" fmla="*/ 37 w 37"/>
                <a:gd name="T3" fmla="*/ 18 h 18"/>
                <a:gd name="T4" fmla="*/ 37 w 37"/>
                <a:gd name="T5" fmla="*/ 2 h 18"/>
                <a:gd name="T6" fmla="*/ 35 w 37"/>
                <a:gd name="T7" fmla="*/ 0 h 18"/>
                <a:gd name="T8" fmla="*/ 2 w 37"/>
                <a:gd name="T9" fmla="*/ 0 h 18"/>
                <a:gd name="T10" fmla="*/ 0 w 37"/>
                <a:gd name="T11" fmla="*/ 2 h 18"/>
                <a:gd name="T12" fmla="*/ 0 w 37"/>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37" h="18">
                  <a:moveTo>
                    <a:pt x="0" y="18"/>
                  </a:moveTo>
                  <a:cubicBezTo>
                    <a:pt x="37" y="18"/>
                    <a:pt x="37" y="18"/>
                    <a:pt x="37" y="18"/>
                  </a:cubicBezTo>
                  <a:cubicBezTo>
                    <a:pt x="37" y="2"/>
                    <a:pt x="37" y="2"/>
                    <a:pt x="37" y="2"/>
                  </a:cubicBezTo>
                  <a:cubicBezTo>
                    <a:pt x="37" y="1"/>
                    <a:pt x="36" y="0"/>
                    <a:pt x="35" y="0"/>
                  </a:cubicBezTo>
                  <a:cubicBezTo>
                    <a:pt x="2" y="0"/>
                    <a:pt x="2" y="0"/>
                    <a:pt x="2" y="0"/>
                  </a:cubicBezTo>
                  <a:cubicBezTo>
                    <a:pt x="1" y="0"/>
                    <a:pt x="0" y="1"/>
                    <a:pt x="0" y="2"/>
                  </a:cubicBezTo>
                  <a:lnTo>
                    <a:pt x="0" y="18"/>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1" name="Grupo 170">
            <a:extLst>
              <a:ext uri="{FF2B5EF4-FFF2-40B4-BE49-F238E27FC236}">
                <a16:creationId xmlns:a16="http://schemas.microsoft.com/office/drawing/2014/main" id="{9C175AB4-554A-49B3-9221-5C368E3259CF}"/>
              </a:ext>
            </a:extLst>
          </p:cNvPr>
          <p:cNvGrpSpPr/>
          <p:nvPr/>
        </p:nvGrpSpPr>
        <p:grpSpPr>
          <a:xfrm>
            <a:off x="7408037" y="1731904"/>
            <a:ext cx="428626" cy="446087"/>
            <a:chOff x="7281068" y="1668211"/>
            <a:chExt cx="428626" cy="446087"/>
          </a:xfrm>
        </p:grpSpPr>
        <p:sp>
          <p:nvSpPr>
            <p:cNvPr id="111" name="Freeform 41">
              <a:extLst>
                <a:ext uri="{FF2B5EF4-FFF2-40B4-BE49-F238E27FC236}">
                  <a16:creationId xmlns:a16="http://schemas.microsoft.com/office/drawing/2014/main" id="{89A4F18D-0489-4D6D-8174-C2BDF0996DF9}"/>
                </a:ext>
              </a:extLst>
            </p:cNvPr>
            <p:cNvSpPr>
              <a:spLocks noEditPoints="1"/>
            </p:cNvSpPr>
            <p:nvPr/>
          </p:nvSpPr>
          <p:spPr bwMode="auto">
            <a:xfrm>
              <a:off x="7281068" y="1904748"/>
              <a:ext cx="204788" cy="209550"/>
            </a:xfrm>
            <a:custGeom>
              <a:avLst/>
              <a:gdLst>
                <a:gd name="T0" fmla="*/ 77 w 77"/>
                <a:gd name="T1" fmla="*/ 33 h 78"/>
                <a:gd name="T2" fmla="*/ 67 w 77"/>
                <a:gd name="T3" fmla="*/ 13 h 78"/>
                <a:gd name="T4" fmla="*/ 45 w 77"/>
                <a:gd name="T5" fmla="*/ 10 h 78"/>
                <a:gd name="T6" fmla="*/ 29 w 77"/>
                <a:gd name="T7" fmla="*/ 11 h 78"/>
                <a:gd name="T8" fmla="*/ 7 w 77"/>
                <a:gd name="T9" fmla="*/ 17 h 78"/>
                <a:gd name="T10" fmla="*/ 0 w 77"/>
                <a:gd name="T11" fmla="*/ 37 h 78"/>
                <a:gd name="T12" fmla="*/ 14 w 77"/>
                <a:gd name="T13" fmla="*/ 55 h 78"/>
                <a:gd name="T14" fmla="*/ 26 w 77"/>
                <a:gd name="T15" fmla="*/ 66 h 78"/>
                <a:gd name="T16" fmla="*/ 45 w 77"/>
                <a:gd name="T17" fmla="*/ 77 h 78"/>
                <a:gd name="T18" fmla="*/ 64 w 77"/>
                <a:gd name="T19" fmla="*/ 68 h 78"/>
                <a:gd name="T20" fmla="*/ 67 w 77"/>
                <a:gd name="T21" fmla="*/ 45 h 78"/>
                <a:gd name="T22" fmla="*/ 53 w 77"/>
                <a:gd name="T23" fmla="*/ 55 h 78"/>
                <a:gd name="T24" fmla="*/ 51 w 77"/>
                <a:gd name="T25" fmla="*/ 57 h 78"/>
                <a:gd name="T26" fmla="*/ 47 w 77"/>
                <a:gd name="T27" fmla="*/ 59 h 78"/>
                <a:gd name="T28" fmla="*/ 42 w 77"/>
                <a:gd name="T29" fmla="*/ 60 h 78"/>
                <a:gd name="T30" fmla="*/ 38 w 77"/>
                <a:gd name="T31" fmla="*/ 61 h 78"/>
                <a:gd name="T32" fmla="*/ 37 w 77"/>
                <a:gd name="T33" fmla="*/ 61 h 78"/>
                <a:gd name="T34" fmla="*/ 32 w 77"/>
                <a:gd name="T35" fmla="*/ 60 h 78"/>
                <a:gd name="T36" fmla="*/ 28 w 77"/>
                <a:gd name="T37" fmla="*/ 58 h 78"/>
                <a:gd name="T38" fmla="*/ 26 w 77"/>
                <a:gd name="T39" fmla="*/ 57 h 78"/>
                <a:gd name="T40" fmla="*/ 22 w 77"/>
                <a:gd name="T41" fmla="*/ 53 h 78"/>
                <a:gd name="T42" fmla="*/ 19 w 77"/>
                <a:gd name="T43" fmla="*/ 49 h 78"/>
                <a:gd name="T44" fmla="*/ 18 w 77"/>
                <a:gd name="T45" fmla="*/ 45 h 78"/>
                <a:gd name="T46" fmla="*/ 17 w 77"/>
                <a:gd name="T47" fmla="*/ 42 h 78"/>
                <a:gd name="T48" fmla="*/ 17 w 77"/>
                <a:gd name="T49" fmla="*/ 38 h 78"/>
                <a:gd name="T50" fmla="*/ 17 w 77"/>
                <a:gd name="T51" fmla="*/ 35 h 78"/>
                <a:gd name="T52" fmla="*/ 19 w 77"/>
                <a:gd name="T53" fmla="*/ 30 h 78"/>
                <a:gd name="T54" fmla="*/ 21 w 77"/>
                <a:gd name="T55" fmla="*/ 26 h 78"/>
                <a:gd name="T56" fmla="*/ 24 w 77"/>
                <a:gd name="T57" fmla="*/ 23 h 78"/>
                <a:gd name="T58" fmla="*/ 26 w 77"/>
                <a:gd name="T59" fmla="*/ 21 h 78"/>
                <a:gd name="T60" fmla="*/ 31 w 77"/>
                <a:gd name="T61" fmla="*/ 19 h 78"/>
                <a:gd name="T62" fmla="*/ 35 w 77"/>
                <a:gd name="T63" fmla="*/ 18 h 78"/>
                <a:gd name="T64" fmla="*/ 39 w 77"/>
                <a:gd name="T65" fmla="*/ 17 h 78"/>
                <a:gd name="T66" fmla="*/ 42 w 77"/>
                <a:gd name="T67" fmla="*/ 18 h 78"/>
                <a:gd name="T68" fmla="*/ 46 w 77"/>
                <a:gd name="T69" fmla="*/ 19 h 78"/>
                <a:gd name="T70" fmla="*/ 51 w 77"/>
                <a:gd name="T71" fmla="*/ 21 h 78"/>
                <a:gd name="T72" fmla="*/ 54 w 77"/>
                <a:gd name="T73" fmla="*/ 24 h 78"/>
                <a:gd name="T74" fmla="*/ 56 w 77"/>
                <a:gd name="T75" fmla="*/ 26 h 78"/>
                <a:gd name="T76" fmla="*/ 58 w 77"/>
                <a:gd name="T77" fmla="*/ 30 h 78"/>
                <a:gd name="T78" fmla="*/ 60 w 77"/>
                <a:gd name="T79" fmla="*/ 35 h 78"/>
                <a:gd name="T80" fmla="*/ 60 w 77"/>
                <a:gd name="T81" fmla="*/ 39 h 78"/>
                <a:gd name="T82" fmla="*/ 60 w 77"/>
                <a:gd name="T83" fmla="*/ 41 h 78"/>
                <a:gd name="T84" fmla="*/ 59 w 77"/>
                <a:gd name="T85" fmla="*/ 46 h 78"/>
                <a:gd name="T86" fmla="*/ 57 w 77"/>
                <a:gd name="T87" fmla="*/ 4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7" h="78">
                  <a:moveTo>
                    <a:pt x="67" y="45"/>
                  </a:moveTo>
                  <a:cubicBezTo>
                    <a:pt x="77" y="41"/>
                    <a:pt x="77" y="41"/>
                    <a:pt x="77" y="41"/>
                  </a:cubicBezTo>
                  <a:cubicBezTo>
                    <a:pt x="77" y="33"/>
                    <a:pt x="77" y="33"/>
                    <a:pt x="77" y="33"/>
                  </a:cubicBezTo>
                  <a:cubicBezTo>
                    <a:pt x="66" y="29"/>
                    <a:pt x="66" y="29"/>
                    <a:pt x="66" y="29"/>
                  </a:cubicBezTo>
                  <a:cubicBezTo>
                    <a:pt x="65" y="27"/>
                    <a:pt x="64" y="25"/>
                    <a:pt x="63" y="23"/>
                  </a:cubicBezTo>
                  <a:cubicBezTo>
                    <a:pt x="67" y="13"/>
                    <a:pt x="67" y="13"/>
                    <a:pt x="67" y="13"/>
                  </a:cubicBezTo>
                  <a:cubicBezTo>
                    <a:pt x="61" y="7"/>
                    <a:pt x="61" y="7"/>
                    <a:pt x="61" y="7"/>
                  </a:cubicBezTo>
                  <a:cubicBezTo>
                    <a:pt x="51" y="13"/>
                    <a:pt x="51" y="13"/>
                    <a:pt x="51" y="13"/>
                  </a:cubicBezTo>
                  <a:cubicBezTo>
                    <a:pt x="49" y="12"/>
                    <a:pt x="47" y="11"/>
                    <a:pt x="45" y="10"/>
                  </a:cubicBezTo>
                  <a:cubicBezTo>
                    <a:pt x="40" y="0"/>
                    <a:pt x="40" y="0"/>
                    <a:pt x="40" y="0"/>
                  </a:cubicBezTo>
                  <a:cubicBezTo>
                    <a:pt x="32" y="1"/>
                    <a:pt x="32" y="1"/>
                    <a:pt x="32" y="1"/>
                  </a:cubicBezTo>
                  <a:cubicBezTo>
                    <a:pt x="29" y="11"/>
                    <a:pt x="29" y="11"/>
                    <a:pt x="29" y="11"/>
                  </a:cubicBezTo>
                  <a:cubicBezTo>
                    <a:pt x="26" y="12"/>
                    <a:pt x="24" y="13"/>
                    <a:pt x="23" y="14"/>
                  </a:cubicBezTo>
                  <a:cubicBezTo>
                    <a:pt x="12" y="10"/>
                    <a:pt x="12" y="10"/>
                    <a:pt x="12" y="10"/>
                  </a:cubicBezTo>
                  <a:cubicBezTo>
                    <a:pt x="7" y="17"/>
                    <a:pt x="7" y="17"/>
                    <a:pt x="7" y="17"/>
                  </a:cubicBezTo>
                  <a:cubicBezTo>
                    <a:pt x="12" y="26"/>
                    <a:pt x="12" y="26"/>
                    <a:pt x="12" y="26"/>
                  </a:cubicBezTo>
                  <a:cubicBezTo>
                    <a:pt x="11" y="28"/>
                    <a:pt x="10" y="30"/>
                    <a:pt x="10" y="33"/>
                  </a:cubicBezTo>
                  <a:cubicBezTo>
                    <a:pt x="0" y="37"/>
                    <a:pt x="0" y="37"/>
                    <a:pt x="0" y="37"/>
                  </a:cubicBezTo>
                  <a:cubicBezTo>
                    <a:pt x="0" y="46"/>
                    <a:pt x="0" y="46"/>
                    <a:pt x="0" y="46"/>
                  </a:cubicBezTo>
                  <a:cubicBezTo>
                    <a:pt x="11" y="49"/>
                    <a:pt x="11" y="49"/>
                    <a:pt x="11" y="49"/>
                  </a:cubicBezTo>
                  <a:cubicBezTo>
                    <a:pt x="11" y="51"/>
                    <a:pt x="12" y="53"/>
                    <a:pt x="14" y="55"/>
                  </a:cubicBezTo>
                  <a:cubicBezTo>
                    <a:pt x="10" y="65"/>
                    <a:pt x="10" y="65"/>
                    <a:pt x="10" y="65"/>
                  </a:cubicBezTo>
                  <a:cubicBezTo>
                    <a:pt x="16" y="71"/>
                    <a:pt x="16" y="71"/>
                    <a:pt x="16" y="71"/>
                  </a:cubicBezTo>
                  <a:cubicBezTo>
                    <a:pt x="26" y="66"/>
                    <a:pt x="26" y="66"/>
                    <a:pt x="26" y="66"/>
                  </a:cubicBezTo>
                  <a:cubicBezTo>
                    <a:pt x="28" y="66"/>
                    <a:pt x="30" y="67"/>
                    <a:pt x="32" y="68"/>
                  </a:cubicBezTo>
                  <a:cubicBezTo>
                    <a:pt x="36" y="78"/>
                    <a:pt x="36" y="78"/>
                    <a:pt x="36" y="78"/>
                  </a:cubicBezTo>
                  <a:cubicBezTo>
                    <a:pt x="45" y="77"/>
                    <a:pt x="45" y="77"/>
                    <a:pt x="45" y="77"/>
                  </a:cubicBezTo>
                  <a:cubicBezTo>
                    <a:pt x="48" y="67"/>
                    <a:pt x="48" y="67"/>
                    <a:pt x="48" y="67"/>
                  </a:cubicBezTo>
                  <a:cubicBezTo>
                    <a:pt x="50" y="66"/>
                    <a:pt x="52" y="65"/>
                    <a:pt x="54" y="64"/>
                  </a:cubicBezTo>
                  <a:cubicBezTo>
                    <a:pt x="64" y="68"/>
                    <a:pt x="64" y="68"/>
                    <a:pt x="64" y="68"/>
                  </a:cubicBezTo>
                  <a:cubicBezTo>
                    <a:pt x="70" y="61"/>
                    <a:pt x="70" y="61"/>
                    <a:pt x="70" y="61"/>
                  </a:cubicBezTo>
                  <a:cubicBezTo>
                    <a:pt x="65" y="52"/>
                    <a:pt x="65" y="52"/>
                    <a:pt x="65" y="52"/>
                  </a:cubicBezTo>
                  <a:cubicBezTo>
                    <a:pt x="66" y="50"/>
                    <a:pt x="66" y="48"/>
                    <a:pt x="67" y="45"/>
                  </a:cubicBezTo>
                  <a:close/>
                  <a:moveTo>
                    <a:pt x="56" y="52"/>
                  </a:moveTo>
                  <a:cubicBezTo>
                    <a:pt x="56" y="52"/>
                    <a:pt x="56" y="52"/>
                    <a:pt x="56" y="52"/>
                  </a:cubicBezTo>
                  <a:cubicBezTo>
                    <a:pt x="55" y="53"/>
                    <a:pt x="54" y="54"/>
                    <a:pt x="53" y="55"/>
                  </a:cubicBezTo>
                  <a:cubicBezTo>
                    <a:pt x="53" y="55"/>
                    <a:pt x="53" y="55"/>
                    <a:pt x="53" y="55"/>
                  </a:cubicBezTo>
                  <a:cubicBezTo>
                    <a:pt x="53" y="55"/>
                    <a:pt x="53" y="55"/>
                    <a:pt x="53" y="55"/>
                  </a:cubicBezTo>
                  <a:cubicBezTo>
                    <a:pt x="52" y="56"/>
                    <a:pt x="52" y="56"/>
                    <a:pt x="51" y="57"/>
                  </a:cubicBezTo>
                  <a:cubicBezTo>
                    <a:pt x="51" y="57"/>
                    <a:pt x="51" y="57"/>
                    <a:pt x="50" y="57"/>
                  </a:cubicBezTo>
                  <a:cubicBezTo>
                    <a:pt x="50" y="58"/>
                    <a:pt x="49" y="58"/>
                    <a:pt x="48" y="58"/>
                  </a:cubicBezTo>
                  <a:cubicBezTo>
                    <a:pt x="48" y="58"/>
                    <a:pt x="48" y="59"/>
                    <a:pt x="47" y="59"/>
                  </a:cubicBezTo>
                  <a:cubicBezTo>
                    <a:pt x="47" y="59"/>
                    <a:pt x="46" y="59"/>
                    <a:pt x="45" y="60"/>
                  </a:cubicBezTo>
                  <a:cubicBezTo>
                    <a:pt x="45" y="60"/>
                    <a:pt x="45" y="60"/>
                    <a:pt x="45" y="60"/>
                  </a:cubicBezTo>
                  <a:cubicBezTo>
                    <a:pt x="44" y="60"/>
                    <a:pt x="43" y="60"/>
                    <a:pt x="42" y="60"/>
                  </a:cubicBezTo>
                  <a:cubicBezTo>
                    <a:pt x="42" y="60"/>
                    <a:pt x="42" y="61"/>
                    <a:pt x="42" y="61"/>
                  </a:cubicBezTo>
                  <a:cubicBezTo>
                    <a:pt x="42" y="60"/>
                    <a:pt x="42" y="60"/>
                    <a:pt x="42" y="60"/>
                  </a:cubicBezTo>
                  <a:cubicBezTo>
                    <a:pt x="41" y="61"/>
                    <a:pt x="39" y="61"/>
                    <a:pt x="38" y="61"/>
                  </a:cubicBezTo>
                  <a:cubicBezTo>
                    <a:pt x="38" y="61"/>
                    <a:pt x="38" y="61"/>
                    <a:pt x="38" y="61"/>
                  </a:cubicBezTo>
                  <a:cubicBezTo>
                    <a:pt x="38" y="61"/>
                    <a:pt x="38" y="61"/>
                    <a:pt x="38" y="61"/>
                  </a:cubicBezTo>
                  <a:cubicBezTo>
                    <a:pt x="37" y="61"/>
                    <a:pt x="37" y="61"/>
                    <a:pt x="37" y="61"/>
                  </a:cubicBezTo>
                  <a:cubicBezTo>
                    <a:pt x="36" y="61"/>
                    <a:pt x="36" y="61"/>
                    <a:pt x="35" y="60"/>
                  </a:cubicBezTo>
                  <a:cubicBezTo>
                    <a:pt x="35" y="60"/>
                    <a:pt x="34" y="60"/>
                    <a:pt x="34" y="60"/>
                  </a:cubicBezTo>
                  <a:cubicBezTo>
                    <a:pt x="33" y="60"/>
                    <a:pt x="32" y="60"/>
                    <a:pt x="32" y="60"/>
                  </a:cubicBezTo>
                  <a:cubicBezTo>
                    <a:pt x="31" y="60"/>
                    <a:pt x="31" y="59"/>
                    <a:pt x="31" y="59"/>
                  </a:cubicBezTo>
                  <a:cubicBezTo>
                    <a:pt x="30" y="59"/>
                    <a:pt x="29" y="59"/>
                    <a:pt x="29" y="59"/>
                  </a:cubicBezTo>
                  <a:cubicBezTo>
                    <a:pt x="29" y="58"/>
                    <a:pt x="28" y="58"/>
                    <a:pt x="28" y="58"/>
                  </a:cubicBezTo>
                  <a:cubicBezTo>
                    <a:pt x="27" y="58"/>
                    <a:pt x="27" y="57"/>
                    <a:pt x="26" y="57"/>
                  </a:cubicBezTo>
                  <a:cubicBezTo>
                    <a:pt x="26" y="57"/>
                    <a:pt x="26" y="57"/>
                    <a:pt x="26" y="57"/>
                  </a:cubicBezTo>
                  <a:cubicBezTo>
                    <a:pt x="26" y="57"/>
                    <a:pt x="26" y="57"/>
                    <a:pt x="26" y="57"/>
                  </a:cubicBezTo>
                  <a:cubicBezTo>
                    <a:pt x="24" y="56"/>
                    <a:pt x="23" y="55"/>
                    <a:pt x="22" y="54"/>
                  </a:cubicBezTo>
                  <a:cubicBezTo>
                    <a:pt x="22" y="54"/>
                    <a:pt x="22" y="54"/>
                    <a:pt x="22" y="54"/>
                  </a:cubicBezTo>
                  <a:cubicBezTo>
                    <a:pt x="22" y="54"/>
                    <a:pt x="22" y="54"/>
                    <a:pt x="22" y="53"/>
                  </a:cubicBezTo>
                  <a:cubicBezTo>
                    <a:pt x="22" y="53"/>
                    <a:pt x="21" y="52"/>
                    <a:pt x="21" y="52"/>
                  </a:cubicBezTo>
                  <a:cubicBezTo>
                    <a:pt x="21" y="52"/>
                    <a:pt x="20" y="51"/>
                    <a:pt x="20" y="51"/>
                  </a:cubicBezTo>
                  <a:cubicBezTo>
                    <a:pt x="20" y="51"/>
                    <a:pt x="19" y="50"/>
                    <a:pt x="19" y="49"/>
                  </a:cubicBezTo>
                  <a:cubicBezTo>
                    <a:pt x="19" y="49"/>
                    <a:pt x="19" y="48"/>
                    <a:pt x="19" y="48"/>
                  </a:cubicBezTo>
                  <a:cubicBezTo>
                    <a:pt x="18" y="47"/>
                    <a:pt x="18" y="47"/>
                    <a:pt x="18" y="46"/>
                  </a:cubicBezTo>
                  <a:cubicBezTo>
                    <a:pt x="18" y="46"/>
                    <a:pt x="18" y="46"/>
                    <a:pt x="18" y="45"/>
                  </a:cubicBezTo>
                  <a:cubicBezTo>
                    <a:pt x="17" y="45"/>
                    <a:pt x="17" y="44"/>
                    <a:pt x="17" y="43"/>
                  </a:cubicBezTo>
                  <a:cubicBezTo>
                    <a:pt x="17" y="43"/>
                    <a:pt x="17" y="43"/>
                    <a:pt x="17" y="42"/>
                  </a:cubicBezTo>
                  <a:cubicBezTo>
                    <a:pt x="17" y="42"/>
                    <a:pt x="17" y="42"/>
                    <a:pt x="17" y="42"/>
                  </a:cubicBezTo>
                  <a:cubicBezTo>
                    <a:pt x="17" y="41"/>
                    <a:pt x="17" y="40"/>
                    <a:pt x="17" y="39"/>
                  </a:cubicBezTo>
                  <a:cubicBezTo>
                    <a:pt x="17" y="39"/>
                    <a:pt x="17" y="39"/>
                    <a:pt x="17" y="38"/>
                  </a:cubicBezTo>
                  <a:cubicBezTo>
                    <a:pt x="17" y="38"/>
                    <a:pt x="17" y="38"/>
                    <a:pt x="17" y="38"/>
                  </a:cubicBezTo>
                  <a:cubicBezTo>
                    <a:pt x="17" y="38"/>
                    <a:pt x="17" y="38"/>
                    <a:pt x="17" y="38"/>
                  </a:cubicBezTo>
                  <a:cubicBezTo>
                    <a:pt x="17" y="37"/>
                    <a:pt x="17" y="36"/>
                    <a:pt x="17" y="36"/>
                  </a:cubicBezTo>
                  <a:cubicBezTo>
                    <a:pt x="17" y="35"/>
                    <a:pt x="17" y="35"/>
                    <a:pt x="17" y="35"/>
                  </a:cubicBezTo>
                  <a:cubicBezTo>
                    <a:pt x="17" y="34"/>
                    <a:pt x="17" y="33"/>
                    <a:pt x="18" y="32"/>
                  </a:cubicBezTo>
                  <a:cubicBezTo>
                    <a:pt x="18" y="32"/>
                    <a:pt x="18" y="32"/>
                    <a:pt x="18" y="31"/>
                  </a:cubicBezTo>
                  <a:cubicBezTo>
                    <a:pt x="18" y="31"/>
                    <a:pt x="19" y="30"/>
                    <a:pt x="19" y="30"/>
                  </a:cubicBezTo>
                  <a:cubicBezTo>
                    <a:pt x="19" y="29"/>
                    <a:pt x="19" y="29"/>
                    <a:pt x="19" y="29"/>
                  </a:cubicBezTo>
                  <a:cubicBezTo>
                    <a:pt x="20" y="28"/>
                    <a:pt x="20" y="27"/>
                    <a:pt x="21" y="27"/>
                  </a:cubicBezTo>
                  <a:cubicBezTo>
                    <a:pt x="21" y="27"/>
                    <a:pt x="21" y="26"/>
                    <a:pt x="21" y="26"/>
                  </a:cubicBezTo>
                  <a:cubicBezTo>
                    <a:pt x="21" y="26"/>
                    <a:pt x="21" y="26"/>
                    <a:pt x="21" y="26"/>
                  </a:cubicBezTo>
                  <a:cubicBezTo>
                    <a:pt x="22" y="25"/>
                    <a:pt x="23" y="24"/>
                    <a:pt x="24" y="23"/>
                  </a:cubicBezTo>
                  <a:cubicBezTo>
                    <a:pt x="24" y="23"/>
                    <a:pt x="24" y="23"/>
                    <a:pt x="24" y="23"/>
                  </a:cubicBezTo>
                  <a:cubicBezTo>
                    <a:pt x="24" y="23"/>
                    <a:pt x="24" y="23"/>
                    <a:pt x="24" y="23"/>
                  </a:cubicBezTo>
                  <a:cubicBezTo>
                    <a:pt x="24" y="22"/>
                    <a:pt x="25" y="22"/>
                    <a:pt x="25" y="22"/>
                  </a:cubicBezTo>
                  <a:cubicBezTo>
                    <a:pt x="26" y="21"/>
                    <a:pt x="26" y="21"/>
                    <a:pt x="26" y="21"/>
                  </a:cubicBezTo>
                  <a:cubicBezTo>
                    <a:pt x="27" y="21"/>
                    <a:pt x="28" y="20"/>
                    <a:pt x="28" y="20"/>
                  </a:cubicBezTo>
                  <a:cubicBezTo>
                    <a:pt x="29" y="20"/>
                    <a:pt x="29" y="19"/>
                    <a:pt x="29" y="19"/>
                  </a:cubicBezTo>
                  <a:cubicBezTo>
                    <a:pt x="30" y="19"/>
                    <a:pt x="31" y="19"/>
                    <a:pt x="31" y="19"/>
                  </a:cubicBezTo>
                  <a:cubicBezTo>
                    <a:pt x="31" y="18"/>
                    <a:pt x="32" y="18"/>
                    <a:pt x="32" y="18"/>
                  </a:cubicBezTo>
                  <a:cubicBezTo>
                    <a:pt x="33" y="18"/>
                    <a:pt x="34" y="18"/>
                    <a:pt x="34" y="18"/>
                  </a:cubicBezTo>
                  <a:cubicBezTo>
                    <a:pt x="35" y="18"/>
                    <a:pt x="35" y="18"/>
                    <a:pt x="35" y="18"/>
                  </a:cubicBezTo>
                  <a:cubicBezTo>
                    <a:pt x="35" y="18"/>
                    <a:pt x="35" y="18"/>
                    <a:pt x="35" y="18"/>
                  </a:cubicBezTo>
                  <a:cubicBezTo>
                    <a:pt x="36" y="17"/>
                    <a:pt x="37" y="17"/>
                    <a:pt x="38" y="17"/>
                  </a:cubicBezTo>
                  <a:cubicBezTo>
                    <a:pt x="39" y="17"/>
                    <a:pt x="39" y="17"/>
                    <a:pt x="39" y="17"/>
                  </a:cubicBezTo>
                  <a:cubicBezTo>
                    <a:pt x="39" y="17"/>
                    <a:pt x="39" y="17"/>
                    <a:pt x="39" y="17"/>
                  </a:cubicBezTo>
                  <a:cubicBezTo>
                    <a:pt x="39" y="17"/>
                    <a:pt x="40" y="17"/>
                    <a:pt x="40" y="17"/>
                  </a:cubicBezTo>
                  <a:cubicBezTo>
                    <a:pt x="40" y="17"/>
                    <a:pt x="41" y="18"/>
                    <a:pt x="42" y="18"/>
                  </a:cubicBezTo>
                  <a:cubicBezTo>
                    <a:pt x="42" y="18"/>
                    <a:pt x="42" y="18"/>
                    <a:pt x="43" y="18"/>
                  </a:cubicBezTo>
                  <a:cubicBezTo>
                    <a:pt x="43" y="18"/>
                    <a:pt x="44" y="18"/>
                    <a:pt x="45" y="18"/>
                  </a:cubicBezTo>
                  <a:cubicBezTo>
                    <a:pt x="45" y="19"/>
                    <a:pt x="46" y="19"/>
                    <a:pt x="46" y="19"/>
                  </a:cubicBezTo>
                  <a:cubicBezTo>
                    <a:pt x="47" y="19"/>
                    <a:pt x="47" y="19"/>
                    <a:pt x="48" y="20"/>
                  </a:cubicBezTo>
                  <a:cubicBezTo>
                    <a:pt x="48" y="20"/>
                    <a:pt x="48" y="20"/>
                    <a:pt x="49" y="20"/>
                  </a:cubicBezTo>
                  <a:cubicBezTo>
                    <a:pt x="49" y="20"/>
                    <a:pt x="50" y="21"/>
                    <a:pt x="51" y="21"/>
                  </a:cubicBezTo>
                  <a:cubicBezTo>
                    <a:pt x="51" y="21"/>
                    <a:pt x="51" y="21"/>
                    <a:pt x="51" y="22"/>
                  </a:cubicBezTo>
                  <a:cubicBezTo>
                    <a:pt x="51" y="22"/>
                    <a:pt x="51" y="22"/>
                    <a:pt x="51" y="22"/>
                  </a:cubicBezTo>
                  <a:cubicBezTo>
                    <a:pt x="52" y="22"/>
                    <a:pt x="53" y="23"/>
                    <a:pt x="54" y="24"/>
                  </a:cubicBezTo>
                  <a:cubicBezTo>
                    <a:pt x="54" y="24"/>
                    <a:pt x="54" y="24"/>
                    <a:pt x="54" y="24"/>
                  </a:cubicBezTo>
                  <a:cubicBezTo>
                    <a:pt x="54" y="24"/>
                    <a:pt x="54" y="25"/>
                    <a:pt x="55" y="25"/>
                  </a:cubicBezTo>
                  <a:cubicBezTo>
                    <a:pt x="55" y="25"/>
                    <a:pt x="55" y="26"/>
                    <a:pt x="56" y="26"/>
                  </a:cubicBezTo>
                  <a:cubicBezTo>
                    <a:pt x="56" y="26"/>
                    <a:pt x="56" y="27"/>
                    <a:pt x="56" y="27"/>
                  </a:cubicBezTo>
                  <a:cubicBezTo>
                    <a:pt x="57" y="28"/>
                    <a:pt x="57" y="28"/>
                    <a:pt x="58" y="29"/>
                  </a:cubicBezTo>
                  <a:cubicBezTo>
                    <a:pt x="58" y="29"/>
                    <a:pt x="58" y="30"/>
                    <a:pt x="58" y="30"/>
                  </a:cubicBezTo>
                  <a:cubicBezTo>
                    <a:pt x="58" y="31"/>
                    <a:pt x="59" y="31"/>
                    <a:pt x="59" y="32"/>
                  </a:cubicBezTo>
                  <a:cubicBezTo>
                    <a:pt x="59" y="32"/>
                    <a:pt x="59" y="32"/>
                    <a:pt x="59" y="33"/>
                  </a:cubicBezTo>
                  <a:cubicBezTo>
                    <a:pt x="59" y="34"/>
                    <a:pt x="60" y="34"/>
                    <a:pt x="60" y="35"/>
                  </a:cubicBezTo>
                  <a:cubicBezTo>
                    <a:pt x="60" y="35"/>
                    <a:pt x="60" y="36"/>
                    <a:pt x="60" y="36"/>
                  </a:cubicBezTo>
                  <a:cubicBezTo>
                    <a:pt x="60" y="36"/>
                    <a:pt x="60" y="36"/>
                    <a:pt x="60" y="36"/>
                  </a:cubicBezTo>
                  <a:cubicBezTo>
                    <a:pt x="60" y="37"/>
                    <a:pt x="60" y="38"/>
                    <a:pt x="60" y="39"/>
                  </a:cubicBezTo>
                  <a:cubicBezTo>
                    <a:pt x="60" y="39"/>
                    <a:pt x="60" y="40"/>
                    <a:pt x="60" y="40"/>
                  </a:cubicBezTo>
                  <a:cubicBezTo>
                    <a:pt x="60" y="40"/>
                    <a:pt x="60" y="40"/>
                    <a:pt x="60" y="40"/>
                  </a:cubicBezTo>
                  <a:cubicBezTo>
                    <a:pt x="60" y="40"/>
                    <a:pt x="60" y="40"/>
                    <a:pt x="60" y="41"/>
                  </a:cubicBezTo>
                  <a:cubicBezTo>
                    <a:pt x="60" y="41"/>
                    <a:pt x="60" y="42"/>
                    <a:pt x="60" y="42"/>
                  </a:cubicBezTo>
                  <a:cubicBezTo>
                    <a:pt x="60" y="43"/>
                    <a:pt x="60" y="43"/>
                    <a:pt x="60" y="43"/>
                  </a:cubicBezTo>
                  <a:cubicBezTo>
                    <a:pt x="59" y="44"/>
                    <a:pt x="59" y="45"/>
                    <a:pt x="59" y="46"/>
                  </a:cubicBezTo>
                  <a:cubicBezTo>
                    <a:pt x="59" y="46"/>
                    <a:pt x="59" y="46"/>
                    <a:pt x="59" y="47"/>
                  </a:cubicBezTo>
                  <a:cubicBezTo>
                    <a:pt x="58" y="47"/>
                    <a:pt x="58" y="48"/>
                    <a:pt x="58" y="49"/>
                  </a:cubicBezTo>
                  <a:cubicBezTo>
                    <a:pt x="58" y="49"/>
                    <a:pt x="58" y="49"/>
                    <a:pt x="57" y="49"/>
                  </a:cubicBezTo>
                  <a:cubicBezTo>
                    <a:pt x="57" y="50"/>
                    <a:pt x="57" y="51"/>
                    <a:pt x="56" y="51"/>
                  </a:cubicBezTo>
                  <a:cubicBezTo>
                    <a:pt x="56" y="52"/>
                    <a:pt x="56" y="52"/>
                    <a:pt x="56" y="52"/>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42">
              <a:extLst>
                <a:ext uri="{FF2B5EF4-FFF2-40B4-BE49-F238E27FC236}">
                  <a16:creationId xmlns:a16="http://schemas.microsoft.com/office/drawing/2014/main" id="{08263F5E-B665-427A-9EDB-504AD330877A}"/>
                </a:ext>
              </a:extLst>
            </p:cNvPr>
            <p:cNvSpPr>
              <a:spLocks noEditPoints="1"/>
            </p:cNvSpPr>
            <p:nvPr/>
          </p:nvSpPr>
          <p:spPr bwMode="auto">
            <a:xfrm>
              <a:off x="7349331" y="1977773"/>
              <a:ext cx="68263" cy="63500"/>
            </a:xfrm>
            <a:custGeom>
              <a:avLst/>
              <a:gdLst>
                <a:gd name="T0" fmla="*/ 24 w 25"/>
                <a:gd name="T1" fmla="*/ 9 h 24"/>
                <a:gd name="T2" fmla="*/ 24 w 25"/>
                <a:gd name="T3" fmla="*/ 9 h 24"/>
                <a:gd name="T4" fmla="*/ 22 w 25"/>
                <a:gd name="T5" fmla="*/ 5 h 24"/>
                <a:gd name="T6" fmla="*/ 22 w 25"/>
                <a:gd name="T7" fmla="*/ 4 h 24"/>
                <a:gd name="T8" fmla="*/ 19 w 25"/>
                <a:gd name="T9" fmla="*/ 2 h 24"/>
                <a:gd name="T10" fmla="*/ 19 w 25"/>
                <a:gd name="T11" fmla="*/ 2 h 24"/>
                <a:gd name="T12" fmla="*/ 14 w 25"/>
                <a:gd name="T13" fmla="*/ 0 h 24"/>
                <a:gd name="T14" fmla="*/ 14 w 25"/>
                <a:gd name="T15" fmla="*/ 0 h 24"/>
                <a:gd name="T16" fmla="*/ 12 w 25"/>
                <a:gd name="T17" fmla="*/ 0 h 24"/>
                <a:gd name="T18" fmla="*/ 10 w 25"/>
                <a:gd name="T19" fmla="*/ 0 h 24"/>
                <a:gd name="T20" fmla="*/ 10 w 25"/>
                <a:gd name="T21" fmla="*/ 0 h 24"/>
                <a:gd name="T22" fmla="*/ 5 w 25"/>
                <a:gd name="T23" fmla="*/ 3 h 24"/>
                <a:gd name="T24" fmla="*/ 5 w 25"/>
                <a:gd name="T25" fmla="*/ 3 h 24"/>
                <a:gd name="T26" fmla="*/ 2 w 25"/>
                <a:gd name="T27" fmla="*/ 6 h 24"/>
                <a:gd name="T28" fmla="*/ 2 w 25"/>
                <a:gd name="T29" fmla="*/ 6 h 24"/>
                <a:gd name="T30" fmla="*/ 0 w 25"/>
                <a:gd name="T31" fmla="*/ 11 h 24"/>
                <a:gd name="T32" fmla="*/ 0 w 25"/>
                <a:gd name="T33" fmla="*/ 11 h 24"/>
                <a:gd name="T34" fmla="*/ 0 w 25"/>
                <a:gd name="T35" fmla="*/ 12 h 24"/>
                <a:gd name="T36" fmla="*/ 0 w 25"/>
                <a:gd name="T37" fmla="*/ 15 h 24"/>
                <a:gd name="T38" fmla="*/ 1 w 25"/>
                <a:gd name="T39" fmla="*/ 15 h 24"/>
                <a:gd name="T40" fmla="*/ 3 w 25"/>
                <a:gd name="T41" fmla="*/ 20 h 24"/>
                <a:gd name="T42" fmla="*/ 3 w 25"/>
                <a:gd name="T43" fmla="*/ 20 h 24"/>
                <a:gd name="T44" fmla="*/ 6 w 25"/>
                <a:gd name="T45" fmla="*/ 22 h 24"/>
                <a:gd name="T46" fmla="*/ 6 w 25"/>
                <a:gd name="T47" fmla="*/ 22 h 24"/>
                <a:gd name="T48" fmla="*/ 11 w 25"/>
                <a:gd name="T49" fmla="*/ 24 h 24"/>
                <a:gd name="T50" fmla="*/ 11 w 25"/>
                <a:gd name="T51" fmla="*/ 24 h 24"/>
                <a:gd name="T52" fmla="*/ 12 w 25"/>
                <a:gd name="T53" fmla="*/ 24 h 24"/>
                <a:gd name="T54" fmla="*/ 15 w 25"/>
                <a:gd name="T55" fmla="*/ 24 h 24"/>
                <a:gd name="T56" fmla="*/ 15 w 25"/>
                <a:gd name="T57" fmla="*/ 24 h 24"/>
                <a:gd name="T58" fmla="*/ 20 w 25"/>
                <a:gd name="T59" fmla="*/ 22 h 24"/>
                <a:gd name="T60" fmla="*/ 20 w 25"/>
                <a:gd name="T61" fmla="*/ 22 h 24"/>
                <a:gd name="T62" fmla="*/ 23 w 25"/>
                <a:gd name="T63" fmla="*/ 18 h 24"/>
                <a:gd name="T64" fmla="*/ 23 w 25"/>
                <a:gd name="T65" fmla="*/ 18 h 24"/>
                <a:gd name="T66" fmla="*/ 24 w 25"/>
                <a:gd name="T67" fmla="*/ 13 h 24"/>
                <a:gd name="T68" fmla="*/ 24 w 25"/>
                <a:gd name="T69" fmla="*/ 13 h 24"/>
                <a:gd name="T70" fmla="*/ 25 w 25"/>
                <a:gd name="T71" fmla="*/ 12 h 24"/>
                <a:gd name="T72" fmla="*/ 24 w 25"/>
                <a:gd name="T73" fmla="*/ 9 h 24"/>
                <a:gd name="T74" fmla="*/ 20 w 25"/>
                <a:gd name="T75" fmla="*/ 14 h 24"/>
                <a:gd name="T76" fmla="*/ 20 w 25"/>
                <a:gd name="T77" fmla="*/ 16 h 24"/>
                <a:gd name="T78" fmla="*/ 19 w 25"/>
                <a:gd name="T79" fmla="*/ 18 h 24"/>
                <a:gd name="T80" fmla="*/ 17 w 25"/>
                <a:gd name="T81" fmla="*/ 19 h 24"/>
                <a:gd name="T82" fmla="*/ 15 w 25"/>
                <a:gd name="T83" fmla="*/ 20 h 24"/>
                <a:gd name="T84" fmla="*/ 13 w 25"/>
                <a:gd name="T85" fmla="*/ 20 h 24"/>
                <a:gd name="T86" fmla="*/ 11 w 25"/>
                <a:gd name="T87" fmla="*/ 20 h 24"/>
                <a:gd name="T88" fmla="*/ 9 w 25"/>
                <a:gd name="T89" fmla="*/ 19 h 24"/>
                <a:gd name="T90" fmla="*/ 7 w 25"/>
                <a:gd name="T91" fmla="*/ 18 h 24"/>
                <a:gd name="T92" fmla="*/ 5 w 25"/>
                <a:gd name="T93" fmla="*/ 17 h 24"/>
                <a:gd name="T94" fmla="*/ 4 w 25"/>
                <a:gd name="T95" fmla="*/ 15 h 24"/>
                <a:gd name="T96" fmla="*/ 4 w 25"/>
                <a:gd name="T97" fmla="*/ 13 h 24"/>
                <a:gd name="T98" fmla="*/ 4 w 25"/>
                <a:gd name="T99" fmla="*/ 10 h 24"/>
                <a:gd name="T100" fmla="*/ 5 w 25"/>
                <a:gd name="T101" fmla="*/ 8 h 24"/>
                <a:gd name="T102" fmla="*/ 6 w 25"/>
                <a:gd name="T103" fmla="*/ 7 h 24"/>
                <a:gd name="T104" fmla="*/ 8 w 25"/>
                <a:gd name="T105" fmla="*/ 5 h 24"/>
                <a:gd name="T106" fmla="*/ 10 w 25"/>
                <a:gd name="T107" fmla="*/ 4 h 24"/>
                <a:gd name="T108" fmla="*/ 12 w 25"/>
                <a:gd name="T109" fmla="*/ 4 h 24"/>
                <a:gd name="T110" fmla="*/ 14 w 25"/>
                <a:gd name="T111" fmla="*/ 4 h 24"/>
                <a:gd name="T112" fmla="*/ 16 w 25"/>
                <a:gd name="T113" fmla="*/ 5 h 24"/>
                <a:gd name="T114" fmla="*/ 18 w 25"/>
                <a:gd name="T115" fmla="*/ 6 h 24"/>
                <a:gd name="T116" fmla="*/ 19 w 25"/>
                <a:gd name="T117" fmla="*/ 7 h 24"/>
                <a:gd name="T118" fmla="*/ 20 w 25"/>
                <a:gd name="T119" fmla="*/ 10 h 24"/>
                <a:gd name="T120" fmla="*/ 21 w 25"/>
                <a:gd name="T121" fmla="*/ 12 h 24"/>
                <a:gd name="T122" fmla="*/ 20 w 25"/>
                <a:gd name="T123" fmla="*/ 1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5" h="24">
                  <a:moveTo>
                    <a:pt x="24" y="9"/>
                  </a:moveTo>
                  <a:cubicBezTo>
                    <a:pt x="24" y="9"/>
                    <a:pt x="24" y="9"/>
                    <a:pt x="24" y="9"/>
                  </a:cubicBezTo>
                  <a:cubicBezTo>
                    <a:pt x="24" y="8"/>
                    <a:pt x="23" y="6"/>
                    <a:pt x="22" y="5"/>
                  </a:cubicBezTo>
                  <a:cubicBezTo>
                    <a:pt x="22" y="4"/>
                    <a:pt x="22" y="4"/>
                    <a:pt x="22" y="4"/>
                  </a:cubicBezTo>
                  <a:cubicBezTo>
                    <a:pt x="21" y="3"/>
                    <a:pt x="20" y="2"/>
                    <a:pt x="19" y="2"/>
                  </a:cubicBezTo>
                  <a:cubicBezTo>
                    <a:pt x="19" y="2"/>
                    <a:pt x="19" y="2"/>
                    <a:pt x="19" y="2"/>
                  </a:cubicBezTo>
                  <a:cubicBezTo>
                    <a:pt x="17" y="1"/>
                    <a:pt x="15" y="0"/>
                    <a:pt x="14" y="0"/>
                  </a:cubicBezTo>
                  <a:cubicBezTo>
                    <a:pt x="14" y="0"/>
                    <a:pt x="14" y="0"/>
                    <a:pt x="14" y="0"/>
                  </a:cubicBezTo>
                  <a:cubicBezTo>
                    <a:pt x="13" y="0"/>
                    <a:pt x="13" y="0"/>
                    <a:pt x="12" y="0"/>
                  </a:cubicBezTo>
                  <a:cubicBezTo>
                    <a:pt x="11" y="0"/>
                    <a:pt x="10" y="0"/>
                    <a:pt x="10" y="0"/>
                  </a:cubicBezTo>
                  <a:cubicBezTo>
                    <a:pt x="10" y="0"/>
                    <a:pt x="10" y="0"/>
                    <a:pt x="10" y="0"/>
                  </a:cubicBezTo>
                  <a:cubicBezTo>
                    <a:pt x="8" y="1"/>
                    <a:pt x="6" y="2"/>
                    <a:pt x="5" y="3"/>
                  </a:cubicBezTo>
                  <a:cubicBezTo>
                    <a:pt x="5" y="3"/>
                    <a:pt x="5" y="3"/>
                    <a:pt x="5" y="3"/>
                  </a:cubicBezTo>
                  <a:cubicBezTo>
                    <a:pt x="4" y="3"/>
                    <a:pt x="3" y="4"/>
                    <a:pt x="2" y="6"/>
                  </a:cubicBezTo>
                  <a:cubicBezTo>
                    <a:pt x="2" y="6"/>
                    <a:pt x="2" y="6"/>
                    <a:pt x="2" y="6"/>
                  </a:cubicBezTo>
                  <a:cubicBezTo>
                    <a:pt x="1" y="7"/>
                    <a:pt x="1" y="9"/>
                    <a:pt x="0" y="11"/>
                  </a:cubicBezTo>
                  <a:cubicBezTo>
                    <a:pt x="0" y="11"/>
                    <a:pt x="0" y="11"/>
                    <a:pt x="0" y="11"/>
                  </a:cubicBezTo>
                  <a:cubicBezTo>
                    <a:pt x="0" y="11"/>
                    <a:pt x="0" y="12"/>
                    <a:pt x="0" y="12"/>
                  </a:cubicBezTo>
                  <a:cubicBezTo>
                    <a:pt x="0" y="13"/>
                    <a:pt x="0" y="14"/>
                    <a:pt x="0" y="15"/>
                  </a:cubicBezTo>
                  <a:cubicBezTo>
                    <a:pt x="1" y="15"/>
                    <a:pt x="1" y="15"/>
                    <a:pt x="1" y="15"/>
                  </a:cubicBezTo>
                  <a:cubicBezTo>
                    <a:pt x="1" y="17"/>
                    <a:pt x="2" y="18"/>
                    <a:pt x="3" y="20"/>
                  </a:cubicBezTo>
                  <a:cubicBezTo>
                    <a:pt x="3" y="20"/>
                    <a:pt x="3" y="20"/>
                    <a:pt x="3" y="20"/>
                  </a:cubicBezTo>
                  <a:cubicBezTo>
                    <a:pt x="4" y="21"/>
                    <a:pt x="5" y="22"/>
                    <a:pt x="6" y="22"/>
                  </a:cubicBezTo>
                  <a:cubicBezTo>
                    <a:pt x="6" y="22"/>
                    <a:pt x="6" y="22"/>
                    <a:pt x="6" y="22"/>
                  </a:cubicBezTo>
                  <a:cubicBezTo>
                    <a:pt x="7" y="23"/>
                    <a:pt x="9" y="24"/>
                    <a:pt x="11" y="24"/>
                  </a:cubicBezTo>
                  <a:cubicBezTo>
                    <a:pt x="11" y="24"/>
                    <a:pt x="11" y="24"/>
                    <a:pt x="11" y="24"/>
                  </a:cubicBezTo>
                  <a:cubicBezTo>
                    <a:pt x="11" y="24"/>
                    <a:pt x="12" y="24"/>
                    <a:pt x="12" y="24"/>
                  </a:cubicBezTo>
                  <a:cubicBezTo>
                    <a:pt x="13" y="24"/>
                    <a:pt x="14" y="24"/>
                    <a:pt x="15" y="24"/>
                  </a:cubicBezTo>
                  <a:cubicBezTo>
                    <a:pt x="15" y="24"/>
                    <a:pt x="15" y="24"/>
                    <a:pt x="15" y="24"/>
                  </a:cubicBezTo>
                  <a:cubicBezTo>
                    <a:pt x="17" y="23"/>
                    <a:pt x="18" y="23"/>
                    <a:pt x="20" y="22"/>
                  </a:cubicBezTo>
                  <a:cubicBezTo>
                    <a:pt x="20" y="22"/>
                    <a:pt x="20" y="22"/>
                    <a:pt x="20" y="22"/>
                  </a:cubicBezTo>
                  <a:cubicBezTo>
                    <a:pt x="21" y="21"/>
                    <a:pt x="22" y="20"/>
                    <a:pt x="23" y="18"/>
                  </a:cubicBezTo>
                  <a:cubicBezTo>
                    <a:pt x="23" y="18"/>
                    <a:pt x="23" y="18"/>
                    <a:pt x="23" y="18"/>
                  </a:cubicBezTo>
                  <a:cubicBezTo>
                    <a:pt x="24" y="17"/>
                    <a:pt x="24" y="15"/>
                    <a:pt x="24" y="13"/>
                  </a:cubicBezTo>
                  <a:cubicBezTo>
                    <a:pt x="24" y="13"/>
                    <a:pt x="24" y="13"/>
                    <a:pt x="24" y="13"/>
                  </a:cubicBezTo>
                  <a:cubicBezTo>
                    <a:pt x="24" y="13"/>
                    <a:pt x="25" y="13"/>
                    <a:pt x="25" y="12"/>
                  </a:cubicBezTo>
                  <a:cubicBezTo>
                    <a:pt x="25" y="11"/>
                    <a:pt x="24" y="10"/>
                    <a:pt x="24" y="9"/>
                  </a:cubicBezTo>
                  <a:close/>
                  <a:moveTo>
                    <a:pt x="20" y="14"/>
                  </a:moveTo>
                  <a:cubicBezTo>
                    <a:pt x="20" y="14"/>
                    <a:pt x="20" y="15"/>
                    <a:pt x="20" y="16"/>
                  </a:cubicBezTo>
                  <a:cubicBezTo>
                    <a:pt x="19" y="16"/>
                    <a:pt x="19" y="17"/>
                    <a:pt x="19" y="18"/>
                  </a:cubicBezTo>
                  <a:cubicBezTo>
                    <a:pt x="18" y="18"/>
                    <a:pt x="18" y="19"/>
                    <a:pt x="17" y="19"/>
                  </a:cubicBezTo>
                  <a:cubicBezTo>
                    <a:pt x="16" y="19"/>
                    <a:pt x="16" y="20"/>
                    <a:pt x="15" y="20"/>
                  </a:cubicBezTo>
                  <a:cubicBezTo>
                    <a:pt x="14" y="20"/>
                    <a:pt x="14" y="20"/>
                    <a:pt x="13" y="20"/>
                  </a:cubicBezTo>
                  <a:cubicBezTo>
                    <a:pt x="12" y="20"/>
                    <a:pt x="11" y="20"/>
                    <a:pt x="11" y="20"/>
                  </a:cubicBezTo>
                  <a:cubicBezTo>
                    <a:pt x="10" y="20"/>
                    <a:pt x="9" y="20"/>
                    <a:pt x="9" y="19"/>
                  </a:cubicBezTo>
                  <a:cubicBezTo>
                    <a:pt x="8" y="19"/>
                    <a:pt x="7" y="19"/>
                    <a:pt x="7" y="18"/>
                  </a:cubicBezTo>
                  <a:cubicBezTo>
                    <a:pt x="6" y="18"/>
                    <a:pt x="6" y="17"/>
                    <a:pt x="5" y="17"/>
                  </a:cubicBezTo>
                  <a:cubicBezTo>
                    <a:pt x="5" y="16"/>
                    <a:pt x="5" y="15"/>
                    <a:pt x="4" y="15"/>
                  </a:cubicBezTo>
                  <a:cubicBezTo>
                    <a:pt x="4" y="14"/>
                    <a:pt x="4" y="13"/>
                    <a:pt x="4" y="13"/>
                  </a:cubicBezTo>
                  <a:cubicBezTo>
                    <a:pt x="4" y="12"/>
                    <a:pt x="4" y="11"/>
                    <a:pt x="4" y="10"/>
                  </a:cubicBezTo>
                  <a:cubicBezTo>
                    <a:pt x="4" y="10"/>
                    <a:pt x="5" y="9"/>
                    <a:pt x="5" y="8"/>
                  </a:cubicBezTo>
                  <a:cubicBezTo>
                    <a:pt x="5" y="8"/>
                    <a:pt x="6" y="7"/>
                    <a:pt x="6" y="7"/>
                  </a:cubicBezTo>
                  <a:cubicBezTo>
                    <a:pt x="7" y="6"/>
                    <a:pt x="7" y="6"/>
                    <a:pt x="8" y="5"/>
                  </a:cubicBezTo>
                  <a:cubicBezTo>
                    <a:pt x="8" y="5"/>
                    <a:pt x="9" y="4"/>
                    <a:pt x="10" y="4"/>
                  </a:cubicBezTo>
                  <a:cubicBezTo>
                    <a:pt x="10" y="4"/>
                    <a:pt x="11" y="4"/>
                    <a:pt x="12" y="4"/>
                  </a:cubicBezTo>
                  <a:cubicBezTo>
                    <a:pt x="13" y="4"/>
                    <a:pt x="13" y="4"/>
                    <a:pt x="14" y="4"/>
                  </a:cubicBezTo>
                  <a:cubicBezTo>
                    <a:pt x="15" y="4"/>
                    <a:pt x="15" y="4"/>
                    <a:pt x="16" y="5"/>
                  </a:cubicBezTo>
                  <a:cubicBezTo>
                    <a:pt x="17" y="5"/>
                    <a:pt x="17" y="5"/>
                    <a:pt x="18" y="6"/>
                  </a:cubicBezTo>
                  <a:cubicBezTo>
                    <a:pt x="18" y="6"/>
                    <a:pt x="19" y="7"/>
                    <a:pt x="19" y="7"/>
                  </a:cubicBezTo>
                  <a:cubicBezTo>
                    <a:pt x="20" y="8"/>
                    <a:pt x="20" y="9"/>
                    <a:pt x="20" y="10"/>
                  </a:cubicBezTo>
                  <a:cubicBezTo>
                    <a:pt x="20" y="10"/>
                    <a:pt x="21" y="11"/>
                    <a:pt x="21" y="12"/>
                  </a:cubicBezTo>
                  <a:cubicBezTo>
                    <a:pt x="21" y="12"/>
                    <a:pt x="21" y="13"/>
                    <a:pt x="20" y="14"/>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43">
              <a:extLst>
                <a:ext uri="{FF2B5EF4-FFF2-40B4-BE49-F238E27FC236}">
                  <a16:creationId xmlns:a16="http://schemas.microsoft.com/office/drawing/2014/main" id="{5AE85960-D4AE-4D2B-841F-A6E54782C3E2}"/>
                </a:ext>
              </a:extLst>
            </p:cNvPr>
            <p:cNvSpPr>
              <a:spLocks noEditPoints="1"/>
            </p:cNvSpPr>
            <p:nvPr/>
          </p:nvSpPr>
          <p:spPr bwMode="auto">
            <a:xfrm>
              <a:off x="7400131" y="1668211"/>
              <a:ext cx="309563" cy="309563"/>
            </a:xfrm>
            <a:custGeom>
              <a:avLst/>
              <a:gdLst>
                <a:gd name="T0" fmla="*/ 110 w 115"/>
                <a:gd name="T1" fmla="*/ 28 h 115"/>
                <a:gd name="T2" fmla="*/ 86 w 115"/>
                <a:gd name="T3" fmla="*/ 5 h 115"/>
                <a:gd name="T4" fmla="*/ 52 w 115"/>
                <a:gd name="T5" fmla="*/ 13 h 115"/>
                <a:gd name="T6" fmla="*/ 29 w 115"/>
                <a:gd name="T7" fmla="*/ 23 h 115"/>
                <a:gd name="T8" fmla="*/ 0 w 115"/>
                <a:gd name="T9" fmla="*/ 42 h 115"/>
                <a:gd name="T10" fmla="*/ 1 w 115"/>
                <a:gd name="T11" fmla="*/ 75 h 115"/>
                <a:gd name="T12" fmla="*/ 30 w 115"/>
                <a:gd name="T13" fmla="*/ 93 h 115"/>
                <a:gd name="T14" fmla="*/ 53 w 115"/>
                <a:gd name="T15" fmla="*/ 102 h 115"/>
                <a:gd name="T16" fmla="*/ 87 w 115"/>
                <a:gd name="T17" fmla="*/ 109 h 115"/>
                <a:gd name="T18" fmla="*/ 111 w 115"/>
                <a:gd name="T19" fmla="*/ 85 h 115"/>
                <a:gd name="T20" fmla="*/ 102 w 115"/>
                <a:gd name="T21" fmla="*/ 52 h 115"/>
                <a:gd name="T22" fmla="*/ 87 w 115"/>
                <a:gd name="T23" fmla="*/ 73 h 115"/>
                <a:gd name="T24" fmla="*/ 86 w 115"/>
                <a:gd name="T25" fmla="*/ 76 h 115"/>
                <a:gd name="T26" fmla="*/ 81 w 115"/>
                <a:gd name="T27" fmla="*/ 81 h 115"/>
                <a:gd name="T28" fmla="*/ 75 w 115"/>
                <a:gd name="T29" fmla="*/ 86 h 115"/>
                <a:gd name="T30" fmla="*/ 69 w 115"/>
                <a:gd name="T31" fmla="*/ 89 h 115"/>
                <a:gd name="T32" fmla="*/ 67 w 115"/>
                <a:gd name="T33" fmla="*/ 90 h 115"/>
                <a:gd name="T34" fmla="*/ 59 w 115"/>
                <a:gd name="T35" fmla="*/ 91 h 115"/>
                <a:gd name="T36" fmla="*/ 53 w 115"/>
                <a:gd name="T37" fmla="*/ 91 h 115"/>
                <a:gd name="T38" fmla="*/ 48 w 115"/>
                <a:gd name="T39" fmla="*/ 90 h 115"/>
                <a:gd name="T40" fmla="*/ 42 w 115"/>
                <a:gd name="T41" fmla="*/ 87 h 115"/>
                <a:gd name="T42" fmla="*/ 35 w 115"/>
                <a:gd name="T43" fmla="*/ 82 h 115"/>
                <a:gd name="T44" fmla="*/ 31 w 115"/>
                <a:gd name="T45" fmla="*/ 78 h 115"/>
                <a:gd name="T46" fmla="*/ 28 w 115"/>
                <a:gd name="T47" fmla="*/ 74 h 115"/>
                <a:gd name="T48" fmla="*/ 26 w 115"/>
                <a:gd name="T49" fmla="*/ 68 h 115"/>
                <a:gd name="T50" fmla="*/ 25 w 115"/>
                <a:gd name="T51" fmla="*/ 63 h 115"/>
                <a:gd name="T52" fmla="*/ 24 w 115"/>
                <a:gd name="T53" fmla="*/ 54 h 115"/>
                <a:gd name="T54" fmla="*/ 26 w 115"/>
                <a:gd name="T55" fmla="*/ 48 h 115"/>
                <a:gd name="T56" fmla="*/ 28 w 115"/>
                <a:gd name="T57" fmla="*/ 42 h 115"/>
                <a:gd name="T58" fmla="*/ 31 w 115"/>
                <a:gd name="T59" fmla="*/ 38 h 115"/>
                <a:gd name="T60" fmla="*/ 37 w 115"/>
                <a:gd name="T61" fmla="*/ 32 h 115"/>
                <a:gd name="T62" fmla="*/ 41 w 115"/>
                <a:gd name="T63" fmla="*/ 28 h 115"/>
                <a:gd name="T64" fmla="*/ 47 w 115"/>
                <a:gd name="T65" fmla="*/ 26 h 115"/>
                <a:gd name="T66" fmla="*/ 51 w 115"/>
                <a:gd name="T67" fmla="*/ 25 h 115"/>
                <a:gd name="T68" fmla="*/ 58 w 115"/>
                <a:gd name="T69" fmla="*/ 24 h 115"/>
                <a:gd name="T70" fmla="*/ 66 w 115"/>
                <a:gd name="T71" fmla="*/ 25 h 115"/>
                <a:gd name="T72" fmla="*/ 73 w 115"/>
                <a:gd name="T73" fmla="*/ 28 h 115"/>
                <a:gd name="T74" fmla="*/ 76 w 115"/>
                <a:gd name="T75" fmla="*/ 30 h 115"/>
                <a:gd name="T76" fmla="*/ 81 w 115"/>
                <a:gd name="T77" fmla="*/ 34 h 115"/>
                <a:gd name="T78" fmla="*/ 87 w 115"/>
                <a:gd name="T79" fmla="*/ 41 h 115"/>
                <a:gd name="T80" fmla="*/ 89 w 115"/>
                <a:gd name="T81" fmla="*/ 46 h 115"/>
                <a:gd name="T82" fmla="*/ 90 w 115"/>
                <a:gd name="T83" fmla="*/ 48 h 115"/>
                <a:gd name="T84" fmla="*/ 91 w 115"/>
                <a:gd name="T85" fmla="*/ 56 h 115"/>
                <a:gd name="T86" fmla="*/ 91 w 115"/>
                <a:gd name="T87" fmla="*/ 6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5" h="115">
                  <a:moveTo>
                    <a:pt x="102" y="52"/>
                  </a:moveTo>
                  <a:cubicBezTo>
                    <a:pt x="115" y="40"/>
                    <a:pt x="115" y="40"/>
                    <a:pt x="115" y="40"/>
                  </a:cubicBezTo>
                  <a:cubicBezTo>
                    <a:pt x="110" y="28"/>
                    <a:pt x="110" y="28"/>
                    <a:pt x="110" y="28"/>
                  </a:cubicBezTo>
                  <a:cubicBezTo>
                    <a:pt x="92" y="29"/>
                    <a:pt x="92" y="29"/>
                    <a:pt x="92" y="29"/>
                  </a:cubicBezTo>
                  <a:cubicBezTo>
                    <a:pt x="90" y="26"/>
                    <a:pt x="88" y="24"/>
                    <a:pt x="85" y="22"/>
                  </a:cubicBezTo>
                  <a:cubicBezTo>
                    <a:pt x="86" y="5"/>
                    <a:pt x="86" y="5"/>
                    <a:pt x="86" y="5"/>
                  </a:cubicBezTo>
                  <a:cubicBezTo>
                    <a:pt x="73" y="0"/>
                    <a:pt x="73" y="0"/>
                    <a:pt x="73" y="0"/>
                  </a:cubicBezTo>
                  <a:cubicBezTo>
                    <a:pt x="62" y="13"/>
                    <a:pt x="62" y="13"/>
                    <a:pt x="62" y="13"/>
                  </a:cubicBezTo>
                  <a:cubicBezTo>
                    <a:pt x="59" y="12"/>
                    <a:pt x="55" y="12"/>
                    <a:pt x="52" y="13"/>
                  </a:cubicBezTo>
                  <a:cubicBezTo>
                    <a:pt x="40" y="1"/>
                    <a:pt x="40" y="1"/>
                    <a:pt x="40" y="1"/>
                  </a:cubicBezTo>
                  <a:cubicBezTo>
                    <a:pt x="28" y="6"/>
                    <a:pt x="28" y="6"/>
                    <a:pt x="28" y="6"/>
                  </a:cubicBezTo>
                  <a:cubicBezTo>
                    <a:pt x="29" y="23"/>
                    <a:pt x="29" y="23"/>
                    <a:pt x="29" y="23"/>
                  </a:cubicBezTo>
                  <a:cubicBezTo>
                    <a:pt x="26" y="25"/>
                    <a:pt x="24" y="27"/>
                    <a:pt x="22" y="30"/>
                  </a:cubicBezTo>
                  <a:cubicBezTo>
                    <a:pt x="5" y="30"/>
                    <a:pt x="5" y="30"/>
                    <a:pt x="5" y="30"/>
                  </a:cubicBezTo>
                  <a:cubicBezTo>
                    <a:pt x="0" y="42"/>
                    <a:pt x="0" y="42"/>
                    <a:pt x="0" y="42"/>
                  </a:cubicBezTo>
                  <a:cubicBezTo>
                    <a:pt x="13" y="53"/>
                    <a:pt x="13" y="53"/>
                    <a:pt x="13" y="53"/>
                  </a:cubicBezTo>
                  <a:cubicBezTo>
                    <a:pt x="12" y="57"/>
                    <a:pt x="13" y="60"/>
                    <a:pt x="13" y="63"/>
                  </a:cubicBezTo>
                  <a:cubicBezTo>
                    <a:pt x="1" y="75"/>
                    <a:pt x="1" y="75"/>
                    <a:pt x="1" y="75"/>
                  </a:cubicBezTo>
                  <a:cubicBezTo>
                    <a:pt x="6" y="87"/>
                    <a:pt x="6" y="87"/>
                    <a:pt x="6" y="87"/>
                  </a:cubicBezTo>
                  <a:cubicBezTo>
                    <a:pt x="23" y="86"/>
                    <a:pt x="23" y="86"/>
                    <a:pt x="23" y="86"/>
                  </a:cubicBezTo>
                  <a:cubicBezTo>
                    <a:pt x="25" y="89"/>
                    <a:pt x="28" y="91"/>
                    <a:pt x="30" y="93"/>
                  </a:cubicBezTo>
                  <a:cubicBezTo>
                    <a:pt x="30" y="110"/>
                    <a:pt x="30" y="110"/>
                    <a:pt x="30" y="110"/>
                  </a:cubicBezTo>
                  <a:cubicBezTo>
                    <a:pt x="42" y="115"/>
                    <a:pt x="42" y="115"/>
                    <a:pt x="42" y="115"/>
                  </a:cubicBezTo>
                  <a:cubicBezTo>
                    <a:pt x="53" y="102"/>
                    <a:pt x="53" y="102"/>
                    <a:pt x="53" y="102"/>
                  </a:cubicBezTo>
                  <a:cubicBezTo>
                    <a:pt x="57" y="103"/>
                    <a:pt x="60" y="103"/>
                    <a:pt x="64" y="102"/>
                  </a:cubicBezTo>
                  <a:cubicBezTo>
                    <a:pt x="75" y="115"/>
                    <a:pt x="75" y="115"/>
                    <a:pt x="75" y="115"/>
                  </a:cubicBezTo>
                  <a:cubicBezTo>
                    <a:pt x="87" y="109"/>
                    <a:pt x="87" y="109"/>
                    <a:pt x="87" y="109"/>
                  </a:cubicBezTo>
                  <a:cubicBezTo>
                    <a:pt x="86" y="92"/>
                    <a:pt x="86" y="92"/>
                    <a:pt x="86" y="92"/>
                  </a:cubicBezTo>
                  <a:cubicBezTo>
                    <a:pt x="89" y="90"/>
                    <a:pt x="91" y="88"/>
                    <a:pt x="93" y="85"/>
                  </a:cubicBezTo>
                  <a:cubicBezTo>
                    <a:pt x="111" y="85"/>
                    <a:pt x="111" y="85"/>
                    <a:pt x="111" y="85"/>
                  </a:cubicBezTo>
                  <a:cubicBezTo>
                    <a:pt x="115" y="73"/>
                    <a:pt x="115" y="73"/>
                    <a:pt x="115" y="73"/>
                  </a:cubicBezTo>
                  <a:cubicBezTo>
                    <a:pt x="103" y="62"/>
                    <a:pt x="103" y="62"/>
                    <a:pt x="103" y="62"/>
                  </a:cubicBezTo>
                  <a:cubicBezTo>
                    <a:pt x="103" y="59"/>
                    <a:pt x="103" y="55"/>
                    <a:pt x="102" y="52"/>
                  </a:cubicBezTo>
                  <a:close/>
                  <a:moveTo>
                    <a:pt x="90" y="67"/>
                  </a:moveTo>
                  <a:cubicBezTo>
                    <a:pt x="90" y="67"/>
                    <a:pt x="90" y="67"/>
                    <a:pt x="90" y="67"/>
                  </a:cubicBezTo>
                  <a:cubicBezTo>
                    <a:pt x="89" y="69"/>
                    <a:pt x="88" y="71"/>
                    <a:pt x="87" y="73"/>
                  </a:cubicBezTo>
                  <a:cubicBezTo>
                    <a:pt x="88" y="73"/>
                    <a:pt x="88" y="73"/>
                    <a:pt x="88" y="73"/>
                  </a:cubicBezTo>
                  <a:cubicBezTo>
                    <a:pt x="87" y="73"/>
                    <a:pt x="87" y="73"/>
                    <a:pt x="87" y="74"/>
                  </a:cubicBezTo>
                  <a:cubicBezTo>
                    <a:pt x="87" y="74"/>
                    <a:pt x="86" y="75"/>
                    <a:pt x="86" y="76"/>
                  </a:cubicBezTo>
                  <a:cubicBezTo>
                    <a:pt x="85" y="76"/>
                    <a:pt x="85" y="77"/>
                    <a:pt x="85" y="77"/>
                  </a:cubicBezTo>
                  <a:cubicBezTo>
                    <a:pt x="84" y="78"/>
                    <a:pt x="83" y="79"/>
                    <a:pt x="82" y="80"/>
                  </a:cubicBezTo>
                  <a:cubicBezTo>
                    <a:pt x="82" y="81"/>
                    <a:pt x="82" y="81"/>
                    <a:pt x="81" y="81"/>
                  </a:cubicBezTo>
                  <a:cubicBezTo>
                    <a:pt x="80" y="82"/>
                    <a:pt x="80" y="83"/>
                    <a:pt x="79" y="83"/>
                  </a:cubicBezTo>
                  <a:cubicBezTo>
                    <a:pt x="78" y="84"/>
                    <a:pt x="78" y="84"/>
                    <a:pt x="78" y="84"/>
                  </a:cubicBezTo>
                  <a:cubicBezTo>
                    <a:pt x="77" y="85"/>
                    <a:pt x="76" y="86"/>
                    <a:pt x="75" y="86"/>
                  </a:cubicBezTo>
                  <a:cubicBezTo>
                    <a:pt x="74" y="87"/>
                    <a:pt x="74" y="87"/>
                    <a:pt x="74" y="87"/>
                  </a:cubicBezTo>
                  <a:cubicBezTo>
                    <a:pt x="74" y="87"/>
                    <a:pt x="74" y="87"/>
                    <a:pt x="74" y="87"/>
                  </a:cubicBezTo>
                  <a:cubicBezTo>
                    <a:pt x="72" y="88"/>
                    <a:pt x="71" y="88"/>
                    <a:pt x="69" y="89"/>
                  </a:cubicBezTo>
                  <a:cubicBezTo>
                    <a:pt x="69" y="89"/>
                    <a:pt x="68" y="89"/>
                    <a:pt x="68" y="89"/>
                  </a:cubicBezTo>
                  <a:cubicBezTo>
                    <a:pt x="68" y="89"/>
                    <a:pt x="68" y="89"/>
                    <a:pt x="68" y="89"/>
                  </a:cubicBezTo>
                  <a:cubicBezTo>
                    <a:pt x="68" y="90"/>
                    <a:pt x="67" y="90"/>
                    <a:pt x="67" y="90"/>
                  </a:cubicBezTo>
                  <a:cubicBezTo>
                    <a:pt x="66" y="90"/>
                    <a:pt x="65" y="90"/>
                    <a:pt x="64" y="90"/>
                  </a:cubicBezTo>
                  <a:cubicBezTo>
                    <a:pt x="64" y="90"/>
                    <a:pt x="63" y="91"/>
                    <a:pt x="63" y="91"/>
                  </a:cubicBezTo>
                  <a:cubicBezTo>
                    <a:pt x="61" y="91"/>
                    <a:pt x="60" y="91"/>
                    <a:pt x="59" y="91"/>
                  </a:cubicBezTo>
                  <a:cubicBezTo>
                    <a:pt x="58" y="91"/>
                    <a:pt x="58" y="91"/>
                    <a:pt x="57" y="91"/>
                  </a:cubicBezTo>
                  <a:cubicBezTo>
                    <a:pt x="56" y="91"/>
                    <a:pt x="55" y="91"/>
                    <a:pt x="54" y="91"/>
                  </a:cubicBezTo>
                  <a:cubicBezTo>
                    <a:pt x="54" y="91"/>
                    <a:pt x="53" y="91"/>
                    <a:pt x="53" y="91"/>
                  </a:cubicBezTo>
                  <a:cubicBezTo>
                    <a:pt x="52" y="90"/>
                    <a:pt x="50" y="90"/>
                    <a:pt x="49" y="90"/>
                  </a:cubicBezTo>
                  <a:cubicBezTo>
                    <a:pt x="49" y="90"/>
                    <a:pt x="49" y="90"/>
                    <a:pt x="48" y="90"/>
                  </a:cubicBezTo>
                  <a:cubicBezTo>
                    <a:pt x="48" y="90"/>
                    <a:pt x="48" y="90"/>
                    <a:pt x="48" y="90"/>
                  </a:cubicBezTo>
                  <a:cubicBezTo>
                    <a:pt x="46" y="89"/>
                    <a:pt x="44" y="88"/>
                    <a:pt x="43" y="87"/>
                  </a:cubicBezTo>
                  <a:cubicBezTo>
                    <a:pt x="43" y="87"/>
                    <a:pt x="43" y="87"/>
                    <a:pt x="43" y="87"/>
                  </a:cubicBezTo>
                  <a:cubicBezTo>
                    <a:pt x="42" y="87"/>
                    <a:pt x="42" y="87"/>
                    <a:pt x="42" y="87"/>
                  </a:cubicBezTo>
                  <a:cubicBezTo>
                    <a:pt x="41" y="86"/>
                    <a:pt x="40" y="86"/>
                    <a:pt x="39" y="85"/>
                  </a:cubicBezTo>
                  <a:cubicBezTo>
                    <a:pt x="39" y="85"/>
                    <a:pt x="38" y="85"/>
                    <a:pt x="38" y="85"/>
                  </a:cubicBezTo>
                  <a:cubicBezTo>
                    <a:pt x="37" y="84"/>
                    <a:pt x="36" y="83"/>
                    <a:pt x="35" y="82"/>
                  </a:cubicBezTo>
                  <a:cubicBezTo>
                    <a:pt x="35" y="82"/>
                    <a:pt x="34" y="81"/>
                    <a:pt x="34" y="81"/>
                  </a:cubicBezTo>
                  <a:cubicBezTo>
                    <a:pt x="33" y="80"/>
                    <a:pt x="32" y="80"/>
                    <a:pt x="32" y="79"/>
                  </a:cubicBezTo>
                  <a:cubicBezTo>
                    <a:pt x="32" y="78"/>
                    <a:pt x="31" y="78"/>
                    <a:pt x="31" y="78"/>
                  </a:cubicBezTo>
                  <a:cubicBezTo>
                    <a:pt x="30" y="77"/>
                    <a:pt x="29" y="76"/>
                    <a:pt x="29" y="74"/>
                  </a:cubicBezTo>
                  <a:cubicBezTo>
                    <a:pt x="29" y="74"/>
                    <a:pt x="29" y="74"/>
                    <a:pt x="28" y="74"/>
                  </a:cubicBezTo>
                  <a:cubicBezTo>
                    <a:pt x="28" y="74"/>
                    <a:pt x="28" y="74"/>
                    <a:pt x="28" y="74"/>
                  </a:cubicBezTo>
                  <a:cubicBezTo>
                    <a:pt x="28" y="72"/>
                    <a:pt x="27" y="71"/>
                    <a:pt x="26" y="69"/>
                  </a:cubicBezTo>
                  <a:cubicBezTo>
                    <a:pt x="26" y="69"/>
                    <a:pt x="26" y="68"/>
                    <a:pt x="26" y="68"/>
                  </a:cubicBezTo>
                  <a:cubicBezTo>
                    <a:pt x="26" y="68"/>
                    <a:pt x="26" y="68"/>
                    <a:pt x="26" y="68"/>
                  </a:cubicBezTo>
                  <a:cubicBezTo>
                    <a:pt x="26" y="68"/>
                    <a:pt x="26" y="67"/>
                    <a:pt x="26" y="67"/>
                  </a:cubicBezTo>
                  <a:cubicBezTo>
                    <a:pt x="25" y="66"/>
                    <a:pt x="25" y="65"/>
                    <a:pt x="25" y="64"/>
                  </a:cubicBezTo>
                  <a:cubicBezTo>
                    <a:pt x="25" y="64"/>
                    <a:pt x="25" y="63"/>
                    <a:pt x="25" y="63"/>
                  </a:cubicBezTo>
                  <a:cubicBezTo>
                    <a:pt x="24" y="61"/>
                    <a:pt x="24" y="60"/>
                    <a:pt x="24" y="59"/>
                  </a:cubicBezTo>
                  <a:cubicBezTo>
                    <a:pt x="24" y="58"/>
                    <a:pt x="24" y="58"/>
                    <a:pt x="24" y="57"/>
                  </a:cubicBezTo>
                  <a:cubicBezTo>
                    <a:pt x="24" y="56"/>
                    <a:pt x="24" y="55"/>
                    <a:pt x="24" y="54"/>
                  </a:cubicBezTo>
                  <a:cubicBezTo>
                    <a:pt x="25" y="54"/>
                    <a:pt x="25" y="53"/>
                    <a:pt x="25" y="53"/>
                  </a:cubicBezTo>
                  <a:cubicBezTo>
                    <a:pt x="25" y="51"/>
                    <a:pt x="25" y="50"/>
                    <a:pt x="25" y="49"/>
                  </a:cubicBezTo>
                  <a:cubicBezTo>
                    <a:pt x="25" y="49"/>
                    <a:pt x="25" y="49"/>
                    <a:pt x="26" y="48"/>
                  </a:cubicBezTo>
                  <a:cubicBezTo>
                    <a:pt x="26" y="48"/>
                    <a:pt x="26" y="48"/>
                    <a:pt x="26" y="48"/>
                  </a:cubicBezTo>
                  <a:cubicBezTo>
                    <a:pt x="26" y="46"/>
                    <a:pt x="27" y="44"/>
                    <a:pt x="28" y="42"/>
                  </a:cubicBezTo>
                  <a:cubicBezTo>
                    <a:pt x="28" y="42"/>
                    <a:pt x="28" y="42"/>
                    <a:pt x="28" y="42"/>
                  </a:cubicBezTo>
                  <a:cubicBezTo>
                    <a:pt x="28" y="42"/>
                    <a:pt x="28" y="42"/>
                    <a:pt x="28" y="42"/>
                  </a:cubicBezTo>
                  <a:cubicBezTo>
                    <a:pt x="29" y="41"/>
                    <a:pt x="29" y="40"/>
                    <a:pt x="30" y="39"/>
                  </a:cubicBezTo>
                  <a:cubicBezTo>
                    <a:pt x="30" y="39"/>
                    <a:pt x="30" y="38"/>
                    <a:pt x="31" y="38"/>
                  </a:cubicBezTo>
                  <a:cubicBezTo>
                    <a:pt x="31" y="37"/>
                    <a:pt x="32" y="36"/>
                    <a:pt x="33" y="35"/>
                  </a:cubicBezTo>
                  <a:cubicBezTo>
                    <a:pt x="33" y="35"/>
                    <a:pt x="34" y="34"/>
                    <a:pt x="34" y="34"/>
                  </a:cubicBezTo>
                  <a:cubicBezTo>
                    <a:pt x="35" y="33"/>
                    <a:pt x="36" y="32"/>
                    <a:pt x="37" y="32"/>
                  </a:cubicBezTo>
                  <a:cubicBezTo>
                    <a:pt x="37" y="31"/>
                    <a:pt x="37" y="31"/>
                    <a:pt x="38" y="31"/>
                  </a:cubicBezTo>
                  <a:cubicBezTo>
                    <a:pt x="39" y="30"/>
                    <a:pt x="40" y="29"/>
                    <a:pt x="41" y="29"/>
                  </a:cubicBezTo>
                  <a:cubicBezTo>
                    <a:pt x="41" y="29"/>
                    <a:pt x="41" y="28"/>
                    <a:pt x="41" y="28"/>
                  </a:cubicBezTo>
                  <a:cubicBezTo>
                    <a:pt x="42" y="28"/>
                    <a:pt x="42" y="28"/>
                    <a:pt x="42" y="28"/>
                  </a:cubicBezTo>
                  <a:cubicBezTo>
                    <a:pt x="43" y="28"/>
                    <a:pt x="45" y="27"/>
                    <a:pt x="46" y="26"/>
                  </a:cubicBezTo>
                  <a:cubicBezTo>
                    <a:pt x="47" y="26"/>
                    <a:pt x="47" y="26"/>
                    <a:pt x="47" y="26"/>
                  </a:cubicBezTo>
                  <a:cubicBezTo>
                    <a:pt x="47" y="26"/>
                    <a:pt x="47" y="26"/>
                    <a:pt x="47" y="26"/>
                  </a:cubicBezTo>
                  <a:cubicBezTo>
                    <a:pt x="48" y="26"/>
                    <a:pt x="48" y="26"/>
                    <a:pt x="48" y="25"/>
                  </a:cubicBezTo>
                  <a:cubicBezTo>
                    <a:pt x="49" y="25"/>
                    <a:pt x="50" y="25"/>
                    <a:pt x="51" y="25"/>
                  </a:cubicBezTo>
                  <a:cubicBezTo>
                    <a:pt x="52" y="25"/>
                    <a:pt x="52" y="25"/>
                    <a:pt x="53" y="24"/>
                  </a:cubicBezTo>
                  <a:cubicBezTo>
                    <a:pt x="54" y="24"/>
                    <a:pt x="55" y="24"/>
                    <a:pt x="57" y="24"/>
                  </a:cubicBezTo>
                  <a:cubicBezTo>
                    <a:pt x="57" y="24"/>
                    <a:pt x="58" y="24"/>
                    <a:pt x="58" y="24"/>
                  </a:cubicBezTo>
                  <a:cubicBezTo>
                    <a:pt x="59" y="24"/>
                    <a:pt x="60" y="24"/>
                    <a:pt x="61" y="24"/>
                  </a:cubicBezTo>
                  <a:cubicBezTo>
                    <a:pt x="62" y="24"/>
                    <a:pt x="62" y="24"/>
                    <a:pt x="63" y="24"/>
                  </a:cubicBezTo>
                  <a:cubicBezTo>
                    <a:pt x="64" y="25"/>
                    <a:pt x="65" y="25"/>
                    <a:pt x="66" y="25"/>
                  </a:cubicBezTo>
                  <a:cubicBezTo>
                    <a:pt x="67" y="25"/>
                    <a:pt x="67" y="25"/>
                    <a:pt x="67" y="25"/>
                  </a:cubicBezTo>
                  <a:cubicBezTo>
                    <a:pt x="67" y="25"/>
                    <a:pt x="67" y="25"/>
                    <a:pt x="67" y="25"/>
                  </a:cubicBezTo>
                  <a:cubicBezTo>
                    <a:pt x="69" y="26"/>
                    <a:pt x="71" y="27"/>
                    <a:pt x="73" y="28"/>
                  </a:cubicBezTo>
                  <a:cubicBezTo>
                    <a:pt x="73" y="28"/>
                    <a:pt x="73" y="28"/>
                    <a:pt x="73" y="28"/>
                  </a:cubicBezTo>
                  <a:cubicBezTo>
                    <a:pt x="73" y="28"/>
                    <a:pt x="73" y="28"/>
                    <a:pt x="74" y="28"/>
                  </a:cubicBezTo>
                  <a:cubicBezTo>
                    <a:pt x="75" y="29"/>
                    <a:pt x="75" y="29"/>
                    <a:pt x="76" y="30"/>
                  </a:cubicBezTo>
                  <a:cubicBezTo>
                    <a:pt x="77" y="30"/>
                    <a:pt x="77" y="30"/>
                    <a:pt x="77" y="30"/>
                  </a:cubicBezTo>
                  <a:cubicBezTo>
                    <a:pt x="78" y="31"/>
                    <a:pt x="79" y="32"/>
                    <a:pt x="80" y="33"/>
                  </a:cubicBezTo>
                  <a:cubicBezTo>
                    <a:pt x="81" y="33"/>
                    <a:pt x="81" y="34"/>
                    <a:pt x="81" y="34"/>
                  </a:cubicBezTo>
                  <a:cubicBezTo>
                    <a:pt x="82" y="35"/>
                    <a:pt x="83" y="36"/>
                    <a:pt x="84" y="36"/>
                  </a:cubicBezTo>
                  <a:cubicBezTo>
                    <a:pt x="84" y="37"/>
                    <a:pt x="84" y="37"/>
                    <a:pt x="84" y="37"/>
                  </a:cubicBezTo>
                  <a:cubicBezTo>
                    <a:pt x="85" y="39"/>
                    <a:pt x="86" y="40"/>
                    <a:pt x="87" y="41"/>
                  </a:cubicBezTo>
                  <a:cubicBezTo>
                    <a:pt x="87" y="41"/>
                    <a:pt x="87" y="41"/>
                    <a:pt x="87" y="41"/>
                  </a:cubicBezTo>
                  <a:cubicBezTo>
                    <a:pt x="87" y="41"/>
                    <a:pt x="87" y="41"/>
                    <a:pt x="87" y="41"/>
                  </a:cubicBezTo>
                  <a:cubicBezTo>
                    <a:pt x="88" y="43"/>
                    <a:pt x="89" y="44"/>
                    <a:pt x="89" y="46"/>
                  </a:cubicBezTo>
                  <a:cubicBezTo>
                    <a:pt x="89" y="46"/>
                    <a:pt x="89" y="47"/>
                    <a:pt x="89" y="47"/>
                  </a:cubicBezTo>
                  <a:cubicBezTo>
                    <a:pt x="90" y="47"/>
                    <a:pt x="90" y="47"/>
                    <a:pt x="90" y="47"/>
                  </a:cubicBezTo>
                  <a:cubicBezTo>
                    <a:pt x="90" y="48"/>
                    <a:pt x="90" y="48"/>
                    <a:pt x="90" y="48"/>
                  </a:cubicBezTo>
                  <a:cubicBezTo>
                    <a:pt x="90" y="49"/>
                    <a:pt x="90" y="50"/>
                    <a:pt x="90" y="51"/>
                  </a:cubicBezTo>
                  <a:cubicBezTo>
                    <a:pt x="91" y="52"/>
                    <a:pt x="91" y="52"/>
                    <a:pt x="91" y="53"/>
                  </a:cubicBezTo>
                  <a:cubicBezTo>
                    <a:pt x="91" y="54"/>
                    <a:pt x="91" y="55"/>
                    <a:pt x="91" y="56"/>
                  </a:cubicBezTo>
                  <a:cubicBezTo>
                    <a:pt x="91" y="57"/>
                    <a:pt x="91" y="58"/>
                    <a:pt x="91" y="58"/>
                  </a:cubicBezTo>
                  <a:cubicBezTo>
                    <a:pt x="91" y="59"/>
                    <a:pt x="91" y="60"/>
                    <a:pt x="91" y="61"/>
                  </a:cubicBezTo>
                  <a:cubicBezTo>
                    <a:pt x="91" y="61"/>
                    <a:pt x="91" y="62"/>
                    <a:pt x="91" y="62"/>
                  </a:cubicBezTo>
                  <a:cubicBezTo>
                    <a:pt x="91" y="64"/>
                    <a:pt x="90" y="65"/>
                    <a:pt x="90" y="66"/>
                  </a:cubicBezTo>
                  <a:cubicBezTo>
                    <a:pt x="90" y="66"/>
                    <a:pt x="90" y="67"/>
                    <a:pt x="90" y="67"/>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44">
              <a:extLst>
                <a:ext uri="{FF2B5EF4-FFF2-40B4-BE49-F238E27FC236}">
                  <a16:creationId xmlns:a16="http://schemas.microsoft.com/office/drawing/2014/main" id="{1BC01738-DEBC-469A-944B-2CC855FEABD3}"/>
                </a:ext>
              </a:extLst>
            </p:cNvPr>
            <p:cNvSpPr>
              <a:spLocks noEditPoints="1"/>
            </p:cNvSpPr>
            <p:nvPr/>
          </p:nvSpPr>
          <p:spPr bwMode="auto">
            <a:xfrm>
              <a:off x="7504906" y="1772986"/>
              <a:ext cx="100013" cy="100013"/>
            </a:xfrm>
            <a:custGeom>
              <a:avLst/>
              <a:gdLst>
                <a:gd name="T0" fmla="*/ 34 w 37"/>
                <a:gd name="T1" fmla="*/ 8 h 37"/>
                <a:gd name="T2" fmla="*/ 34 w 37"/>
                <a:gd name="T3" fmla="*/ 8 h 37"/>
                <a:gd name="T4" fmla="*/ 28 w 37"/>
                <a:gd name="T5" fmla="*/ 3 h 37"/>
                <a:gd name="T6" fmla="*/ 28 w 37"/>
                <a:gd name="T7" fmla="*/ 3 h 37"/>
                <a:gd name="T8" fmla="*/ 23 w 37"/>
                <a:gd name="T9" fmla="*/ 0 h 37"/>
                <a:gd name="T10" fmla="*/ 22 w 37"/>
                <a:gd name="T11" fmla="*/ 0 h 37"/>
                <a:gd name="T12" fmla="*/ 14 w 37"/>
                <a:gd name="T13" fmla="*/ 0 h 37"/>
                <a:gd name="T14" fmla="*/ 14 w 37"/>
                <a:gd name="T15" fmla="*/ 0 h 37"/>
                <a:gd name="T16" fmla="*/ 12 w 37"/>
                <a:gd name="T17" fmla="*/ 1 h 37"/>
                <a:gd name="T18" fmla="*/ 8 w 37"/>
                <a:gd name="T19" fmla="*/ 3 h 37"/>
                <a:gd name="T20" fmla="*/ 8 w 37"/>
                <a:gd name="T21" fmla="*/ 3 h 37"/>
                <a:gd name="T22" fmla="*/ 3 w 37"/>
                <a:gd name="T23" fmla="*/ 9 h 37"/>
                <a:gd name="T24" fmla="*/ 3 w 37"/>
                <a:gd name="T25" fmla="*/ 9 h 37"/>
                <a:gd name="T26" fmla="*/ 0 w 37"/>
                <a:gd name="T27" fmla="*/ 15 h 37"/>
                <a:gd name="T28" fmla="*/ 0 w 37"/>
                <a:gd name="T29" fmla="*/ 15 h 37"/>
                <a:gd name="T30" fmla="*/ 1 w 37"/>
                <a:gd name="T31" fmla="*/ 23 h 37"/>
                <a:gd name="T32" fmla="*/ 0 w 37"/>
                <a:gd name="T33" fmla="*/ 23 h 37"/>
                <a:gd name="T34" fmla="*/ 1 w 37"/>
                <a:gd name="T35" fmla="*/ 25 h 37"/>
                <a:gd name="T36" fmla="*/ 3 w 37"/>
                <a:gd name="T37" fmla="*/ 29 h 37"/>
                <a:gd name="T38" fmla="*/ 3 w 37"/>
                <a:gd name="T39" fmla="*/ 29 h 37"/>
                <a:gd name="T40" fmla="*/ 9 w 37"/>
                <a:gd name="T41" fmla="*/ 34 h 37"/>
                <a:gd name="T42" fmla="*/ 9 w 37"/>
                <a:gd name="T43" fmla="*/ 35 h 37"/>
                <a:gd name="T44" fmla="*/ 15 w 37"/>
                <a:gd name="T45" fmla="*/ 37 h 37"/>
                <a:gd name="T46" fmla="*/ 15 w 37"/>
                <a:gd name="T47" fmla="*/ 37 h 37"/>
                <a:gd name="T48" fmla="*/ 23 w 37"/>
                <a:gd name="T49" fmla="*/ 37 h 37"/>
                <a:gd name="T50" fmla="*/ 23 w 37"/>
                <a:gd name="T51" fmla="*/ 37 h 37"/>
                <a:gd name="T52" fmla="*/ 25 w 37"/>
                <a:gd name="T53" fmla="*/ 36 h 37"/>
                <a:gd name="T54" fmla="*/ 29 w 37"/>
                <a:gd name="T55" fmla="*/ 34 h 37"/>
                <a:gd name="T56" fmla="*/ 29 w 37"/>
                <a:gd name="T57" fmla="*/ 34 h 37"/>
                <a:gd name="T58" fmla="*/ 35 w 37"/>
                <a:gd name="T59" fmla="*/ 28 h 37"/>
                <a:gd name="T60" fmla="*/ 35 w 37"/>
                <a:gd name="T61" fmla="*/ 28 h 37"/>
                <a:gd name="T62" fmla="*/ 37 w 37"/>
                <a:gd name="T63" fmla="*/ 22 h 37"/>
                <a:gd name="T64" fmla="*/ 37 w 37"/>
                <a:gd name="T65" fmla="*/ 22 h 37"/>
                <a:gd name="T66" fmla="*/ 37 w 37"/>
                <a:gd name="T67" fmla="*/ 14 h 37"/>
                <a:gd name="T68" fmla="*/ 37 w 37"/>
                <a:gd name="T69" fmla="*/ 14 h 37"/>
                <a:gd name="T70" fmla="*/ 36 w 37"/>
                <a:gd name="T71" fmla="*/ 12 h 37"/>
                <a:gd name="T72" fmla="*/ 34 w 37"/>
                <a:gd name="T73" fmla="*/ 8 h 37"/>
                <a:gd name="T74" fmla="*/ 31 w 37"/>
                <a:gd name="T75" fmla="*/ 17 h 37"/>
                <a:gd name="T76" fmla="*/ 31 w 37"/>
                <a:gd name="T77" fmla="*/ 20 h 37"/>
                <a:gd name="T78" fmla="*/ 31 w 37"/>
                <a:gd name="T79" fmla="*/ 23 h 37"/>
                <a:gd name="T80" fmla="*/ 29 w 37"/>
                <a:gd name="T81" fmla="*/ 26 h 37"/>
                <a:gd name="T82" fmla="*/ 27 w 37"/>
                <a:gd name="T83" fmla="*/ 29 h 37"/>
                <a:gd name="T84" fmla="*/ 24 w 37"/>
                <a:gd name="T85" fmla="*/ 30 h 37"/>
                <a:gd name="T86" fmla="*/ 21 w 37"/>
                <a:gd name="T87" fmla="*/ 31 h 37"/>
                <a:gd name="T88" fmla="*/ 17 w 37"/>
                <a:gd name="T89" fmla="*/ 31 h 37"/>
                <a:gd name="T90" fmla="*/ 14 w 37"/>
                <a:gd name="T91" fmla="*/ 30 h 37"/>
                <a:gd name="T92" fmla="*/ 11 w 37"/>
                <a:gd name="T93" fmla="*/ 29 h 37"/>
                <a:gd name="T94" fmla="*/ 9 w 37"/>
                <a:gd name="T95" fmla="*/ 26 h 37"/>
                <a:gd name="T96" fmla="*/ 7 w 37"/>
                <a:gd name="T97" fmla="*/ 24 h 37"/>
                <a:gd name="T98" fmla="*/ 6 w 37"/>
                <a:gd name="T99" fmla="*/ 21 h 37"/>
                <a:gd name="T100" fmla="*/ 6 w 37"/>
                <a:gd name="T101" fmla="*/ 17 h 37"/>
                <a:gd name="T102" fmla="*/ 7 w 37"/>
                <a:gd name="T103" fmla="*/ 14 h 37"/>
                <a:gd name="T104" fmla="*/ 8 w 37"/>
                <a:gd name="T105" fmla="*/ 11 h 37"/>
                <a:gd name="T106" fmla="*/ 11 w 37"/>
                <a:gd name="T107" fmla="*/ 8 h 37"/>
                <a:gd name="T108" fmla="*/ 14 w 37"/>
                <a:gd name="T109" fmla="*/ 7 h 37"/>
                <a:gd name="T110" fmla="*/ 17 w 37"/>
                <a:gd name="T111" fmla="*/ 6 h 37"/>
                <a:gd name="T112" fmla="*/ 20 w 37"/>
                <a:gd name="T113" fmla="*/ 6 h 37"/>
                <a:gd name="T114" fmla="*/ 23 w 37"/>
                <a:gd name="T115" fmla="*/ 7 h 37"/>
                <a:gd name="T116" fmla="*/ 26 w 37"/>
                <a:gd name="T117" fmla="*/ 8 h 37"/>
                <a:gd name="T118" fmla="*/ 29 w 37"/>
                <a:gd name="T119" fmla="*/ 11 h 37"/>
                <a:gd name="T120" fmla="*/ 30 w 37"/>
                <a:gd name="T121" fmla="*/ 13 h 37"/>
                <a:gd name="T122" fmla="*/ 31 w 37"/>
                <a:gd name="T123" fmla="*/ 1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7" h="37">
                  <a:moveTo>
                    <a:pt x="34" y="8"/>
                  </a:moveTo>
                  <a:cubicBezTo>
                    <a:pt x="34" y="8"/>
                    <a:pt x="34" y="8"/>
                    <a:pt x="34" y="8"/>
                  </a:cubicBezTo>
                  <a:cubicBezTo>
                    <a:pt x="33" y="6"/>
                    <a:pt x="31" y="4"/>
                    <a:pt x="28" y="3"/>
                  </a:cubicBezTo>
                  <a:cubicBezTo>
                    <a:pt x="28" y="3"/>
                    <a:pt x="28" y="3"/>
                    <a:pt x="28" y="3"/>
                  </a:cubicBezTo>
                  <a:cubicBezTo>
                    <a:pt x="27" y="1"/>
                    <a:pt x="25" y="1"/>
                    <a:pt x="23" y="0"/>
                  </a:cubicBezTo>
                  <a:cubicBezTo>
                    <a:pt x="22" y="0"/>
                    <a:pt x="22" y="0"/>
                    <a:pt x="22" y="0"/>
                  </a:cubicBezTo>
                  <a:cubicBezTo>
                    <a:pt x="20" y="0"/>
                    <a:pt x="17" y="0"/>
                    <a:pt x="14" y="0"/>
                  </a:cubicBezTo>
                  <a:cubicBezTo>
                    <a:pt x="14" y="0"/>
                    <a:pt x="14" y="0"/>
                    <a:pt x="14" y="0"/>
                  </a:cubicBezTo>
                  <a:cubicBezTo>
                    <a:pt x="14" y="1"/>
                    <a:pt x="13" y="1"/>
                    <a:pt x="12" y="1"/>
                  </a:cubicBezTo>
                  <a:cubicBezTo>
                    <a:pt x="11" y="1"/>
                    <a:pt x="10" y="2"/>
                    <a:pt x="8" y="3"/>
                  </a:cubicBezTo>
                  <a:cubicBezTo>
                    <a:pt x="8" y="3"/>
                    <a:pt x="8" y="3"/>
                    <a:pt x="8" y="3"/>
                  </a:cubicBezTo>
                  <a:cubicBezTo>
                    <a:pt x="6" y="5"/>
                    <a:pt x="4" y="7"/>
                    <a:pt x="3" y="9"/>
                  </a:cubicBezTo>
                  <a:cubicBezTo>
                    <a:pt x="3" y="9"/>
                    <a:pt x="3" y="9"/>
                    <a:pt x="3" y="9"/>
                  </a:cubicBezTo>
                  <a:cubicBezTo>
                    <a:pt x="2" y="11"/>
                    <a:pt x="1" y="13"/>
                    <a:pt x="0" y="15"/>
                  </a:cubicBezTo>
                  <a:cubicBezTo>
                    <a:pt x="0" y="15"/>
                    <a:pt x="0" y="15"/>
                    <a:pt x="0" y="15"/>
                  </a:cubicBezTo>
                  <a:cubicBezTo>
                    <a:pt x="0" y="17"/>
                    <a:pt x="0" y="20"/>
                    <a:pt x="1" y="23"/>
                  </a:cubicBezTo>
                  <a:cubicBezTo>
                    <a:pt x="0" y="23"/>
                    <a:pt x="0" y="23"/>
                    <a:pt x="0" y="23"/>
                  </a:cubicBezTo>
                  <a:cubicBezTo>
                    <a:pt x="1" y="24"/>
                    <a:pt x="1" y="24"/>
                    <a:pt x="1" y="25"/>
                  </a:cubicBezTo>
                  <a:cubicBezTo>
                    <a:pt x="2" y="26"/>
                    <a:pt x="2" y="28"/>
                    <a:pt x="3" y="29"/>
                  </a:cubicBezTo>
                  <a:cubicBezTo>
                    <a:pt x="3" y="29"/>
                    <a:pt x="3" y="29"/>
                    <a:pt x="3" y="29"/>
                  </a:cubicBezTo>
                  <a:cubicBezTo>
                    <a:pt x="5" y="31"/>
                    <a:pt x="7" y="33"/>
                    <a:pt x="9" y="34"/>
                  </a:cubicBezTo>
                  <a:cubicBezTo>
                    <a:pt x="9" y="35"/>
                    <a:pt x="9" y="35"/>
                    <a:pt x="9" y="35"/>
                  </a:cubicBezTo>
                  <a:cubicBezTo>
                    <a:pt x="11" y="36"/>
                    <a:pt x="13" y="37"/>
                    <a:pt x="15" y="37"/>
                  </a:cubicBezTo>
                  <a:cubicBezTo>
                    <a:pt x="15" y="37"/>
                    <a:pt x="15" y="37"/>
                    <a:pt x="15" y="37"/>
                  </a:cubicBezTo>
                  <a:cubicBezTo>
                    <a:pt x="18" y="37"/>
                    <a:pt x="20" y="37"/>
                    <a:pt x="23" y="37"/>
                  </a:cubicBezTo>
                  <a:cubicBezTo>
                    <a:pt x="23" y="37"/>
                    <a:pt x="23" y="37"/>
                    <a:pt x="23" y="37"/>
                  </a:cubicBezTo>
                  <a:cubicBezTo>
                    <a:pt x="24" y="37"/>
                    <a:pt x="24" y="37"/>
                    <a:pt x="25" y="36"/>
                  </a:cubicBezTo>
                  <a:cubicBezTo>
                    <a:pt x="27" y="36"/>
                    <a:pt x="28" y="35"/>
                    <a:pt x="29" y="34"/>
                  </a:cubicBezTo>
                  <a:cubicBezTo>
                    <a:pt x="29" y="34"/>
                    <a:pt x="29" y="34"/>
                    <a:pt x="29" y="34"/>
                  </a:cubicBezTo>
                  <a:cubicBezTo>
                    <a:pt x="31" y="33"/>
                    <a:pt x="33" y="31"/>
                    <a:pt x="35" y="28"/>
                  </a:cubicBezTo>
                  <a:cubicBezTo>
                    <a:pt x="35" y="28"/>
                    <a:pt x="35" y="28"/>
                    <a:pt x="35" y="28"/>
                  </a:cubicBezTo>
                  <a:cubicBezTo>
                    <a:pt x="36" y="26"/>
                    <a:pt x="37" y="24"/>
                    <a:pt x="37" y="22"/>
                  </a:cubicBezTo>
                  <a:cubicBezTo>
                    <a:pt x="37" y="22"/>
                    <a:pt x="37" y="22"/>
                    <a:pt x="37" y="22"/>
                  </a:cubicBezTo>
                  <a:cubicBezTo>
                    <a:pt x="37" y="20"/>
                    <a:pt x="37" y="17"/>
                    <a:pt x="37" y="14"/>
                  </a:cubicBezTo>
                  <a:cubicBezTo>
                    <a:pt x="37" y="14"/>
                    <a:pt x="37" y="14"/>
                    <a:pt x="37" y="14"/>
                  </a:cubicBezTo>
                  <a:cubicBezTo>
                    <a:pt x="37" y="13"/>
                    <a:pt x="37" y="13"/>
                    <a:pt x="36" y="12"/>
                  </a:cubicBezTo>
                  <a:cubicBezTo>
                    <a:pt x="36" y="11"/>
                    <a:pt x="35" y="9"/>
                    <a:pt x="34" y="8"/>
                  </a:cubicBezTo>
                  <a:close/>
                  <a:moveTo>
                    <a:pt x="31" y="17"/>
                  </a:moveTo>
                  <a:cubicBezTo>
                    <a:pt x="32" y="18"/>
                    <a:pt x="32" y="19"/>
                    <a:pt x="31" y="20"/>
                  </a:cubicBezTo>
                  <a:cubicBezTo>
                    <a:pt x="31" y="21"/>
                    <a:pt x="31" y="22"/>
                    <a:pt x="31" y="23"/>
                  </a:cubicBezTo>
                  <a:cubicBezTo>
                    <a:pt x="30" y="24"/>
                    <a:pt x="30" y="25"/>
                    <a:pt x="29" y="26"/>
                  </a:cubicBezTo>
                  <a:cubicBezTo>
                    <a:pt x="28" y="27"/>
                    <a:pt x="28" y="28"/>
                    <a:pt x="27" y="29"/>
                  </a:cubicBezTo>
                  <a:cubicBezTo>
                    <a:pt x="26" y="29"/>
                    <a:pt x="25" y="30"/>
                    <a:pt x="24" y="30"/>
                  </a:cubicBezTo>
                  <a:cubicBezTo>
                    <a:pt x="23" y="31"/>
                    <a:pt x="22" y="31"/>
                    <a:pt x="21" y="31"/>
                  </a:cubicBezTo>
                  <a:cubicBezTo>
                    <a:pt x="20" y="31"/>
                    <a:pt x="18" y="31"/>
                    <a:pt x="17" y="31"/>
                  </a:cubicBezTo>
                  <a:cubicBezTo>
                    <a:pt x="16" y="31"/>
                    <a:pt x="15" y="31"/>
                    <a:pt x="14" y="30"/>
                  </a:cubicBezTo>
                  <a:cubicBezTo>
                    <a:pt x="13" y="30"/>
                    <a:pt x="12" y="30"/>
                    <a:pt x="11" y="29"/>
                  </a:cubicBezTo>
                  <a:cubicBezTo>
                    <a:pt x="10" y="28"/>
                    <a:pt x="9" y="27"/>
                    <a:pt x="9" y="26"/>
                  </a:cubicBezTo>
                  <a:cubicBezTo>
                    <a:pt x="8" y="26"/>
                    <a:pt x="7" y="25"/>
                    <a:pt x="7" y="24"/>
                  </a:cubicBezTo>
                  <a:cubicBezTo>
                    <a:pt x="7" y="23"/>
                    <a:pt x="6" y="22"/>
                    <a:pt x="6" y="21"/>
                  </a:cubicBezTo>
                  <a:cubicBezTo>
                    <a:pt x="6" y="19"/>
                    <a:pt x="6" y="18"/>
                    <a:pt x="6" y="17"/>
                  </a:cubicBezTo>
                  <a:cubicBezTo>
                    <a:pt x="6" y="16"/>
                    <a:pt x="6" y="15"/>
                    <a:pt x="7" y="14"/>
                  </a:cubicBezTo>
                  <a:cubicBezTo>
                    <a:pt x="7" y="13"/>
                    <a:pt x="8" y="12"/>
                    <a:pt x="8" y="11"/>
                  </a:cubicBezTo>
                  <a:cubicBezTo>
                    <a:pt x="9" y="10"/>
                    <a:pt x="10" y="9"/>
                    <a:pt x="11" y="8"/>
                  </a:cubicBezTo>
                  <a:cubicBezTo>
                    <a:pt x="12" y="8"/>
                    <a:pt x="13" y="7"/>
                    <a:pt x="14" y="7"/>
                  </a:cubicBezTo>
                  <a:cubicBezTo>
                    <a:pt x="15" y="6"/>
                    <a:pt x="16" y="6"/>
                    <a:pt x="17" y="6"/>
                  </a:cubicBezTo>
                  <a:cubicBezTo>
                    <a:pt x="18" y="6"/>
                    <a:pt x="19" y="6"/>
                    <a:pt x="20" y="6"/>
                  </a:cubicBezTo>
                  <a:cubicBezTo>
                    <a:pt x="21" y="6"/>
                    <a:pt x="22" y="6"/>
                    <a:pt x="23" y="7"/>
                  </a:cubicBezTo>
                  <a:cubicBezTo>
                    <a:pt x="24" y="7"/>
                    <a:pt x="25" y="8"/>
                    <a:pt x="26" y="8"/>
                  </a:cubicBezTo>
                  <a:cubicBezTo>
                    <a:pt x="27" y="9"/>
                    <a:pt x="28" y="10"/>
                    <a:pt x="29" y="11"/>
                  </a:cubicBezTo>
                  <a:cubicBezTo>
                    <a:pt x="29" y="12"/>
                    <a:pt x="30" y="12"/>
                    <a:pt x="30" y="13"/>
                  </a:cubicBezTo>
                  <a:cubicBezTo>
                    <a:pt x="31" y="14"/>
                    <a:pt x="31" y="16"/>
                    <a:pt x="31" y="17"/>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2" name="Grupo 171">
            <a:extLst>
              <a:ext uri="{FF2B5EF4-FFF2-40B4-BE49-F238E27FC236}">
                <a16:creationId xmlns:a16="http://schemas.microsoft.com/office/drawing/2014/main" id="{6D550852-A4F4-4B86-9EDA-A442ABF93A5B}"/>
              </a:ext>
            </a:extLst>
          </p:cNvPr>
          <p:cNvGrpSpPr/>
          <p:nvPr/>
        </p:nvGrpSpPr>
        <p:grpSpPr>
          <a:xfrm>
            <a:off x="10148888" y="1846161"/>
            <a:ext cx="471488" cy="309562"/>
            <a:chOff x="9992518" y="1703136"/>
            <a:chExt cx="471488" cy="309562"/>
          </a:xfrm>
        </p:grpSpPr>
        <p:sp>
          <p:nvSpPr>
            <p:cNvPr id="119" name="Freeform 45">
              <a:extLst>
                <a:ext uri="{FF2B5EF4-FFF2-40B4-BE49-F238E27FC236}">
                  <a16:creationId xmlns:a16="http://schemas.microsoft.com/office/drawing/2014/main" id="{025F055A-4AE5-434B-BC69-8C09DE7CEC94}"/>
                </a:ext>
              </a:extLst>
            </p:cNvPr>
            <p:cNvSpPr>
              <a:spLocks/>
            </p:cNvSpPr>
            <p:nvPr/>
          </p:nvSpPr>
          <p:spPr bwMode="auto">
            <a:xfrm>
              <a:off x="9992518" y="1993648"/>
              <a:ext cx="471488" cy="19050"/>
            </a:xfrm>
            <a:custGeom>
              <a:avLst/>
              <a:gdLst>
                <a:gd name="T0" fmla="*/ 173 w 176"/>
                <a:gd name="T1" fmla="*/ 7 h 7"/>
                <a:gd name="T2" fmla="*/ 3 w 176"/>
                <a:gd name="T3" fmla="*/ 7 h 7"/>
                <a:gd name="T4" fmla="*/ 0 w 176"/>
                <a:gd name="T5" fmla="*/ 3 h 7"/>
                <a:gd name="T6" fmla="*/ 3 w 176"/>
                <a:gd name="T7" fmla="*/ 0 h 7"/>
                <a:gd name="T8" fmla="*/ 173 w 176"/>
                <a:gd name="T9" fmla="*/ 0 h 7"/>
                <a:gd name="T10" fmla="*/ 176 w 176"/>
                <a:gd name="T11" fmla="*/ 3 h 7"/>
                <a:gd name="T12" fmla="*/ 173 w 176"/>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76" h="7">
                  <a:moveTo>
                    <a:pt x="173" y="7"/>
                  </a:moveTo>
                  <a:cubicBezTo>
                    <a:pt x="3" y="7"/>
                    <a:pt x="3" y="7"/>
                    <a:pt x="3" y="7"/>
                  </a:cubicBezTo>
                  <a:cubicBezTo>
                    <a:pt x="2" y="7"/>
                    <a:pt x="0" y="5"/>
                    <a:pt x="0" y="3"/>
                  </a:cubicBezTo>
                  <a:cubicBezTo>
                    <a:pt x="0" y="1"/>
                    <a:pt x="2" y="0"/>
                    <a:pt x="3" y="0"/>
                  </a:cubicBezTo>
                  <a:cubicBezTo>
                    <a:pt x="173" y="0"/>
                    <a:pt x="173" y="0"/>
                    <a:pt x="173" y="0"/>
                  </a:cubicBezTo>
                  <a:cubicBezTo>
                    <a:pt x="175" y="0"/>
                    <a:pt x="176" y="1"/>
                    <a:pt x="176" y="3"/>
                  </a:cubicBezTo>
                  <a:cubicBezTo>
                    <a:pt x="176" y="5"/>
                    <a:pt x="175" y="7"/>
                    <a:pt x="173" y="7"/>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46">
              <a:extLst>
                <a:ext uri="{FF2B5EF4-FFF2-40B4-BE49-F238E27FC236}">
                  <a16:creationId xmlns:a16="http://schemas.microsoft.com/office/drawing/2014/main" id="{8B332A02-792E-481A-9B08-9684B15184E3}"/>
                </a:ext>
              </a:extLst>
            </p:cNvPr>
            <p:cNvSpPr>
              <a:spLocks noChangeArrowheads="1"/>
            </p:cNvSpPr>
            <p:nvPr/>
          </p:nvSpPr>
          <p:spPr bwMode="auto">
            <a:xfrm>
              <a:off x="10060781" y="1822198"/>
              <a:ext cx="61913" cy="144463"/>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47">
              <a:extLst>
                <a:ext uri="{FF2B5EF4-FFF2-40B4-BE49-F238E27FC236}">
                  <a16:creationId xmlns:a16="http://schemas.microsoft.com/office/drawing/2014/main" id="{4A0B5632-05EE-4518-B95F-2AE80314AB07}"/>
                </a:ext>
              </a:extLst>
            </p:cNvPr>
            <p:cNvSpPr>
              <a:spLocks noChangeArrowheads="1"/>
            </p:cNvSpPr>
            <p:nvPr/>
          </p:nvSpPr>
          <p:spPr bwMode="auto">
            <a:xfrm>
              <a:off x="10130631" y="1744411"/>
              <a:ext cx="58738" cy="222250"/>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Rectangle 48">
              <a:extLst>
                <a:ext uri="{FF2B5EF4-FFF2-40B4-BE49-F238E27FC236}">
                  <a16:creationId xmlns:a16="http://schemas.microsoft.com/office/drawing/2014/main" id="{6E4C3882-D092-4C8C-9B1B-9A2CA9B1A749}"/>
                </a:ext>
              </a:extLst>
            </p:cNvPr>
            <p:cNvSpPr>
              <a:spLocks noChangeArrowheads="1"/>
            </p:cNvSpPr>
            <p:nvPr/>
          </p:nvSpPr>
          <p:spPr bwMode="auto">
            <a:xfrm>
              <a:off x="10198893" y="1788861"/>
              <a:ext cx="58738" cy="177800"/>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Rectangle 49">
              <a:extLst>
                <a:ext uri="{FF2B5EF4-FFF2-40B4-BE49-F238E27FC236}">
                  <a16:creationId xmlns:a16="http://schemas.microsoft.com/office/drawing/2014/main" id="{A798CC33-D4E4-49B3-BD69-75E256BF62CA}"/>
                </a:ext>
              </a:extLst>
            </p:cNvPr>
            <p:cNvSpPr>
              <a:spLocks noChangeArrowheads="1"/>
            </p:cNvSpPr>
            <p:nvPr/>
          </p:nvSpPr>
          <p:spPr bwMode="auto">
            <a:xfrm>
              <a:off x="10265568" y="1703136"/>
              <a:ext cx="61913" cy="263525"/>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Rectangle 50">
              <a:extLst>
                <a:ext uri="{FF2B5EF4-FFF2-40B4-BE49-F238E27FC236}">
                  <a16:creationId xmlns:a16="http://schemas.microsoft.com/office/drawing/2014/main" id="{F1B15DD0-AEAE-4A76-ABFA-03158C211C19}"/>
                </a:ext>
              </a:extLst>
            </p:cNvPr>
            <p:cNvSpPr>
              <a:spLocks noChangeArrowheads="1"/>
            </p:cNvSpPr>
            <p:nvPr/>
          </p:nvSpPr>
          <p:spPr bwMode="auto">
            <a:xfrm>
              <a:off x="10335418" y="1753936"/>
              <a:ext cx="58738" cy="212725"/>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127" name="Freeform 51">
            <a:extLst>
              <a:ext uri="{FF2B5EF4-FFF2-40B4-BE49-F238E27FC236}">
                <a16:creationId xmlns:a16="http://schemas.microsoft.com/office/drawing/2014/main" id="{02135958-9574-40AA-8309-EE8349951AE5}"/>
              </a:ext>
            </a:extLst>
          </p:cNvPr>
          <p:cNvSpPr>
            <a:spLocks/>
          </p:cNvSpPr>
          <p:nvPr/>
        </p:nvSpPr>
        <p:spPr bwMode="auto">
          <a:xfrm>
            <a:off x="1964531" y="4220911"/>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52">
            <a:extLst>
              <a:ext uri="{FF2B5EF4-FFF2-40B4-BE49-F238E27FC236}">
                <a16:creationId xmlns:a16="http://schemas.microsoft.com/office/drawing/2014/main" id="{79C22FB7-01F0-4867-900E-001240FB2941}"/>
              </a:ext>
            </a:extLst>
          </p:cNvPr>
          <p:cNvSpPr>
            <a:spLocks/>
          </p:cNvSpPr>
          <p:nvPr/>
        </p:nvSpPr>
        <p:spPr bwMode="auto">
          <a:xfrm>
            <a:off x="1975643" y="4403473"/>
            <a:ext cx="1588" cy="0"/>
          </a:xfrm>
          <a:custGeom>
            <a:avLst/>
            <a:gdLst>
              <a:gd name="T0" fmla="*/ 1 w 1"/>
              <a:gd name="T1" fmla="*/ 0 w 1"/>
              <a:gd name="T2" fmla="*/ 0 w 1"/>
              <a:gd name="T3" fmla="*/ 1 w 1"/>
            </a:gdLst>
            <a:ahLst/>
            <a:cxnLst>
              <a:cxn ang="0">
                <a:pos x="T0" y="0"/>
              </a:cxn>
              <a:cxn ang="0">
                <a:pos x="T1" y="0"/>
              </a:cxn>
              <a:cxn ang="0">
                <a:pos x="T2" y="0"/>
              </a:cxn>
              <a:cxn ang="0">
                <a:pos x="T3" y="0"/>
              </a:cxn>
            </a:cxnLst>
            <a:rect l="0" t="0" r="r" b="b"/>
            <a:pathLst>
              <a:path w="1">
                <a:moveTo>
                  <a:pt x="1" y="0"/>
                </a:moveTo>
                <a:cubicBezTo>
                  <a:pt x="1" y="0"/>
                  <a:pt x="0" y="0"/>
                  <a:pt x="0" y="0"/>
                </a:cubicBezTo>
                <a:cubicBezTo>
                  <a:pt x="0" y="0"/>
                  <a:pt x="0" y="0"/>
                  <a:pt x="0" y="0"/>
                </a:cubicBezTo>
                <a:cubicBezTo>
                  <a:pt x="0" y="0"/>
                  <a:pt x="0" y="0"/>
                  <a:pt x="1"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53">
            <a:extLst>
              <a:ext uri="{FF2B5EF4-FFF2-40B4-BE49-F238E27FC236}">
                <a16:creationId xmlns:a16="http://schemas.microsoft.com/office/drawing/2014/main" id="{5EC20B04-7889-4030-B28F-723DC6F8D0DE}"/>
              </a:ext>
            </a:extLst>
          </p:cNvPr>
          <p:cNvSpPr>
            <a:spLocks/>
          </p:cNvSpPr>
          <p:nvPr/>
        </p:nvSpPr>
        <p:spPr bwMode="auto">
          <a:xfrm>
            <a:off x="2028031" y="4368548"/>
            <a:ext cx="3175" cy="3175"/>
          </a:xfrm>
          <a:custGeom>
            <a:avLst/>
            <a:gdLst>
              <a:gd name="T0" fmla="*/ 1 w 1"/>
              <a:gd name="T1" fmla="*/ 0 h 1"/>
              <a:gd name="T2" fmla="*/ 0 w 1"/>
              <a:gd name="T3" fmla="*/ 1 h 1"/>
              <a:gd name="T4" fmla="*/ 0 w 1"/>
              <a:gd name="T5" fmla="*/ 1 h 1"/>
              <a:gd name="T6" fmla="*/ 1 w 1"/>
              <a:gd name="T7" fmla="*/ 0 h 1"/>
            </a:gdLst>
            <a:ahLst/>
            <a:cxnLst>
              <a:cxn ang="0">
                <a:pos x="T0" y="T1"/>
              </a:cxn>
              <a:cxn ang="0">
                <a:pos x="T2" y="T3"/>
              </a:cxn>
              <a:cxn ang="0">
                <a:pos x="T4" y="T5"/>
              </a:cxn>
              <a:cxn ang="0">
                <a:pos x="T6" y="T7"/>
              </a:cxn>
            </a:cxnLst>
            <a:rect l="0" t="0" r="r" b="b"/>
            <a:pathLst>
              <a:path w="1" h="1">
                <a:moveTo>
                  <a:pt x="1" y="0"/>
                </a:moveTo>
                <a:cubicBezTo>
                  <a:pt x="0" y="0"/>
                  <a:pt x="0" y="1"/>
                  <a:pt x="0" y="1"/>
                </a:cubicBezTo>
                <a:cubicBezTo>
                  <a:pt x="0" y="1"/>
                  <a:pt x="0" y="1"/>
                  <a:pt x="0" y="1"/>
                </a:cubicBezTo>
                <a:cubicBezTo>
                  <a:pt x="0" y="1"/>
                  <a:pt x="0" y="0"/>
                  <a:pt x="1"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54">
            <a:extLst>
              <a:ext uri="{FF2B5EF4-FFF2-40B4-BE49-F238E27FC236}">
                <a16:creationId xmlns:a16="http://schemas.microsoft.com/office/drawing/2014/main" id="{8C2EF2A1-4636-489B-90B1-AE52C7BD7A2C}"/>
              </a:ext>
            </a:extLst>
          </p:cNvPr>
          <p:cNvSpPr>
            <a:spLocks/>
          </p:cNvSpPr>
          <p:nvPr/>
        </p:nvSpPr>
        <p:spPr bwMode="auto">
          <a:xfrm>
            <a:off x="1862931" y="4162173"/>
            <a:ext cx="0" cy="3175"/>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55">
            <a:extLst>
              <a:ext uri="{FF2B5EF4-FFF2-40B4-BE49-F238E27FC236}">
                <a16:creationId xmlns:a16="http://schemas.microsoft.com/office/drawing/2014/main" id="{1057A21E-7EC6-4B1E-86C5-1A5BDACB7CB9}"/>
              </a:ext>
            </a:extLst>
          </p:cNvPr>
          <p:cNvSpPr>
            <a:spLocks/>
          </p:cNvSpPr>
          <p:nvPr/>
        </p:nvSpPr>
        <p:spPr bwMode="auto">
          <a:xfrm>
            <a:off x="1964531" y="4220911"/>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56">
            <a:extLst>
              <a:ext uri="{FF2B5EF4-FFF2-40B4-BE49-F238E27FC236}">
                <a16:creationId xmlns:a16="http://schemas.microsoft.com/office/drawing/2014/main" id="{66621CD9-2835-4376-9739-0046BC4CCFA2}"/>
              </a:ext>
            </a:extLst>
          </p:cNvPr>
          <p:cNvSpPr>
            <a:spLocks/>
          </p:cNvSpPr>
          <p:nvPr/>
        </p:nvSpPr>
        <p:spPr bwMode="auto">
          <a:xfrm>
            <a:off x="1940718" y="4170111"/>
            <a:ext cx="28575" cy="14288"/>
          </a:xfrm>
          <a:custGeom>
            <a:avLst/>
            <a:gdLst>
              <a:gd name="T0" fmla="*/ 11 w 11"/>
              <a:gd name="T1" fmla="*/ 3 h 5"/>
              <a:gd name="T2" fmla="*/ 11 w 11"/>
              <a:gd name="T3" fmla="*/ 4 h 5"/>
              <a:gd name="T4" fmla="*/ 6 w 11"/>
              <a:gd name="T5" fmla="*/ 2 h 5"/>
              <a:gd name="T6" fmla="*/ 4 w 11"/>
              <a:gd name="T7" fmla="*/ 1 h 5"/>
              <a:gd name="T8" fmla="*/ 3 w 11"/>
              <a:gd name="T9" fmla="*/ 1 h 5"/>
              <a:gd name="T10" fmla="*/ 3 w 11"/>
              <a:gd name="T11" fmla="*/ 1 h 5"/>
              <a:gd name="T12" fmla="*/ 2 w 11"/>
              <a:gd name="T13" fmla="*/ 3 h 5"/>
              <a:gd name="T14" fmla="*/ 2 w 11"/>
              <a:gd name="T15" fmla="*/ 3 h 5"/>
              <a:gd name="T16" fmla="*/ 2 w 11"/>
              <a:gd name="T17" fmla="*/ 3 h 5"/>
              <a:gd name="T18" fmla="*/ 1 w 11"/>
              <a:gd name="T19" fmla="*/ 2 h 5"/>
              <a:gd name="T20" fmla="*/ 0 w 11"/>
              <a:gd name="T21" fmla="*/ 2 h 5"/>
              <a:gd name="T22" fmla="*/ 0 w 11"/>
              <a:gd name="T23" fmla="*/ 1 h 5"/>
              <a:gd name="T24" fmla="*/ 1 w 11"/>
              <a:gd name="T25" fmla="*/ 1 h 5"/>
              <a:gd name="T26" fmla="*/ 3 w 11"/>
              <a:gd name="T27" fmla="*/ 0 h 5"/>
              <a:gd name="T28" fmla="*/ 5 w 11"/>
              <a:gd name="T29" fmla="*/ 0 h 5"/>
              <a:gd name="T30" fmla="*/ 6 w 11"/>
              <a:gd name="T31" fmla="*/ 1 h 5"/>
              <a:gd name="T32" fmla="*/ 9 w 11"/>
              <a:gd name="T33" fmla="*/ 2 h 5"/>
              <a:gd name="T34" fmla="*/ 11 w 11"/>
              <a:gd name="T35"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5">
                <a:moveTo>
                  <a:pt x="11" y="3"/>
                </a:moveTo>
                <a:cubicBezTo>
                  <a:pt x="11" y="3"/>
                  <a:pt x="11" y="4"/>
                  <a:pt x="11" y="4"/>
                </a:cubicBezTo>
                <a:cubicBezTo>
                  <a:pt x="9" y="5"/>
                  <a:pt x="7" y="3"/>
                  <a:pt x="6" y="2"/>
                </a:cubicBezTo>
                <a:cubicBezTo>
                  <a:pt x="5" y="1"/>
                  <a:pt x="4" y="1"/>
                  <a:pt x="4" y="1"/>
                </a:cubicBezTo>
                <a:cubicBezTo>
                  <a:pt x="4" y="1"/>
                  <a:pt x="4" y="1"/>
                  <a:pt x="3" y="1"/>
                </a:cubicBezTo>
                <a:cubicBezTo>
                  <a:pt x="3" y="1"/>
                  <a:pt x="3" y="1"/>
                  <a:pt x="3" y="1"/>
                </a:cubicBezTo>
                <a:cubicBezTo>
                  <a:pt x="3" y="2"/>
                  <a:pt x="2" y="2"/>
                  <a:pt x="2" y="3"/>
                </a:cubicBezTo>
                <a:cubicBezTo>
                  <a:pt x="2" y="3"/>
                  <a:pt x="2" y="3"/>
                  <a:pt x="2" y="3"/>
                </a:cubicBezTo>
                <a:cubicBezTo>
                  <a:pt x="2" y="3"/>
                  <a:pt x="2" y="3"/>
                  <a:pt x="2" y="3"/>
                </a:cubicBezTo>
                <a:cubicBezTo>
                  <a:pt x="1" y="3"/>
                  <a:pt x="1" y="3"/>
                  <a:pt x="1" y="2"/>
                </a:cubicBezTo>
                <a:cubicBezTo>
                  <a:pt x="0" y="2"/>
                  <a:pt x="0" y="2"/>
                  <a:pt x="0" y="2"/>
                </a:cubicBezTo>
                <a:cubicBezTo>
                  <a:pt x="0" y="2"/>
                  <a:pt x="0" y="2"/>
                  <a:pt x="0" y="1"/>
                </a:cubicBezTo>
                <a:cubicBezTo>
                  <a:pt x="0" y="1"/>
                  <a:pt x="0" y="1"/>
                  <a:pt x="1" y="1"/>
                </a:cubicBezTo>
                <a:cubicBezTo>
                  <a:pt x="1" y="0"/>
                  <a:pt x="2" y="0"/>
                  <a:pt x="3" y="0"/>
                </a:cubicBezTo>
                <a:cubicBezTo>
                  <a:pt x="4" y="0"/>
                  <a:pt x="5" y="0"/>
                  <a:pt x="5" y="0"/>
                </a:cubicBezTo>
                <a:cubicBezTo>
                  <a:pt x="6" y="0"/>
                  <a:pt x="6" y="0"/>
                  <a:pt x="6" y="1"/>
                </a:cubicBezTo>
                <a:cubicBezTo>
                  <a:pt x="7" y="1"/>
                  <a:pt x="8" y="2"/>
                  <a:pt x="9" y="2"/>
                </a:cubicBezTo>
                <a:cubicBezTo>
                  <a:pt x="10" y="2"/>
                  <a:pt x="11" y="2"/>
                  <a:pt x="11" y="3"/>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57">
            <a:extLst>
              <a:ext uri="{FF2B5EF4-FFF2-40B4-BE49-F238E27FC236}">
                <a16:creationId xmlns:a16="http://schemas.microsoft.com/office/drawing/2014/main" id="{DD20E1D6-A7F9-4AF2-842B-91BAE2E2A60B}"/>
              </a:ext>
            </a:extLst>
          </p:cNvPr>
          <p:cNvSpPr>
            <a:spLocks/>
          </p:cNvSpPr>
          <p:nvPr/>
        </p:nvSpPr>
        <p:spPr bwMode="auto">
          <a:xfrm>
            <a:off x="2002631" y="4184398"/>
            <a:ext cx="7938" cy="4763"/>
          </a:xfrm>
          <a:custGeom>
            <a:avLst/>
            <a:gdLst>
              <a:gd name="T0" fmla="*/ 3 w 3"/>
              <a:gd name="T1" fmla="*/ 1 h 2"/>
              <a:gd name="T2" fmla="*/ 2 w 3"/>
              <a:gd name="T3" fmla="*/ 2 h 2"/>
              <a:gd name="T4" fmla="*/ 1 w 3"/>
              <a:gd name="T5" fmla="*/ 2 h 2"/>
              <a:gd name="T6" fmla="*/ 0 w 3"/>
              <a:gd name="T7" fmla="*/ 2 h 2"/>
              <a:gd name="T8" fmla="*/ 1 w 3"/>
              <a:gd name="T9" fmla="*/ 1 h 2"/>
              <a:gd name="T10" fmla="*/ 2 w 3"/>
              <a:gd name="T11" fmla="*/ 1 h 2"/>
              <a:gd name="T12" fmla="*/ 3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3" y="1"/>
                </a:moveTo>
                <a:cubicBezTo>
                  <a:pt x="3" y="1"/>
                  <a:pt x="3" y="1"/>
                  <a:pt x="2" y="2"/>
                </a:cubicBezTo>
                <a:cubicBezTo>
                  <a:pt x="2" y="2"/>
                  <a:pt x="1" y="2"/>
                  <a:pt x="1" y="2"/>
                </a:cubicBezTo>
                <a:cubicBezTo>
                  <a:pt x="1" y="2"/>
                  <a:pt x="0" y="2"/>
                  <a:pt x="0" y="2"/>
                </a:cubicBezTo>
                <a:cubicBezTo>
                  <a:pt x="0" y="1"/>
                  <a:pt x="0" y="1"/>
                  <a:pt x="1" y="1"/>
                </a:cubicBezTo>
                <a:cubicBezTo>
                  <a:pt x="1" y="0"/>
                  <a:pt x="2" y="0"/>
                  <a:pt x="2" y="1"/>
                </a:cubicBezTo>
                <a:cubicBezTo>
                  <a:pt x="3" y="1"/>
                  <a:pt x="3" y="1"/>
                  <a:pt x="3" y="1"/>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58">
            <a:extLst>
              <a:ext uri="{FF2B5EF4-FFF2-40B4-BE49-F238E27FC236}">
                <a16:creationId xmlns:a16="http://schemas.microsoft.com/office/drawing/2014/main" id="{B6C34AAF-A275-41B7-A1A0-A9A938B983DB}"/>
              </a:ext>
            </a:extLst>
          </p:cNvPr>
          <p:cNvSpPr>
            <a:spLocks/>
          </p:cNvSpPr>
          <p:nvPr/>
        </p:nvSpPr>
        <p:spPr bwMode="auto">
          <a:xfrm>
            <a:off x="1932781" y="4255836"/>
            <a:ext cx="7938" cy="6350"/>
          </a:xfrm>
          <a:custGeom>
            <a:avLst/>
            <a:gdLst>
              <a:gd name="T0" fmla="*/ 2 w 3"/>
              <a:gd name="T1" fmla="*/ 0 h 2"/>
              <a:gd name="T2" fmla="*/ 1 w 3"/>
              <a:gd name="T3" fmla="*/ 2 h 2"/>
              <a:gd name="T4" fmla="*/ 1 w 3"/>
              <a:gd name="T5" fmla="*/ 2 h 2"/>
              <a:gd name="T6" fmla="*/ 3 w 3"/>
              <a:gd name="T7" fmla="*/ 1 h 2"/>
              <a:gd name="T8" fmla="*/ 2 w 3"/>
              <a:gd name="T9" fmla="*/ 1 h 2"/>
              <a:gd name="T10" fmla="*/ 1 w 3"/>
              <a:gd name="T11" fmla="*/ 1 h 2"/>
              <a:gd name="T12" fmla="*/ 1 w 3"/>
              <a:gd name="T13" fmla="*/ 2 h 2"/>
              <a:gd name="T14" fmla="*/ 2 w 3"/>
              <a:gd name="T15" fmla="*/ 1 h 2"/>
              <a:gd name="T16" fmla="*/ 2 w 3"/>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2">
                <a:moveTo>
                  <a:pt x="2" y="0"/>
                </a:moveTo>
                <a:cubicBezTo>
                  <a:pt x="1" y="0"/>
                  <a:pt x="0" y="1"/>
                  <a:pt x="1" y="2"/>
                </a:cubicBezTo>
                <a:cubicBezTo>
                  <a:pt x="1" y="2"/>
                  <a:pt x="1" y="2"/>
                  <a:pt x="1" y="2"/>
                </a:cubicBezTo>
                <a:cubicBezTo>
                  <a:pt x="2" y="2"/>
                  <a:pt x="3" y="2"/>
                  <a:pt x="3" y="1"/>
                </a:cubicBezTo>
                <a:cubicBezTo>
                  <a:pt x="3" y="1"/>
                  <a:pt x="2" y="0"/>
                  <a:pt x="2" y="1"/>
                </a:cubicBezTo>
                <a:cubicBezTo>
                  <a:pt x="2" y="1"/>
                  <a:pt x="2" y="1"/>
                  <a:pt x="1" y="1"/>
                </a:cubicBezTo>
                <a:cubicBezTo>
                  <a:pt x="1" y="1"/>
                  <a:pt x="1" y="2"/>
                  <a:pt x="1" y="2"/>
                </a:cubicBezTo>
                <a:cubicBezTo>
                  <a:pt x="1" y="1"/>
                  <a:pt x="2" y="1"/>
                  <a:pt x="2" y="1"/>
                </a:cubicBezTo>
                <a:cubicBezTo>
                  <a:pt x="3" y="1"/>
                  <a:pt x="3" y="0"/>
                  <a:pt x="2"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Oval 59">
            <a:extLst>
              <a:ext uri="{FF2B5EF4-FFF2-40B4-BE49-F238E27FC236}">
                <a16:creationId xmlns:a16="http://schemas.microsoft.com/office/drawing/2014/main" id="{8590221B-3DC8-4282-879B-631FD9AD8BF3}"/>
              </a:ext>
            </a:extLst>
          </p:cNvPr>
          <p:cNvSpPr>
            <a:spLocks noChangeArrowheads="1"/>
          </p:cNvSpPr>
          <p:nvPr/>
        </p:nvSpPr>
        <p:spPr bwMode="auto">
          <a:xfrm>
            <a:off x="1859756" y="4363786"/>
            <a:ext cx="1588" cy="1588"/>
          </a:xfrm>
          <a:prstGeom prst="ellipse">
            <a:avLst/>
          </a:pr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60">
            <a:extLst>
              <a:ext uri="{FF2B5EF4-FFF2-40B4-BE49-F238E27FC236}">
                <a16:creationId xmlns:a16="http://schemas.microsoft.com/office/drawing/2014/main" id="{6D425D57-99D1-4873-9AF3-611063C62D55}"/>
              </a:ext>
            </a:extLst>
          </p:cNvPr>
          <p:cNvSpPr>
            <a:spLocks/>
          </p:cNvSpPr>
          <p:nvPr/>
        </p:nvSpPr>
        <p:spPr bwMode="auto">
          <a:xfrm>
            <a:off x="1862931" y="4308223"/>
            <a:ext cx="7938" cy="7938"/>
          </a:xfrm>
          <a:custGeom>
            <a:avLst/>
            <a:gdLst>
              <a:gd name="T0" fmla="*/ 2 w 3"/>
              <a:gd name="T1" fmla="*/ 2 h 3"/>
              <a:gd name="T2" fmla="*/ 1 w 3"/>
              <a:gd name="T3" fmla="*/ 2 h 3"/>
              <a:gd name="T4" fmla="*/ 1 w 3"/>
              <a:gd name="T5" fmla="*/ 0 h 3"/>
              <a:gd name="T6" fmla="*/ 1 w 3"/>
              <a:gd name="T7" fmla="*/ 0 h 3"/>
              <a:gd name="T8" fmla="*/ 3 w 3"/>
              <a:gd name="T9" fmla="*/ 2 h 3"/>
              <a:gd name="T10" fmla="*/ 2 w 3"/>
              <a:gd name="T11" fmla="*/ 2 h 3"/>
            </a:gdLst>
            <a:ahLst/>
            <a:cxnLst>
              <a:cxn ang="0">
                <a:pos x="T0" y="T1"/>
              </a:cxn>
              <a:cxn ang="0">
                <a:pos x="T2" y="T3"/>
              </a:cxn>
              <a:cxn ang="0">
                <a:pos x="T4" y="T5"/>
              </a:cxn>
              <a:cxn ang="0">
                <a:pos x="T6" y="T7"/>
              </a:cxn>
              <a:cxn ang="0">
                <a:pos x="T8" y="T9"/>
              </a:cxn>
              <a:cxn ang="0">
                <a:pos x="T10" y="T11"/>
              </a:cxn>
            </a:cxnLst>
            <a:rect l="0" t="0" r="r" b="b"/>
            <a:pathLst>
              <a:path w="3" h="3">
                <a:moveTo>
                  <a:pt x="2" y="2"/>
                </a:moveTo>
                <a:cubicBezTo>
                  <a:pt x="2" y="2"/>
                  <a:pt x="2" y="3"/>
                  <a:pt x="1" y="2"/>
                </a:cubicBezTo>
                <a:cubicBezTo>
                  <a:pt x="1" y="2"/>
                  <a:pt x="0" y="1"/>
                  <a:pt x="1" y="0"/>
                </a:cubicBezTo>
                <a:cubicBezTo>
                  <a:pt x="1" y="0"/>
                  <a:pt x="1" y="0"/>
                  <a:pt x="1" y="0"/>
                </a:cubicBezTo>
                <a:cubicBezTo>
                  <a:pt x="2" y="0"/>
                  <a:pt x="2" y="1"/>
                  <a:pt x="3" y="2"/>
                </a:cubicBezTo>
                <a:cubicBezTo>
                  <a:pt x="3" y="2"/>
                  <a:pt x="2" y="2"/>
                  <a:pt x="2" y="2"/>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61">
            <a:extLst>
              <a:ext uri="{FF2B5EF4-FFF2-40B4-BE49-F238E27FC236}">
                <a16:creationId xmlns:a16="http://schemas.microsoft.com/office/drawing/2014/main" id="{F3C65945-F86C-41BF-8DC0-F337C22C2308}"/>
              </a:ext>
            </a:extLst>
          </p:cNvPr>
          <p:cNvSpPr>
            <a:spLocks/>
          </p:cNvSpPr>
          <p:nvPr/>
        </p:nvSpPr>
        <p:spPr bwMode="auto">
          <a:xfrm>
            <a:off x="1854993" y="4320923"/>
            <a:ext cx="9525" cy="11113"/>
          </a:xfrm>
          <a:custGeom>
            <a:avLst/>
            <a:gdLst>
              <a:gd name="T0" fmla="*/ 3 w 4"/>
              <a:gd name="T1" fmla="*/ 4 h 4"/>
              <a:gd name="T2" fmla="*/ 2 w 4"/>
              <a:gd name="T3" fmla="*/ 3 h 4"/>
              <a:gd name="T4" fmla="*/ 2 w 4"/>
              <a:gd name="T5" fmla="*/ 3 h 4"/>
              <a:gd name="T6" fmla="*/ 1 w 4"/>
              <a:gd name="T7" fmla="*/ 2 h 4"/>
              <a:gd name="T8" fmla="*/ 1 w 4"/>
              <a:gd name="T9" fmla="*/ 1 h 4"/>
              <a:gd name="T10" fmla="*/ 1 w 4"/>
              <a:gd name="T11" fmla="*/ 1 h 4"/>
              <a:gd name="T12" fmla="*/ 1 w 4"/>
              <a:gd name="T13" fmla="*/ 1 h 4"/>
              <a:gd name="T14" fmla="*/ 1 w 4"/>
              <a:gd name="T15" fmla="*/ 1 h 4"/>
              <a:gd name="T16" fmla="*/ 1 w 4"/>
              <a:gd name="T17" fmla="*/ 1 h 4"/>
              <a:gd name="T18" fmla="*/ 1 w 4"/>
              <a:gd name="T19" fmla="*/ 0 h 4"/>
              <a:gd name="T20" fmla="*/ 2 w 4"/>
              <a:gd name="T21" fmla="*/ 1 h 4"/>
              <a:gd name="T22" fmla="*/ 2 w 4"/>
              <a:gd name="T23" fmla="*/ 1 h 4"/>
              <a:gd name="T24" fmla="*/ 3 w 4"/>
              <a:gd name="T25" fmla="*/ 2 h 4"/>
              <a:gd name="T26" fmla="*/ 4 w 4"/>
              <a:gd name="T27" fmla="*/ 3 h 4"/>
              <a:gd name="T28" fmla="*/ 4 w 4"/>
              <a:gd name="T29" fmla="*/ 3 h 4"/>
              <a:gd name="T30" fmla="*/ 3 w 4"/>
              <a:gd name="T31"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 h="4">
                <a:moveTo>
                  <a:pt x="3" y="4"/>
                </a:moveTo>
                <a:cubicBezTo>
                  <a:pt x="3" y="3"/>
                  <a:pt x="2" y="3"/>
                  <a:pt x="2" y="3"/>
                </a:cubicBezTo>
                <a:cubicBezTo>
                  <a:pt x="2" y="3"/>
                  <a:pt x="2" y="3"/>
                  <a:pt x="2" y="3"/>
                </a:cubicBezTo>
                <a:cubicBezTo>
                  <a:pt x="1" y="3"/>
                  <a:pt x="1" y="2"/>
                  <a:pt x="1" y="2"/>
                </a:cubicBezTo>
                <a:cubicBezTo>
                  <a:pt x="1" y="2"/>
                  <a:pt x="0" y="1"/>
                  <a:pt x="1" y="1"/>
                </a:cubicBezTo>
                <a:cubicBezTo>
                  <a:pt x="1" y="1"/>
                  <a:pt x="1" y="1"/>
                  <a:pt x="1" y="1"/>
                </a:cubicBezTo>
                <a:cubicBezTo>
                  <a:pt x="1" y="1"/>
                  <a:pt x="1" y="1"/>
                  <a:pt x="1" y="1"/>
                </a:cubicBezTo>
                <a:cubicBezTo>
                  <a:pt x="1" y="1"/>
                  <a:pt x="1" y="1"/>
                  <a:pt x="1" y="1"/>
                </a:cubicBezTo>
                <a:cubicBezTo>
                  <a:pt x="1" y="1"/>
                  <a:pt x="1" y="1"/>
                  <a:pt x="1" y="1"/>
                </a:cubicBezTo>
                <a:cubicBezTo>
                  <a:pt x="1" y="1"/>
                  <a:pt x="1" y="0"/>
                  <a:pt x="1" y="0"/>
                </a:cubicBezTo>
                <a:cubicBezTo>
                  <a:pt x="1" y="0"/>
                  <a:pt x="2" y="0"/>
                  <a:pt x="2" y="1"/>
                </a:cubicBezTo>
                <a:cubicBezTo>
                  <a:pt x="2" y="1"/>
                  <a:pt x="2" y="1"/>
                  <a:pt x="2" y="1"/>
                </a:cubicBezTo>
                <a:cubicBezTo>
                  <a:pt x="2" y="1"/>
                  <a:pt x="2" y="2"/>
                  <a:pt x="3" y="2"/>
                </a:cubicBezTo>
                <a:cubicBezTo>
                  <a:pt x="3" y="2"/>
                  <a:pt x="3" y="3"/>
                  <a:pt x="4" y="3"/>
                </a:cubicBezTo>
                <a:cubicBezTo>
                  <a:pt x="4" y="3"/>
                  <a:pt x="4" y="3"/>
                  <a:pt x="4" y="3"/>
                </a:cubicBezTo>
                <a:cubicBezTo>
                  <a:pt x="4" y="4"/>
                  <a:pt x="3" y="4"/>
                  <a:pt x="3" y="4"/>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62">
            <a:extLst>
              <a:ext uri="{FF2B5EF4-FFF2-40B4-BE49-F238E27FC236}">
                <a16:creationId xmlns:a16="http://schemas.microsoft.com/office/drawing/2014/main" id="{B5CFA0EA-94E0-4C38-A83F-D64B4626FF89}"/>
              </a:ext>
            </a:extLst>
          </p:cNvPr>
          <p:cNvSpPr>
            <a:spLocks/>
          </p:cNvSpPr>
          <p:nvPr/>
        </p:nvSpPr>
        <p:spPr bwMode="auto">
          <a:xfrm>
            <a:off x="1902618" y="4312986"/>
            <a:ext cx="7938" cy="3175"/>
          </a:xfrm>
          <a:custGeom>
            <a:avLst/>
            <a:gdLst>
              <a:gd name="T0" fmla="*/ 3 w 3"/>
              <a:gd name="T1" fmla="*/ 1 h 1"/>
              <a:gd name="T2" fmla="*/ 2 w 3"/>
              <a:gd name="T3" fmla="*/ 1 h 1"/>
              <a:gd name="T4" fmla="*/ 0 w 3"/>
              <a:gd name="T5" fmla="*/ 1 h 1"/>
              <a:gd name="T6" fmla="*/ 1 w 3"/>
              <a:gd name="T7" fmla="*/ 0 h 1"/>
              <a:gd name="T8" fmla="*/ 1 w 3"/>
              <a:gd name="T9" fmla="*/ 0 h 1"/>
              <a:gd name="T10" fmla="*/ 1 w 3"/>
              <a:gd name="T11" fmla="*/ 0 h 1"/>
              <a:gd name="T12" fmla="*/ 2 w 3"/>
              <a:gd name="T13" fmla="*/ 0 h 1"/>
              <a:gd name="T14" fmla="*/ 3 w 3"/>
              <a:gd name="T15" fmla="*/ 0 h 1"/>
              <a:gd name="T16" fmla="*/ 3 w 3"/>
              <a:gd name="T17"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1">
                <a:moveTo>
                  <a:pt x="3" y="1"/>
                </a:moveTo>
                <a:cubicBezTo>
                  <a:pt x="2" y="1"/>
                  <a:pt x="2" y="1"/>
                  <a:pt x="2" y="1"/>
                </a:cubicBezTo>
                <a:cubicBezTo>
                  <a:pt x="1" y="1"/>
                  <a:pt x="1" y="1"/>
                  <a:pt x="0" y="1"/>
                </a:cubicBezTo>
                <a:cubicBezTo>
                  <a:pt x="0" y="1"/>
                  <a:pt x="0" y="0"/>
                  <a:pt x="1" y="0"/>
                </a:cubicBezTo>
                <a:cubicBezTo>
                  <a:pt x="1" y="0"/>
                  <a:pt x="1" y="0"/>
                  <a:pt x="1" y="0"/>
                </a:cubicBezTo>
                <a:cubicBezTo>
                  <a:pt x="1" y="0"/>
                  <a:pt x="1" y="0"/>
                  <a:pt x="1" y="0"/>
                </a:cubicBezTo>
                <a:cubicBezTo>
                  <a:pt x="2" y="0"/>
                  <a:pt x="2" y="0"/>
                  <a:pt x="2" y="0"/>
                </a:cubicBezTo>
                <a:cubicBezTo>
                  <a:pt x="2" y="0"/>
                  <a:pt x="2" y="0"/>
                  <a:pt x="3" y="0"/>
                </a:cubicBezTo>
                <a:cubicBezTo>
                  <a:pt x="3" y="0"/>
                  <a:pt x="3" y="1"/>
                  <a:pt x="3" y="1"/>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63">
            <a:extLst>
              <a:ext uri="{FF2B5EF4-FFF2-40B4-BE49-F238E27FC236}">
                <a16:creationId xmlns:a16="http://schemas.microsoft.com/office/drawing/2014/main" id="{4A4BA1F0-03C9-4424-BA67-1D3B9CCCEB85}"/>
              </a:ext>
            </a:extLst>
          </p:cNvPr>
          <p:cNvSpPr>
            <a:spLocks/>
          </p:cNvSpPr>
          <p:nvPr/>
        </p:nvSpPr>
        <p:spPr bwMode="auto">
          <a:xfrm>
            <a:off x="1894681" y="4316161"/>
            <a:ext cx="7938" cy="7938"/>
          </a:xfrm>
          <a:custGeom>
            <a:avLst/>
            <a:gdLst>
              <a:gd name="T0" fmla="*/ 2 w 3"/>
              <a:gd name="T1" fmla="*/ 2 h 3"/>
              <a:gd name="T2" fmla="*/ 1 w 3"/>
              <a:gd name="T3" fmla="*/ 2 h 3"/>
              <a:gd name="T4" fmla="*/ 2 w 3"/>
              <a:gd name="T5" fmla="*/ 0 h 3"/>
              <a:gd name="T6" fmla="*/ 2 w 3"/>
              <a:gd name="T7" fmla="*/ 0 h 3"/>
              <a:gd name="T8" fmla="*/ 2 w 3"/>
              <a:gd name="T9" fmla="*/ 1 h 3"/>
              <a:gd name="T10" fmla="*/ 2 w 3"/>
              <a:gd name="T11" fmla="*/ 2 h 3"/>
            </a:gdLst>
            <a:ahLst/>
            <a:cxnLst>
              <a:cxn ang="0">
                <a:pos x="T0" y="T1"/>
              </a:cxn>
              <a:cxn ang="0">
                <a:pos x="T2" y="T3"/>
              </a:cxn>
              <a:cxn ang="0">
                <a:pos x="T4" y="T5"/>
              </a:cxn>
              <a:cxn ang="0">
                <a:pos x="T6" y="T7"/>
              </a:cxn>
              <a:cxn ang="0">
                <a:pos x="T8" y="T9"/>
              </a:cxn>
              <a:cxn ang="0">
                <a:pos x="T10" y="T11"/>
              </a:cxn>
            </a:cxnLst>
            <a:rect l="0" t="0" r="r" b="b"/>
            <a:pathLst>
              <a:path w="3" h="3">
                <a:moveTo>
                  <a:pt x="2" y="2"/>
                </a:moveTo>
                <a:cubicBezTo>
                  <a:pt x="2" y="3"/>
                  <a:pt x="1" y="2"/>
                  <a:pt x="1" y="2"/>
                </a:cubicBezTo>
                <a:cubicBezTo>
                  <a:pt x="0" y="1"/>
                  <a:pt x="1" y="0"/>
                  <a:pt x="2" y="0"/>
                </a:cubicBezTo>
                <a:cubicBezTo>
                  <a:pt x="2" y="0"/>
                  <a:pt x="2" y="0"/>
                  <a:pt x="2" y="0"/>
                </a:cubicBezTo>
                <a:cubicBezTo>
                  <a:pt x="2" y="0"/>
                  <a:pt x="2" y="0"/>
                  <a:pt x="2" y="1"/>
                </a:cubicBezTo>
                <a:cubicBezTo>
                  <a:pt x="3" y="1"/>
                  <a:pt x="3" y="2"/>
                  <a:pt x="2" y="2"/>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64">
            <a:extLst>
              <a:ext uri="{FF2B5EF4-FFF2-40B4-BE49-F238E27FC236}">
                <a16:creationId xmlns:a16="http://schemas.microsoft.com/office/drawing/2014/main" id="{17134D0E-0948-4FE6-A86F-06BA1ADC288D}"/>
              </a:ext>
            </a:extLst>
          </p:cNvPr>
          <p:cNvSpPr>
            <a:spLocks/>
          </p:cNvSpPr>
          <p:nvPr/>
        </p:nvSpPr>
        <p:spPr bwMode="auto">
          <a:xfrm>
            <a:off x="1840706" y="4347911"/>
            <a:ext cx="30163" cy="30163"/>
          </a:xfrm>
          <a:custGeom>
            <a:avLst/>
            <a:gdLst>
              <a:gd name="T0" fmla="*/ 10 w 11"/>
              <a:gd name="T1" fmla="*/ 6 h 11"/>
              <a:gd name="T2" fmla="*/ 9 w 11"/>
              <a:gd name="T3" fmla="*/ 6 h 11"/>
              <a:gd name="T4" fmla="*/ 8 w 11"/>
              <a:gd name="T5" fmla="*/ 6 h 11"/>
              <a:gd name="T6" fmla="*/ 7 w 11"/>
              <a:gd name="T7" fmla="*/ 7 h 11"/>
              <a:gd name="T8" fmla="*/ 5 w 11"/>
              <a:gd name="T9" fmla="*/ 8 h 11"/>
              <a:gd name="T10" fmla="*/ 4 w 11"/>
              <a:gd name="T11" fmla="*/ 9 h 11"/>
              <a:gd name="T12" fmla="*/ 4 w 11"/>
              <a:gd name="T13" fmla="*/ 9 h 11"/>
              <a:gd name="T14" fmla="*/ 1 w 11"/>
              <a:gd name="T15" fmla="*/ 11 h 11"/>
              <a:gd name="T16" fmla="*/ 1 w 11"/>
              <a:gd name="T17" fmla="*/ 11 h 11"/>
              <a:gd name="T18" fmla="*/ 1 w 11"/>
              <a:gd name="T19" fmla="*/ 11 h 11"/>
              <a:gd name="T20" fmla="*/ 0 w 11"/>
              <a:gd name="T21" fmla="*/ 11 h 11"/>
              <a:gd name="T22" fmla="*/ 0 w 11"/>
              <a:gd name="T23" fmla="*/ 11 h 11"/>
              <a:gd name="T24" fmla="*/ 1 w 11"/>
              <a:gd name="T25" fmla="*/ 9 h 11"/>
              <a:gd name="T26" fmla="*/ 3 w 11"/>
              <a:gd name="T27" fmla="*/ 7 h 11"/>
              <a:gd name="T28" fmla="*/ 3 w 11"/>
              <a:gd name="T29" fmla="*/ 8 h 11"/>
              <a:gd name="T30" fmla="*/ 7 w 11"/>
              <a:gd name="T31" fmla="*/ 6 h 11"/>
              <a:gd name="T32" fmla="*/ 7 w 11"/>
              <a:gd name="T33" fmla="*/ 6 h 11"/>
              <a:gd name="T34" fmla="*/ 7 w 11"/>
              <a:gd name="T35" fmla="*/ 6 h 11"/>
              <a:gd name="T36" fmla="*/ 7 w 11"/>
              <a:gd name="T37" fmla="*/ 6 h 11"/>
              <a:gd name="T38" fmla="*/ 7 w 11"/>
              <a:gd name="T39" fmla="*/ 6 h 11"/>
              <a:gd name="T40" fmla="*/ 6 w 11"/>
              <a:gd name="T41" fmla="*/ 5 h 11"/>
              <a:gd name="T42" fmla="*/ 6 w 11"/>
              <a:gd name="T43" fmla="*/ 4 h 11"/>
              <a:gd name="T44" fmla="*/ 6 w 11"/>
              <a:gd name="T45" fmla="*/ 4 h 11"/>
              <a:gd name="T46" fmla="*/ 6 w 11"/>
              <a:gd name="T47" fmla="*/ 4 h 11"/>
              <a:gd name="T48" fmla="*/ 7 w 11"/>
              <a:gd name="T49" fmla="*/ 1 h 11"/>
              <a:gd name="T50" fmla="*/ 7 w 11"/>
              <a:gd name="T51" fmla="*/ 0 h 11"/>
              <a:gd name="T52" fmla="*/ 8 w 11"/>
              <a:gd name="T53" fmla="*/ 0 h 11"/>
              <a:gd name="T54" fmla="*/ 8 w 11"/>
              <a:gd name="T55" fmla="*/ 3 h 11"/>
              <a:gd name="T56" fmla="*/ 9 w 11"/>
              <a:gd name="T57" fmla="*/ 3 h 11"/>
              <a:gd name="T58" fmla="*/ 11 w 11"/>
              <a:gd name="T59" fmla="*/ 5 h 11"/>
              <a:gd name="T60" fmla="*/ 10 w 11"/>
              <a:gd name="T61"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 h="11">
                <a:moveTo>
                  <a:pt x="10" y="6"/>
                </a:moveTo>
                <a:cubicBezTo>
                  <a:pt x="10" y="6"/>
                  <a:pt x="9" y="6"/>
                  <a:pt x="9" y="6"/>
                </a:cubicBezTo>
                <a:cubicBezTo>
                  <a:pt x="8" y="6"/>
                  <a:pt x="8" y="6"/>
                  <a:pt x="8" y="6"/>
                </a:cubicBezTo>
                <a:cubicBezTo>
                  <a:pt x="8" y="7"/>
                  <a:pt x="7" y="7"/>
                  <a:pt x="7" y="7"/>
                </a:cubicBezTo>
                <a:cubicBezTo>
                  <a:pt x="6" y="7"/>
                  <a:pt x="6" y="8"/>
                  <a:pt x="5" y="8"/>
                </a:cubicBezTo>
                <a:cubicBezTo>
                  <a:pt x="5" y="9"/>
                  <a:pt x="4" y="9"/>
                  <a:pt x="4" y="9"/>
                </a:cubicBezTo>
                <a:cubicBezTo>
                  <a:pt x="4" y="9"/>
                  <a:pt x="4" y="9"/>
                  <a:pt x="4" y="9"/>
                </a:cubicBezTo>
                <a:cubicBezTo>
                  <a:pt x="3" y="10"/>
                  <a:pt x="2" y="11"/>
                  <a:pt x="1" y="11"/>
                </a:cubicBezTo>
                <a:cubicBezTo>
                  <a:pt x="1" y="11"/>
                  <a:pt x="1" y="11"/>
                  <a:pt x="1" y="11"/>
                </a:cubicBezTo>
                <a:cubicBezTo>
                  <a:pt x="1" y="11"/>
                  <a:pt x="1" y="11"/>
                  <a:pt x="1" y="11"/>
                </a:cubicBezTo>
                <a:cubicBezTo>
                  <a:pt x="1" y="11"/>
                  <a:pt x="1" y="11"/>
                  <a:pt x="0" y="11"/>
                </a:cubicBezTo>
                <a:cubicBezTo>
                  <a:pt x="0" y="11"/>
                  <a:pt x="0" y="11"/>
                  <a:pt x="0" y="11"/>
                </a:cubicBezTo>
                <a:cubicBezTo>
                  <a:pt x="0" y="9"/>
                  <a:pt x="0" y="9"/>
                  <a:pt x="1" y="9"/>
                </a:cubicBezTo>
                <a:cubicBezTo>
                  <a:pt x="2" y="8"/>
                  <a:pt x="2" y="7"/>
                  <a:pt x="3" y="7"/>
                </a:cubicBezTo>
                <a:cubicBezTo>
                  <a:pt x="3" y="7"/>
                  <a:pt x="3" y="7"/>
                  <a:pt x="3" y="8"/>
                </a:cubicBezTo>
                <a:cubicBezTo>
                  <a:pt x="4" y="7"/>
                  <a:pt x="5" y="5"/>
                  <a:pt x="7" y="6"/>
                </a:cubicBezTo>
                <a:cubicBezTo>
                  <a:pt x="7" y="6"/>
                  <a:pt x="7" y="6"/>
                  <a:pt x="7" y="6"/>
                </a:cubicBezTo>
                <a:cubicBezTo>
                  <a:pt x="7" y="6"/>
                  <a:pt x="7" y="6"/>
                  <a:pt x="7" y="6"/>
                </a:cubicBezTo>
                <a:cubicBezTo>
                  <a:pt x="7" y="6"/>
                  <a:pt x="7" y="6"/>
                  <a:pt x="7" y="6"/>
                </a:cubicBezTo>
                <a:cubicBezTo>
                  <a:pt x="7" y="6"/>
                  <a:pt x="7" y="6"/>
                  <a:pt x="7" y="6"/>
                </a:cubicBezTo>
                <a:cubicBezTo>
                  <a:pt x="6" y="5"/>
                  <a:pt x="6" y="5"/>
                  <a:pt x="6" y="5"/>
                </a:cubicBezTo>
                <a:cubicBezTo>
                  <a:pt x="6" y="5"/>
                  <a:pt x="6" y="4"/>
                  <a:pt x="6" y="4"/>
                </a:cubicBezTo>
                <a:cubicBezTo>
                  <a:pt x="6" y="4"/>
                  <a:pt x="6" y="4"/>
                  <a:pt x="6" y="4"/>
                </a:cubicBezTo>
                <a:cubicBezTo>
                  <a:pt x="6" y="4"/>
                  <a:pt x="6" y="4"/>
                  <a:pt x="6" y="4"/>
                </a:cubicBezTo>
                <a:cubicBezTo>
                  <a:pt x="6" y="3"/>
                  <a:pt x="7" y="2"/>
                  <a:pt x="7" y="1"/>
                </a:cubicBezTo>
                <a:cubicBezTo>
                  <a:pt x="7" y="1"/>
                  <a:pt x="7" y="1"/>
                  <a:pt x="7" y="0"/>
                </a:cubicBezTo>
                <a:cubicBezTo>
                  <a:pt x="7" y="0"/>
                  <a:pt x="8" y="0"/>
                  <a:pt x="8" y="0"/>
                </a:cubicBezTo>
                <a:cubicBezTo>
                  <a:pt x="8" y="1"/>
                  <a:pt x="8" y="2"/>
                  <a:pt x="8" y="3"/>
                </a:cubicBezTo>
                <a:cubicBezTo>
                  <a:pt x="9" y="3"/>
                  <a:pt x="9" y="3"/>
                  <a:pt x="9" y="3"/>
                </a:cubicBezTo>
                <a:cubicBezTo>
                  <a:pt x="10" y="3"/>
                  <a:pt x="10" y="5"/>
                  <a:pt x="11" y="5"/>
                </a:cubicBezTo>
                <a:cubicBezTo>
                  <a:pt x="11" y="6"/>
                  <a:pt x="10" y="6"/>
                  <a:pt x="10" y="6"/>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65">
            <a:extLst>
              <a:ext uri="{FF2B5EF4-FFF2-40B4-BE49-F238E27FC236}">
                <a16:creationId xmlns:a16="http://schemas.microsoft.com/office/drawing/2014/main" id="{8E36EA90-7CC3-4AB7-9E99-EE58E559116C}"/>
              </a:ext>
            </a:extLst>
          </p:cNvPr>
          <p:cNvSpPr>
            <a:spLocks/>
          </p:cNvSpPr>
          <p:nvPr/>
        </p:nvSpPr>
        <p:spPr bwMode="auto">
          <a:xfrm>
            <a:off x="1977231" y="4181223"/>
            <a:ext cx="22225" cy="11113"/>
          </a:xfrm>
          <a:custGeom>
            <a:avLst/>
            <a:gdLst>
              <a:gd name="T0" fmla="*/ 8 w 8"/>
              <a:gd name="T1" fmla="*/ 2 h 4"/>
              <a:gd name="T2" fmla="*/ 7 w 8"/>
              <a:gd name="T3" fmla="*/ 3 h 4"/>
              <a:gd name="T4" fmla="*/ 5 w 8"/>
              <a:gd name="T5" fmla="*/ 3 h 4"/>
              <a:gd name="T6" fmla="*/ 2 w 8"/>
              <a:gd name="T7" fmla="*/ 3 h 4"/>
              <a:gd name="T8" fmla="*/ 2 w 8"/>
              <a:gd name="T9" fmla="*/ 3 h 4"/>
              <a:gd name="T10" fmla="*/ 0 w 8"/>
              <a:gd name="T11" fmla="*/ 3 h 4"/>
              <a:gd name="T12" fmla="*/ 0 w 8"/>
              <a:gd name="T13" fmla="*/ 2 h 4"/>
              <a:gd name="T14" fmla="*/ 1 w 8"/>
              <a:gd name="T15" fmla="*/ 2 h 4"/>
              <a:gd name="T16" fmla="*/ 2 w 8"/>
              <a:gd name="T17" fmla="*/ 2 h 4"/>
              <a:gd name="T18" fmla="*/ 3 w 8"/>
              <a:gd name="T19" fmla="*/ 1 h 4"/>
              <a:gd name="T20" fmla="*/ 5 w 8"/>
              <a:gd name="T21" fmla="*/ 1 h 4"/>
              <a:gd name="T22" fmla="*/ 7 w 8"/>
              <a:gd name="T23" fmla="*/ 1 h 4"/>
              <a:gd name="T24" fmla="*/ 8 w 8"/>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4">
                <a:moveTo>
                  <a:pt x="8" y="2"/>
                </a:moveTo>
                <a:cubicBezTo>
                  <a:pt x="8" y="2"/>
                  <a:pt x="7" y="3"/>
                  <a:pt x="7" y="3"/>
                </a:cubicBezTo>
                <a:cubicBezTo>
                  <a:pt x="6" y="3"/>
                  <a:pt x="5" y="3"/>
                  <a:pt x="5" y="3"/>
                </a:cubicBezTo>
                <a:cubicBezTo>
                  <a:pt x="3" y="2"/>
                  <a:pt x="3" y="3"/>
                  <a:pt x="2" y="3"/>
                </a:cubicBezTo>
                <a:cubicBezTo>
                  <a:pt x="2" y="3"/>
                  <a:pt x="2" y="3"/>
                  <a:pt x="2" y="3"/>
                </a:cubicBezTo>
                <a:cubicBezTo>
                  <a:pt x="1" y="4"/>
                  <a:pt x="0" y="3"/>
                  <a:pt x="0" y="3"/>
                </a:cubicBezTo>
                <a:cubicBezTo>
                  <a:pt x="0" y="2"/>
                  <a:pt x="0" y="2"/>
                  <a:pt x="0" y="2"/>
                </a:cubicBezTo>
                <a:cubicBezTo>
                  <a:pt x="0" y="2"/>
                  <a:pt x="0" y="2"/>
                  <a:pt x="1" y="2"/>
                </a:cubicBezTo>
                <a:cubicBezTo>
                  <a:pt x="1" y="2"/>
                  <a:pt x="2" y="2"/>
                  <a:pt x="2" y="2"/>
                </a:cubicBezTo>
                <a:cubicBezTo>
                  <a:pt x="2" y="2"/>
                  <a:pt x="2" y="1"/>
                  <a:pt x="3" y="1"/>
                </a:cubicBezTo>
                <a:cubicBezTo>
                  <a:pt x="4" y="0"/>
                  <a:pt x="4" y="1"/>
                  <a:pt x="5" y="1"/>
                </a:cubicBezTo>
                <a:cubicBezTo>
                  <a:pt x="5" y="1"/>
                  <a:pt x="7" y="1"/>
                  <a:pt x="7" y="1"/>
                </a:cubicBezTo>
                <a:cubicBezTo>
                  <a:pt x="8" y="1"/>
                  <a:pt x="8" y="2"/>
                  <a:pt x="8" y="2"/>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66">
            <a:extLst>
              <a:ext uri="{FF2B5EF4-FFF2-40B4-BE49-F238E27FC236}">
                <a16:creationId xmlns:a16="http://schemas.microsoft.com/office/drawing/2014/main" id="{507F49BC-30E2-4111-9E94-938C2C1717E2}"/>
              </a:ext>
            </a:extLst>
          </p:cNvPr>
          <p:cNvSpPr>
            <a:spLocks/>
          </p:cNvSpPr>
          <p:nvPr/>
        </p:nvSpPr>
        <p:spPr bwMode="auto">
          <a:xfrm>
            <a:off x="1964531" y="4184398"/>
            <a:ext cx="7938" cy="7938"/>
          </a:xfrm>
          <a:custGeom>
            <a:avLst/>
            <a:gdLst>
              <a:gd name="T0" fmla="*/ 3 w 3"/>
              <a:gd name="T1" fmla="*/ 2 h 3"/>
              <a:gd name="T2" fmla="*/ 3 w 3"/>
              <a:gd name="T3" fmla="*/ 2 h 3"/>
              <a:gd name="T4" fmla="*/ 3 w 3"/>
              <a:gd name="T5" fmla="*/ 2 h 3"/>
              <a:gd name="T6" fmla="*/ 1 w 3"/>
              <a:gd name="T7" fmla="*/ 3 h 3"/>
              <a:gd name="T8" fmla="*/ 0 w 3"/>
              <a:gd name="T9" fmla="*/ 2 h 3"/>
              <a:gd name="T10" fmla="*/ 1 w 3"/>
              <a:gd name="T11" fmla="*/ 0 h 3"/>
              <a:gd name="T12" fmla="*/ 2 w 3"/>
              <a:gd name="T13" fmla="*/ 1 h 3"/>
              <a:gd name="T14" fmla="*/ 3 w 3"/>
              <a:gd name="T15" fmla="*/ 1 h 3"/>
              <a:gd name="T16" fmla="*/ 3 w 3"/>
              <a:gd name="T17"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3" y="2"/>
                </a:moveTo>
                <a:cubicBezTo>
                  <a:pt x="3" y="2"/>
                  <a:pt x="3" y="2"/>
                  <a:pt x="3" y="2"/>
                </a:cubicBezTo>
                <a:cubicBezTo>
                  <a:pt x="3" y="2"/>
                  <a:pt x="3" y="2"/>
                  <a:pt x="3" y="2"/>
                </a:cubicBezTo>
                <a:cubicBezTo>
                  <a:pt x="2" y="2"/>
                  <a:pt x="1" y="2"/>
                  <a:pt x="1" y="3"/>
                </a:cubicBezTo>
                <a:cubicBezTo>
                  <a:pt x="1" y="3"/>
                  <a:pt x="0" y="2"/>
                  <a:pt x="0" y="2"/>
                </a:cubicBezTo>
                <a:cubicBezTo>
                  <a:pt x="0" y="1"/>
                  <a:pt x="1" y="1"/>
                  <a:pt x="1" y="0"/>
                </a:cubicBezTo>
                <a:cubicBezTo>
                  <a:pt x="2" y="0"/>
                  <a:pt x="2" y="0"/>
                  <a:pt x="2" y="1"/>
                </a:cubicBezTo>
                <a:cubicBezTo>
                  <a:pt x="3" y="1"/>
                  <a:pt x="3" y="1"/>
                  <a:pt x="3" y="1"/>
                </a:cubicBezTo>
                <a:cubicBezTo>
                  <a:pt x="3" y="1"/>
                  <a:pt x="3" y="1"/>
                  <a:pt x="3" y="2"/>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67">
            <a:extLst>
              <a:ext uri="{FF2B5EF4-FFF2-40B4-BE49-F238E27FC236}">
                <a16:creationId xmlns:a16="http://schemas.microsoft.com/office/drawing/2014/main" id="{413CCCA3-13A5-4E15-9C71-E82F658475BA}"/>
              </a:ext>
            </a:extLst>
          </p:cNvPr>
          <p:cNvSpPr>
            <a:spLocks/>
          </p:cNvSpPr>
          <p:nvPr/>
        </p:nvSpPr>
        <p:spPr bwMode="auto">
          <a:xfrm>
            <a:off x="1832768" y="4232023"/>
            <a:ext cx="15875" cy="14288"/>
          </a:xfrm>
          <a:custGeom>
            <a:avLst/>
            <a:gdLst>
              <a:gd name="T0" fmla="*/ 6 w 6"/>
              <a:gd name="T1" fmla="*/ 4 h 5"/>
              <a:gd name="T2" fmla="*/ 5 w 6"/>
              <a:gd name="T3" fmla="*/ 4 h 5"/>
              <a:gd name="T4" fmla="*/ 3 w 6"/>
              <a:gd name="T5" fmla="*/ 2 h 5"/>
              <a:gd name="T6" fmla="*/ 1 w 6"/>
              <a:gd name="T7" fmla="*/ 1 h 5"/>
              <a:gd name="T8" fmla="*/ 1 w 6"/>
              <a:gd name="T9" fmla="*/ 0 h 5"/>
              <a:gd name="T10" fmla="*/ 1 w 6"/>
              <a:gd name="T11" fmla="*/ 0 h 5"/>
              <a:gd name="T12" fmla="*/ 2 w 6"/>
              <a:gd name="T13" fmla="*/ 0 h 5"/>
              <a:gd name="T14" fmla="*/ 2 w 6"/>
              <a:gd name="T15" fmla="*/ 0 h 5"/>
              <a:gd name="T16" fmla="*/ 3 w 6"/>
              <a:gd name="T17" fmla="*/ 0 h 5"/>
              <a:gd name="T18" fmla="*/ 3 w 6"/>
              <a:gd name="T19" fmla="*/ 1 h 5"/>
              <a:gd name="T20" fmla="*/ 3 w 6"/>
              <a:gd name="T21" fmla="*/ 1 h 5"/>
              <a:gd name="T22" fmla="*/ 5 w 6"/>
              <a:gd name="T23" fmla="*/ 1 h 5"/>
              <a:gd name="T24" fmla="*/ 6 w 6"/>
              <a:gd name="T25"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5">
                <a:moveTo>
                  <a:pt x="6" y="4"/>
                </a:moveTo>
                <a:cubicBezTo>
                  <a:pt x="6" y="4"/>
                  <a:pt x="5" y="5"/>
                  <a:pt x="5" y="4"/>
                </a:cubicBezTo>
                <a:cubicBezTo>
                  <a:pt x="4" y="3"/>
                  <a:pt x="4" y="3"/>
                  <a:pt x="3" y="2"/>
                </a:cubicBezTo>
                <a:cubicBezTo>
                  <a:pt x="2" y="2"/>
                  <a:pt x="1" y="1"/>
                  <a:pt x="1" y="1"/>
                </a:cubicBezTo>
                <a:cubicBezTo>
                  <a:pt x="0" y="1"/>
                  <a:pt x="0" y="0"/>
                  <a:pt x="1" y="0"/>
                </a:cubicBezTo>
                <a:cubicBezTo>
                  <a:pt x="1" y="0"/>
                  <a:pt x="1" y="0"/>
                  <a:pt x="1" y="0"/>
                </a:cubicBezTo>
                <a:cubicBezTo>
                  <a:pt x="1" y="0"/>
                  <a:pt x="2" y="0"/>
                  <a:pt x="2" y="0"/>
                </a:cubicBezTo>
                <a:cubicBezTo>
                  <a:pt x="2" y="0"/>
                  <a:pt x="2" y="0"/>
                  <a:pt x="2" y="0"/>
                </a:cubicBezTo>
                <a:cubicBezTo>
                  <a:pt x="2" y="0"/>
                  <a:pt x="3" y="0"/>
                  <a:pt x="3" y="0"/>
                </a:cubicBezTo>
                <a:cubicBezTo>
                  <a:pt x="3" y="1"/>
                  <a:pt x="3" y="1"/>
                  <a:pt x="3" y="1"/>
                </a:cubicBezTo>
                <a:cubicBezTo>
                  <a:pt x="3" y="1"/>
                  <a:pt x="3" y="1"/>
                  <a:pt x="3" y="1"/>
                </a:cubicBezTo>
                <a:cubicBezTo>
                  <a:pt x="4" y="1"/>
                  <a:pt x="5" y="1"/>
                  <a:pt x="5" y="1"/>
                </a:cubicBezTo>
                <a:cubicBezTo>
                  <a:pt x="6" y="2"/>
                  <a:pt x="6" y="3"/>
                  <a:pt x="6" y="4"/>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68">
            <a:extLst>
              <a:ext uri="{FF2B5EF4-FFF2-40B4-BE49-F238E27FC236}">
                <a16:creationId xmlns:a16="http://schemas.microsoft.com/office/drawing/2014/main" id="{C2283FD9-FB13-4EC8-925A-2635E66052A9}"/>
              </a:ext>
            </a:extLst>
          </p:cNvPr>
          <p:cNvSpPr>
            <a:spLocks/>
          </p:cNvSpPr>
          <p:nvPr/>
        </p:nvSpPr>
        <p:spPr bwMode="auto">
          <a:xfrm>
            <a:off x="1750218" y="4220911"/>
            <a:ext cx="11113" cy="14288"/>
          </a:xfrm>
          <a:custGeom>
            <a:avLst/>
            <a:gdLst>
              <a:gd name="T0" fmla="*/ 4 w 4"/>
              <a:gd name="T1" fmla="*/ 3 h 5"/>
              <a:gd name="T2" fmla="*/ 4 w 4"/>
              <a:gd name="T3" fmla="*/ 3 h 5"/>
              <a:gd name="T4" fmla="*/ 4 w 4"/>
              <a:gd name="T5" fmla="*/ 3 h 5"/>
              <a:gd name="T6" fmla="*/ 4 w 4"/>
              <a:gd name="T7" fmla="*/ 3 h 5"/>
              <a:gd name="T8" fmla="*/ 3 w 4"/>
              <a:gd name="T9" fmla="*/ 4 h 5"/>
              <a:gd name="T10" fmla="*/ 1 w 4"/>
              <a:gd name="T11" fmla="*/ 4 h 5"/>
              <a:gd name="T12" fmla="*/ 0 w 4"/>
              <a:gd name="T13" fmla="*/ 3 h 5"/>
              <a:gd name="T14" fmla="*/ 1 w 4"/>
              <a:gd name="T15" fmla="*/ 2 h 5"/>
              <a:gd name="T16" fmla="*/ 2 w 4"/>
              <a:gd name="T17" fmla="*/ 0 h 5"/>
              <a:gd name="T18" fmla="*/ 4 w 4"/>
              <a:gd name="T19" fmla="*/ 0 h 5"/>
              <a:gd name="T20" fmla="*/ 4 w 4"/>
              <a:gd name="T21" fmla="*/ 1 h 5"/>
              <a:gd name="T22" fmla="*/ 4 w 4"/>
              <a:gd name="T23" fmla="*/ 3 h 5"/>
              <a:gd name="T24" fmla="*/ 4 w 4"/>
              <a:gd name="T25"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5">
                <a:moveTo>
                  <a:pt x="4" y="3"/>
                </a:moveTo>
                <a:cubicBezTo>
                  <a:pt x="4" y="3"/>
                  <a:pt x="4" y="3"/>
                  <a:pt x="4" y="3"/>
                </a:cubicBezTo>
                <a:cubicBezTo>
                  <a:pt x="4" y="3"/>
                  <a:pt x="4" y="3"/>
                  <a:pt x="4" y="3"/>
                </a:cubicBezTo>
                <a:cubicBezTo>
                  <a:pt x="4" y="3"/>
                  <a:pt x="4" y="3"/>
                  <a:pt x="4" y="3"/>
                </a:cubicBezTo>
                <a:cubicBezTo>
                  <a:pt x="4" y="4"/>
                  <a:pt x="4" y="4"/>
                  <a:pt x="3" y="4"/>
                </a:cubicBezTo>
                <a:cubicBezTo>
                  <a:pt x="3" y="5"/>
                  <a:pt x="1" y="4"/>
                  <a:pt x="1" y="4"/>
                </a:cubicBezTo>
                <a:cubicBezTo>
                  <a:pt x="0" y="4"/>
                  <a:pt x="0" y="4"/>
                  <a:pt x="0" y="3"/>
                </a:cubicBezTo>
                <a:cubicBezTo>
                  <a:pt x="0" y="2"/>
                  <a:pt x="1" y="2"/>
                  <a:pt x="1" y="2"/>
                </a:cubicBezTo>
                <a:cubicBezTo>
                  <a:pt x="2" y="1"/>
                  <a:pt x="2" y="1"/>
                  <a:pt x="2" y="0"/>
                </a:cubicBezTo>
                <a:cubicBezTo>
                  <a:pt x="3" y="0"/>
                  <a:pt x="3" y="0"/>
                  <a:pt x="4" y="0"/>
                </a:cubicBezTo>
                <a:cubicBezTo>
                  <a:pt x="4" y="1"/>
                  <a:pt x="4" y="1"/>
                  <a:pt x="4" y="1"/>
                </a:cubicBezTo>
                <a:cubicBezTo>
                  <a:pt x="4" y="2"/>
                  <a:pt x="4" y="2"/>
                  <a:pt x="4" y="3"/>
                </a:cubicBezTo>
                <a:cubicBezTo>
                  <a:pt x="4" y="3"/>
                  <a:pt x="4" y="3"/>
                  <a:pt x="4" y="3"/>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69">
            <a:extLst>
              <a:ext uri="{FF2B5EF4-FFF2-40B4-BE49-F238E27FC236}">
                <a16:creationId xmlns:a16="http://schemas.microsoft.com/office/drawing/2014/main" id="{74E8E2C5-B8A0-43C7-ACED-D357CB35FAB0}"/>
              </a:ext>
            </a:extLst>
          </p:cNvPr>
          <p:cNvSpPr>
            <a:spLocks/>
          </p:cNvSpPr>
          <p:nvPr/>
        </p:nvSpPr>
        <p:spPr bwMode="auto">
          <a:xfrm>
            <a:off x="1761331" y="425107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70">
            <a:extLst>
              <a:ext uri="{FF2B5EF4-FFF2-40B4-BE49-F238E27FC236}">
                <a16:creationId xmlns:a16="http://schemas.microsoft.com/office/drawing/2014/main" id="{3B70BE1C-F44B-4C21-B67D-EFEB60A0FB90}"/>
              </a:ext>
            </a:extLst>
          </p:cNvPr>
          <p:cNvSpPr>
            <a:spLocks/>
          </p:cNvSpPr>
          <p:nvPr/>
        </p:nvSpPr>
        <p:spPr bwMode="auto">
          <a:xfrm>
            <a:off x="1761331" y="4251073"/>
            <a:ext cx="63500" cy="39688"/>
          </a:xfrm>
          <a:custGeom>
            <a:avLst/>
            <a:gdLst>
              <a:gd name="T0" fmla="*/ 22 w 24"/>
              <a:gd name="T1" fmla="*/ 9 h 15"/>
              <a:gd name="T2" fmla="*/ 20 w 24"/>
              <a:gd name="T3" fmla="*/ 9 h 15"/>
              <a:gd name="T4" fmla="*/ 19 w 24"/>
              <a:gd name="T5" fmla="*/ 10 h 15"/>
              <a:gd name="T6" fmla="*/ 20 w 24"/>
              <a:gd name="T7" fmla="*/ 12 h 15"/>
              <a:gd name="T8" fmla="*/ 20 w 24"/>
              <a:gd name="T9" fmla="*/ 14 h 15"/>
              <a:gd name="T10" fmla="*/ 20 w 24"/>
              <a:gd name="T11" fmla="*/ 14 h 15"/>
              <a:gd name="T12" fmla="*/ 15 w 24"/>
              <a:gd name="T13" fmla="*/ 12 h 15"/>
              <a:gd name="T14" fmla="*/ 14 w 24"/>
              <a:gd name="T15" fmla="*/ 13 h 15"/>
              <a:gd name="T16" fmla="*/ 13 w 24"/>
              <a:gd name="T17" fmla="*/ 13 h 15"/>
              <a:gd name="T18" fmla="*/ 12 w 24"/>
              <a:gd name="T19" fmla="*/ 12 h 15"/>
              <a:gd name="T20" fmla="*/ 9 w 24"/>
              <a:gd name="T21" fmla="*/ 11 h 15"/>
              <a:gd name="T22" fmla="*/ 8 w 24"/>
              <a:gd name="T23" fmla="*/ 10 h 15"/>
              <a:gd name="T24" fmla="*/ 5 w 24"/>
              <a:gd name="T25" fmla="*/ 6 h 15"/>
              <a:gd name="T26" fmla="*/ 4 w 24"/>
              <a:gd name="T27" fmla="*/ 2 h 15"/>
              <a:gd name="T28" fmla="*/ 4 w 24"/>
              <a:gd name="T29" fmla="*/ 2 h 15"/>
              <a:gd name="T30" fmla="*/ 4 w 24"/>
              <a:gd name="T31" fmla="*/ 2 h 15"/>
              <a:gd name="T32" fmla="*/ 4 w 24"/>
              <a:gd name="T33" fmla="*/ 2 h 15"/>
              <a:gd name="T34" fmla="*/ 4 w 24"/>
              <a:gd name="T35" fmla="*/ 4 h 15"/>
              <a:gd name="T36" fmla="*/ 1 w 24"/>
              <a:gd name="T37" fmla="*/ 5 h 15"/>
              <a:gd name="T38" fmla="*/ 1 w 24"/>
              <a:gd name="T39" fmla="*/ 5 h 15"/>
              <a:gd name="T40" fmla="*/ 0 w 24"/>
              <a:gd name="T41" fmla="*/ 5 h 15"/>
              <a:gd name="T42" fmla="*/ 0 w 24"/>
              <a:gd name="T43" fmla="*/ 4 h 15"/>
              <a:gd name="T44" fmla="*/ 3 w 24"/>
              <a:gd name="T45" fmla="*/ 1 h 15"/>
              <a:gd name="T46" fmla="*/ 4 w 24"/>
              <a:gd name="T47" fmla="*/ 1 h 15"/>
              <a:gd name="T48" fmla="*/ 4 w 24"/>
              <a:gd name="T49" fmla="*/ 1 h 15"/>
              <a:gd name="T50" fmla="*/ 6 w 24"/>
              <a:gd name="T51" fmla="*/ 2 h 15"/>
              <a:gd name="T52" fmla="*/ 6 w 24"/>
              <a:gd name="T53" fmla="*/ 3 h 15"/>
              <a:gd name="T54" fmla="*/ 8 w 24"/>
              <a:gd name="T55" fmla="*/ 3 h 15"/>
              <a:gd name="T56" fmla="*/ 19 w 24"/>
              <a:gd name="T57" fmla="*/ 7 h 15"/>
              <a:gd name="T58" fmla="*/ 19 w 24"/>
              <a:gd name="T59" fmla="*/ 7 h 15"/>
              <a:gd name="T60" fmla="*/ 22 w 24"/>
              <a:gd name="T61" fmla="*/ 6 h 15"/>
              <a:gd name="T62" fmla="*/ 23 w 24"/>
              <a:gd name="T63" fmla="*/ 6 h 15"/>
              <a:gd name="T64" fmla="*/ 22 w 24"/>
              <a:gd name="T65" fmla="*/ 9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 h="15">
                <a:moveTo>
                  <a:pt x="22" y="9"/>
                </a:moveTo>
                <a:cubicBezTo>
                  <a:pt x="21" y="9"/>
                  <a:pt x="21" y="9"/>
                  <a:pt x="20" y="9"/>
                </a:cubicBezTo>
                <a:cubicBezTo>
                  <a:pt x="20" y="9"/>
                  <a:pt x="19" y="10"/>
                  <a:pt x="19" y="10"/>
                </a:cubicBezTo>
                <a:cubicBezTo>
                  <a:pt x="19" y="11"/>
                  <a:pt x="19" y="11"/>
                  <a:pt x="20" y="12"/>
                </a:cubicBezTo>
                <a:cubicBezTo>
                  <a:pt x="20" y="13"/>
                  <a:pt x="21" y="13"/>
                  <a:pt x="20" y="14"/>
                </a:cubicBezTo>
                <a:cubicBezTo>
                  <a:pt x="20" y="15"/>
                  <a:pt x="20" y="15"/>
                  <a:pt x="20" y="14"/>
                </a:cubicBezTo>
                <a:cubicBezTo>
                  <a:pt x="19" y="14"/>
                  <a:pt x="17" y="11"/>
                  <a:pt x="15" y="12"/>
                </a:cubicBezTo>
                <a:cubicBezTo>
                  <a:pt x="15" y="12"/>
                  <a:pt x="15" y="13"/>
                  <a:pt x="14" y="13"/>
                </a:cubicBezTo>
                <a:cubicBezTo>
                  <a:pt x="14" y="13"/>
                  <a:pt x="13" y="13"/>
                  <a:pt x="13" y="13"/>
                </a:cubicBezTo>
                <a:cubicBezTo>
                  <a:pt x="13" y="12"/>
                  <a:pt x="12" y="12"/>
                  <a:pt x="12" y="12"/>
                </a:cubicBezTo>
                <a:cubicBezTo>
                  <a:pt x="11" y="11"/>
                  <a:pt x="10" y="11"/>
                  <a:pt x="9" y="11"/>
                </a:cubicBezTo>
                <a:cubicBezTo>
                  <a:pt x="8" y="11"/>
                  <a:pt x="8" y="10"/>
                  <a:pt x="8" y="10"/>
                </a:cubicBezTo>
                <a:cubicBezTo>
                  <a:pt x="10" y="9"/>
                  <a:pt x="5" y="6"/>
                  <a:pt x="5" y="6"/>
                </a:cubicBezTo>
                <a:cubicBezTo>
                  <a:pt x="5" y="5"/>
                  <a:pt x="4" y="3"/>
                  <a:pt x="4" y="2"/>
                </a:cubicBezTo>
                <a:cubicBezTo>
                  <a:pt x="4" y="2"/>
                  <a:pt x="4" y="2"/>
                  <a:pt x="4" y="2"/>
                </a:cubicBezTo>
                <a:cubicBezTo>
                  <a:pt x="4" y="2"/>
                  <a:pt x="4" y="2"/>
                  <a:pt x="4" y="2"/>
                </a:cubicBezTo>
                <a:cubicBezTo>
                  <a:pt x="4" y="2"/>
                  <a:pt x="4" y="2"/>
                  <a:pt x="4" y="2"/>
                </a:cubicBezTo>
                <a:cubicBezTo>
                  <a:pt x="3" y="3"/>
                  <a:pt x="4" y="4"/>
                  <a:pt x="4" y="4"/>
                </a:cubicBezTo>
                <a:cubicBezTo>
                  <a:pt x="3" y="5"/>
                  <a:pt x="2" y="5"/>
                  <a:pt x="1" y="5"/>
                </a:cubicBezTo>
                <a:cubicBezTo>
                  <a:pt x="1" y="5"/>
                  <a:pt x="1" y="5"/>
                  <a:pt x="1" y="5"/>
                </a:cubicBezTo>
                <a:cubicBezTo>
                  <a:pt x="1" y="5"/>
                  <a:pt x="1" y="5"/>
                  <a:pt x="0" y="5"/>
                </a:cubicBezTo>
                <a:cubicBezTo>
                  <a:pt x="0" y="5"/>
                  <a:pt x="0" y="4"/>
                  <a:pt x="0" y="4"/>
                </a:cubicBezTo>
                <a:cubicBezTo>
                  <a:pt x="2" y="4"/>
                  <a:pt x="2" y="2"/>
                  <a:pt x="3" y="1"/>
                </a:cubicBezTo>
                <a:cubicBezTo>
                  <a:pt x="3" y="0"/>
                  <a:pt x="3" y="0"/>
                  <a:pt x="4" y="1"/>
                </a:cubicBezTo>
                <a:cubicBezTo>
                  <a:pt x="4" y="1"/>
                  <a:pt x="4" y="1"/>
                  <a:pt x="4" y="1"/>
                </a:cubicBezTo>
                <a:cubicBezTo>
                  <a:pt x="4" y="1"/>
                  <a:pt x="5" y="1"/>
                  <a:pt x="6" y="2"/>
                </a:cubicBezTo>
                <a:cubicBezTo>
                  <a:pt x="6" y="2"/>
                  <a:pt x="6" y="3"/>
                  <a:pt x="6" y="3"/>
                </a:cubicBezTo>
                <a:cubicBezTo>
                  <a:pt x="7" y="3"/>
                  <a:pt x="7" y="3"/>
                  <a:pt x="8" y="3"/>
                </a:cubicBezTo>
                <a:cubicBezTo>
                  <a:pt x="12" y="1"/>
                  <a:pt x="15" y="7"/>
                  <a:pt x="19" y="7"/>
                </a:cubicBezTo>
                <a:cubicBezTo>
                  <a:pt x="19" y="7"/>
                  <a:pt x="19" y="7"/>
                  <a:pt x="19" y="7"/>
                </a:cubicBezTo>
                <a:cubicBezTo>
                  <a:pt x="20" y="9"/>
                  <a:pt x="22" y="6"/>
                  <a:pt x="22" y="6"/>
                </a:cubicBezTo>
                <a:cubicBezTo>
                  <a:pt x="22" y="5"/>
                  <a:pt x="23" y="5"/>
                  <a:pt x="23" y="6"/>
                </a:cubicBezTo>
                <a:cubicBezTo>
                  <a:pt x="24" y="7"/>
                  <a:pt x="23" y="8"/>
                  <a:pt x="22" y="9"/>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71">
            <a:extLst>
              <a:ext uri="{FF2B5EF4-FFF2-40B4-BE49-F238E27FC236}">
                <a16:creationId xmlns:a16="http://schemas.microsoft.com/office/drawing/2014/main" id="{6A8A6062-8BE3-47BC-A1E9-8C7FBA6EF827}"/>
              </a:ext>
            </a:extLst>
          </p:cNvPr>
          <p:cNvSpPr>
            <a:spLocks/>
          </p:cNvSpPr>
          <p:nvPr/>
        </p:nvSpPr>
        <p:spPr bwMode="auto">
          <a:xfrm>
            <a:off x="1828006" y="4273298"/>
            <a:ext cx="11113" cy="7938"/>
          </a:xfrm>
          <a:custGeom>
            <a:avLst/>
            <a:gdLst>
              <a:gd name="T0" fmla="*/ 3 w 4"/>
              <a:gd name="T1" fmla="*/ 3 h 3"/>
              <a:gd name="T2" fmla="*/ 2 w 4"/>
              <a:gd name="T3" fmla="*/ 3 h 3"/>
              <a:gd name="T4" fmla="*/ 2 w 4"/>
              <a:gd name="T5" fmla="*/ 3 h 3"/>
              <a:gd name="T6" fmla="*/ 0 w 4"/>
              <a:gd name="T7" fmla="*/ 1 h 3"/>
              <a:gd name="T8" fmla="*/ 1 w 4"/>
              <a:gd name="T9" fmla="*/ 1 h 3"/>
              <a:gd name="T10" fmla="*/ 3 w 4"/>
              <a:gd name="T11" fmla="*/ 2 h 3"/>
              <a:gd name="T12" fmla="*/ 3 w 4"/>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3" y="3"/>
                </a:moveTo>
                <a:cubicBezTo>
                  <a:pt x="3" y="3"/>
                  <a:pt x="3" y="3"/>
                  <a:pt x="2" y="3"/>
                </a:cubicBezTo>
                <a:cubicBezTo>
                  <a:pt x="2" y="3"/>
                  <a:pt x="2" y="3"/>
                  <a:pt x="2" y="3"/>
                </a:cubicBezTo>
                <a:cubicBezTo>
                  <a:pt x="1" y="3"/>
                  <a:pt x="0" y="2"/>
                  <a:pt x="0" y="1"/>
                </a:cubicBezTo>
                <a:cubicBezTo>
                  <a:pt x="0" y="1"/>
                  <a:pt x="1" y="0"/>
                  <a:pt x="1" y="1"/>
                </a:cubicBezTo>
                <a:cubicBezTo>
                  <a:pt x="2" y="1"/>
                  <a:pt x="3" y="2"/>
                  <a:pt x="3" y="2"/>
                </a:cubicBezTo>
                <a:cubicBezTo>
                  <a:pt x="4" y="3"/>
                  <a:pt x="4" y="3"/>
                  <a:pt x="3" y="3"/>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2">
            <a:extLst>
              <a:ext uri="{FF2B5EF4-FFF2-40B4-BE49-F238E27FC236}">
                <a16:creationId xmlns:a16="http://schemas.microsoft.com/office/drawing/2014/main" id="{47D74EFD-6D44-485C-900C-D5CB0FBDD09D}"/>
              </a:ext>
            </a:extLst>
          </p:cNvPr>
          <p:cNvSpPr>
            <a:spLocks/>
          </p:cNvSpPr>
          <p:nvPr/>
        </p:nvSpPr>
        <p:spPr bwMode="auto">
          <a:xfrm>
            <a:off x="1832768" y="4281236"/>
            <a:ext cx="14288" cy="4763"/>
          </a:xfrm>
          <a:custGeom>
            <a:avLst/>
            <a:gdLst>
              <a:gd name="T0" fmla="*/ 4 w 5"/>
              <a:gd name="T1" fmla="*/ 2 h 2"/>
              <a:gd name="T2" fmla="*/ 2 w 5"/>
              <a:gd name="T3" fmla="*/ 1 h 2"/>
              <a:gd name="T4" fmla="*/ 2 w 5"/>
              <a:gd name="T5" fmla="*/ 1 h 2"/>
              <a:gd name="T6" fmla="*/ 1 w 5"/>
              <a:gd name="T7" fmla="*/ 2 h 2"/>
              <a:gd name="T8" fmla="*/ 1 w 5"/>
              <a:gd name="T9" fmla="*/ 1 h 2"/>
              <a:gd name="T10" fmla="*/ 2 w 5"/>
              <a:gd name="T11" fmla="*/ 1 h 2"/>
              <a:gd name="T12" fmla="*/ 2 w 5"/>
              <a:gd name="T13" fmla="*/ 0 h 2"/>
              <a:gd name="T14" fmla="*/ 3 w 5"/>
              <a:gd name="T15" fmla="*/ 0 h 2"/>
              <a:gd name="T16" fmla="*/ 5 w 5"/>
              <a:gd name="T17" fmla="*/ 0 h 2"/>
              <a:gd name="T18" fmla="*/ 4 w 5"/>
              <a:gd name="T1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2">
                <a:moveTo>
                  <a:pt x="4" y="2"/>
                </a:moveTo>
                <a:cubicBezTo>
                  <a:pt x="4" y="2"/>
                  <a:pt x="3" y="1"/>
                  <a:pt x="2" y="1"/>
                </a:cubicBezTo>
                <a:cubicBezTo>
                  <a:pt x="2" y="1"/>
                  <a:pt x="2" y="1"/>
                  <a:pt x="2" y="1"/>
                </a:cubicBezTo>
                <a:cubicBezTo>
                  <a:pt x="2" y="2"/>
                  <a:pt x="1" y="2"/>
                  <a:pt x="1" y="2"/>
                </a:cubicBezTo>
                <a:cubicBezTo>
                  <a:pt x="0" y="1"/>
                  <a:pt x="1" y="0"/>
                  <a:pt x="1" y="1"/>
                </a:cubicBezTo>
                <a:cubicBezTo>
                  <a:pt x="1" y="1"/>
                  <a:pt x="2" y="1"/>
                  <a:pt x="2" y="1"/>
                </a:cubicBezTo>
                <a:cubicBezTo>
                  <a:pt x="2" y="1"/>
                  <a:pt x="2" y="1"/>
                  <a:pt x="2" y="0"/>
                </a:cubicBezTo>
                <a:cubicBezTo>
                  <a:pt x="3" y="0"/>
                  <a:pt x="3" y="0"/>
                  <a:pt x="3" y="0"/>
                </a:cubicBezTo>
                <a:cubicBezTo>
                  <a:pt x="4" y="0"/>
                  <a:pt x="5" y="0"/>
                  <a:pt x="5" y="0"/>
                </a:cubicBezTo>
                <a:cubicBezTo>
                  <a:pt x="5" y="1"/>
                  <a:pt x="5" y="1"/>
                  <a:pt x="4" y="2"/>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3">
            <a:extLst>
              <a:ext uri="{FF2B5EF4-FFF2-40B4-BE49-F238E27FC236}">
                <a16:creationId xmlns:a16="http://schemas.microsoft.com/office/drawing/2014/main" id="{C2F59EE5-AD27-4A6F-A44F-684E504CBC64}"/>
              </a:ext>
            </a:extLst>
          </p:cNvPr>
          <p:cNvSpPr>
            <a:spLocks/>
          </p:cNvSpPr>
          <p:nvPr/>
        </p:nvSpPr>
        <p:spPr bwMode="auto">
          <a:xfrm>
            <a:off x="1839118" y="4281236"/>
            <a:ext cx="0" cy="1588"/>
          </a:xfrm>
          <a:custGeom>
            <a:avLst/>
            <a:gdLst>
              <a:gd name="T0" fmla="*/ 0 h 1"/>
              <a:gd name="T1" fmla="*/ 1 h 1"/>
              <a:gd name="T2" fmla="*/ 1 h 1"/>
              <a:gd name="T3" fmla="*/ 0 h 1"/>
            </a:gdLst>
            <a:ahLst/>
            <a:cxnLst>
              <a:cxn ang="0">
                <a:pos x="0" y="T0"/>
              </a:cxn>
              <a:cxn ang="0">
                <a:pos x="0" y="T1"/>
              </a:cxn>
              <a:cxn ang="0">
                <a:pos x="0" y="T2"/>
              </a:cxn>
              <a:cxn ang="0">
                <a:pos x="0" y="T3"/>
              </a:cxn>
            </a:cxnLst>
            <a:rect l="0" t="0" r="r" b="b"/>
            <a:pathLst>
              <a:path h="1">
                <a:moveTo>
                  <a:pt x="0" y="0"/>
                </a:moveTo>
                <a:cubicBezTo>
                  <a:pt x="0" y="1"/>
                  <a:pt x="0" y="1"/>
                  <a:pt x="0" y="1"/>
                </a:cubicBezTo>
                <a:cubicBezTo>
                  <a:pt x="0" y="1"/>
                  <a:pt x="0" y="1"/>
                  <a:pt x="0" y="1"/>
                </a:cubicBezTo>
                <a:cubicBezTo>
                  <a:pt x="0" y="1"/>
                  <a:pt x="0" y="1"/>
                  <a:pt x="0" y="0"/>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4">
            <a:extLst>
              <a:ext uri="{FF2B5EF4-FFF2-40B4-BE49-F238E27FC236}">
                <a16:creationId xmlns:a16="http://schemas.microsoft.com/office/drawing/2014/main" id="{6901F861-927D-4F78-B430-9ABF4ABD9747}"/>
              </a:ext>
            </a:extLst>
          </p:cNvPr>
          <p:cNvSpPr>
            <a:spLocks/>
          </p:cNvSpPr>
          <p:nvPr/>
        </p:nvSpPr>
        <p:spPr bwMode="auto">
          <a:xfrm>
            <a:off x="1840706" y="4285998"/>
            <a:ext cx="11113" cy="7938"/>
          </a:xfrm>
          <a:custGeom>
            <a:avLst/>
            <a:gdLst>
              <a:gd name="T0" fmla="*/ 3 w 4"/>
              <a:gd name="T1" fmla="*/ 3 h 3"/>
              <a:gd name="T2" fmla="*/ 2 w 4"/>
              <a:gd name="T3" fmla="*/ 2 h 3"/>
              <a:gd name="T4" fmla="*/ 2 w 4"/>
              <a:gd name="T5" fmla="*/ 2 h 3"/>
              <a:gd name="T6" fmla="*/ 2 w 4"/>
              <a:gd name="T7" fmla="*/ 2 h 3"/>
              <a:gd name="T8" fmla="*/ 1 w 4"/>
              <a:gd name="T9" fmla="*/ 2 h 3"/>
              <a:gd name="T10" fmla="*/ 1 w 4"/>
              <a:gd name="T11" fmla="*/ 1 h 3"/>
              <a:gd name="T12" fmla="*/ 1 w 4"/>
              <a:gd name="T13" fmla="*/ 0 h 3"/>
              <a:gd name="T14" fmla="*/ 2 w 4"/>
              <a:gd name="T15" fmla="*/ 0 h 3"/>
              <a:gd name="T16" fmla="*/ 4 w 4"/>
              <a:gd name="T17" fmla="*/ 3 h 3"/>
              <a:gd name="T18" fmla="*/ 3 w 4"/>
              <a:gd name="T19"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3">
                <a:moveTo>
                  <a:pt x="3" y="3"/>
                </a:moveTo>
                <a:cubicBezTo>
                  <a:pt x="3" y="3"/>
                  <a:pt x="2" y="3"/>
                  <a:pt x="2" y="2"/>
                </a:cubicBezTo>
                <a:cubicBezTo>
                  <a:pt x="2" y="2"/>
                  <a:pt x="2" y="2"/>
                  <a:pt x="2" y="2"/>
                </a:cubicBezTo>
                <a:cubicBezTo>
                  <a:pt x="2" y="2"/>
                  <a:pt x="2" y="2"/>
                  <a:pt x="2" y="2"/>
                </a:cubicBezTo>
                <a:cubicBezTo>
                  <a:pt x="2" y="2"/>
                  <a:pt x="1" y="2"/>
                  <a:pt x="1" y="2"/>
                </a:cubicBezTo>
                <a:cubicBezTo>
                  <a:pt x="1" y="3"/>
                  <a:pt x="0" y="2"/>
                  <a:pt x="1" y="1"/>
                </a:cubicBezTo>
                <a:cubicBezTo>
                  <a:pt x="1" y="1"/>
                  <a:pt x="1" y="1"/>
                  <a:pt x="1" y="0"/>
                </a:cubicBezTo>
                <a:cubicBezTo>
                  <a:pt x="1" y="0"/>
                  <a:pt x="2" y="0"/>
                  <a:pt x="2" y="0"/>
                </a:cubicBezTo>
                <a:cubicBezTo>
                  <a:pt x="4" y="0"/>
                  <a:pt x="3" y="2"/>
                  <a:pt x="4" y="3"/>
                </a:cubicBezTo>
                <a:cubicBezTo>
                  <a:pt x="4" y="3"/>
                  <a:pt x="3" y="3"/>
                  <a:pt x="3" y="3"/>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75">
            <a:extLst>
              <a:ext uri="{FF2B5EF4-FFF2-40B4-BE49-F238E27FC236}">
                <a16:creationId xmlns:a16="http://schemas.microsoft.com/office/drawing/2014/main" id="{A418E4F2-4916-4DE0-9F1A-DF49AB133952}"/>
              </a:ext>
            </a:extLst>
          </p:cNvPr>
          <p:cNvSpPr>
            <a:spLocks noEditPoints="1"/>
          </p:cNvSpPr>
          <p:nvPr/>
        </p:nvSpPr>
        <p:spPr bwMode="auto">
          <a:xfrm>
            <a:off x="1727993" y="4335212"/>
            <a:ext cx="455613" cy="455613"/>
          </a:xfrm>
          <a:custGeom>
            <a:avLst/>
            <a:gdLst>
              <a:gd name="T0" fmla="*/ 155 w 170"/>
              <a:gd name="T1" fmla="*/ 53 h 170"/>
              <a:gd name="T2" fmla="*/ 155 w 170"/>
              <a:gd name="T3" fmla="*/ 55 h 170"/>
              <a:gd name="T4" fmla="*/ 77 w 170"/>
              <a:gd name="T5" fmla="*/ 9 h 170"/>
              <a:gd name="T6" fmla="*/ 69 w 170"/>
              <a:gd name="T7" fmla="*/ 13 h 170"/>
              <a:gd name="T8" fmla="*/ 69 w 170"/>
              <a:gd name="T9" fmla="*/ 13 h 170"/>
              <a:gd name="T10" fmla="*/ 78 w 170"/>
              <a:gd name="T11" fmla="*/ 25 h 170"/>
              <a:gd name="T12" fmla="*/ 77 w 170"/>
              <a:gd name="T13" fmla="*/ 32 h 170"/>
              <a:gd name="T14" fmla="*/ 72 w 170"/>
              <a:gd name="T15" fmla="*/ 31 h 170"/>
              <a:gd name="T16" fmla="*/ 70 w 170"/>
              <a:gd name="T17" fmla="*/ 27 h 170"/>
              <a:gd name="T18" fmla="*/ 82 w 170"/>
              <a:gd name="T19" fmla="*/ 33 h 170"/>
              <a:gd name="T20" fmla="*/ 74 w 170"/>
              <a:gd name="T21" fmla="*/ 36 h 170"/>
              <a:gd name="T22" fmla="*/ 66 w 170"/>
              <a:gd name="T23" fmla="*/ 15 h 170"/>
              <a:gd name="T24" fmla="*/ 61 w 170"/>
              <a:gd name="T25" fmla="*/ 24 h 170"/>
              <a:gd name="T26" fmla="*/ 63 w 170"/>
              <a:gd name="T27" fmla="*/ 27 h 170"/>
              <a:gd name="T28" fmla="*/ 58 w 170"/>
              <a:gd name="T29" fmla="*/ 26 h 170"/>
              <a:gd name="T30" fmla="*/ 56 w 170"/>
              <a:gd name="T31" fmla="*/ 23 h 170"/>
              <a:gd name="T32" fmla="*/ 55 w 170"/>
              <a:gd name="T33" fmla="*/ 12 h 170"/>
              <a:gd name="T34" fmla="*/ 49 w 170"/>
              <a:gd name="T35" fmla="*/ 17 h 170"/>
              <a:gd name="T36" fmla="*/ 50 w 170"/>
              <a:gd name="T37" fmla="*/ 64 h 170"/>
              <a:gd name="T38" fmla="*/ 27 w 170"/>
              <a:gd name="T39" fmla="*/ 136 h 170"/>
              <a:gd name="T40" fmla="*/ 36 w 170"/>
              <a:gd name="T41" fmla="*/ 126 h 170"/>
              <a:gd name="T42" fmla="*/ 17 w 170"/>
              <a:gd name="T43" fmla="*/ 109 h 170"/>
              <a:gd name="T44" fmla="*/ 7 w 170"/>
              <a:gd name="T45" fmla="*/ 99 h 170"/>
              <a:gd name="T46" fmla="*/ 9 w 170"/>
              <a:gd name="T47" fmla="*/ 102 h 170"/>
              <a:gd name="T48" fmla="*/ 13 w 170"/>
              <a:gd name="T49" fmla="*/ 98 h 170"/>
              <a:gd name="T50" fmla="*/ 13 w 170"/>
              <a:gd name="T51" fmla="*/ 93 h 170"/>
              <a:gd name="T52" fmla="*/ 10 w 170"/>
              <a:gd name="T53" fmla="*/ 96 h 170"/>
              <a:gd name="T54" fmla="*/ 6 w 170"/>
              <a:gd name="T55" fmla="*/ 85 h 170"/>
              <a:gd name="T56" fmla="*/ 8 w 170"/>
              <a:gd name="T57" fmla="*/ 81 h 170"/>
              <a:gd name="T58" fmla="*/ 28 w 170"/>
              <a:gd name="T59" fmla="*/ 29 h 170"/>
              <a:gd name="T60" fmla="*/ 23 w 170"/>
              <a:gd name="T61" fmla="*/ 38 h 170"/>
              <a:gd name="T62" fmla="*/ 39 w 170"/>
              <a:gd name="T63" fmla="*/ 36 h 170"/>
              <a:gd name="T64" fmla="*/ 40 w 170"/>
              <a:gd name="T65" fmla="*/ 49 h 170"/>
              <a:gd name="T66" fmla="*/ 51 w 170"/>
              <a:gd name="T67" fmla="*/ 65 h 170"/>
              <a:gd name="T68" fmla="*/ 71 w 170"/>
              <a:gd name="T69" fmla="*/ 78 h 170"/>
              <a:gd name="T70" fmla="*/ 88 w 170"/>
              <a:gd name="T71" fmla="*/ 87 h 170"/>
              <a:gd name="T72" fmla="*/ 95 w 170"/>
              <a:gd name="T73" fmla="*/ 141 h 170"/>
              <a:gd name="T74" fmla="*/ 102 w 170"/>
              <a:gd name="T75" fmla="*/ 158 h 170"/>
              <a:gd name="T76" fmla="*/ 113 w 170"/>
              <a:gd name="T77" fmla="*/ 140 h 170"/>
              <a:gd name="T78" fmla="*/ 125 w 170"/>
              <a:gd name="T79" fmla="*/ 130 h 170"/>
              <a:gd name="T80" fmla="*/ 140 w 170"/>
              <a:gd name="T81" fmla="*/ 111 h 170"/>
              <a:gd name="T82" fmla="*/ 125 w 170"/>
              <a:gd name="T83" fmla="*/ 94 h 170"/>
              <a:gd name="T84" fmla="*/ 107 w 170"/>
              <a:gd name="T85" fmla="*/ 82 h 170"/>
              <a:gd name="T86" fmla="*/ 89 w 170"/>
              <a:gd name="T87" fmla="*/ 84 h 170"/>
              <a:gd name="T88" fmla="*/ 77 w 170"/>
              <a:gd name="T89" fmla="*/ 69 h 170"/>
              <a:gd name="T90" fmla="*/ 67 w 170"/>
              <a:gd name="T91" fmla="*/ 60 h 170"/>
              <a:gd name="T92" fmla="*/ 82 w 170"/>
              <a:gd name="T93" fmla="*/ 62 h 170"/>
              <a:gd name="T94" fmla="*/ 87 w 170"/>
              <a:gd name="T95" fmla="*/ 47 h 170"/>
              <a:gd name="T96" fmla="*/ 96 w 170"/>
              <a:gd name="T97" fmla="*/ 40 h 170"/>
              <a:gd name="T98" fmla="*/ 104 w 170"/>
              <a:gd name="T99" fmla="*/ 37 h 170"/>
              <a:gd name="T100" fmla="*/ 78 w 170"/>
              <a:gd name="T101" fmla="*/ 21 h 170"/>
              <a:gd name="T102" fmla="*/ 88 w 170"/>
              <a:gd name="T103" fmla="*/ 21 h 170"/>
              <a:gd name="T104" fmla="*/ 104 w 170"/>
              <a:gd name="T105" fmla="*/ 27 h 170"/>
              <a:gd name="T106" fmla="*/ 89 w 170"/>
              <a:gd name="T107" fmla="*/ 5 h 170"/>
              <a:gd name="T108" fmla="*/ 148 w 170"/>
              <a:gd name="T109" fmla="*/ 41 h 170"/>
              <a:gd name="T110" fmla="*/ 147 w 170"/>
              <a:gd name="T111" fmla="*/ 57 h 170"/>
              <a:gd name="T112" fmla="*/ 140 w 170"/>
              <a:gd name="T113" fmla="*/ 84 h 170"/>
              <a:gd name="T114" fmla="*/ 156 w 170"/>
              <a:gd name="T115" fmla="*/ 92 h 170"/>
              <a:gd name="T116" fmla="*/ 158 w 170"/>
              <a:gd name="T117" fmla="*/ 115 h 170"/>
              <a:gd name="T118" fmla="*/ 88 w 170"/>
              <a:gd name="T119" fmla="*/ 85 h 170"/>
              <a:gd name="T120" fmla="*/ 86 w 170"/>
              <a:gd name="T121" fmla="*/ 33 h 170"/>
              <a:gd name="T122" fmla="*/ 85 w 170"/>
              <a:gd name="T123" fmla="*/ 33 h 170"/>
              <a:gd name="T124" fmla="*/ 96 w 170"/>
              <a:gd name="T125" fmla="*/ 3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70" h="170">
                <a:moveTo>
                  <a:pt x="85" y="0"/>
                </a:moveTo>
                <a:cubicBezTo>
                  <a:pt x="38" y="0"/>
                  <a:pt x="0" y="38"/>
                  <a:pt x="0" y="85"/>
                </a:cubicBezTo>
                <a:cubicBezTo>
                  <a:pt x="0" y="132"/>
                  <a:pt x="38" y="170"/>
                  <a:pt x="85" y="170"/>
                </a:cubicBezTo>
                <a:cubicBezTo>
                  <a:pt x="132" y="170"/>
                  <a:pt x="170" y="132"/>
                  <a:pt x="170" y="85"/>
                </a:cubicBezTo>
                <a:cubicBezTo>
                  <a:pt x="170" y="38"/>
                  <a:pt x="132" y="0"/>
                  <a:pt x="85" y="0"/>
                </a:cubicBezTo>
                <a:close/>
                <a:moveTo>
                  <a:pt x="155" y="53"/>
                </a:moveTo>
                <a:cubicBezTo>
                  <a:pt x="155" y="52"/>
                  <a:pt x="155" y="52"/>
                  <a:pt x="156" y="52"/>
                </a:cubicBezTo>
                <a:cubicBezTo>
                  <a:pt x="157" y="53"/>
                  <a:pt x="157" y="55"/>
                  <a:pt x="158" y="57"/>
                </a:cubicBezTo>
                <a:cubicBezTo>
                  <a:pt x="158" y="57"/>
                  <a:pt x="159" y="57"/>
                  <a:pt x="159" y="57"/>
                </a:cubicBezTo>
                <a:cubicBezTo>
                  <a:pt x="158" y="57"/>
                  <a:pt x="158" y="57"/>
                  <a:pt x="158" y="57"/>
                </a:cubicBezTo>
                <a:cubicBezTo>
                  <a:pt x="158" y="57"/>
                  <a:pt x="157" y="56"/>
                  <a:pt x="157" y="56"/>
                </a:cubicBezTo>
                <a:cubicBezTo>
                  <a:pt x="156" y="56"/>
                  <a:pt x="156" y="55"/>
                  <a:pt x="155" y="55"/>
                </a:cubicBezTo>
                <a:cubicBezTo>
                  <a:pt x="155" y="55"/>
                  <a:pt x="155" y="55"/>
                  <a:pt x="155" y="55"/>
                </a:cubicBezTo>
                <a:cubicBezTo>
                  <a:pt x="154" y="55"/>
                  <a:pt x="154" y="55"/>
                  <a:pt x="153" y="55"/>
                </a:cubicBezTo>
                <a:cubicBezTo>
                  <a:pt x="154" y="54"/>
                  <a:pt x="154" y="53"/>
                  <a:pt x="155" y="53"/>
                </a:cubicBezTo>
                <a:close/>
                <a:moveTo>
                  <a:pt x="74" y="9"/>
                </a:moveTo>
                <a:cubicBezTo>
                  <a:pt x="75" y="8"/>
                  <a:pt x="75" y="8"/>
                  <a:pt x="75" y="8"/>
                </a:cubicBezTo>
                <a:cubicBezTo>
                  <a:pt x="76" y="7"/>
                  <a:pt x="76" y="8"/>
                  <a:pt x="77" y="9"/>
                </a:cubicBezTo>
                <a:cubicBezTo>
                  <a:pt x="78" y="10"/>
                  <a:pt x="79" y="10"/>
                  <a:pt x="80" y="10"/>
                </a:cubicBezTo>
                <a:cubicBezTo>
                  <a:pt x="81" y="10"/>
                  <a:pt x="83" y="10"/>
                  <a:pt x="82" y="11"/>
                </a:cubicBezTo>
                <a:cubicBezTo>
                  <a:pt x="81" y="11"/>
                  <a:pt x="80" y="12"/>
                  <a:pt x="79" y="12"/>
                </a:cubicBezTo>
                <a:cubicBezTo>
                  <a:pt x="78" y="12"/>
                  <a:pt x="77" y="11"/>
                  <a:pt x="76" y="11"/>
                </a:cubicBezTo>
                <a:cubicBezTo>
                  <a:pt x="75" y="11"/>
                  <a:pt x="74" y="10"/>
                  <a:pt x="74" y="9"/>
                </a:cubicBezTo>
                <a:close/>
                <a:moveTo>
                  <a:pt x="69" y="13"/>
                </a:moveTo>
                <a:cubicBezTo>
                  <a:pt x="69" y="12"/>
                  <a:pt x="69" y="12"/>
                  <a:pt x="69" y="12"/>
                </a:cubicBezTo>
                <a:cubicBezTo>
                  <a:pt x="69" y="12"/>
                  <a:pt x="69" y="12"/>
                  <a:pt x="69" y="12"/>
                </a:cubicBezTo>
                <a:cubicBezTo>
                  <a:pt x="69" y="12"/>
                  <a:pt x="70" y="13"/>
                  <a:pt x="70" y="13"/>
                </a:cubicBezTo>
                <a:cubicBezTo>
                  <a:pt x="70" y="14"/>
                  <a:pt x="70" y="14"/>
                  <a:pt x="70" y="15"/>
                </a:cubicBezTo>
                <a:cubicBezTo>
                  <a:pt x="70" y="15"/>
                  <a:pt x="70" y="15"/>
                  <a:pt x="70" y="15"/>
                </a:cubicBezTo>
                <a:cubicBezTo>
                  <a:pt x="69" y="14"/>
                  <a:pt x="69" y="13"/>
                  <a:pt x="69" y="13"/>
                </a:cubicBezTo>
                <a:close/>
                <a:moveTo>
                  <a:pt x="70" y="24"/>
                </a:moveTo>
                <a:cubicBezTo>
                  <a:pt x="70" y="24"/>
                  <a:pt x="71" y="24"/>
                  <a:pt x="71" y="24"/>
                </a:cubicBezTo>
                <a:cubicBezTo>
                  <a:pt x="71" y="24"/>
                  <a:pt x="71" y="24"/>
                  <a:pt x="71" y="23"/>
                </a:cubicBezTo>
                <a:cubicBezTo>
                  <a:pt x="71" y="23"/>
                  <a:pt x="72" y="22"/>
                  <a:pt x="73" y="22"/>
                </a:cubicBezTo>
                <a:cubicBezTo>
                  <a:pt x="73" y="22"/>
                  <a:pt x="78" y="23"/>
                  <a:pt x="77" y="25"/>
                </a:cubicBezTo>
                <a:cubicBezTo>
                  <a:pt x="77" y="25"/>
                  <a:pt x="77" y="25"/>
                  <a:pt x="78" y="25"/>
                </a:cubicBezTo>
                <a:cubicBezTo>
                  <a:pt x="79" y="26"/>
                  <a:pt x="80" y="27"/>
                  <a:pt x="80" y="29"/>
                </a:cubicBezTo>
                <a:cubicBezTo>
                  <a:pt x="80" y="29"/>
                  <a:pt x="80" y="29"/>
                  <a:pt x="81" y="29"/>
                </a:cubicBezTo>
                <a:cubicBezTo>
                  <a:pt x="82" y="29"/>
                  <a:pt x="82" y="30"/>
                  <a:pt x="82" y="31"/>
                </a:cubicBezTo>
                <a:cubicBezTo>
                  <a:pt x="82" y="31"/>
                  <a:pt x="81" y="31"/>
                  <a:pt x="81" y="30"/>
                </a:cubicBezTo>
                <a:cubicBezTo>
                  <a:pt x="81" y="30"/>
                  <a:pt x="80" y="31"/>
                  <a:pt x="80" y="31"/>
                </a:cubicBezTo>
                <a:cubicBezTo>
                  <a:pt x="80" y="34"/>
                  <a:pt x="78" y="32"/>
                  <a:pt x="77" y="32"/>
                </a:cubicBezTo>
                <a:cubicBezTo>
                  <a:pt x="77" y="31"/>
                  <a:pt x="76" y="31"/>
                  <a:pt x="75" y="32"/>
                </a:cubicBezTo>
                <a:cubicBezTo>
                  <a:pt x="74" y="32"/>
                  <a:pt x="74" y="33"/>
                  <a:pt x="74" y="34"/>
                </a:cubicBezTo>
                <a:cubicBezTo>
                  <a:pt x="74" y="34"/>
                  <a:pt x="75" y="35"/>
                  <a:pt x="74" y="34"/>
                </a:cubicBezTo>
                <a:cubicBezTo>
                  <a:pt x="74" y="34"/>
                  <a:pt x="73" y="33"/>
                  <a:pt x="73" y="33"/>
                </a:cubicBezTo>
                <a:cubicBezTo>
                  <a:pt x="72" y="33"/>
                  <a:pt x="71" y="33"/>
                  <a:pt x="71" y="33"/>
                </a:cubicBezTo>
                <a:cubicBezTo>
                  <a:pt x="71" y="33"/>
                  <a:pt x="71" y="31"/>
                  <a:pt x="72" y="31"/>
                </a:cubicBezTo>
                <a:cubicBezTo>
                  <a:pt x="72" y="31"/>
                  <a:pt x="74" y="31"/>
                  <a:pt x="74" y="31"/>
                </a:cubicBezTo>
                <a:cubicBezTo>
                  <a:pt x="74" y="31"/>
                  <a:pt x="75" y="31"/>
                  <a:pt x="75" y="30"/>
                </a:cubicBezTo>
                <a:cubicBezTo>
                  <a:pt x="75" y="29"/>
                  <a:pt x="74" y="29"/>
                  <a:pt x="73" y="29"/>
                </a:cubicBezTo>
                <a:cubicBezTo>
                  <a:pt x="72" y="29"/>
                  <a:pt x="72" y="29"/>
                  <a:pt x="71" y="29"/>
                </a:cubicBezTo>
                <a:cubicBezTo>
                  <a:pt x="70" y="28"/>
                  <a:pt x="70" y="28"/>
                  <a:pt x="70" y="28"/>
                </a:cubicBezTo>
                <a:cubicBezTo>
                  <a:pt x="70" y="27"/>
                  <a:pt x="70" y="27"/>
                  <a:pt x="70" y="27"/>
                </a:cubicBezTo>
                <a:cubicBezTo>
                  <a:pt x="69" y="27"/>
                  <a:pt x="69" y="27"/>
                  <a:pt x="69" y="26"/>
                </a:cubicBezTo>
                <a:cubicBezTo>
                  <a:pt x="67" y="23"/>
                  <a:pt x="70" y="25"/>
                  <a:pt x="70" y="24"/>
                </a:cubicBezTo>
                <a:close/>
                <a:moveTo>
                  <a:pt x="82" y="33"/>
                </a:moveTo>
                <a:cubicBezTo>
                  <a:pt x="83" y="33"/>
                  <a:pt x="83" y="34"/>
                  <a:pt x="82" y="34"/>
                </a:cubicBezTo>
                <a:cubicBezTo>
                  <a:pt x="82" y="34"/>
                  <a:pt x="82" y="34"/>
                  <a:pt x="82" y="34"/>
                </a:cubicBezTo>
                <a:cubicBezTo>
                  <a:pt x="82" y="34"/>
                  <a:pt x="82" y="33"/>
                  <a:pt x="82" y="33"/>
                </a:cubicBezTo>
                <a:close/>
                <a:moveTo>
                  <a:pt x="75" y="37"/>
                </a:moveTo>
                <a:cubicBezTo>
                  <a:pt x="74" y="37"/>
                  <a:pt x="73" y="37"/>
                  <a:pt x="73" y="37"/>
                </a:cubicBezTo>
                <a:cubicBezTo>
                  <a:pt x="72" y="37"/>
                  <a:pt x="72" y="37"/>
                  <a:pt x="71" y="37"/>
                </a:cubicBezTo>
                <a:cubicBezTo>
                  <a:pt x="71" y="37"/>
                  <a:pt x="71" y="36"/>
                  <a:pt x="72" y="36"/>
                </a:cubicBezTo>
                <a:cubicBezTo>
                  <a:pt x="72" y="36"/>
                  <a:pt x="72" y="36"/>
                  <a:pt x="72" y="36"/>
                </a:cubicBezTo>
                <a:cubicBezTo>
                  <a:pt x="73" y="36"/>
                  <a:pt x="73" y="36"/>
                  <a:pt x="74" y="36"/>
                </a:cubicBezTo>
                <a:cubicBezTo>
                  <a:pt x="74" y="36"/>
                  <a:pt x="75" y="37"/>
                  <a:pt x="75" y="37"/>
                </a:cubicBezTo>
                <a:cubicBezTo>
                  <a:pt x="75" y="37"/>
                  <a:pt x="75" y="37"/>
                  <a:pt x="75" y="37"/>
                </a:cubicBezTo>
                <a:close/>
                <a:moveTo>
                  <a:pt x="64" y="14"/>
                </a:moveTo>
                <a:cubicBezTo>
                  <a:pt x="64" y="14"/>
                  <a:pt x="64" y="14"/>
                  <a:pt x="65" y="14"/>
                </a:cubicBezTo>
                <a:cubicBezTo>
                  <a:pt x="65" y="15"/>
                  <a:pt x="65" y="15"/>
                  <a:pt x="66" y="15"/>
                </a:cubicBezTo>
                <a:cubicBezTo>
                  <a:pt x="67" y="14"/>
                  <a:pt x="67" y="15"/>
                  <a:pt x="66" y="15"/>
                </a:cubicBezTo>
                <a:cubicBezTo>
                  <a:pt x="66" y="15"/>
                  <a:pt x="66" y="15"/>
                  <a:pt x="66" y="15"/>
                </a:cubicBezTo>
                <a:cubicBezTo>
                  <a:pt x="65" y="15"/>
                  <a:pt x="65" y="15"/>
                  <a:pt x="64" y="15"/>
                </a:cubicBezTo>
                <a:cubicBezTo>
                  <a:pt x="64" y="15"/>
                  <a:pt x="63" y="14"/>
                  <a:pt x="63" y="14"/>
                </a:cubicBezTo>
                <a:cubicBezTo>
                  <a:pt x="63" y="14"/>
                  <a:pt x="64" y="14"/>
                  <a:pt x="64" y="14"/>
                </a:cubicBezTo>
                <a:close/>
                <a:moveTo>
                  <a:pt x="59" y="25"/>
                </a:moveTo>
                <a:cubicBezTo>
                  <a:pt x="60" y="25"/>
                  <a:pt x="60" y="24"/>
                  <a:pt x="61" y="24"/>
                </a:cubicBezTo>
                <a:cubicBezTo>
                  <a:pt x="61" y="24"/>
                  <a:pt x="61" y="25"/>
                  <a:pt x="62" y="25"/>
                </a:cubicBezTo>
                <a:cubicBezTo>
                  <a:pt x="63" y="25"/>
                  <a:pt x="63" y="25"/>
                  <a:pt x="64" y="24"/>
                </a:cubicBezTo>
                <a:cubicBezTo>
                  <a:pt x="64" y="24"/>
                  <a:pt x="64" y="24"/>
                  <a:pt x="64" y="25"/>
                </a:cubicBezTo>
                <a:cubicBezTo>
                  <a:pt x="64" y="25"/>
                  <a:pt x="64" y="25"/>
                  <a:pt x="64" y="25"/>
                </a:cubicBezTo>
                <a:cubicBezTo>
                  <a:pt x="64" y="25"/>
                  <a:pt x="65" y="25"/>
                  <a:pt x="65" y="25"/>
                </a:cubicBezTo>
                <a:cubicBezTo>
                  <a:pt x="66" y="26"/>
                  <a:pt x="63" y="27"/>
                  <a:pt x="63" y="27"/>
                </a:cubicBezTo>
                <a:cubicBezTo>
                  <a:pt x="63" y="27"/>
                  <a:pt x="62" y="28"/>
                  <a:pt x="62" y="28"/>
                </a:cubicBezTo>
                <a:cubicBezTo>
                  <a:pt x="62" y="29"/>
                  <a:pt x="63" y="31"/>
                  <a:pt x="62" y="29"/>
                </a:cubicBezTo>
                <a:cubicBezTo>
                  <a:pt x="62" y="28"/>
                  <a:pt x="62" y="28"/>
                  <a:pt x="61" y="28"/>
                </a:cubicBezTo>
                <a:cubicBezTo>
                  <a:pt x="60" y="28"/>
                  <a:pt x="58" y="29"/>
                  <a:pt x="58" y="27"/>
                </a:cubicBezTo>
                <a:cubicBezTo>
                  <a:pt x="58" y="27"/>
                  <a:pt x="59" y="27"/>
                  <a:pt x="59" y="26"/>
                </a:cubicBezTo>
                <a:cubicBezTo>
                  <a:pt x="59" y="26"/>
                  <a:pt x="59" y="26"/>
                  <a:pt x="58" y="26"/>
                </a:cubicBezTo>
                <a:cubicBezTo>
                  <a:pt x="58" y="26"/>
                  <a:pt x="57" y="26"/>
                  <a:pt x="57" y="26"/>
                </a:cubicBezTo>
                <a:cubicBezTo>
                  <a:pt x="57" y="26"/>
                  <a:pt x="57" y="26"/>
                  <a:pt x="57" y="26"/>
                </a:cubicBezTo>
                <a:cubicBezTo>
                  <a:pt x="55" y="25"/>
                  <a:pt x="58" y="24"/>
                  <a:pt x="59" y="24"/>
                </a:cubicBezTo>
                <a:cubicBezTo>
                  <a:pt x="59" y="24"/>
                  <a:pt x="59" y="24"/>
                  <a:pt x="59" y="25"/>
                </a:cubicBezTo>
                <a:close/>
                <a:moveTo>
                  <a:pt x="58" y="21"/>
                </a:moveTo>
                <a:cubicBezTo>
                  <a:pt x="57" y="22"/>
                  <a:pt x="57" y="23"/>
                  <a:pt x="56" y="23"/>
                </a:cubicBezTo>
                <a:cubicBezTo>
                  <a:pt x="55" y="23"/>
                  <a:pt x="55" y="23"/>
                  <a:pt x="55" y="23"/>
                </a:cubicBezTo>
                <a:cubicBezTo>
                  <a:pt x="55" y="22"/>
                  <a:pt x="55" y="22"/>
                  <a:pt x="55" y="22"/>
                </a:cubicBezTo>
                <a:cubicBezTo>
                  <a:pt x="55" y="21"/>
                  <a:pt x="55" y="21"/>
                  <a:pt x="55" y="21"/>
                </a:cubicBezTo>
                <a:cubicBezTo>
                  <a:pt x="56" y="21"/>
                  <a:pt x="57" y="21"/>
                  <a:pt x="58" y="21"/>
                </a:cubicBezTo>
                <a:close/>
                <a:moveTo>
                  <a:pt x="56" y="11"/>
                </a:moveTo>
                <a:cubicBezTo>
                  <a:pt x="56" y="11"/>
                  <a:pt x="56" y="11"/>
                  <a:pt x="55" y="12"/>
                </a:cubicBezTo>
                <a:cubicBezTo>
                  <a:pt x="55" y="12"/>
                  <a:pt x="53" y="13"/>
                  <a:pt x="54" y="13"/>
                </a:cubicBezTo>
                <a:cubicBezTo>
                  <a:pt x="53" y="13"/>
                  <a:pt x="53" y="13"/>
                  <a:pt x="53" y="14"/>
                </a:cubicBezTo>
                <a:cubicBezTo>
                  <a:pt x="53" y="16"/>
                  <a:pt x="55" y="15"/>
                  <a:pt x="57" y="15"/>
                </a:cubicBezTo>
                <a:cubicBezTo>
                  <a:pt x="56" y="16"/>
                  <a:pt x="56" y="16"/>
                  <a:pt x="55" y="17"/>
                </a:cubicBezTo>
                <a:cubicBezTo>
                  <a:pt x="54" y="17"/>
                  <a:pt x="54" y="17"/>
                  <a:pt x="53" y="17"/>
                </a:cubicBezTo>
                <a:cubicBezTo>
                  <a:pt x="52" y="17"/>
                  <a:pt x="50" y="17"/>
                  <a:pt x="49" y="17"/>
                </a:cubicBezTo>
                <a:cubicBezTo>
                  <a:pt x="48" y="17"/>
                  <a:pt x="47" y="17"/>
                  <a:pt x="46" y="17"/>
                </a:cubicBezTo>
                <a:cubicBezTo>
                  <a:pt x="46" y="17"/>
                  <a:pt x="42" y="19"/>
                  <a:pt x="42" y="18"/>
                </a:cubicBezTo>
                <a:cubicBezTo>
                  <a:pt x="46" y="15"/>
                  <a:pt x="51" y="13"/>
                  <a:pt x="56" y="11"/>
                </a:cubicBezTo>
                <a:close/>
                <a:moveTo>
                  <a:pt x="50" y="64"/>
                </a:moveTo>
                <a:cubicBezTo>
                  <a:pt x="50" y="64"/>
                  <a:pt x="50" y="63"/>
                  <a:pt x="50" y="63"/>
                </a:cubicBezTo>
                <a:cubicBezTo>
                  <a:pt x="50" y="63"/>
                  <a:pt x="50" y="64"/>
                  <a:pt x="50" y="64"/>
                </a:cubicBezTo>
                <a:close/>
                <a:moveTo>
                  <a:pt x="48" y="58"/>
                </a:moveTo>
                <a:cubicBezTo>
                  <a:pt x="49" y="59"/>
                  <a:pt x="49" y="61"/>
                  <a:pt x="50" y="63"/>
                </a:cubicBezTo>
                <a:cubicBezTo>
                  <a:pt x="49" y="61"/>
                  <a:pt x="48" y="60"/>
                  <a:pt x="48" y="58"/>
                </a:cubicBezTo>
                <a:close/>
                <a:moveTo>
                  <a:pt x="85" y="165"/>
                </a:moveTo>
                <a:cubicBezTo>
                  <a:pt x="58" y="165"/>
                  <a:pt x="34" y="151"/>
                  <a:pt x="19" y="130"/>
                </a:cubicBezTo>
                <a:cubicBezTo>
                  <a:pt x="22" y="131"/>
                  <a:pt x="25" y="133"/>
                  <a:pt x="27" y="136"/>
                </a:cubicBezTo>
                <a:cubicBezTo>
                  <a:pt x="29" y="137"/>
                  <a:pt x="30" y="138"/>
                  <a:pt x="31" y="140"/>
                </a:cubicBezTo>
                <a:cubicBezTo>
                  <a:pt x="32" y="141"/>
                  <a:pt x="32" y="141"/>
                  <a:pt x="33" y="142"/>
                </a:cubicBezTo>
                <a:cubicBezTo>
                  <a:pt x="33" y="142"/>
                  <a:pt x="34" y="142"/>
                  <a:pt x="34" y="141"/>
                </a:cubicBezTo>
                <a:cubicBezTo>
                  <a:pt x="34" y="140"/>
                  <a:pt x="33" y="140"/>
                  <a:pt x="33" y="139"/>
                </a:cubicBezTo>
                <a:cubicBezTo>
                  <a:pt x="33" y="138"/>
                  <a:pt x="35" y="135"/>
                  <a:pt x="36" y="134"/>
                </a:cubicBezTo>
                <a:cubicBezTo>
                  <a:pt x="37" y="132"/>
                  <a:pt x="37" y="129"/>
                  <a:pt x="36" y="126"/>
                </a:cubicBezTo>
                <a:cubicBezTo>
                  <a:pt x="35" y="124"/>
                  <a:pt x="33" y="121"/>
                  <a:pt x="31" y="119"/>
                </a:cubicBezTo>
                <a:cubicBezTo>
                  <a:pt x="29" y="117"/>
                  <a:pt x="28" y="113"/>
                  <a:pt x="26" y="111"/>
                </a:cubicBezTo>
                <a:cubicBezTo>
                  <a:pt x="25" y="110"/>
                  <a:pt x="25" y="111"/>
                  <a:pt x="25" y="111"/>
                </a:cubicBezTo>
                <a:cubicBezTo>
                  <a:pt x="25" y="112"/>
                  <a:pt x="25" y="112"/>
                  <a:pt x="25" y="113"/>
                </a:cubicBezTo>
                <a:cubicBezTo>
                  <a:pt x="23" y="112"/>
                  <a:pt x="23" y="111"/>
                  <a:pt x="21" y="110"/>
                </a:cubicBezTo>
                <a:cubicBezTo>
                  <a:pt x="20" y="110"/>
                  <a:pt x="18" y="109"/>
                  <a:pt x="17" y="109"/>
                </a:cubicBezTo>
                <a:cubicBezTo>
                  <a:pt x="16" y="109"/>
                  <a:pt x="16" y="108"/>
                  <a:pt x="16" y="109"/>
                </a:cubicBezTo>
                <a:cubicBezTo>
                  <a:pt x="15" y="109"/>
                  <a:pt x="15" y="109"/>
                  <a:pt x="15" y="109"/>
                </a:cubicBezTo>
                <a:cubicBezTo>
                  <a:pt x="15" y="110"/>
                  <a:pt x="15" y="111"/>
                  <a:pt x="13" y="111"/>
                </a:cubicBezTo>
                <a:cubicBezTo>
                  <a:pt x="13" y="111"/>
                  <a:pt x="13" y="111"/>
                  <a:pt x="13" y="111"/>
                </a:cubicBezTo>
                <a:cubicBezTo>
                  <a:pt x="13" y="112"/>
                  <a:pt x="12" y="114"/>
                  <a:pt x="11" y="115"/>
                </a:cubicBezTo>
                <a:cubicBezTo>
                  <a:pt x="9" y="109"/>
                  <a:pt x="8" y="104"/>
                  <a:pt x="7" y="99"/>
                </a:cubicBezTo>
                <a:cubicBezTo>
                  <a:pt x="7" y="98"/>
                  <a:pt x="7" y="98"/>
                  <a:pt x="7" y="98"/>
                </a:cubicBezTo>
                <a:cubicBezTo>
                  <a:pt x="7" y="98"/>
                  <a:pt x="7" y="97"/>
                  <a:pt x="7" y="97"/>
                </a:cubicBezTo>
                <a:cubicBezTo>
                  <a:pt x="7" y="97"/>
                  <a:pt x="8" y="99"/>
                  <a:pt x="8" y="99"/>
                </a:cubicBezTo>
                <a:cubicBezTo>
                  <a:pt x="8" y="100"/>
                  <a:pt x="8" y="101"/>
                  <a:pt x="8" y="102"/>
                </a:cubicBezTo>
                <a:cubicBezTo>
                  <a:pt x="8" y="102"/>
                  <a:pt x="9" y="102"/>
                  <a:pt x="9" y="102"/>
                </a:cubicBezTo>
                <a:cubicBezTo>
                  <a:pt x="9" y="102"/>
                  <a:pt x="9" y="102"/>
                  <a:pt x="9" y="102"/>
                </a:cubicBezTo>
                <a:cubicBezTo>
                  <a:pt x="9" y="102"/>
                  <a:pt x="10" y="103"/>
                  <a:pt x="11" y="102"/>
                </a:cubicBezTo>
                <a:cubicBezTo>
                  <a:pt x="12" y="101"/>
                  <a:pt x="11" y="100"/>
                  <a:pt x="11" y="99"/>
                </a:cubicBezTo>
                <a:cubicBezTo>
                  <a:pt x="11" y="99"/>
                  <a:pt x="11" y="99"/>
                  <a:pt x="11" y="99"/>
                </a:cubicBezTo>
                <a:cubicBezTo>
                  <a:pt x="11" y="99"/>
                  <a:pt x="11" y="99"/>
                  <a:pt x="11" y="98"/>
                </a:cubicBezTo>
                <a:cubicBezTo>
                  <a:pt x="11" y="99"/>
                  <a:pt x="12" y="99"/>
                  <a:pt x="12" y="99"/>
                </a:cubicBezTo>
                <a:cubicBezTo>
                  <a:pt x="12" y="99"/>
                  <a:pt x="13" y="99"/>
                  <a:pt x="13" y="98"/>
                </a:cubicBezTo>
                <a:cubicBezTo>
                  <a:pt x="13" y="98"/>
                  <a:pt x="13" y="98"/>
                  <a:pt x="13" y="98"/>
                </a:cubicBezTo>
                <a:cubicBezTo>
                  <a:pt x="13" y="98"/>
                  <a:pt x="13" y="97"/>
                  <a:pt x="14" y="97"/>
                </a:cubicBezTo>
                <a:cubicBezTo>
                  <a:pt x="14" y="97"/>
                  <a:pt x="14" y="96"/>
                  <a:pt x="14" y="96"/>
                </a:cubicBezTo>
                <a:cubicBezTo>
                  <a:pt x="14" y="96"/>
                  <a:pt x="14" y="96"/>
                  <a:pt x="14" y="95"/>
                </a:cubicBezTo>
                <a:cubicBezTo>
                  <a:pt x="14" y="95"/>
                  <a:pt x="14" y="94"/>
                  <a:pt x="14" y="94"/>
                </a:cubicBezTo>
                <a:cubicBezTo>
                  <a:pt x="13" y="93"/>
                  <a:pt x="13" y="93"/>
                  <a:pt x="13" y="93"/>
                </a:cubicBezTo>
                <a:cubicBezTo>
                  <a:pt x="12" y="94"/>
                  <a:pt x="12" y="95"/>
                  <a:pt x="12" y="96"/>
                </a:cubicBezTo>
                <a:cubicBezTo>
                  <a:pt x="12" y="96"/>
                  <a:pt x="12" y="96"/>
                  <a:pt x="12" y="96"/>
                </a:cubicBezTo>
                <a:cubicBezTo>
                  <a:pt x="12" y="96"/>
                  <a:pt x="12" y="96"/>
                  <a:pt x="12" y="96"/>
                </a:cubicBezTo>
                <a:cubicBezTo>
                  <a:pt x="12" y="96"/>
                  <a:pt x="11" y="96"/>
                  <a:pt x="11" y="96"/>
                </a:cubicBezTo>
                <a:cubicBezTo>
                  <a:pt x="11" y="96"/>
                  <a:pt x="11" y="96"/>
                  <a:pt x="11" y="96"/>
                </a:cubicBezTo>
                <a:cubicBezTo>
                  <a:pt x="11" y="96"/>
                  <a:pt x="11" y="96"/>
                  <a:pt x="10" y="96"/>
                </a:cubicBezTo>
                <a:cubicBezTo>
                  <a:pt x="11" y="96"/>
                  <a:pt x="12" y="95"/>
                  <a:pt x="11" y="94"/>
                </a:cubicBezTo>
                <a:cubicBezTo>
                  <a:pt x="10" y="93"/>
                  <a:pt x="8" y="95"/>
                  <a:pt x="7" y="94"/>
                </a:cubicBezTo>
                <a:cubicBezTo>
                  <a:pt x="6" y="93"/>
                  <a:pt x="6" y="90"/>
                  <a:pt x="6" y="89"/>
                </a:cubicBezTo>
                <a:cubicBezTo>
                  <a:pt x="6" y="89"/>
                  <a:pt x="6" y="88"/>
                  <a:pt x="6" y="88"/>
                </a:cubicBezTo>
                <a:cubicBezTo>
                  <a:pt x="6" y="88"/>
                  <a:pt x="6" y="88"/>
                  <a:pt x="6" y="89"/>
                </a:cubicBezTo>
                <a:cubicBezTo>
                  <a:pt x="6" y="87"/>
                  <a:pt x="6" y="86"/>
                  <a:pt x="6" y="85"/>
                </a:cubicBezTo>
                <a:cubicBezTo>
                  <a:pt x="6" y="82"/>
                  <a:pt x="6" y="80"/>
                  <a:pt x="6" y="78"/>
                </a:cubicBezTo>
                <a:cubicBezTo>
                  <a:pt x="6" y="79"/>
                  <a:pt x="6" y="80"/>
                  <a:pt x="6" y="81"/>
                </a:cubicBezTo>
                <a:cubicBezTo>
                  <a:pt x="7" y="82"/>
                  <a:pt x="8" y="82"/>
                  <a:pt x="8" y="84"/>
                </a:cubicBezTo>
                <a:cubicBezTo>
                  <a:pt x="8" y="84"/>
                  <a:pt x="8" y="86"/>
                  <a:pt x="9" y="86"/>
                </a:cubicBezTo>
                <a:cubicBezTo>
                  <a:pt x="10" y="85"/>
                  <a:pt x="10" y="85"/>
                  <a:pt x="10" y="84"/>
                </a:cubicBezTo>
                <a:cubicBezTo>
                  <a:pt x="10" y="83"/>
                  <a:pt x="10" y="82"/>
                  <a:pt x="8" y="81"/>
                </a:cubicBezTo>
                <a:cubicBezTo>
                  <a:pt x="8" y="81"/>
                  <a:pt x="8" y="81"/>
                  <a:pt x="8" y="81"/>
                </a:cubicBezTo>
                <a:cubicBezTo>
                  <a:pt x="8" y="80"/>
                  <a:pt x="8" y="79"/>
                  <a:pt x="8" y="78"/>
                </a:cubicBezTo>
                <a:cubicBezTo>
                  <a:pt x="8" y="78"/>
                  <a:pt x="8" y="78"/>
                  <a:pt x="8" y="78"/>
                </a:cubicBezTo>
                <a:cubicBezTo>
                  <a:pt x="8" y="77"/>
                  <a:pt x="7" y="76"/>
                  <a:pt x="7" y="76"/>
                </a:cubicBezTo>
                <a:cubicBezTo>
                  <a:pt x="6" y="76"/>
                  <a:pt x="6" y="76"/>
                  <a:pt x="6" y="76"/>
                </a:cubicBezTo>
                <a:cubicBezTo>
                  <a:pt x="8" y="58"/>
                  <a:pt x="16" y="42"/>
                  <a:pt x="28" y="29"/>
                </a:cubicBezTo>
                <a:cubicBezTo>
                  <a:pt x="28" y="29"/>
                  <a:pt x="29" y="30"/>
                  <a:pt x="29" y="30"/>
                </a:cubicBezTo>
                <a:cubicBezTo>
                  <a:pt x="29" y="31"/>
                  <a:pt x="28" y="31"/>
                  <a:pt x="28" y="32"/>
                </a:cubicBezTo>
                <a:cubicBezTo>
                  <a:pt x="28" y="32"/>
                  <a:pt x="27" y="33"/>
                  <a:pt x="26" y="34"/>
                </a:cubicBezTo>
                <a:cubicBezTo>
                  <a:pt x="25" y="35"/>
                  <a:pt x="24" y="36"/>
                  <a:pt x="22" y="37"/>
                </a:cubicBezTo>
                <a:cubicBezTo>
                  <a:pt x="22" y="37"/>
                  <a:pt x="22" y="37"/>
                  <a:pt x="22" y="37"/>
                </a:cubicBezTo>
                <a:cubicBezTo>
                  <a:pt x="22" y="38"/>
                  <a:pt x="23" y="38"/>
                  <a:pt x="23" y="38"/>
                </a:cubicBezTo>
                <a:cubicBezTo>
                  <a:pt x="26" y="37"/>
                  <a:pt x="28" y="35"/>
                  <a:pt x="31" y="34"/>
                </a:cubicBezTo>
                <a:cubicBezTo>
                  <a:pt x="32" y="33"/>
                  <a:pt x="34" y="32"/>
                  <a:pt x="35" y="32"/>
                </a:cubicBezTo>
                <a:cubicBezTo>
                  <a:pt x="36" y="32"/>
                  <a:pt x="36" y="31"/>
                  <a:pt x="37" y="32"/>
                </a:cubicBezTo>
                <a:cubicBezTo>
                  <a:pt x="38" y="32"/>
                  <a:pt x="38" y="32"/>
                  <a:pt x="38" y="33"/>
                </a:cubicBezTo>
                <a:cubicBezTo>
                  <a:pt x="38" y="34"/>
                  <a:pt x="38" y="35"/>
                  <a:pt x="39" y="35"/>
                </a:cubicBezTo>
                <a:cubicBezTo>
                  <a:pt x="39" y="36"/>
                  <a:pt x="39" y="36"/>
                  <a:pt x="39" y="36"/>
                </a:cubicBezTo>
                <a:cubicBezTo>
                  <a:pt x="39" y="36"/>
                  <a:pt x="40" y="36"/>
                  <a:pt x="40" y="35"/>
                </a:cubicBezTo>
                <a:cubicBezTo>
                  <a:pt x="40" y="36"/>
                  <a:pt x="41" y="36"/>
                  <a:pt x="42" y="36"/>
                </a:cubicBezTo>
                <a:cubicBezTo>
                  <a:pt x="42" y="37"/>
                  <a:pt x="42" y="37"/>
                  <a:pt x="42" y="37"/>
                </a:cubicBezTo>
                <a:cubicBezTo>
                  <a:pt x="42" y="37"/>
                  <a:pt x="42" y="39"/>
                  <a:pt x="42" y="39"/>
                </a:cubicBezTo>
                <a:cubicBezTo>
                  <a:pt x="42" y="40"/>
                  <a:pt x="42" y="42"/>
                  <a:pt x="42" y="43"/>
                </a:cubicBezTo>
                <a:cubicBezTo>
                  <a:pt x="41" y="45"/>
                  <a:pt x="40" y="47"/>
                  <a:pt x="40" y="49"/>
                </a:cubicBezTo>
                <a:cubicBezTo>
                  <a:pt x="40" y="53"/>
                  <a:pt x="44" y="56"/>
                  <a:pt x="46" y="60"/>
                </a:cubicBezTo>
                <a:cubicBezTo>
                  <a:pt x="46" y="61"/>
                  <a:pt x="47" y="62"/>
                  <a:pt x="47" y="63"/>
                </a:cubicBezTo>
                <a:cubicBezTo>
                  <a:pt x="47" y="64"/>
                  <a:pt x="47" y="65"/>
                  <a:pt x="48" y="66"/>
                </a:cubicBezTo>
                <a:cubicBezTo>
                  <a:pt x="48" y="66"/>
                  <a:pt x="49" y="67"/>
                  <a:pt x="50" y="66"/>
                </a:cubicBezTo>
                <a:cubicBezTo>
                  <a:pt x="50" y="66"/>
                  <a:pt x="50" y="65"/>
                  <a:pt x="50" y="64"/>
                </a:cubicBezTo>
                <a:cubicBezTo>
                  <a:pt x="50" y="64"/>
                  <a:pt x="50" y="64"/>
                  <a:pt x="51" y="65"/>
                </a:cubicBezTo>
                <a:cubicBezTo>
                  <a:pt x="51" y="66"/>
                  <a:pt x="52" y="67"/>
                  <a:pt x="54" y="68"/>
                </a:cubicBezTo>
                <a:cubicBezTo>
                  <a:pt x="53" y="68"/>
                  <a:pt x="53" y="69"/>
                  <a:pt x="54" y="70"/>
                </a:cubicBezTo>
                <a:cubicBezTo>
                  <a:pt x="55" y="72"/>
                  <a:pt x="57" y="72"/>
                  <a:pt x="58" y="72"/>
                </a:cubicBezTo>
                <a:cubicBezTo>
                  <a:pt x="58" y="73"/>
                  <a:pt x="58" y="75"/>
                  <a:pt x="60" y="75"/>
                </a:cubicBezTo>
                <a:cubicBezTo>
                  <a:pt x="61" y="76"/>
                  <a:pt x="63" y="75"/>
                  <a:pt x="65" y="76"/>
                </a:cubicBezTo>
                <a:cubicBezTo>
                  <a:pt x="67" y="76"/>
                  <a:pt x="69" y="77"/>
                  <a:pt x="71" y="78"/>
                </a:cubicBezTo>
                <a:cubicBezTo>
                  <a:pt x="74" y="79"/>
                  <a:pt x="76" y="79"/>
                  <a:pt x="78" y="81"/>
                </a:cubicBezTo>
                <a:cubicBezTo>
                  <a:pt x="80" y="82"/>
                  <a:pt x="81" y="84"/>
                  <a:pt x="82" y="85"/>
                </a:cubicBezTo>
                <a:cubicBezTo>
                  <a:pt x="83" y="85"/>
                  <a:pt x="85" y="87"/>
                  <a:pt x="86" y="87"/>
                </a:cubicBezTo>
                <a:cubicBezTo>
                  <a:pt x="87" y="87"/>
                  <a:pt x="88" y="85"/>
                  <a:pt x="88" y="86"/>
                </a:cubicBezTo>
                <a:cubicBezTo>
                  <a:pt x="88" y="86"/>
                  <a:pt x="88" y="87"/>
                  <a:pt x="88" y="86"/>
                </a:cubicBezTo>
                <a:cubicBezTo>
                  <a:pt x="88" y="87"/>
                  <a:pt x="88" y="87"/>
                  <a:pt x="88" y="87"/>
                </a:cubicBezTo>
                <a:cubicBezTo>
                  <a:pt x="94" y="93"/>
                  <a:pt x="85" y="95"/>
                  <a:pt x="84" y="100"/>
                </a:cubicBezTo>
                <a:cubicBezTo>
                  <a:pt x="83" y="103"/>
                  <a:pt x="84" y="105"/>
                  <a:pt x="85" y="107"/>
                </a:cubicBezTo>
                <a:cubicBezTo>
                  <a:pt x="87" y="110"/>
                  <a:pt x="88" y="114"/>
                  <a:pt x="90" y="117"/>
                </a:cubicBezTo>
                <a:cubicBezTo>
                  <a:pt x="91" y="120"/>
                  <a:pt x="92" y="120"/>
                  <a:pt x="95" y="121"/>
                </a:cubicBezTo>
                <a:cubicBezTo>
                  <a:pt x="100" y="123"/>
                  <a:pt x="96" y="128"/>
                  <a:pt x="96" y="132"/>
                </a:cubicBezTo>
                <a:cubicBezTo>
                  <a:pt x="95" y="135"/>
                  <a:pt x="95" y="138"/>
                  <a:pt x="95" y="141"/>
                </a:cubicBezTo>
                <a:cubicBezTo>
                  <a:pt x="94" y="145"/>
                  <a:pt x="93" y="149"/>
                  <a:pt x="91" y="153"/>
                </a:cubicBezTo>
                <a:cubicBezTo>
                  <a:pt x="91" y="153"/>
                  <a:pt x="92" y="154"/>
                  <a:pt x="92" y="154"/>
                </a:cubicBezTo>
                <a:cubicBezTo>
                  <a:pt x="93" y="154"/>
                  <a:pt x="93" y="156"/>
                  <a:pt x="93" y="156"/>
                </a:cubicBezTo>
                <a:cubicBezTo>
                  <a:pt x="93" y="157"/>
                  <a:pt x="94" y="157"/>
                  <a:pt x="95" y="158"/>
                </a:cubicBezTo>
                <a:cubicBezTo>
                  <a:pt x="97" y="159"/>
                  <a:pt x="99" y="159"/>
                  <a:pt x="101" y="158"/>
                </a:cubicBezTo>
                <a:cubicBezTo>
                  <a:pt x="102" y="158"/>
                  <a:pt x="102" y="158"/>
                  <a:pt x="102" y="158"/>
                </a:cubicBezTo>
                <a:cubicBezTo>
                  <a:pt x="102" y="157"/>
                  <a:pt x="101" y="157"/>
                  <a:pt x="101" y="156"/>
                </a:cubicBezTo>
                <a:cubicBezTo>
                  <a:pt x="99" y="153"/>
                  <a:pt x="103" y="150"/>
                  <a:pt x="104" y="148"/>
                </a:cubicBezTo>
                <a:cubicBezTo>
                  <a:pt x="106" y="146"/>
                  <a:pt x="108" y="145"/>
                  <a:pt x="110" y="143"/>
                </a:cubicBezTo>
                <a:cubicBezTo>
                  <a:pt x="111" y="143"/>
                  <a:pt x="112" y="142"/>
                  <a:pt x="112" y="141"/>
                </a:cubicBezTo>
                <a:cubicBezTo>
                  <a:pt x="112" y="141"/>
                  <a:pt x="112" y="141"/>
                  <a:pt x="112" y="141"/>
                </a:cubicBezTo>
                <a:cubicBezTo>
                  <a:pt x="112" y="141"/>
                  <a:pt x="112" y="140"/>
                  <a:pt x="113" y="140"/>
                </a:cubicBezTo>
                <a:cubicBezTo>
                  <a:pt x="112" y="140"/>
                  <a:pt x="112" y="141"/>
                  <a:pt x="112" y="141"/>
                </a:cubicBezTo>
                <a:cubicBezTo>
                  <a:pt x="113" y="141"/>
                  <a:pt x="113" y="141"/>
                  <a:pt x="114" y="140"/>
                </a:cubicBezTo>
                <a:cubicBezTo>
                  <a:pt x="115" y="140"/>
                  <a:pt x="115" y="139"/>
                  <a:pt x="116" y="139"/>
                </a:cubicBezTo>
                <a:cubicBezTo>
                  <a:pt x="116" y="138"/>
                  <a:pt x="117" y="137"/>
                  <a:pt x="118" y="136"/>
                </a:cubicBezTo>
                <a:cubicBezTo>
                  <a:pt x="120" y="136"/>
                  <a:pt x="121" y="135"/>
                  <a:pt x="122" y="134"/>
                </a:cubicBezTo>
                <a:cubicBezTo>
                  <a:pt x="123" y="133"/>
                  <a:pt x="124" y="131"/>
                  <a:pt x="125" y="130"/>
                </a:cubicBezTo>
                <a:cubicBezTo>
                  <a:pt x="127" y="129"/>
                  <a:pt x="127" y="129"/>
                  <a:pt x="127" y="128"/>
                </a:cubicBezTo>
                <a:cubicBezTo>
                  <a:pt x="128" y="127"/>
                  <a:pt x="130" y="126"/>
                  <a:pt x="131" y="125"/>
                </a:cubicBezTo>
                <a:cubicBezTo>
                  <a:pt x="132" y="123"/>
                  <a:pt x="133" y="122"/>
                  <a:pt x="135" y="120"/>
                </a:cubicBezTo>
                <a:cubicBezTo>
                  <a:pt x="135" y="119"/>
                  <a:pt x="137" y="118"/>
                  <a:pt x="137" y="117"/>
                </a:cubicBezTo>
                <a:cubicBezTo>
                  <a:pt x="138" y="115"/>
                  <a:pt x="137" y="114"/>
                  <a:pt x="138" y="113"/>
                </a:cubicBezTo>
                <a:cubicBezTo>
                  <a:pt x="139" y="112"/>
                  <a:pt x="139" y="112"/>
                  <a:pt x="140" y="111"/>
                </a:cubicBezTo>
                <a:cubicBezTo>
                  <a:pt x="141" y="110"/>
                  <a:pt x="141" y="109"/>
                  <a:pt x="142" y="107"/>
                </a:cubicBezTo>
                <a:cubicBezTo>
                  <a:pt x="142" y="104"/>
                  <a:pt x="141" y="104"/>
                  <a:pt x="138" y="103"/>
                </a:cubicBezTo>
                <a:cubicBezTo>
                  <a:pt x="135" y="102"/>
                  <a:pt x="133" y="99"/>
                  <a:pt x="130" y="98"/>
                </a:cubicBezTo>
                <a:cubicBezTo>
                  <a:pt x="129" y="98"/>
                  <a:pt x="129" y="97"/>
                  <a:pt x="128" y="97"/>
                </a:cubicBezTo>
                <a:cubicBezTo>
                  <a:pt x="126" y="97"/>
                  <a:pt x="126" y="97"/>
                  <a:pt x="125" y="96"/>
                </a:cubicBezTo>
                <a:cubicBezTo>
                  <a:pt x="125" y="96"/>
                  <a:pt x="125" y="95"/>
                  <a:pt x="125" y="94"/>
                </a:cubicBezTo>
                <a:cubicBezTo>
                  <a:pt x="124" y="93"/>
                  <a:pt x="123" y="92"/>
                  <a:pt x="122" y="91"/>
                </a:cubicBezTo>
                <a:cubicBezTo>
                  <a:pt x="120" y="90"/>
                  <a:pt x="117" y="90"/>
                  <a:pt x="116" y="88"/>
                </a:cubicBezTo>
                <a:cubicBezTo>
                  <a:pt x="114" y="87"/>
                  <a:pt x="114" y="85"/>
                  <a:pt x="113" y="84"/>
                </a:cubicBezTo>
                <a:cubicBezTo>
                  <a:pt x="113" y="83"/>
                  <a:pt x="112" y="83"/>
                  <a:pt x="112" y="83"/>
                </a:cubicBezTo>
                <a:cubicBezTo>
                  <a:pt x="111" y="82"/>
                  <a:pt x="109" y="83"/>
                  <a:pt x="108" y="82"/>
                </a:cubicBezTo>
                <a:cubicBezTo>
                  <a:pt x="108" y="81"/>
                  <a:pt x="107" y="81"/>
                  <a:pt x="107" y="82"/>
                </a:cubicBezTo>
                <a:cubicBezTo>
                  <a:pt x="107" y="84"/>
                  <a:pt x="103" y="81"/>
                  <a:pt x="102" y="81"/>
                </a:cubicBezTo>
                <a:cubicBezTo>
                  <a:pt x="101" y="81"/>
                  <a:pt x="100" y="81"/>
                  <a:pt x="99" y="81"/>
                </a:cubicBezTo>
                <a:cubicBezTo>
                  <a:pt x="99" y="81"/>
                  <a:pt x="99" y="81"/>
                  <a:pt x="98" y="80"/>
                </a:cubicBezTo>
                <a:cubicBezTo>
                  <a:pt x="98" y="80"/>
                  <a:pt x="98" y="80"/>
                  <a:pt x="98" y="80"/>
                </a:cubicBezTo>
                <a:cubicBezTo>
                  <a:pt x="96" y="82"/>
                  <a:pt x="93" y="85"/>
                  <a:pt x="91" y="84"/>
                </a:cubicBezTo>
                <a:cubicBezTo>
                  <a:pt x="90" y="84"/>
                  <a:pt x="90" y="83"/>
                  <a:pt x="89" y="84"/>
                </a:cubicBezTo>
                <a:cubicBezTo>
                  <a:pt x="89" y="84"/>
                  <a:pt x="89" y="84"/>
                  <a:pt x="88" y="84"/>
                </a:cubicBezTo>
                <a:cubicBezTo>
                  <a:pt x="87" y="84"/>
                  <a:pt x="86" y="84"/>
                  <a:pt x="84" y="83"/>
                </a:cubicBezTo>
                <a:cubicBezTo>
                  <a:pt x="83" y="82"/>
                  <a:pt x="83" y="81"/>
                  <a:pt x="83" y="79"/>
                </a:cubicBezTo>
                <a:cubicBezTo>
                  <a:pt x="83" y="78"/>
                  <a:pt x="83" y="77"/>
                  <a:pt x="82" y="76"/>
                </a:cubicBezTo>
                <a:cubicBezTo>
                  <a:pt x="80" y="74"/>
                  <a:pt x="77" y="75"/>
                  <a:pt x="75" y="75"/>
                </a:cubicBezTo>
                <a:cubicBezTo>
                  <a:pt x="75" y="73"/>
                  <a:pt x="76" y="71"/>
                  <a:pt x="77" y="69"/>
                </a:cubicBezTo>
                <a:cubicBezTo>
                  <a:pt x="77" y="69"/>
                  <a:pt x="77" y="69"/>
                  <a:pt x="77" y="69"/>
                </a:cubicBezTo>
                <a:cubicBezTo>
                  <a:pt x="75" y="67"/>
                  <a:pt x="73" y="68"/>
                  <a:pt x="72" y="70"/>
                </a:cubicBezTo>
                <a:cubicBezTo>
                  <a:pt x="71" y="71"/>
                  <a:pt x="71" y="72"/>
                  <a:pt x="70" y="72"/>
                </a:cubicBezTo>
                <a:cubicBezTo>
                  <a:pt x="69" y="72"/>
                  <a:pt x="68" y="72"/>
                  <a:pt x="68" y="71"/>
                </a:cubicBezTo>
                <a:cubicBezTo>
                  <a:pt x="66" y="71"/>
                  <a:pt x="65" y="69"/>
                  <a:pt x="64" y="68"/>
                </a:cubicBezTo>
                <a:cubicBezTo>
                  <a:pt x="63" y="65"/>
                  <a:pt x="64" y="62"/>
                  <a:pt x="67" y="60"/>
                </a:cubicBezTo>
                <a:cubicBezTo>
                  <a:pt x="68" y="59"/>
                  <a:pt x="69" y="59"/>
                  <a:pt x="71" y="59"/>
                </a:cubicBezTo>
                <a:cubicBezTo>
                  <a:pt x="72" y="59"/>
                  <a:pt x="72" y="59"/>
                  <a:pt x="73" y="59"/>
                </a:cubicBezTo>
                <a:cubicBezTo>
                  <a:pt x="73" y="58"/>
                  <a:pt x="73" y="58"/>
                  <a:pt x="74" y="58"/>
                </a:cubicBezTo>
                <a:cubicBezTo>
                  <a:pt x="75" y="57"/>
                  <a:pt x="76" y="57"/>
                  <a:pt x="77" y="58"/>
                </a:cubicBezTo>
                <a:cubicBezTo>
                  <a:pt x="79" y="58"/>
                  <a:pt x="80" y="59"/>
                  <a:pt x="81" y="61"/>
                </a:cubicBezTo>
                <a:cubicBezTo>
                  <a:pt x="81" y="61"/>
                  <a:pt x="81" y="62"/>
                  <a:pt x="82" y="62"/>
                </a:cubicBezTo>
                <a:cubicBezTo>
                  <a:pt x="83" y="64"/>
                  <a:pt x="84" y="64"/>
                  <a:pt x="85" y="64"/>
                </a:cubicBezTo>
                <a:cubicBezTo>
                  <a:pt x="85" y="64"/>
                  <a:pt x="85" y="63"/>
                  <a:pt x="85" y="63"/>
                </a:cubicBezTo>
                <a:cubicBezTo>
                  <a:pt x="85" y="60"/>
                  <a:pt x="80" y="57"/>
                  <a:pt x="83" y="54"/>
                </a:cubicBezTo>
                <a:cubicBezTo>
                  <a:pt x="84" y="53"/>
                  <a:pt x="85" y="53"/>
                  <a:pt x="86" y="52"/>
                </a:cubicBezTo>
                <a:cubicBezTo>
                  <a:pt x="86" y="50"/>
                  <a:pt x="85" y="48"/>
                  <a:pt x="85" y="46"/>
                </a:cubicBezTo>
                <a:cubicBezTo>
                  <a:pt x="86" y="47"/>
                  <a:pt x="86" y="47"/>
                  <a:pt x="87" y="47"/>
                </a:cubicBezTo>
                <a:cubicBezTo>
                  <a:pt x="87" y="47"/>
                  <a:pt x="87" y="47"/>
                  <a:pt x="87" y="47"/>
                </a:cubicBezTo>
                <a:cubicBezTo>
                  <a:pt x="88" y="46"/>
                  <a:pt x="89" y="44"/>
                  <a:pt x="90" y="43"/>
                </a:cubicBezTo>
                <a:cubicBezTo>
                  <a:pt x="90" y="42"/>
                  <a:pt x="91" y="41"/>
                  <a:pt x="92" y="41"/>
                </a:cubicBezTo>
                <a:cubicBezTo>
                  <a:pt x="93" y="41"/>
                  <a:pt x="93" y="41"/>
                  <a:pt x="93" y="41"/>
                </a:cubicBezTo>
                <a:cubicBezTo>
                  <a:pt x="94" y="41"/>
                  <a:pt x="94" y="41"/>
                  <a:pt x="95" y="41"/>
                </a:cubicBezTo>
                <a:cubicBezTo>
                  <a:pt x="95" y="41"/>
                  <a:pt x="95" y="40"/>
                  <a:pt x="96" y="40"/>
                </a:cubicBezTo>
                <a:cubicBezTo>
                  <a:pt x="96" y="39"/>
                  <a:pt x="97" y="40"/>
                  <a:pt x="98" y="40"/>
                </a:cubicBezTo>
                <a:cubicBezTo>
                  <a:pt x="99" y="39"/>
                  <a:pt x="100" y="37"/>
                  <a:pt x="101" y="38"/>
                </a:cubicBezTo>
                <a:cubicBezTo>
                  <a:pt x="102" y="38"/>
                  <a:pt x="102" y="39"/>
                  <a:pt x="103" y="38"/>
                </a:cubicBezTo>
                <a:cubicBezTo>
                  <a:pt x="103" y="38"/>
                  <a:pt x="103" y="39"/>
                  <a:pt x="104" y="38"/>
                </a:cubicBezTo>
                <a:cubicBezTo>
                  <a:pt x="104" y="38"/>
                  <a:pt x="104" y="38"/>
                  <a:pt x="104" y="38"/>
                </a:cubicBezTo>
                <a:cubicBezTo>
                  <a:pt x="104" y="38"/>
                  <a:pt x="104" y="38"/>
                  <a:pt x="104" y="37"/>
                </a:cubicBezTo>
                <a:cubicBezTo>
                  <a:pt x="104" y="37"/>
                  <a:pt x="104" y="37"/>
                  <a:pt x="104" y="37"/>
                </a:cubicBezTo>
                <a:cubicBezTo>
                  <a:pt x="103" y="36"/>
                  <a:pt x="102" y="35"/>
                  <a:pt x="101" y="35"/>
                </a:cubicBezTo>
                <a:cubicBezTo>
                  <a:pt x="100" y="34"/>
                  <a:pt x="100" y="33"/>
                  <a:pt x="99" y="32"/>
                </a:cubicBezTo>
                <a:cubicBezTo>
                  <a:pt x="98" y="30"/>
                  <a:pt x="96" y="29"/>
                  <a:pt x="95" y="28"/>
                </a:cubicBezTo>
                <a:cubicBezTo>
                  <a:pt x="93" y="27"/>
                  <a:pt x="89" y="22"/>
                  <a:pt x="87" y="24"/>
                </a:cubicBezTo>
                <a:cubicBezTo>
                  <a:pt x="84" y="23"/>
                  <a:pt x="80" y="22"/>
                  <a:pt x="78" y="21"/>
                </a:cubicBezTo>
                <a:cubicBezTo>
                  <a:pt x="77" y="20"/>
                  <a:pt x="76" y="19"/>
                  <a:pt x="76" y="18"/>
                </a:cubicBezTo>
                <a:cubicBezTo>
                  <a:pt x="77" y="16"/>
                  <a:pt x="78" y="18"/>
                  <a:pt x="78" y="19"/>
                </a:cubicBezTo>
                <a:cubicBezTo>
                  <a:pt x="79" y="19"/>
                  <a:pt x="79" y="19"/>
                  <a:pt x="79" y="19"/>
                </a:cubicBezTo>
                <a:cubicBezTo>
                  <a:pt x="79" y="19"/>
                  <a:pt x="79" y="19"/>
                  <a:pt x="79" y="19"/>
                </a:cubicBezTo>
                <a:cubicBezTo>
                  <a:pt x="78" y="19"/>
                  <a:pt x="78" y="20"/>
                  <a:pt x="79" y="20"/>
                </a:cubicBezTo>
                <a:cubicBezTo>
                  <a:pt x="81" y="20"/>
                  <a:pt x="86" y="24"/>
                  <a:pt x="88" y="21"/>
                </a:cubicBezTo>
                <a:cubicBezTo>
                  <a:pt x="88" y="20"/>
                  <a:pt x="88" y="20"/>
                  <a:pt x="88" y="20"/>
                </a:cubicBezTo>
                <a:cubicBezTo>
                  <a:pt x="86" y="19"/>
                  <a:pt x="87" y="17"/>
                  <a:pt x="86" y="16"/>
                </a:cubicBezTo>
                <a:cubicBezTo>
                  <a:pt x="85" y="15"/>
                  <a:pt x="83" y="14"/>
                  <a:pt x="82" y="14"/>
                </a:cubicBezTo>
                <a:cubicBezTo>
                  <a:pt x="85" y="13"/>
                  <a:pt x="89" y="15"/>
                  <a:pt x="91" y="17"/>
                </a:cubicBezTo>
                <a:cubicBezTo>
                  <a:pt x="92" y="19"/>
                  <a:pt x="92" y="20"/>
                  <a:pt x="94" y="21"/>
                </a:cubicBezTo>
                <a:cubicBezTo>
                  <a:pt x="97" y="24"/>
                  <a:pt x="99" y="28"/>
                  <a:pt x="104" y="27"/>
                </a:cubicBezTo>
                <a:cubicBezTo>
                  <a:pt x="104" y="27"/>
                  <a:pt x="104" y="27"/>
                  <a:pt x="104" y="27"/>
                </a:cubicBezTo>
                <a:cubicBezTo>
                  <a:pt x="104" y="25"/>
                  <a:pt x="101" y="17"/>
                  <a:pt x="105" y="17"/>
                </a:cubicBezTo>
                <a:cubicBezTo>
                  <a:pt x="105" y="17"/>
                  <a:pt x="105" y="17"/>
                  <a:pt x="105" y="17"/>
                </a:cubicBezTo>
                <a:cubicBezTo>
                  <a:pt x="104" y="14"/>
                  <a:pt x="101" y="12"/>
                  <a:pt x="98" y="10"/>
                </a:cubicBezTo>
                <a:cubicBezTo>
                  <a:pt x="97" y="9"/>
                  <a:pt x="95" y="8"/>
                  <a:pt x="94" y="7"/>
                </a:cubicBezTo>
                <a:cubicBezTo>
                  <a:pt x="92" y="7"/>
                  <a:pt x="90" y="6"/>
                  <a:pt x="89" y="5"/>
                </a:cubicBezTo>
                <a:cubicBezTo>
                  <a:pt x="112" y="6"/>
                  <a:pt x="132" y="17"/>
                  <a:pt x="146" y="34"/>
                </a:cubicBezTo>
                <a:cubicBezTo>
                  <a:pt x="146" y="34"/>
                  <a:pt x="146" y="34"/>
                  <a:pt x="146" y="34"/>
                </a:cubicBezTo>
                <a:cubicBezTo>
                  <a:pt x="144" y="36"/>
                  <a:pt x="143" y="38"/>
                  <a:pt x="145" y="39"/>
                </a:cubicBezTo>
                <a:cubicBezTo>
                  <a:pt x="146" y="40"/>
                  <a:pt x="147" y="40"/>
                  <a:pt x="147" y="39"/>
                </a:cubicBezTo>
                <a:cubicBezTo>
                  <a:pt x="148" y="40"/>
                  <a:pt x="148" y="40"/>
                  <a:pt x="149" y="41"/>
                </a:cubicBezTo>
                <a:cubicBezTo>
                  <a:pt x="149" y="41"/>
                  <a:pt x="148" y="41"/>
                  <a:pt x="148" y="41"/>
                </a:cubicBezTo>
                <a:cubicBezTo>
                  <a:pt x="147" y="42"/>
                  <a:pt x="148" y="43"/>
                  <a:pt x="148" y="43"/>
                </a:cubicBezTo>
                <a:cubicBezTo>
                  <a:pt x="149" y="44"/>
                  <a:pt x="152" y="47"/>
                  <a:pt x="149" y="47"/>
                </a:cubicBezTo>
                <a:cubicBezTo>
                  <a:pt x="149" y="46"/>
                  <a:pt x="148" y="46"/>
                  <a:pt x="147" y="46"/>
                </a:cubicBezTo>
                <a:cubicBezTo>
                  <a:pt x="147" y="47"/>
                  <a:pt x="146" y="49"/>
                  <a:pt x="146" y="50"/>
                </a:cubicBezTo>
                <a:cubicBezTo>
                  <a:pt x="146" y="51"/>
                  <a:pt x="145" y="53"/>
                  <a:pt x="145" y="55"/>
                </a:cubicBezTo>
                <a:cubicBezTo>
                  <a:pt x="145" y="56"/>
                  <a:pt x="146" y="57"/>
                  <a:pt x="147" y="57"/>
                </a:cubicBezTo>
                <a:cubicBezTo>
                  <a:pt x="147" y="57"/>
                  <a:pt x="147" y="57"/>
                  <a:pt x="147" y="58"/>
                </a:cubicBezTo>
                <a:cubicBezTo>
                  <a:pt x="147" y="58"/>
                  <a:pt x="148" y="58"/>
                  <a:pt x="148" y="58"/>
                </a:cubicBezTo>
                <a:cubicBezTo>
                  <a:pt x="148" y="58"/>
                  <a:pt x="149" y="58"/>
                  <a:pt x="149" y="58"/>
                </a:cubicBezTo>
                <a:cubicBezTo>
                  <a:pt x="149" y="61"/>
                  <a:pt x="147" y="62"/>
                  <a:pt x="145" y="65"/>
                </a:cubicBezTo>
                <a:cubicBezTo>
                  <a:pt x="143" y="66"/>
                  <a:pt x="142" y="68"/>
                  <a:pt x="142" y="70"/>
                </a:cubicBezTo>
                <a:cubicBezTo>
                  <a:pt x="140" y="74"/>
                  <a:pt x="139" y="79"/>
                  <a:pt x="140" y="84"/>
                </a:cubicBezTo>
                <a:cubicBezTo>
                  <a:pt x="140" y="85"/>
                  <a:pt x="140" y="85"/>
                  <a:pt x="140" y="85"/>
                </a:cubicBezTo>
                <a:cubicBezTo>
                  <a:pt x="143" y="85"/>
                  <a:pt x="143" y="90"/>
                  <a:pt x="145" y="91"/>
                </a:cubicBezTo>
                <a:cubicBezTo>
                  <a:pt x="147" y="92"/>
                  <a:pt x="148" y="92"/>
                  <a:pt x="150" y="92"/>
                </a:cubicBezTo>
                <a:cubicBezTo>
                  <a:pt x="151" y="91"/>
                  <a:pt x="152" y="91"/>
                  <a:pt x="153" y="91"/>
                </a:cubicBezTo>
                <a:cubicBezTo>
                  <a:pt x="154" y="91"/>
                  <a:pt x="155" y="90"/>
                  <a:pt x="156" y="91"/>
                </a:cubicBezTo>
                <a:cubicBezTo>
                  <a:pt x="156" y="91"/>
                  <a:pt x="156" y="92"/>
                  <a:pt x="156" y="92"/>
                </a:cubicBezTo>
                <a:cubicBezTo>
                  <a:pt x="156" y="92"/>
                  <a:pt x="156" y="93"/>
                  <a:pt x="157" y="93"/>
                </a:cubicBezTo>
                <a:cubicBezTo>
                  <a:pt x="157" y="93"/>
                  <a:pt x="157" y="93"/>
                  <a:pt x="158" y="93"/>
                </a:cubicBezTo>
                <a:cubicBezTo>
                  <a:pt x="159" y="94"/>
                  <a:pt x="159" y="96"/>
                  <a:pt x="159" y="97"/>
                </a:cubicBezTo>
                <a:cubicBezTo>
                  <a:pt x="159" y="99"/>
                  <a:pt x="160" y="101"/>
                  <a:pt x="159" y="102"/>
                </a:cubicBezTo>
                <a:cubicBezTo>
                  <a:pt x="158" y="104"/>
                  <a:pt x="158" y="105"/>
                  <a:pt x="158" y="108"/>
                </a:cubicBezTo>
                <a:cubicBezTo>
                  <a:pt x="158" y="110"/>
                  <a:pt x="158" y="113"/>
                  <a:pt x="158" y="115"/>
                </a:cubicBezTo>
                <a:cubicBezTo>
                  <a:pt x="158" y="116"/>
                  <a:pt x="158" y="116"/>
                  <a:pt x="159" y="116"/>
                </a:cubicBezTo>
                <a:cubicBezTo>
                  <a:pt x="146" y="145"/>
                  <a:pt x="118" y="165"/>
                  <a:pt x="85" y="165"/>
                </a:cubicBezTo>
                <a:close/>
                <a:moveTo>
                  <a:pt x="88" y="85"/>
                </a:moveTo>
                <a:cubicBezTo>
                  <a:pt x="88" y="85"/>
                  <a:pt x="88" y="85"/>
                  <a:pt x="88" y="85"/>
                </a:cubicBezTo>
                <a:cubicBezTo>
                  <a:pt x="88" y="85"/>
                  <a:pt x="88" y="85"/>
                  <a:pt x="88" y="85"/>
                </a:cubicBezTo>
                <a:cubicBezTo>
                  <a:pt x="88" y="85"/>
                  <a:pt x="88" y="85"/>
                  <a:pt x="88" y="85"/>
                </a:cubicBezTo>
                <a:close/>
                <a:moveTo>
                  <a:pt x="93" y="153"/>
                </a:moveTo>
                <a:cubicBezTo>
                  <a:pt x="93" y="153"/>
                  <a:pt x="92" y="153"/>
                  <a:pt x="92" y="153"/>
                </a:cubicBezTo>
                <a:cubicBezTo>
                  <a:pt x="92" y="153"/>
                  <a:pt x="92" y="153"/>
                  <a:pt x="92" y="153"/>
                </a:cubicBezTo>
                <a:cubicBezTo>
                  <a:pt x="92" y="153"/>
                  <a:pt x="92" y="153"/>
                  <a:pt x="93" y="153"/>
                </a:cubicBezTo>
                <a:close/>
                <a:moveTo>
                  <a:pt x="85" y="33"/>
                </a:moveTo>
                <a:cubicBezTo>
                  <a:pt x="85" y="33"/>
                  <a:pt x="85" y="33"/>
                  <a:pt x="86" y="33"/>
                </a:cubicBezTo>
                <a:cubicBezTo>
                  <a:pt x="86" y="33"/>
                  <a:pt x="86" y="33"/>
                  <a:pt x="86" y="33"/>
                </a:cubicBezTo>
                <a:cubicBezTo>
                  <a:pt x="85" y="33"/>
                  <a:pt x="85" y="33"/>
                  <a:pt x="85" y="34"/>
                </a:cubicBezTo>
                <a:cubicBezTo>
                  <a:pt x="85" y="34"/>
                  <a:pt x="85" y="34"/>
                  <a:pt x="85" y="34"/>
                </a:cubicBezTo>
                <a:cubicBezTo>
                  <a:pt x="85" y="34"/>
                  <a:pt x="85" y="34"/>
                  <a:pt x="85" y="34"/>
                </a:cubicBezTo>
                <a:cubicBezTo>
                  <a:pt x="85" y="34"/>
                  <a:pt x="85" y="34"/>
                  <a:pt x="85" y="33"/>
                </a:cubicBezTo>
                <a:cubicBezTo>
                  <a:pt x="85" y="33"/>
                  <a:pt x="85" y="33"/>
                  <a:pt x="85" y="33"/>
                </a:cubicBezTo>
                <a:close/>
                <a:moveTo>
                  <a:pt x="91" y="35"/>
                </a:moveTo>
                <a:cubicBezTo>
                  <a:pt x="91" y="34"/>
                  <a:pt x="91" y="34"/>
                  <a:pt x="92" y="34"/>
                </a:cubicBezTo>
                <a:cubicBezTo>
                  <a:pt x="93" y="34"/>
                  <a:pt x="94" y="34"/>
                  <a:pt x="93" y="35"/>
                </a:cubicBezTo>
                <a:cubicBezTo>
                  <a:pt x="93" y="35"/>
                  <a:pt x="91" y="35"/>
                  <a:pt x="91" y="35"/>
                </a:cubicBezTo>
                <a:close/>
                <a:moveTo>
                  <a:pt x="95" y="36"/>
                </a:moveTo>
                <a:cubicBezTo>
                  <a:pt x="95" y="35"/>
                  <a:pt x="96" y="35"/>
                  <a:pt x="96" y="34"/>
                </a:cubicBezTo>
                <a:cubicBezTo>
                  <a:pt x="96" y="35"/>
                  <a:pt x="96" y="35"/>
                  <a:pt x="97" y="35"/>
                </a:cubicBezTo>
                <a:cubicBezTo>
                  <a:pt x="97" y="35"/>
                  <a:pt x="97" y="35"/>
                  <a:pt x="98" y="35"/>
                </a:cubicBezTo>
                <a:cubicBezTo>
                  <a:pt x="97" y="36"/>
                  <a:pt x="97" y="36"/>
                  <a:pt x="97" y="37"/>
                </a:cubicBezTo>
                <a:cubicBezTo>
                  <a:pt x="96" y="37"/>
                  <a:pt x="96" y="37"/>
                  <a:pt x="96" y="38"/>
                </a:cubicBezTo>
                <a:cubicBezTo>
                  <a:pt x="96" y="37"/>
                  <a:pt x="96" y="37"/>
                  <a:pt x="95" y="36"/>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69" name="Grupo 168">
            <a:extLst>
              <a:ext uri="{FF2B5EF4-FFF2-40B4-BE49-F238E27FC236}">
                <a16:creationId xmlns:a16="http://schemas.microsoft.com/office/drawing/2014/main" id="{754100A8-3656-4A9D-861A-82A7A5D54D58}"/>
              </a:ext>
            </a:extLst>
          </p:cNvPr>
          <p:cNvGrpSpPr/>
          <p:nvPr/>
        </p:nvGrpSpPr>
        <p:grpSpPr>
          <a:xfrm>
            <a:off x="4632324" y="1778008"/>
            <a:ext cx="428625" cy="276225"/>
            <a:chOff x="4523581" y="1725361"/>
            <a:chExt cx="428625" cy="276225"/>
          </a:xfrm>
        </p:grpSpPr>
        <p:sp>
          <p:nvSpPr>
            <p:cNvPr id="152" name="Freeform 76">
              <a:extLst>
                <a:ext uri="{FF2B5EF4-FFF2-40B4-BE49-F238E27FC236}">
                  <a16:creationId xmlns:a16="http://schemas.microsoft.com/office/drawing/2014/main" id="{50E4A17F-78C2-4176-9C8F-31BC9088F065}"/>
                </a:ext>
              </a:extLst>
            </p:cNvPr>
            <p:cNvSpPr>
              <a:spLocks/>
            </p:cNvSpPr>
            <p:nvPr/>
          </p:nvSpPr>
          <p:spPr bwMode="auto">
            <a:xfrm>
              <a:off x="4544218" y="1725361"/>
              <a:ext cx="385763" cy="144463"/>
            </a:xfrm>
            <a:custGeom>
              <a:avLst/>
              <a:gdLst>
                <a:gd name="T0" fmla="*/ 79 w 144"/>
                <a:gd name="T1" fmla="*/ 52 h 54"/>
                <a:gd name="T2" fmla="*/ 144 w 144"/>
                <a:gd name="T3" fmla="*/ 2 h 54"/>
                <a:gd name="T4" fmla="*/ 138 w 144"/>
                <a:gd name="T5" fmla="*/ 0 h 54"/>
                <a:gd name="T6" fmla="*/ 6 w 144"/>
                <a:gd name="T7" fmla="*/ 0 h 54"/>
                <a:gd name="T8" fmla="*/ 0 w 144"/>
                <a:gd name="T9" fmla="*/ 2 h 54"/>
                <a:gd name="T10" fmla="*/ 71 w 144"/>
                <a:gd name="T11" fmla="*/ 52 h 54"/>
                <a:gd name="T12" fmla="*/ 79 w 144"/>
                <a:gd name="T13" fmla="*/ 52 h 54"/>
              </a:gdLst>
              <a:ahLst/>
              <a:cxnLst>
                <a:cxn ang="0">
                  <a:pos x="T0" y="T1"/>
                </a:cxn>
                <a:cxn ang="0">
                  <a:pos x="T2" y="T3"/>
                </a:cxn>
                <a:cxn ang="0">
                  <a:pos x="T4" y="T5"/>
                </a:cxn>
                <a:cxn ang="0">
                  <a:pos x="T6" y="T7"/>
                </a:cxn>
                <a:cxn ang="0">
                  <a:pos x="T8" y="T9"/>
                </a:cxn>
                <a:cxn ang="0">
                  <a:pos x="T10" y="T11"/>
                </a:cxn>
                <a:cxn ang="0">
                  <a:pos x="T12" y="T13"/>
                </a:cxn>
              </a:cxnLst>
              <a:rect l="0" t="0" r="r" b="b"/>
              <a:pathLst>
                <a:path w="144" h="54">
                  <a:moveTo>
                    <a:pt x="79" y="52"/>
                  </a:moveTo>
                  <a:cubicBezTo>
                    <a:pt x="144" y="2"/>
                    <a:pt x="144" y="2"/>
                    <a:pt x="144" y="2"/>
                  </a:cubicBezTo>
                  <a:cubicBezTo>
                    <a:pt x="143" y="0"/>
                    <a:pt x="140" y="0"/>
                    <a:pt x="138" y="0"/>
                  </a:cubicBezTo>
                  <a:cubicBezTo>
                    <a:pt x="6" y="0"/>
                    <a:pt x="6" y="0"/>
                    <a:pt x="6" y="0"/>
                  </a:cubicBezTo>
                  <a:cubicBezTo>
                    <a:pt x="4" y="0"/>
                    <a:pt x="1" y="0"/>
                    <a:pt x="0" y="2"/>
                  </a:cubicBezTo>
                  <a:cubicBezTo>
                    <a:pt x="71" y="52"/>
                    <a:pt x="71" y="52"/>
                    <a:pt x="71" y="52"/>
                  </a:cubicBezTo>
                  <a:cubicBezTo>
                    <a:pt x="73" y="54"/>
                    <a:pt x="76" y="54"/>
                    <a:pt x="79" y="52"/>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77">
              <a:extLst>
                <a:ext uri="{FF2B5EF4-FFF2-40B4-BE49-F238E27FC236}">
                  <a16:creationId xmlns:a16="http://schemas.microsoft.com/office/drawing/2014/main" id="{43C5E079-2AA6-4F67-8E0A-40FC9180D76D}"/>
                </a:ext>
              </a:extLst>
            </p:cNvPr>
            <p:cNvSpPr>
              <a:spLocks/>
            </p:cNvSpPr>
            <p:nvPr/>
          </p:nvSpPr>
          <p:spPr bwMode="auto">
            <a:xfrm>
              <a:off x="4796631" y="1744411"/>
              <a:ext cx="155575" cy="238125"/>
            </a:xfrm>
            <a:custGeom>
              <a:avLst/>
              <a:gdLst>
                <a:gd name="T0" fmla="*/ 58 w 58"/>
                <a:gd name="T1" fmla="*/ 81 h 89"/>
                <a:gd name="T2" fmla="*/ 58 w 58"/>
                <a:gd name="T3" fmla="*/ 8 h 89"/>
                <a:gd name="T4" fmla="*/ 56 w 58"/>
                <a:gd name="T5" fmla="*/ 0 h 89"/>
                <a:gd name="T6" fmla="*/ 0 w 58"/>
                <a:gd name="T7" fmla="*/ 43 h 89"/>
                <a:gd name="T8" fmla="*/ 56 w 58"/>
                <a:gd name="T9" fmla="*/ 89 h 89"/>
                <a:gd name="T10" fmla="*/ 58 w 58"/>
                <a:gd name="T11" fmla="*/ 81 h 89"/>
              </a:gdLst>
              <a:ahLst/>
              <a:cxnLst>
                <a:cxn ang="0">
                  <a:pos x="T0" y="T1"/>
                </a:cxn>
                <a:cxn ang="0">
                  <a:pos x="T2" y="T3"/>
                </a:cxn>
                <a:cxn ang="0">
                  <a:pos x="T4" y="T5"/>
                </a:cxn>
                <a:cxn ang="0">
                  <a:pos x="T6" y="T7"/>
                </a:cxn>
                <a:cxn ang="0">
                  <a:pos x="T8" y="T9"/>
                </a:cxn>
                <a:cxn ang="0">
                  <a:pos x="T10" y="T11"/>
                </a:cxn>
              </a:cxnLst>
              <a:rect l="0" t="0" r="r" b="b"/>
              <a:pathLst>
                <a:path w="58" h="89">
                  <a:moveTo>
                    <a:pt x="58" y="81"/>
                  </a:moveTo>
                  <a:cubicBezTo>
                    <a:pt x="58" y="8"/>
                    <a:pt x="58" y="8"/>
                    <a:pt x="58" y="8"/>
                  </a:cubicBezTo>
                  <a:cubicBezTo>
                    <a:pt x="58" y="5"/>
                    <a:pt x="57" y="2"/>
                    <a:pt x="56" y="0"/>
                  </a:cubicBezTo>
                  <a:cubicBezTo>
                    <a:pt x="0" y="43"/>
                    <a:pt x="0" y="43"/>
                    <a:pt x="0" y="43"/>
                  </a:cubicBezTo>
                  <a:cubicBezTo>
                    <a:pt x="56" y="89"/>
                    <a:pt x="56" y="89"/>
                    <a:pt x="56" y="89"/>
                  </a:cubicBezTo>
                  <a:cubicBezTo>
                    <a:pt x="57" y="87"/>
                    <a:pt x="58" y="84"/>
                    <a:pt x="58" y="81"/>
                  </a:cubicBez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78">
              <a:extLst>
                <a:ext uri="{FF2B5EF4-FFF2-40B4-BE49-F238E27FC236}">
                  <a16:creationId xmlns:a16="http://schemas.microsoft.com/office/drawing/2014/main" id="{34335F8B-EAB5-4600-9986-EA396C4EB8D9}"/>
                </a:ext>
              </a:extLst>
            </p:cNvPr>
            <p:cNvSpPr>
              <a:spLocks/>
            </p:cNvSpPr>
            <p:nvPr/>
          </p:nvSpPr>
          <p:spPr bwMode="auto">
            <a:xfrm>
              <a:off x="4542631" y="1869823"/>
              <a:ext cx="390525" cy="131763"/>
            </a:xfrm>
            <a:custGeom>
              <a:avLst/>
              <a:gdLst>
                <a:gd name="T0" fmla="*/ 82 w 146"/>
                <a:gd name="T1" fmla="*/ 6 h 49"/>
                <a:gd name="T2" fmla="*/ 76 w 146"/>
                <a:gd name="T3" fmla="*/ 8 h 49"/>
                <a:gd name="T4" fmla="*/ 76 w 146"/>
                <a:gd name="T5" fmla="*/ 8 h 49"/>
                <a:gd name="T6" fmla="*/ 69 w 146"/>
                <a:gd name="T7" fmla="*/ 6 h 49"/>
                <a:gd name="T8" fmla="*/ 60 w 146"/>
                <a:gd name="T9" fmla="*/ 0 h 49"/>
                <a:gd name="T10" fmla="*/ 0 w 146"/>
                <a:gd name="T11" fmla="*/ 47 h 49"/>
                <a:gd name="T12" fmla="*/ 7 w 146"/>
                <a:gd name="T13" fmla="*/ 49 h 49"/>
                <a:gd name="T14" fmla="*/ 139 w 146"/>
                <a:gd name="T15" fmla="*/ 49 h 49"/>
                <a:gd name="T16" fmla="*/ 146 w 146"/>
                <a:gd name="T17" fmla="*/ 46 h 49"/>
                <a:gd name="T18" fmla="*/ 90 w 146"/>
                <a:gd name="T19" fmla="*/ 0 h 49"/>
                <a:gd name="T20" fmla="*/ 82 w 146"/>
                <a:gd name="T21" fmla="*/ 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6" h="49">
                  <a:moveTo>
                    <a:pt x="82" y="6"/>
                  </a:moveTo>
                  <a:cubicBezTo>
                    <a:pt x="80" y="7"/>
                    <a:pt x="78" y="8"/>
                    <a:pt x="76" y="8"/>
                  </a:cubicBezTo>
                  <a:cubicBezTo>
                    <a:pt x="76" y="8"/>
                    <a:pt x="76" y="8"/>
                    <a:pt x="76" y="8"/>
                  </a:cubicBezTo>
                  <a:cubicBezTo>
                    <a:pt x="73" y="8"/>
                    <a:pt x="71" y="8"/>
                    <a:pt x="69" y="6"/>
                  </a:cubicBezTo>
                  <a:cubicBezTo>
                    <a:pt x="60" y="0"/>
                    <a:pt x="60" y="0"/>
                    <a:pt x="60" y="0"/>
                  </a:cubicBezTo>
                  <a:cubicBezTo>
                    <a:pt x="0" y="47"/>
                    <a:pt x="0" y="47"/>
                    <a:pt x="0" y="47"/>
                  </a:cubicBezTo>
                  <a:cubicBezTo>
                    <a:pt x="2" y="48"/>
                    <a:pt x="4" y="49"/>
                    <a:pt x="7" y="49"/>
                  </a:cubicBezTo>
                  <a:cubicBezTo>
                    <a:pt x="139" y="49"/>
                    <a:pt x="139" y="49"/>
                    <a:pt x="139" y="49"/>
                  </a:cubicBezTo>
                  <a:cubicBezTo>
                    <a:pt x="142" y="49"/>
                    <a:pt x="144" y="48"/>
                    <a:pt x="146" y="46"/>
                  </a:cubicBezTo>
                  <a:cubicBezTo>
                    <a:pt x="90" y="0"/>
                    <a:pt x="90" y="0"/>
                    <a:pt x="90" y="0"/>
                  </a:cubicBezTo>
                  <a:lnTo>
                    <a:pt x="82" y="6"/>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79">
              <a:extLst>
                <a:ext uri="{FF2B5EF4-FFF2-40B4-BE49-F238E27FC236}">
                  <a16:creationId xmlns:a16="http://schemas.microsoft.com/office/drawing/2014/main" id="{EDB0FA16-986F-4C3D-A187-A95CAF0063DA}"/>
                </a:ext>
              </a:extLst>
            </p:cNvPr>
            <p:cNvSpPr>
              <a:spLocks/>
            </p:cNvSpPr>
            <p:nvPr/>
          </p:nvSpPr>
          <p:spPr bwMode="auto">
            <a:xfrm>
              <a:off x="4523581" y="1744411"/>
              <a:ext cx="165100" cy="238125"/>
            </a:xfrm>
            <a:custGeom>
              <a:avLst/>
              <a:gdLst>
                <a:gd name="T0" fmla="*/ 3 w 62"/>
                <a:gd name="T1" fmla="*/ 0 h 89"/>
                <a:gd name="T2" fmla="*/ 0 w 62"/>
                <a:gd name="T3" fmla="*/ 8 h 89"/>
                <a:gd name="T4" fmla="*/ 0 w 62"/>
                <a:gd name="T5" fmla="*/ 81 h 89"/>
                <a:gd name="T6" fmla="*/ 3 w 62"/>
                <a:gd name="T7" fmla="*/ 89 h 89"/>
                <a:gd name="T8" fmla="*/ 62 w 62"/>
                <a:gd name="T9" fmla="*/ 43 h 89"/>
                <a:gd name="T10" fmla="*/ 3 w 62"/>
                <a:gd name="T11" fmla="*/ 0 h 89"/>
              </a:gdLst>
              <a:ahLst/>
              <a:cxnLst>
                <a:cxn ang="0">
                  <a:pos x="T0" y="T1"/>
                </a:cxn>
                <a:cxn ang="0">
                  <a:pos x="T2" y="T3"/>
                </a:cxn>
                <a:cxn ang="0">
                  <a:pos x="T4" y="T5"/>
                </a:cxn>
                <a:cxn ang="0">
                  <a:pos x="T6" y="T7"/>
                </a:cxn>
                <a:cxn ang="0">
                  <a:pos x="T8" y="T9"/>
                </a:cxn>
                <a:cxn ang="0">
                  <a:pos x="T10" y="T11"/>
                </a:cxn>
              </a:cxnLst>
              <a:rect l="0" t="0" r="r" b="b"/>
              <a:pathLst>
                <a:path w="62" h="89">
                  <a:moveTo>
                    <a:pt x="3" y="0"/>
                  </a:moveTo>
                  <a:cubicBezTo>
                    <a:pt x="1" y="2"/>
                    <a:pt x="0" y="5"/>
                    <a:pt x="0" y="8"/>
                  </a:cubicBezTo>
                  <a:cubicBezTo>
                    <a:pt x="0" y="81"/>
                    <a:pt x="0" y="81"/>
                    <a:pt x="0" y="81"/>
                  </a:cubicBezTo>
                  <a:cubicBezTo>
                    <a:pt x="0" y="84"/>
                    <a:pt x="1" y="87"/>
                    <a:pt x="3" y="89"/>
                  </a:cubicBezTo>
                  <a:cubicBezTo>
                    <a:pt x="62" y="43"/>
                    <a:pt x="62" y="43"/>
                    <a:pt x="62" y="43"/>
                  </a:cubicBezTo>
                  <a:lnTo>
                    <a:pt x="3" y="0"/>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6" name="Freeform 80">
            <a:extLst>
              <a:ext uri="{FF2B5EF4-FFF2-40B4-BE49-F238E27FC236}">
                <a16:creationId xmlns:a16="http://schemas.microsoft.com/office/drawing/2014/main" id="{544BB0AD-6C93-4971-A8AF-0AE464A7791E}"/>
              </a:ext>
            </a:extLst>
          </p:cNvPr>
          <p:cNvSpPr>
            <a:spLocks noEditPoints="1"/>
          </p:cNvSpPr>
          <p:nvPr/>
        </p:nvSpPr>
        <p:spPr bwMode="auto">
          <a:xfrm>
            <a:off x="4633912" y="4405423"/>
            <a:ext cx="354013" cy="436563"/>
          </a:xfrm>
          <a:custGeom>
            <a:avLst/>
            <a:gdLst>
              <a:gd name="T0" fmla="*/ 131 w 132"/>
              <a:gd name="T1" fmla="*/ 17 h 163"/>
              <a:gd name="T2" fmla="*/ 128 w 132"/>
              <a:gd name="T3" fmla="*/ 16 h 163"/>
              <a:gd name="T4" fmla="*/ 128 w 132"/>
              <a:gd name="T5" fmla="*/ 16 h 163"/>
              <a:gd name="T6" fmla="*/ 121 w 132"/>
              <a:gd name="T7" fmla="*/ 16 h 163"/>
              <a:gd name="T8" fmla="*/ 68 w 132"/>
              <a:gd name="T9" fmla="*/ 1 h 163"/>
              <a:gd name="T10" fmla="*/ 64 w 132"/>
              <a:gd name="T11" fmla="*/ 1 h 163"/>
              <a:gd name="T12" fmla="*/ 11 w 132"/>
              <a:gd name="T13" fmla="*/ 16 h 163"/>
              <a:gd name="T14" fmla="*/ 4 w 132"/>
              <a:gd name="T15" fmla="*/ 16 h 163"/>
              <a:gd name="T16" fmla="*/ 4 w 132"/>
              <a:gd name="T17" fmla="*/ 16 h 163"/>
              <a:gd name="T18" fmla="*/ 1 w 132"/>
              <a:gd name="T19" fmla="*/ 17 h 163"/>
              <a:gd name="T20" fmla="*/ 0 w 132"/>
              <a:gd name="T21" fmla="*/ 19 h 163"/>
              <a:gd name="T22" fmla="*/ 0 w 132"/>
              <a:gd name="T23" fmla="*/ 91 h 163"/>
              <a:gd name="T24" fmla="*/ 10 w 132"/>
              <a:gd name="T25" fmla="*/ 125 h 163"/>
              <a:gd name="T26" fmla="*/ 35 w 132"/>
              <a:gd name="T27" fmla="*/ 148 h 163"/>
              <a:gd name="T28" fmla="*/ 65 w 132"/>
              <a:gd name="T29" fmla="*/ 163 h 163"/>
              <a:gd name="T30" fmla="*/ 66 w 132"/>
              <a:gd name="T31" fmla="*/ 163 h 163"/>
              <a:gd name="T32" fmla="*/ 68 w 132"/>
              <a:gd name="T33" fmla="*/ 163 h 163"/>
              <a:gd name="T34" fmla="*/ 97 w 132"/>
              <a:gd name="T35" fmla="*/ 148 h 163"/>
              <a:gd name="T36" fmla="*/ 123 w 132"/>
              <a:gd name="T37" fmla="*/ 125 h 163"/>
              <a:gd name="T38" fmla="*/ 132 w 132"/>
              <a:gd name="T39" fmla="*/ 91 h 163"/>
              <a:gd name="T40" fmla="*/ 132 w 132"/>
              <a:gd name="T41" fmla="*/ 19 h 163"/>
              <a:gd name="T42" fmla="*/ 131 w 132"/>
              <a:gd name="T43" fmla="*/ 17 h 163"/>
              <a:gd name="T44" fmla="*/ 39 w 132"/>
              <a:gd name="T45" fmla="*/ 142 h 163"/>
              <a:gd name="T46" fmla="*/ 7 w 132"/>
              <a:gd name="T47" fmla="*/ 91 h 163"/>
              <a:gd name="T48" fmla="*/ 7 w 132"/>
              <a:gd name="T49" fmla="*/ 80 h 163"/>
              <a:gd name="T50" fmla="*/ 66 w 132"/>
              <a:gd name="T51" fmla="*/ 80 h 163"/>
              <a:gd name="T52" fmla="*/ 66 w 132"/>
              <a:gd name="T53" fmla="*/ 8 h 163"/>
              <a:gd name="T54" fmla="*/ 91 w 132"/>
              <a:gd name="T55" fmla="*/ 20 h 163"/>
              <a:gd name="T56" fmla="*/ 121 w 132"/>
              <a:gd name="T57" fmla="*/ 23 h 163"/>
              <a:gd name="T58" fmla="*/ 125 w 132"/>
              <a:gd name="T59" fmla="*/ 23 h 163"/>
              <a:gd name="T60" fmla="*/ 125 w 132"/>
              <a:gd name="T61" fmla="*/ 80 h 163"/>
              <a:gd name="T62" fmla="*/ 66 w 132"/>
              <a:gd name="T63" fmla="*/ 80 h 163"/>
              <a:gd name="T64" fmla="*/ 66 w 132"/>
              <a:gd name="T65" fmla="*/ 156 h 163"/>
              <a:gd name="T66" fmla="*/ 39 w 132"/>
              <a:gd name="T67" fmla="*/ 142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2" h="163">
                <a:moveTo>
                  <a:pt x="131" y="17"/>
                </a:moveTo>
                <a:cubicBezTo>
                  <a:pt x="130" y="16"/>
                  <a:pt x="129" y="16"/>
                  <a:pt x="128" y="16"/>
                </a:cubicBezTo>
                <a:cubicBezTo>
                  <a:pt x="128" y="16"/>
                  <a:pt x="128" y="16"/>
                  <a:pt x="128" y="16"/>
                </a:cubicBezTo>
                <a:cubicBezTo>
                  <a:pt x="121" y="16"/>
                  <a:pt x="121" y="16"/>
                  <a:pt x="121" y="16"/>
                </a:cubicBezTo>
                <a:cubicBezTo>
                  <a:pt x="102" y="17"/>
                  <a:pt x="84" y="12"/>
                  <a:pt x="68" y="1"/>
                </a:cubicBezTo>
                <a:cubicBezTo>
                  <a:pt x="67" y="0"/>
                  <a:pt x="65" y="0"/>
                  <a:pt x="64" y="1"/>
                </a:cubicBezTo>
                <a:cubicBezTo>
                  <a:pt x="49" y="12"/>
                  <a:pt x="30" y="17"/>
                  <a:pt x="11" y="16"/>
                </a:cubicBezTo>
                <a:cubicBezTo>
                  <a:pt x="4" y="16"/>
                  <a:pt x="4" y="16"/>
                  <a:pt x="4" y="16"/>
                </a:cubicBezTo>
                <a:cubicBezTo>
                  <a:pt x="4" y="16"/>
                  <a:pt x="4" y="16"/>
                  <a:pt x="4" y="16"/>
                </a:cubicBezTo>
                <a:cubicBezTo>
                  <a:pt x="3" y="16"/>
                  <a:pt x="2" y="16"/>
                  <a:pt x="1" y="17"/>
                </a:cubicBezTo>
                <a:cubicBezTo>
                  <a:pt x="0" y="17"/>
                  <a:pt x="0" y="18"/>
                  <a:pt x="0" y="19"/>
                </a:cubicBezTo>
                <a:cubicBezTo>
                  <a:pt x="0" y="91"/>
                  <a:pt x="0" y="91"/>
                  <a:pt x="0" y="91"/>
                </a:cubicBezTo>
                <a:cubicBezTo>
                  <a:pt x="0" y="103"/>
                  <a:pt x="3" y="114"/>
                  <a:pt x="10" y="125"/>
                </a:cubicBezTo>
                <a:cubicBezTo>
                  <a:pt x="16" y="135"/>
                  <a:pt x="25" y="143"/>
                  <a:pt x="35" y="148"/>
                </a:cubicBezTo>
                <a:cubicBezTo>
                  <a:pt x="65" y="163"/>
                  <a:pt x="65" y="163"/>
                  <a:pt x="65" y="163"/>
                </a:cubicBezTo>
                <a:cubicBezTo>
                  <a:pt x="65" y="163"/>
                  <a:pt x="66" y="163"/>
                  <a:pt x="66" y="163"/>
                </a:cubicBezTo>
                <a:cubicBezTo>
                  <a:pt x="67" y="163"/>
                  <a:pt x="67" y="163"/>
                  <a:pt x="68" y="163"/>
                </a:cubicBezTo>
                <a:cubicBezTo>
                  <a:pt x="97" y="148"/>
                  <a:pt x="97" y="148"/>
                  <a:pt x="97" y="148"/>
                </a:cubicBezTo>
                <a:cubicBezTo>
                  <a:pt x="108" y="143"/>
                  <a:pt x="117" y="135"/>
                  <a:pt x="123" y="125"/>
                </a:cubicBezTo>
                <a:cubicBezTo>
                  <a:pt x="129" y="114"/>
                  <a:pt x="132" y="103"/>
                  <a:pt x="132" y="91"/>
                </a:cubicBezTo>
                <a:cubicBezTo>
                  <a:pt x="132" y="19"/>
                  <a:pt x="132" y="19"/>
                  <a:pt x="132" y="19"/>
                </a:cubicBezTo>
                <a:cubicBezTo>
                  <a:pt x="132" y="18"/>
                  <a:pt x="132" y="17"/>
                  <a:pt x="131" y="17"/>
                </a:cubicBezTo>
                <a:close/>
                <a:moveTo>
                  <a:pt x="39" y="142"/>
                </a:moveTo>
                <a:cubicBezTo>
                  <a:pt x="19" y="132"/>
                  <a:pt x="7" y="113"/>
                  <a:pt x="7" y="91"/>
                </a:cubicBezTo>
                <a:cubicBezTo>
                  <a:pt x="7" y="80"/>
                  <a:pt x="7" y="80"/>
                  <a:pt x="7" y="80"/>
                </a:cubicBezTo>
                <a:cubicBezTo>
                  <a:pt x="66" y="80"/>
                  <a:pt x="66" y="80"/>
                  <a:pt x="66" y="80"/>
                </a:cubicBezTo>
                <a:cubicBezTo>
                  <a:pt x="66" y="8"/>
                  <a:pt x="66" y="8"/>
                  <a:pt x="66" y="8"/>
                </a:cubicBezTo>
                <a:cubicBezTo>
                  <a:pt x="74" y="13"/>
                  <a:pt x="83" y="17"/>
                  <a:pt x="91" y="20"/>
                </a:cubicBezTo>
                <a:cubicBezTo>
                  <a:pt x="101" y="23"/>
                  <a:pt x="111" y="24"/>
                  <a:pt x="121" y="23"/>
                </a:cubicBezTo>
                <a:cubicBezTo>
                  <a:pt x="125" y="23"/>
                  <a:pt x="125" y="23"/>
                  <a:pt x="125" y="23"/>
                </a:cubicBezTo>
                <a:cubicBezTo>
                  <a:pt x="125" y="80"/>
                  <a:pt x="125" y="80"/>
                  <a:pt x="125" y="80"/>
                </a:cubicBezTo>
                <a:cubicBezTo>
                  <a:pt x="66" y="80"/>
                  <a:pt x="66" y="80"/>
                  <a:pt x="66" y="80"/>
                </a:cubicBezTo>
                <a:cubicBezTo>
                  <a:pt x="66" y="156"/>
                  <a:pt x="66" y="156"/>
                  <a:pt x="66" y="156"/>
                </a:cubicBezTo>
                <a:lnTo>
                  <a:pt x="39" y="142"/>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66" name="Grupo 165">
            <a:extLst>
              <a:ext uri="{FF2B5EF4-FFF2-40B4-BE49-F238E27FC236}">
                <a16:creationId xmlns:a16="http://schemas.microsoft.com/office/drawing/2014/main" id="{C3A666E8-925D-4457-B634-C9F7EA6DE4B1}"/>
              </a:ext>
            </a:extLst>
          </p:cNvPr>
          <p:cNvGrpSpPr/>
          <p:nvPr/>
        </p:nvGrpSpPr>
        <p:grpSpPr>
          <a:xfrm>
            <a:off x="7444962" y="4392109"/>
            <a:ext cx="449263" cy="385763"/>
            <a:chOff x="7262018" y="4028823"/>
            <a:chExt cx="449263" cy="385763"/>
          </a:xfrm>
        </p:grpSpPr>
        <p:sp>
          <p:nvSpPr>
            <p:cNvPr id="157" name="Rectangle 81">
              <a:extLst>
                <a:ext uri="{FF2B5EF4-FFF2-40B4-BE49-F238E27FC236}">
                  <a16:creationId xmlns:a16="http://schemas.microsoft.com/office/drawing/2014/main" id="{41FCC728-B2D2-4B6C-8C03-3B92DDDB89A3}"/>
                </a:ext>
              </a:extLst>
            </p:cNvPr>
            <p:cNvSpPr>
              <a:spLocks noChangeArrowheads="1"/>
            </p:cNvSpPr>
            <p:nvPr/>
          </p:nvSpPr>
          <p:spPr bwMode="auto">
            <a:xfrm>
              <a:off x="7262018" y="4387598"/>
              <a:ext cx="449263" cy="26988"/>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Rectangle 82">
              <a:extLst>
                <a:ext uri="{FF2B5EF4-FFF2-40B4-BE49-F238E27FC236}">
                  <a16:creationId xmlns:a16="http://schemas.microsoft.com/office/drawing/2014/main" id="{AF39640B-771A-40FF-84B2-F5BA9E34D255}"/>
                </a:ext>
              </a:extLst>
            </p:cNvPr>
            <p:cNvSpPr>
              <a:spLocks noChangeArrowheads="1"/>
            </p:cNvSpPr>
            <p:nvPr/>
          </p:nvSpPr>
          <p:spPr bwMode="auto">
            <a:xfrm>
              <a:off x="7262018" y="4149473"/>
              <a:ext cx="449263" cy="7938"/>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83">
              <a:extLst>
                <a:ext uri="{FF2B5EF4-FFF2-40B4-BE49-F238E27FC236}">
                  <a16:creationId xmlns:a16="http://schemas.microsoft.com/office/drawing/2014/main" id="{9D03D54D-073C-43C3-ADFD-A37836A6B540}"/>
                </a:ext>
              </a:extLst>
            </p:cNvPr>
            <p:cNvSpPr>
              <a:spLocks/>
            </p:cNvSpPr>
            <p:nvPr/>
          </p:nvSpPr>
          <p:spPr bwMode="auto">
            <a:xfrm>
              <a:off x="7262018" y="4028823"/>
              <a:ext cx="449263" cy="109538"/>
            </a:xfrm>
            <a:custGeom>
              <a:avLst/>
              <a:gdLst>
                <a:gd name="T0" fmla="*/ 283 w 283"/>
                <a:gd name="T1" fmla="*/ 69 h 69"/>
                <a:gd name="T2" fmla="*/ 0 w 283"/>
                <a:gd name="T3" fmla="*/ 69 h 69"/>
                <a:gd name="T4" fmla="*/ 141 w 283"/>
                <a:gd name="T5" fmla="*/ 0 h 69"/>
                <a:gd name="T6" fmla="*/ 283 w 283"/>
                <a:gd name="T7" fmla="*/ 69 h 69"/>
              </a:gdLst>
              <a:ahLst/>
              <a:cxnLst>
                <a:cxn ang="0">
                  <a:pos x="T0" y="T1"/>
                </a:cxn>
                <a:cxn ang="0">
                  <a:pos x="T2" y="T3"/>
                </a:cxn>
                <a:cxn ang="0">
                  <a:pos x="T4" y="T5"/>
                </a:cxn>
                <a:cxn ang="0">
                  <a:pos x="T6" y="T7"/>
                </a:cxn>
              </a:cxnLst>
              <a:rect l="0" t="0" r="r" b="b"/>
              <a:pathLst>
                <a:path w="283" h="69">
                  <a:moveTo>
                    <a:pt x="283" y="69"/>
                  </a:moveTo>
                  <a:lnTo>
                    <a:pt x="0" y="69"/>
                  </a:lnTo>
                  <a:lnTo>
                    <a:pt x="141" y="0"/>
                  </a:lnTo>
                  <a:lnTo>
                    <a:pt x="283" y="69"/>
                  </a:lnTo>
                  <a:close/>
                </a:path>
              </a:pathLst>
            </a:custGeom>
            <a:solidFill>
              <a:srgbClr val="77777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Rectangle 84">
              <a:extLst>
                <a:ext uri="{FF2B5EF4-FFF2-40B4-BE49-F238E27FC236}">
                  <a16:creationId xmlns:a16="http://schemas.microsoft.com/office/drawing/2014/main" id="{8908B24C-AA4E-4343-93E8-2E44CFACFEAB}"/>
                </a:ext>
              </a:extLst>
            </p:cNvPr>
            <p:cNvSpPr>
              <a:spLocks noChangeArrowheads="1"/>
            </p:cNvSpPr>
            <p:nvPr/>
          </p:nvSpPr>
          <p:spPr bwMode="auto">
            <a:xfrm>
              <a:off x="7314406" y="4168523"/>
              <a:ext cx="46038" cy="198438"/>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Rectangle 85">
              <a:extLst>
                <a:ext uri="{FF2B5EF4-FFF2-40B4-BE49-F238E27FC236}">
                  <a16:creationId xmlns:a16="http://schemas.microsoft.com/office/drawing/2014/main" id="{3E408B18-DF80-4755-9559-6EFEDAF88161}"/>
                </a:ext>
              </a:extLst>
            </p:cNvPr>
            <p:cNvSpPr>
              <a:spLocks noChangeArrowheads="1"/>
            </p:cNvSpPr>
            <p:nvPr/>
          </p:nvSpPr>
          <p:spPr bwMode="auto">
            <a:xfrm>
              <a:off x="7465218" y="4168523"/>
              <a:ext cx="46038" cy="198438"/>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Rectangle 86">
              <a:extLst>
                <a:ext uri="{FF2B5EF4-FFF2-40B4-BE49-F238E27FC236}">
                  <a16:creationId xmlns:a16="http://schemas.microsoft.com/office/drawing/2014/main" id="{D3BE9E83-4D48-4491-AB17-CBE76D0BF9E8}"/>
                </a:ext>
              </a:extLst>
            </p:cNvPr>
            <p:cNvSpPr>
              <a:spLocks noChangeArrowheads="1"/>
            </p:cNvSpPr>
            <p:nvPr/>
          </p:nvSpPr>
          <p:spPr bwMode="auto">
            <a:xfrm>
              <a:off x="7612856" y="4168523"/>
              <a:ext cx="46038" cy="198438"/>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Rectangle 87">
              <a:extLst>
                <a:ext uri="{FF2B5EF4-FFF2-40B4-BE49-F238E27FC236}">
                  <a16:creationId xmlns:a16="http://schemas.microsoft.com/office/drawing/2014/main" id="{40820175-157E-42F7-BE84-A19B45F5C2B1}"/>
                </a:ext>
              </a:extLst>
            </p:cNvPr>
            <p:cNvSpPr>
              <a:spLocks noChangeArrowheads="1"/>
            </p:cNvSpPr>
            <p:nvPr/>
          </p:nvSpPr>
          <p:spPr bwMode="auto">
            <a:xfrm>
              <a:off x="7306468" y="4320923"/>
              <a:ext cx="61913" cy="53975"/>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Rectangle 88">
              <a:extLst>
                <a:ext uri="{FF2B5EF4-FFF2-40B4-BE49-F238E27FC236}">
                  <a16:creationId xmlns:a16="http://schemas.microsoft.com/office/drawing/2014/main" id="{8DDEC59F-9AFA-4050-9EE5-1AB1DB34D9D5}"/>
                </a:ext>
              </a:extLst>
            </p:cNvPr>
            <p:cNvSpPr>
              <a:spLocks noChangeArrowheads="1"/>
            </p:cNvSpPr>
            <p:nvPr/>
          </p:nvSpPr>
          <p:spPr bwMode="auto">
            <a:xfrm>
              <a:off x="7457281" y="4320923"/>
              <a:ext cx="61913" cy="53975"/>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Rectangle 89">
              <a:extLst>
                <a:ext uri="{FF2B5EF4-FFF2-40B4-BE49-F238E27FC236}">
                  <a16:creationId xmlns:a16="http://schemas.microsoft.com/office/drawing/2014/main" id="{A57BD3A1-C681-4379-ADEF-D31CA13BB353}"/>
                </a:ext>
              </a:extLst>
            </p:cNvPr>
            <p:cNvSpPr>
              <a:spLocks noChangeArrowheads="1"/>
            </p:cNvSpPr>
            <p:nvPr/>
          </p:nvSpPr>
          <p:spPr bwMode="auto">
            <a:xfrm>
              <a:off x="7604918" y="4320923"/>
              <a:ext cx="61913" cy="53975"/>
            </a:xfrm>
            <a:prstGeom prst="rect">
              <a:avLst/>
            </a:prstGeom>
            <a:solidFill>
              <a:srgbClr val="7777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3" name="Título 172">
            <a:extLst>
              <a:ext uri="{FF2B5EF4-FFF2-40B4-BE49-F238E27FC236}">
                <a16:creationId xmlns:a16="http://schemas.microsoft.com/office/drawing/2014/main" id="{D5FE943F-083B-4128-86B9-1B454C9CC3B9}"/>
              </a:ext>
            </a:extLst>
          </p:cNvPr>
          <p:cNvSpPr>
            <a:spLocks noGrp="1"/>
          </p:cNvSpPr>
          <p:nvPr>
            <p:ph type="title"/>
          </p:nvPr>
        </p:nvSpPr>
        <p:spPr/>
        <p:txBody>
          <a:bodyPr/>
          <a:lstStyle/>
          <a:p>
            <a:pPr algn="ctr"/>
            <a:r>
              <a:rPr lang="en-US" dirty="0">
                <a:solidFill>
                  <a:srgbClr val="FE4D01"/>
                </a:solidFill>
              </a:rPr>
              <a:t>Eight Steps </a:t>
            </a:r>
            <a:r>
              <a:rPr lang="en-US" dirty="0"/>
              <a:t>Infographics</a:t>
            </a:r>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89CEB0FC-5567-4839-9C8B-5173ED26A4B7}"/>
              </a:ext>
            </a:extLst>
          </p:cNvPr>
          <p:cNvGrpSpPr>
            <a:grpSpLocks noChangeAspect="1"/>
          </p:cNvGrpSpPr>
          <p:nvPr/>
        </p:nvGrpSpPr>
        <p:grpSpPr bwMode="auto">
          <a:xfrm>
            <a:off x="531813" y="1943100"/>
            <a:ext cx="11122025" cy="2428875"/>
            <a:chOff x="335" y="1224"/>
            <a:chExt cx="7006" cy="1530"/>
          </a:xfrm>
        </p:grpSpPr>
        <p:sp>
          <p:nvSpPr>
            <p:cNvPr id="7" name="Freeform 5">
              <a:extLst>
                <a:ext uri="{FF2B5EF4-FFF2-40B4-BE49-F238E27FC236}">
                  <a16:creationId xmlns:a16="http://schemas.microsoft.com/office/drawing/2014/main" id="{3B62AB8C-D66E-4CBD-80F1-5F2B55A02C9E}"/>
                </a:ext>
              </a:extLst>
            </p:cNvPr>
            <p:cNvSpPr>
              <a:spLocks/>
            </p:cNvSpPr>
            <p:nvPr/>
          </p:nvSpPr>
          <p:spPr bwMode="auto">
            <a:xfrm>
              <a:off x="862" y="2573"/>
              <a:ext cx="208" cy="181"/>
            </a:xfrm>
            <a:custGeom>
              <a:avLst/>
              <a:gdLst>
                <a:gd name="T0" fmla="*/ 208 w 208"/>
                <a:gd name="T1" fmla="*/ 0 h 181"/>
                <a:gd name="T2" fmla="*/ 104 w 208"/>
                <a:gd name="T3" fmla="*/ 0 h 181"/>
                <a:gd name="T4" fmla="*/ 0 w 208"/>
                <a:gd name="T5" fmla="*/ 0 h 181"/>
                <a:gd name="T6" fmla="*/ 51 w 208"/>
                <a:gd name="T7" fmla="*/ 92 h 181"/>
                <a:gd name="T8" fmla="*/ 104 w 208"/>
                <a:gd name="T9" fmla="*/ 181 h 181"/>
                <a:gd name="T10" fmla="*/ 155 w 208"/>
                <a:gd name="T11" fmla="*/ 92 h 181"/>
                <a:gd name="T12" fmla="*/ 208 w 208"/>
                <a:gd name="T13" fmla="*/ 0 h 181"/>
              </a:gdLst>
              <a:ahLst/>
              <a:cxnLst>
                <a:cxn ang="0">
                  <a:pos x="T0" y="T1"/>
                </a:cxn>
                <a:cxn ang="0">
                  <a:pos x="T2" y="T3"/>
                </a:cxn>
                <a:cxn ang="0">
                  <a:pos x="T4" y="T5"/>
                </a:cxn>
                <a:cxn ang="0">
                  <a:pos x="T6" y="T7"/>
                </a:cxn>
                <a:cxn ang="0">
                  <a:pos x="T8" y="T9"/>
                </a:cxn>
                <a:cxn ang="0">
                  <a:pos x="T10" y="T11"/>
                </a:cxn>
                <a:cxn ang="0">
                  <a:pos x="T12" y="T13"/>
                </a:cxn>
              </a:cxnLst>
              <a:rect l="0" t="0" r="r" b="b"/>
              <a:pathLst>
                <a:path w="208" h="181">
                  <a:moveTo>
                    <a:pt x="208" y="0"/>
                  </a:moveTo>
                  <a:lnTo>
                    <a:pt x="104" y="0"/>
                  </a:lnTo>
                  <a:lnTo>
                    <a:pt x="0" y="0"/>
                  </a:lnTo>
                  <a:lnTo>
                    <a:pt x="51" y="92"/>
                  </a:lnTo>
                  <a:lnTo>
                    <a:pt x="104" y="181"/>
                  </a:lnTo>
                  <a:lnTo>
                    <a:pt x="155" y="92"/>
                  </a:lnTo>
                  <a:lnTo>
                    <a:pt x="208" y="0"/>
                  </a:lnTo>
                  <a:close/>
                </a:path>
              </a:pathLst>
            </a:custGeom>
            <a:solidFill>
              <a:srgbClr val="FE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9E036E83-275B-41FA-99FD-14111586AE78}"/>
                </a:ext>
              </a:extLst>
            </p:cNvPr>
            <p:cNvSpPr>
              <a:spLocks/>
            </p:cNvSpPr>
            <p:nvPr/>
          </p:nvSpPr>
          <p:spPr bwMode="auto">
            <a:xfrm>
              <a:off x="862" y="2573"/>
              <a:ext cx="208" cy="181"/>
            </a:xfrm>
            <a:custGeom>
              <a:avLst/>
              <a:gdLst>
                <a:gd name="T0" fmla="*/ 208 w 208"/>
                <a:gd name="T1" fmla="*/ 0 h 181"/>
                <a:gd name="T2" fmla="*/ 104 w 208"/>
                <a:gd name="T3" fmla="*/ 0 h 181"/>
                <a:gd name="T4" fmla="*/ 0 w 208"/>
                <a:gd name="T5" fmla="*/ 0 h 181"/>
                <a:gd name="T6" fmla="*/ 51 w 208"/>
                <a:gd name="T7" fmla="*/ 92 h 181"/>
                <a:gd name="T8" fmla="*/ 104 w 208"/>
                <a:gd name="T9" fmla="*/ 181 h 181"/>
                <a:gd name="T10" fmla="*/ 155 w 208"/>
                <a:gd name="T11" fmla="*/ 92 h 181"/>
                <a:gd name="T12" fmla="*/ 208 w 208"/>
                <a:gd name="T13" fmla="*/ 0 h 181"/>
              </a:gdLst>
              <a:ahLst/>
              <a:cxnLst>
                <a:cxn ang="0">
                  <a:pos x="T0" y="T1"/>
                </a:cxn>
                <a:cxn ang="0">
                  <a:pos x="T2" y="T3"/>
                </a:cxn>
                <a:cxn ang="0">
                  <a:pos x="T4" y="T5"/>
                </a:cxn>
                <a:cxn ang="0">
                  <a:pos x="T6" y="T7"/>
                </a:cxn>
                <a:cxn ang="0">
                  <a:pos x="T8" y="T9"/>
                </a:cxn>
                <a:cxn ang="0">
                  <a:pos x="T10" y="T11"/>
                </a:cxn>
                <a:cxn ang="0">
                  <a:pos x="T12" y="T13"/>
                </a:cxn>
              </a:cxnLst>
              <a:rect l="0" t="0" r="r" b="b"/>
              <a:pathLst>
                <a:path w="208" h="181">
                  <a:moveTo>
                    <a:pt x="208" y="0"/>
                  </a:moveTo>
                  <a:lnTo>
                    <a:pt x="104" y="0"/>
                  </a:lnTo>
                  <a:lnTo>
                    <a:pt x="0" y="0"/>
                  </a:lnTo>
                  <a:lnTo>
                    <a:pt x="51" y="92"/>
                  </a:lnTo>
                  <a:lnTo>
                    <a:pt x="104" y="181"/>
                  </a:lnTo>
                  <a:lnTo>
                    <a:pt x="155" y="92"/>
                  </a:lnTo>
                  <a:lnTo>
                    <a:pt x="20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E188A2CE-0148-4BCD-84D7-93D20243B21E}"/>
                </a:ext>
              </a:extLst>
            </p:cNvPr>
            <p:cNvSpPr>
              <a:spLocks/>
            </p:cNvSpPr>
            <p:nvPr/>
          </p:nvSpPr>
          <p:spPr bwMode="auto">
            <a:xfrm>
              <a:off x="6518" y="2573"/>
              <a:ext cx="208" cy="181"/>
            </a:xfrm>
            <a:custGeom>
              <a:avLst/>
              <a:gdLst>
                <a:gd name="T0" fmla="*/ 104 w 208"/>
                <a:gd name="T1" fmla="*/ 181 h 181"/>
                <a:gd name="T2" fmla="*/ 51 w 208"/>
                <a:gd name="T3" fmla="*/ 92 h 181"/>
                <a:gd name="T4" fmla="*/ 0 w 208"/>
                <a:gd name="T5" fmla="*/ 0 h 181"/>
                <a:gd name="T6" fmla="*/ 104 w 208"/>
                <a:gd name="T7" fmla="*/ 0 h 181"/>
                <a:gd name="T8" fmla="*/ 208 w 208"/>
                <a:gd name="T9" fmla="*/ 0 h 181"/>
                <a:gd name="T10" fmla="*/ 155 w 208"/>
                <a:gd name="T11" fmla="*/ 92 h 181"/>
                <a:gd name="T12" fmla="*/ 104 w 208"/>
                <a:gd name="T13" fmla="*/ 181 h 181"/>
              </a:gdLst>
              <a:ahLst/>
              <a:cxnLst>
                <a:cxn ang="0">
                  <a:pos x="T0" y="T1"/>
                </a:cxn>
                <a:cxn ang="0">
                  <a:pos x="T2" y="T3"/>
                </a:cxn>
                <a:cxn ang="0">
                  <a:pos x="T4" y="T5"/>
                </a:cxn>
                <a:cxn ang="0">
                  <a:pos x="T6" y="T7"/>
                </a:cxn>
                <a:cxn ang="0">
                  <a:pos x="T8" y="T9"/>
                </a:cxn>
                <a:cxn ang="0">
                  <a:pos x="T10" y="T11"/>
                </a:cxn>
                <a:cxn ang="0">
                  <a:pos x="T12" y="T13"/>
                </a:cxn>
              </a:cxnLst>
              <a:rect l="0" t="0" r="r" b="b"/>
              <a:pathLst>
                <a:path w="208" h="181">
                  <a:moveTo>
                    <a:pt x="104" y="181"/>
                  </a:moveTo>
                  <a:lnTo>
                    <a:pt x="51" y="92"/>
                  </a:lnTo>
                  <a:lnTo>
                    <a:pt x="0" y="0"/>
                  </a:lnTo>
                  <a:lnTo>
                    <a:pt x="104" y="0"/>
                  </a:lnTo>
                  <a:lnTo>
                    <a:pt x="208" y="0"/>
                  </a:lnTo>
                  <a:lnTo>
                    <a:pt x="155" y="92"/>
                  </a:lnTo>
                  <a:lnTo>
                    <a:pt x="104" y="181"/>
                  </a:lnTo>
                  <a:close/>
                </a:path>
              </a:pathLst>
            </a:custGeom>
            <a:solidFill>
              <a:srgbClr val="FB00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8">
              <a:extLst>
                <a:ext uri="{FF2B5EF4-FFF2-40B4-BE49-F238E27FC236}">
                  <a16:creationId xmlns:a16="http://schemas.microsoft.com/office/drawing/2014/main" id="{549F0CD0-9DCB-4990-A1B4-A585D97538F1}"/>
                </a:ext>
              </a:extLst>
            </p:cNvPr>
            <p:cNvSpPr>
              <a:spLocks/>
            </p:cNvSpPr>
            <p:nvPr/>
          </p:nvSpPr>
          <p:spPr bwMode="auto">
            <a:xfrm>
              <a:off x="4641" y="2573"/>
              <a:ext cx="208" cy="181"/>
            </a:xfrm>
            <a:custGeom>
              <a:avLst/>
              <a:gdLst>
                <a:gd name="T0" fmla="*/ 104 w 208"/>
                <a:gd name="T1" fmla="*/ 181 h 181"/>
                <a:gd name="T2" fmla="*/ 52 w 208"/>
                <a:gd name="T3" fmla="*/ 92 h 181"/>
                <a:gd name="T4" fmla="*/ 0 w 208"/>
                <a:gd name="T5" fmla="*/ 0 h 181"/>
                <a:gd name="T6" fmla="*/ 104 w 208"/>
                <a:gd name="T7" fmla="*/ 0 h 181"/>
                <a:gd name="T8" fmla="*/ 208 w 208"/>
                <a:gd name="T9" fmla="*/ 0 h 181"/>
                <a:gd name="T10" fmla="*/ 156 w 208"/>
                <a:gd name="T11" fmla="*/ 92 h 181"/>
                <a:gd name="T12" fmla="*/ 104 w 208"/>
                <a:gd name="T13" fmla="*/ 181 h 181"/>
              </a:gdLst>
              <a:ahLst/>
              <a:cxnLst>
                <a:cxn ang="0">
                  <a:pos x="T0" y="T1"/>
                </a:cxn>
                <a:cxn ang="0">
                  <a:pos x="T2" y="T3"/>
                </a:cxn>
                <a:cxn ang="0">
                  <a:pos x="T4" y="T5"/>
                </a:cxn>
                <a:cxn ang="0">
                  <a:pos x="T6" y="T7"/>
                </a:cxn>
                <a:cxn ang="0">
                  <a:pos x="T8" y="T9"/>
                </a:cxn>
                <a:cxn ang="0">
                  <a:pos x="T10" y="T11"/>
                </a:cxn>
                <a:cxn ang="0">
                  <a:pos x="T12" y="T13"/>
                </a:cxn>
              </a:cxnLst>
              <a:rect l="0" t="0" r="r" b="b"/>
              <a:pathLst>
                <a:path w="208" h="181">
                  <a:moveTo>
                    <a:pt x="104" y="181"/>
                  </a:moveTo>
                  <a:lnTo>
                    <a:pt x="52" y="92"/>
                  </a:lnTo>
                  <a:lnTo>
                    <a:pt x="0" y="0"/>
                  </a:lnTo>
                  <a:lnTo>
                    <a:pt x="104" y="0"/>
                  </a:lnTo>
                  <a:lnTo>
                    <a:pt x="208" y="0"/>
                  </a:lnTo>
                  <a:lnTo>
                    <a:pt x="156" y="92"/>
                  </a:lnTo>
                  <a:lnTo>
                    <a:pt x="104" y="181"/>
                  </a:lnTo>
                  <a:close/>
                </a:path>
              </a:pathLst>
            </a:custGeom>
            <a:solidFill>
              <a:srgbClr val="FE4D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9">
              <a:extLst>
                <a:ext uri="{FF2B5EF4-FFF2-40B4-BE49-F238E27FC236}">
                  <a16:creationId xmlns:a16="http://schemas.microsoft.com/office/drawing/2014/main" id="{A6851443-B8A2-4EAC-A160-7BFD359864DB}"/>
                </a:ext>
              </a:extLst>
            </p:cNvPr>
            <p:cNvSpPr>
              <a:spLocks/>
            </p:cNvSpPr>
            <p:nvPr/>
          </p:nvSpPr>
          <p:spPr bwMode="auto">
            <a:xfrm>
              <a:off x="2768" y="2573"/>
              <a:ext cx="208" cy="181"/>
            </a:xfrm>
            <a:custGeom>
              <a:avLst/>
              <a:gdLst>
                <a:gd name="T0" fmla="*/ 104 w 208"/>
                <a:gd name="T1" fmla="*/ 181 h 181"/>
                <a:gd name="T2" fmla="*/ 52 w 208"/>
                <a:gd name="T3" fmla="*/ 92 h 181"/>
                <a:gd name="T4" fmla="*/ 0 w 208"/>
                <a:gd name="T5" fmla="*/ 0 h 181"/>
                <a:gd name="T6" fmla="*/ 104 w 208"/>
                <a:gd name="T7" fmla="*/ 0 h 181"/>
                <a:gd name="T8" fmla="*/ 208 w 208"/>
                <a:gd name="T9" fmla="*/ 0 h 181"/>
                <a:gd name="T10" fmla="*/ 155 w 208"/>
                <a:gd name="T11" fmla="*/ 92 h 181"/>
                <a:gd name="T12" fmla="*/ 104 w 208"/>
                <a:gd name="T13" fmla="*/ 181 h 181"/>
              </a:gdLst>
              <a:ahLst/>
              <a:cxnLst>
                <a:cxn ang="0">
                  <a:pos x="T0" y="T1"/>
                </a:cxn>
                <a:cxn ang="0">
                  <a:pos x="T2" y="T3"/>
                </a:cxn>
                <a:cxn ang="0">
                  <a:pos x="T4" y="T5"/>
                </a:cxn>
                <a:cxn ang="0">
                  <a:pos x="T6" y="T7"/>
                </a:cxn>
                <a:cxn ang="0">
                  <a:pos x="T8" y="T9"/>
                </a:cxn>
                <a:cxn ang="0">
                  <a:pos x="T10" y="T11"/>
                </a:cxn>
                <a:cxn ang="0">
                  <a:pos x="T12" y="T13"/>
                </a:cxn>
              </a:cxnLst>
              <a:rect l="0" t="0" r="r" b="b"/>
              <a:pathLst>
                <a:path w="208" h="181">
                  <a:moveTo>
                    <a:pt x="104" y="181"/>
                  </a:moveTo>
                  <a:lnTo>
                    <a:pt x="52" y="92"/>
                  </a:lnTo>
                  <a:lnTo>
                    <a:pt x="0" y="0"/>
                  </a:lnTo>
                  <a:lnTo>
                    <a:pt x="104" y="0"/>
                  </a:lnTo>
                  <a:lnTo>
                    <a:pt x="208" y="0"/>
                  </a:lnTo>
                  <a:lnTo>
                    <a:pt x="155" y="92"/>
                  </a:lnTo>
                  <a:lnTo>
                    <a:pt x="104" y="181"/>
                  </a:lnTo>
                  <a:close/>
                </a:path>
              </a:pathLst>
            </a:custGeom>
            <a:solidFill>
              <a:srgbClr val="FF7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0">
              <a:extLst>
                <a:ext uri="{FF2B5EF4-FFF2-40B4-BE49-F238E27FC236}">
                  <a16:creationId xmlns:a16="http://schemas.microsoft.com/office/drawing/2014/main" id="{70E92B11-C4C4-4680-93A6-4A8804837F88}"/>
                </a:ext>
              </a:extLst>
            </p:cNvPr>
            <p:cNvSpPr>
              <a:spLocks/>
            </p:cNvSpPr>
            <p:nvPr/>
          </p:nvSpPr>
          <p:spPr bwMode="auto">
            <a:xfrm>
              <a:off x="5376" y="1360"/>
              <a:ext cx="1965" cy="808"/>
            </a:xfrm>
            <a:custGeom>
              <a:avLst/>
              <a:gdLst>
                <a:gd name="T0" fmla="*/ 1610 w 1965"/>
                <a:gd name="T1" fmla="*/ 0 h 808"/>
                <a:gd name="T2" fmla="*/ 0 w 1965"/>
                <a:gd name="T3" fmla="*/ 0 h 808"/>
                <a:gd name="T4" fmla="*/ 0 w 1965"/>
                <a:gd name="T5" fmla="*/ 404 h 808"/>
                <a:gd name="T6" fmla="*/ 0 w 1965"/>
                <a:gd name="T7" fmla="*/ 808 h 808"/>
                <a:gd name="T8" fmla="*/ 1610 w 1965"/>
                <a:gd name="T9" fmla="*/ 808 h 808"/>
                <a:gd name="T10" fmla="*/ 1965 w 1965"/>
                <a:gd name="T11" fmla="*/ 404 h 808"/>
                <a:gd name="T12" fmla="*/ 1610 w 1965"/>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5" h="808">
                  <a:moveTo>
                    <a:pt x="1610" y="0"/>
                  </a:moveTo>
                  <a:lnTo>
                    <a:pt x="0" y="0"/>
                  </a:lnTo>
                  <a:lnTo>
                    <a:pt x="0" y="404"/>
                  </a:lnTo>
                  <a:lnTo>
                    <a:pt x="0" y="808"/>
                  </a:lnTo>
                  <a:lnTo>
                    <a:pt x="1610" y="808"/>
                  </a:lnTo>
                  <a:lnTo>
                    <a:pt x="1965" y="404"/>
                  </a:lnTo>
                  <a:lnTo>
                    <a:pt x="1610" y="0"/>
                  </a:lnTo>
                  <a:close/>
                </a:path>
              </a:pathLst>
            </a:custGeom>
            <a:solidFill>
              <a:srgbClr val="6602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1">
              <a:extLst>
                <a:ext uri="{FF2B5EF4-FFF2-40B4-BE49-F238E27FC236}">
                  <a16:creationId xmlns:a16="http://schemas.microsoft.com/office/drawing/2014/main" id="{CC3619CC-BB48-43C2-8407-E321DFF1D3A4}"/>
                </a:ext>
              </a:extLst>
            </p:cNvPr>
            <p:cNvSpPr>
              <a:spLocks/>
            </p:cNvSpPr>
            <p:nvPr/>
          </p:nvSpPr>
          <p:spPr bwMode="auto">
            <a:xfrm>
              <a:off x="5376" y="1360"/>
              <a:ext cx="1965" cy="808"/>
            </a:xfrm>
            <a:custGeom>
              <a:avLst/>
              <a:gdLst>
                <a:gd name="T0" fmla="*/ 1610 w 1965"/>
                <a:gd name="T1" fmla="*/ 0 h 808"/>
                <a:gd name="T2" fmla="*/ 0 w 1965"/>
                <a:gd name="T3" fmla="*/ 0 h 808"/>
                <a:gd name="T4" fmla="*/ 0 w 1965"/>
                <a:gd name="T5" fmla="*/ 404 h 808"/>
                <a:gd name="T6" fmla="*/ 0 w 1965"/>
                <a:gd name="T7" fmla="*/ 808 h 808"/>
                <a:gd name="T8" fmla="*/ 1610 w 1965"/>
                <a:gd name="T9" fmla="*/ 808 h 808"/>
                <a:gd name="T10" fmla="*/ 1965 w 1965"/>
                <a:gd name="T11" fmla="*/ 404 h 808"/>
                <a:gd name="T12" fmla="*/ 1610 w 1965"/>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5" h="808">
                  <a:moveTo>
                    <a:pt x="1610" y="0"/>
                  </a:moveTo>
                  <a:lnTo>
                    <a:pt x="0" y="0"/>
                  </a:lnTo>
                  <a:lnTo>
                    <a:pt x="0" y="404"/>
                  </a:lnTo>
                  <a:lnTo>
                    <a:pt x="0" y="808"/>
                  </a:lnTo>
                  <a:lnTo>
                    <a:pt x="1610" y="808"/>
                  </a:lnTo>
                  <a:lnTo>
                    <a:pt x="1965" y="404"/>
                  </a:lnTo>
                  <a:lnTo>
                    <a:pt x="16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2">
              <a:extLst>
                <a:ext uri="{FF2B5EF4-FFF2-40B4-BE49-F238E27FC236}">
                  <a16:creationId xmlns:a16="http://schemas.microsoft.com/office/drawing/2014/main" id="{A45EFBCC-59BD-4B15-BD4D-2F3C164E19C8}"/>
                </a:ext>
              </a:extLst>
            </p:cNvPr>
            <p:cNvSpPr>
              <a:spLocks/>
            </p:cNvSpPr>
            <p:nvPr/>
          </p:nvSpPr>
          <p:spPr bwMode="auto">
            <a:xfrm>
              <a:off x="5609" y="1360"/>
              <a:ext cx="1732" cy="808"/>
            </a:xfrm>
            <a:custGeom>
              <a:avLst/>
              <a:gdLst>
                <a:gd name="T0" fmla="*/ 1377 w 1732"/>
                <a:gd name="T1" fmla="*/ 0 h 808"/>
                <a:gd name="T2" fmla="*/ 0 w 1732"/>
                <a:gd name="T3" fmla="*/ 0 h 808"/>
                <a:gd name="T4" fmla="*/ 0 w 1732"/>
                <a:gd name="T5" fmla="*/ 808 h 808"/>
                <a:gd name="T6" fmla="*/ 1377 w 1732"/>
                <a:gd name="T7" fmla="*/ 808 h 808"/>
                <a:gd name="T8" fmla="*/ 1732 w 1732"/>
                <a:gd name="T9" fmla="*/ 404 h 808"/>
                <a:gd name="T10" fmla="*/ 1377 w 1732"/>
                <a:gd name="T11" fmla="*/ 0 h 808"/>
              </a:gdLst>
              <a:ahLst/>
              <a:cxnLst>
                <a:cxn ang="0">
                  <a:pos x="T0" y="T1"/>
                </a:cxn>
                <a:cxn ang="0">
                  <a:pos x="T2" y="T3"/>
                </a:cxn>
                <a:cxn ang="0">
                  <a:pos x="T4" y="T5"/>
                </a:cxn>
                <a:cxn ang="0">
                  <a:pos x="T6" y="T7"/>
                </a:cxn>
                <a:cxn ang="0">
                  <a:pos x="T8" y="T9"/>
                </a:cxn>
                <a:cxn ang="0">
                  <a:pos x="T10" y="T11"/>
                </a:cxn>
              </a:cxnLst>
              <a:rect l="0" t="0" r="r" b="b"/>
              <a:pathLst>
                <a:path w="1732" h="808">
                  <a:moveTo>
                    <a:pt x="1377" y="0"/>
                  </a:moveTo>
                  <a:lnTo>
                    <a:pt x="0" y="0"/>
                  </a:lnTo>
                  <a:lnTo>
                    <a:pt x="0" y="808"/>
                  </a:lnTo>
                  <a:lnTo>
                    <a:pt x="1377" y="808"/>
                  </a:lnTo>
                  <a:lnTo>
                    <a:pt x="1732" y="404"/>
                  </a:lnTo>
                  <a:lnTo>
                    <a:pt x="1377" y="0"/>
                  </a:lnTo>
                  <a:close/>
                </a:path>
              </a:pathLst>
            </a:custGeom>
            <a:solidFill>
              <a:srgbClr val="FB00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3">
              <a:extLst>
                <a:ext uri="{FF2B5EF4-FFF2-40B4-BE49-F238E27FC236}">
                  <a16:creationId xmlns:a16="http://schemas.microsoft.com/office/drawing/2014/main" id="{486B02A0-B642-4966-9910-1F530A9D6CEE}"/>
                </a:ext>
              </a:extLst>
            </p:cNvPr>
            <p:cNvSpPr>
              <a:spLocks/>
            </p:cNvSpPr>
            <p:nvPr/>
          </p:nvSpPr>
          <p:spPr bwMode="auto">
            <a:xfrm>
              <a:off x="5609" y="1360"/>
              <a:ext cx="1732" cy="808"/>
            </a:xfrm>
            <a:custGeom>
              <a:avLst/>
              <a:gdLst>
                <a:gd name="T0" fmla="*/ 1377 w 1732"/>
                <a:gd name="T1" fmla="*/ 0 h 808"/>
                <a:gd name="T2" fmla="*/ 0 w 1732"/>
                <a:gd name="T3" fmla="*/ 0 h 808"/>
                <a:gd name="T4" fmla="*/ 0 w 1732"/>
                <a:gd name="T5" fmla="*/ 808 h 808"/>
                <a:gd name="T6" fmla="*/ 1377 w 1732"/>
                <a:gd name="T7" fmla="*/ 808 h 808"/>
                <a:gd name="T8" fmla="*/ 1732 w 1732"/>
                <a:gd name="T9" fmla="*/ 404 h 808"/>
                <a:gd name="T10" fmla="*/ 1377 w 1732"/>
                <a:gd name="T11" fmla="*/ 0 h 808"/>
              </a:gdLst>
              <a:ahLst/>
              <a:cxnLst>
                <a:cxn ang="0">
                  <a:pos x="T0" y="T1"/>
                </a:cxn>
                <a:cxn ang="0">
                  <a:pos x="T2" y="T3"/>
                </a:cxn>
                <a:cxn ang="0">
                  <a:pos x="T4" y="T5"/>
                </a:cxn>
                <a:cxn ang="0">
                  <a:pos x="T6" y="T7"/>
                </a:cxn>
                <a:cxn ang="0">
                  <a:pos x="T8" y="T9"/>
                </a:cxn>
                <a:cxn ang="0">
                  <a:pos x="T10" y="T11"/>
                </a:cxn>
              </a:cxnLst>
              <a:rect l="0" t="0" r="r" b="b"/>
              <a:pathLst>
                <a:path w="1732" h="808">
                  <a:moveTo>
                    <a:pt x="1377" y="0"/>
                  </a:moveTo>
                  <a:lnTo>
                    <a:pt x="0" y="0"/>
                  </a:lnTo>
                  <a:lnTo>
                    <a:pt x="0" y="808"/>
                  </a:lnTo>
                  <a:lnTo>
                    <a:pt x="1377" y="808"/>
                  </a:lnTo>
                  <a:lnTo>
                    <a:pt x="1732" y="404"/>
                  </a:lnTo>
                  <a:lnTo>
                    <a:pt x="137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14">
              <a:extLst>
                <a:ext uri="{FF2B5EF4-FFF2-40B4-BE49-F238E27FC236}">
                  <a16:creationId xmlns:a16="http://schemas.microsoft.com/office/drawing/2014/main" id="{8EAE0247-F5E4-4BCC-9EBE-822032AEB57A}"/>
                </a:ext>
              </a:extLst>
            </p:cNvPr>
            <p:cNvSpPr>
              <a:spLocks noChangeArrowheads="1"/>
            </p:cNvSpPr>
            <p:nvPr/>
          </p:nvSpPr>
          <p:spPr bwMode="auto">
            <a:xfrm>
              <a:off x="5089" y="1232"/>
              <a:ext cx="520" cy="1062"/>
            </a:xfrm>
            <a:prstGeom prst="rect">
              <a:avLst/>
            </a:prstGeom>
            <a:solidFill>
              <a:srgbClr val="16010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15">
              <a:extLst>
                <a:ext uri="{FF2B5EF4-FFF2-40B4-BE49-F238E27FC236}">
                  <a16:creationId xmlns:a16="http://schemas.microsoft.com/office/drawing/2014/main" id="{0E81F8C7-5202-4E2A-949F-6206633B4FA7}"/>
                </a:ext>
              </a:extLst>
            </p:cNvPr>
            <p:cNvSpPr>
              <a:spLocks noChangeArrowheads="1"/>
            </p:cNvSpPr>
            <p:nvPr/>
          </p:nvSpPr>
          <p:spPr bwMode="auto">
            <a:xfrm>
              <a:off x="5089" y="1232"/>
              <a:ext cx="520" cy="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16">
              <a:extLst>
                <a:ext uri="{FF2B5EF4-FFF2-40B4-BE49-F238E27FC236}">
                  <a16:creationId xmlns:a16="http://schemas.microsoft.com/office/drawing/2014/main" id="{2CCCB1B7-4129-45DA-AF0A-C244978E48B5}"/>
                </a:ext>
              </a:extLst>
            </p:cNvPr>
            <p:cNvSpPr>
              <a:spLocks noChangeArrowheads="1"/>
            </p:cNvSpPr>
            <p:nvPr/>
          </p:nvSpPr>
          <p:spPr bwMode="auto">
            <a:xfrm>
              <a:off x="3231" y="1224"/>
              <a:ext cx="519" cy="1064"/>
            </a:xfrm>
            <a:prstGeom prst="rect">
              <a:avLst/>
            </a:prstGeom>
            <a:solidFill>
              <a:srgbClr val="16010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17">
              <a:extLst>
                <a:ext uri="{FF2B5EF4-FFF2-40B4-BE49-F238E27FC236}">
                  <a16:creationId xmlns:a16="http://schemas.microsoft.com/office/drawing/2014/main" id="{C50FD61E-F740-4316-97EE-22C0A76CF9DB}"/>
                </a:ext>
              </a:extLst>
            </p:cNvPr>
            <p:cNvSpPr>
              <a:spLocks noChangeArrowheads="1"/>
            </p:cNvSpPr>
            <p:nvPr/>
          </p:nvSpPr>
          <p:spPr bwMode="auto">
            <a:xfrm>
              <a:off x="3231" y="1224"/>
              <a:ext cx="519" cy="1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18">
              <a:extLst>
                <a:ext uri="{FF2B5EF4-FFF2-40B4-BE49-F238E27FC236}">
                  <a16:creationId xmlns:a16="http://schemas.microsoft.com/office/drawing/2014/main" id="{287DC082-1F65-442F-BCF2-1638A2CD649B}"/>
                </a:ext>
              </a:extLst>
            </p:cNvPr>
            <p:cNvSpPr>
              <a:spLocks noChangeArrowheads="1"/>
            </p:cNvSpPr>
            <p:nvPr/>
          </p:nvSpPr>
          <p:spPr bwMode="auto">
            <a:xfrm>
              <a:off x="1380" y="1224"/>
              <a:ext cx="520" cy="1064"/>
            </a:xfrm>
            <a:prstGeom prst="rect">
              <a:avLst/>
            </a:prstGeom>
            <a:solidFill>
              <a:srgbClr val="16010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19">
              <a:extLst>
                <a:ext uri="{FF2B5EF4-FFF2-40B4-BE49-F238E27FC236}">
                  <a16:creationId xmlns:a16="http://schemas.microsoft.com/office/drawing/2014/main" id="{91C40A1D-337B-4D2C-80C2-839AACF73A04}"/>
                </a:ext>
              </a:extLst>
            </p:cNvPr>
            <p:cNvSpPr>
              <a:spLocks noChangeArrowheads="1"/>
            </p:cNvSpPr>
            <p:nvPr/>
          </p:nvSpPr>
          <p:spPr bwMode="auto">
            <a:xfrm>
              <a:off x="1380" y="1224"/>
              <a:ext cx="520" cy="1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0">
              <a:extLst>
                <a:ext uri="{FF2B5EF4-FFF2-40B4-BE49-F238E27FC236}">
                  <a16:creationId xmlns:a16="http://schemas.microsoft.com/office/drawing/2014/main" id="{BD373575-ABFB-43F0-8557-EB1D14DFA112}"/>
                </a:ext>
              </a:extLst>
            </p:cNvPr>
            <p:cNvSpPr>
              <a:spLocks/>
            </p:cNvSpPr>
            <p:nvPr/>
          </p:nvSpPr>
          <p:spPr bwMode="auto">
            <a:xfrm>
              <a:off x="3554" y="1352"/>
              <a:ext cx="1966" cy="808"/>
            </a:xfrm>
            <a:custGeom>
              <a:avLst/>
              <a:gdLst>
                <a:gd name="T0" fmla="*/ 1610 w 1966"/>
                <a:gd name="T1" fmla="*/ 0 h 808"/>
                <a:gd name="T2" fmla="*/ 0 w 1966"/>
                <a:gd name="T3" fmla="*/ 0 h 808"/>
                <a:gd name="T4" fmla="*/ 0 w 1966"/>
                <a:gd name="T5" fmla="*/ 404 h 808"/>
                <a:gd name="T6" fmla="*/ 0 w 1966"/>
                <a:gd name="T7" fmla="*/ 808 h 808"/>
                <a:gd name="T8" fmla="*/ 1610 w 1966"/>
                <a:gd name="T9" fmla="*/ 808 h 808"/>
                <a:gd name="T10" fmla="*/ 1966 w 1966"/>
                <a:gd name="T11" fmla="*/ 404 h 808"/>
                <a:gd name="T12" fmla="*/ 1610 w 1966"/>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6" h="808">
                  <a:moveTo>
                    <a:pt x="1610" y="0"/>
                  </a:moveTo>
                  <a:lnTo>
                    <a:pt x="0" y="0"/>
                  </a:lnTo>
                  <a:lnTo>
                    <a:pt x="0" y="404"/>
                  </a:lnTo>
                  <a:lnTo>
                    <a:pt x="0" y="808"/>
                  </a:lnTo>
                  <a:lnTo>
                    <a:pt x="1610" y="808"/>
                  </a:lnTo>
                  <a:lnTo>
                    <a:pt x="1966" y="404"/>
                  </a:lnTo>
                  <a:lnTo>
                    <a:pt x="1610" y="0"/>
                  </a:lnTo>
                  <a:close/>
                </a:path>
              </a:pathLst>
            </a:custGeom>
            <a:solidFill>
              <a:srgbClr val="7A02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1">
              <a:extLst>
                <a:ext uri="{FF2B5EF4-FFF2-40B4-BE49-F238E27FC236}">
                  <a16:creationId xmlns:a16="http://schemas.microsoft.com/office/drawing/2014/main" id="{7FB15766-E599-491E-8CBA-00381B00B87D}"/>
                </a:ext>
              </a:extLst>
            </p:cNvPr>
            <p:cNvSpPr>
              <a:spLocks/>
            </p:cNvSpPr>
            <p:nvPr/>
          </p:nvSpPr>
          <p:spPr bwMode="auto">
            <a:xfrm>
              <a:off x="3554" y="1352"/>
              <a:ext cx="1966" cy="808"/>
            </a:xfrm>
            <a:custGeom>
              <a:avLst/>
              <a:gdLst>
                <a:gd name="T0" fmla="*/ 1610 w 1966"/>
                <a:gd name="T1" fmla="*/ 0 h 808"/>
                <a:gd name="T2" fmla="*/ 0 w 1966"/>
                <a:gd name="T3" fmla="*/ 0 h 808"/>
                <a:gd name="T4" fmla="*/ 0 w 1966"/>
                <a:gd name="T5" fmla="*/ 404 h 808"/>
                <a:gd name="T6" fmla="*/ 0 w 1966"/>
                <a:gd name="T7" fmla="*/ 808 h 808"/>
                <a:gd name="T8" fmla="*/ 1610 w 1966"/>
                <a:gd name="T9" fmla="*/ 808 h 808"/>
                <a:gd name="T10" fmla="*/ 1966 w 1966"/>
                <a:gd name="T11" fmla="*/ 404 h 808"/>
                <a:gd name="T12" fmla="*/ 1610 w 1966"/>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6" h="808">
                  <a:moveTo>
                    <a:pt x="1610" y="0"/>
                  </a:moveTo>
                  <a:lnTo>
                    <a:pt x="0" y="0"/>
                  </a:lnTo>
                  <a:lnTo>
                    <a:pt x="0" y="404"/>
                  </a:lnTo>
                  <a:lnTo>
                    <a:pt x="0" y="808"/>
                  </a:lnTo>
                  <a:lnTo>
                    <a:pt x="1610" y="808"/>
                  </a:lnTo>
                  <a:lnTo>
                    <a:pt x="1966" y="404"/>
                  </a:lnTo>
                  <a:lnTo>
                    <a:pt x="16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2">
              <a:extLst>
                <a:ext uri="{FF2B5EF4-FFF2-40B4-BE49-F238E27FC236}">
                  <a16:creationId xmlns:a16="http://schemas.microsoft.com/office/drawing/2014/main" id="{3D30C330-7BD2-4DB0-8BCB-357610FD26D7}"/>
                </a:ext>
              </a:extLst>
            </p:cNvPr>
            <p:cNvSpPr>
              <a:spLocks/>
            </p:cNvSpPr>
            <p:nvPr/>
          </p:nvSpPr>
          <p:spPr bwMode="auto">
            <a:xfrm>
              <a:off x="1945" y="1352"/>
              <a:ext cx="1965" cy="808"/>
            </a:xfrm>
            <a:custGeom>
              <a:avLst/>
              <a:gdLst>
                <a:gd name="T0" fmla="*/ 1610 w 1965"/>
                <a:gd name="T1" fmla="*/ 0 h 808"/>
                <a:gd name="T2" fmla="*/ 0 w 1965"/>
                <a:gd name="T3" fmla="*/ 0 h 808"/>
                <a:gd name="T4" fmla="*/ 0 w 1965"/>
                <a:gd name="T5" fmla="*/ 404 h 808"/>
                <a:gd name="T6" fmla="*/ 0 w 1965"/>
                <a:gd name="T7" fmla="*/ 808 h 808"/>
                <a:gd name="T8" fmla="*/ 1610 w 1965"/>
                <a:gd name="T9" fmla="*/ 808 h 808"/>
                <a:gd name="T10" fmla="*/ 1965 w 1965"/>
                <a:gd name="T11" fmla="*/ 404 h 808"/>
                <a:gd name="T12" fmla="*/ 1610 w 1965"/>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5" h="808">
                  <a:moveTo>
                    <a:pt x="1610" y="0"/>
                  </a:moveTo>
                  <a:lnTo>
                    <a:pt x="0" y="0"/>
                  </a:lnTo>
                  <a:lnTo>
                    <a:pt x="0" y="404"/>
                  </a:lnTo>
                  <a:lnTo>
                    <a:pt x="0" y="808"/>
                  </a:lnTo>
                  <a:lnTo>
                    <a:pt x="1610" y="808"/>
                  </a:lnTo>
                  <a:lnTo>
                    <a:pt x="1965" y="404"/>
                  </a:lnTo>
                  <a:lnTo>
                    <a:pt x="1610" y="0"/>
                  </a:lnTo>
                  <a:close/>
                </a:path>
              </a:pathLst>
            </a:custGeom>
            <a:solidFill>
              <a:srgbClr val="8E02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3">
              <a:extLst>
                <a:ext uri="{FF2B5EF4-FFF2-40B4-BE49-F238E27FC236}">
                  <a16:creationId xmlns:a16="http://schemas.microsoft.com/office/drawing/2014/main" id="{BE291AC9-23A1-4A3D-A353-155EBB360047}"/>
                </a:ext>
              </a:extLst>
            </p:cNvPr>
            <p:cNvSpPr>
              <a:spLocks/>
            </p:cNvSpPr>
            <p:nvPr/>
          </p:nvSpPr>
          <p:spPr bwMode="auto">
            <a:xfrm>
              <a:off x="1945" y="1352"/>
              <a:ext cx="1965" cy="808"/>
            </a:xfrm>
            <a:custGeom>
              <a:avLst/>
              <a:gdLst>
                <a:gd name="T0" fmla="*/ 1610 w 1965"/>
                <a:gd name="T1" fmla="*/ 0 h 808"/>
                <a:gd name="T2" fmla="*/ 0 w 1965"/>
                <a:gd name="T3" fmla="*/ 0 h 808"/>
                <a:gd name="T4" fmla="*/ 0 w 1965"/>
                <a:gd name="T5" fmla="*/ 404 h 808"/>
                <a:gd name="T6" fmla="*/ 0 w 1965"/>
                <a:gd name="T7" fmla="*/ 808 h 808"/>
                <a:gd name="T8" fmla="*/ 1610 w 1965"/>
                <a:gd name="T9" fmla="*/ 808 h 808"/>
                <a:gd name="T10" fmla="*/ 1965 w 1965"/>
                <a:gd name="T11" fmla="*/ 404 h 808"/>
                <a:gd name="T12" fmla="*/ 1610 w 1965"/>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5" h="808">
                  <a:moveTo>
                    <a:pt x="1610" y="0"/>
                  </a:moveTo>
                  <a:lnTo>
                    <a:pt x="0" y="0"/>
                  </a:lnTo>
                  <a:lnTo>
                    <a:pt x="0" y="404"/>
                  </a:lnTo>
                  <a:lnTo>
                    <a:pt x="0" y="808"/>
                  </a:lnTo>
                  <a:lnTo>
                    <a:pt x="1610" y="808"/>
                  </a:lnTo>
                  <a:lnTo>
                    <a:pt x="1965" y="404"/>
                  </a:lnTo>
                  <a:lnTo>
                    <a:pt x="16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4">
              <a:extLst>
                <a:ext uri="{FF2B5EF4-FFF2-40B4-BE49-F238E27FC236}">
                  <a16:creationId xmlns:a16="http://schemas.microsoft.com/office/drawing/2014/main" id="{F817E6A9-567D-4F81-98FE-E702EBC6E9DE}"/>
                </a:ext>
              </a:extLst>
            </p:cNvPr>
            <p:cNvSpPr>
              <a:spLocks/>
            </p:cNvSpPr>
            <p:nvPr/>
          </p:nvSpPr>
          <p:spPr bwMode="auto">
            <a:xfrm>
              <a:off x="335" y="1352"/>
              <a:ext cx="1966" cy="808"/>
            </a:xfrm>
            <a:custGeom>
              <a:avLst/>
              <a:gdLst>
                <a:gd name="T0" fmla="*/ 1611 w 1966"/>
                <a:gd name="T1" fmla="*/ 0 h 808"/>
                <a:gd name="T2" fmla="*/ 0 w 1966"/>
                <a:gd name="T3" fmla="*/ 0 h 808"/>
                <a:gd name="T4" fmla="*/ 0 w 1966"/>
                <a:gd name="T5" fmla="*/ 404 h 808"/>
                <a:gd name="T6" fmla="*/ 0 w 1966"/>
                <a:gd name="T7" fmla="*/ 808 h 808"/>
                <a:gd name="T8" fmla="*/ 1611 w 1966"/>
                <a:gd name="T9" fmla="*/ 808 h 808"/>
                <a:gd name="T10" fmla="*/ 1966 w 1966"/>
                <a:gd name="T11" fmla="*/ 404 h 808"/>
                <a:gd name="T12" fmla="*/ 1611 w 1966"/>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6" h="808">
                  <a:moveTo>
                    <a:pt x="1611" y="0"/>
                  </a:moveTo>
                  <a:lnTo>
                    <a:pt x="0" y="0"/>
                  </a:lnTo>
                  <a:lnTo>
                    <a:pt x="0" y="404"/>
                  </a:lnTo>
                  <a:lnTo>
                    <a:pt x="0" y="808"/>
                  </a:lnTo>
                  <a:lnTo>
                    <a:pt x="1611" y="808"/>
                  </a:lnTo>
                  <a:lnTo>
                    <a:pt x="1966" y="404"/>
                  </a:lnTo>
                  <a:lnTo>
                    <a:pt x="1611" y="0"/>
                  </a:lnTo>
                  <a:close/>
                </a:path>
              </a:pathLst>
            </a:custGeom>
            <a:solidFill>
              <a:srgbClr val="A202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5">
              <a:extLst>
                <a:ext uri="{FF2B5EF4-FFF2-40B4-BE49-F238E27FC236}">
                  <a16:creationId xmlns:a16="http://schemas.microsoft.com/office/drawing/2014/main" id="{E7A93B79-E35B-4D19-BD95-4752EEBCA891}"/>
                </a:ext>
              </a:extLst>
            </p:cNvPr>
            <p:cNvSpPr>
              <a:spLocks/>
            </p:cNvSpPr>
            <p:nvPr/>
          </p:nvSpPr>
          <p:spPr bwMode="auto">
            <a:xfrm>
              <a:off x="335" y="1352"/>
              <a:ext cx="1966" cy="808"/>
            </a:xfrm>
            <a:custGeom>
              <a:avLst/>
              <a:gdLst>
                <a:gd name="T0" fmla="*/ 1611 w 1966"/>
                <a:gd name="T1" fmla="*/ 0 h 808"/>
                <a:gd name="T2" fmla="*/ 0 w 1966"/>
                <a:gd name="T3" fmla="*/ 0 h 808"/>
                <a:gd name="T4" fmla="*/ 0 w 1966"/>
                <a:gd name="T5" fmla="*/ 404 h 808"/>
                <a:gd name="T6" fmla="*/ 0 w 1966"/>
                <a:gd name="T7" fmla="*/ 808 h 808"/>
                <a:gd name="T8" fmla="*/ 1611 w 1966"/>
                <a:gd name="T9" fmla="*/ 808 h 808"/>
                <a:gd name="T10" fmla="*/ 1966 w 1966"/>
                <a:gd name="T11" fmla="*/ 404 h 808"/>
                <a:gd name="T12" fmla="*/ 1611 w 1966"/>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6" h="808">
                  <a:moveTo>
                    <a:pt x="1611" y="0"/>
                  </a:moveTo>
                  <a:lnTo>
                    <a:pt x="0" y="0"/>
                  </a:lnTo>
                  <a:lnTo>
                    <a:pt x="0" y="404"/>
                  </a:lnTo>
                  <a:lnTo>
                    <a:pt x="0" y="808"/>
                  </a:lnTo>
                  <a:lnTo>
                    <a:pt x="1611" y="808"/>
                  </a:lnTo>
                  <a:lnTo>
                    <a:pt x="1966" y="404"/>
                  </a:lnTo>
                  <a:lnTo>
                    <a:pt x="16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6">
              <a:extLst>
                <a:ext uri="{FF2B5EF4-FFF2-40B4-BE49-F238E27FC236}">
                  <a16:creationId xmlns:a16="http://schemas.microsoft.com/office/drawing/2014/main" id="{1A530855-0F73-425A-82A6-626F343BE888}"/>
                </a:ext>
              </a:extLst>
            </p:cNvPr>
            <p:cNvSpPr>
              <a:spLocks/>
            </p:cNvSpPr>
            <p:nvPr/>
          </p:nvSpPr>
          <p:spPr bwMode="auto">
            <a:xfrm>
              <a:off x="3555" y="1352"/>
              <a:ext cx="1965" cy="808"/>
            </a:xfrm>
            <a:custGeom>
              <a:avLst/>
              <a:gdLst>
                <a:gd name="T0" fmla="*/ 1609 w 1965"/>
                <a:gd name="T1" fmla="*/ 0 h 808"/>
                <a:gd name="T2" fmla="*/ 0 w 1965"/>
                <a:gd name="T3" fmla="*/ 0 h 808"/>
                <a:gd name="T4" fmla="*/ 355 w 1965"/>
                <a:gd name="T5" fmla="*/ 404 h 808"/>
                <a:gd name="T6" fmla="*/ 0 w 1965"/>
                <a:gd name="T7" fmla="*/ 808 h 808"/>
                <a:gd name="T8" fmla="*/ 1609 w 1965"/>
                <a:gd name="T9" fmla="*/ 808 h 808"/>
                <a:gd name="T10" fmla="*/ 1965 w 1965"/>
                <a:gd name="T11" fmla="*/ 404 h 808"/>
                <a:gd name="T12" fmla="*/ 1609 w 1965"/>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5" h="808">
                  <a:moveTo>
                    <a:pt x="1609" y="0"/>
                  </a:moveTo>
                  <a:lnTo>
                    <a:pt x="0" y="0"/>
                  </a:lnTo>
                  <a:lnTo>
                    <a:pt x="355" y="404"/>
                  </a:lnTo>
                  <a:lnTo>
                    <a:pt x="0" y="808"/>
                  </a:lnTo>
                  <a:lnTo>
                    <a:pt x="1609" y="808"/>
                  </a:lnTo>
                  <a:lnTo>
                    <a:pt x="1965" y="404"/>
                  </a:lnTo>
                  <a:lnTo>
                    <a:pt x="1609" y="0"/>
                  </a:lnTo>
                  <a:close/>
                </a:path>
              </a:pathLst>
            </a:custGeom>
            <a:solidFill>
              <a:srgbClr val="FE4D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7">
              <a:extLst>
                <a:ext uri="{FF2B5EF4-FFF2-40B4-BE49-F238E27FC236}">
                  <a16:creationId xmlns:a16="http://schemas.microsoft.com/office/drawing/2014/main" id="{E3AB560D-8E19-4EEF-9FA0-712E231ACA14}"/>
                </a:ext>
              </a:extLst>
            </p:cNvPr>
            <p:cNvSpPr>
              <a:spLocks/>
            </p:cNvSpPr>
            <p:nvPr/>
          </p:nvSpPr>
          <p:spPr bwMode="auto">
            <a:xfrm>
              <a:off x="3555" y="1352"/>
              <a:ext cx="1965" cy="808"/>
            </a:xfrm>
            <a:custGeom>
              <a:avLst/>
              <a:gdLst>
                <a:gd name="T0" fmla="*/ 1609 w 1965"/>
                <a:gd name="T1" fmla="*/ 0 h 808"/>
                <a:gd name="T2" fmla="*/ 0 w 1965"/>
                <a:gd name="T3" fmla="*/ 0 h 808"/>
                <a:gd name="T4" fmla="*/ 355 w 1965"/>
                <a:gd name="T5" fmla="*/ 404 h 808"/>
                <a:gd name="T6" fmla="*/ 0 w 1965"/>
                <a:gd name="T7" fmla="*/ 808 h 808"/>
                <a:gd name="T8" fmla="*/ 1609 w 1965"/>
                <a:gd name="T9" fmla="*/ 808 h 808"/>
                <a:gd name="T10" fmla="*/ 1965 w 1965"/>
                <a:gd name="T11" fmla="*/ 404 h 808"/>
                <a:gd name="T12" fmla="*/ 1609 w 1965"/>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965" h="808">
                  <a:moveTo>
                    <a:pt x="1609" y="0"/>
                  </a:moveTo>
                  <a:lnTo>
                    <a:pt x="0" y="0"/>
                  </a:lnTo>
                  <a:lnTo>
                    <a:pt x="355" y="404"/>
                  </a:lnTo>
                  <a:lnTo>
                    <a:pt x="0" y="808"/>
                  </a:lnTo>
                  <a:lnTo>
                    <a:pt x="1609" y="808"/>
                  </a:lnTo>
                  <a:lnTo>
                    <a:pt x="1965" y="404"/>
                  </a:lnTo>
                  <a:lnTo>
                    <a:pt x="160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8">
              <a:extLst>
                <a:ext uri="{FF2B5EF4-FFF2-40B4-BE49-F238E27FC236}">
                  <a16:creationId xmlns:a16="http://schemas.microsoft.com/office/drawing/2014/main" id="{E84512AE-596A-4442-AC0D-FEF9051EE9EF}"/>
                </a:ext>
              </a:extLst>
            </p:cNvPr>
            <p:cNvSpPr>
              <a:spLocks/>
            </p:cNvSpPr>
            <p:nvPr/>
          </p:nvSpPr>
          <p:spPr bwMode="auto">
            <a:xfrm>
              <a:off x="1946" y="1352"/>
              <a:ext cx="1608" cy="808"/>
            </a:xfrm>
            <a:custGeom>
              <a:avLst/>
              <a:gdLst>
                <a:gd name="T0" fmla="*/ 1608 w 1608"/>
                <a:gd name="T1" fmla="*/ 0 h 808"/>
                <a:gd name="T2" fmla="*/ 0 w 1608"/>
                <a:gd name="T3" fmla="*/ 0 h 808"/>
                <a:gd name="T4" fmla="*/ 355 w 1608"/>
                <a:gd name="T5" fmla="*/ 404 h 808"/>
                <a:gd name="T6" fmla="*/ 0 w 1608"/>
                <a:gd name="T7" fmla="*/ 808 h 808"/>
                <a:gd name="T8" fmla="*/ 1608 w 1608"/>
                <a:gd name="T9" fmla="*/ 808 h 808"/>
                <a:gd name="T10" fmla="*/ 1608 w 1608"/>
                <a:gd name="T11" fmla="*/ 404 h 808"/>
                <a:gd name="T12" fmla="*/ 1608 w 1608"/>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608" h="808">
                  <a:moveTo>
                    <a:pt x="1608" y="0"/>
                  </a:moveTo>
                  <a:lnTo>
                    <a:pt x="0" y="0"/>
                  </a:lnTo>
                  <a:lnTo>
                    <a:pt x="355" y="404"/>
                  </a:lnTo>
                  <a:lnTo>
                    <a:pt x="0" y="808"/>
                  </a:lnTo>
                  <a:lnTo>
                    <a:pt x="1608" y="808"/>
                  </a:lnTo>
                  <a:lnTo>
                    <a:pt x="1608" y="404"/>
                  </a:lnTo>
                  <a:lnTo>
                    <a:pt x="1608" y="0"/>
                  </a:lnTo>
                  <a:close/>
                </a:path>
              </a:pathLst>
            </a:custGeom>
            <a:solidFill>
              <a:srgbClr val="FF7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9">
              <a:extLst>
                <a:ext uri="{FF2B5EF4-FFF2-40B4-BE49-F238E27FC236}">
                  <a16:creationId xmlns:a16="http://schemas.microsoft.com/office/drawing/2014/main" id="{4BAEC4B1-D132-4AFF-BECE-122B9EEF1B20}"/>
                </a:ext>
              </a:extLst>
            </p:cNvPr>
            <p:cNvSpPr>
              <a:spLocks/>
            </p:cNvSpPr>
            <p:nvPr/>
          </p:nvSpPr>
          <p:spPr bwMode="auto">
            <a:xfrm>
              <a:off x="1946" y="1352"/>
              <a:ext cx="1608" cy="808"/>
            </a:xfrm>
            <a:custGeom>
              <a:avLst/>
              <a:gdLst>
                <a:gd name="T0" fmla="*/ 1608 w 1608"/>
                <a:gd name="T1" fmla="*/ 0 h 808"/>
                <a:gd name="T2" fmla="*/ 0 w 1608"/>
                <a:gd name="T3" fmla="*/ 0 h 808"/>
                <a:gd name="T4" fmla="*/ 355 w 1608"/>
                <a:gd name="T5" fmla="*/ 404 h 808"/>
                <a:gd name="T6" fmla="*/ 0 w 1608"/>
                <a:gd name="T7" fmla="*/ 808 h 808"/>
                <a:gd name="T8" fmla="*/ 1608 w 1608"/>
                <a:gd name="T9" fmla="*/ 808 h 808"/>
                <a:gd name="T10" fmla="*/ 1608 w 1608"/>
                <a:gd name="T11" fmla="*/ 404 h 808"/>
                <a:gd name="T12" fmla="*/ 1608 w 1608"/>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1608" h="808">
                  <a:moveTo>
                    <a:pt x="1608" y="0"/>
                  </a:moveTo>
                  <a:lnTo>
                    <a:pt x="0" y="0"/>
                  </a:lnTo>
                  <a:lnTo>
                    <a:pt x="355" y="404"/>
                  </a:lnTo>
                  <a:lnTo>
                    <a:pt x="0" y="808"/>
                  </a:lnTo>
                  <a:lnTo>
                    <a:pt x="1608" y="808"/>
                  </a:lnTo>
                  <a:lnTo>
                    <a:pt x="1608" y="404"/>
                  </a:lnTo>
                  <a:lnTo>
                    <a:pt x="160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0">
              <a:extLst>
                <a:ext uri="{FF2B5EF4-FFF2-40B4-BE49-F238E27FC236}">
                  <a16:creationId xmlns:a16="http://schemas.microsoft.com/office/drawing/2014/main" id="{0B321FD7-D326-4815-97E7-F9185CD20A53}"/>
                </a:ext>
              </a:extLst>
            </p:cNvPr>
            <p:cNvSpPr>
              <a:spLocks/>
            </p:cNvSpPr>
            <p:nvPr/>
          </p:nvSpPr>
          <p:spPr bwMode="auto">
            <a:xfrm>
              <a:off x="3554" y="1352"/>
              <a:ext cx="356" cy="808"/>
            </a:xfrm>
            <a:custGeom>
              <a:avLst/>
              <a:gdLst>
                <a:gd name="T0" fmla="*/ 1 w 356"/>
                <a:gd name="T1" fmla="*/ 0 h 808"/>
                <a:gd name="T2" fmla="*/ 0 w 356"/>
                <a:gd name="T3" fmla="*/ 0 h 808"/>
                <a:gd name="T4" fmla="*/ 0 w 356"/>
                <a:gd name="T5" fmla="*/ 404 h 808"/>
                <a:gd name="T6" fmla="*/ 0 w 356"/>
                <a:gd name="T7" fmla="*/ 808 h 808"/>
                <a:gd name="T8" fmla="*/ 1 w 356"/>
                <a:gd name="T9" fmla="*/ 808 h 808"/>
                <a:gd name="T10" fmla="*/ 356 w 356"/>
                <a:gd name="T11" fmla="*/ 404 h 808"/>
                <a:gd name="T12" fmla="*/ 1 w 356"/>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356" h="808">
                  <a:moveTo>
                    <a:pt x="1" y="0"/>
                  </a:moveTo>
                  <a:lnTo>
                    <a:pt x="0" y="0"/>
                  </a:lnTo>
                  <a:lnTo>
                    <a:pt x="0" y="404"/>
                  </a:lnTo>
                  <a:lnTo>
                    <a:pt x="0" y="808"/>
                  </a:lnTo>
                  <a:lnTo>
                    <a:pt x="1" y="808"/>
                  </a:lnTo>
                  <a:lnTo>
                    <a:pt x="356" y="404"/>
                  </a:lnTo>
                  <a:lnTo>
                    <a:pt x="1" y="0"/>
                  </a:lnTo>
                  <a:close/>
                </a:path>
              </a:pathLst>
            </a:custGeom>
            <a:solidFill>
              <a:srgbClr val="45000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1">
              <a:extLst>
                <a:ext uri="{FF2B5EF4-FFF2-40B4-BE49-F238E27FC236}">
                  <a16:creationId xmlns:a16="http://schemas.microsoft.com/office/drawing/2014/main" id="{1F4AB253-240C-43FC-893B-1A5C83D2CDCB}"/>
                </a:ext>
              </a:extLst>
            </p:cNvPr>
            <p:cNvSpPr>
              <a:spLocks/>
            </p:cNvSpPr>
            <p:nvPr/>
          </p:nvSpPr>
          <p:spPr bwMode="auto">
            <a:xfrm>
              <a:off x="3554" y="1352"/>
              <a:ext cx="356" cy="808"/>
            </a:xfrm>
            <a:custGeom>
              <a:avLst/>
              <a:gdLst>
                <a:gd name="T0" fmla="*/ 1 w 356"/>
                <a:gd name="T1" fmla="*/ 0 h 808"/>
                <a:gd name="T2" fmla="*/ 0 w 356"/>
                <a:gd name="T3" fmla="*/ 0 h 808"/>
                <a:gd name="T4" fmla="*/ 0 w 356"/>
                <a:gd name="T5" fmla="*/ 404 h 808"/>
                <a:gd name="T6" fmla="*/ 0 w 356"/>
                <a:gd name="T7" fmla="*/ 808 h 808"/>
                <a:gd name="T8" fmla="*/ 1 w 356"/>
                <a:gd name="T9" fmla="*/ 808 h 808"/>
                <a:gd name="T10" fmla="*/ 356 w 356"/>
                <a:gd name="T11" fmla="*/ 404 h 808"/>
                <a:gd name="T12" fmla="*/ 1 w 356"/>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356" h="808">
                  <a:moveTo>
                    <a:pt x="1" y="0"/>
                  </a:moveTo>
                  <a:lnTo>
                    <a:pt x="0" y="0"/>
                  </a:lnTo>
                  <a:lnTo>
                    <a:pt x="0" y="404"/>
                  </a:lnTo>
                  <a:lnTo>
                    <a:pt x="0" y="808"/>
                  </a:lnTo>
                  <a:lnTo>
                    <a:pt x="1" y="808"/>
                  </a:lnTo>
                  <a:lnTo>
                    <a:pt x="356" y="404"/>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2">
              <a:extLst>
                <a:ext uri="{FF2B5EF4-FFF2-40B4-BE49-F238E27FC236}">
                  <a16:creationId xmlns:a16="http://schemas.microsoft.com/office/drawing/2014/main" id="{3D30BC6A-BA9C-4E79-A3CA-81F612FCCEEB}"/>
                </a:ext>
              </a:extLst>
            </p:cNvPr>
            <p:cNvSpPr>
              <a:spLocks/>
            </p:cNvSpPr>
            <p:nvPr/>
          </p:nvSpPr>
          <p:spPr bwMode="auto">
            <a:xfrm>
              <a:off x="335" y="1352"/>
              <a:ext cx="1610" cy="808"/>
            </a:xfrm>
            <a:custGeom>
              <a:avLst/>
              <a:gdLst>
                <a:gd name="T0" fmla="*/ 1610 w 1610"/>
                <a:gd name="T1" fmla="*/ 0 h 808"/>
                <a:gd name="T2" fmla="*/ 1565 w 1610"/>
                <a:gd name="T3" fmla="*/ 0 h 808"/>
                <a:gd name="T4" fmla="*/ 1045 w 1610"/>
                <a:gd name="T5" fmla="*/ 0 h 808"/>
                <a:gd name="T6" fmla="*/ 0 w 1610"/>
                <a:gd name="T7" fmla="*/ 0 h 808"/>
                <a:gd name="T8" fmla="*/ 0 w 1610"/>
                <a:gd name="T9" fmla="*/ 404 h 808"/>
                <a:gd name="T10" fmla="*/ 0 w 1610"/>
                <a:gd name="T11" fmla="*/ 808 h 808"/>
                <a:gd name="T12" fmla="*/ 1610 w 1610"/>
                <a:gd name="T13" fmla="*/ 808 h 808"/>
                <a:gd name="T14" fmla="*/ 1610 w 1610"/>
                <a:gd name="T15" fmla="*/ 404 h 808"/>
                <a:gd name="T16" fmla="*/ 1610 w 1610"/>
                <a:gd name="T17" fmla="*/ 0 h 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10" h="808">
                  <a:moveTo>
                    <a:pt x="1610" y="0"/>
                  </a:moveTo>
                  <a:lnTo>
                    <a:pt x="1565" y="0"/>
                  </a:lnTo>
                  <a:lnTo>
                    <a:pt x="1045" y="0"/>
                  </a:lnTo>
                  <a:lnTo>
                    <a:pt x="0" y="0"/>
                  </a:lnTo>
                  <a:lnTo>
                    <a:pt x="0" y="404"/>
                  </a:lnTo>
                  <a:lnTo>
                    <a:pt x="0" y="808"/>
                  </a:lnTo>
                  <a:lnTo>
                    <a:pt x="1610" y="808"/>
                  </a:lnTo>
                  <a:lnTo>
                    <a:pt x="1610" y="404"/>
                  </a:lnTo>
                  <a:lnTo>
                    <a:pt x="1610" y="0"/>
                  </a:lnTo>
                  <a:close/>
                </a:path>
              </a:pathLst>
            </a:custGeom>
            <a:solidFill>
              <a:srgbClr val="FE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3">
              <a:extLst>
                <a:ext uri="{FF2B5EF4-FFF2-40B4-BE49-F238E27FC236}">
                  <a16:creationId xmlns:a16="http://schemas.microsoft.com/office/drawing/2014/main" id="{713293FD-326C-4451-98C7-06A4C824A813}"/>
                </a:ext>
              </a:extLst>
            </p:cNvPr>
            <p:cNvSpPr>
              <a:spLocks/>
            </p:cNvSpPr>
            <p:nvPr/>
          </p:nvSpPr>
          <p:spPr bwMode="auto">
            <a:xfrm>
              <a:off x="335" y="1352"/>
              <a:ext cx="1610" cy="808"/>
            </a:xfrm>
            <a:custGeom>
              <a:avLst/>
              <a:gdLst>
                <a:gd name="T0" fmla="*/ 1610 w 1610"/>
                <a:gd name="T1" fmla="*/ 0 h 808"/>
                <a:gd name="T2" fmla="*/ 1565 w 1610"/>
                <a:gd name="T3" fmla="*/ 0 h 808"/>
                <a:gd name="T4" fmla="*/ 1045 w 1610"/>
                <a:gd name="T5" fmla="*/ 0 h 808"/>
                <a:gd name="T6" fmla="*/ 0 w 1610"/>
                <a:gd name="T7" fmla="*/ 0 h 808"/>
                <a:gd name="T8" fmla="*/ 0 w 1610"/>
                <a:gd name="T9" fmla="*/ 404 h 808"/>
                <a:gd name="T10" fmla="*/ 0 w 1610"/>
                <a:gd name="T11" fmla="*/ 808 h 808"/>
                <a:gd name="T12" fmla="*/ 1610 w 1610"/>
                <a:gd name="T13" fmla="*/ 808 h 808"/>
                <a:gd name="T14" fmla="*/ 1610 w 1610"/>
                <a:gd name="T15" fmla="*/ 404 h 808"/>
                <a:gd name="T16" fmla="*/ 1610 w 1610"/>
                <a:gd name="T17" fmla="*/ 0 h 8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10" h="808">
                  <a:moveTo>
                    <a:pt x="1610" y="0"/>
                  </a:moveTo>
                  <a:lnTo>
                    <a:pt x="1565" y="0"/>
                  </a:lnTo>
                  <a:lnTo>
                    <a:pt x="1045" y="0"/>
                  </a:lnTo>
                  <a:lnTo>
                    <a:pt x="0" y="0"/>
                  </a:lnTo>
                  <a:lnTo>
                    <a:pt x="0" y="404"/>
                  </a:lnTo>
                  <a:lnTo>
                    <a:pt x="0" y="808"/>
                  </a:lnTo>
                  <a:lnTo>
                    <a:pt x="1610" y="808"/>
                  </a:lnTo>
                  <a:lnTo>
                    <a:pt x="1610" y="404"/>
                  </a:lnTo>
                  <a:lnTo>
                    <a:pt x="16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4">
              <a:extLst>
                <a:ext uri="{FF2B5EF4-FFF2-40B4-BE49-F238E27FC236}">
                  <a16:creationId xmlns:a16="http://schemas.microsoft.com/office/drawing/2014/main" id="{E1A2081D-E9AB-454E-9B9B-24E929B5CE15}"/>
                </a:ext>
              </a:extLst>
            </p:cNvPr>
            <p:cNvSpPr>
              <a:spLocks/>
            </p:cNvSpPr>
            <p:nvPr/>
          </p:nvSpPr>
          <p:spPr bwMode="auto">
            <a:xfrm>
              <a:off x="1945" y="1352"/>
              <a:ext cx="356" cy="808"/>
            </a:xfrm>
            <a:custGeom>
              <a:avLst/>
              <a:gdLst>
                <a:gd name="T0" fmla="*/ 1 w 356"/>
                <a:gd name="T1" fmla="*/ 0 h 808"/>
                <a:gd name="T2" fmla="*/ 0 w 356"/>
                <a:gd name="T3" fmla="*/ 0 h 808"/>
                <a:gd name="T4" fmla="*/ 0 w 356"/>
                <a:gd name="T5" fmla="*/ 404 h 808"/>
                <a:gd name="T6" fmla="*/ 0 w 356"/>
                <a:gd name="T7" fmla="*/ 808 h 808"/>
                <a:gd name="T8" fmla="*/ 1 w 356"/>
                <a:gd name="T9" fmla="*/ 808 h 808"/>
                <a:gd name="T10" fmla="*/ 356 w 356"/>
                <a:gd name="T11" fmla="*/ 404 h 808"/>
                <a:gd name="T12" fmla="*/ 1 w 356"/>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356" h="808">
                  <a:moveTo>
                    <a:pt x="1" y="0"/>
                  </a:moveTo>
                  <a:lnTo>
                    <a:pt x="0" y="0"/>
                  </a:lnTo>
                  <a:lnTo>
                    <a:pt x="0" y="404"/>
                  </a:lnTo>
                  <a:lnTo>
                    <a:pt x="0" y="808"/>
                  </a:lnTo>
                  <a:lnTo>
                    <a:pt x="1" y="808"/>
                  </a:lnTo>
                  <a:lnTo>
                    <a:pt x="356" y="404"/>
                  </a:lnTo>
                  <a:lnTo>
                    <a:pt x="1" y="0"/>
                  </a:lnTo>
                  <a:close/>
                </a:path>
              </a:pathLst>
            </a:custGeom>
            <a:solidFill>
              <a:srgbClr val="5A00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5">
              <a:extLst>
                <a:ext uri="{FF2B5EF4-FFF2-40B4-BE49-F238E27FC236}">
                  <a16:creationId xmlns:a16="http://schemas.microsoft.com/office/drawing/2014/main" id="{8EA523F1-0B87-4DA9-9D72-479D61764FFA}"/>
                </a:ext>
              </a:extLst>
            </p:cNvPr>
            <p:cNvSpPr>
              <a:spLocks/>
            </p:cNvSpPr>
            <p:nvPr/>
          </p:nvSpPr>
          <p:spPr bwMode="auto">
            <a:xfrm>
              <a:off x="1945" y="1352"/>
              <a:ext cx="356" cy="808"/>
            </a:xfrm>
            <a:custGeom>
              <a:avLst/>
              <a:gdLst>
                <a:gd name="T0" fmla="*/ 1 w 356"/>
                <a:gd name="T1" fmla="*/ 0 h 808"/>
                <a:gd name="T2" fmla="*/ 0 w 356"/>
                <a:gd name="T3" fmla="*/ 0 h 808"/>
                <a:gd name="T4" fmla="*/ 0 w 356"/>
                <a:gd name="T5" fmla="*/ 404 h 808"/>
                <a:gd name="T6" fmla="*/ 0 w 356"/>
                <a:gd name="T7" fmla="*/ 808 h 808"/>
                <a:gd name="T8" fmla="*/ 1 w 356"/>
                <a:gd name="T9" fmla="*/ 808 h 808"/>
                <a:gd name="T10" fmla="*/ 356 w 356"/>
                <a:gd name="T11" fmla="*/ 404 h 808"/>
                <a:gd name="T12" fmla="*/ 1 w 356"/>
                <a:gd name="T13" fmla="*/ 0 h 808"/>
              </a:gdLst>
              <a:ahLst/>
              <a:cxnLst>
                <a:cxn ang="0">
                  <a:pos x="T0" y="T1"/>
                </a:cxn>
                <a:cxn ang="0">
                  <a:pos x="T2" y="T3"/>
                </a:cxn>
                <a:cxn ang="0">
                  <a:pos x="T4" y="T5"/>
                </a:cxn>
                <a:cxn ang="0">
                  <a:pos x="T6" y="T7"/>
                </a:cxn>
                <a:cxn ang="0">
                  <a:pos x="T8" y="T9"/>
                </a:cxn>
                <a:cxn ang="0">
                  <a:pos x="T10" y="T11"/>
                </a:cxn>
                <a:cxn ang="0">
                  <a:pos x="T12" y="T13"/>
                </a:cxn>
              </a:cxnLst>
              <a:rect l="0" t="0" r="r" b="b"/>
              <a:pathLst>
                <a:path w="356" h="808">
                  <a:moveTo>
                    <a:pt x="1" y="0"/>
                  </a:moveTo>
                  <a:lnTo>
                    <a:pt x="0" y="0"/>
                  </a:lnTo>
                  <a:lnTo>
                    <a:pt x="0" y="404"/>
                  </a:lnTo>
                  <a:lnTo>
                    <a:pt x="0" y="808"/>
                  </a:lnTo>
                  <a:lnTo>
                    <a:pt x="1" y="808"/>
                  </a:lnTo>
                  <a:lnTo>
                    <a:pt x="356" y="404"/>
                  </a:lnTo>
                  <a:lnTo>
                    <a:pt x="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6">
              <a:extLst>
                <a:ext uri="{FF2B5EF4-FFF2-40B4-BE49-F238E27FC236}">
                  <a16:creationId xmlns:a16="http://schemas.microsoft.com/office/drawing/2014/main" id="{1FDC627B-20B0-46A2-AF7F-9BD131EC975B}"/>
                </a:ext>
              </a:extLst>
            </p:cNvPr>
            <p:cNvSpPr>
              <a:spLocks/>
            </p:cNvSpPr>
            <p:nvPr/>
          </p:nvSpPr>
          <p:spPr bwMode="auto">
            <a:xfrm>
              <a:off x="1380" y="1224"/>
              <a:ext cx="1067" cy="1064"/>
            </a:xfrm>
            <a:custGeom>
              <a:avLst/>
              <a:gdLst>
                <a:gd name="T0" fmla="*/ 0 w 1067"/>
                <a:gd name="T1" fmla="*/ 0 h 1064"/>
                <a:gd name="T2" fmla="*/ 361 w 1067"/>
                <a:gd name="T3" fmla="*/ 532 h 1064"/>
                <a:gd name="T4" fmla="*/ 0 w 1067"/>
                <a:gd name="T5" fmla="*/ 1064 h 1064"/>
                <a:gd name="T6" fmla="*/ 705 w 1067"/>
                <a:gd name="T7" fmla="*/ 1064 h 1064"/>
                <a:gd name="T8" fmla="*/ 1067 w 1067"/>
                <a:gd name="T9" fmla="*/ 532 h 1064"/>
                <a:gd name="T10" fmla="*/ 705 w 1067"/>
                <a:gd name="T11" fmla="*/ 0 h 1064"/>
                <a:gd name="T12" fmla="*/ 0 w 1067"/>
                <a:gd name="T13" fmla="*/ 0 h 1064"/>
              </a:gdLst>
              <a:ahLst/>
              <a:cxnLst>
                <a:cxn ang="0">
                  <a:pos x="T0" y="T1"/>
                </a:cxn>
                <a:cxn ang="0">
                  <a:pos x="T2" y="T3"/>
                </a:cxn>
                <a:cxn ang="0">
                  <a:pos x="T4" y="T5"/>
                </a:cxn>
                <a:cxn ang="0">
                  <a:pos x="T6" y="T7"/>
                </a:cxn>
                <a:cxn ang="0">
                  <a:pos x="T8" y="T9"/>
                </a:cxn>
                <a:cxn ang="0">
                  <a:pos x="T10" y="T11"/>
                </a:cxn>
                <a:cxn ang="0">
                  <a:pos x="T12" y="T13"/>
                </a:cxn>
              </a:cxnLst>
              <a:rect l="0" t="0" r="r" b="b"/>
              <a:pathLst>
                <a:path w="1067" h="1064">
                  <a:moveTo>
                    <a:pt x="0" y="0"/>
                  </a:moveTo>
                  <a:lnTo>
                    <a:pt x="361" y="532"/>
                  </a:lnTo>
                  <a:lnTo>
                    <a:pt x="0" y="1064"/>
                  </a:lnTo>
                  <a:lnTo>
                    <a:pt x="705" y="1064"/>
                  </a:lnTo>
                  <a:lnTo>
                    <a:pt x="1067" y="532"/>
                  </a:lnTo>
                  <a:lnTo>
                    <a:pt x="705" y="0"/>
                  </a:lnTo>
                  <a:lnTo>
                    <a:pt x="0" y="0"/>
                  </a:lnTo>
                  <a:close/>
                </a:path>
              </a:pathLst>
            </a:custGeom>
            <a:solidFill>
              <a:srgbClr val="CD3F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7">
              <a:extLst>
                <a:ext uri="{FF2B5EF4-FFF2-40B4-BE49-F238E27FC236}">
                  <a16:creationId xmlns:a16="http://schemas.microsoft.com/office/drawing/2014/main" id="{5D38464C-5685-4209-AC72-D7BF75CA8FB5}"/>
                </a:ext>
              </a:extLst>
            </p:cNvPr>
            <p:cNvSpPr>
              <a:spLocks/>
            </p:cNvSpPr>
            <p:nvPr/>
          </p:nvSpPr>
          <p:spPr bwMode="auto">
            <a:xfrm>
              <a:off x="3231" y="1224"/>
              <a:ext cx="1066" cy="1064"/>
            </a:xfrm>
            <a:custGeom>
              <a:avLst/>
              <a:gdLst>
                <a:gd name="T0" fmla="*/ 0 w 1066"/>
                <a:gd name="T1" fmla="*/ 0 h 1064"/>
                <a:gd name="T2" fmla="*/ 361 w 1066"/>
                <a:gd name="T3" fmla="*/ 532 h 1064"/>
                <a:gd name="T4" fmla="*/ 0 w 1066"/>
                <a:gd name="T5" fmla="*/ 1064 h 1064"/>
                <a:gd name="T6" fmla="*/ 705 w 1066"/>
                <a:gd name="T7" fmla="*/ 1064 h 1064"/>
                <a:gd name="T8" fmla="*/ 1066 w 1066"/>
                <a:gd name="T9" fmla="*/ 532 h 1064"/>
                <a:gd name="T10" fmla="*/ 705 w 1066"/>
                <a:gd name="T11" fmla="*/ 0 h 1064"/>
                <a:gd name="T12" fmla="*/ 0 w 1066"/>
                <a:gd name="T13" fmla="*/ 0 h 1064"/>
              </a:gdLst>
              <a:ahLst/>
              <a:cxnLst>
                <a:cxn ang="0">
                  <a:pos x="T0" y="T1"/>
                </a:cxn>
                <a:cxn ang="0">
                  <a:pos x="T2" y="T3"/>
                </a:cxn>
                <a:cxn ang="0">
                  <a:pos x="T4" y="T5"/>
                </a:cxn>
                <a:cxn ang="0">
                  <a:pos x="T6" y="T7"/>
                </a:cxn>
                <a:cxn ang="0">
                  <a:pos x="T8" y="T9"/>
                </a:cxn>
                <a:cxn ang="0">
                  <a:pos x="T10" y="T11"/>
                </a:cxn>
                <a:cxn ang="0">
                  <a:pos x="T12" y="T13"/>
                </a:cxn>
              </a:cxnLst>
              <a:rect l="0" t="0" r="r" b="b"/>
              <a:pathLst>
                <a:path w="1066" h="1064">
                  <a:moveTo>
                    <a:pt x="0" y="0"/>
                  </a:moveTo>
                  <a:lnTo>
                    <a:pt x="361" y="532"/>
                  </a:lnTo>
                  <a:lnTo>
                    <a:pt x="0" y="1064"/>
                  </a:lnTo>
                  <a:lnTo>
                    <a:pt x="705" y="1064"/>
                  </a:lnTo>
                  <a:lnTo>
                    <a:pt x="1066" y="532"/>
                  </a:lnTo>
                  <a:lnTo>
                    <a:pt x="705" y="0"/>
                  </a:lnTo>
                  <a:lnTo>
                    <a:pt x="0" y="0"/>
                  </a:lnTo>
                  <a:close/>
                </a:path>
              </a:pathLst>
            </a:custGeom>
            <a:solidFill>
              <a:srgbClr val="CA001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8">
              <a:extLst>
                <a:ext uri="{FF2B5EF4-FFF2-40B4-BE49-F238E27FC236}">
                  <a16:creationId xmlns:a16="http://schemas.microsoft.com/office/drawing/2014/main" id="{3280A141-2B6D-4FCA-BD60-4450005496D2}"/>
                </a:ext>
              </a:extLst>
            </p:cNvPr>
            <p:cNvSpPr>
              <a:spLocks/>
            </p:cNvSpPr>
            <p:nvPr/>
          </p:nvSpPr>
          <p:spPr bwMode="auto">
            <a:xfrm>
              <a:off x="5089" y="1232"/>
              <a:ext cx="1067" cy="1062"/>
            </a:xfrm>
            <a:custGeom>
              <a:avLst/>
              <a:gdLst>
                <a:gd name="T0" fmla="*/ 0 w 1067"/>
                <a:gd name="T1" fmla="*/ 0 h 1062"/>
                <a:gd name="T2" fmla="*/ 362 w 1067"/>
                <a:gd name="T3" fmla="*/ 532 h 1062"/>
                <a:gd name="T4" fmla="*/ 0 w 1067"/>
                <a:gd name="T5" fmla="*/ 1062 h 1062"/>
                <a:gd name="T6" fmla="*/ 706 w 1067"/>
                <a:gd name="T7" fmla="*/ 1062 h 1062"/>
                <a:gd name="T8" fmla="*/ 1067 w 1067"/>
                <a:gd name="T9" fmla="*/ 532 h 1062"/>
                <a:gd name="T10" fmla="*/ 706 w 1067"/>
                <a:gd name="T11" fmla="*/ 0 h 1062"/>
                <a:gd name="T12" fmla="*/ 0 w 1067"/>
                <a:gd name="T13" fmla="*/ 0 h 1062"/>
              </a:gdLst>
              <a:ahLst/>
              <a:cxnLst>
                <a:cxn ang="0">
                  <a:pos x="T0" y="T1"/>
                </a:cxn>
                <a:cxn ang="0">
                  <a:pos x="T2" y="T3"/>
                </a:cxn>
                <a:cxn ang="0">
                  <a:pos x="T4" y="T5"/>
                </a:cxn>
                <a:cxn ang="0">
                  <a:pos x="T6" y="T7"/>
                </a:cxn>
                <a:cxn ang="0">
                  <a:pos x="T8" y="T9"/>
                </a:cxn>
                <a:cxn ang="0">
                  <a:pos x="T10" y="T11"/>
                </a:cxn>
                <a:cxn ang="0">
                  <a:pos x="T12" y="T13"/>
                </a:cxn>
              </a:cxnLst>
              <a:rect l="0" t="0" r="r" b="b"/>
              <a:pathLst>
                <a:path w="1067" h="1062">
                  <a:moveTo>
                    <a:pt x="0" y="0"/>
                  </a:moveTo>
                  <a:lnTo>
                    <a:pt x="362" y="532"/>
                  </a:lnTo>
                  <a:lnTo>
                    <a:pt x="0" y="1062"/>
                  </a:lnTo>
                  <a:lnTo>
                    <a:pt x="706" y="1062"/>
                  </a:lnTo>
                  <a:lnTo>
                    <a:pt x="1067" y="532"/>
                  </a:lnTo>
                  <a:lnTo>
                    <a:pt x="706" y="0"/>
                  </a:lnTo>
                  <a:lnTo>
                    <a:pt x="0" y="0"/>
                  </a:lnTo>
                  <a:close/>
                </a:path>
              </a:pathLst>
            </a:custGeom>
            <a:solidFill>
              <a:srgbClr val="CA01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2" name="TextBox 96">
            <a:extLst>
              <a:ext uri="{FF2B5EF4-FFF2-40B4-BE49-F238E27FC236}">
                <a16:creationId xmlns:a16="http://schemas.microsoft.com/office/drawing/2014/main" id="{503B18F7-8EF4-4DAF-8E91-C90227FF9E0D}"/>
              </a:ext>
            </a:extLst>
          </p:cNvPr>
          <p:cNvSpPr txBox="1">
            <a:spLocks noChangeArrowheads="1"/>
          </p:cNvSpPr>
          <p:nvPr/>
        </p:nvSpPr>
        <p:spPr bwMode="auto">
          <a:xfrm>
            <a:off x="180216" y="4636985"/>
            <a:ext cx="2706620" cy="172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Lorem ipsum dolor sit </a:t>
            </a:r>
            <a:r>
              <a:rPr lang="en-US" altLang="es-MX" sz="1600" dirty="0" err="1">
                <a:latin typeface="+mn-lt"/>
                <a:cs typeface="Calibri Light" panose="020F0302020204030204" pitchFamily="34" charset="0"/>
              </a:rPr>
              <a:t>amet</a:t>
            </a:r>
            <a:r>
              <a:rPr lang="en-US" altLang="es-MX" sz="1600" dirty="0">
                <a:latin typeface="+mn-lt"/>
                <a:cs typeface="Calibri Light" panose="020F0302020204030204" pitchFamily="34" charset="0"/>
              </a:rPr>
              <a:t>, consectetur adipiscing </a:t>
            </a:r>
            <a:r>
              <a:rPr lang="en-US" altLang="es-MX" sz="1600" dirty="0" err="1">
                <a:latin typeface="+mn-lt"/>
                <a:cs typeface="Calibri Light" panose="020F0302020204030204" pitchFamily="34" charset="0"/>
              </a:rPr>
              <a:t>elit</a:t>
            </a:r>
            <a:r>
              <a:rPr lang="en-US" altLang="es-MX" sz="1600" dirty="0">
                <a:latin typeface="+mn-lt"/>
                <a:cs typeface="Calibri Light" panose="020F0302020204030204" pitchFamily="34" charset="0"/>
              </a:rPr>
              <a:t>. </a:t>
            </a:r>
          </a:p>
          <a:p>
            <a:pPr algn="ctr">
              <a:lnSpc>
                <a:spcPct val="110000"/>
              </a:lnSpc>
            </a:pPr>
            <a:endParaRPr lang="en-US" altLang="es-MX" sz="1600" dirty="0">
              <a:latin typeface="+mn-lt"/>
              <a:cs typeface="Calibri Light" panose="020F0302020204030204" pitchFamily="34" charset="0"/>
            </a:endParaRPr>
          </a:p>
          <a:p>
            <a:pPr algn="ctr">
              <a:lnSpc>
                <a:spcPct val="110000"/>
              </a:lnSpc>
            </a:pPr>
            <a:endParaRPr lang="en-US" altLang="es-MX" sz="1600" dirty="0">
              <a:latin typeface="+mn-lt"/>
              <a:cs typeface="Calibri Light" panose="020F0302020204030204" pitchFamily="34" charset="0"/>
            </a:endParaRPr>
          </a:p>
        </p:txBody>
      </p:sp>
      <p:sp>
        <p:nvSpPr>
          <p:cNvPr id="54" name="TextBox 96">
            <a:extLst>
              <a:ext uri="{FF2B5EF4-FFF2-40B4-BE49-F238E27FC236}">
                <a16:creationId xmlns:a16="http://schemas.microsoft.com/office/drawing/2014/main" id="{BAE6326F-8539-40C0-BC44-7B6049CB4B63}"/>
              </a:ext>
            </a:extLst>
          </p:cNvPr>
          <p:cNvSpPr txBox="1">
            <a:spLocks noChangeArrowheads="1"/>
          </p:cNvSpPr>
          <p:nvPr/>
        </p:nvSpPr>
        <p:spPr bwMode="auto">
          <a:xfrm>
            <a:off x="3037682" y="4636985"/>
            <a:ext cx="2706620" cy="172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Lorem ipsum dolor sit </a:t>
            </a:r>
            <a:r>
              <a:rPr lang="en-US" altLang="es-MX" sz="1600" dirty="0" err="1">
                <a:latin typeface="+mn-lt"/>
                <a:cs typeface="Calibri Light" panose="020F0302020204030204" pitchFamily="34" charset="0"/>
              </a:rPr>
              <a:t>amet</a:t>
            </a:r>
            <a:r>
              <a:rPr lang="en-US" altLang="es-MX" sz="1600" dirty="0">
                <a:latin typeface="+mn-lt"/>
                <a:cs typeface="Calibri Light" panose="020F0302020204030204" pitchFamily="34" charset="0"/>
              </a:rPr>
              <a:t>, consectetur adipiscing </a:t>
            </a:r>
            <a:r>
              <a:rPr lang="en-US" altLang="es-MX" sz="1600" dirty="0" err="1">
                <a:latin typeface="+mn-lt"/>
                <a:cs typeface="Calibri Light" panose="020F0302020204030204" pitchFamily="34" charset="0"/>
              </a:rPr>
              <a:t>elit</a:t>
            </a:r>
            <a:r>
              <a:rPr lang="en-US" altLang="es-MX" sz="1600" dirty="0">
                <a:latin typeface="+mn-lt"/>
                <a:cs typeface="Calibri Light" panose="020F0302020204030204" pitchFamily="34" charset="0"/>
              </a:rPr>
              <a:t>. </a:t>
            </a:r>
          </a:p>
          <a:p>
            <a:pPr algn="ctr">
              <a:lnSpc>
                <a:spcPct val="110000"/>
              </a:lnSpc>
            </a:pPr>
            <a:endParaRPr lang="en-US" altLang="es-MX" sz="1600" dirty="0">
              <a:latin typeface="+mn-lt"/>
              <a:cs typeface="Calibri Light" panose="020F0302020204030204" pitchFamily="34" charset="0"/>
            </a:endParaRPr>
          </a:p>
          <a:p>
            <a:pPr algn="ctr">
              <a:lnSpc>
                <a:spcPct val="110000"/>
              </a:lnSpc>
            </a:pPr>
            <a:endParaRPr lang="en-US" altLang="es-MX" sz="1600" dirty="0">
              <a:latin typeface="+mn-lt"/>
              <a:cs typeface="Calibri Light" panose="020F0302020204030204" pitchFamily="34" charset="0"/>
            </a:endParaRPr>
          </a:p>
        </p:txBody>
      </p:sp>
      <p:sp>
        <p:nvSpPr>
          <p:cNvPr id="56" name="TextBox 96">
            <a:extLst>
              <a:ext uri="{FF2B5EF4-FFF2-40B4-BE49-F238E27FC236}">
                <a16:creationId xmlns:a16="http://schemas.microsoft.com/office/drawing/2014/main" id="{E9F67CFE-D11F-457D-8AC2-7406D6475999}"/>
              </a:ext>
            </a:extLst>
          </p:cNvPr>
          <p:cNvSpPr txBox="1">
            <a:spLocks noChangeArrowheads="1"/>
          </p:cNvSpPr>
          <p:nvPr/>
        </p:nvSpPr>
        <p:spPr bwMode="auto">
          <a:xfrm>
            <a:off x="6096000" y="4636985"/>
            <a:ext cx="2706620" cy="172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Lorem ipsum dolor sit </a:t>
            </a:r>
            <a:r>
              <a:rPr lang="en-US" altLang="es-MX" sz="1600" dirty="0" err="1">
                <a:latin typeface="+mn-lt"/>
                <a:cs typeface="Calibri Light" panose="020F0302020204030204" pitchFamily="34" charset="0"/>
              </a:rPr>
              <a:t>amet</a:t>
            </a:r>
            <a:r>
              <a:rPr lang="en-US" altLang="es-MX" sz="1600" dirty="0">
                <a:latin typeface="+mn-lt"/>
                <a:cs typeface="Calibri Light" panose="020F0302020204030204" pitchFamily="34" charset="0"/>
              </a:rPr>
              <a:t>, consectetur adipiscing </a:t>
            </a:r>
            <a:r>
              <a:rPr lang="en-US" altLang="es-MX" sz="1600" dirty="0" err="1">
                <a:latin typeface="+mn-lt"/>
                <a:cs typeface="Calibri Light" panose="020F0302020204030204" pitchFamily="34" charset="0"/>
              </a:rPr>
              <a:t>elit</a:t>
            </a:r>
            <a:r>
              <a:rPr lang="en-US" altLang="es-MX" sz="1600" dirty="0">
                <a:latin typeface="+mn-lt"/>
                <a:cs typeface="Calibri Light" panose="020F0302020204030204" pitchFamily="34" charset="0"/>
              </a:rPr>
              <a:t>. </a:t>
            </a:r>
          </a:p>
          <a:p>
            <a:pPr algn="ctr">
              <a:lnSpc>
                <a:spcPct val="110000"/>
              </a:lnSpc>
            </a:pPr>
            <a:endParaRPr lang="en-US" altLang="es-MX" sz="1600" dirty="0">
              <a:latin typeface="+mn-lt"/>
              <a:cs typeface="Calibri Light" panose="020F0302020204030204" pitchFamily="34" charset="0"/>
            </a:endParaRPr>
          </a:p>
          <a:p>
            <a:pPr algn="ctr">
              <a:lnSpc>
                <a:spcPct val="110000"/>
              </a:lnSpc>
            </a:pPr>
            <a:endParaRPr lang="en-US" altLang="es-MX" sz="1600" dirty="0">
              <a:latin typeface="+mn-lt"/>
              <a:cs typeface="Calibri Light" panose="020F0302020204030204" pitchFamily="34" charset="0"/>
            </a:endParaRPr>
          </a:p>
        </p:txBody>
      </p:sp>
      <p:sp>
        <p:nvSpPr>
          <p:cNvPr id="58" name="TextBox 96">
            <a:extLst>
              <a:ext uri="{FF2B5EF4-FFF2-40B4-BE49-F238E27FC236}">
                <a16:creationId xmlns:a16="http://schemas.microsoft.com/office/drawing/2014/main" id="{AAD0AF67-F371-44F7-8D5C-DA7717145037}"/>
              </a:ext>
            </a:extLst>
          </p:cNvPr>
          <p:cNvSpPr txBox="1">
            <a:spLocks noChangeArrowheads="1"/>
          </p:cNvSpPr>
          <p:nvPr/>
        </p:nvSpPr>
        <p:spPr bwMode="auto">
          <a:xfrm>
            <a:off x="8994016" y="4636985"/>
            <a:ext cx="2706620" cy="172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mn-lt"/>
                <a:cs typeface="Calibri Light" panose="020F0302020204030204" pitchFamily="34" charset="0"/>
              </a:rPr>
              <a:t>Lorem ipsum dolor sit amet, consectetur adipiscing elit. Lorem ipsum dolor sit </a:t>
            </a:r>
            <a:r>
              <a:rPr lang="en-US" altLang="es-MX" sz="1600" dirty="0" err="1">
                <a:latin typeface="+mn-lt"/>
                <a:cs typeface="Calibri Light" panose="020F0302020204030204" pitchFamily="34" charset="0"/>
              </a:rPr>
              <a:t>amet</a:t>
            </a:r>
            <a:r>
              <a:rPr lang="en-US" altLang="es-MX" sz="1600" dirty="0">
                <a:latin typeface="+mn-lt"/>
                <a:cs typeface="Calibri Light" panose="020F0302020204030204" pitchFamily="34" charset="0"/>
              </a:rPr>
              <a:t>, consectetur adipiscing </a:t>
            </a:r>
            <a:r>
              <a:rPr lang="en-US" altLang="es-MX" sz="1600" dirty="0" err="1">
                <a:latin typeface="+mn-lt"/>
                <a:cs typeface="Calibri Light" panose="020F0302020204030204" pitchFamily="34" charset="0"/>
              </a:rPr>
              <a:t>elit</a:t>
            </a:r>
            <a:r>
              <a:rPr lang="en-US" altLang="es-MX" sz="1600" dirty="0">
                <a:latin typeface="+mn-lt"/>
                <a:cs typeface="Calibri Light" panose="020F0302020204030204" pitchFamily="34" charset="0"/>
              </a:rPr>
              <a:t>. </a:t>
            </a:r>
          </a:p>
          <a:p>
            <a:pPr algn="ctr">
              <a:lnSpc>
                <a:spcPct val="110000"/>
              </a:lnSpc>
            </a:pPr>
            <a:endParaRPr lang="en-US" altLang="es-MX" sz="1600" dirty="0">
              <a:latin typeface="+mn-lt"/>
              <a:cs typeface="Calibri Light" panose="020F0302020204030204" pitchFamily="34" charset="0"/>
            </a:endParaRPr>
          </a:p>
          <a:p>
            <a:pPr algn="ctr">
              <a:lnSpc>
                <a:spcPct val="110000"/>
              </a:lnSpc>
            </a:pPr>
            <a:endParaRPr lang="en-US" altLang="es-MX" sz="1600" dirty="0">
              <a:latin typeface="+mn-lt"/>
              <a:cs typeface="Calibri Light" panose="020F0302020204030204" pitchFamily="34" charset="0"/>
            </a:endParaRPr>
          </a:p>
        </p:txBody>
      </p:sp>
      <p:sp>
        <p:nvSpPr>
          <p:cNvPr id="60" name="CuadroTexto 59">
            <a:extLst>
              <a:ext uri="{FF2B5EF4-FFF2-40B4-BE49-F238E27FC236}">
                <a16:creationId xmlns:a16="http://schemas.microsoft.com/office/drawing/2014/main" id="{BCE20CFD-0530-473E-BCB6-BCB99B04182D}"/>
              </a:ext>
            </a:extLst>
          </p:cNvPr>
          <p:cNvSpPr txBox="1"/>
          <p:nvPr/>
        </p:nvSpPr>
        <p:spPr>
          <a:xfrm>
            <a:off x="1125201" y="2433707"/>
            <a:ext cx="886502" cy="707886"/>
          </a:xfrm>
          <a:prstGeom prst="rect">
            <a:avLst/>
          </a:prstGeom>
          <a:noFill/>
        </p:spPr>
        <p:txBody>
          <a:bodyPr wrap="square" rtlCol="0">
            <a:spAutoFit/>
          </a:bodyPr>
          <a:lstStyle/>
          <a:p>
            <a:r>
              <a:rPr lang="en-US" sz="4000" b="1" dirty="0">
                <a:solidFill>
                  <a:schemeClr val="bg1"/>
                </a:solidFill>
              </a:rPr>
              <a:t>01</a:t>
            </a:r>
          </a:p>
        </p:txBody>
      </p:sp>
      <p:sp>
        <p:nvSpPr>
          <p:cNvPr id="62" name="CuadroTexto 61">
            <a:extLst>
              <a:ext uri="{FF2B5EF4-FFF2-40B4-BE49-F238E27FC236}">
                <a16:creationId xmlns:a16="http://schemas.microsoft.com/office/drawing/2014/main" id="{CCF845A9-B693-4D87-BDA0-F18C25934EFD}"/>
              </a:ext>
            </a:extLst>
          </p:cNvPr>
          <p:cNvSpPr txBox="1"/>
          <p:nvPr/>
        </p:nvSpPr>
        <p:spPr>
          <a:xfrm>
            <a:off x="4187034" y="2418817"/>
            <a:ext cx="886502" cy="707886"/>
          </a:xfrm>
          <a:prstGeom prst="rect">
            <a:avLst/>
          </a:prstGeom>
          <a:noFill/>
        </p:spPr>
        <p:txBody>
          <a:bodyPr wrap="square" rtlCol="0">
            <a:spAutoFit/>
          </a:bodyPr>
          <a:lstStyle/>
          <a:p>
            <a:r>
              <a:rPr lang="en-US" sz="4000" b="1" dirty="0">
                <a:solidFill>
                  <a:schemeClr val="bg1"/>
                </a:solidFill>
              </a:rPr>
              <a:t>02</a:t>
            </a:r>
          </a:p>
        </p:txBody>
      </p:sp>
      <p:sp>
        <p:nvSpPr>
          <p:cNvPr id="64" name="CuadroTexto 63">
            <a:extLst>
              <a:ext uri="{FF2B5EF4-FFF2-40B4-BE49-F238E27FC236}">
                <a16:creationId xmlns:a16="http://schemas.microsoft.com/office/drawing/2014/main" id="{14752944-7D13-4836-AD4E-3750E269936A}"/>
              </a:ext>
            </a:extLst>
          </p:cNvPr>
          <p:cNvSpPr txBox="1"/>
          <p:nvPr/>
        </p:nvSpPr>
        <p:spPr>
          <a:xfrm>
            <a:off x="7179585" y="2433707"/>
            <a:ext cx="886502" cy="707886"/>
          </a:xfrm>
          <a:prstGeom prst="rect">
            <a:avLst/>
          </a:prstGeom>
          <a:noFill/>
        </p:spPr>
        <p:txBody>
          <a:bodyPr wrap="square" rtlCol="0">
            <a:spAutoFit/>
          </a:bodyPr>
          <a:lstStyle/>
          <a:p>
            <a:r>
              <a:rPr lang="en-US" sz="4000" b="1" dirty="0">
                <a:solidFill>
                  <a:schemeClr val="bg1"/>
                </a:solidFill>
              </a:rPr>
              <a:t>03</a:t>
            </a:r>
          </a:p>
        </p:txBody>
      </p:sp>
      <p:sp>
        <p:nvSpPr>
          <p:cNvPr id="66" name="CuadroTexto 65">
            <a:extLst>
              <a:ext uri="{FF2B5EF4-FFF2-40B4-BE49-F238E27FC236}">
                <a16:creationId xmlns:a16="http://schemas.microsoft.com/office/drawing/2014/main" id="{396D07CF-7F7F-4CC2-9179-55EAE67C2693}"/>
              </a:ext>
            </a:extLst>
          </p:cNvPr>
          <p:cNvSpPr txBox="1"/>
          <p:nvPr/>
        </p:nvSpPr>
        <p:spPr>
          <a:xfrm>
            <a:off x="10125985" y="2525179"/>
            <a:ext cx="886502" cy="707886"/>
          </a:xfrm>
          <a:prstGeom prst="rect">
            <a:avLst/>
          </a:prstGeom>
          <a:noFill/>
        </p:spPr>
        <p:txBody>
          <a:bodyPr wrap="square" rtlCol="0">
            <a:spAutoFit/>
          </a:bodyPr>
          <a:lstStyle/>
          <a:p>
            <a:r>
              <a:rPr lang="en-US" sz="4000" b="1" dirty="0">
                <a:solidFill>
                  <a:schemeClr val="bg1"/>
                </a:solidFill>
              </a:rPr>
              <a:t>04</a:t>
            </a:r>
          </a:p>
        </p:txBody>
      </p:sp>
      <p:sp>
        <p:nvSpPr>
          <p:cNvPr id="67" name="Título 66">
            <a:extLst>
              <a:ext uri="{FF2B5EF4-FFF2-40B4-BE49-F238E27FC236}">
                <a16:creationId xmlns:a16="http://schemas.microsoft.com/office/drawing/2014/main" id="{7B080337-0046-406B-92E2-90305ABD7581}"/>
              </a:ext>
            </a:extLst>
          </p:cNvPr>
          <p:cNvSpPr>
            <a:spLocks noGrp="1"/>
          </p:cNvSpPr>
          <p:nvPr>
            <p:ph type="title"/>
          </p:nvPr>
        </p:nvSpPr>
        <p:spPr/>
        <p:txBody>
          <a:bodyPr/>
          <a:lstStyle/>
          <a:p>
            <a:pPr algn="ctr"/>
            <a:r>
              <a:rPr lang="en-US" dirty="0">
                <a:solidFill>
                  <a:srgbClr val="FE4D01"/>
                </a:solidFill>
              </a:rPr>
              <a:t>Four Steps </a:t>
            </a:r>
            <a:r>
              <a:rPr lang="en-US" dirty="0"/>
              <a:t>Infographics </a:t>
            </a:r>
          </a:p>
        </p:txBody>
      </p:sp>
    </p:spTree>
    <p:extLst>
      <p:ext uri="{BB962C8B-B14F-4D97-AF65-F5344CB8AC3E}">
        <p14:creationId xmlns:p14="http://schemas.microsoft.com/office/powerpoint/2010/main" val="3190696547"/>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2">
            <a:extLst>
              <a:ext uri="{FF2B5EF4-FFF2-40B4-BE49-F238E27FC236}">
                <a16:creationId xmlns:a16="http://schemas.microsoft.com/office/drawing/2014/main" id="{1C686B84-38F1-4B2A-941F-AF2D242509CF}"/>
              </a:ext>
            </a:extLst>
          </p:cNvPr>
          <p:cNvGrpSpPr>
            <a:grpSpLocks noChangeAspect="1"/>
          </p:cNvGrpSpPr>
          <p:nvPr/>
        </p:nvGrpSpPr>
        <p:grpSpPr bwMode="auto">
          <a:xfrm>
            <a:off x="1787688" y="1395446"/>
            <a:ext cx="8610889" cy="5095811"/>
            <a:chOff x="1457" y="737"/>
            <a:chExt cx="4505" cy="2666"/>
          </a:xfrm>
        </p:grpSpPr>
        <p:sp>
          <p:nvSpPr>
            <p:cNvPr id="56" name="Rectangle 53">
              <a:extLst>
                <a:ext uri="{FF2B5EF4-FFF2-40B4-BE49-F238E27FC236}">
                  <a16:creationId xmlns:a16="http://schemas.microsoft.com/office/drawing/2014/main" id="{BDBCCCC9-7E15-4F01-B228-C5B104937A60}"/>
                </a:ext>
              </a:extLst>
            </p:cNvPr>
            <p:cNvSpPr>
              <a:spLocks noChangeArrowheads="1"/>
            </p:cNvSpPr>
            <p:nvPr/>
          </p:nvSpPr>
          <p:spPr bwMode="auto">
            <a:xfrm>
              <a:off x="4881" y="2425"/>
              <a:ext cx="1081" cy="34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54">
              <a:extLst>
                <a:ext uri="{FF2B5EF4-FFF2-40B4-BE49-F238E27FC236}">
                  <a16:creationId xmlns:a16="http://schemas.microsoft.com/office/drawing/2014/main" id="{D1D9E143-05BB-4702-91B4-9D27FB062AC3}"/>
                </a:ext>
              </a:extLst>
            </p:cNvPr>
            <p:cNvSpPr>
              <a:spLocks noChangeArrowheads="1"/>
            </p:cNvSpPr>
            <p:nvPr/>
          </p:nvSpPr>
          <p:spPr bwMode="auto">
            <a:xfrm>
              <a:off x="4881" y="1734"/>
              <a:ext cx="1081" cy="336"/>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5">
              <a:extLst>
                <a:ext uri="{FF2B5EF4-FFF2-40B4-BE49-F238E27FC236}">
                  <a16:creationId xmlns:a16="http://schemas.microsoft.com/office/drawing/2014/main" id="{E6F7EDCF-CAE6-48B1-A187-8A8E64B52B94}"/>
                </a:ext>
              </a:extLst>
            </p:cNvPr>
            <p:cNvSpPr>
              <a:spLocks/>
            </p:cNvSpPr>
            <p:nvPr/>
          </p:nvSpPr>
          <p:spPr bwMode="auto">
            <a:xfrm>
              <a:off x="4881" y="737"/>
              <a:ext cx="1081" cy="660"/>
            </a:xfrm>
            <a:custGeom>
              <a:avLst/>
              <a:gdLst>
                <a:gd name="T0" fmla="*/ 415 w 415"/>
                <a:gd name="T1" fmla="*/ 53 h 253"/>
                <a:gd name="T2" fmla="*/ 415 w 415"/>
                <a:gd name="T3" fmla="*/ 253 h 253"/>
                <a:gd name="T4" fmla="*/ 0 w 415"/>
                <a:gd name="T5" fmla="*/ 253 h 253"/>
                <a:gd name="T6" fmla="*/ 0 w 415"/>
                <a:gd name="T7" fmla="*/ 53 h 253"/>
                <a:gd name="T8" fmla="*/ 54 w 415"/>
                <a:gd name="T9" fmla="*/ 0 h 253"/>
                <a:gd name="T10" fmla="*/ 362 w 415"/>
                <a:gd name="T11" fmla="*/ 0 h 253"/>
                <a:gd name="T12" fmla="*/ 415 w 415"/>
                <a:gd name="T13" fmla="*/ 53 h 253"/>
              </a:gdLst>
              <a:ahLst/>
              <a:cxnLst>
                <a:cxn ang="0">
                  <a:pos x="T0" y="T1"/>
                </a:cxn>
                <a:cxn ang="0">
                  <a:pos x="T2" y="T3"/>
                </a:cxn>
                <a:cxn ang="0">
                  <a:pos x="T4" y="T5"/>
                </a:cxn>
                <a:cxn ang="0">
                  <a:pos x="T6" y="T7"/>
                </a:cxn>
                <a:cxn ang="0">
                  <a:pos x="T8" y="T9"/>
                </a:cxn>
                <a:cxn ang="0">
                  <a:pos x="T10" y="T11"/>
                </a:cxn>
                <a:cxn ang="0">
                  <a:pos x="T12" y="T13"/>
                </a:cxn>
              </a:cxnLst>
              <a:rect l="0" t="0" r="r" b="b"/>
              <a:pathLst>
                <a:path w="415" h="253">
                  <a:moveTo>
                    <a:pt x="415" y="53"/>
                  </a:moveTo>
                  <a:cubicBezTo>
                    <a:pt x="415" y="253"/>
                    <a:pt x="415" y="253"/>
                    <a:pt x="415" y="253"/>
                  </a:cubicBezTo>
                  <a:cubicBezTo>
                    <a:pt x="0" y="253"/>
                    <a:pt x="0" y="253"/>
                    <a:pt x="0" y="253"/>
                  </a:cubicBezTo>
                  <a:cubicBezTo>
                    <a:pt x="0" y="53"/>
                    <a:pt x="0" y="53"/>
                    <a:pt x="0" y="53"/>
                  </a:cubicBezTo>
                  <a:cubicBezTo>
                    <a:pt x="0" y="24"/>
                    <a:pt x="24" y="0"/>
                    <a:pt x="54" y="0"/>
                  </a:cubicBezTo>
                  <a:cubicBezTo>
                    <a:pt x="362" y="0"/>
                    <a:pt x="362" y="0"/>
                    <a:pt x="362" y="0"/>
                  </a:cubicBezTo>
                  <a:cubicBezTo>
                    <a:pt x="391" y="0"/>
                    <a:pt x="415" y="24"/>
                    <a:pt x="415" y="53"/>
                  </a:cubicBezTo>
                  <a:close/>
                </a:path>
              </a:pathLst>
            </a:custGeom>
            <a:solidFill>
              <a:srgbClr val="34A0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56">
              <a:extLst>
                <a:ext uri="{FF2B5EF4-FFF2-40B4-BE49-F238E27FC236}">
                  <a16:creationId xmlns:a16="http://schemas.microsoft.com/office/drawing/2014/main" id="{78C31642-34AF-4FA9-B7EA-8D90756E82B2}"/>
                </a:ext>
              </a:extLst>
            </p:cNvPr>
            <p:cNvSpPr>
              <a:spLocks noChangeArrowheads="1"/>
            </p:cNvSpPr>
            <p:nvPr/>
          </p:nvSpPr>
          <p:spPr bwMode="auto">
            <a:xfrm>
              <a:off x="3802" y="2425"/>
              <a:ext cx="1079" cy="34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57">
              <a:extLst>
                <a:ext uri="{FF2B5EF4-FFF2-40B4-BE49-F238E27FC236}">
                  <a16:creationId xmlns:a16="http://schemas.microsoft.com/office/drawing/2014/main" id="{8CCE5401-588A-4F2F-8C22-07040C0A8FA1}"/>
                </a:ext>
              </a:extLst>
            </p:cNvPr>
            <p:cNvSpPr>
              <a:spLocks noChangeArrowheads="1"/>
            </p:cNvSpPr>
            <p:nvPr/>
          </p:nvSpPr>
          <p:spPr bwMode="auto">
            <a:xfrm>
              <a:off x="3802" y="1734"/>
              <a:ext cx="1079" cy="336"/>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8">
              <a:extLst>
                <a:ext uri="{FF2B5EF4-FFF2-40B4-BE49-F238E27FC236}">
                  <a16:creationId xmlns:a16="http://schemas.microsoft.com/office/drawing/2014/main" id="{40C55FC5-D578-48E4-A432-7436D5F96FF2}"/>
                </a:ext>
              </a:extLst>
            </p:cNvPr>
            <p:cNvSpPr>
              <a:spLocks/>
            </p:cNvSpPr>
            <p:nvPr/>
          </p:nvSpPr>
          <p:spPr bwMode="auto">
            <a:xfrm>
              <a:off x="3802" y="737"/>
              <a:ext cx="1079" cy="660"/>
            </a:xfrm>
            <a:custGeom>
              <a:avLst/>
              <a:gdLst>
                <a:gd name="T0" fmla="*/ 414 w 414"/>
                <a:gd name="T1" fmla="*/ 53 h 253"/>
                <a:gd name="T2" fmla="*/ 414 w 414"/>
                <a:gd name="T3" fmla="*/ 253 h 253"/>
                <a:gd name="T4" fmla="*/ 0 w 414"/>
                <a:gd name="T5" fmla="*/ 253 h 253"/>
                <a:gd name="T6" fmla="*/ 0 w 414"/>
                <a:gd name="T7" fmla="*/ 53 h 253"/>
                <a:gd name="T8" fmla="*/ 53 w 414"/>
                <a:gd name="T9" fmla="*/ 0 h 253"/>
                <a:gd name="T10" fmla="*/ 361 w 414"/>
                <a:gd name="T11" fmla="*/ 0 h 253"/>
                <a:gd name="T12" fmla="*/ 414 w 414"/>
                <a:gd name="T13" fmla="*/ 53 h 253"/>
              </a:gdLst>
              <a:ahLst/>
              <a:cxnLst>
                <a:cxn ang="0">
                  <a:pos x="T0" y="T1"/>
                </a:cxn>
                <a:cxn ang="0">
                  <a:pos x="T2" y="T3"/>
                </a:cxn>
                <a:cxn ang="0">
                  <a:pos x="T4" y="T5"/>
                </a:cxn>
                <a:cxn ang="0">
                  <a:pos x="T6" y="T7"/>
                </a:cxn>
                <a:cxn ang="0">
                  <a:pos x="T8" y="T9"/>
                </a:cxn>
                <a:cxn ang="0">
                  <a:pos x="T10" y="T11"/>
                </a:cxn>
                <a:cxn ang="0">
                  <a:pos x="T12" y="T13"/>
                </a:cxn>
              </a:cxnLst>
              <a:rect l="0" t="0" r="r" b="b"/>
              <a:pathLst>
                <a:path w="414" h="253">
                  <a:moveTo>
                    <a:pt x="414" y="53"/>
                  </a:moveTo>
                  <a:cubicBezTo>
                    <a:pt x="414" y="253"/>
                    <a:pt x="414" y="253"/>
                    <a:pt x="414" y="253"/>
                  </a:cubicBezTo>
                  <a:cubicBezTo>
                    <a:pt x="0" y="253"/>
                    <a:pt x="0" y="253"/>
                    <a:pt x="0" y="253"/>
                  </a:cubicBezTo>
                  <a:cubicBezTo>
                    <a:pt x="0" y="53"/>
                    <a:pt x="0" y="53"/>
                    <a:pt x="0" y="53"/>
                  </a:cubicBezTo>
                  <a:cubicBezTo>
                    <a:pt x="0" y="24"/>
                    <a:pt x="24" y="0"/>
                    <a:pt x="53" y="0"/>
                  </a:cubicBezTo>
                  <a:cubicBezTo>
                    <a:pt x="361" y="0"/>
                    <a:pt x="361" y="0"/>
                    <a:pt x="361" y="0"/>
                  </a:cubicBezTo>
                  <a:cubicBezTo>
                    <a:pt x="391" y="0"/>
                    <a:pt x="414" y="24"/>
                    <a:pt x="414" y="53"/>
                  </a:cubicBezTo>
                  <a:close/>
                </a:path>
              </a:pathLst>
            </a:custGeom>
            <a:solidFill>
              <a:srgbClr val="0096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59">
              <a:extLst>
                <a:ext uri="{FF2B5EF4-FFF2-40B4-BE49-F238E27FC236}">
                  <a16:creationId xmlns:a16="http://schemas.microsoft.com/office/drawing/2014/main" id="{6E0A6456-C889-4694-B1FC-3C3D571785CE}"/>
                </a:ext>
              </a:extLst>
            </p:cNvPr>
            <p:cNvSpPr>
              <a:spLocks noChangeArrowheads="1"/>
            </p:cNvSpPr>
            <p:nvPr/>
          </p:nvSpPr>
          <p:spPr bwMode="auto">
            <a:xfrm>
              <a:off x="2721" y="2425"/>
              <a:ext cx="1081" cy="34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60">
              <a:extLst>
                <a:ext uri="{FF2B5EF4-FFF2-40B4-BE49-F238E27FC236}">
                  <a16:creationId xmlns:a16="http://schemas.microsoft.com/office/drawing/2014/main" id="{BCBDE06E-3CAA-462D-9145-DC51BD95C590}"/>
                </a:ext>
              </a:extLst>
            </p:cNvPr>
            <p:cNvSpPr>
              <a:spLocks noChangeArrowheads="1"/>
            </p:cNvSpPr>
            <p:nvPr/>
          </p:nvSpPr>
          <p:spPr bwMode="auto">
            <a:xfrm>
              <a:off x="2721" y="1734"/>
              <a:ext cx="1081" cy="336"/>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8" name="Freeform 61">
              <a:extLst>
                <a:ext uri="{FF2B5EF4-FFF2-40B4-BE49-F238E27FC236}">
                  <a16:creationId xmlns:a16="http://schemas.microsoft.com/office/drawing/2014/main" id="{75AC4D1F-26CF-4FF6-A489-4524CA92FE7F}"/>
                </a:ext>
              </a:extLst>
            </p:cNvPr>
            <p:cNvSpPr>
              <a:spLocks/>
            </p:cNvSpPr>
            <p:nvPr/>
          </p:nvSpPr>
          <p:spPr bwMode="auto">
            <a:xfrm>
              <a:off x="2721" y="737"/>
              <a:ext cx="1081" cy="660"/>
            </a:xfrm>
            <a:custGeom>
              <a:avLst/>
              <a:gdLst>
                <a:gd name="T0" fmla="*/ 415 w 415"/>
                <a:gd name="T1" fmla="*/ 53 h 253"/>
                <a:gd name="T2" fmla="*/ 415 w 415"/>
                <a:gd name="T3" fmla="*/ 253 h 253"/>
                <a:gd name="T4" fmla="*/ 0 w 415"/>
                <a:gd name="T5" fmla="*/ 253 h 253"/>
                <a:gd name="T6" fmla="*/ 0 w 415"/>
                <a:gd name="T7" fmla="*/ 53 h 253"/>
                <a:gd name="T8" fmla="*/ 53 w 415"/>
                <a:gd name="T9" fmla="*/ 0 h 253"/>
                <a:gd name="T10" fmla="*/ 362 w 415"/>
                <a:gd name="T11" fmla="*/ 0 h 253"/>
                <a:gd name="T12" fmla="*/ 415 w 415"/>
                <a:gd name="T13" fmla="*/ 53 h 253"/>
              </a:gdLst>
              <a:ahLst/>
              <a:cxnLst>
                <a:cxn ang="0">
                  <a:pos x="T0" y="T1"/>
                </a:cxn>
                <a:cxn ang="0">
                  <a:pos x="T2" y="T3"/>
                </a:cxn>
                <a:cxn ang="0">
                  <a:pos x="T4" y="T5"/>
                </a:cxn>
                <a:cxn ang="0">
                  <a:pos x="T6" y="T7"/>
                </a:cxn>
                <a:cxn ang="0">
                  <a:pos x="T8" y="T9"/>
                </a:cxn>
                <a:cxn ang="0">
                  <a:pos x="T10" y="T11"/>
                </a:cxn>
                <a:cxn ang="0">
                  <a:pos x="T12" y="T13"/>
                </a:cxn>
              </a:cxnLst>
              <a:rect l="0" t="0" r="r" b="b"/>
              <a:pathLst>
                <a:path w="415" h="253">
                  <a:moveTo>
                    <a:pt x="415" y="53"/>
                  </a:moveTo>
                  <a:cubicBezTo>
                    <a:pt x="415" y="253"/>
                    <a:pt x="415" y="253"/>
                    <a:pt x="415" y="253"/>
                  </a:cubicBezTo>
                  <a:cubicBezTo>
                    <a:pt x="0" y="253"/>
                    <a:pt x="0" y="253"/>
                    <a:pt x="0" y="253"/>
                  </a:cubicBezTo>
                  <a:cubicBezTo>
                    <a:pt x="0" y="53"/>
                    <a:pt x="0" y="53"/>
                    <a:pt x="0" y="53"/>
                  </a:cubicBezTo>
                  <a:cubicBezTo>
                    <a:pt x="0" y="24"/>
                    <a:pt x="24" y="0"/>
                    <a:pt x="53" y="0"/>
                  </a:cubicBezTo>
                  <a:cubicBezTo>
                    <a:pt x="362" y="0"/>
                    <a:pt x="362" y="0"/>
                    <a:pt x="362" y="0"/>
                  </a:cubicBezTo>
                  <a:cubicBezTo>
                    <a:pt x="391" y="0"/>
                    <a:pt x="415" y="24"/>
                    <a:pt x="415" y="53"/>
                  </a:cubicBezTo>
                  <a:close/>
                </a:path>
              </a:pathLst>
            </a:custGeom>
            <a:solidFill>
              <a:srgbClr val="0F31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9" name="Rectangle 62">
              <a:extLst>
                <a:ext uri="{FF2B5EF4-FFF2-40B4-BE49-F238E27FC236}">
                  <a16:creationId xmlns:a16="http://schemas.microsoft.com/office/drawing/2014/main" id="{AE1779B4-4D92-4B98-9FE8-9D4991FCC353}"/>
                </a:ext>
              </a:extLst>
            </p:cNvPr>
            <p:cNvSpPr>
              <a:spLocks noChangeArrowheads="1"/>
            </p:cNvSpPr>
            <p:nvPr/>
          </p:nvSpPr>
          <p:spPr bwMode="auto">
            <a:xfrm>
              <a:off x="1457" y="2425"/>
              <a:ext cx="1264" cy="34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Rectangle 63">
              <a:extLst>
                <a:ext uri="{FF2B5EF4-FFF2-40B4-BE49-F238E27FC236}">
                  <a16:creationId xmlns:a16="http://schemas.microsoft.com/office/drawing/2014/main" id="{7BC29CBC-5BAF-4635-8744-2F7E0272B720}"/>
                </a:ext>
              </a:extLst>
            </p:cNvPr>
            <p:cNvSpPr>
              <a:spLocks noChangeArrowheads="1"/>
            </p:cNvSpPr>
            <p:nvPr/>
          </p:nvSpPr>
          <p:spPr bwMode="auto">
            <a:xfrm>
              <a:off x="1457" y="1734"/>
              <a:ext cx="1264" cy="336"/>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2" name="Freeform 64">
              <a:extLst>
                <a:ext uri="{FF2B5EF4-FFF2-40B4-BE49-F238E27FC236}">
                  <a16:creationId xmlns:a16="http://schemas.microsoft.com/office/drawing/2014/main" id="{597E04F7-3FA6-4F79-AD43-0314697D5D15}"/>
                </a:ext>
              </a:extLst>
            </p:cNvPr>
            <p:cNvSpPr>
              <a:spLocks/>
            </p:cNvSpPr>
            <p:nvPr/>
          </p:nvSpPr>
          <p:spPr bwMode="auto">
            <a:xfrm>
              <a:off x="1457" y="737"/>
              <a:ext cx="1264" cy="660"/>
            </a:xfrm>
            <a:custGeom>
              <a:avLst/>
              <a:gdLst>
                <a:gd name="T0" fmla="*/ 485 w 485"/>
                <a:gd name="T1" fmla="*/ 53 h 253"/>
                <a:gd name="T2" fmla="*/ 485 w 485"/>
                <a:gd name="T3" fmla="*/ 253 h 253"/>
                <a:gd name="T4" fmla="*/ 0 w 485"/>
                <a:gd name="T5" fmla="*/ 253 h 253"/>
                <a:gd name="T6" fmla="*/ 0 w 485"/>
                <a:gd name="T7" fmla="*/ 53 h 253"/>
                <a:gd name="T8" fmla="*/ 53 w 485"/>
                <a:gd name="T9" fmla="*/ 0 h 253"/>
                <a:gd name="T10" fmla="*/ 432 w 485"/>
                <a:gd name="T11" fmla="*/ 0 h 253"/>
                <a:gd name="T12" fmla="*/ 485 w 485"/>
                <a:gd name="T13" fmla="*/ 53 h 253"/>
              </a:gdLst>
              <a:ahLst/>
              <a:cxnLst>
                <a:cxn ang="0">
                  <a:pos x="T0" y="T1"/>
                </a:cxn>
                <a:cxn ang="0">
                  <a:pos x="T2" y="T3"/>
                </a:cxn>
                <a:cxn ang="0">
                  <a:pos x="T4" y="T5"/>
                </a:cxn>
                <a:cxn ang="0">
                  <a:pos x="T6" y="T7"/>
                </a:cxn>
                <a:cxn ang="0">
                  <a:pos x="T8" y="T9"/>
                </a:cxn>
                <a:cxn ang="0">
                  <a:pos x="T10" y="T11"/>
                </a:cxn>
                <a:cxn ang="0">
                  <a:pos x="T12" y="T13"/>
                </a:cxn>
              </a:cxnLst>
              <a:rect l="0" t="0" r="r" b="b"/>
              <a:pathLst>
                <a:path w="485" h="253">
                  <a:moveTo>
                    <a:pt x="485" y="53"/>
                  </a:moveTo>
                  <a:cubicBezTo>
                    <a:pt x="485" y="253"/>
                    <a:pt x="485" y="253"/>
                    <a:pt x="485" y="253"/>
                  </a:cubicBezTo>
                  <a:cubicBezTo>
                    <a:pt x="0" y="253"/>
                    <a:pt x="0" y="253"/>
                    <a:pt x="0" y="253"/>
                  </a:cubicBezTo>
                  <a:cubicBezTo>
                    <a:pt x="0" y="53"/>
                    <a:pt x="0" y="53"/>
                    <a:pt x="0" y="53"/>
                  </a:cubicBezTo>
                  <a:cubicBezTo>
                    <a:pt x="0" y="24"/>
                    <a:pt x="24" y="0"/>
                    <a:pt x="53" y="0"/>
                  </a:cubicBezTo>
                  <a:cubicBezTo>
                    <a:pt x="432" y="0"/>
                    <a:pt x="432" y="0"/>
                    <a:pt x="432" y="0"/>
                  </a:cubicBezTo>
                  <a:cubicBezTo>
                    <a:pt x="461" y="0"/>
                    <a:pt x="485" y="24"/>
                    <a:pt x="485" y="53"/>
                  </a:cubicBezTo>
                  <a:close/>
                </a:path>
              </a:pathLst>
            </a:custGeom>
            <a:solidFill>
              <a:srgbClr val="3F00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Freeform 65">
              <a:extLst>
                <a:ext uri="{FF2B5EF4-FFF2-40B4-BE49-F238E27FC236}">
                  <a16:creationId xmlns:a16="http://schemas.microsoft.com/office/drawing/2014/main" id="{C2CB120E-B9F3-4DAD-AD0E-26FCFBE97BE7}"/>
                </a:ext>
              </a:extLst>
            </p:cNvPr>
            <p:cNvSpPr>
              <a:spLocks/>
            </p:cNvSpPr>
            <p:nvPr/>
          </p:nvSpPr>
          <p:spPr bwMode="auto">
            <a:xfrm>
              <a:off x="1457" y="737"/>
              <a:ext cx="1264" cy="2666"/>
            </a:xfrm>
            <a:custGeom>
              <a:avLst/>
              <a:gdLst>
                <a:gd name="T0" fmla="*/ 485 w 485"/>
                <a:gd name="T1" fmla="*/ 912 h 1022"/>
                <a:gd name="T2" fmla="*/ 485 w 485"/>
                <a:gd name="T3" fmla="*/ 969 h 1022"/>
                <a:gd name="T4" fmla="*/ 432 w 485"/>
                <a:gd name="T5" fmla="*/ 1022 h 1022"/>
                <a:gd name="T6" fmla="*/ 53 w 485"/>
                <a:gd name="T7" fmla="*/ 1022 h 1022"/>
                <a:gd name="T8" fmla="*/ 0 w 485"/>
                <a:gd name="T9" fmla="*/ 969 h 1022"/>
                <a:gd name="T10" fmla="*/ 0 w 485"/>
                <a:gd name="T11" fmla="*/ 912 h 1022"/>
                <a:gd name="T12" fmla="*/ 0 w 485"/>
                <a:gd name="T13" fmla="*/ 779 h 1022"/>
                <a:gd name="T14" fmla="*/ 0 w 485"/>
                <a:gd name="T15" fmla="*/ 647 h 1022"/>
                <a:gd name="T16" fmla="*/ 0 w 485"/>
                <a:gd name="T17" fmla="*/ 511 h 1022"/>
                <a:gd name="T18" fmla="*/ 0 w 485"/>
                <a:gd name="T19" fmla="*/ 382 h 1022"/>
                <a:gd name="T20" fmla="*/ 0 w 485"/>
                <a:gd name="T21" fmla="*/ 253 h 1022"/>
                <a:gd name="T22" fmla="*/ 0 w 485"/>
                <a:gd name="T23" fmla="*/ 53 h 1022"/>
                <a:gd name="T24" fmla="*/ 53 w 485"/>
                <a:gd name="T25" fmla="*/ 0 h 1022"/>
                <a:gd name="T26" fmla="*/ 432 w 485"/>
                <a:gd name="T27" fmla="*/ 0 h 1022"/>
                <a:gd name="T28" fmla="*/ 485 w 485"/>
                <a:gd name="T29" fmla="*/ 53 h 1022"/>
                <a:gd name="T30" fmla="*/ 485 w 485"/>
                <a:gd name="T31" fmla="*/ 253 h 1022"/>
                <a:gd name="T32" fmla="*/ 485 w 485"/>
                <a:gd name="T33" fmla="*/ 382 h 1022"/>
                <a:gd name="T34" fmla="*/ 485 w 485"/>
                <a:gd name="T35" fmla="*/ 511 h 1022"/>
                <a:gd name="T36" fmla="*/ 485 w 485"/>
                <a:gd name="T37" fmla="*/ 647 h 1022"/>
                <a:gd name="T38" fmla="*/ 485 w 485"/>
                <a:gd name="T39" fmla="*/ 779 h 1022"/>
                <a:gd name="T40" fmla="*/ 485 w 485"/>
                <a:gd name="T41" fmla="*/ 912 h 10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5" h="1022">
                  <a:moveTo>
                    <a:pt x="485" y="912"/>
                  </a:moveTo>
                  <a:cubicBezTo>
                    <a:pt x="485" y="969"/>
                    <a:pt x="485" y="969"/>
                    <a:pt x="485" y="969"/>
                  </a:cubicBezTo>
                  <a:cubicBezTo>
                    <a:pt x="485" y="998"/>
                    <a:pt x="461" y="1022"/>
                    <a:pt x="432" y="1022"/>
                  </a:cubicBezTo>
                  <a:cubicBezTo>
                    <a:pt x="53" y="1022"/>
                    <a:pt x="53" y="1022"/>
                    <a:pt x="53" y="1022"/>
                  </a:cubicBezTo>
                  <a:cubicBezTo>
                    <a:pt x="24" y="1022"/>
                    <a:pt x="0" y="998"/>
                    <a:pt x="0" y="969"/>
                  </a:cubicBezTo>
                  <a:cubicBezTo>
                    <a:pt x="0" y="912"/>
                    <a:pt x="0" y="912"/>
                    <a:pt x="0" y="912"/>
                  </a:cubicBezTo>
                  <a:cubicBezTo>
                    <a:pt x="0" y="779"/>
                    <a:pt x="0" y="779"/>
                    <a:pt x="0" y="779"/>
                  </a:cubicBezTo>
                  <a:cubicBezTo>
                    <a:pt x="0" y="647"/>
                    <a:pt x="0" y="647"/>
                    <a:pt x="0" y="647"/>
                  </a:cubicBezTo>
                  <a:cubicBezTo>
                    <a:pt x="0" y="511"/>
                    <a:pt x="0" y="511"/>
                    <a:pt x="0" y="511"/>
                  </a:cubicBezTo>
                  <a:cubicBezTo>
                    <a:pt x="0" y="382"/>
                    <a:pt x="0" y="382"/>
                    <a:pt x="0" y="382"/>
                  </a:cubicBezTo>
                  <a:cubicBezTo>
                    <a:pt x="0" y="253"/>
                    <a:pt x="0" y="253"/>
                    <a:pt x="0" y="253"/>
                  </a:cubicBezTo>
                  <a:cubicBezTo>
                    <a:pt x="0" y="53"/>
                    <a:pt x="0" y="53"/>
                    <a:pt x="0" y="53"/>
                  </a:cubicBezTo>
                  <a:cubicBezTo>
                    <a:pt x="0" y="24"/>
                    <a:pt x="24" y="0"/>
                    <a:pt x="53" y="0"/>
                  </a:cubicBezTo>
                  <a:cubicBezTo>
                    <a:pt x="432" y="0"/>
                    <a:pt x="432" y="0"/>
                    <a:pt x="432" y="0"/>
                  </a:cubicBezTo>
                  <a:cubicBezTo>
                    <a:pt x="461" y="0"/>
                    <a:pt x="485" y="24"/>
                    <a:pt x="485" y="53"/>
                  </a:cubicBezTo>
                  <a:cubicBezTo>
                    <a:pt x="485" y="253"/>
                    <a:pt x="485" y="253"/>
                    <a:pt x="485" y="253"/>
                  </a:cubicBezTo>
                  <a:cubicBezTo>
                    <a:pt x="485" y="382"/>
                    <a:pt x="485" y="382"/>
                    <a:pt x="485" y="382"/>
                  </a:cubicBezTo>
                  <a:cubicBezTo>
                    <a:pt x="485" y="511"/>
                    <a:pt x="485" y="511"/>
                    <a:pt x="485" y="511"/>
                  </a:cubicBezTo>
                  <a:cubicBezTo>
                    <a:pt x="485" y="647"/>
                    <a:pt x="485" y="647"/>
                    <a:pt x="485" y="647"/>
                  </a:cubicBezTo>
                  <a:cubicBezTo>
                    <a:pt x="485" y="779"/>
                    <a:pt x="485" y="779"/>
                    <a:pt x="485" y="779"/>
                  </a:cubicBezTo>
                  <a:lnTo>
                    <a:pt x="485" y="912"/>
                  </a:lnTo>
                  <a:close/>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1" name="Freeform 66">
              <a:extLst>
                <a:ext uri="{FF2B5EF4-FFF2-40B4-BE49-F238E27FC236}">
                  <a16:creationId xmlns:a16="http://schemas.microsoft.com/office/drawing/2014/main" id="{081018C2-4C3D-463D-8725-2353FE51AD4E}"/>
                </a:ext>
              </a:extLst>
            </p:cNvPr>
            <p:cNvSpPr>
              <a:spLocks/>
            </p:cNvSpPr>
            <p:nvPr/>
          </p:nvSpPr>
          <p:spPr bwMode="auto">
            <a:xfrm>
              <a:off x="2721" y="737"/>
              <a:ext cx="1081" cy="2666"/>
            </a:xfrm>
            <a:custGeom>
              <a:avLst/>
              <a:gdLst>
                <a:gd name="T0" fmla="*/ 415 w 415"/>
                <a:gd name="T1" fmla="*/ 969 h 1022"/>
                <a:gd name="T2" fmla="*/ 362 w 415"/>
                <a:gd name="T3" fmla="*/ 1022 h 1022"/>
                <a:gd name="T4" fmla="*/ 53 w 415"/>
                <a:gd name="T5" fmla="*/ 1022 h 1022"/>
                <a:gd name="T6" fmla="*/ 0 w 415"/>
                <a:gd name="T7" fmla="*/ 969 h 1022"/>
                <a:gd name="T8" fmla="*/ 0 w 415"/>
                <a:gd name="T9" fmla="*/ 912 h 1022"/>
                <a:gd name="T10" fmla="*/ 0 w 415"/>
                <a:gd name="T11" fmla="*/ 779 h 1022"/>
                <a:gd name="T12" fmla="*/ 0 w 415"/>
                <a:gd name="T13" fmla="*/ 647 h 1022"/>
                <a:gd name="T14" fmla="*/ 0 w 415"/>
                <a:gd name="T15" fmla="*/ 511 h 1022"/>
                <a:gd name="T16" fmla="*/ 0 w 415"/>
                <a:gd name="T17" fmla="*/ 382 h 1022"/>
                <a:gd name="T18" fmla="*/ 0 w 415"/>
                <a:gd name="T19" fmla="*/ 253 h 1022"/>
                <a:gd name="T20" fmla="*/ 0 w 415"/>
                <a:gd name="T21" fmla="*/ 53 h 1022"/>
                <a:gd name="T22" fmla="*/ 53 w 415"/>
                <a:gd name="T23" fmla="*/ 0 h 1022"/>
                <a:gd name="T24" fmla="*/ 362 w 415"/>
                <a:gd name="T25" fmla="*/ 0 h 1022"/>
                <a:gd name="T26" fmla="*/ 415 w 415"/>
                <a:gd name="T27" fmla="*/ 53 h 10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5" h="1022">
                  <a:moveTo>
                    <a:pt x="415" y="969"/>
                  </a:moveTo>
                  <a:cubicBezTo>
                    <a:pt x="415" y="998"/>
                    <a:pt x="391" y="1022"/>
                    <a:pt x="362" y="1022"/>
                  </a:cubicBezTo>
                  <a:cubicBezTo>
                    <a:pt x="53" y="1022"/>
                    <a:pt x="53" y="1022"/>
                    <a:pt x="53" y="1022"/>
                  </a:cubicBezTo>
                  <a:cubicBezTo>
                    <a:pt x="24" y="1022"/>
                    <a:pt x="0" y="998"/>
                    <a:pt x="0" y="969"/>
                  </a:cubicBezTo>
                  <a:cubicBezTo>
                    <a:pt x="0" y="912"/>
                    <a:pt x="0" y="912"/>
                    <a:pt x="0" y="912"/>
                  </a:cubicBezTo>
                  <a:cubicBezTo>
                    <a:pt x="0" y="779"/>
                    <a:pt x="0" y="779"/>
                    <a:pt x="0" y="779"/>
                  </a:cubicBezTo>
                  <a:cubicBezTo>
                    <a:pt x="0" y="647"/>
                    <a:pt x="0" y="647"/>
                    <a:pt x="0" y="647"/>
                  </a:cubicBezTo>
                  <a:cubicBezTo>
                    <a:pt x="0" y="511"/>
                    <a:pt x="0" y="511"/>
                    <a:pt x="0" y="511"/>
                  </a:cubicBezTo>
                  <a:cubicBezTo>
                    <a:pt x="0" y="382"/>
                    <a:pt x="0" y="382"/>
                    <a:pt x="0" y="382"/>
                  </a:cubicBezTo>
                  <a:cubicBezTo>
                    <a:pt x="0" y="253"/>
                    <a:pt x="0" y="253"/>
                    <a:pt x="0" y="253"/>
                  </a:cubicBezTo>
                  <a:cubicBezTo>
                    <a:pt x="0" y="53"/>
                    <a:pt x="0" y="53"/>
                    <a:pt x="0" y="53"/>
                  </a:cubicBezTo>
                  <a:cubicBezTo>
                    <a:pt x="0" y="24"/>
                    <a:pt x="24" y="0"/>
                    <a:pt x="53" y="0"/>
                  </a:cubicBezTo>
                  <a:cubicBezTo>
                    <a:pt x="362" y="0"/>
                    <a:pt x="362" y="0"/>
                    <a:pt x="362" y="0"/>
                  </a:cubicBezTo>
                  <a:cubicBezTo>
                    <a:pt x="391" y="0"/>
                    <a:pt x="415" y="24"/>
                    <a:pt x="415" y="53"/>
                  </a:cubicBezTo>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3" name="Freeform 67">
              <a:extLst>
                <a:ext uri="{FF2B5EF4-FFF2-40B4-BE49-F238E27FC236}">
                  <a16:creationId xmlns:a16="http://schemas.microsoft.com/office/drawing/2014/main" id="{695A12CB-6066-455E-BBE1-0BEBDEA11BE1}"/>
                </a:ext>
              </a:extLst>
            </p:cNvPr>
            <p:cNvSpPr>
              <a:spLocks/>
            </p:cNvSpPr>
            <p:nvPr/>
          </p:nvSpPr>
          <p:spPr bwMode="auto">
            <a:xfrm>
              <a:off x="3802" y="737"/>
              <a:ext cx="1079" cy="2666"/>
            </a:xfrm>
            <a:custGeom>
              <a:avLst/>
              <a:gdLst>
                <a:gd name="T0" fmla="*/ 414 w 414"/>
                <a:gd name="T1" fmla="*/ 969 h 1022"/>
                <a:gd name="T2" fmla="*/ 361 w 414"/>
                <a:gd name="T3" fmla="*/ 1022 h 1022"/>
                <a:gd name="T4" fmla="*/ 53 w 414"/>
                <a:gd name="T5" fmla="*/ 1022 h 1022"/>
                <a:gd name="T6" fmla="*/ 0 w 414"/>
                <a:gd name="T7" fmla="*/ 969 h 1022"/>
                <a:gd name="T8" fmla="*/ 0 w 414"/>
                <a:gd name="T9" fmla="*/ 912 h 1022"/>
                <a:gd name="T10" fmla="*/ 0 w 414"/>
                <a:gd name="T11" fmla="*/ 779 h 1022"/>
                <a:gd name="T12" fmla="*/ 0 w 414"/>
                <a:gd name="T13" fmla="*/ 647 h 1022"/>
                <a:gd name="T14" fmla="*/ 0 w 414"/>
                <a:gd name="T15" fmla="*/ 511 h 1022"/>
                <a:gd name="T16" fmla="*/ 0 w 414"/>
                <a:gd name="T17" fmla="*/ 382 h 1022"/>
                <a:gd name="T18" fmla="*/ 0 w 414"/>
                <a:gd name="T19" fmla="*/ 253 h 1022"/>
                <a:gd name="T20" fmla="*/ 0 w 414"/>
                <a:gd name="T21" fmla="*/ 53 h 1022"/>
                <a:gd name="T22" fmla="*/ 53 w 414"/>
                <a:gd name="T23" fmla="*/ 0 h 1022"/>
                <a:gd name="T24" fmla="*/ 361 w 414"/>
                <a:gd name="T25" fmla="*/ 0 h 1022"/>
                <a:gd name="T26" fmla="*/ 414 w 414"/>
                <a:gd name="T27" fmla="*/ 53 h 10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4" h="1022">
                  <a:moveTo>
                    <a:pt x="414" y="969"/>
                  </a:moveTo>
                  <a:cubicBezTo>
                    <a:pt x="414" y="998"/>
                    <a:pt x="391" y="1022"/>
                    <a:pt x="361" y="1022"/>
                  </a:cubicBezTo>
                  <a:cubicBezTo>
                    <a:pt x="53" y="1022"/>
                    <a:pt x="53" y="1022"/>
                    <a:pt x="53" y="1022"/>
                  </a:cubicBezTo>
                  <a:cubicBezTo>
                    <a:pt x="24" y="1022"/>
                    <a:pt x="0" y="998"/>
                    <a:pt x="0" y="969"/>
                  </a:cubicBezTo>
                  <a:cubicBezTo>
                    <a:pt x="0" y="912"/>
                    <a:pt x="0" y="912"/>
                    <a:pt x="0" y="912"/>
                  </a:cubicBezTo>
                  <a:cubicBezTo>
                    <a:pt x="0" y="779"/>
                    <a:pt x="0" y="779"/>
                    <a:pt x="0" y="779"/>
                  </a:cubicBezTo>
                  <a:cubicBezTo>
                    <a:pt x="0" y="647"/>
                    <a:pt x="0" y="647"/>
                    <a:pt x="0" y="647"/>
                  </a:cubicBezTo>
                  <a:cubicBezTo>
                    <a:pt x="0" y="511"/>
                    <a:pt x="0" y="511"/>
                    <a:pt x="0" y="511"/>
                  </a:cubicBezTo>
                  <a:cubicBezTo>
                    <a:pt x="0" y="382"/>
                    <a:pt x="0" y="382"/>
                    <a:pt x="0" y="382"/>
                  </a:cubicBezTo>
                  <a:cubicBezTo>
                    <a:pt x="0" y="253"/>
                    <a:pt x="0" y="253"/>
                    <a:pt x="0" y="253"/>
                  </a:cubicBezTo>
                  <a:cubicBezTo>
                    <a:pt x="0" y="53"/>
                    <a:pt x="0" y="53"/>
                    <a:pt x="0" y="53"/>
                  </a:cubicBezTo>
                  <a:cubicBezTo>
                    <a:pt x="0" y="24"/>
                    <a:pt x="24" y="0"/>
                    <a:pt x="53" y="0"/>
                  </a:cubicBezTo>
                  <a:cubicBezTo>
                    <a:pt x="361" y="0"/>
                    <a:pt x="361" y="0"/>
                    <a:pt x="361" y="0"/>
                  </a:cubicBezTo>
                  <a:cubicBezTo>
                    <a:pt x="391" y="0"/>
                    <a:pt x="414" y="24"/>
                    <a:pt x="414" y="53"/>
                  </a:cubicBezTo>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5" name="Freeform 68">
              <a:extLst>
                <a:ext uri="{FF2B5EF4-FFF2-40B4-BE49-F238E27FC236}">
                  <a16:creationId xmlns:a16="http://schemas.microsoft.com/office/drawing/2014/main" id="{12FDA28B-9A26-44AC-9B94-F37516470194}"/>
                </a:ext>
              </a:extLst>
            </p:cNvPr>
            <p:cNvSpPr>
              <a:spLocks/>
            </p:cNvSpPr>
            <p:nvPr/>
          </p:nvSpPr>
          <p:spPr bwMode="auto">
            <a:xfrm>
              <a:off x="4881" y="737"/>
              <a:ext cx="1081" cy="2666"/>
            </a:xfrm>
            <a:custGeom>
              <a:avLst/>
              <a:gdLst>
                <a:gd name="T0" fmla="*/ 415 w 415"/>
                <a:gd name="T1" fmla="*/ 912 h 1022"/>
                <a:gd name="T2" fmla="*/ 415 w 415"/>
                <a:gd name="T3" fmla="*/ 969 h 1022"/>
                <a:gd name="T4" fmla="*/ 362 w 415"/>
                <a:gd name="T5" fmla="*/ 1022 h 1022"/>
                <a:gd name="T6" fmla="*/ 54 w 415"/>
                <a:gd name="T7" fmla="*/ 1022 h 1022"/>
                <a:gd name="T8" fmla="*/ 0 w 415"/>
                <a:gd name="T9" fmla="*/ 969 h 1022"/>
                <a:gd name="T10" fmla="*/ 0 w 415"/>
                <a:gd name="T11" fmla="*/ 912 h 1022"/>
                <a:gd name="T12" fmla="*/ 0 w 415"/>
                <a:gd name="T13" fmla="*/ 779 h 1022"/>
                <a:gd name="T14" fmla="*/ 0 w 415"/>
                <a:gd name="T15" fmla="*/ 647 h 1022"/>
                <a:gd name="T16" fmla="*/ 0 w 415"/>
                <a:gd name="T17" fmla="*/ 511 h 1022"/>
                <a:gd name="T18" fmla="*/ 0 w 415"/>
                <a:gd name="T19" fmla="*/ 382 h 1022"/>
                <a:gd name="T20" fmla="*/ 0 w 415"/>
                <a:gd name="T21" fmla="*/ 253 h 1022"/>
                <a:gd name="T22" fmla="*/ 0 w 415"/>
                <a:gd name="T23" fmla="*/ 53 h 1022"/>
                <a:gd name="T24" fmla="*/ 54 w 415"/>
                <a:gd name="T25" fmla="*/ 0 h 1022"/>
                <a:gd name="T26" fmla="*/ 362 w 415"/>
                <a:gd name="T27" fmla="*/ 0 h 1022"/>
                <a:gd name="T28" fmla="*/ 415 w 415"/>
                <a:gd name="T29" fmla="*/ 53 h 1022"/>
                <a:gd name="T30" fmla="*/ 415 w 415"/>
                <a:gd name="T31" fmla="*/ 253 h 1022"/>
                <a:gd name="T32" fmla="*/ 415 w 415"/>
                <a:gd name="T33" fmla="*/ 382 h 1022"/>
                <a:gd name="T34" fmla="*/ 415 w 415"/>
                <a:gd name="T35" fmla="*/ 511 h 1022"/>
                <a:gd name="T36" fmla="*/ 415 w 415"/>
                <a:gd name="T37" fmla="*/ 647 h 1022"/>
                <a:gd name="T38" fmla="*/ 415 w 415"/>
                <a:gd name="T39" fmla="*/ 779 h 1022"/>
                <a:gd name="T40" fmla="*/ 415 w 415"/>
                <a:gd name="T41" fmla="*/ 912 h 10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15" h="1022">
                  <a:moveTo>
                    <a:pt x="415" y="912"/>
                  </a:moveTo>
                  <a:cubicBezTo>
                    <a:pt x="415" y="969"/>
                    <a:pt x="415" y="969"/>
                    <a:pt x="415" y="969"/>
                  </a:cubicBezTo>
                  <a:cubicBezTo>
                    <a:pt x="415" y="998"/>
                    <a:pt x="391" y="1022"/>
                    <a:pt x="362" y="1022"/>
                  </a:cubicBezTo>
                  <a:cubicBezTo>
                    <a:pt x="54" y="1022"/>
                    <a:pt x="54" y="1022"/>
                    <a:pt x="54" y="1022"/>
                  </a:cubicBezTo>
                  <a:cubicBezTo>
                    <a:pt x="24" y="1022"/>
                    <a:pt x="0" y="998"/>
                    <a:pt x="0" y="969"/>
                  </a:cubicBezTo>
                  <a:cubicBezTo>
                    <a:pt x="0" y="912"/>
                    <a:pt x="0" y="912"/>
                    <a:pt x="0" y="912"/>
                  </a:cubicBezTo>
                  <a:cubicBezTo>
                    <a:pt x="0" y="779"/>
                    <a:pt x="0" y="779"/>
                    <a:pt x="0" y="779"/>
                  </a:cubicBezTo>
                  <a:cubicBezTo>
                    <a:pt x="0" y="647"/>
                    <a:pt x="0" y="647"/>
                    <a:pt x="0" y="647"/>
                  </a:cubicBezTo>
                  <a:cubicBezTo>
                    <a:pt x="0" y="511"/>
                    <a:pt x="0" y="511"/>
                    <a:pt x="0" y="511"/>
                  </a:cubicBezTo>
                  <a:cubicBezTo>
                    <a:pt x="0" y="382"/>
                    <a:pt x="0" y="382"/>
                    <a:pt x="0" y="382"/>
                  </a:cubicBezTo>
                  <a:cubicBezTo>
                    <a:pt x="0" y="253"/>
                    <a:pt x="0" y="253"/>
                    <a:pt x="0" y="253"/>
                  </a:cubicBezTo>
                  <a:cubicBezTo>
                    <a:pt x="0" y="53"/>
                    <a:pt x="0" y="53"/>
                    <a:pt x="0" y="53"/>
                  </a:cubicBezTo>
                  <a:cubicBezTo>
                    <a:pt x="0" y="24"/>
                    <a:pt x="24" y="0"/>
                    <a:pt x="54" y="0"/>
                  </a:cubicBezTo>
                  <a:cubicBezTo>
                    <a:pt x="362" y="0"/>
                    <a:pt x="362" y="0"/>
                    <a:pt x="362" y="0"/>
                  </a:cubicBezTo>
                  <a:cubicBezTo>
                    <a:pt x="391" y="0"/>
                    <a:pt x="415" y="24"/>
                    <a:pt x="415" y="53"/>
                  </a:cubicBezTo>
                  <a:cubicBezTo>
                    <a:pt x="415" y="253"/>
                    <a:pt x="415" y="253"/>
                    <a:pt x="415" y="253"/>
                  </a:cubicBezTo>
                  <a:cubicBezTo>
                    <a:pt x="415" y="382"/>
                    <a:pt x="415" y="382"/>
                    <a:pt x="415" y="382"/>
                  </a:cubicBezTo>
                  <a:cubicBezTo>
                    <a:pt x="415" y="511"/>
                    <a:pt x="415" y="511"/>
                    <a:pt x="415" y="511"/>
                  </a:cubicBezTo>
                  <a:cubicBezTo>
                    <a:pt x="415" y="647"/>
                    <a:pt x="415" y="647"/>
                    <a:pt x="415" y="647"/>
                  </a:cubicBezTo>
                  <a:cubicBezTo>
                    <a:pt x="415" y="779"/>
                    <a:pt x="415" y="779"/>
                    <a:pt x="415" y="779"/>
                  </a:cubicBezTo>
                  <a:lnTo>
                    <a:pt x="415" y="912"/>
                  </a:lnTo>
                  <a:close/>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5" name="Freeform 69">
              <a:extLst>
                <a:ext uri="{FF2B5EF4-FFF2-40B4-BE49-F238E27FC236}">
                  <a16:creationId xmlns:a16="http://schemas.microsoft.com/office/drawing/2014/main" id="{72E091BA-C58A-45BB-905D-9A5635DB8030}"/>
                </a:ext>
              </a:extLst>
            </p:cNvPr>
            <p:cNvSpPr>
              <a:spLocks/>
            </p:cNvSpPr>
            <p:nvPr/>
          </p:nvSpPr>
          <p:spPr bwMode="auto">
            <a:xfrm>
              <a:off x="1457" y="1397"/>
              <a:ext cx="4505" cy="0"/>
            </a:xfrm>
            <a:custGeom>
              <a:avLst/>
              <a:gdLst>
                <a:gd name="T0" fmla="*/ 4505 w 4505"/>
                <a:gd name="T1" fmla="*/ 3424 w 4505"/>
                <a:gd name="T2" fmla="*/ 2345 w 4505"/>
                <a:gd name="T3" fmla="*/ 1264 w 4505"/>
                <a:gd name="T4" fmla="*/ 1264 w 4505"/>
                <a:gd name="T5" fmla="*/ 0 w 4505"/>
              </a:gdLst>
              <a:ahLst/>
              <a:cxnLst>
                <a:cxn ang="0">
                  <a:pos x="T0" y="0"/>
                </a:cxn>
                <a:cxn ang="0">
                  <a:pos x="T1" y="0"/>
                </a:cxn>
                <a:cxn ang="0">
                  <a:pos x="T2" y="0"/>
                </a:cxn>
                <a:cxn ang="0">
                  <a:pos x="T3" y="0"/>
                </a:cxn>
                <a:cxn ang="0">
                  <a:pos x="T4" y="0"/>
                </a:cxn>
                <a:cxn ang="0">
                  <a:pos x="T5" y="0"/>
                </a:cxn>
              </a:cxnLst>
              <a:rect l="0" t="0" r="r" b="b"/>
              <a:pathLst>
                <a:path w="4505">
                  <a:moveTo>
                    <a:pt x="4505" y="0"/>
                  </a:moveTo>
                  <a:lnTo>
                    <a:pt x="3424" y="0"/>
                  </a:lnTo>
                  <a:lnTo>
                    <a:pt x="2345" y="0"/>
                  </a:lnTo>
                  <a:lnTo>
                    <a:pt x="1264" y="0"/>
                  </a:lnTo>
                  <a:lnTo>
                    <a:pt x="1264" y="0"/>
                  </a:lnTo>
                  <a:lnTo>
                    <a:pt x="0" y="0"/>
                  </a:lnTo>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7" name="Freeform 70">
              <a:extLst>
                <a:ext uri="{FF2B5EF4-FFF2-40B4-BE49-F238E27FC236}">
                  <a16:creationId xmlns:a16="http://schemas.microsoft.com/office/drawing/2014/main" id="{03C594C3-D802-42CF-84A2-A417AD953654}"/>
                </a:ext>
              </a:extLst>
            </p:cNvPr>
            <p:cNvSpPr>
              <a:spLocks/>
            </p:cNvSpPr>
            <p:nvPr/>
          </p:nvSpPr>
          <p:spPr bwMode="auto">
            <a:xfrm>
              <a:off x="1457" y="1734"/>
              <a:ext cx="4505" cy="0"/>
            </a:xfrm>
            <a:custGeom>
              <a:avLst/>
              <a:gdLst>
                <a:gd name="T0" fmla="*/ 4505 w 4505"/>
                <a:gd name="T1" fmla="*/ 3424 w 4505"/>
                <a:gd name="T2" fmla="*/ 2345 w 4505"/>
                <a:gd name="T3" fmla="*/ 1264 w 4505"/>
                <a:gd name="T4" fmla="*/ 1264 w 4505"/>
                <a:gd name="T5" fmla="*/ 0 w 4505"/>
              </a:gdLst>
              <a:ahLst/>
              <a:cxnLst>
                <a:cxn ang="0">
                  <a:pos x="T0" y="0"/>
                </a:cxn>
                <a:cxn ang="0">
                  <a:pos x="T1" y="0"/>
                </a:cxn>
                <a:cxn ang="0">
                  <a:pos x="T2" y="0"/>
                </a:cxn>
                <a:cxn ang="0">
                  <a:pos x="T3" y="0"/>
                </a:cxn>
                <a:cxn ang="0">
                  <a:pos x="T4" y="0"/>
                </a:cxn>
                <a:cxn ang="0">
                  <a:pos x="T5" y="0"/>
                </a:cxn>
              </a:cxnLst>
              <a:rect l="0" t="0" r="r" b="b"/>
              <a:pathLst>
                <a:path w="4505">
                  <a:moveTo>
                    <a:pt x="4505" y="0"/>
                  </a:moveTo>
                  <a:lnTo>
                    <a:pt x="3424" y="0"/>
                  </a:lnTo>
                  <a:lnTo>
                    <a:pt x="2345" y="0"/>
                  </a:lnTo>
                  <a:lnTo>
                    <a:pt x="1264" y="0"/>
                  </a:lnTo>
                  <a:lnTo>
                    <a:pt x="1264" y="0"/>
                  </a:lnTo>
                  <a:lnTo>
                    <a:pt x="0" y="0"/>
                  </a:lnTo>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0" name="Freeform 71">
              <a:extLst>
                <a:ext uri="{FF2B5EF4-FFF2-40B4-BE49-F238E27FC236}">
                  <a16:creationId xmlns:a16="http://schemas.microsoft.com/office/drawing/2014/main" id="{DA40E2C2-0E6C-4116-86A5-28DF74F348AA}"/>
                </a:ext>
              </a:extLst>
            </p:cNvPr>
            <p:cNvSpPr>
              <a:spLocks/>
            </p:cNvSpPr>
            <p:nvPr/>
          </p:nvSpPr>
          <p:spPr bwMode="auto">
            <a:xfrm>
              <a:off x="1457" y="2070"/>
              <a:ext cx="4505" cy="0"/>
            </a:xfrm>
            <a:custGeom>
              <a:avLst/>
              <a:gdLst>
                <a:gd name="T0" fmla="*/ 4505 w 4505"/>
                <a:gd name="T1" fmla="*/ 3424 w 4505"/>
                <a:gd name="T2" fmla="*/ 2345 w 4505"/>
                <a:gd name="T3" fmla="*/ 1264 w 4505"/>
                <a:gd name="T4" fmla="*/ 1264 w 4505"/>
                <a:gd name="T5" fmla="*/ 0 w 4505"/>
              </a:gdLst>
              <a:ahLst/>
              <a:cxnLst>
                <a:cxn ang="0">
                  <a:pos x="T0" y="0"/>
                </a:cxn>
                <a:cxn ang="0">
                  <a:pos x="T1" y="0"/>
                </a:cxn>
                <a:cxn ang="0">
                  <a:pos x="T2" y="0"/>
                </a:cxn>
                <a:cxn ang="0">
                  <a:pos x="T3" y="0"/>
                </a:cxn>
                <a:cxn ang="0">
                  <a:pos x="T4" y="0"/>
                </a:cxn>
                <a:cxn ang="0">
                  <a:pos x="T5" y="0"/>
                </a:cxn>
              </a:cxnLst>
              <a:rect l="0" t="0" r="r" b="b"/>
              <a:pathLst>
                <a:path w="4505">
                  <a:moveTo>
                    <a:pt x="4505" y="0"/>
                  </a:moveTo>
                  <a:lnTo>
                    <a:pt x="3424" y="0"/>
                  </a:lnTo>
                  <a:lnTo>
                    <a:pt x="2345" y="0"/>
                  </a:lnTo>
                  <a:lnTo>
                    <a:pt x="1264" y="0"/>
                  </a:lnTo>
                  <a:lnTo>
                    <a:pt x="1264" y="0"/>
                  </a:lnTo>
                  <a:lnTo>
                    <a:pt x="0" y="0"/>
                  </a:lnTo>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2" name="Freeform 72">
              <a:extLst>
                <a:ext uri="{FF2B5EF4-FFF2-40B4-BE49-F238E27FC236}">
                  <a16:creationId xmlns:a16="http://schemas.microsoft.com/office/drawing/2014/main" id="{48F11BF8-9576-41CD-B865-A3A3C594BE55}"/>
                </a:ext>
              </a:extLst>
            </p:cNvPr>
            <p:cNvSpPr>
              <a:spLocks/>
            </p:cNvSpPr>
            <p:nvPr/>
          </p:nvSpPr>
          <p:spPr bwMode="auto">
            <a:xfrm>
              <a:off x="1457" y="2425"/>
              <a:ext cx="4505" cy="0"/>
            </a:xfrm>
            <a:custGeom>
              <a:avLst/>
              <a:gdLst>
                <a:gd name="T0" fmla="*/ 4505 w 4505"/>
                <a:gd name="T1" fmla="*/ 3424 w 4505"/>
                <a:gd name="T2" fmla="*/ 2345 w 4505"/>
                <a:gd name="T3" fmla="*/ 1264 w 4505"/>
                <a:gd name="T4" fmla="*/ 1264 w 4505"/>
                <a:gd name="T5" fmla="*/ 0 w 4505"/>
              </a:gdLst>
              <a:ahLst/>
              <a:cxnLst>
                <a:cxn ang="0">
                  <a:pos x="T0" y="0"/>
                </a:cxn>
                <a:cxn ang="0">
                  <a:pos x="T1" y="0"/>
                </a:cxn>
                <a:cxn ang="0">
                  <a:pos x="T2" y="0"/>
                </a:cxn>
                <a:cxn ang="0">
                  <a:pos x="T3" y="0"/>
                </a:cxn>
                <a:cxn ang="0">
                  <a:pos x="T4" y="0"/>
                </a:cxn>
                <a:cxn ang="0">
                  <a:pos x="T5" y="0"/>
                </a:cxn>
              </a:cxnLst>
              <a:rect l="0" t="0" r="r" b="b"/>
              <a:pathLst>
                <a:path w="4505">
                  <a:moveTo>
                    <a:pt x="4505" y="0"/>
                  </a:moveTo>
                  <a:lnTo>
                    <a:pt x="3424" y="0"/>
                  </a:lnTo>
                  <a:lnTo>
                    <a:pt x="2345" y="0"/>
                  </a:lnTo>
                  <a:lnTo>
                    <a:pt x="1264" y="0"/>
                  </a:lnTo>
                  <a:lnTo>
                    <a:pt x="1264" y="0"/>
                  </a:lnTo>
                  <a:lnTo>
                    <a:pt x="0" y="0"/>
                  </a:lnTo>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1" name="Freeform 73">
              <a:extLst>
                <a:ext uri="{FF2B5EF4-FFF2-40B4-BE49-F238E27FC236}">
                  <a16:creationId xmlns:a16="http://schemas.microsoft.com/office/drawing/2014/main" id="{3BA34775-D133-415D-BB6B-381069BADD48}"/>
                </a:ext>
              </a:extLst>
            </p:cNvPr>
            <p:cNvSpPr>
              <a:spLocks/>
            </p:cNvSpPr>
            <p:nvPr/>
          </p:nvSpPr>
          <p:spPr bwMode="auto">
            <a:xfrm>
              <a:off x="1457" y="2769"/>
              <a:ext cx="4505" cy="0"/>
            </a:xfrm>
            <a:custGeom>
              <a:avLst/>
              <a:gdLst>
                <a:gd name="T0" fmla="*/ 4505 w 4505"/>
                <a:gd name="T1" fmla="*/ 3424 w 4505"/>
                <a:gd name="T2" fmla="*/ 2345 w 4505"/>
                <a:gd name="T3" fmla="*/ 1264 w 4505"/>
                <a:gd name="T4" fmla="*/ 1264 w 4505"/>
                <a:gd name="T5" fmla="*/ 0 w 4505"/>
              </a:gdLst>
              <a:ahLst/>
              <a:cxnLst>
                <a:cxn ang="0">
                  <a:pos x="T0" y="0"/>
                </a:cxn>
                <a:cxn ang="0">
                  <a:pos x="T1" y="0"/>
                </a:cxn>
                <a:cxn ang="0">
                  <a:pos x="T2" y="0"/>
                </a:cxn>
                <a:cxn ang="0">
                  <a:pos x="T3" y="0"/>
                </a:cxn>
                <a:cxn ang="0">
                  <a:pos x="T4" y="0"/>
                </a:cxn>
                <a:cxn ang="0">
                  <a:pos x="T5" y="0"/>
                </a:cxn>
              </a:cxnLst>
              <a:rect l="0" t="0" r="r" b="b"/>
              <a:pathLst>
                <a:path w="4505">
                  <a:moveTo>
                    <a:pt x="4505" y="0"/>
                  </a:moveTo>
                  <a:lnTo>
                    <a:pt x="3424" y="0"/>
                  </a:lnTo>
                  <a:lnTo>
                    <a:pt x="2345" y="0"/>
                  </a:lnTo>
                  <a:lnTo>
                    <a:pt x="1264" y="0"/>
                  </a:lnTo>
                  <a:lnTo>
                    <a:pt x="1264" y="0"/>
                  </a:lnTo>
                  <a:lnTo>
                    <a:pt x="0" y="0"/>
                  </a:lnTo>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3" name="Freeform 74">
              <a:extLst>
                <a:ext uri="{FF2B5EF4-FFF2-40B4-BE49-F238E27FC236}">
                  <a16:creationId xmlns:a16="http://schemas.microsoft.com/office/drawing/2014/main" id="{D3484BD8-336B-4691-B946-C157F74858F1}"/>
                </a:ext>
              </a:extLst>
            </p:cNvPr>
            <p:cNvSpPr>
              <a:spLocks/>
            </p:cNvSpPr>
            <p:nvPr/>
          </p:nvSpPr>
          <p:spPr bwMode="auto">
            <a:xfrm>
              <a:off x="1457" y="3116"/>
              <a:ext cx="4505" cy="0"/>
            </a:xfrm>
            <a:custGeom>
              <a:avLst/>
              <a:gdLst>
                <a:gd name="T0" fmla="*/ 4505 w 4505"/>
                <a:gd name="T1" fmla="*/ 3424 w 4505"/>
                <a:gd name="T2" fmla="*/ 2345 w 4505"/>
                <a:gd name="T3" fmla="*/ 1264 w 4505"/>
                <a:gd name="T4" fmla="*/ 1264 w 4505"/>
                <a:gd name="T5" fmla="*/ 0 w 4505"/>
              </a:gdLst>
              <a:ahLst/>
              <a:cxnLst>
                <a:cxn ang="0">
                  <a:pos x="T0" y="0"/>
                </a:cxn>
                <a:cxn ang="0">
                  <a:pos x="T1" y="0"/>
                </a:cxn>
                <a:cxn ang="0">
                  <a:pos x="T2" y="0"/>
                </a:cxn>
                <a:cxn ang="0">
                  <a:pos x="T3" y="0"/>
                </a:cxn>
                <a:cxn ang="0">
                  <a:pos x="T4" y="0"/>
                </a:cxn>
                <a:cxn ang="0">
                  <a:pos x="T5" y="0"/>
                </a:cxn>
              </a:cxnLst>
              <a:rect l="0" t="0" r="r" b="b"/>
              <a:pathLst>
                <a:path w="4505">
                  <a:moveTo>
                    <a:pt x="4505" y="0"/>
                  </a:moveTo>
                  <a:lnTo>
                    <a:pt x="3424" y="0"/>
                  </a:lnTo>
                  <a:lnTo>
                    <a:pt x="2345" y="0"/>
                  </a:lnTo>
                  <a:lnTo>
                    <a:pt x="1264" y="0"/>
                  </a:lnTo>
                  <a:lnTo>
                    <a:pt x="1264" y="0"/>
                  </a:lnTo>
                  <a:lnTo>
                    <a:pt x="0" y="0"/>
                  </a:lnTo>
                </a:path>
              </a:pathLst>
            </a:custGeom>
            <a:noFill/>
            <a:ln w="15875" cap="flat">
              <a:solidFill>
                <a:srgbClr val="8E8B8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535" name="Título 534">
            <a:extLst>
              <a:ext uri="{FF2B5EF4-FFF2-40B4-BE49-F238E27FC236}">
                <a16:creationId xmlns:a16="http://schemas.microsoft.com/office/drawing/2014/main" id="{117ACB55-5934-4CC0-9D25-A376E5C2CBA8}"/>
              </a:ext>
            </a:extLst>
          </p:cNvPr>
          <p:cNvSpPr>
            <a:spLocks noGrp="1"/>
          </p:cNvSpPr>
          <p:nvPr>
            <p:ph type="title"/>
          </p:nvPr>
        </p:nvSpPr>
        <p:spPr/>
        <p:txBody>
          <a:bodyPr/>
          <a:lstStyle/>
          <a:p>
            <a:pPr algn="ctr"/>
            <a:r>
              <a:rPr lang="en-US" dirty="0">
                <a:solidFill>
                  <a:srgbClr val="FB001B"/>
                </a:solidFill>
              </a:rPr>
              <a:t>Pricing</a:t>
            </a:r>
            <a:r>
              <a:rPr lang="en-US" dirty="0"/>
              <a:t> Table</a:t>
            </a:r>
          </a:p>
        </p:txBody>
      </p:sp>
      <p:sp>
        <p:nvSpPr>
          <p:cNvPr id="537" name="CuadroTexto 536">
            <a:extLst>
              <a:ext uri="{FF2B5EF4-FFF2-40B4-BE49-F238E27FC236}">
                <a16:creationId xmlns:a16="http://schemas.microsoft.com/office/drawing/2014/main" id="{16296DB2-66EE-4759-AD3A-F06FB69DABA9}"/>
              </a:ext>
            </a:extLst>
          </p:cNvPr>
          <p:cNvSpPr txBox="1"/>
          <p:nvPr/>
        </p:nvSpPr>
        <p:spPr>
          <a:xfrm>
            <a:off x="1787688" y="1500467"/>
            <a:ext cx="2400728" cy="1077218"/>
          </a:xfrm>
          <a:prstGeom prst="rect">
            <a:avLst/>
          </a:prstGeom>
          <a:noFill/>
        </p:spPr>
        <p:txBody>
          <a:bodyPr wrap="square" rtlCol="0">
            <a:spAutoFit/>
          </a:bodyPr>
          <a:lstStyle/>
          <a:p>
            <a:pPr algn="ctr"/>
            <a:r>
              <a:rPr lang="en-US" sz="3200" b="1" dirty="0">
                <a:solidFill>
                  <a:schemeClr val="bg1"/>
                </a:solidFill>
              </a:rPr>
              <a:t>Product/</a:t>
            </a:r>
          </a:p>
          <a:p>
            <a:pPr algn="ctr"/>
            <a:r>
              <a:rPr lang="en-US" sz="3200" b="1" dirty="0">
                <a:solidFill>
                  <a:schemeClr val="bg1"/>
                </a:solidFill>
              </a:rPr>
              <a:t>service</a:t>
            </a:r>
          </a:p>
        </p:txBody>
      </p:sp>
      <p:sp>
        <p:nvSpPr>
          <p:cNvPr id="551" name="CuadroTexto 550">
            <a:extLst>
              <a:ext uri="{FF2B5EF4-FFF2-40B4-BE49-F238E27FC236}">
                <a16:creationId xmlns:a16="http://schemas.microsoft.com/office/drawing/2014/main" id="{CC655FAE-811D-4D67-B9BE-31B751867124}"/>
              </a:ext>
            </a:extLst>
          </p:cNvPr>
          <p:cNvSpPr txBox="1"/>
          <p:nvPr/>
        </p:nvSpPr>
        <p:spPr>
          <a:xfrm>
            <a:off x="4063497" y="1510959"/>
            <a:ext cx="2400728" cy="1077218"/>
          </a:xfrm>
          <a:prstGeom prst="rect">
            <a:avLst/>
          </a:prstGeom>
          <a:noFill/>
        </p:spPr>
        <p:txBody>
          <a:bodyPr wrap="square" rtlCol="0">
            <a:spAutoFit/>
          </a:bodyPr>
          <a:lstStyle/>
          <a:p>
            <a:pPr algn="ctr"/>
            <a:r>
              <a:rPr lang="en-US" sz="3200" b="1" dirty="0">
                <a:solidFill>
                  <a:schemeClr val="bg1"/>
                </a:solidFill>
              </a:rPr>
              <a:t>Basic  </a:t>
            </a:r>
          </a:p>
          <a:p>
            <a:pPr algn="ctr"/>
            <a:r>
              <a:rPr lang="en-US" sz="3200" b="1" dirty="0">
                <a:solidFill>
                  <a:schemeClr val="bg1"/>
                </a:solidFill>
              </a:rPr>
              <a:t>$12 </a:t>
            </a:r>
          </a:p>
        </p:txBody>
      </p:sp>
      <p:sp>
        <p:nvSpPr>
          <p:cNvPr id="552" name="CuadroTexto 551">
            <a:extLst>
              <a:ext uri="{FF2B5EF4-FFF2-40B4-BE49-F238E27FC236}">
                <a16:creationId xmlns:a16="http://schemas.microsoft.com/office/drawing/2014/main" id="{84CF1067-7593-4231-B9AD-6D26ADD31B2F}"/>
              </a:ext>
            </a:extLst>
          </p:cNvPr>
          <p:cNvSpPr txBox="1"/>
          <p:nvPr/>
        </p:nvSpPr>
        <p:spPr>
          <a:xfrm>
            <a:off x="6125905" y="1462880"/>
            <a:ext cx="2400728" cy="1077218"/>
          </a:xfrm>
          <a:prstGeom prst="rect">
            <a:avLst/>
          </a:prstGeom>
          <a:noFill/>
        </p:spPr>
        <p:txBody>
          <a:bodyPr wrap="square" rtlCol="0">
            <a:spAutoFit/>
          </a:bodyPr>
          <a:lstStyle/>
          <a:p>
            <a:pPr algn="ctr"/>
            <a:r>
              <a:rPr lang="en-US" sz="3200" b="1" dirty="0">
                <a:solidFill>
                  <a:schemeClr val="bg1"/>
                </a:solidFill>
              </a:rPr>
              <a:t>Standard </a:t>
            </a:r>
          </a:p>
          <a:p>
            <a:pPr algn="ctr"/>
            <a:r>
              <a:rPr lang="en-US" sz="3200" b="1" dirty="0">
                <a:solidFill>
                  <a:schemeClr val="bg1"/>
                </a:solidFill>
              </a:rPr>
              <a:t>$21 </a:t>
            </a:r>
          </a:p>
        </p:txBody>
      </p:sp>
      <p:sp>
        <p:nvSpPr>
          <p:cNvPr id="553" name="CuadroTexto 552">
            <a:extLst>
              <a:ext uri="{FF2B5EF4-FFF2-40B4-BE49-F238E27FC236}">
                <a16:creationId xmlns:a16="http://schemas.microsoft.com/office/drawing/2014/main" id="{C34E42D6-C812-4232-A416-BE0DAAD7DC24}"/>
              </a:ext>
            </a:extLst>
          </p:cNvPr>
          <p:cNvSpPr txBox="1"/>
          <p:nvPr/>
        </p:nvSpPr>
        <p:spPr>
          <a:xfrm>
            <a:off x="8209424" y="1443317"/>
            <a:ext cx="2400728" cy="1077218"/>
          </a:xfrm>
          <a:prstGeom prst="rect">
            <a:avLst/>
          </a:prstGeom>
          <a:noFill/>
        </p:spPr>
        <p:txBody>
          <a:bodyPr wrap="square" rtlCol="0">
            <a:spAutoFit/>
          </a:bodyPr>
          <a:lstStyle/>
          <a:p>
            <a:pPr algn="ctr"/>
            <a:r>
              <a:rPr lang="en-US" sz="3200" b="1" dirty="0">
                <a:solidFill>
                  <a:schemeClr val="bg1"/>
                </a:solidFill>
              </a:rPr>
              <a:t>Premium </a:t>
            </a:r>
          </a:p>
          <a:p>
            <a:pPr algn="ctr"/>
            <a:r>
              <a:rPr lang="en-US" sz="3200" b="1" dirty="0">
                <a:solidFill>
                  <a:schemeClr val="bg1"/>
                </a:solidFill>
              </a:rPr>
              <a:t>$30 </a:t>
            </a:r>
          </a:p>
        </p:txBody>
      </p:sp>
      <p:sp>
        <p:nvSpPr>
          <p:cNvPr id="263" name="CuadroTexto 262">
            <a:extLst>
              <a:ext uri="{FF2B5EF4-FFF2-40B4-BE49-F238E27FC236}">
                <a16:creationId xmlns:a16="http://schemas.microsoft.com/office/drawing/2014/main" id="{FCD2B897-9922-478C-80C2-C5D0CA6F5F2C}"/>
              </a:ext>
            </a:extLst>
          </p:cNvPr>
          <p:cNvSpPr txBox="1"/>
          <p:nvPr/>
        </p:nvSpPr>
        <p:spPr>
          <a:xfrm>
            <a:off x="2029630" y="2673083"/>
            <a:ext cx="1916843" cy="646331"/>
          </a:xfrm>
          <a:prstGeom prst="rect">
            <a:avLst/>
          </a:prstGeom>
          <a:noFill/>
        </p:spPr>
        <p:txBody>
          <a:bodyPr wrap="square">
            <a:spAutoFit/>
          </a:bodyPr>
          <a:lstStyle/>
          <a:p>
            <a:r>
              <a:rPr lang="en-US" altLang="es-MX" sz="1800" dirty="0">
                <a:latin typeface="+mn-lt"/>
                <a:cs typeface="Calibri Light" panose="020F0302020204030204" pitchFamily="34" charset="0"/>
              </a:rPr>
              <a:t>Lorem ipsum dolor sit </a:t>
            </a:r>
            <a:r>
              <a:rPr lang="en-US" altLang="es-MX" sz="1800" dirty="0" err="1">
                <a:latin typeface="+mn-lt"/>
                <a:cs typeface="Calibri Light" panose="020F0302020204030204" pitchFamily="34" charset="0"/>
              </a:rPr>
              <a:t>amet</a:t>
            </a:r>
            <a:r>
              <a:rPr lang="en-US" altLang="es-MX" sz="1800" dirty="0">
                <a:latin typeface="+mn-lt"/>
                <a:cs typeface="Calibri Light" panose="020F0302020204030204" pitchFamily="34" charset="0"/>
              </a:rPr>
              <a:t>,. </a:t>
            </a:r>
            <a:endParaRPr lang="en-US" dirty="0"/>
          </a:p>
        </p:txBody>
      </p:sp>
      <p:sp>
        <p:nvSpPr>
          <p:cNvPr id="555" name="CuadroTexto 554">
            <a:extLst>
              <a:ext uri="{FF2B5EF4-FFF2-40B4-BE49-F238E27FC236}">
                <a16:creationId xmlns:a16="http://schemas.microsoft.com/office/drawing/2014/main" id="{669704B0-04BB-4EB6-89AF-C9555DCE44A7}"/>
              </a:ext>
            </a:extLst>
          </p:cNvPr>
          <p:cNvSpPr txBox="1"/>
          <p:nvPr/>
        </p:nvSpPr>
        <p:spPr>
          <a:xfrm>
            <a:off x="2037275" y="3335521"/>
            <a:ext cx="1916843" cy="646331"/>
          </a:xfrm>
          <a:prstGeom prst="rect">
            <a:avLst/>
          </a:prstGeom>
          <a:noFill/>
        </p:spPr>
        <p:txBody>
          <a:bodyPr wrap="square">
            <a:spAutoFit/>
          </a:bodyPr>
          <a:lstStyle/>
          <a:p>
            <a:r>
              <a:rPr lang="en-US" altLang="es-MX" sz="1800" dirty="0">
                <a:latin typeface="+mn-lt"/>
                <a:cs typeface="Calibri Light" panose="020F0302020204030204" pitchFamily="34" charset="0"/>
              </a:rPr>
              <a:t>Lorem ipsum dolor sit </a:t>
            </a:r>
            <a:r>
              <a:rPr lang="en-US" altLang="es-MX" sz="1800" dirty="0" err="1">
                <a:latin typeface="+mn-lt"/>
                <a:cs typeface="Calibri Light" panose="020F0302020204030204" pitchFamily="34" charset="0"/>
              </a:rPr>
              <a:t>amet</a:t>
            </a:r>
            <a:r>
              <a:rPr lang="en-US" altLang="es-MX" sz="1800" dirty="0">
                <a:latin typeface="+mn-lt"/>
                <a:cs typeface="Calibri Light" panose="020F0302020204030204" pitchFamily="34" charset="0"/>
              </a:rPr>
              <a:t>,. </a:t>
            </a:r>
            <a:endParaRPr lang="en-US" dirty="0"/>
          </a:p>
        </p:txBody>
      </p:sp>
      <p:sp>
        <p:nvSpPr>
          <p:cNvPr id="556" name="CuadroTexto 555">
            <a:extLst>
              <a:ext uri="{FF2B5EF4-FFF2-40B4-BE49-F238E27FC236}">
                <a16:creationId xmlns:a16="http://schemas.microsoft.com/office/drawing/2014/main" id="{28E03B52-CD81-480B-981A-A75129A0BA65}"/>
              </a:ext>
            </a:extLst>
          </p:cNvPr>
          <p:cNvSpPr txBox="1"/>
          <p:nvPr/>
        </p:nvSpPr>
        <p:spPr>
          <a:xfrm>
            <a:off x="2029630" y="3976937"/>
            <a:ext cx="1916843" cy="646331"/>
          </a:xfrm>
          <a:prstGeom prst="rect">
            <a:avLst/>
          </a:prstGeom>
          <a:noFill/>
        </p:spPr>
        <p:txBody>
          <a:bodyPr wrap="square">
            <a:spAutoFit/>
          </a:bodyPr>
          <a:lstStyle/>
          <a:p>
            <a:r>
              <a:rPr lang="en-US" altLang="es-MX" sz="1800" dirty="0">
                <a:latin typeface="+mn-lt"/>
                <a:cs typeface="Calibri Light" panose="020F0302020204030204" pitchFamily="34" charset="0"/>
              </a:rPr>
              <a:t>Lorem ipsum dolor sit </a:t>
            </a:r>
            <a:r>
              <a:rPr lang="en-US" altLang="es-MX" sz="1800" dirty="0" err="1">
                <a:latin typeface="+mn-lt"/>
                <a:cs typeface="Calibri Light" panose="020F0302020204030204" pitchFamily="34" charset="0"/>
              </a:rPr>
              <a:t>amet</a:t>
            </a:r>
            <a:r>
              <a:rPr lang="en-US" altLang="es-MX" sz="1800" dirty="0">
                <a:latin typeface="+mn-lt"/>
                <a:cs typeface="Calibri Light" panose="020F0302020204030204" pitchFamily="34" charset="0"/>
              </a:rPr>
              <a:t>,. </a:t>
            </a:r>
            <a:endParaRPr lang="en-US" dirty="0"/>
          </a:p>
        </p:txBody>
      </p:sp>
      <p:sp>
        <p:nvSpPr>
          <p:cNvPr id="557" name="CuadroTexto 556">
            <a:extLst>
              <a:ext uri="{FF2B5EF4-FFF2-40B4-BE49-F238E27FC236}">
                <a16:creationId xmlns:a16="http://schemas.microsoft.com/office/drawing/2014/main" id="{D9B743FA-ED1C-4F77-8DCD-6A1748670EC4}"/>
              </a:ext>
            </a:extLst>
          </p:cNvPr>
          <p:cNvSpPr txBox="1"/>
          <p:nvPr/>
        </p:nvSpPr>
        <p:spPr>
          <a:xfrm>
            <a:off x="2037275" y="4616168"/>
            <a:ext cx="1916843" cy="646331"/>
          </a:xfrm>
          <a:prstGeom prst="rect">
            <a:avLst/>
          </a:prstGeom>
          <a:noFill/>
        </p:spPr>
        <p:txBody>
          <a:bodyPr wrap="square">
            <a:spAutoFit/>
          </a:bodyPr>
          <a:lstStyle/>
          <a:p>
            <a:r>
              <a:rPr lang="en-US" altLang="es-MX" sz="1800" dirty="0">
                <a:latin typeface="+mn-lt"/>
                <a:cs typeface="Calibri Light" panose="020F0302020204030204" pitchFamily="34" charset="0"/>
              </a:rPr>
              <a:t>Lorem ipsum dolor sit </a:t>
            </a:r>
            <a:r>
              <a:rPr lang="en-US" altLang="es-MX" sz="1800" dirty="0" err="1">
                <a:latin typeface="+mn-lt"/>
                <a:cs typeface="Calibri Light" panose="020F0302020204030204" pitchFamily="34" charset="0"/>
              </a:rPr>
              <a:t>amet</a:t>
            </a:r>
            <a:r>
              <a:rPr lang="en-US" altLang="es-MX" sz="1800" dirty="0">
                <a:latin typeface="+mn-lt"/>
                <a:cs typeface="Calibri Light" panose="020F0302020204030204" pitchFamily="34" charset="0"/>
              </a:rPr>
              <a:t>,. </a:t>
            </a:r>
            <a:endParaRPr lang="en-US" dirty="0"/>
          </a:p>
        </p:txBody>
      </p:sp>
      <p:sp>
        <p:nvSpPr>
          <p:cNvPr id="558" name="CuadroTexto 557">
            <a:extLst>
              <a:ext uri="{FF2B5EF4-FFF2-40B4-BE49-F238E27FC236}">
                <a16:creationId xmlns:a16="http://schemas.microsoft.com/office/drawing/2014/main" id="{03B88287-9BF8-46AE-B7EA-0800EE201387}"/>
              </a:ext>
            </a:extLst>
          </p:cNvPr>
          <p:cNvSpPr txBox="1"/>
          <p:nvPr/>
        </p:nvSpPr>
        <p:spPr>
          <a:xfrm>
            <a:off x="2090580" y="5311642"/>
            <a:ext cx="1916843" cy="646331"/>
          </a:xfrm>
          <a:prstGeom prst="rect">
            <a:avLst/>
          </a:prstGeom>
          <a:noFill/>
        </p:spPr>
        <p:txBody>
          <a:bodyPr wrap="square">
            <a:spAutoFit/>
          </a:bodyPr>
          <a:lstStyle/>
          <a:p>
            <a:r>
              <a:rPr lang="en-US" altLang="es-MX" sz="1800" dirty="0">
                <a:latin typeface="+mn-lt"/>
                <a:cs typeface="Calibri Light" panose="020F0302020204030204" pitchFamily="34" charset="0"/>
              </a:rPr>
              <a:t>Lorem ipsum dolor sit </a:t>
            </a:r>
            <a:r>
              <a:rPr lang="en-US" altLang="es-MX" sz="1800" dirty="0" err="1">
                <a:latin typeface="+mn-lt"/>
                <a:cs typeface="Calibri Light" panose="020F0302020204030204" pitchFamily="34" charset="0"/>
              </a:rPr>
              <a:t>amet</a:t>
            </a:r>
            <a:r>
              <a:rPr lang="en-US" altLang="es-MX" sz="1800" dirty="0">
                <a:latin typeface="+mn-lt"/>
                <a:cs typeface="Calibri Light" panose="020F0302020204030204" pitchFamily="34" charset="0"/>
              </a:rPr>
              <a:t>,. </a:t>
            </a:r>
            <a:endParaRPr lang="en-US" dirty="0"/>
          </a:p>
        </p:txBody>
      </p:sp>
      <p:grpSp>
        <p:nvGrpSpPr>
          <p:cNvPr id="561" name="Group 77">
            <a:extLst>
              <a:ext uri="{FF2B5EF4-FFF2-40B4-BE49-F238E27FC236}">
                <a16:creationId xmlns:a16="http://schemas.microsoft.com/office/drawing/2014/main" id="{56101501-4602-46A8-B1C5-CC0A66C79A6F}"/>
              </a:ext>
            </a:extLst>
          </p:cNvPr>
          <p:cNvGrpSpPr>
            <a:grpSpLocks noChangeAspect="1"/>
          </p:cNvGrpSpPr>
          <p:nvPr/>
        </p:nvGrpSpPr>
        <p:grpSpPr bwMode="auto">
          <a:xfrm>
            <a:off x="5074442" y="2886919"/>
            <a:ext cx="277813" cy="211138"/>
            <a:chOff x="3210" y="1841"/>
            <a:chExt cx="175" cy="133"/>
          </a:xfrm>
        </p:grpSpPr>
        <p:sp>
          <p:nvSpPr>
            <p:cNvPr id="563" name="Freeform 78">
              <a:extLst>
                <a:ext uri="{FF2B5EF4-FFF2-40B4-BE49-F238E27FC236}">
                  <a16:creationId xmlns:a16="http://schemas.microsoft.com/office/drawing/2014/main" id="{BE63BF83-9D69-4F37-8452-11031B6907A9}"/>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4" name="Freeform 79">
              <a:extLst>
                <a:ext uri="{FF2B5EF4-FFF2-40B4-BE49-F238E27FC236}">
                  <a16:creationId xmlns:a16="http://schemas.microsoft.com/office/drawing/2014/main" id="{ED7C7674-56D7-487B-A1C3-BAE0EA2DAF32}"/>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78" name="Group 77">
            <a:extLst>
              <a:ext uri="{FF2B5EF4-FFF2-40B4-BE49-F238E27FC236}">
                <a16:creationId xmlns:a16="http://schemas.microsoft.com/office/drawing/2014/main" id="{CD3181A8-F993-439C-810C-6B3B885103CA}"/>
              </a:ext>
            </a:extLst>
          </p:cNvPr>
          <p:cNvGrpSpPr>
            <a:grpSpLocks noChangeAspect="1"/>
          </p:cNvGrpSpPr>
          <p:nvPr/>
        </p:nvGrpSpPr>
        <p:grpSpPr bwMode="auto">
          <a:xfrm>
            <a:off x="5074443" y="3512127"/>
            <a:ext cx="277813" cy="211138"/>
            <a:chOff x="3210" y="1841"/>
            <a:chExt cx="175" cy="133"/>
          </a:xfrm>
        </p:grpSpPr>
        <p:sp>
          <p:nvSpPr>
            <p:cNvPr id="279" name="Freeform 78">
              <a:extLst>
                <a:ext uri="{FF2B5EF4-FFF2-40B4-BE49-F238E27FC236}">
                  <a16:creationId xmlns:a16="http://schemas.microsoft.com/office/drawing/2014/main" id="{0C5056D5-896C-4F1C-9A6E-AA0FA05BB9AB}"/>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79">
              <a:extLst>
                <a:ext uri="{FF2B5EF4-FFF2-40B4-BE49-F238E27FC236}">
                  <a16:creationId xmlns:a16="http://schemas.microsoft.com/office/drawing/2014/main" id="{746F7EFD-27DD-4A76-9451-EC0ADC72CAEC}"/>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67" name="Freeform 83">
            <a:extLst>
              <a:ext uri="{FF2B5EF4-FFF2-40B4-BE49-F238E27FC236}">
                <a16:creationId xmlns:a16="http://schemas.microsoft.com/office/drawing/2014/main" id="{3AB5D361-C5AB-4C03-845F-DD80D89B4DCF}"/>
              </a:ext>
            </a:extLst>
          </p:cNvPr>
          <p:cNvSpPr>
            <a:spLocks/>
          </p:cNvSpPr>
          <p:nvPr/>
        </p:nvSpPr>
        <p:spPr bwMode="auto">
          <a:xfrm>
            <a:off x="5094288" y="4172748"/>
            <a:ext cx="238125" cy="239713"/>
          </a:xfrm>
          <a:custGeom>
            <a:avLst/>
            <a:gdLst>
              <a:gd name="T0" fmla="*/ 39 w 60"/>
              <a:gd name="T1" fmla="*/ 30 h 60"/>
              <a:gd name="T2" fmla="*/ 57 w 60"/>
              <a:gd name="T3" fmla="*/ 12 h 60"/>
              <a:gd name="T4" fmla="*/ 57 w 60"/>
              <a:gd name="T5" fmla="*/ 3 h 60"/>
              <a:gd name="T6" fmla="*/ 48 w 60"/>
              <a:gd name="T7" fmla="*/ 3 h 60"/>
              <a:gd name="T8" fmla="*/ 30 w 60"/>
              <a:gd name="T9" fmla="*/ 21 h 60"/>
              <a:gd name="T10" fmla="*/ 12 w 60"/>
              <a:gd name="T11" fmla="*/ 3 h 60"/>
              <a:gd name="T12" fmla="*/ 3 w 60"/>
              <a:gd name="T13" fmla="*/ 2 h 60"/>
              <a:gd name="T14" fmla="*/ 2 w 60"/>
              <a:gd name="T15" fmla="*/ 12 h 60"/>
              <a:gd name="T16" fmla="*/ 20 w 60"/>
              <a:gd name="T17" fmla="*/ 30 h 60"/>
              <a:gd name="T18" fmla="*/ 2 w 60"/>
              <a:gd name="T19" fmla="*/ 48 h 60"/>
              <a:gd name="T20" fmla="*/ 2 w 60"/>
              <a:gd name="T21" fmla="*/ 57 h 60"/>
              <a:gd name="T22" fmla="*/ 11 w 60"/>
              <a:gd name="T23" fmla="*/ 57 h 60"/>
              <a:gd name="T24" fmla="*/ 30 w 60"/>
              <a:gd name="T25" fmla="*/ 39 h 60"/>
              <a:gd name="T26" fmla="*/ 47 w 60"/>
              <a:gd name="T27" fmla="*/ 57 h 60"/>
              <a:gd name="T28" fmla="*/ 57 w 60"/>
              <a:gd name="T29" fmla="*/ 57 h 60"/>
              <a:gd name="T30" fmla="*/ 57 w 60"/>
              <a:gd name="T31" fmla="*/ 48 h 60"/>
              <a:gd name="T32" fmla="*/ 39 w 60"/>
              <a:gd name="T33" fmla="*/ 3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 h="60">
                <a:moveTo>
                  <a:pt x="39" y="30"/>
                </a:moveTo>
                <a:cubicBezTo>
                  <a:pt x="57" y="12"/>
                  <a:pt x="57" y="12"/>
                  <a:pt x="57" y="12"/>
                </a:cubicBezTo>
                <a:cubicBezTo>
                  <a:pt x="59" y="9"/>
                  <a:pt x="60" y="5"/>
                  <a:pt x="57" y="3"/>
                </a:cubicBezTo>
                <a:cubicBezTo>
                  <a:pt x="54" y="0"/>
                  <a:pt x="50" y="0"/>
                  <a:pt x="48" y="3"/>
                </a:cubicBezTo>
                <a:cubicBezTo>
                  <a:pt x="30" y="21"/>
                  <a:pt x="30" y="21"/>
                  <a:pt x="30" y="21"/>
                </a:cubicBezTo>
                <a:cubicBezTo>
                  <a:pt x="12" y="3"/>
                  <a:pt x="12" y="3"/>
                  <a:pt x="12" y="3"/>
                </a:cubicBezTo>
                <a:cubicBezTo>
                  <a:pt x="9" y="0"/>
                  <a:pt x="5" y="0"/>
                  <a:pt x="3" y="2"/>
                </a:cubicBezTo>
                <a:cubicBezTo>
                  <a:pt x="0" y="5"/>
                  <a:pt x="0" y="9"/>
                  <a:pt x="2" y="12"/>
                </a:cubicBezTo>
                <a:cubicBezTo>
                  <a:pt x="20" y="30"/>
                  <a:pt x="20" y="30"/>
                  <a:pt x="20" y="30"/>
                </a:cubicBezTo>
                <a:cubicBezTo>
                  <a:pt x="2" y="48"/>
                  <a:pt x="2" y="48"/>
                  <a:pt x="2" y="48"/>
                </a:cubicBezTo>
                <a:cubicBezTo>
                  <a:pt x="0" y="50"/>
                  <a:pt x="0" y="54"/>
                  <a:pt x="2" y="57"/>
                </a:cubicBezTo>
                <a:cubicBezTo>
                  <a:pt x="5" y="60"/>
                  <a:pt x="9" y="60"/>
                  <a:pt x="11" y="57"/>
                </a:cubicBezTo>
                <a:cubicBezTo>
                  <a:pt x="30" y="39"/>
                  <a:pt x="30" y="39"/>
                  <a:pt x="30" y="39"/>
                </a:cubicBezTo>
                <a:cubicBezTo>
                  <a:pt x="47" y="57"/>
                  <a:pt x="47" y="57"/>
                  <a:pt x="47" y="57"/>
                </a:cubicBezTo>
                <a:cubicBezTo>
                  <a:pt x="50" y="60"/>
                  <a:pt x="54" y="60"/>
                  <a:pt x="57" y="57"/>
                </a:cubicBezTo>
                <a:cubicBezTo>
                  <a:pt x="59" y="55"/>
                  <a:pt x="59" y="51"/>
                  <a:pt x="57" y="48"/>
                </a:cubicBezTo>
                <a:lnTo>
                  <a:pt x="39" y="30"/>
                </a:lnTo>
                <a:close/>
              </a:path>
            </a:pathLst>
          </a:custGeom>
          <a:solidFill>
            <a:srgbClr val="F368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8" name="Freeform 83">
            <a:extLst>
              <a:ext uri="{FF2B5EF4-FFF2-40B4-BE49-F238E27FC236}">
                <a16:creationId xmlns:a16="http://schemas.microsoft.com/office/drawing/2014/main" id="{DA2AD940-23C9-498F-8CF0-F44A68AD14DA}"/>
              </a:ext>
            </a:extLst>
          </p:cNvPr>
          <p:cNvSpPr>
            <a:spLocks/>
          </p:cNvSpPr>
          <p:nvPr/>
        </p:nvSpPr>
        <p:spPr bwMode="auto">
          <a:xfrm>
            <a:off x="5094288" y="4800072"/>
            <a:ext cx="238125" cy="239713"/>
          </a:xfrm>
          <a:custGeom>
            <a:avLst/>
            <a:gdLst>
              <a:gd name="T0" fmla="*/ 39 w 60"/>
              <a:gd name="T1" fmla="*/ 30 h 60"/>
              <a:gd name="T2" fmla="*/ 57 w 60"/>
              <a:gd name="T3" fmla="*/ 12 h 60"/>
              <a:gd name="T4" fmla="*/ 57 w 60"/>
              <a:gd name="T5" fmla="*/ 3 h 60"/>
              <a:gd name="T6" fmla="*/ 48 w 60"/>
              <a:gd name="T7" fmla="*/ 3 h 60"/>
              <a:gd name="T8" fmla="*/ 30 w 60"/>
              <a:gd name="T9" fmla="*/ 21 h 60"/>
              <a:gd name="T10" fmla="*/ 12 w 60"/>
              <a:gd name="T11" fmla="*/ 3 h 60"/>
              <a:gd name="T12" fmla="*/ 3 w 60"/>
              <a:gd name="T13" fmla="*/ 2 h 60"/>
              <a:gd name="T14" fmla="*/ 2 w 60"/>
              <a:gd name="T15" fmla="*/ 12 h 60"/>
              <a:gd name="T16" fmla="*/ 20 w 60"/>
              <a:gd name="T17" fmla="*/ 30 h 60"/>
              <a:gd name="T18" fmla="*/ 2 w 60"/>
              <a:gd name="T19" fmla="*/ 48 h 60"/>
              <a:gd name="T20" fmla="*/ 2 w 60"/>
              <a:gd name="T21" fmla="*/ 57 h 60"/>
              <a:gd name="T22" fmla="*/ 11 w 60"/>
              <a:gd name="T23" fmla="*/ 57 h 60"/>
              <a:gd name="T24" fmla="*/ 30 w 60"/>
              <a:gd name="T25" fmla="*/ 39 h 60"/>
              <a:gd name="T26" fmla="*/ 47 w 60"/>
              <a:gd name="T27" fmla="*/ 57 h 60"/>
              <a:gd name="T28" fmla="*/ 57 w 60"/>
              <a:gd name="T29" fmla="*/ 57 h 60"/>
              <a:gd name="T30" fmla="*/ 57 w 60"/>
              <a:gd name="T31" fmla="*/ 48 h 60"/>
              <a:gd name="T32" fmla="*/ 39 w 60"/>
              <a:gd name="T33" fmla="*/ 3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 h="60">
                <a:moveTo>
                  <a:pt x="39" y="30"/>
                </a:moveTo>
                <a:cubicBezTo>
                  <a:pt x="57" y="12"/>
                  <a:pt x="57" y="12"/>
                  <a:pt x="57" y="12"/>
                </a:cubicBezTo>
                <a:cubicBezTo>
                  <a:pt x="59" y="9"/>
                  <a:pt x="60" y="5"/>
                  <a:pt x="57" y="3"/>
                </a:cubicBezTo>
                <a:cubicBezTo>
                  <a:pt x="54" y="0"/>
                  <a:pt x="50" y="0"/>
                  <a:pt x="48" y="3"/>
                </a:cubicBezTo>
                <a:cubicBezTo>
                  <a:pt x="30" y="21"/>
                  <a:pt x="30" y="21"/>
                  <a:pt x="30" y="21"/>
                </a:cubicBezTo>
                <a:cubicBezTo>
                  <a:pt x="12" y="3"/>
                  <a:pt x="12" y="3"/>
                  <a:pt x="12" y="3"/>
                </a:cubicBezTo>
                <a:cubicBezTo>
                  <a:pt x="9" y="0"/>
                  <a:pt x="5" y="0"/>
                  <a:pt x="3" y="2"/>
                </a:cubicBezTo>
                <a:cubicBezTo>
                  <a:pt x="0" y="5"/>
                  <a:pt x="0" y="9"/>
                  <a:pt x="2" y="12"/>
                </a:cubicBezTo>
                <a:cubicBezTo>
                  <a:pt x="20" y="30"/>
                  <a:pt x="20" y="30"/>
                  <a:pt x="20" y="30"/>
                </a:cubicBezTo>
                <a:cubicBezTo>
                  <a:pt x="2" y="48"/>
                  <a:pt x="2" y="48"/>
                  <a:pt x="2" y="48"/>
                </a:cubicBezTo>
                <a:cubicBezTo>
                  <a:pt x="0" y="50"/>
                  <a:pt x="0" y="54"/>
                  <a:pt x="2" y="57"/>
                </a:cubicBezTo>
                <a:cubicBezTo>
                  <a:pt x="5" y="60"/>
                  <a:pt x="9" y="60"/>
                  <a:pt x="11" y="57"/>
                </a:cubicBezTo>
                <a:cubicBezTo>
                  <a:pt x="30" y="39"/>
                  <a:pt x="30" y="39"/>
                  <a:pt x="30" y="39"/>
                </a:cubicBezTo>
                <a:cubicBezTo>
                  <a:pt x="47" y="57"/>
                  <a:pt x="47" y="57"/>
                  <a:pt x="47" y="57"/>
                </a:cubicBezTo>
                <a:cubicBezTo>
                  <a:pt x="50" y="60"/>
                  <a:pt x="54" y="60"/>
                  <a:pt x="57" y="57"/>
                </a:cubicBezTo>
                <a:cubicBezTo>
                  <a:pt x="59" y="55"/>
                  <a:pt x="59" y="51"/>
                  <a:pt x="57" y="48"/>
                </a:cubicBezTo>
                <a:lnTo>
                  <a:pt x="39" y="30"/>
                </a:lnTo>
                <a:close/>
              </a:path>
            </a:pathLst>
          </a:custGeom>
          <a:solidFill>
            <a:srgbClr val="F368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9" name="Freeform 83">
            <a:extLst>
              <a:ext uri="{FF2B5EF4-FFF2-40B4-BE49-F238E27FC236}">
                <a16:creationId xmlns:a16="http://schemas.microsoft.com/office/drawing/2014/main" id="{E8A330A0-CB60-4C50-8D46-560DA00D5ECB}"/>
              </a:ext>
            </a:extLst>
          </p:cNvPr>
          <p:cNvSpPr>
            <a:spLocks/>
          </p:cNvSpPr>
          <p:nvPr/>
        </p:nvSpPr>
        <p:spPr bwMode="auto">
          <a:xfrm>
            <a:off x="5115847" y="5394110"/>
            <a:ext cx="238125" cy="239713"/>
          </a:xfrm>
          <a:custGeom>
            <a:avLst/>
            <a:gdLst>
              <a:gd name="T0" fmla="*/ 39 w 60"/>
              <a:gd name="T1" fmla="*/ 30 h 60"/>
              <a:gd name="T2" fmla="*/ 57 w 60"/>
              <a:gd name="T3" fmla="*/ 12 h 60"/>
              <a:gd name="T4" fmla="*/ 57 w 60"/>
              <a:gd name="T5" fmla="*/ 3 h 60"/>
              <a:gd name="T6" fmla="*/ 48 w 60"/>
              <a:gd name="T7" fmla="*/ 3 h 60"/>
              <a:gd name="T8" fmla="*/ 30 w 60"/>
              <a:gd name="T9" fmla="*/ 21 h 60"/>
              <a:gd name="T10" fmla="*/ 12 w 60"/>
              <a:gd name="T11" fmla="*/ 3 h 60"/>
              <a:gd name="T12" fmla="*/ 3 w 60"/>
              <a:gd name="T13" fmla="*/ 2 h 60"/>
              <a:gd name="T14" fmla="*/ 2 w 60"/>
              <a:gd name="T15" fmla="*/ 12 h 60"/>
              <a:gd name="T16" fmla="*/ 20 w 60"/>
              <a:gd name="T17" fmla="*/ 30 h 60"/>
              <a:gd name="T18" fmla="*/ 2 w 60"/>
              <a:gd name="T19" fmla="*/ 48 h 60"/>
              <a:gd name="T20" fmla="*/ 2 w 60"/>
              <a:gd name="T21" fmla="*/ 57 h 60"/>
              <a:gd name="T22" fmla="*/ 11 w 60"/>
              <a:gd name="T23" fmla="*/ 57 h 60"/>
              <a:gd name="T24" fmla="*/ 30 w 60"/>
              <a:gd name="T25" fmla="*/ 39 h 60"/>
              <a:gd name="T26" fmla="*/ 47 w 60"/>
              <a:gd name="T27" fmla="*/ 57 h 60"/>
              <a:gd name="T28" fmla="*/ 57 w 60"/>
              <a:gd name="T29" fmla="*/ 57 h 60"/>
              <a:gd name="T30" fmla="*/ 57 w 60"/>
              <a:gd name="T31" fmla="*/ 48 h 60"/>
              <a:gd name="T32" fmla="*/ 39 w 60"/>
              <a:gd name="T33" fmla="*/ 3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 h="60">
                <a:moveTo>
                  <a:pt x="39" y="30"/>
                </a:moveTo>
                <a:cubicBezTo>
                  <a:pt x="57" y="12"/>
                  <a:pt x="57" y="12"/>
                  <a:pt x="57" y="12"/>
                </a:cubicBezTo>
                <a:cubicBezTo>
                  <a:pt x="59" y="9"/>
                  <a:pt x="60" y="5"/>
                  <a:pt x="57" y="3"/>
                </a:cubicBezTo>
                <a:cubicBezTo>
                  <a:pt x="54" y="0"/>
                  <a:pt x="50" y="0"/>
                  <a:pt x="48" y="3"/>
                </a:cubicBezTo>
                <a:cubicBezTo>
                  <a:pt x="30" y="21"/>
                  <a:pt x="30" y="21"/>
                  <a:pt x="30" y="21"/>
                </a:cubicBezTo>
                <a:cubicBezTo>
                  <a:pt x="12" y="3"/>
                  <a:pt x="12" y="3"/>
                  <a:pt x="12" y="3"/>
                </a:cubicBezTo>
                <a:cubicBezTo>
                  <a:pt x="9" y="0"/>
                  <a:pt x="5" y="0"/>
                  <a:pt x="3" y="2"/>
                </a:cubicBezTo>
                <a:cubicBezTo>
                  <a:pt x="0" y="5"/>
                  <a:pt x="0" y="9"/>
                  <a:pt x="2" y="12"/>
                </a:cubicBezTo>
                <a:cubicBezTo>
                  <a:pt x="20" y="30"/>
                  <a:pt x="20" y="30"/>
                  <a:pt x="20" y="30"/>
                </a:cubicBezTo>
                <a:cubicBezTo>
                  <a:pt x="2" y="48"/>
                  <a:pt x="2" y="48"/>
                  <a:pt x="2" y="48"/>
                </a:cubicBezTo>
                <a:cubicBezTo>
                  <a:pt x="0" y="50"/>
                  <a:pt x="0" y="54"/>
                  <a:pt x="2" y="57"/>
                </a:cubicBezTo>
                <a:cubicBezTo>
                  <a:pt x="5" y="60"/>
                  <a:pt x="9" y="60"/>
                  <a:pt x="11" y="57"/>
                </a:cubicBezTo>
                <a:cubicBezTo>
                  <a:pt x="30" y="39"/>
                  <a:pt x="30" y="39"/>
                  <a:pt x="30" y="39"/>
                </a:cubicBezTo>
                <a:cubicBezTo>
                  <a:pt x="47" y="57"/>
                  <a:pt x="47" y="57"/>
                  <a:pt x="47" y="57"/>
                </a:cubicBezTo>
                <a:cubicBezTo>
                  <a:pt x="50" y="60"/>
                  <a:pt x="54" y="60"/>
                  <a:pt x="57" y="57"/>
                </a:cubicBezTo>
                <a:cubicBezTo>
                  <a:pt x="59" y="55"/>
                  <a:pt x="59" y="51"/>
                  <a:pt x="57" y="48"/>
                </a:cubicBezTo>
                <a:lnTo>
                  <a:pt x="39" y="30"/>
                </a:lnTo>
                <a:close/>
              </a:path>
            </a:pathLst>
          </a:custGeom>
          <a:solidFill>
            <a:srgbClr val="F368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323" name="Group 77">
            <a:extLst>
              <a:ext uri="{FF2B5EF4-FFF2-40B4-BE49-F238E27FC236}">
                <a16:creationId xmlns:a16="http://schemas.microsoft.com/office/drawing/2014/main" id="{EAEE344F-C745-4B4D-8B7A-EEE6134639CE}"/>
              </a:ext>
            </a:extLst>
          </p:cNvPr>
          <p:cNvGrpSpPr>
            <a:grpSpLocks noChangeAspect="1"/>
          </p:cNvGrpSpPr>
          <p:nvPr/>
        </p:nvGrpSpPr>
        <p:grpSpPr bwMode="auto">
          <a:xfrm>
            <a:off x="7159465" y="2901456"/>
            <a:ext cx="277813" cy="211138"/>
            <a:chOff x="3210" y="1841"/>
            <a:chExt cx="175" cy="133"/>
          </a:xfrm>
        </p:grpSpPr>
        <p:sp>
          <p:nvSpPr>
            <p:cNvPr id="325" name="Freeform 78">
              <a:extLst>
                <a:ext uri="{FF2B5EF4-FFF2-40B4-BE49-F238E27FC236}">
                  <a16:creationId xmlns:a16="http://schemas.microsoft.com/office/drawing/2014/main" id="{F2F4D593-D5AE-4719-8773-B68943783CC4}"/>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7" name="Freeform 79">
              <a:extLst>
                <a:ext uri="{FF2B5EF4-FFF2-40B4-BE49-F238E27FC236}">
                  <a16:creationId xmlns:a16="http://schemas.microsoft.com/office/drawing/2014/main" id="{411BF6FF-B8A4-4BEB-9ABB-1868CA999DD1}"/>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31" name="Group 77">
            <a:extLst>
              <a:ext uri="{FF2B5EF4-FFF2-40B4-BE49-F238E27FC236}">
                <a16:creationId xmlns:a16="http://schemas.microsoft.com/office/drawing/2014/main" id="{025DFECB-82E2-4091-8F3F-393B8D5705C1}"/>
              </a:ext>
            </a:extLst>
          </p:cNvPr>
          <p:cNvGrpSpPr>
            <a:grpSpLocks noChangeAspect="1"/>
          </p:cNvGrpSpPr>
          <p:nvPr/>
        </p:nvGrpSpPr>
        <p:grpSpPr bwMode="auto">
          <a:xfrm>
            <a:off x="7159466" y="3526664"/>
            <a:ext cx="277813" cy="211138"/>
            <a:chOff x="3210" y="1841"/>
            <a:chExt cx="175" cy="133"/>
          </a:xfrm>
        </p:grpSpPr>
        <p:sp>
          <p:nvSpPr>
            <p:cNvPr id="333" name="Freeform 78">
              <a:extLst>
                <a:ext uri="{FF2B5EF4-FFF2-40B4-BE49-F238E27FC236}">
                  <a16:creationId xmlns:a16="http://schemas.microsoft.com/office/drawing/2014/main" id="{D284CEF1-78A1-41F9-B764-D8CAFE4E8022}"/>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Freeform 79">
              <a:extLst>
                <a:ext uri="{FF2B5EF4-FFF2-40B4-BE49-F238E27FC236}">
                  <a16:creationId xmlns:a16="http://schemas.microsoft.com/office/drawing/2014/main" id="{3532B22B-1D36-4DC1-8EB3-0DCFEE5CBAB4}"/>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7" name="Freeform 83">
            <a:extLst>
              <a:ext uri="{FF2B5EF4-FFF2-40B4-BE49-F238E27FC236}">
                <a16:creationId xmlns:a16="http://schemas.microsoft.com/office/drawing/2014/main" id="{C6ED9613-9264-40B4-A095-37D8402F2964}"/>
              </a:ext>
            </a:extLst>
          </p:cNvPr>
          <p:cNvSpPr>
            <a:spLocks/>
          </p:cNvSpPr>
          <p:nvPr/>
        </p:nvSpPr>
        <p:spPr bwMode="auto">
          <a:xfrm>
            <a:off x="7179311" y="4814609"/>
            <a:ext cx="238125" cy="239713"/>
          </a:xfrm>
          <a:custGeom>
            <a:avLst/>
            <a:gdLst>
              <a:gd name="T0" fmla="*/ 39 w 60"/>
              <a:gd name="T1" fmla="*/ 30 h 60"/>
              <a:gd name="T2" fmla="*/ 57 w 60"/>
              <a:gd name="T3" fmla="*/ 12 h 60"/>
              <a:gd name="T4" fmla="*/ 57 w 60"/>
              <a:gd name="T5" fmla="*/ 3 h 60"/>
              <a:gd name="T6" fmla="*/ 48 w 60"/>
              <a:gd name="T7" fmla="*/ 3 h 60"/>
              <a:gd name="T8" fmla="*/ 30 w 60"/>
              <a:gd name="T9" fmla="*/ 21 h 60"/>
              <a:gd name="T10" fmla="*/ 12 w 60"/>
              <a:gd name="T11" fmla="*/ 3 h 60"/>
              <a:gd name="T12" fmla="*/ 3 w 60"/>
              <a:gd name="T13" fmla="*/ 2 h 60"/>
              <a:gd name="T14" fmla="*/ 2 w 60"/>
              <a:gd name="T15" fmla="*/ 12 h 60"/>
              <a:gd name="T16" fmla="*/ 20 w 60"/>
              <a:gd name="T17" fmla="*/ 30 h 60"/>
              <a:gd name="T18" fmla="*/ 2 w 60"/>
              <a:gd name="T19" fmla="*/ 48 h 60"/>
              <a:gd name="T20" fmla="*/ 2 w 60"/>
              <a:gd name="T21" fmla="*/ 57 h 60"/>
              <a:gd name="T22" fmla="*/ 11 w 60"/>
              <a:gd name="T23" fmla="*/ 57 h 60"/>
              <a:gd name="T24" fmla="*/ 30 w 60"/>
              <a:gd name="T25" fmla="*/ 39 h 60"/>
              <a:gd name="T26" fmla="*/ 47 w 60"/>
              <a:gd name="T27" fmla="*/ 57 h 60"/>
              <a:gd name="T28" fmla="*/ 57 w 60"/>
              <a:gd name="T29" fmla="*/ 57 h 60"/>
              <a:gd name="T30" fmla="*/ 57 w 60"/>
              <a:gd name="T31" fmla="*/ 48 h 60"/>
              <a:gd name="T32" fmla="*/ 39 w 60"/>
              <a:gd name="T33" fmla="*/ 3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 h="60">
                <a:moveTo>
                  <a:pt x="39" y="30"/>
                </a:moveTo>
                <a:cubicBezTo>
                  <a:pt x="57" y="12"/>
                  <a:pt x="57" y="12"/>
                  <a:pt x="57" y="12"/>
                </a:cubicBezTo>
                <a:cubicBezTo>
                  <a:pt x="59" y="9"/>
                  <a:pt x="60" y="5"/>
                  <a:pt x="57" y="3"/>
                </a:cubicBezTo>
                <a:cubicBezTo>
                  <a:pt x="54" y="0"/>
                  <a:pt x="50" y="0"/>
                  <a:pt x="48" y="3"/>
                </a:cubicBezTo>
                <a:cubicBezTo>
                  <a:pt x="30" y="21"/>
                  <a:pt x="30" y="21"/>
                  <a:pt x="30" y="21"/>
                </a:cubicBezTo>
                <a:cubicBezTo>
                  <a:pt x="12" y="3"/>
                  <a:pt x="12" y="3"/>
                  <a:pt x="12" y="3"/>
                </a:cubicBezTo>
                <a:cubicBezTo>
                  <a:pt x="9" y="0"/>
                  <a:pt x="5" y="0"/>
                  <a:pt x="3" y="2"/>
                </a:cubicBezTo>
                <a:cubicBezTo>
                  <a:pt x="0" y="5"/>
                  <a:pt x="0" y="9"/>
                  <a:pt x="2" y="12"/>
                </a:cubicBezTo>
                <a:cubicBezTo>
                  <a:pt x="20" y="30"/>
                  <a:pt x="20" y="30"/>
                  <a:pt x="20" y="30"/>
                </a:cubicBezTo>
                <a:cubicBezTo>
                  <a:pt x="2" y="48"/>
                  <a:pt x="2" y="48"/>
                  <a:pt x="2" y="48"/>
                </a:cubicBezTo>
                <a:cubicBezTo>
                  <a:pt x="0" y="50"/>
                  <a:pt x="0" y="54"/>
                  <a:pt x="2" y="57"/>
                </a:cubicBezTo>
                <a:cubicBezTo>
                  <a:pt x="5" y="60"/>
                  <a:pt x="9" y="60"/>
                  <a:pt x="11" y="57"/>
                </a:cubicBezTo>
                <a:cubicBezTo>
                  <a:pt x="30" y="39"/>
                  <a:pt x="30" y="39"/>
                  <a:pt x="30" y="39"/>
                </a:cubicBezTo>
                <a:cubicBezTo>
                  <a:pt x="47" y="57"/>
                  <a:pt x="47" y="57"/>
                  <a:pt x="47" y="57"/>
                </a:cubicBezTo>
                <a:cubicBezTo>
                  <a:pt x="50" y="60"/>
                  <a:pt x="54" y="60"/>
                  <a:pt x="57" y="57"/>
                </a:cubicBezTo>
                <a:cubicBezTo>
                  <a:pt x="59" y="55"/>
                  <a:pt x="59" y="51"/>
                  <a:pt x="57" y="48"/>
                </a:cubicBezTo>
                <a:lnTo>
                  <a:pt x="39" y="30"/>
                </a:lnTo>
                <a:close/>
              </a:path>
            </a:pathLst>
          </a:custGeom>
          <a:solidFill>
            <a:srgbClr val="F368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8" name="Freeform 83">
            <a:extLst>
              <a:ext uri="{FF2B5EF4-FFF2-40B4-BE49-F238E27FC236}">
                <a16:creationId xmlns:a16="http://schemas.microsoft.com/office/drawing/2014/main" id="{A9A44B8B-ED38-430C-A0CD-70E70F3EFFFD}"/>
              </a:ext>
            </a:extLst>
          </p:cNvPr>
          <p:cNvSpPr>
            <a:spLocks/>
          </p:cNvSpPr>
          <p:nvPr/>
        </p:nvSpPr>
        <p:spPr bwMode="auto">
          <a:xfrm>
            <a:off x="7200870" y="5408647"/>
            <a:ext cx="238125" cy="239713"/>
          </a:xfrm>
          <a:custGeom>
            <a:avLst/>
            <a:gdLst>
              <a:gd name="T0" fmla="*/ 39 w 60"/>
              <a:gd name="T1" fmla="*/ 30 h 60"/>
              <a:gd name="T2" fmla="*/ 57 w 60"/>
              <a:gd name="T3" fmla="*/ 12 h 60"/>
              <a:gd name="T4" fmla="*/ 57 w 60"/>
              <a:gd name="T5" fmla="*/ 3 h 60"/>
              <a:gd name="T6" fmla="*/ 48 w 60"/>
              <a:gd name="T7" fmla="*/ 3 h 60"/>
              <a:gd name="T8" fmla="*/ 30 w 60"/>
              <a:gd name="T9" fmla="*/ 21 h 60"/>
              <a:gd name="T10" fmla="*/ 12 w 60"/>
              <a:gd name="T11" fmla="*/ 3 h 60"/>
              <a:gd name="T12" fmla="*/ 3 w 60"/>
              <a:gd name="T13" fmla="*/ 2 h 60"/>
              <a:gd name="T14" fmla="*/ 2 w 60"/>
              <a:gd name="T15" fmla="*/ 12 h 60"/>
              <a:gd name="T16" fmla="*/ 20 w 60"/>
              <a:gd name="T17" fmla="*/ 30 h 60"/>
              <a:gd name="T18" fmla="*/ 2 w 60"/>
              <a:gd name="T19" fmla="*/ 48 h 60"/>
              <a:gd name="T20" fmla="*/ 2 w 60"/>
              <a:gd name="T21" fmla="*/ 57 h 60"/>
              <a:gd name="T22" fmla="*/ 11 w 60"/>
              <a:gd name="T23" fmla="*/ 57 h 60"/>
              <a:gd name="T24" fmla="*/ 30 w 60"/>
              <a:gd name="T25" fmla="*/ 39 h 60"/>
              <a:gd name="T26" fmla="*/ 47 w 60"/>
              <a:gd name="T27" fmla="*/ 57 h 60"/>
              <a:gd name="T28" fmla="*/ 57 w 60"/>
              <a:gd name="T29" fmla="*/ 57 h 60"/>
              <a:gd name="T30" fmla="*/ 57 w 60"/>
              <a:gd name="T31" fmla="*/ 48 h 60"/>
              <a:gd name="T32" fmla="*/ 39 w 60"/>
              <a:gd name="T33" fmla="*/ 3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 h="60">
                <a:moveTo>
                  <a:pt x="39" y="30"/>
                </a:moveTo>
                <a:cubicBezTo>
                  <a:pt x="57" y="12"/>
                  <a:pt x="57" y="12"/>
                  <a:pt x="57" y="12"/>
                </a:cubicBezTo>
                <a:cubicBezTo>
                  <a:pt x="59" y="9"/>
                  <a:pt x="60" y="5"/>
                  <a:pt x="57" y="3"/>
                </a:cubicBezTo>
                <a:cubicBezTo>
                  <a:pt x="54" y="0"/>
                  <a:pt x="50" y="0"/>
                  <a:pt x="48" y="3"/>
                </a:cubicBezTo>
                <a:cubicBezTo>
                  <a:pt x="30" y="21"/>
                  <a:pt x="30" y="21"/>
                  <a:pt x="30" y="21"/>
                </a:cubicBezTo>
                <a:cubicBezTo>
                  <a:pt x="12" y="3"/>
                  <a:pt x="12" y="3"/>
                  <a:pt x="12" y="3"/>
                </a:cubicBezTo>
                <a:cubicBezTo>
                  <a:pt x="9" y="0"/>
                  <a:pt x="5" y="0"/>
                  <a:pt x="3" y="2"/>
                </a:cubicBezTo>
                <a:cubicBezTo>
                  <a:pt x="0" y="5"/>
                  <a:pt x="0" y="9"/>
                  <a:pt x="2" y="12"/>
                </a:cubicBezTo>
                <a:cubicBezTo>
                  <a:pt x="20" y="30"/>
                  <a:pt x="20" y="30"/>
                  <a:pt x="20" y="30"/>
                </a:cubicBezTo>
                <a:cubicBezTo>
                  <a:pt x="2" y="48"/>
                  <a:pt x="2" y="48"/>
                  <a:pt x="2" y="48"/>
                </a:cubicBezTo>
                <a:cubicBezTo>
                  <a:pt x="0" y="50"/>
                  <a:pt x="0" y="54"/>
                  <a:pt x="2" y="57"/>
                </a:cubicBezTo>
                <a:cubicBezTo>
                  <a:pt x="5" y="60"/>
                  <a:pt x="9" y="60"/>
                  <a:pt x="11" y="57"/>
                </a:cubicBezTo>
                <a:cubicBezTo>
                  <a:pt x="30" y="39"/>
                  <a:pt x="30" y="39"/>
                  <a:pt x="30" y="39"/>
                </a:cubicBezTo>
                <a:cubicBezTo>
                  <a:pt x="47" y="57"/>
                  <a:pt x="47" y="57"/>
                  <a:pt x="47" y="57"/>
                </a:cubicBezTo>
                <a:cubicBezTo>
                  <a:pt x="50" y="60"/>
                  <a:pt x="54" y="60"/>
                  <a:pt x="57" y="57"/>
                </a:cubicBezTo>
                <a:cubicBezTo>
                  <a:pt x="59" y="55"/>
                  <a:pt x="59" y="51"/>
                  <a:pt x="57" y="48"/>
                </a:cubicBezTo>
                <a:lnTo>
                  <a:pt x="39" y="30"/>
                </a:lnTo>
                <a:close/>
              </a:path>
            </a:pathLst>
          </a:custGeom>
          <a:solidFill>
            <a:srgbClr val="F368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339" name="Group 77">
            <a:extLst>
              <a:ext uri="{FF2B5EF4-FFF2-40B4-BE49-F238E27FC236}">
                <a16:creationId xmlns:a16="http://schemas.microsoft.com/office/drawing/2014/main" id="{61101E10-F084-41FD-A903-DA5DB4597703}"/>
              </a:ext>
            </a:extLst>
          </p:cNvPr>
          <p:cNvGrpSpPr>
            <a:grpSpLocks noChangeAspect="1"/>
          </p:cNvGrpSpPr>
          <p:nvPr/>
        </p:nvGrpSpPr>
        <p:grpSpPr bwMode="auto">
          <a:xfrm>
            <a:off x="7159465" y="4199807"/>
            <a:ext cx="277813" cy="211138"/>
            <a:chOff x="3210" y="1841"/>
            <a:chExt cx="175" cy="133"/>
          </a:xfrm>
        </p:grpSpPr>
        <p:sp>
          <p:nvSpPr>
            <p:cNvPr id="340" name="Freeform 78">
              <a:extLst>
                <a:ext uri="{FF2B5EF4-FFF2-40B4-BE49-F238E27FC236}">
                  <a16:creationId xmlns:a16="http://schemas.microsoft.com/office/drawing/2014/main" id="{5F6C8B6C-2069-4CBF-BE58-F87CCD9A8E67}"/>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1" name="Freeform 79">
              <a:extLst>
                <a:ext uri="{FF2B5EF4-FFF2-40B4-BE49-F238E27FC236}">
                  <a16:creationId xmlns:a16="http://schemas.microsoft.com/office/drawing/2014/main" id="{4817BE25-7CB4-40E3-9A0E-0473E6FD5A30}"/>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48" name="Group 77">
            <a:extLst>
              <a:ext uri="{FF2B5EF4-FFF2-40B4-BE49-F238E27FC236}">
                <a16:creationId xmlns:a16="http://schemas.microsoft.com/office/drawing/2014/main" id="{29B0DFFC-FF0F-4B2B-AB3F-D6A0DC905127}"/>
              </a:ext>
            </a:extLst>
          </p:cNvPr>
          <p:cNvGrpSpPr>
            <a:grpSpLocks noChangeAspect="1"/>
          </p:cNvGrpSpPr>
          <p:nvPr/>
        </p:nvGrpSpPr>
        <p:grpSpPr bwMode="auto">
          <a:xfrm>
            <a:off x="9241719" y="2901456"/>
            <a:ext cx="277813" cy="211138"/>
            <a:chOff x="3210" y="1841"/>
            <a:chExt cx="175" cy="133"/>
          </a:xfrm>
        </p:grpSpPr>
        <p:sp>
          <p:nvSpPr>
            <p:cNvPr id="349" name="Freeform 78">
              <a:extLst>
                <a:ext uri="{FF2B5EF4-FFF2-40B4-BE49-F238E27FC236}">
                  <a16:creationId xmlns:a16="http://schemas.microsoft.com/office/drawing/2014/main" id="{412DFCE4-A22E-42BD-A8D0-6B4EB9183B90}"/>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79">
              <a:extLst>
                <a:ext uri="{FF2B5EF4-FFF2-40B4-BE49-F238E27FC236}">
                  <a16:creationId xmlns:a16="http://schemas.microsoft.com/office/drawing/2014/main" id="{297E9075-714D-4EFF-AF5E-394C88D4E7C2}"/>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51" name="Group 77">
            <a:extLst>
              <a:ext uri="{FF2B5EF4-FFF2-40B4-BE49-F238E27FC236}">
                <a16:creationId xmlns:a16="http://schemas.microsoft.com/office/drawing/2014/main" id="{39B9492B-B82D-47A1-8FD4-B209CD41D145}"/>
              </a:ext>
            </a:extLst>
          </p:cNvPr>
          <p:cNvGrpSpPr>
            <a:grpSpLocks noChangeAspect="1"/>
          </p:cNvGrpSpPr>
          <p:nvPr/>
        </p:nvGrpSpPr>
        <p:grpSpPr bwMode="auto">
          <a:xfrm>
            <a:off x="9241720" y="3526664"/>
            <a:ext cx="277813" cy="211138"/>
            <a:chOff x="3210" y="1841"/>
            <a:chExt cx="175" cy="133"/>
          </a:xfrm>
        </p:grpSpPr>
        <p:sp>
          <p:nvSpPr>
            <p:cNvPr id="352" name="Freeform 78">
              <a:extLst>
                <a:ext uri="{FF2B5EF4-FFF2-40B4-BE49-F238E27FC236}">
                  <a16:creationId xmlns:a16="http://schemas.microsoft.com/office/drawing/2014/main" id="{51A8616D-C3CE-4E71-93F8-C3029FE72BB9}"/>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79">
              <a:extLst>
                <a:ext uri="{FF2B5EF4-FFF2-40B4-BE49-F238E27FC236}">
                  <a16:creationId xmlns:a16="http://schemas.microsoft.com/office/drawing/2014/main" id="{D50E2948-BB8E-418A-95F1-823638928D90}"/>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59" name="Group 77">
            <a:extLst>
              <a:ext uri="{FF2B5EF4-FFF2-40B4-BE49-F238E27FC236}">
                <a16:creationId xmlns:a16="http://schemas.microsoft.com/office/drawing/2014/main" id="{F3E96B89-3E25-4C77-8177-DF9073C7E680}"/>
              </a:ext>
            </a:extLst>
          </p:cNvPr>
          <p:cNvGrpSpPr>
            <a:grpSpLocks noChangeAspect="1"/>
          </p:cNvGrpSpPr>
          <p:nvPr/>
        </p:nvGrpSpPr>
        <p:grpSpPr bwMode="auto">
          <a:xfrm>
            <a:off x="9241719" y="4199807"/>
            <a:ext cx="277813" cy="211138"/>
            <a:chOff x="3210" y="1841"/>
            <a:chExt cx="175" cy="133"/>
          </a:xfrm>
        </p:grpSpPr>
        <p:sp>
          <p:nvSpPr>
            <p:cNvPr id="361" name="Freeform 78">
              <a:extLst>
                <a:ext uri="{FF2B5EF4-FFF2-40B4-BE49-F238E27FC236}">
                  <a16:creationId xmlns:a16="http://schemas.microsoft.com/office/drawing/2014/main" id="{66DD2A58-894E-468D-8872-9538B01973FD}"/>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Freeform 79">
              <a:extLst>
                <a:ext uri="{FF2B5EF4-FFF2-40B4-BE49-F238E27FC236}">
                  <a16:creationId xmlns:a16="http://schemas.microsoft.com/office/drawing/2014/main" id="{C0558B2E-E0B5-4B58-83B9-04205EF101AB}"/>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65" name="Group 77">
            <a:extLst>
              <a:ext uri="{FF2B5EF4-FFF2-40B4-BE49-F238E27FC236}">
                <a16:creationId xmlns:a16="http://schemas.microsoft.com/office/drawing/2014/main" id="{25B2509D-3C67-4A7E-ACD5-390860953D64}"/>
              </a:ext>
            </a:extLst>
          </p:cNvPr>
          <p:cNvGrpSpPr>
            <a:grpSpLocks noChangeAspect="1"/>
          </p:cNvGrpSpPr>
          <p:nvPr/>
        </p:nvGrpSpPr>
        <p:grpSpPr bwMode="auto">
          <a:xfrm>
            <a:off x="9241719" y="4845094"/>
            <a:ext cx="277813" cy="211138"/>
            <a:chOff x="3210" y="1841"/>
            <a:chExt cx="175" cy="133"/>
          </a:xfrm>
        </p:grpSpPr>
        <p:sp>
          <p:nvSpPr>
            <p:cNvPr id="366" name="Freeform 78">
              <a:extLst>
                <a:ext uri="{FF2B5EF4-FFF2-40B4-BE49-F238E27FC236}">
                  <a16:creationId xmlns:a16="http://schemas.microsoft.com/office/drawing/2014/main" id="{B3D699D7-0CDD-49F2-831F-32FFCFB07A6D}"/>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Freeform 79">
              <a:extLst>
                <a:ext uri="{FF2B5EF4-FFF2-40B4-BE49-F238E27FC236}">
                  <a16:creationId xmlns:a16="http://schemas.microsoft.com/office/drawing/2014/main" id="{76A9913B-0375-41D2-8BD7-474751DC6216}"/>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68" name="Group 77">
            <a:extLst>
              <a:ext uri="{FF2B5EF4-FFF2-40B4-BE49-F238E27FC236}">
                <a16:creationId xmlns:a16="http://schemas.microsoft.com/office/drawing/2014/main" id="{10B42618-27BA-4195-8E89-33BD84305954}"/>
              </a:ext>
            </a:extLst>
          </p:cNvPr>
          <p:cNvGrpSpPr>
            <a:grpSpLocks noChangeAspect="1"/>
          </p:cNvGrpSpPr>
          <p:nvPr/>
        </p:nvGrpSpPr>
        <p:grpSpPr bwMode="auto">
          <a:xfrm>
            <a:off x="9241719" y="5462554"/>
            <a:ext cx="277813" cy="211138"/>
            <a:chOff x="3210" y="1841"/>
            <a:chExt cx="175" cy="133"/>
          </a:xfrm>
        </p:grpSpPr>
        <p:sp>
          <p:nvSpPr>
            <p:cNvPr id="369" name="Freeform 78">
              <a:extLst>
                <a:ext uri="{FF2B5EF4-FFF2-40B4-BE49-F238E27FC236}">
                  <a16:creationId xmlns:a16="http://schemas.microsoft.com/office/drawing/2014/main" id="{38D9B1F7-D229-4F48-9202-B44AE9BBE989}"/>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 name="Freeform 79">
              <a:extLst>
                <a:ext uri="{FF2B5EF4-FFF2-40B4-BE49-F238E27FC236}">
                  <a16:creationId xmlns:a16="http://schemas.microsoft.com/office/drawing/2014/main" id="{425EF606-D882-455B-ADA1-D8EF83FC3649}"/>
                </a:ext>
              </a:extLst>
            </p:cNvPr>
            <p:cNvSpPr>
              <a:spLocks/>
            </p:cNvSpPr>
            <p:nvPr/>
          </p:nvSpPr>
          <p:spPr bwMode="auto">
            <a:xfrm>
              <a:off x="3210" y="1841"/>
              <a:ext cx="175" cy="133"/>
            </a:xfrm>
            <a:custGeom>
              <a:avLst/>
              <a:gdLst>
                <a:gd name="T0" fmla="*/ 29 w 71"/>
                <a:gd name="T1" fmla="*/ 53 h 53"/>
                <a:gd name="T2" fmla="*/ 29 w 71"/>
                <a:gd name="T3" fmla="*/ 53 h 53"/>
                <a:gd name="T4" fmla="*/ 24 w 71"/>
                <a:gd name="T5" fmla="*/ 50 h 53"/>
                <a:gd name="T6" fmla="*/ 2 w 71"/>
                <a:gd name="T7" fmla="*/ 21 h 53"/>
                <a:gd name="T8" fmla="*/ 3 w 71"/>
                <a:gd name="T9" fmla="*/ 12 h 53"/>
                <a:gd name="T10" fmla="*/ 12 w 71"/>
                <a:gd name="T11" fmla="*/ 13 h 53"/>
                <a:gd name="T12" fmla="*/ 29 w 71"/>
                <a:gd name="T13" fmla="*/ 36 h 53"/>
                <a:gd name="T14" fmla="*/ 59 w 71"/>
                <a:gd name="T15" fmla="*/ 3 h 53"/>
                <a:gd name="T16" fmla="*/ 68 w 71"/>
                <a:gd name="T17" fmla="*/ 2 h 53"/>
                <a:gd name="T18" fmla="*/ 69 w 71"/>
                <a:gd name="T19" fmla="*/ 12 h 53"/>
                <a:gd name="T20" fmla="*/ 34 w 71"/>
                <a:gd name="T21" fmla="*/ 51 h 53"/>
                <a:gd name="T22" fmla="*/ 29 w 71"/>
                <a:gd name="T23"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53">
                  <a:moveTo>
                    <a:pt x="29" y="53"/>
                  </a:moveTo>
                  <a:cubicBezTo>
                    <a:pt x="29" y="53"/>
                    <a:pt x="29" y="53"/>
                    <a:pt x="29" y="53"/>
                  </a:cubicBezTo>
                  <a:cubicBezTo>
                    <a:pt x="27" y="53"/>
                    <a:pt x="25" y="52"/>
                    <a:pt x="24" y="50"/>
                  </a:cubicBezTo>
                  <a:cubicBezTo>
                    <a:pt x="2" y="21"/>
                    <a:pt x="2" y="21"/>
                    <a:pt x="2" y="21"/>
                  </a:cubicBezTo>
                  <a:cubicBezTo>
                    <a:pt x="0" y="18"/>
                    <a:pt x="0" y="14"/>
                    <a:pt x="3" y="12"/>
                  </a:cubicBezTo>
                  <a:cubicBezTo>
                    <a:pt x="6" y="10"/>
                    <a:pt x="10" y="11"/>
                    <a:pt x="12" y="13"/>
                  </a:cubicBezTo>
                  <a:cubicBezTo>
                    <a:pt x="29" y="36"/>
                    <a:pt x="29" y="36"/>
                    <a:pt x="29" y="36"/>
                  </a:cubicBezTo>
                  <a:cubicBezTo>
                    <a:pt x="59" y="3"/>
                    <a:pt x="59" y="3"/>
                    <a:pt x="59" y="3"/>
                  </a:cubicBezTo>
                  <a:cubicBezTo>
                    <a:pt x="61" y="0"/>
                    <a:pt x="66" y="0"/>
                    <a:pt x="68" y="2"/>
                  </a:cubicBezTo>
                  <a:cubicBezTo>
                    <a:pt x="71" y="5"/>
                    <a:pt x="71" y="9"/>
                    <a:pt x="69" y="12"/>
                  </a:cubicBezTo>
                  <a:cubicBezTo>
                    <a:pt x="34" y="51"/>
                    <a:pt x="34" y="51"/>
                    <a:pt x="34" y="51"/>
                  </a:cubicBezTo>
                  <a:cubicBezTo>
                    <a:pt x="33" y="52"/>
                    <a:pt x="31" y="53"/>
                    <a:pt x="29" y="53"/>
                  </a:cubicBezTo>
                  <a:close/>
                </a:path>
              </a:pathLst>
            </a:custGeom>
            <a:solidFill>
              <a:srgbClr val="00B3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73" name="Freeform 87">
            <a:extLst>
              <a:ext uri="{FF2B5EF4-FFF2-40B4-BE49-F238E27FC236}">
                <a16:creationId xmlns:a16="http://schemas.microsoft.com/office/drawing/2014/main" id="{28412C18-F73B-4829-9010-BCEEE46277AE}"/>
              </a:ext>
            </a:extLst>
          </p:cNvPr>
          <p:cNvSpPr>
            <a:spLocks/>
          </p:cNvSpPr>
          <p:nvPr/>
        </p:nvSpPr>
        <p:spPr bwMode="auto">
          <a:xfrm>
            <a:off x="4463938" y="6017165"/>
            <a:ext cx="1655823" cy="380297"/>
          </a:xfrm>
          <a:custGeom>
            <a:avLst/>
            <a:gdLst>
              <a:gd name="T0" fmla="*/ 263 w 293"/>
              <a:gd name="T1" fmla="*/ 65 h 65"/>
              <a:gd name="T2" fmla="*/ 30 w 293"/>
              <a:gd name="T3" fmla="*/ 65 h 65"/>
              <a:gd name="T4" fmla="*/ 0 w 293"/>
              <a:gd name="T5" fmla="*/ 35 h 65"/>
              <a:gd name="T6" fmla="*/ 0 w 293"/>
              <a:gd name="T7" fmla="*/ 30 h 65"/>
              <a:gd name="T8" fmla="*/ 30 w 293"/>
              <a:gd name="T9" fmla="*/ 0 h 65"/>
              <a:gd name="T10" fmla="*/ 263 w 293"/>
              <a:gd name="T11" fmla="*/ 0 h 65"/>
              <a:gd name="T12" fmla="*/ 293 w 293"/>
              <a:gd name="T13" fmla="*/ 30 h 65"/>
              <a:gd name="T14" fmla="*/ 293 w 293"/>
              <a:gd name="T15" fmla="*/ 35 h 65"/>
              <a:gd name="T16" fmla="*/ 263 w 293"/>
              <a:gd name="T17"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3" h="65">
                <a:moveTo>
                  <a:pt x="263" y="65"/>
                </a:moveTo>
                <a:cubicBezTo>
                  <a:pt x="30" y="65"/>
                  <a:pt x="30" y="65"/>
                  <a:pt x="30" y="65"/>
                </a:cubicBezTo>
                <a:cubicBezTo>
                  <a:pt x="13" y="65"/>
                  <a:pt x="0" y="52"/>
                  <a:pt x="0" y="35"/>
                </a:cubicBezTo>
                <a:cubicBezTo>
                  <a:pt x="0" y="30"/>
                  <a:pt x="0" y="30"/>
                  <a:pt x="0" y="30"/>
                </a:cubicBezTo>
                <a:cubicBezTo>
                  <a:pt x="0" y="13"/>
                  <a:pt x="13" y="0"/>
                  <a:pt x="30" y="0"/>
                </a:cubicBezTo>
                <a:cubicBezTo>
                  <a:pt x="263" y="0"/>
                  <a:pt x="263" y="0"/>
                  <a:pt x="263" y="0"/>
                </a:cubicBezTo>
                <a:cubicBezTo>
                  <a:pt x="280" y="0"/>
                  <a:pt x="293" y="13"/>
                  <a:pt x="293" y="30"/>
                </a:cubicBezTo>
                <a:cubicBezTo>
                  <a:pt x="293" y="35"/>
                  <a:pt x="293" y="35"/>
                  <a:pt x="293" y="35"/>
                </a:cubicBezTo>
                <a:cubicBezTo>
                  <a:pt x="293" y="52"/>
                  <a:pt x="280" y="65"/>
                  <a:pt x="263" y="65"/>
                </a:cubicBezTo>
                <a:close/>
              </a:path>
            </a:pathLst>
          </a:custGeom>
          <a:solidFill>
            <a:srgbClr val="34A02C"/>
          </a:solidFill>
          <a:ln>
            <a:noFill/>
          </a:ln>
        </p:spPr>
        <p:txBody>
          <a:bodyPr vert="horz" wrap="square" lIns="91440" tIns="45720" rIns="91440" bIns="45720" numCol="1" anchor="t" anchorCtr="0" compatLnSpc="1">
            <a:prstTxWarp prst="textNoShape">
              <a:avLst/>
            </a:prstTxWarp>
          </a:bodyPr>
          <a:lstStyle/>
          <a:p>
            <a:pPr algn="ctr"/>
            <a:r>
              <a:rPr lang="en-US" dirty="0">
                <a:solidFill>
                  <a:schemeClr val="bg1"/>
                </a:solidFill>
              </a:rPr>
              <a:t>Buy</a:t>
            </a:r>
          </a:p>
        </p:txBody>
      </p:sp>
      <p:sp>
        <p:nvSpPr>
          <p:cNvPr id="574" name="Freeform 87">
            <a:extLst>
              <a:ext uri="{FF2B5EF4-FFF2-40B4-BE49-F238E27FC236}">
                <a16:creationId xmlns:a16="http://schemas.microsoft.com/office/drawing/2014/main" id="{62708628-B1AF-4207-9153-3492CAB867DE}"/>
              </a:ext>
            </a:extLst>
          </p:cNvPr>
          <p:cNvSpPr>
            <a:spLocks/>
          </p:cNvSpPr>
          <p:nvPr/>
        </p:nvSpPr>
        <p:spPr bwMode="auto">
          <a:xfrm>
            <a:off x="6551110" y="6041965"/>
            <a:ext cx="1655823" cy="380297"/>
          </a:xfrm>
          <a:custGeom>
            <a:avLst/>
            <a:gdLst>
              <a:gd name="T0" fmla="*/ 263 w 293"/>
              <a:gd name="T1" fmla="*/ 65 h 65"/>
              <a:gd name="T2" fmla="*/ 30 w 293"/>
              <a:gd name="T3" fmla="*/ 65 h 65"/>
              <a:gd name="T4" fmla="*/ 0 w 293"/>
              <a:gd name="T5" fmla="*/ 35 h 65"/>
              <a:gd name="T6" fmla="*/ 0 w 293"/>
              <a:gd name="T7" fmla="*/ 30 h 65"/>
              <a:gd name="T8" fmla="*/ 30 w 293"/>
              <a:gd name="T9" fmla="*/ 0 h 65"/>
              <a:gd name="T10" fmla="*/ 263 w 293"/>
              <a:gd name="T11" fmla="*/ 0 h 65"/>
              <a:gd name="T12" fmla="*/ 293 w 293"/>
              <a:gd name="T13" fmla="*/ 30 h 65"/>
              <a:gd name="T14" fmla="*/ 293 w 293"/>
              <a:gd name="T15" fmla="*/ 35 h 65"/>
              <a:gd name="T16" fmla="*/ 263 w 293"/>
              <a:gd name="T17"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3" h="65">
                <a:moveTo>
                  <a:pt x="263" y="65"/>
                </a:moveTo>
                <a:cubicBezTo>
                  <a:pt x="30" y="65"/>
                  <a:pt x="30" y="65"/>
                  <a:pt x="30" y="65"/>
                </a:cubicBezTo>
                <a:cubicBezTo>
                  <a:pt x="13" y="65"/>
                  <a:pt x="0" y="52"/>
                  <a:pt x="0" y="35"/>
                </a:cubicBezTo>
                <a:cubicBezTo>
                  <a:pt x="0" y="30"/>
                  <a:pt x="0" y="30"/>
                  <a:pt x="0" y="30"/>
                </a:cubicBezTo>
                <a:cubicBezTo>
                  <a:pt x="0" y="13"/>
                  <a:pt x="13" y="0"/>
                  <a:pt x="30" y="0"/>
                </a:cubicBezTo>
                <a:cubicBezTo>
                  <a:pt x="263" y="0"/>
                  <a:pt x="263" y="0"/>
                  <a:pt x="263" y="0"/>
                </a:cubicBezTo>
                <a:cubicBezTo>
                  <a:pt x="280" y="0"/>
                  <a:pt x="293" y="13"/>
                  <a:pt x="293" y="30"/>
                </a:cubicBezTo>
                <a:cubicBezTo>
                  <a:pt x="293" y="35"/>
                  <a:pt x="293" y="35"/>
                  <a:pt x="293" y="35"/>
                </a:cubicBezTo>
                <a:cubicBezTo>
                  <a:pt x="293" y="52"/>
                  <a:pt x="280" y="65"/>
                  <a:pt x="263" y="65"/>
                </a:cubicBezTo>
                <a:close/>
              </a:path>
            </a:pathLst>
          </a:custGeom>
          <a:solidFill>
            <a:srgbClr val="FEC9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5" name="Freeform 87">
            <a:extLst>
              <a:ext uri="{FF2B5EF4-FFF2-40B4-BE49-F238E27FC236}">
                <a16:creationId xmlns:a16="http://schemas.microsoft.com/office/drawing/2014/main" id="{D4B325CA-B684-4A3D-9C6E-5E43A186287E}"/>
              </a:ext>
            </a:extLst>
          </p:cNvPr>
          <p:cNvSpPr>
            <a:spLocks/>
          </p:cNvSpPr>
          <p:nvPr/>
        </p:nvSpPr>
        <p:spPr bwMode="auto">
          <a:xfrm>
            <a:off x="8476379" y="6009897"/>
            <a:ext cx="1655823" cy="380297"/>
          </a:xfrm>
          <a:custGeom>
            <a:avLst/>
            <a:gdLst>
              <a:gd name="T0" fmla="*/ 263 w 293"/>
              <a:gd name="T1" fmla="*/ 65 h 65"/>
              <a:gd name="T2" fmla="*/ 30 w 293"/>
              <a:gd name="T3" fmla="*/ 65 h 65"/>
              <a:gd name="T4" fmla="*/ 0 w 293"/>
              <a:gd name="T5" fmla="*/ 35 h 65"/>
              <a:gd name="T6" fmla="*/ 0 w 293"/>
              <a:gd name="T7" fmla="*/ 30 h 65"/>
              <a:gd name="T8" fmla="*/ 30 w 293"/>
              <a:gd name="T9" fmla="*/ 0 h 65"/>
              <a:gd name="T10" fmla="*/ 263 w 293"/>
              <a:gd name="T11" fmla="*/ 0 h 65"/>
              <a:gd name="T12" fmla="*/ 293 w 293"/>
              <a:gd name="T13" fmla="*/ 30 h 65"/>
              <a:gd name="T14" fmla="*/ 293 w 293"/>
              <a:gd name="T15" fmla="*/ 35 h 65"/>
              <a:gd name="T16" fmla="*/ 263 w 293"/>
              <a:gd name="T17"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3" h="65">
                <a:moveTo>
                  <a:pt x="263" y="65"/>
                </a:moveTo>
                <a:cubicBezTo>
                  <a:pt x="30" y="65"/>
                  <a:pt x="30" y="65"/>
                  <a:pt x="30" y="65"/>
                </a:cubicBezTo>
                <a:cubicBezTo>
                  <a:pt x="13" y="65"/>
                  <a:pt x="0" y="52"/>
                  <a:pt x="0" y="35"/>
                </a:cubicBezTo>
                <a:cubicBezTo>
                  <a:pt x="0" y="30"/>
                  <a:pt x="0" y="30"/>
                  <a:pt x="0" y="30"/>
                </a:cubicBezTo>
                <a:cubicBezTo>
                  <a:pt x="0" y="13"/>
                  <a:pt x="13" y="0"/>
                  <a:pt x="30" y="0"/>
                </a:cubicBezTo>
                <a:cubicBezTo>
                  <a:pt x="263" y="0"/>
                  <a:pt x="263" y="0"/>
                  <a:pt x="263" y="0"/>
                </a:cubicBezTo>
                <a:cubicBezTo>
                  <a:pt x="280" y="0"/>
                  <a:pt x="293" y="13"/>
                  <a:pt x="293" y="30"/>
                </a:cubicBezTo>
                <a:cubicBezTo>
                  <a:pt x="293" y="35"/>
                  <a:pt x="293" y="35"/>
                  <a:pt x="293" y="35"/>
                </a:cubicBezTo>
                <a:cubicBezTo>
                  <a:pt x="293" y="52"/>
                  <a:pt x="280" y="65"/>
                  <a:pt x="263" y="65"/>
                </a:cubicBezTo>
                <a:close/>
              </a:path>
            </a:pathLst>
          </a:custGeom>
          <a:solidFill>
            <a:srgbClr val="FEC9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77897728-3493-46D6-B05E-BAB2C17D0FB3}"/>
              </a:ext>
            </a:extLst>
          </p:cNvPr>
          <p:cNvGrpSpPr>
            <a:grpSpLocks noChangeAspect="1"/>
          </p:cNvGrpSpPr>
          <p:nvPr/>
        </p:nvGrpSpPr>
        <p:grpSpPr bwMode="auto">
          <a:xfrm>
            <a:off x="1200150" y="1864633"/>
            <a:ext cx="9791700" cy="3651250"/>
            <a:chOff x="756" y="1010"/>
            <a:chExt cx="6168" cy="2300"/>
          </a:xfrm>
        </p:grpSpPr>
        <p:sp>
          <p:nvSpPr>
            <p:cNvPr id="4" name="AutoShape 3">
              <a:extLst>
                <a:ext uri="{FF2B5EF4-FFF2-40B4-BE49-F238E27FC236}">
                  <a16:creationId xmlns:a16="http://schemas.microsoft.com/office/drawing/2014/main" id="{BBD3B1DD-AFEE-4516-9AFC-48C7939F7279}"/>
                </a:ext>
              </a:extLst>
            </p:cNvPr>
            <p:cNvSpPr>
              <a:spLocks noChangeAspect="1" noChangeArrowheads="1" noTextEdit="1"/>
            </p:cNvSpPr>
            <p:nvPr/>
          </p:nvSpPr>
          <p:spPr bwMode="auto">
            <a:xfrm>
              <a:off x="756" y="1010"/>
              <a:ext cx="6168" cy="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Freeform 5">
              <a:extLst>
                <a:ext uri="{FF2B5EF4-FFF2-40B4-BE49-F238E27FC236}">
                  <a16:creationId xmlns:a16="http://schemas.microsoft.com/office/drawing/2014/main" id="{F519FBA8-1D73-4CAF-9282-D9079F420052}"/>
                </a:ext>
              </a:extLst>
            </p:cNvPr>
            <p:cNvSpPr>
              <a:spLocks/>
            </p:cNvSpPr>
            <p:nvPr/>
          </p:nvSpPr>
          <p:spPr bwMode="auto">
            <a:xfrm>
              <a:off x="765" y="1019"/>
              <a:ext cx="1475" cy="311"/>
            </a:xfrm>
            <a:custGeom>
              <a:avLst/>
              <a:gdLst>
                <a:gd name="T0" fmla="*/ 12 w 800"/>
                <a:gd name="T1" fmla="*/ 168 h 168"/>
                <a:gd name="T2" fmla="*/ 0 w 800"/>
                <a:gd name="T3" fmla="*/ 155 h 168"/>
                <a:gd name="T4" fmla="*/ 0 w 800"/>
                <a:gd name="T5" fmla="*/ 13 h 168"/>
                <a:gd name="T6" fmla="*/ 12 w 800"/>
                <a:gd name="T7" fmla="*/ 0 h 168"/>
                <a:gd name="T8" fmla="*/ 788 w 800"/>
                <a:gd name="T9" fmla="*/ 0 h 168"/>
                <a:gd name="T10" fmla="*/ 800 w 800"/>
                <a:gd name="T11" fmla="*/ 13 h 168"/>
                <a:gd name="T12" fmla="*/ 800 w 800"/>
                <a:gd name="T13" fmla="*/ 155 h 168"/>
                <a:gd name="T14" fmla="*/ 788 w 800"/>
                <a:gd name="T15" fmla="*/ 168 h 168"/>
                <a:gd name="T16" fmla="*/ 12 w 800"/>
                <a:gd name="T17"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0" h="168">
                  <a:moveTo>
                    <a:pt x="12" y="168"/>
                  </a:moveTo>
                  <a:cubicBezTo>
                    <a:pt x="5" y="168"/>
                    <a:pt x="0" y="163"/>
                    <a:pt x="0" y="155"/>
                  </a:cubicBezTo>
                  <a:cubicBezTo>
                    <a:pt x="0" y="13"/>
                    <a:pt x="0" y="13"/>
                    <a:pt x="0" y="13"/>
                  </a:cubicBezTo>
                  <a:cubicBezTo>
                    <a:pt x="0" y="5"/>
                    <a:pt x="5" y="0"/>
                    <a:pt x="12" y="0"/>
                  </a:cubicBezTo>
                  <a:cubicBezTo>
                    <a:pt x="788" y="0"/>
                    <a:pt x="788" y="0"/>
                    <a:pt x="788" y="0"/>
                  </a:cubicBezTo>
                  <a:cubicBezTo>
                    <a:pt x="795" y="0"/>
                    <a:pt x="800" y="5"/>
                    <a:pt x="800" y="13"/>
                  </a:cubicBezTo>
                  <a:cubicBezTo>
                    <a:pt x="800" y="155"/>
                    <a:pt x="800" y="155"/>
                    <a:pt x="800" y="155"/>
                  </a:cubicBezTo>
                  <a:cubicBezTo>
                    <a:pt x="800" y="163"/>
                    <a:pt x="795" y="168"/>
                    <a:pt x="788" y="168"/>
                  </a:cubicBezTo>
                  <a:lnTo>
                    <a:pt x="12" y="168"/>
                  </a:lnTo>
                  <a:close/>
                </a:path>
              </a:pathLst>
            </a:custGeom>
            <a:solidFill>
              <a:srgbClr val="98CE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9B2A323E-5DC5-4902-9AB6-9078DA928F75}"/>
                </a:ext>
              </a:extLst>
            </p:cNvPr>
            <p:cNvSpPr>
              <a:spLocks noEditPoints="1"/>
            </p:cNvSpPr>
            <p:nvPr/>
          </p:nvSpPr>
          <p:spPr bwMode="auto">
            <a:xfrm>
              <a:off x="758" y="1012"/>
              <a:ext cx="1490" cy="325"/>
            </a:xfrm>
            <a:custGeom>
              <a:avLst/>
              <a:gdLst>
                <a:gd name="T0" fmla="*/ 792 w 808"/>
                <a:gd name="T1" fmla="*/ 8 h 176"/>
                <a:gd name="T2" fmla="*/ 800 w 808"/>
                <a:gd name="T3" fmla="*/ 17 h 176"/>
                <a:gd name="T4" fmla="*/ 800 w 808"/>
                <a:gd name="T5" fmla="*/ 159 h 176"/>
                <a:gd name="T6" fmla="*/ 792 w 808"/>
                <a:gd name="T7" fmla="*/ 168 h 176"/>
                <a:gd name="T8" fmla="*/ 16 w 808"/>
                <a:gd name="T9" fmla="*/ 168 h 176"/>
                <a:gd name="T10" fmla="*/ 8 w 808"/>
                <a:gd name="T11" fmla="*/ 159 h 176"/>
                <a:gd name="T12" fmla="*/ 8 w 808"/>
                <a:gd name="T13" fmla="*/ 17 h 176"/>
                <a:gd name="T14" fmla="*/ 16 w 808"/>
                <a:gd name="T15" fmla="*/ 8 h 176"/>
                <a:gd name="T16" fmla="*/ 792 w 808"/>
                <a:gd name="T17" fmla="*/ 8 h 176"/>
                <a:gd name="T18" fmla="*/ 792 w 808"/>
                <a:gd name="T19" fmla="*/ 0 h 176"/>
                <a:gd name="T20" fmla="*/ 16 w 808"/>
                <a:gd name="T21" fmla="*/ 0 h 176"/>
                <a:gd name="T22" fmla="*/ 0 w 808"/>
                <a:gd name="T23" fmla="*/ 17 h 176"/>
                <a:gd name="T24" fmla="*/ 0 w 808"/>
                <a:gd name="T25" fmla="*/ 159 h 176"/>
                <a:gd name="T26" fmla="*/ 16 w 808"/>
                <a:gd name="T27" fmla="*/ 176 h 176"/>
                <a:gd name="T28" fmla="*/ 792 w 808"/>
                <a:gd name="T29" fmla="*/ 176 h 176"/>
                <a:gd name="T30" fmla="*/ 808 w 808"/>
                <a:gd name="T31" fmla="*/ 159 h 176"/>
                <a:gd name="T32" fmla="*/ 808 w 808"/>
                <a:gd name="T33" fmla="*/ 17 h 176"/>
                <a:gd name="T34" fmla="*/ 792 w 808"/>
                <a:gd name="T35"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8" h="176">
                  <a:moveTo>
                    <a:pt x="792" y="8"/>
                  </a:moveTo>
                  <a:cubicBezTo>
                    <a:pt x="796" y="8"/>
                    <a:pt x="800" y="12"/>
                    <a:pt x="800" y="17"/>
                  </a:cubicBezTo>
                  <a:cubicBezTo>
                    <a:pt x="800" y="159"/>
                    <a:pt x="800" y="159"/>
                    <a:pt x="800" y="159"/>
                  </a:cubicBezTo>
                  <a:cubicBezTo>
                    <a:pt x="800" y="164"/>
                    <a:pt x="796" y="168"/>
                    <a:pt x="792" y="168"/>
                  </a:cubicBezTo>
                  <a:cubicBezTo>
                    <a:pt x="16" y="168"/>
                    <a:pt x="16" y="168"/>
                    <a:pt x="16" y="168"/>
                  </a:cubicBezTo>
                  <a:cubicBezTo>
                    <a:pt x="12" y="168"/>
                    <a:pt x="8" y="164"/>
                    <a:pt x="8" y="159"/>
                  </a:cubicBezTo>
                  <a:cubicBezTo>
                    <a:pt x="8" y="17"/>
                    <a:pt x="8" y="17"/>
                    <a:pt x="8" y="17"/>
                  </a:cubicBezTo>
                  <a:cubicBezTo>
                    <a:pt x="8" y="12"/>
                    <a:pt x="12" y="8"/>
                    <a:pt x="16" y="8"/>
                  </a:cubicBezTo>
                  <a:cubicBezTo>
                    <a:pt x="792" y="8"/>
                    <a:pt x="792" y="8"/>
                    <a:pt x="792" y="8"/>
                  </a:cubicBezTo>
                  <a:close/>
                  <a:moveTo>
                    <a:pt x="792" y="0"/>
                  </a:moveTo>
                  <a:cubicBezTo>
                    <a:pt x="16" y="0"/>
                    <a:pt x="16" y="0"/>
                    <a:pt x="16" y="0"/>
                  </a:cubicBezTo>
                  <a:cubicBezTo>
                    <a:pt x="7" y="0"/>
                    <a:pt x="0" y="7"/>
                    <a:pt x="0" y="17"/>
                  </a:cubicBezTo>
                  <a:cubicBezTo>
                    <a:pt x="0" y="159"/>
                    <a:pt x="0" y="159"/>
                    <a:pt x="0" y="159"/>
                  </a:cubicBezTo>
                  <a:cubicBezTo>
                    <a:pt x="0" y="169"/>
                    <a:pt x="7" y="176"/>
                    <a:pt x="16" y="176"/>
                  </a:cubicBezTo>
                  <a:cubicBezTo>
                    <a:pt x="792" y="176"/>
                    <a:pt x="792" y="176"/>
                    <a:pt x="792" y="176"/>
                  </a:cubicBezTo>
                  <a:cubicBezTo>
                    <a:pt x="801" y="176"/>
                    <a:pt x="808" y="169"/>
                    <a:pt x="808" y="159"/>
                  </a:cubicBezTo>
                  <a:cubicBezTo>
                    <a:pt x="808" y="17"/>
                    <a:pt x="808" y="17"/>
                    <a:pt x="808" y="17"/>
                  </a:cubicBezTo>
                  <a:cubicBezTo>
                    <a:pt x="808" y="7"/>
                    <a:pt x="801" y="0"/>
                    <a:pt x="79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7">
              <a:extLst>
                <a:ext uri="{FF2B5EF4-FFF2-40B4-BE49-F238E27FC236}">
                  <a16:creationId xmlns:a16="http://schemas.microsoft.com/office/drawing/2014/main" id="{FDB39890-7B4B-4AF2-9FB3-90FC089AF539}"/>
                </a:ext>
              </a:extLst>
            </p:cNvPr>
            <p:cNvSpPr>
              <a:spLocks noChangeArrowheads="1"/>
            </p:cNvSpPr>
            <p:nvPr/>
          </p:nvSpPr>
          <p:spPr bwMode="auto">
            <a:xfrm>
              <a:off x="773" y="1614"/>
              <a:ext cx="1460"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8">
              <a:extLst>
                <a:ext uri="{FF2B5EF4-FFF2-40B4-BE49-F238E27FC236}">
                  <a16:creationId xmlns:a16="http://schemas.microsoft.com/office/drawing/2014/main" id="{3103BDE3-DE5D-44C4-9EC3-3CBCBE188B5A}"/>
                </a:ext>
              </a:extLst>
            </p:cNvPr>
            <p:cNvSpPr>
              <a:spLocks noChangeArrowheads="1"/>
            </p:cNvSpPr>
            <p:nvPr/>
          </p:nvSpPr>
          <p:spPr bwMode="auto">
            <a:xfrm>
              <a:off x="773" y="1899"/>
              <a:ext cx="1460"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9">
              <a:extLst>
                <a:ext uri="{FF2B5EF4-FFF2-40B4-BE49-F238E27FC236}">
                  <a16:creationId xmlns:a16="http://schemas.microsoft.com/office/drawing/2014/main" id="{9AAAC969-8401-42DB-9E0D-83461BCE4922}"/>
                </a:ext>
              </a:extLst>
            </p:cNvPr>
            <p:cNvSpPr>
              <a:spLocks noChangeArrowheads="1"/>
            </p:cNvSpPr>
            <p:nvPr/>
          </p:nvSpPr>
          <p:spPr bwMode="auto">
            <a:xfrm>
              <a:off x="773" y="2183"/>
              <a:ext cx="1460" cy="2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10">
              <a:extLst>
                <a:ext uri="{FF2B5EF4-FFF2-40B4-BE49-F238E27FC236}">
                  <a16:creationId xmlns:a16="http://schemas.microsoft.com/office/drawing/2014/main" id="{E7D1C3DC-0426-465B-A6D9-BC5D6CB18455}"/>
                </a:ext>
              </a:extLst>
            </p:cNvPr>
            <p:cNvSpPr>
              <a:spLocks noChangeArrowheads="1"/>
            </p:cNvSpPr>
            <p:nvPr/>
          </p:nvSpPr>
          <p:spPr bwMode="auto">
            <a:xfrm>
              <a:off x="773" y="2469"/>
              <a:ext cx="1460" cy="285"/>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11">
              <a:extLst>
                <a:ext uri="{FF2B5EF4-FFF2-40B4-BE49-F238E27FC236}">
                  <a16:creationId xmlns:a16="http://schemas.microsoft.com/office/drawing/2014/main" id="{1E25C7C5-2575-4477-9779-AF5EC2017703}"/>
                </a:ext>
              </a:extLst>
            </p:cNvPr>
            <p:cNvSpPr>
              <a:spLocks noChangeArrowheads="1"/>
            </p:cNvSpPr>
            <p:nvPr/>
          </p:nvSpPr>
          <p:spPr bwMode="auto">
            <a:xfrm>
              <a:off x="773" y="2754"/>
              <a:ext cx="1460"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a:extLst>
                <a:ext uri="{FF2B5EF4-FFF2-40B4-BE49-F238E27FC236}">
                  <a16:creationId xmlns:a16="http://schemas.microsoft.com/office/drawing/2014/main" id="{60AF206F-8B86-442A-BCC1-270DF9B6B074}"/>
                </a:ext>
              </a:extLst>
            </p:cNvPr>
            <p:cNvSpPr>
              <a:spLocks noChangeArrowheads="1"/>
            </p:cNvSpPr>
            <p:nvPr/>
          </p:nvSpPr>
          <p:spPr bwMode="auto">
            <a:xfrm>
              <a:off x="773" y="3024"/>
              <a:ext cx="1460"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13">
              <a:extLst>
                <a:ext uri="{FF2B5EF4-FFF2-40B4-BE49-F238E27FC236}">
                  <a16:creationId xmlns:a16="http://schemas.microsoft.com/office/drawing/2014/main" id="{E0EA49B3-3BC4-45EB-B69B-589694CBEB73}"/>
                </a:ext>
              </a:extLst>
            </p:cNvPr>
            <p:cNvSpPr>
              <a:spLocks noChangeArrowheads="1"/>
            </p:cNvSpPr>
            <p:nvPr/>
          </p:nvSpPr>
          <p:spPr bwMode="auto">
            <a:xfrm>
              <a:off x="773" y="1335"/>
              <a:ext cx="1460" cy="286"/>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4">
              <a:extLst>
                <a:ext uri="{FF2B5EF4-FFF2-40B4-BE49-F238E27FC236}">
                  <a16:creationId xmlns:a16="http://schemas.microsoft.com/office/drawing/2014/main" id="{6697AEE9-17E7-46C3-A36A-5152A3B1A9A2}"/>
                </a:ext>
              </a:extLst>
            </p:cNvPr>
            <p:cNvSpPr>
              <a:spLocks/>
            </p:cNvSpPr>
            <p:nvPr/>
          </p:nvSpPr>
          <p:spPr bwMode="auto">
            <a:xfrm>
              <a:off x="2275" y="1019"/>
              <a:ext cx="1138" cy="311"/>
            </a:xfrm>
            <a:custGeom>
              <a:avLst/>
              <a:gdLst>
                <a:gd name="T0" fmla="*/ 12 w 617"/>
                <a:gd name="T1" fmla="*/ 168 h 168"/>
                <a:gd name="T2" fmla="*/ 0 w 617"/>
                <a:gd name="T3" fmla="*/ 155 h 168"/>
                <a:gd name="T4" fmla="*/ 0 w 617"/>
                <a:gd name="T5" fmla="*/ 13 h 168"/>
                <a:gd name="T6" fmla="*/ 12 w 617"/>
                <a:gd name="T7" fmla="*/ 0 h 168"/>
                <a:gd name="T8" fmla="*/ 605 w 617"/>
                <a:gd name="T9" fmla="*/ 0 h 168"/>
                <a:gd name="T10" fmla="*/ 617 w 617"/>
                <a:gd name="T11" fmla="*/ 13 h 168"/>
                <a:gd name="T12" fmla="*/ 617 w 617"/>
                <a:gd name="T13" fmla="*/ 155 h 168"/>
                <a:gd name="T14" fmla="*/ 605 w 617"/>
                <a:gd name="T15" fmla="*/ 168 h 168"/>
                <a:gd name="T16" fmla="*/ 12 w 617"/>
                <a:gd name="T17"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7" h="168">
                  <a:moveTo>
                    <a:pt x="12" y="168"/>
                  </a:moveTo>
                  <a:cubicBezTo>
                    <a:pt x="6" y="168"/>
                    <a:pt x="0" y="163"/>
                    <a:pt x="0" y="155"/>
                  </a:cubicBezTo>
                  <a:cubicBezTo>
                    <a:pt x="0" y="13"/>
                    <a:pt x="0" y="13"/>
                    <a:pt x="0" y="13"/>
                  </a:cubicBezTo>
                  <a:cubicBezTo>
                    <a:pt x="0" y="5"/>
                    <a:pt x="6" y="0"/>
                    <a:pt x="12" y="0"/>
                  </a:cubicBezTo>
                  <a:cubicBezTo>
                    <a:pt x="605" y="0"/>
                    <a:pt x="605" y="0"/>
                    <a:pt x="605" y="0"/>
                  </a:cubicBezTo>
                  <a:cubicBezTo>
                    <a:pt x="611" y="0"/>
                    <a:pt x="617" y="5"/>
                    <a:pt x="617" y="13"/>
                  </a:cubicBezTo>
                  <a:cubicBezTo>
                    <a:pt x="617" y="155"/>
                    <a:pt x="617" y="155"/>
                    <a:pt x="617" y="155"/>
                  </a:cubicBezTo>
                  <a:cubicBezTo>
                    <a:pt x="617" y="163"/>
                    <a:pt x="611" y="168"/>
                    <a:pt x="605" y="168"/>
                  </a:cubicBezTo>
                  <a:lnTo>
                    <a:pt x="12" y="168"/>
                  </a:lnTo>
                  <a:close/>
                </a:path>
              </a:pathLst>
            </a:custGeom>
            <a:solidFill>
              <a:srgbClr val="34A0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5">
              <a:extLst>
                <a:ext uri="{FF2B5EF4-FFF2-40B4-BE49-F238E27FC236}">
                  <a16:creationId xmlns:a16="http://schemas.microsoft.com/office/drawing/2014/main" id="{192530D2-12E4-472F-8A61-C61C74A19E6C}"/>
                </a:ext>
              </a:extLst>
            </p:cNvPr>
            <p:cNvSpPr>
              <a:spLocks noEditPoints="1"/>
            </p:cNvSpPr>
            <p:nvPr/>
          </p:nvSpPr>
          <p:spPr bwMode="auto">
            <a:xfrm>
              <a:off x="2268" y="1012"/>
              <a:ext cx="1153" cy="325"/>
            </a:xfrm>
            <a:custGeom>
              <a:avLst/>
              <a:gdLst>
                <a:gd name="T0" fmla="*/ 609 w 625"/>
                <a:gd name="T1" fmla="*/ 8 h 176"/>
                <a:gd name="T2" fmla="*/ 617 w 625"/>
                <a:gd name="T3" fmla="*/ 17 h 176"/>
                <a:gd name="T4" fmla="*/ 617 w 625"/>
                <a:gd name="T5" fmla="*/ 159 h 176"/>
                <a:gd name="T6" fmla="*/ 609 w 625"/>
                <a:gd name="T7" fmla="*/ 168 h 176"/>
                <a:gd name="T8" fmla="*/ 16 w 625"/>
                <a:gd name="T9" fmla="*/ 168 h 176"/>
                <a:gd name="T10" fmla="*/ 8 w 625"/>
                <a:gd name="T11" fmla="*/ 159 h 176"/>
                <a:gd name="T12" fmla="*/ 8 w 625"/>
                <a:gd name="T13" fmla="*/ 17 h 176"/>
                <a:gd name="T14" fmla="*/ 16 w 625"/>
                <a:gd name="T15" fmla="*/ 8 h 176"/>
                <a:gd name="T16" fmla="*/ 609 w 625"/>
                <a:gd name="T17" fmla="*/ 8 h 176"/>
                <a:gd name="T18" fmla="*/ 609 w 625"/>
                <a:gd name="T19" fmla="*/ 0 h 176"/>
                <a:gd name="T20" fmla="*/ 16 w 625"/>
                <a:gd name="T21" fmla="*/ 0 h 176"/>
                <a:gd name="T22" fmla="*/ 0 w 625"/>
                <a:gd name="T23" fmla="*/ 17 h 176"/>
                <a:gd name="T24" fmla="*/ 0 w 625"/>
                <a:gd name="T25" fmla="*/ 159 h 176"/>
                <a:gd name="T26" fmla="*/ 16 w 625"/>
                <a:gd name="T27" fmla="*/ 176 h 176"/>
                <a:gd name="T28" fmla="*/ 609 w 625"/>
                <a:gd name="T29" fmla="*/ 176 h 176"/>
                <a:gd name="T30" fmla="*/ 625 w 625"/>
                <a:gd name="T31" fmla="*/ 159 h 176"/>
                <a:gd name="T32" fmla="*/ 625 w 625"/>
                <a:gd name="T33" fmla="*/ 17 h 176"/>
                <a:gd name="T34" fmla="*/ 609 w 625"/>
                <a:gd name="T35"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5" h="176">
                  <a:moveTo>
                    <a:pt x="609" y="8"/>
                  </a:moveTo>
                  <a:cubicBezTo>
                    <a:pt x="613" y="8"/>
                    <a:pt x="617" y="12"/>
                    <a:pt x="617" y="17"/>
                  </a:cubicBezTo>
                  <a:cubicBezTo>
                    <a:pt x="617" y="159"/>
                    <a:pt x="617" y="159"/>
                    <a:pt x="617" y="159"/>
                  </a:cubicBezTo>
                  <a:cubicBezTo>
                    <a:pt x="617" y="164"/>
                    <a:pt x="613" y="168"/>
                    <a:pt x="609" y="168"/>
                  </a:cubicBezTo>
                  <a:cubicBezTo>
                    <a:pt x="16" y="168"/>
                    <a:pt x="16" y="168"/>
                    <a:pt x="16" y="168"/>
                  </a:cubicBezTo>
                  <a:cubicBezTo>
                    <a:pt x="12" y="168"/>
                    <a:pt x="8" y="164"/>
                    <a:pt x="8" y="159"/>
                  </a:cubicBezTo>
                  <a:cubicBezTo>
                    <a:pt x="8" y="17"/>
                    <a:pt x="8" y="17"/>
                    <a:pt x="8" y="17"/>
                  </a:cubicBezTo>
                  <a:cubicBezTo>
                    <a:pt x="8" y="12"/>
                    <a:pt x="12" y="8"/>
                    <a:pt x="16" y="8"/>
                  </a:cubicBezTo>
                  <a:cubicBezTo>
                    <a:pt x="609" y="8"/>
                    <a:pt x="609" y="8"/>
                    <a:pt x="609" y="8"/>
                  </a:cubicBezTo>
                  <a:close/>
                  <a:moveTo>
                    <a:pt x="609" y="0"/>
                  </a:moveTo>
                  <a:cubicBezTo>
                    <a:pt x="16" y="0"/>
                    <a:pt x="16" y="0"/>
                    <a:pt x="16" y="0"/>
                  </a:cubicBezTo>
                  <a:cubicBezTo>
                    <a:pt x="7" y="0"/>
                    <a:pt x="0" y="7"/>
                    <a:pt x="0" y="17"/>
                  </a:cubicBezTo>
                  <a:cubicBezTo>
                    <a:pt x="0" y="159"/>
                    <a:pt x="0" y="159"/>
                    <a:pt x="0" y="159"/>
                  </a:cubicBezTo>
                  <a:cubicBezTo>
                    <a:pt x="0" y="169"/>
                    <a:pt x="7" y="176"/>
                    <a:pt x="16" y="176"/>
                  </a:cubicBezTo>
                  <a:cubicBezTo>
                    <a:pt x="609" y="176"/>
                    <a:pt x="609" y="176"/>
                    <a:pt x="609" y="176"/>
                  </a:cubicBezTo>
                  <a:cubicBezTo>
                    <a:pt x="618" y="176"/>
                    <a:pt x="625" y="169"/>
                    <a:pt x="625" y="159"/>
                  </a:cubicBezTo>
                  <a:cubicBezTo>
                    <a:pt x="625" y="17"/>
                    <a:pt x="625" y="17"/>
                    <a:pt x="625" y="17"/>
                  </a:cubicBezTo>
                  <a:cubicBezTo>
                    <a:pt x="625" y="7"/>
                    <a:pt x="618" y="0"/>
                    <a:pt x="60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6">
              <a:extLst>
                <a:ext uri="{FF2B5EF4-FFF2-40B4-BE49-F238E27FC236}">
                  <a16:creationId xmlns:a16="http://schemas.microsoft.com/office/drawing/2014/main" id="{A63169CD-D046-45A4-8C0C-E98A04D39AC8}"/>
                </a:ext>
              </a:extLst>
            </p:cNvPr>
            <p:cNvSpPr>
              <a:spLocks noChangeArrowheads="1"/>
            </p:cNvSpPr>
            <p:nvPr/>
          </p:nvSpPr>
          <p:spPr bwMode="auto">
            <a:xfrm>
              <a:off x="2283" y="1614"/>
              <a:ext cx="1123"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7">
              <a:extLst>
                <a:ext uri="{FF2B5EF4-FFF2-40B4-BE49-F238E27FC236}">
                  <a16:creationId xmlns:a16="http://schemas.microsoft.com/office/drawing/2014/main" id="{86CB7BB1-16A5-45F0-9A4E-4039E931FEE1}"/>
                </a:ext>
              </a:extLst>
            </p:cNvPr>
            <p:cNvSpPr>
              <a:spLocks noChangeArrowheads="1"/>
            </p:cNvSpPr>
            <p:nvPr/>
          </p:nvSpPr>
          <p:spPr bwMode="auto">
            <a:xfrm>
              <a:off x="2283" y="1899"/>
              <a:ext cx="1123"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8">
              <a:extLst>
                <a:ext uri="{FF2B5EF4-FFF2-40B4-BE49-F238E27FC236}">
                  <a16:creationId xmlns:a16="http://schemas.microsoft.com/office/drawing/2014/main" id="{D1BD2730-C463-4190-97E8-11D01FEAAC67}"/>
                </a:ext>
              </a:extLst>
            </p:cNvPr>
            <p:cNvSpPr>
              <a:spLocks noChangeArrowheads="1"/>
            </p:cNvSpPr>
            <p:nvPr/>
          </p:nvSpPr>
          <p:spPr bwMode="auto">
            <a:xfrm>
              <a:off x="2283" y="2183"/>
              <a:ext cx="1123" cy="2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9">
              <a:extLst>
                <a:ext uri="{FF2B5EF4-FFF2-40B4-BE49-F238E27FC236}">
                  <a16:creationId xmlns:a16="http://schemas.microsoft.com/office/drawing/2014/main" id="{1189A0C8-20AA-479B-8174-F1A13867B14A}"/>
                </a:ext>
              </a:extLst>
            </p:cNvPr>
            <p:cNvSpPr>
              <a:spLocks noChangeArrowheads="1"/>
            </p:cNvSpPr>
            <p:nvPr/>
          </p:nvSpPr>
          <p:spPr bwMode="auto">
            <a:xfrm>
              <a:off x="2283" y="2469"/>
              <a:ext cx="1123" cy="285"/>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20">
              <a:extLst>
                <a:ext uri="{FF2B5EF4-FFF2-40B4-BE49-F238E27FC236}">
                  <a16:creationId xmlns:a16="http://schemas.microsoft.com/office/drawing/2014/main" id="{98FBCC8E-AB6E-4B9F-83E2-2D50E605CF77}"/>
                </a:ext>
              </a:extLst>
            </p:cNvPr>
            <p:cNvSpPr>
              <a:spLocks noChangeArrowheads="1"/>
            </p:cNvSpPr>
            <p:nvPr/>
          </p:nvSpPr>
          <p:spPr bwMode="auto">
            <a:xfrm>
              <a:off x="2283" y="2754"/>
              <a:ext cx="1123"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1">
              <a:extLst>
                <a:ext uri="{FF2B5EF4-FFF2-40B4-BE49-F238E27FC236}">
                  <a16:creationId xmlns:a16="http://schemas.microsoft.com/office/drawing/2014/main" id="{659BCF87-5AA1-41B5-8883-2129F870D04C}"/>
                </a:ext>
              </a:extLst>
            </p:cNvPr>
            <p:cNvSpPr>
              <a:spLocks noChangeArrowheads="1"/>
            </p:cNvSpPr>
            <p:nvPr/>
          </p:nvSpPr>
          <p:spPr bwMode="auto">
            <a:xfrm>
              <a:off x="2283" y="3024"/>
              <a:ext cx="1123"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2">
              <a:extLst>
                <a:ext uri="{FF2B5EF4-FFF2-40B4-BE49-F238E27FC236}">
                  <a16:creationId xmlns:a16="http://schemas.microsoft.com/office/drawing/2014/main" id="{00BEBC6E-5219-42F6-9C85-8748FFA12BC8}"/>
                </a:ext>
              </a:extLst>
            </p:cNvPr>
            <p:cNvSpPr>
              <a:spLocks noChangeArrowheads="1"/>
            </p:cNvSpPr>
            <p:nvPr/>
          </p:nvSpPr>
          <p:spPr bwMode="auto">
            <a:xfrm>
              <a:off x="2283" y="1335"/>
              <a:ext cx="1123" cy="286"/>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A5B6613C-CA46-4016-92B9-A97E11649703}"/>
                </a:ext>
              </a:extLst>
            </p:cNvPr>
            <p:cNvSpPr>
              <a:spLocks/>
            </p:cNvSpPr>
            <p:nvPr/>
          </p:nvSpPr>
          <p:spPr bwMode="auto">
            <a:xfrm>
              <a:off x="3443" y="1019"/>
              <a:ext cx="1137" cy="311"/>
            </a:xfrm>
            <a:custGeom>
              <a:avLst/>
              <a:gdLst>
                <a:gd name="T0" fmla="*/ 12 w 617"/>
                <a:gd name="T1" fmla="*/ 168 h 168"/>
                <a:gd name="T2" fmla="*/ 0 w 617"/>
                <a:gd name="T3" fmla="*/ 155 h 168"/>
                <a:gd name="T4" fmla="*/ 0 w 617"/>
                <a:gd name="T5" fmla="*/ 13 h 168"/>
                <a:gd name="T6" fmla="*/ 12 w 617"/>
                <a:gd name="T7" fmla="*/ 0 h 168"/>
                <a:gd name="T8" fmla="*/ 605 w 617"/>
                <a:gd name="T9" fmla="*/ 0 h 168"/>
                <a:gd name="T10" fmla="*/ 617 w 617"/>
                <a:gd name="T11" fmla="*/ 13 h 168"/>
                <a:gd name="T12" fmla="*/ 617 w 617"/>
                <a:gd name="T13" fmla="*/ 155 h 168"/>
                <a:gd name="T14" fmla="*/ 605 w 617"/>
                <a:gd name="T15" fmla="*/ 168 h 168"/>
                <a:gd name="T16" fmla="*/ 12 w 617"/>
                <a:gd name="T17"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7" h="168">
                  <a:moveTo>
                    <a:pt x="12" y="168"/>
                  </a:moveTo>
                  <a:cubicBezTo>
                    <a:pt x="6" y="168"/>
                    <a:pt x="0" y="163"/>
                    <a:pt x="0" y="155"/>
                  </a:cubicBezTo>
                  <a:cubicBezTo>
                    <a:pt x="0" y="13"/>
                    <a:pt x="0" y="13"/>
                    <a:pt x="0" y="13"/>
                  </a:cubicBezTo>
                  <a:cubicBezTo>
                    <a:pt x="0" y="5"/>
                    <a:pt x="6" y="0"/>
                    <a:pt x="12" y="0"/>
                  </a:cubicBezTo>
                  <a:cubicBezTo>
                    <a:pt x="605" y="0"/>
                    <a:pt x="605" y="0"/>
                    <a:pt x="605" y="0"/>
                  </a:cubicBezTo>
                  <a:cubicBezTo>
                    <a:pt x="611" y="0"/>
                    <a:pt x="617" y="5"/>
                    <a:pt x="617" y="13"/>
                  </a:cubicBezTo>
                  <a:cubicBezTo>
                    <a:pt x="617" y="155"/>
                    <a:pt x="617" y="155"/>
                    <a:pt x="617" y="155"/>
                  </a:cubicBezTo>
                  <a:cubicBezTo>
                    <a:pt x="617" y="163"/>
                    <a:pt x="611" y="168"/>
                    <a:pt x="605" y="168"/>
                  </a:cubicBezTo>
                  <a:lnTo>
                    <a:pt x="12" y="168"/>
                  </a:lnTo>
                  <a:close/>
                </a:path>
              </a:pathLst>
            </a:custGeom>
            <a:solidFill>
              <a:srgbClr val="0096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8B37E566-8214-45F8-B259-A96A7ECD7395}"/>
                </a:ext>
              </a:extLst>
            </p:cNvPr>
            <p:cNvSpPr>
              <a:spLocks noEditPoints="1"/>
            </p:cNvSpPr>
            <p:nvPr/>
          </p:nvSpPr>
          <p:spPr bwMode="auto">
            <a:xfrm>
              <a:off x="3435" y="1012"/>
              <a:ext cx="1153" cy="325"/>
            </a:xfrm>
            <a:custGeom>
              <a:avLst/>
              <a:gdLst>
                <a:gd name="T0" fmla="*/ 609 w 625"/>
                <a:gd name="T1" fmla="*/ 8 h 176"/>
                <a:gd name="T2" fmla="*/ 617 w 625"/>
                <a:gd name="T3" fmla="*/ 17 h 176"/>
                <a:gd name="T4" fmla="*/ 617 w 625"/>
                <a:gd name="T5" fmla="*/ 159 h 176"/>
                <a:gd name="T6" fmla="*/ 609 w 625"/>
                <a:gd name="T7" fmla="*/ 168 h 176"/>
                <a:gd name="T8" fmla="*/ 16 w 625"/>
                <a:gd name="T9" fmla="*/ 168 h 176"/>
                <a:gd name="T10" fmla="*/ 8 w 625"/>
                <a:gd name="T11" fmla="*/ 159 h 176"/>
                <a:gd name="T12" fmla="*/ 8 w 625"/>
                <a:gd name="T13" fmla="*/ 17 h 176"/>
                <a:gd name="T14" fmla="*/ 16 w 625"/>
                <a:gd name="T15" fmla="*/ 8 h 176"/>
                <a:gd name="T16" fmla="*/ 609 w 625"/>
                <a:gd name="T17" fmla="*/ 8 h 176"/>
                <a:gd name="T18" fmla="*/ 609 w 625"/>
                <a:gd name="T19" fmla="*/ 0 h 176"/>
                <a:gd name="T20" fmla="*/ 16 w 625"/>
                <a:gd name="T21" fmla="*/ 0 h 176"/>
                <a:gd name="T22" fmla="*/ 0 w 625"/>
                <a:gd name="T23" fmla="*/ 17 h 176"/>
                <a:gd name="T24" fmla="*/ 0 w 625"/>
                <a:gd name="T25" fmla="*/ 159 h 176"/>
                <a:gd name="T26" fmla="*/ 16 w 625"/>
                <a:gd name="T27" fmla="*/ 176 h 176"/>
                <a:gd name="T28" fmla="*/ 609 w 625"/>
                <a:gd name="T29" fmla="*/ 176 h 176"/>
                <a:gd name="T30" fmla="*/ 625 w 625"/>
                <a:gd name="T31" fmla="*/ 159 h 176"/>
                <a:gd name="T32" fmla="*/ 625 w 625"/>
                <a:gd name="T33" fmla="*/ 17 h 176"/>
                <a:gd name="T34" fmla="*/ 609 w 625"/>
                <a:gd name="T35"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5" h="176">
                  <a:moveTo>
                    <a:pt x="609" y="8"/>
                  </a:moveTo>
                  <a:cubicBezTo>
                    <a:pt x="613" y="8"/>
                    <a:pt x="617" y="12"/>
                    <a:pt x="617" y="17"/>
                  </a:cubicBezTo>
                  <a:cubicBezTo>
                    <a:pt x="617" y="159"/>
                    <a:pt x="617" y="159"/>
                    <a:pt x="617" y="159"/>
                  </a:cubicBezTo>
                  <a:cubicBezTo>
                    <a:pt x="617" y="164"/>
                    <a:pt x="613" y="168"/>
                    <a:pt x="609" y="168"/>
                  </a:cubicBezTo>
                  <a:cubicBezTo>
                    <a:pt x="16" y="168"/>
                    <a:pt x="16" y="168"/>
                    <a:pt x="16" y="168"/>
                  </a:cubicBezTo>
                  <a:cubicBezTo>
                    <a:pt x="12" y="168"/>
                    <a:pt x="8" y="164"/>
                    <a:pt x="8" y="159"/>
                  </a:cubicBezTo>
                  <a:cubicBezTo>
                    <a:pt x="8" y="17"/>
                    <a:pt x="8" y="17"/>
                    <a:pt x="8" y="17"/>
                  </a:cubicBezTo>
                  <a:cubicBezTo>
                    <a:pt x="8" y="12"/>
                    <a:pt x="12" y="8"/>
                    <a:pt x="16" y="8"/>
                  </a:cubicBezTo>
                  <a:cubicBezTo>
                    <a:pt x="609" y="8"/>
                    <a:pt x="609" y="8"/>
                    <a:pt x="609" y="8"/>
                  </a:cubicBezTo>
                  <a:close/>
                  <a:moveTo>
                    <a:pt x="609" y="0"/>
                  </a:moveTo>
                  <a:cubicBezTo>
                    <a:pt x="16" y="0"/>
                    <a:pt x="16" y="0"/>
                    <a:pt x="16" y="0"/>
                  </a:cubicBezTo>
                  <a:cubicBezTo>
                    <a:pt x="7" y="0"/>
                    <a:pt x="0" y="7"/>
                    <a:pt x="0" y="17"/>
                  </a:cubicBezTo>
                  <a:cubicBezTo>
                    <a:pt x="0" y="159"/>
                    <a:pt x="0" y="159"/>
                    <a:pt x="0" y="159"/>
                  </a:cubicBezTo>
                  <a:cubicBezTo>
                    <a:pt x="0" y="169"/>
                    <a:pt x="7" y="176"/>
                    <a:pt x="16" y="176"/>
                  </a:cubicBezTo>
                  <a:cubicBezTo>
                    <a:pt x="609" y="176"/>
                    <a:pt x="609" y="176"/>
                    <a:pt x="609" y="176"/>
                  </a:cubicBezTo>
                  <a:cubicBezTo>
                    <a:pt x="618" y="176"/>
                    <a:pt x="625" y="169"/>
                    <a:pt x="625" y="159"/>
                  </a:cubicBezTo>
                  <a:cubicBezTo>
                    <a:pt x="625" y="17"/>
                    <a:pt x="625" y="17"/>
                    <a:pt x="625" y="17"/>
                  </a:cubicBezTo>
                  <a:cubicBezTo>
                    <a:pt x="625" y="7"/>
                    <a:pt x="618" y="0"/>
                    <a:pt x="60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5">
              <a:extLst>
                <a:ext uri="{FF2B5EF4-FFF2-40B4-BE49-F238E27FC236}">
                  <a16:creationId xmlns:a16="http://schemas.microsoft.com/office/drawing/2014/main" id="{055BCDCE-156C-449D-94BF-942E2A70A000}"/>
                </a:ext>
              </a:extLst>
            </p:cNvPr>
            <p:cNvSpPr>
              <a:spLocks noChangeArrowheads="1"/>
            </p:cNvSpPr>
            <p:nvPr/>
          </p:nvSpPr>
          <p:spPr bwMode="auto">
            <a:xfrm>
              <a:off x="3450" y="1614"/>
              <a:ext cx="1123"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26">
              <a:extLst>
                <a:ext uri="{FF2B5EF4-FFF2-40B4-BE49-F238E27FC236}">
                  <a16:creationId xmlns:a16="http://schemas.microsoft.com/office/drawing/2014/main" id="{DE1F9E99-41D5-46BF-9AA7-564B7450521A}"/>
                </a:ext>
              </a:extLst>
            </p:cNvPr>
            <p:cNvSpPr>
              <a:spLocks noChangeArrowheads="1"/>
            </p:cNvSpPr>
            <p:nvPr/>
          </p:nvSpPr>
          <p:spPr bwMode="auto">
            <a:xfrm>
              <a:off x="3450" y="1899"/>
              <a:ext cx="1123"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7">
              <a:extLst>
                <a:ext uri="{FF2B5EF4-FFF2-40B4-BE49-F238E27FC236}">
                  <a16:creationId xmlns:a16="http://schemas.microsoft.com/office/drawing/2014/main" id="{0869E365-0F06-4DBC-9C62-E1967B03EFED}"/>
                </a:ext>
              </a:extLst>
            </p:cNvPr>
            <p:cNvSpPr>
              <a:spLocks noChangeArrowheads="1"/>
            </p:cNvSpPr>
            <p:nvPr/>
          </p:nvSpPr>
          <p:spPr bwMode="auto">
            <a:xfrm>
              <a:off x="3450" y="2183"/>
              <a:ext cx="1123" cy="2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28">
              <a:extLst>
                <a:ext uri="{FF2B5EF4-FFF2-40B4-BE49-F238E27FC236}">
                  <a16:creationId xmlns:a16="http://schemas.microsoft.com/office/drawing/2014/main" id="{6E0616C5-7A18-468B-A040-4192B6FB7B0F}"/>
                </a:ext>
              </a:extLst>
            </p:cNvPr>
            <p:cNvSpPr>
              <a:spLocks noChangeArrowheads="1"/>
            </p:cNvSpPr>
            <p:nvPr/>
          </p:nvSpPr>
          <p:spPr bwMode="auto">
            <a:xfrm>
              <a:off x="3450" y="2469"/>
              <a:ext cx="1123" cy="285"/>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29">
              <a:extLst>
                <a:ext uri="{FF2B5EF4-FFF2-40B4-BE49-F238E27FC236}">
                  <a16:creationId xmlns:a16="http://schemas.microsoft.com/office/drawing/2014/main" id="{14D6A90E-D56D-465A-B2DD-955E0F3D3BE2}"/>
                </a:ext>
              </a:extLst>
            </p:cNvPr>
            <p:cNvSpPr>
              <a:spLocks noChangeArrowheads="1"/>
            </p:cNvSpPr>
            <p:nvPr/>
          </p:nvSpPr>
          <p:spPr bwMode="auto">
            <a:xfrm>
              <a:off x="3450" y="2754"/>
              <a:ext cx="1123"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30">
              <a:extLst>
                <a:ext uri="{FF2B5EF4-FFF2-40B4-BE49-F238E27FC236}">
                  <a16:creationId xmlns:a16="http://schemas.microsoft.com/office/drawing/2014/main" id="{FB460A8D-E281-475A-8264-3A759B7B9A1B}"/>
                </a:ext>
              </a:extLst>
            </p:cNvPr>
            <p:cNvSpPr>
              <a:spLocks noChangeArrowheads="1"/>
            </p:cNvSpPr>
            <p:nvPr/>
          </p:nvSpPr>
          <p:spPr bwMode="auto">
            <a:xfrm>
              <a:off x="3450" y="3024"/>
              <a:ext cx="1123"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31">
              <a:extLst>
                <a:ext uri="{FF2B5EF4-FFF2-40B4-BE49-F238E27FC236}">
                  <a16:creationId xmlns:a16="http://schemas.microsoft.com/office/drawing/2014/main" id="{8D3552A4-5E2F-4C6F-A473-2C8786C1D4A6}"/>
                </a:ext>
              </a:extLst>
            </p:cNvPr>
            <p:cNvSpPr>
              <a:spLocks noChangeArrowheads="1"/>
            </p:cNvSpPr>
            <p:nvPr/>
          </p:nvSpPr>
          <p:spPr bwMode="auto">
            <a:xfrm>
              <a:off x="3450" y="1335"/>
              <a:ext cx="1123" cy="286"/>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2">
              <a:extLst>
                <a:ext uri="{FF2B5EF4-FFF2-40B4-BE49-F238E27FC236}">
                  <a16:creationId xmlns:a16="http://schemas.microsoft.com/office/drawing/2014/main" id="{EE8BBFE3-99F1-4F2A-A267-1644A0B41122}"/>
                </a:ext>
              </a:extLst>
            </p:cNvPr>
            <p:cNvSpPr>
              <a:spLocks/>
            </p:cNvSpPr>
            <p:nvPr/>
          </p:nvSpPr>
          <p:spPr bwMode="auto">
            <a:xfrm>
              <a:off x="4610" y="1019"/>
              <a:ext cx="1138" cy="311"/>
            </a:xfrm>
            <a:custGeom>
              <a:avLst/>
              <a:gdLst>
                <a:gd name="T0" fmla="*/ 12 w 617"/>
                <a:gd name="T1" fmla="*/ 168 h 168"/>
                <a:gd name="T2" fmla="*/ 0 w 617"/>
                <a:gd name="T3" fmla="*/ 155 h 168"/>
                <a:gd name="T4" fmla="*/ 0 w 617"/>
                <a:gd name="T5" fmla="*/ 13 h 168"/>
                <a:gd name="T6" fmla="*/ 12 w 617"/>
                <a:gd name="T7" fmla="*/ 0 h 168"/>
                <a:gd name="T8" fmla="*/ 604 w 617"/>
                <a:gd name="T9" fmla="*/ 0 h 168"/>
                <a:gd name="T10" fmla="*/ 617 w 617"/>
                <a:gd name="T11" fmla="*/ 13 h 168"/>
                <a:gd name="T12" fmla="*/ 617 w 617"/>
                <a:gd name="T13" fmla="*/ 155 h 168"/>
                <a:gd name="T14" fmla="*/ 604 w 617"/>
                <a:gd name="T15" fmla="*/ 168 h 168"/>
                <a:gd name="T16" fmla="*/ 12 w 617"/>
                <a:gd name="T17"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7" h="168">
                  <a:moveTo>
                    <a:pt x="12" y="168"/>
                  </a:moveTo>
                  <a:cubicBezTo>
                    <a:pt x="5" y="168"/>
                    <a:pt x="0" y="163"/>
                    <a:pt x="0" y="155"/>
                  </a:cubicBezTo>
                  <a:cubicBezTo>
                    <a:pt x="0" y="13"/>
                    <a:pt x="0" y="13"/>
                    <a:pt x="0" y="13"/>
                  </a:cubicBezTo>
                  <a:cubicBezTo>
                    <a:pt x="0" y="5"/>
                    <a:pt x="5" y="0"/>
                    <a:pt x="12" y="0"/>
                  </a:cubicBezTo>
                  <a:cubicBezTo>
                    <a:pt x="604" y="0"/>
                    <a:pt x="604" y="0"/>
                    <a:pt x="604" y="0"/>
                  </a:cubicBezTo>
                  <a:cubicBezTo>
                    <a:pt x="611" y="0"/>
                    <a:pt x="617" y="5"/>
                    <a:pt x="617" y="13"/>
                  </a:cubicBezTo>
                  <a:cubicBezTo>
                    <a:pt x="617" y="155"/>
                    <a:pt x="617" y="155"/>
                    <a:pt x="617" y="155"/>
                  </a:cubicBezTo>
                  <a:cubicBezTo>
                    <a:pt x="617" y="163"/>
                    <a:pt x="611" y="168"/>
                    <a:pt x="604" y="168"/>
                  </a:cubicBezTo>
                  <a:lnTo>
                    <a:pt x="12" y="168"/>
                  </a:lnTo>
                  <a:close/>
                </a:path>
              </a:pathLst>
            </a:custGeom>
            <a:solidFill>
              <a:srgbClr val="0096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3">
              <a:extLst>
                <a:ext uri="{FF2B5EF4-FFF2-40B4-BE49-F238E27FC236}">
                  <a16:creationId xmlns:a16="http://schemas.microsoft.com/office/drawing/2014/main" id="{38DB936F-71BE-46FF-8746-6A36F3ED0585}"/>
                </a:ext>
              </a:extLst>
            </p:cNvPr>
            <p:cNvSpPr>
              <a:spLocks noEditPoints="1"/>
            </p:cNvSpPr>
            <p:nvPr/>
          </p:nvSpPr>
          <p:spPr bwMode="auto">
            <a:xfrm>
              <a:off x="4603" y="1012"/>
              <a:ext cx="1152" cy="325"/>
            </a:xfrm>
            <a:custGeom>
              <a:avLst/>
              <a:gdLst>
                <a:gd name="T0" fmla="*/ 608 w 625"/>
                <a:gd name="T1" fmla="*/ 8 h 176"/>
                <a:gd name="T2" fmla="*/ 616 w 625"/>
                <a:gd name="T3" fmla="*/ 17 h 176"/>
                <a:gd name="T4" fmla="*/ 616 w 625"/>
                <a:gd name="T5" fmla="*/ 159 h 176"/>
                <a:gd name="T6" fmla="*/ 608 w 625"/>
                <a:gd name="T7" fmla="*/ 168 h 176"/>
                <a:gd name="T8" fmla="*/ 16 w 625"/>
                <a:gd name="T9" fmla="*/ 168 h 176"/>
                <a:gd name="T10" fmla="*/ 8 w 625"/>
                <a:gd name="T11" fmla="*/ 159 h 176"/>
                <a:gd name="T12" fmla="*/ 8 w 625"/>
                <a:gd name="T13" fmla="*/ 17 h 176"/>
                <a:gd name="T14" fmla="*/ 16 w 625"/>
                <a:gd name="T15" fmla="*/ 8 h 176"/>
                <a:gd name="T16" fmla="*/ 608 w 625"/>
                <a:gd name="T17" fmla="*/ 8 h 176"/>
                <a:gd name="T18" fmla="*/ 608 w 625"/>
                <a:gd name="T19" fmla="*/ 0 h 176"/>
                <a:gd name="T20" fmla="*/ 16 w 625"/>
                <a:gd name="T21" fmla="*/ 0 h 176"/>
                <a:gd name="T22" fmla="*/ 0 w 625"/>
                <a:gd name="T23" fmla="*/ 17 h 176"/>
                <a:gd name="T24" fmla="*/ 0 w 625"/>
                <a:gd name="T25" fmla="*/ 159 h 176"/>
                <a:gd name="T26" fmla="*/ 16 w 625"/>
                <a:gd name="T27" fmla="*/ 176 h 176"/>
                <a:gd name="T28" fmla="*/ 608 w 625"/>
                <a:gd name="T29" fmla="*/ 176 h 176"/>
                <a:gd name="T30" fmla="*/ 625 w 625"/>
                <a:gd name="T31" fmla="*/ 159 h 176"/>
                <a:gd name="T32" fmla="*/ 625 w 625"/>
                <a:gd name="T33" fmla="*/ 17 h 176"/>
                <a:gd name="T34" fmla="*/ 608 w 625"/>
                <a:gd name="T35"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5" h="176">
                  <a:moveTo>
                    <a:pt x="608" y="8"/>
                  </a:moveTo>
                  <a:cubicBezTo>
                    <a:pt x="613" y="8"/>
                    <a:pt x="616" y="12"/>
                    <a:pt x="616" y="17"/>
                  </a:cubicBezTo>
                  <a:cubicBezTo>
                    <a:pt x="616" y="159"/>
                    <a:pt x="616" y="159"/>
                    <a:pt x="616" y="159"/>
                  </a:cubicBezTo>
                  <a:cubicBezTo>
                    <a:pt x="616" y="164"/>
                    <a:pt x="613" y="168"/>
                    <a:pt x="608" y="168"/>
                  </a:cubicBezTo>
                  <a:cubicBezTo>
                    <a:pt x="16" y="168"/>
                    <a:pt x="16" y="168"/>
                    <a:pt x="16" y="168"/>
                  </a:cubicBezTo>
                  <a:cubicBezTo>
                    <a:pt x="12" y="168"/>
                    <a:pt x="8" y="164"/>
                    <a:pt x="8" y="159"/>
                  </a:cubicBezTo>
                  <a:cubicBezTo>
                    <a:pt x="8" y="17"/>
                    <a:pt x="8" y="17"/>
                    <a:pt x="8" y="17"/>
                  </a:cubicBezTo>
                  <a:cubicBezTo>
                    <a:pt x="8" y="12"/>
                    <a:pt x="12" y="8"/>
                    <a:pt x="16" y="8"/>
                  </a:cubicBezTo>
                  <a:cubicBezTo>
                    <a:pt x="608" y="8"/>
                    <a:pt x="608" y="8"/>
                    <a:pt x="608" y="8"/>
                  </a:cubicBezTo>
                  <a:close/>
                  <a:moveTo>
                    <a:pt x="608" y="0"/>
                  </a:moveTo>
                  <a:cubicBezTo>
                    <a:pt x="16" y="0"/>
                    <a:pt x="16" y="0"/>
                    <a:pt x="16" y="0"/>
                  </a:cubicBezTo>
                  <a:cubicBezTo>
                    <a:pt x="7" y="0"/>
                    <a:pt x="0" y="7"/>
                    <a:pt x="0" y="17"/>
                  </a:cubicBezTo>
                  <a:cubicBezTo>
                    <a:pt x="0" y="159"/>
                    <a:pt x="0" y="159"/>
                    <a:pt x="0" y="159"/>
                  </a:cubicBezTo>
                  <a:cubicBezTo>
                    <a:pt x="0" y="169"/>
                    <a:pt x="7" y="176"/>
                    <a:pt x="16" y="176"/>
                  </a:cubicBezTo>
                  <a:cubicBezTo>
                    <a:pt x="608" y="176"/>
                    <a:pt x="608" y="176"/>
                    <a:pt x="608" y="176"/>
                  </a:cubicBezTo>
                  <a:cubicBezTo>
                    <a:pt x="617" y="176"/>
                    <a:pt x="625" y="169"/>
                    <a:pt x="625" y="159"/>
                  </a:cubicBezTo>
                  <a:cubicBezTo>
                    <a:pt x="625" y="17"/>
                    <a:pt x="625" y="17"/>
                    <a:pt x="625" y="17"/>
                  </a:cubicBezTo>
                  <a:cubicBezTo>
                    <a:pt x="625" y="7"/>
                    <a:pt x="617" y="0"/>
                    <a:pt x="60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34">
              <a:extLst>
                <a:ext uri="{FF2B5EF4-FFF2-40B4-BE49-F238E27FC236}">
                  <a16:creationId xmlns:a16="http://schemas.microsoft.com/office/drawing/2014/main" id="{3182A826-BA1C-4419-8ABF-B8D6F8F1BEA4}"/>
                </a:ext>
              </a:extLst>
            </p:cNvPr>
            <p:cNvSpPr>
              <a:spLocks noChangeArrowheads="1"/>
            </p:cNvSpPr>
            <p:nvPr/>
          </p:nvSpPr>
          <p:spPr bwMode="auto">
            <a:xfrm>
              <a:off x="4617" y="1614"/>
              <a:ext cx="1121"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5">
              <a:extLst>
                <a:ext uri="{FF2B5EF4-FFF2-40B4-BE49-F238E27FC236}">
                  <a16:creationId xmlns:a16="http://schemas.microsoft.com/office/drawing/2014/main" id="{D0C275A3-72FD-48DA-8AAD-DB41282EBFBE}"/>
                </a:ext>
              </a:extLst>
            </p:cNvPr>
            <p:cNvSpPr>
              <a:spLocks noChangeArrowheads="1"/>
            </p:cNvSpPr>
            <p:nvPr/>
          </p:nvSpPr>
          <p:spPr bwMode="auto">
            <a:xfrm>
              <a:off x="4617" y="1899"/>
              <a:ext cx="1121"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36">
              <a:extLst>
                <a:ext uri="{FF2B5EF4-FFF2-40B4-BE49-F238E27FC236}">
                  <a16:creationId xmlns:a16="http://schemas.microsoft.com/office/drawing/2014/main" id="{76DF3FA9-2F8C-419D-B87E-5B4035EEC5B2}"/>
                </a:ext>
              </a:extLst>
            </p:cNvPr>
            <p:cNvSpPr>
              <a:spLocks noChangeArrowheads="1"/>
            </p:cNvSpPr>
            <p:nvPr/>
          </p:nvSpPr>
          <p:spPr bwMode="auto">
            <a:xfrm>
              <a:off x="4617" y="2183"/>
              <a:ext cx="1121" cy="2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37">
              <a:extLst>
                <a:ext uri="{FF2B5EF4-FFF2-40B4-BE49-F238E27FC236}">
                  <a16:creationId xmlns:a16="http://schemas.microsoft.com/office/drawing/2014/main" id="{B9FDB45E-5DB7-440C-ADDE-D790D3785C9C}"/>
                </a:ext>
              </a:extLst>
            </p:cNvPr>
            <p:cNvSpPr>
              <a:spLocks noChangeArrowheads="1"/>
            </p:cNvSpPr>
            <p:nvPr/>
          </p:nvSpPr>
          <p:spPr bwMode="auto">
            <a:xfrm>
              <a:off x="4617" y="2469"/>
              <a:ext cx="1121" cy="285"/>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38">
              <a:extLst>
                <a:ext uri="{FF2B5EF4-FFF2-40B4-BE49-F238E27FC236}">
                  <a16:creationId xmlns:a16="http://schemas.microsoft.com/office/drawing/2014/main" id="{3028417D-3540-4041-9C1E-FEE99D652E13}"/>
                </a:ext>
              </a:extLst>
            </p:cNvPr>
            <p:cNvSpPr>
              <a:spLocks noChangeArrowheads="1"/>
            </p:cNvSpPr>
            <p:nvPr/>
          </p:nvSpPr>
          <p:spPr bwMode="auto">
            <a:xfrm>
              <a:off x="4617" y="2754"/>
              <a:ext cx="1121"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39">
              <a:extLst>
                <a:ext uri="{FF2B5EF4-FFF2-40B4-BE49-F238E27FC236}">
                  <a16:creationId xmlns:a16="http://schemas.microsoft.com/office/drawing/2014/main" id="{BA508DC6-F993-4504-8F06-8E684CC30E93}"/>
                </a:ext>
              </a:extLst>
            </p:cNvPr>
            <p:cNvSpPr>
              <a:spLocks noChangeArrowheads="1"/>
            </p:cNvSpPr>
            <p:nvPr/>
          </p:nvSpPr>
          <p:spPr bwMode="auto">
            <a:xfrm>
              <a:off x="4617" y="3024"/>
              <a:ext cx="1121"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40">
              <a:extLst>
                <a:ext uri="{FF2B5EF4-FFF2-40B4-BE49-F238E27FC236}">
                  <a16:creationId xmlns:a16="http://schemas.microsoft.com/office/drawing/2014/main" id="{62424FE8-FE6C-4909-8FCC-68C4AA10E1A1}"/>
                </a:ext>
              </a:extLst>
            </p:cNvPr>
            <p:cNvSpPr>
              <a:spLocks noChangeArrowheads="1"/>
            </p:cNvSpPr>
            <p:nvPr/>
          </p:nvSpPr>
          <p:spPr bwMode="auto">
            <a:xfrm>
              <a:off x="4617" y="1335"/>
              <a:ext cx="1121" cy="286"/>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1">
              <a:extLst>
                <a:ext uri="{FF2B5EF4-FFF2-40B4-BE49-F238E27FC236}">
                  <a16:creationId xmlns:a16="http://schemas.microsoft.com/office/drawing/2014/main" id="{337B106C-9E1B-42FA-8D82-C65E1556C745}"/>
                </a:ext>
              </a:extLst>
            </p:cNvPr>
            <p:cNvSpPr>
              <a:spLocks/>
            </p:cNvSpPr>
            <p:nvPr/>
          </p:nvSpPr>
          <p:spPr bwMode="auto">
            <a:xfrm>
              <a:off x="5777" y="1019"/>
              <a:ext cx="1138" cy="311"/>
            </a:xfrm>
            <a:custGeom>
              <a:avLst/>
              <a:gdLst>
                <a:gd name="T0" fmla="*/ 12 w 617"/>
                <a:gd name="T1" fmla="*/ 168 h 168"/>
                <a:gd name="T2" fmla="*/ 0 w 617"/>
                <a:gd name="T3" fmla="*/ 155 h 168"/>
                <a:gd name="T4" fmla="*/ 0 w 617"/>
                <a:gd name="T5" fmla="*/ 13 h 168"/>
                <a:gd name="T6" fmla="*/ 12 w 617"/>
                <a:gd name="T7" fmla="*/ 0 h 168"/>
                <a:gd name="T8" fmla="*/ 604 w 617"/>
                <a:gd name="T9" fmla="*/ 0 h 168"/>
                <a:gd name="T10" fmla="*/ 617 w 617"/>
                <a:gd name="T11" fmla="*/ 13 h 168"/>
                <a:gd name="T12" fmla="*/ 617 w 617"/>
                <a:gd name="T13" fmla="*/ 155 h 168"/>
                <a:gd name="T14" fmla="*/ 604 w 617"/>
                <a:gd name="T15" fmla="*/ 168 h 168"/>
                <a:gd name="T16" fmla="*/ 12 w 617"/>
                <a:gd name="T17"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7" h="168">
                  <a:moveTo>
                    <a:pt x="12" y="168"/>
                  </a:moveTo>
                  <a:cubicBezTo>
                    <a:pt x="5" y="168"/>
                    <a:pt x="0" y="163"/>
                    <a:pt x="0" y="155"/>
                  </a:cubicBezTo>
                  <a:cubicBezTo>
                    <a:pt x="0" y="13"/>
                    <a:pt x="0" y="13"/>
                    <a:pt x="0" y="13"/>
                  </a:cubicBezTo>
                  <a:cubicBezTo>
                    <a:pt x="0" y="5"/>
                    <a:pt x="5" y="0"/>
                    <a:pt x="12" y="0"/>
                  </a:cubicBezTo>
                  <a:cubicBezTo>
                    <a:pt x="604" y="0"/>
                    <a:pt x="604" y="0"/>
                    <a:pt x="604" y="0"/>
                  </a:cubicBezTo>
                  <a:cubicBezTo>
                    <a:pt x="611" y="0"/>
                    <a:pt x="617" y="5"/>
                    <a:pt x="617" y="13"/>
                  </a:cubicBezTo>
                  <a:cubicBezTo>
                    <a:pt x="617" y="155"/>
                    <a:pt x="617" y="155"/>
                    <a:pt x="617" y="155"/>
                  </a:cubicBezTo>
                  <a:cubicBezTo>
                    <a:pt x="617" y="163"/>
                    <a:pt x="611" y="168"/>
                    <a:pt x="604" y="168"/>
                  </a:cubicBezTo>
                  <a:lnTo>
                    <a:pt x="12" y="168"/>
                  </a:lnTo>
                  <a:close/>
                </a:path>
              </a:pathLst>
            </a:custGeom>
            <a:solidFill>
              <a:srgbClr val="0A51A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2">
              <a:extLst>
                <a:ext uri="{FF2B5EF4-FFF2-40B4-BE49-F238E27FC236}">
                  <a16:creationId xmlns:a16="http://schemas.microsoft.com/office/drawing/2014/main" id="{27FD70FA-528D-4BA0-AF63-9C01B72A7CC4}"/>
                </a:ext>
              </a:extLst>
            </p:cNvPr>
            <p:cNvSpPr>
              <a:spLocks noEditPoints="1"/>
            </p:cNvSpPr>
            <p:nvPr/>
          </p:nvSpPr>
          <p:spPr bwMode="auto">
            <a:xfrm>
              <a:off x="5770" y="1012"/>
              <a:ext cx="1152" cy="325"/>
            </a:xfrm>
            <a:custGeom>
              <a:avLst/>
              <a:gdLst>
                <a:gd name="T0" fmla="*/ 608 w 625"/>
                <a:gd name="T1" fmla="*/ 8 h 176"/>
                <a:gd name="T2" fmla="*/ 617 w 625"/>
                <a:gd name="T3" fmla="*/ 17 h 176"/>
                <a:gd name="T4" fmla="*/ 617 w 625"/>
                <a:gd name="T5" fmla="*/ 159 h 176"/>
                <a:gd name="T6" fmla="*/ 608 w 625"/>
                <a:gd name="T7" fmla="*/ 168 h 176"/>
                <a:gd name="T8" fmla="*/ 16 w 625"/>
                <a:gd name="T9" fmla="*/ 168 h 176"/>
                <a:gd name="T10" fmla="*/ 8 w 625"/>
                <a:gd name="T11" fmla="*/ 159 h 176"/>
                <a:gd name="T12" fmla="*/ 8 w 625"/>
                <a:gd name="T13" fmla="*/ 17 h 176"/>
                <a:gd name="T14" fmla="*/ 16 w 625"/>
                <a:gd name="T15" fmla="*/ 8 h 176"/>
                <a:gd name="T16" fmla="*/ 608 w 625"/>
                <a:gd name="T17" fmla="*/ 8 h 176"/>
                <a:gd name="T18" fmla="*/ 608 w 625"/>
                <a:gd name="T19" fmla="*/ 0 h 176"/>
                <a:gd name="T20" fmla="*/ 16 w 625"/>
                <a:gd name="T21" fmla="*/ 0 h 176"/>
                <a:gd name="T22" fmla="*/ 0 w 625"/>
                <a:gd name="T23" fmla="*/ 17 h 176"/>
                <a:gd name="T24" fmla="*/ 0 w 625"/>
                <a:gd name="T25" fmla="*/ 159 h 176"/>
                <a:gd name="T26" fmla="*/ 16 w 625"/>
                <a:gd name="T27" fmla="*/ 176 h 176"/>
                <a:gd name="T28" fmla="*/ 608 w 625"/>
                <a:gd name="T29" fmla="*/ 176 h 176"/>
                <a:gd name="T30" fmla="*/ 625 w 625"/>
                <a:gd name="T31" fmla="*/ 159 h 176"/>
                <a:gd name="T32" fmla="*/ 625 w 625"/>
                <a:gd name="T33" fmla="*/ 17 h 176"/>
                <a:gd name="T34" fmla="*/ 608 w 625"/>
                <a:gd name="T35" fmla="*/ 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25" h="176">
                  <a:moveTo>
                    <a:pt x="608" y="8"/>
                  </a:moveTo>
                  <a:cubicBezTo>
                    <a:pt x="613" y="8"/>
                    <a:pt x="617" y="12"/>
                    <a:pt x="617" y="17"/>
                  </a:cubicBezTo>
                  <a:cubicBezTo>
                    <a:pt x="617" y="159"/>
                    <a:pt x="617" y="159"/>
                    <a:pt x="617" y="159"/>
                  </a:cubicBezTo>
                  <a:cubicBezTo>
                    <a:pt x="617" y="164"/>
                    <a:pt x="613" y="168"/>
                    <a:pt x="608" y="168"/>
                  </a:cubicBezTo>
                  <a:cubicBezTo>
                    <a:pt x="16" y="168"/>
                    <a:pt x="16" y="168"/>
                    <a:pt x="16" y="168"/>
                  </a:cubicBezTo>
                  <a:cubicBezTo>
                    <a:pt x="12" y="168"/>
                    <a:pt x="8" y="164"/>
                    <a:pt x="8" y="159"/>
                  </a:cubicBezTo>
                  <a:cubicBezTo>
                    <a:pt x="8" y="17"/>
                    <a:pt x="8" y="17"/>
                    <a:pt x="8" y="17"/>
                  </a:cubicBezTo>
                  <a:cubicBezTo>
                    <a:pt x="8" y="12"/>
                    <a:pt x="12" y="8"/>
                    <a:pt x="16" y="8"/>
                  </a:cubicBezTo>
                  <a:cubicBezTo>
                    <a:pt x="608" y="8"/>
                    <a:pt x="608" y="8"/>
                    <a:pt x="608" y="8"/>
                  </a:cubicBezTo>
                  <a:close/>
                  <a:moveTo>
                    <a:pt x="608" y="0"/>
                  </a:moveTo>
                  <a:cubicBezTo>
                    <a:pt x="16" y="0"/>
                    <a:pt x="16" y="0"/>
                    <a:pt x="16" y="0"/>
                  </a:cubicBezTo>
                  <a:cubicBezTo>
                    <a:pt x="7" y="0"/>
                    <a:pt x="0" y="7"/>
                    <a:pt x="0" y="17"/>
                  </a:cubicBezTo>
                  <a:cubicBezTo>
                    <a:pt x="0" y="159"/>
                    <a:pt x="0" y="159"/>
                    <a:pt x="0" y="159"/>
                  </a:cubicBezTo>
                  <a:cubicBezTo>
                    <a:pt x="0" y="169"/>
                    <a:pt x="7" y="176"/>
                    <a:pt x="16" y="176"/>
                  </a:cubicBezTo>
                  <a:cubicBezTo>
                    <a:pt x="608" y="176"/>
                    <a:pt x="608" y="176"/>
                    <a:pt x="608" y="176"/>
                  </a:cubicBezTo>
                  <a:cubicBezTo>
                    <a:pt x="617" y="176"/>
                    <a:pt x="625" y="169"/>
                    <a:pt x="625" y="159"/>
                  </a:cubicBezTo>
                  <a:cubicBezTo>
                    <a:pt x="625" y="17"/>
                    <a:pt x="625" y="17"/>
                    <a:pt x="625" y="17"/>
                  </a:cubicBezTo>
                  <a:cubicBezTo>
                    <a:pt x="625" y="7"/>
                    <a:pt x="617" y="0"/>
                    <a:pt x="60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43">
              <a:extLst>
                <a:ext uri="{FF2B5EF4-FFF2-40B4-BE49-F238E27FC236}">
                  <a16:creationId xmlns:a16="http://schemas.microsoft.com/office/drawing/2014/main" id="{59D89553-75D2-4D0B-B9D9-042E627C0256}"/>
                </a:ext>
              </a:extLst>
            </p:cNvPr>
            <p:cNvSpPr>
              <a:spLocks noChangeArrowheads="1"/>
            </p:cNvSpPr>
            <p:nvPr/>
          </p:nvSpPr>
          <p:spPr bwMode="auto">
            <a:xfrm>
              <a:off x="5784" y="1614"/>
              <a:ext cx="1123"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44">
              <a:extLst>
                <a:ext uri="{FF2B5EF4-FFF2-40B4-BE49-F238E27FC236}">
                  <a16:creationId xmlns:a16="http://schemas.microsoft.com/office/drawing/2014/main" id="{F77CC08F-2EF8-46FD-9A5E-CBC117E8803B}"/>
                </a:ext>
              </a:extLst>
            </p:cNvPr>
            <p:cNvSpPr>
              <a:spLocks noChangeArrowheads="1"/>
            </p:cNvSpPr>
            <p:nvPr/>
          </p:nvSpPr>
          <p:spPr bwMode="auto">
            <a:xfrm>
              <a:off x="5784" y="1899"/>
              <a:ext cx="1123"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45">
              <a:extLst>
                <a:ext uri="{FF2B5EF4-FFF2-40B4-BE49-F238E27FC236}">
                  <a16:creationId xmlns:a16="http://schemas.microsoft.com/office/drawing/2014/main" id="{16FC9760-BD99-4F40-8616-97E0D0E22965}"/>
                </a:ext>
              </a:extLst>
            </p:cNvPr>
            <p:cNvSpPr>
              <a:spLocks noChangeArrowheads="1"/>
            </p:cNvSpPr>
            <p:nvPr/>
          </p:nvSpPr>
          <p:spPr bwMode="auto">
            <a:xfrm>
              <a:off x="5784" y="2183"/>
              <a:ext cx="1123" cy="2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46">
              <a:extLst>
                <a:ext uri="{FF2B5EF4-FFF2-40B4-BE49-F238E27FC236}">
                  <a16:creationId xmlns:a16="http://schemas.microsoft.com/office/drawing/2014/main" id="{5BFA5031-1DF6-41A5-B858-B6BA257FDFEE}"/>
                </a:ext>
              </a:extLst>
            </p:cNvPr>
            <p:cNvSpPr>
              <a:spLocks noChangeArrowheads="1"/>
            </p:cNvSpPr>
            <p:nvPr/>
          </p:nvSpPr>
          <p:spPr bwMode="auto">
            <a:xfrm>
              <a:off x="5784" y="2469"/>
              <a:ext cx="1123" cy="285"/>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47">
              <a:extLst>
                <a:ext uri="{FF2B5EF4-FFF2-40B4-BE49-F238E27FC236}">
                  <a16:creationId xmlns:a16="http://schemas.microsoft.com/office/drawing/2014/main" id="{DCE73F0C-04A2-4F27-B51E-EE3C0FAA8EDD}"/>
                </a:ext>
              </a:extLst>
            </p:cNvPr>
            <p:cNvSpPr>
              <a:spLocks noChangeArrowheads="1"/>
            </p:cNvSpPr>
            <p:nvPr/>
          </p:nvSpPr>
          <p:spPr bwMode="auto">
            <a:xfrm>
              <a:off x="5784" y="2754"/>
              <a:ext cx="1123" cy="28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48">
              <a:extLst>
                <a:ext uri="{FF2B5EF4-FFF2-40B4-BE49-F238E27FC236}">
                  <a16:creationId xmlns:a16="http://schemas.microsoft.com/office/drawing/2014/main" id="{35A71F4F-9C9F-4C9B-950A-376822C01752}"/>
                </a:ext>
              </a:extLst>
            </p:cNvPr>
            <p:cNvSpPr>
              <a:spLocks noChangeArrowheads="1"/>
            </p:cNvSpPr>
            <p:nvPr/>
          </p:nvSpPr>
          <p:spPr bwMode="auto">
            <a:xfrm>
              <a:off x="5784" y="3024"/>
              <a:ext cx="1123" cy="284"/>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49">
              <a:extLst>
                <a:ext uri="{FF2B5EF4-FFF2-40B4-BE49-F238E27FC236}">
                  <a16:creationId xmlns:a16="http://schemas.microsoft.com/office/drawing/2014/main" id="{6B66FEDD-9AE1-4F85-8651-82C2D432E087}"/>
                </a:ext>
              </a:extLst>
            </p:cNvPr>
            <p:cNvSpPr>
              <a:spLocks noChangeArrowheads="1"/>
            </p:cNvSpPr>
            <p:nvPr/>
          </p:nvSpPr>
          <p:spPr bwMode="auto">
            <a:xfrm>
              <a:off x="5784" y="1335"/>
              <a:ext cx="1123" cy="286"/>
            </a:xfrm>
            <a:prstGeom prst="rect">
              <a:avLst/>
            </a:prstGeom>
            <a:solidFill>
              <a:srgbClr val="EAE3C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8" name="Título 57">
            <a:extLst>
              <a:ext uri="{FF2B5EF4-FFF2-40B4-BE49-F238E27FC236}">
                <a16:creationId xmlns:a16="http://schemas.microsoft.com/office/drawing/2014/main" id="{DE8DFFC3-D4FB-4F94-A33C-493CAF75909A}"/>
              </a:ext>
            </a:extLst>
          </p:cNvPr>
          <p:cNvSpPr>
            <a:spLocks noGrp="1"/>
          </p:cNvSpPr>
          <p:nvPr>
            <p:ph type="title"/>
          </p:nvPr>
        </p:nvSpPr>
        <p:spPr/>
        <p:txBody>
          <a:bodyPr/>
          <a:lstStyle/>
          <a:p>
            <a:r>
              <a:rPr lang="en-US" dirty="0"/>
              <a:t>Table </a:t>
            </a:r>
          </a:p>
        </p:txBody>
      </p:sp>
      <p:sp>
        <p:nvSpPr>
          <p:cNvPr id="60" name="CuadroTexto 59">
            <a:extLst>
              <a:ext uri="{FF2B5EF4-FFF2-40B4-BE49-F238E27FC236}">
                <a16:creationId xmlns:a16="http://schemas.microsoft.com/office/drawing/2014/main" id="{3E0344D3-7003-4F3E-9553-4670577104C9}"/>
              </a:ext>
            </a:extLst>
          </p:cNvPr>
          <p:cNvSpPr txBox="1"/>
          <p:nvPr/>
        </p:nvSpPr>
        <p:spPr>
          <a:xfrm>
            <a:off x="1466131" y="2396886"/>
            <a:ext cx="1973755" cy="369332"/>
          </a:xfrm>
          <a:prstGeom prst="rect">
            <a:avLst/>
          </a:prstGeom>
          <a:noFill/>
        </p:spPr>
        <p:txBody>
          <a:bodyPr wrap="square">
            <a:spAutoFit/>
          </a:bodyPr>
          <a:lstStyle/>
          <a:p>
            <a:r>
              <a:rPr lang="en-US" altLang="es-MX" sz="1800" dirty="0">
                <a:latin typeface="+mn-lt"/>
                <a:cs typeface="Calibri Light" panose="020F0302020204030204" pitchFamily="34" charset="0"/>
              </a:rPr>
              <a:t>Lorem ipsum dolor</a:t>
            </a:r>
            <a:endParaRPr lang="en-US" dirty="0"/>
          </a:p>
        </p:txBody>
      </p:sp>
      <p:sp>
        <p:nvSpPr>
          <p:cNvPr id="61" name="CuadroTexto 60">
            <a:extLst>
              <a:ext uri="{FF2B5EF4-FFF2-40B4-BE49-F238E27FC236}">
                <a16:creationId xmlns:a16="http://schemas.microsoft.com/office/drawing/2014/main" id="{D89B796F-8A04-4A2D-B512-9D42FF25C562}"/>
              </a:ext>
            </a:extLst>
          </p:cNvPr>
          <p:cNvSpPr txBox="1"/>
          <p:nvPr/>
        </p:nvSpPr>
        <p:spPr>
          <a:xfrm>
            <a:off x="1466131" y="2885416"/>
            <a:ext cx="1973755" cy="369332"/>
          </a:xfrm>
          <a:prstGeom prst="rect">
            <a:avLst/>
          </a:prstGeom>
          <a:noFill/>
        </p:spPr>
        <p:txBody>
          <a:bodyPr wrap="square">
            <a:spAutoFit/>
          </a:bodyPr>
          <a:lstStyle/>
          <a:p>
            <a:r>
              <a:rPr lang="en-US" altLang="es-MX" sz="1800" dirty="0">
                <a:latin typeface="+mn-lt"/>
                <a:cs typeface="Calibri Light" panose="020F0302020204030204" pitchFamily="34" charset="0"/>
              </a:rPr>
              <a:t>Lorem ipsum dolor</a:t>
            </a:r>
            <a:endParaRPr lang="en-US" dirty="0"/>
          </a:p>
        </p:txBody>
      </p:sp>
      <p:sp>
        <p:nvSpPr>
          <p:cNvPr id="62" name="CuadroTexto 61">
            <a:extLst>
              <a:ext uri="{FF2B5EF4-FFF2-40B4-BE49-F238E27FC236}">
                <a16:creationId xmlns:a16="http://schemas.microsoft.com/office/drawing/2014/main" id="{21CD2FE6-B27C-42FF-A649-DEDB5CE8B86E}"/>
              </a:ext>
            </a:extLst>
          </p:cNvPr>
          <p:cNvSpPr txBox="1"/>
          <p:nvPr/>
        </p:nvSpPr>
        <p:spPr>
          <a:xfrm>
            <a:off x="1466131" y="3318267"/>
            <a:ext cx="1973755" cy="369332"/>
          </a:xfrm>
          <a:prstGeom prst="rect">
            <a:avLst/>
          </a:prstGeom>
          <a:noFill/>
        </p:spPr>
        <p:txBody>
          <a:bodyPr wrap="square">
            <a:spAutoFit/>
          </a:bodyPr>
          <a:lstStyle/>
          <a:p>
            <a:r>
              <a:rPr lang="en-US" altLang="es-MX" sz="1800" dirty="0">
                <a:latin typeface="+mn-lt"/>
                <a:cs typeface="Calibri Light" panose="020F0302020204030204" pitchFamily="34" charset="0"/>
              </a:rPr>
              <a:t>Lorem ipsum dolor</a:t>
            </a:r>
            <a:endParaRPr lang="en-US" dirty="0"/>
          </a:p>
        </p:txBody>
      </p:sp>
      <p:sp>
        <p:nvSpPr>
          <p:cNvPr id="63" name="CuadroTexto 62">
            <a:extLst>
              <a:ext uri="{FF2B5EF4-FFF2-40B4-BE49-F238E27FC236}">
                <a16:creationId xmlns:a16="http://schemas.microsoft.com/office/drawing/2014/main" id="{2A700D0D-A5A0-49CB-B262-B9769AFBFA60}"/>
              </a:ext>
            </a:extLst>
          </p:cNvPr>
          <p:cNvSpPr txBox="1"/>
          <p:nvPr/>
        </p:nvSpPr>
        <p:spPr>
          <a:xfrm>
            <a:off x="1466127" y="3762706"/>
            <a:ext cx="1973755" cy="369332"/>
          </a:xfrm>
          <a:prstGeom prst="rect">
            <a:avLst/>
          </a:prstGeom>
          <a:noFill/>
        </p:spPr>
        <p:txBody>
          <a:bodyPr wrap="square">
            <a:spAutoFit/>
          </a:bodyPr>
          <a:lstStyle/>
          <a:p>
            <a:r>
              <a:rPr lang="en-US" altLang="es-MX" sz="1800" dirty="0">
                <a:latin typeface="+mn-lt"/>
                <a:cs typeface="Calibri Light" panose="020F0302020204030204" pitchFamily="34" charset="0"/>
              </a:rPr>
              <a:t>Lorem ipsum dolor</a:t>
            </a:r>
            <a:endParaRPr lang="en-US" dirty="0"/>
          </a:p>
        </p:txBody>
      </p:sp>
      <p:sp>
        <p:nvSpPr>
          <p:cNvPr id="64" name="CuadroTexto 63">
            <a:extLst>
              <a:ext uri="{FF2B5EF4-FFF2-40B4-BE49-F238E27FC236}">
                <a16:creationId xmlns:a16="http://schemas.microsoft.com/office/drawing/2014/main" id="{2822A790-F09D-4215-BE81-7F9BDACCD0A7}"/>
              </a:ext>
            </a:extLst>
          </p:cNvPr>
          <p:cNvSpPr txBox="1"/>
          <p:nvPr/>
        </p:nvSpPr>
        <p:spPr>
          <a:xfrm>
            <a:off x="1466129" y="4236443"/>
            <a:ext cx="1973755" cy="369332"/>
          </a:xfrm>
          <a:prstGeom prst="rect">
            <a:avLst/>
          </a:prstGeom>
          <a:noFill/>
        </p:spPr>
        <p:txBody>
          <a:bodyPr wrap="square">
            <a:spAutoFit/>
          </a:bodyPr>
          <a:lstStyle/>
          <a:p>
            <a:r>
              <a:rPr lang="en-US" altLang="es-MX" sz="1800" dirty="0">
                <a:latin typeface="+mn-lt"/>
                <a:cs typeface="Calibri Light" panose="020F0302020204030204" pitchFamily="34" charset="0"/>
              </a:rPr>
              <a:t>Lorem ipsum dolor</a:t>
            </a:r>
            <a:endParaRPr lang="en-US" dirty="0"/>
          </a:p>
        </p:txBody>
      </p:sp>
      <p:sp>
        <p:nvSpPr>
          <p:cNvPr id="65" name="CuadroTexto 64">
            <a:extLst>
              <a:ext uri="{FF2B5EF4-FFF2-40B4-BE49-F238E27FC236}">
                <a16:creationId xmlns:a16="http://schemas.microsoft.com/office/drawing/2014/main" id="{D414475D-7CD3-4F84-BEA1-491AEAD83CEE}"/>
              </a:ext>
            </a:extLst>
          </p:cNvPr>
          <p:cNvSpPr txBox="1"/>
          <p:nvPr/>
        </p:nvSpPr>
        <p:spPr>
          <a:xfrm>
            <a:off x="1466128" y="4674786"/>
            <a:ext cx="1973755" cy="369332"/>
          </a:xfrm>
          <a:prstGeom prst="rect">
            <a:avLst/>
          </a:prstGeom>
          <a:noFill/>
        </p:spPr>
        <p:txBody>
          <a:bodyPr wrap="square">
            <a:spAutoFit/>
          </a:bodyPr>
          <a:lstStyle/>
          <a:p>
            <a:r>
              <a:rPr lang="en-US" altLang="es-MX" sz="1800" dirty="0">
                <a:latin typeface="+mn-lt"/>
                <a:cs typeface="Calibri Light" panose="020F0302020204030204" pitchFamily="34" charset="0"/>
              </a:rPr>
              <a:t>Lorem ipsum dolor</a:t>
            </a:r>
            <a:endParaRPr lang="en-US" dirty="0"/>
          </a:p>
        </p:txBody>
      </p:sp>
      <p:sp>
        <p:nvSpPr>
          <p:cNvPr id="66" name="CuadroTexto 65">
            <a:extLst>
              <a:ext uri="{FF2B5EF4-FFF2-40B4-BE49-F238E27FC236}">
                <a16:creationId xmlns:a16="http://schemas.microsoft.com/office/drawing/2014/main" id="{F3CEC99A-DBCC-47F4-A518-6DEB12460298}"/>
              </a:ext>
            </a:extLst>
          </p:cNvPr>
          <p:cNvSpPr txBox="1"/>
          <p:nvPr/>
        </p:nvSpPr>
        <p:spPr>
          <a:xfrm>
            <a:off x="1466127" y="5115433"/>
            <a:ext cx="1973755" cy="369332"/>
          </a:xfrm>
          <a:prstGeom prst="rect">
            <a:avLst/>
          </a:prstGeom>
          <a:noFill/>
        </p:spPr>
        <p:txBody>
          <a:bodyPr wrap="square">
            <a:spAutoFit/>
          </a:bodyPr>
          <a:lstStyle/>
          <a:p>
            <a:r>
              <a:rPr lang="en-US" altLang="es-MX" sz="1800" dirty="0">
                <a:latin typeface="+mn-lt"/>
                <a:cs typeface="Calibri Light" panose="020F0302020204030204" pitchFamily="34" charset="0"/>
              </a:rPr>
              <a:t>Lorem ipsum dolor</a:t>
            </a:r>
            <a:endParaRPr lang="en-US" dirty="0"/>
          </a:p>
        </p:txBody>
      </p:sp>
      <p:sp>
        <p:nvSpPr>
          <p:cNvPr id="67" name="CuadroTexto 66">
            <a:extLst>
              <a:ext uri="{FF2B5EF4-FFF2-40B4-BE49-F238E27FC236}">
                <a16:creationId xmlns:a16="http://schemas.microsoft.com/office/drawing/2014/main" id="{A7233689-F238-4BBE-87EC-BC92A196114B}"/>
              </a:ext>
            </a:extLst>
          </p:cNvPr>
          <p:cNvSpPr txBox="1"/>
          <p:nvPr/>
        </p:nvSpPr>
        <p:spPr>
          <a:xfrm>
            <a:off x="3688255" y="1926546"/>
            <a:ext cx="1718771" cy="369332"/>
          </a:xfrm>
          <a:prstGeom prst="rect">
            <a:avLst/>
          </a:prstGeom>
          <a:noFill/>
        </p:spPr>
        <p:txBody>
          <a:bodyPr wrap="square">
            <a:spAutoFit/>
          </a:bodyPr>
          <a:lstStyle/>
          <a:p>
            <a:pPr algn="ctr"/>
            <a:r>
              <a:rPr lang="en-US" altLang="es-MX" sz="1800" dirty="0">
                <a:solidFill>
                  <a:schemeClr val="bg1"/>
                </a:solidFill>
                <a:cs typeface="Calibri Light" panose="020F0302020204030204" pitchFamily="34" charset="0"/>
              </a:rPr>
              <a:t>Title</a:t>
            </a:r>
            <a:endParaRPr lang="en-US" dirty="0">
              <a:solidFill>
                <a:schemeClr val="bg1"/>
              </a:solidFill>
            </a:endParaRPr>
          </a:p>
        </p:txBody>
      </p:sp>
      <p:sp>
        <p:nvSpPr>
          <p:cNvPr id="68" name="CuadroTexto 67">
            <a:extLst>
              <a:ext uri="{FF2B5EF4-FFF2-40B4-BE49-F238E27FC236}">
                <a16:creationId xmlns:a16="http://schemas.microsoft.com/office/drawing/2014/main" id="{BA063E66-D939-45E7-963B-E1B125496A33}"/>
              </a:ext>
            </a:extLst>
          </p:cNvPr>
          <p:cNvSpPr txBox="1"/>
          <p:nvPr/>
        </p:nvSpPr>
        <p:spPr>
          <a:xfrm>
            <a:off x="5508870" y="1935103"/>
            <a:ext cx="1718771" cy="369332"/>
          </a:xfrm>
          <a:prstGeom prst="rect">
            <a:avLst/>
          </a:prstGeom>
          <a:noFill/>
        </p:spPr>
        <p:txBody>
          <a:bodyPr wrap="square">
            <a:spAutoFit/>
          </a:bodyPr>
          <a:lstStyle/>
          <a:p>
            <a:pPr algn="ctr"/>
            <a:r>
              <a:rPr lang="en-US" altLang="es-MX" sz="1800" dirty="0">
                <a:solidFill>
                  <a:schemeClr val="bg1"/>
                </a:solidFill>
                <a:cs typeface="Calibri Light" panose="020F0302020204030204" pitchFamily="34" charset="0"/>
              </a:rPr>
              <a:t>Title</a:t>
            </a:r>
            <a:endParaRPr lang="en-US" dirty="0">
              <a:solidFill>
                <a:schemeClr val="bg1"/>
              </a:solidFill>
            </a:endParaRPr>
          </a:p>
        </p:txBody>
      </p:sp>
      <p:sp>
        <p:nvSpPr>
          <p:cNvPr id="69" name="CuadroTexto 68">
            <a:extLst>
              <a:ext uri="{FF2B5EF4-FFF2-40B4-BE49-F238E27FC236}">
                <a16:creationId xmlns:a16="http://schemas.microsoft.com/office/drawing/2014/main" id="{BA358F4F-2D3E-47EC-8A28-7A1E27D678CB}"/>
              </a:ext>
            </a:extLst>
          </p:cNvPr>
          <p:cNvSpPr txBox="1"/>
          <p:nvPr/>
        </p:nvSpPr>
        <p:spPr>
          <a:xfrm>
            <a:off x="7326558" y="1951947"/>
            <a:ext cx="1718771" cy="369332"/>
          </a:xfrm>
          <a:prstGeom prst="rect">
            <a:avLst/>
          </a:prstGeom>
          <a:noFill/>
        </p:spPr>
        <p:txBody>
          <a:bodyPr wrap="square">
            <a:spAutoFit/>
          </a:bodyPr>
          <a:lstStyle/>
          <a:p>
            <a:pPr algn="ctr"/>
            <a:r>
              <a:rPr lang="en-US" altLang="es-MX" sz="1800" dirty="0">
                <a:solidFill>
                  <a:schemeClr val="bg1"/>
                </a:solidFill>
                <a:cs typeface="Calibri Light" panose="020F0302020204030204" pitchFamily="34" charset="0"/>
              </a:rPr>
              <a:t>Title</a:t>
            </a:r>
            <a:endParaRPr lang="en-US" dirty="0">
              <a:solidFill>
                <a:schemeClr val="bg1"/>
              </a:solidFill>
            </a:endParaRPr>
          </a:p>
        </p:txBody>
      </p:sp>
      <p:sp>
        <p:nvSpPr>
          <p:cNvPr id="70" name="CuadroTexto 69">
            <a:extLst>
              <a:ext uri="{FF2B5EF4-FFF2-40B4-BE49-F238E27FC236}">
                <a16:creationId xmlns:a16="http://schemas.microsoft.com/office/drawing/2014/main" id="{8DC54D7B-B0E0-4847-9C6F-A891AE7DFA23}"/>
              </a:ext>
            </a:extLst>
          </p:cNvPr>
          <p:cNvSpPr txBox="1"/>
          <p:nvPr/>
        </p:nvSpPr>
        <p:spPr>
          <a:xfrm>
            <a:off x="9182100" y="1935103"/>
            <a:ext cx="1718771" cy="369332"/>
          </a:xfrm>
          <a:prstGeom prst="rect">
            <a:avLst/>
          </a:prstGeom>
          <a:noFill/>
        </p:spPr>
        <p:txBody>
          <a:bodyPr wrap="square">
            <a:spAutoFit/>
          </a:bodyPr>
          <a:lstStyle/>
          <a:p>
            <a:pPr algn="ctr"/>
            <a:r>
              <a:rPr lang="en-US" altLang="es-MX" sz="1800" dirty="0">
                <a:solidFill>
                  <a:schemeClr val="bg1"/>
                </a:solidFill>
                <a:cs typeface="Calibri Light" panose="020F0302020204030204" pitchFamily="34" charset="0"/>
              </a:rPr>
              <a:t>Title</a:t>
            </a:r>
            <a:endParaRPr lang="en-US" dirty="0">
              <a:solidFill>
                <a:schemeClr val="bg1"/>
              </a:solidFill>
            </a:endParaRPr>
          </a:p>
        </p:txBody>
      </p:sp>
      <p:sp>
        <p:nvSpPr>
          <p:cNvPr id="71" name="CuadroTexto 70">
            <a:extLst>
              <a:ext uri="{FF2B5EF4-FFF2-40B4-BE49-F238E27FC236}">
                <a16:creationId xmlns:a16="http://schemas.microsoft.com/office/drawing/2014/main" id="{F45C838A-3B0F-4B03-9A82-F2FE2B00ED7C}"/>
              </a:ext>
            </a:extLst>
          </p:cNvPr>
          <p:cNvSpPr txBox="1"/>
          <p:nvPr/>
        </p:nvSpPr>
        <p:spPr>
          <a:xfrm>
            <a:off x="1525833" y="1947403"/>
            <a:ext cx="1718771" cy="369332"/>
          </a:xfrm>
          <a:prstGeom prst="rect">
            <a:avLst/>
          </a:prstGeom>
          <a:noFill/>
        </p:spPr>
        <p:txBody>
          <a:bodyPr wrap="square">
            <a:spAutoFit/>
          </a:bodyPr>
          <a:lstStyle/>
          <a:p>
            <a:pPr algn="ctr"/>
            <a:r>
              <a:rPr lang="en-US" altLang="es-MX" sz="1800" dirty="0">
                <a:solidFill>
                  <a:schemeClr val="bg1"/>
                </a:solidFill>
                <a:cs typeface="Calibri Light" panose="020F0302020204030204" pitchFamily="34" charset="0"/>
              </a:rPr>
              <a:t>Title</a:t>
            </a:r>
            <a:endParaRPr lang="en-US" dirty="0">
              <a:solidFill>
                <a:schemeClr val="bg1"/>
              </a:solidFill>
            </a:endParaRPr>
          </a:p>
        </p:txBody>
      </p:sp>
    </p:spTree>
  </p:cSld>
  <p:clrMapOvr>
    <a:masterClrMapping/>
  </p:clrMapOvr>
  <p:transition advClick="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Arial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4730</TotalTime>
  <Words>945</Words>
  <Application>Microsoft Office PowerPoint</Application>
  <PresentationFormat>Widescreen</PresentationFormat>
  <Paragraphs>162</Paragraphs>
  <Slides>13</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2" baseType="lpstr">
      <vt:lpstr>Arial</vt:lpstr>
      <vt:lpstr>Calibri</vt:lpstr>
      <vt:lpstr>Calibri Light</vt:lpstr>
      <vt:lpstr>Gill Sans</vt:lpstr>
      <vt:lpstr>Lato Black</vt:lpstr>
      <vt:lpstr>Lato Light</vt:lpstr>
      <vt:lpstr>Source Sans Pro</vt:lpstr>
      <vt:lpstr>Office Theme</vt:lpstr>
      <vt:lpstr>Microsoft Excel Chart</vt:lpstr>
      <vt:lpstr>PowerPoint Presentation</vt:lpstr>
      <vt:lpstr>PowerPoint Presentation</vt:lpstr>
      <vt:lpstr>Timeline  Infographic </vt:lpstr>
      <vt:lpstr>Steps Infographics </vt:lpstr>
      <vt:lpstr>Five Steps Infographics </vt:lpstr>
      <vt:lpstr>Eight Steps Infographics</vt:lpstr>
      <vt:lpstr>Four Steps Infographics </vt:lpstr>
      <vt:lpstr>Pricing Table</vt:lpstr>
      <vt:lpstr>Table </vt:lpstr>
      <vt:lpstr>Demographic infographic </vt:lpstr>
      <vt:lpstr>Year product and service sales</vt:lpstr>
      <vt:lpstr>Bars infographic</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235</cp:revision>
  <dcterms:created xsi:type="dcterms:W3CDTF">2020-04-22T15:34:04Z</dcterms:created>
  <dcterms:modified xsi:type="dcterms:W3CDTF">2025-06-11T19:40:59Z</dcterms:modified>
</cp:coreProperties>
</file>